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15"/>
    <a:srgbClr val="ABA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984091-B7EC-432E-B42E-F675F66606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D3884-8812-4857-97FC-F41F80BBB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5600C-785E-4F02-B5E2-15F9F8670C1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9718D-1163-4D14-AE21-1883CF9A9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2922A-F919-41AF-82D6-522EA8FED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FB6BD-7075-4032-8EFB-FD20229B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E886-804D-49EA-A3D2-DBF62ECB7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7C411-10C0-4A02-AA10-B5A904F5A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E80E4-B835-4BBE-AE4C-705A3B7C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1E8B-8409-4E6A-A1EB-55826034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F8AF-4C8B-43EE-BF4B-9BE3FC5D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E283-F88D-4D52-8747-F4DD3753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5971B-7896-46E3-B336-E885E636B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BDCE0-1DBB-479E-8D43-36F78B04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9F497-60D3-4A71-B593-262433B5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BDF7-179D-4334-8FFC-74371C34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B348B-81B6-42B4-A95B-7E1186A38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DC7C2-A70C-41FE-8E99-911AEB209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0E8B8-506E-4FE4-9198-BF58F7FF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63CC-9B2A-4449-8282-E2EC3E6E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95B-BE23-43FD-92DF-460ED7F6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0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EA50-6C72-4A59-B06D-141915B5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14F2-616F-4172-BA30-E1AE433DE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DD2EE-C976-4516-B637-B9B0D1F1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32410-C3BC-4FFE-8A14-76165DB7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4DF90-9F13-487C-94C6-3D988A99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FF90-2239-4243-B081-DB85EAF1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2C872-71F5-4915-8244-8DE50081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8E259-914A-40A6-A54E-FFD7B331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642" y="6356350"/>
            <a:ext cx="2974758" cy="365125"/>
          </a:xfrm>
        </p:spPr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B1FB-1B8D-4471-90D2-305BF35B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D576-06BA-499E-86A9-C9C330B1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974759" cy="365125"/>
          </a:xfrm>
        </p:spPr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3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AC9E-DB4C-4D8D-ABF4-667AC953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6D36-6A1F-471F-9C4F-6765CEE52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8F5F4-E4DD-45F9-9C12-F2FAA2875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5869F-0358-4FBA-BE74-57A5973F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C264-A56C-468B-8C86-913F9E3C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38C0D-FAC3-4BBE-9DD3-9AB49A01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80DB-13B0-4E0D-8577-7FF8A8A3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4696D-CF00-4159-A6AF-CF5D30D8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C7450-2205-405E-9357-826FAB697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9D629-3791-4D35-A494-68A3F5E7D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EF526-7F18-4847-96DF-275A27AEA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6822F-A4C0-444D-9D1E-92832F17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1F3B3-3BE5-4945-9E8B-3E46EAA5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8804F-531E-44D6-B9FB-E6D203CA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M Component 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A603-FC6C-4E5E-A368-3FBBD9965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666" y="157996"/>
            <a:ext cx="2994734" cy="67356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Component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30B9912-DDD8-434F-8E43-036D8C8131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0" y="147114"/>
            <a:ext cx="8007220" cy="6953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Lorem ipsum dolor sit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amet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consectetur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adipiscing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elit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sed do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eiusmod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tempor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incididunt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ut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labore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et dolore magna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aliqua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5F1A5-BF36-4711-A289-1AFD98FC752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87375" y="1003300"/>
            <a:ext cx="2994025" cy="5718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Key-Photo #1 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 err="1"/>
              <a:t>Brief+Features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3F8D0-2B9A-486B-8F9B-793B71ED93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38600" y="1003300"/>
            <a:ext cx="4114800" cy="5716588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Output Photo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Key-Photo #2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97EED0E-E0AA-4E5C-A859-17EAE5B0E1C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610600" y="1001713"/>
            <a:ext cx="2994025" cy="57181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Key-Photo #3 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Best </a:t>
            </a:r>
            <a:r>
              <a:rPr lang="en-US" dirty="0" err="1"/>
              <a:t>Pract</a:t>
            </a:r>
            <a:r>
              <a:rPr lang="en-US" dirty="0"/>
              <a:t>/Issues</a:t>
            </a:r>
          </a:p>
        </p:txBody>
      </p:sp>
    </p:spTree>
    <p:extLst>
      <p:ext uri="{BB962C8B-B14F-4D97-AF65-F5344CB8AC3E}">
        <p14:creationId xmlns:p14="http://schemas.microsoft.com/office/powerpoint/2010/main" val="58851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2272F-E561-404B-800E-690CE68C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8F4FE-DF4E-4B8B-9085-14EEC6FB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9BB1E-2B83-4B65-9C91-E7E9F7D5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5A99-F76D-45AB-BCC2-D594820F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19A74-48D5-4049-87F9-F0B14957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6115B-9507-4EBF-8490-ACC77140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2977E-7AF8-40E6-B7D8-5C2A79A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ECB2A-5751-42C7-BC19-D68E5B32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89EEF-E200-4A09-9C59-F395D836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C51E-AD63-4AFA-ABB9-B1F6361F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A1960-AB94-48D7-A785-EAC989774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DC409-F00A-49A1-82F6-F41797B2C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70222-9251-4844-B8CA-1122F68C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A718F-8A41-49E5-A2D0-690709ED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1388A-8A78-4825-B175-AA4A03E0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C2798-8F9C-4481-8F0E-D857F418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D0F4F-5A90-4A14-B852-70BA59EA6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6D58-6FE0-4E2E-A188-90EA73E12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448C-C84F-46FC-B15E-0E3AB6A0C28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041D0-2665-46C5-9288-A15527F43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68D0-D3F7-4E4D-8E12-34A58EFC5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BAD1-9110-4479-940E-82BFDE5E56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E8803-A076-4D63-BC1D-01AC377F3F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309360"/>
            <a:ext cx="382801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3434-EA72-4443-9B8A-7136F19F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37" y="175106"/>
            <a:ext cx="8556963" cy="673562"/>
          </a:xfrm>
        </p:spPr>
        <p:txBody>
          <a:bodyPr/>
          <a:lstStyle/>
          <a:p>
            <a:r>
              <a:rPr lang="en-US" sz="4800" dirty="0">
                <a:latin typeface="Fjord One" panose="02060503050500050A03" pitchFamily="18" charset="0"/>
              </a:rPr>
              <a:t>Clear Local Chrome Storage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FB482C8-ED80-49C3-E999-77CB006E9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438275"/>
            <a:ext cx="6096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E70874-C07F-C230-04B2-3F0A85B5DF9D}"/>
              </a:ext>
            </a:extLst>
          </p:cNvPr>
          <p:cNvSpPr txBox="1"/>
          <p:nvPr/>
        </p:nvSpPr>
        <p:spPr>
          <a:xfrm>
            <a:off x="282237" y="1438275"/>
            <a:ext cx="48517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Open the Google Chrome Console by pressing </a:t>
            </a:r>
            <a:r>
              <a:rPr lang="en-US" b="1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F12</a:t>
            </a:r>
            <a:r>
              <a:rPr lang="en-US" dirty="0">
                <a:solidFill>
                  <a:srgbClr val="172B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Or go to browser options &gt; More tools &gt; </a:t>
            </a:r>
            <a:r>
              <a:rPr lang="en-US" b="1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Developer tools</a:t>
            </a: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Click </a:t>
            </a:r>
            <a:r>
              <a:rPr lang="en-US" b="1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Application</a:t>
            </a: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in the console’s top menu.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Click </a:t>
            </a:r>
            <a:r>
              <a:rPr lang="en-US" b="1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Local Storage</a:t>
            </a: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in the console’s left menu.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Select SHC related URL(s), right-click </a:t>
            </a:r>
            <a:r>
              <a:rPr lang="en-US" b="1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Clear</a:t>
            </a:r>
            <a:r>
              <a:rPr lang="en-US" i="0" dirty="0">
                <a:solidFill>
                  <a:srgbClr val="172B4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b="1" i="0" dirty="0">
              <a:solidFill>
                <a:srgbClr val="172B4D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1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52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Fjord One</vt:lpstr>
      <vt:lpstr>Source Sans Pro</vt:lpstr>
      <vt:lpstr>Office Theme</vt:lpstr>
      <vt:lpstr>Clear Local Chrome 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audios89@yahoo.com</dc:creator>
  <cp:lastModifiedBy>Leydig, Christopher</cp:lastModifiedBy>
  <cp:revision>26</cp:revision>
  <dcterms:created xsi:type="dcterms:W3CDTF">2021-02-05T17:51:36Z</dcterms:created>
  <dcterms:modified xsi:type="dcterms:W3CDTF">2022-05-05T19:38:32Z</dcterms:modified>
</cp:coreProperties>
</file>