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71" r:id="rId3"/>
    <p:sldId id="257" r:id="rId4"/>
    <p:sldId id="269" r:id="rId5"/>
    <p:sldId id="261" r:id="rId6"/>
    <p:sldId id="260" r:id="rId7"/>
    <p:sldId id="263" r:id="rId8"/>
    <p:sldId id="268" r:id="rId9"/>
    <p:sldId id="286" r:id="rId10"/>
    <p:sldId id="273" r:id="rId11"/>
    <p:sldId id="266" r:id="rId12"/>
    <p:sldId id="274" r:id="rId13"/>
    <p:sldId id="285" r:id="rId14"/>
    <p:sldId id="267" r:id="rId15"/>
    <p:sldId id="25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399B9"/>
    <a:srgbClr val="6B8AB0"/>
    <a:srgbClr val="C5A6B1"/>
    <a:srgbClr val="C4A4A3"/>
    <a:srgbClr val="91AED3"/>
    <a:srgbClr val="C7C1C6"/>
    <a:srgbClr val="C8C5C9"/>
    <a:srgbClr val="CAB9BA"/>
    <a:srgbClr val="DBD7DD"/>
    <a:srgbClr val="CD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" autoAdjust="0"/>
    <p:restoredTop sz="96648" autoAdjust="0"/>
  </p:normalViewPr>
  <p:slideViewPr>
    <p:cSldViewPr snapToGrid="0">
      <p:cViewPr>
        <p:scale>
          <a:sx n="72" d="100"/>
          <a:sy n="72" d="100"/>
        </p:scale>
        <p:origin x="-1696" y="-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362A-31FA-4D34-9989-752486B9EE49}" type="datetimeFigureOut">
              <a:rPr lang="en-US" smtClean="0"/>
              <a:t>8/20/18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77AD7-403E-42AA-9956-2C449BD18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 dirty="0"/>
              <a:t>http://</a:t>
            </a:r>
            <a:r>
              <a:rPr sz="1200" dirty="0" err="1"/>
              <a:t>www.styleitholmes.com</a:t>
            </a:r>
            <a:r>
              <a:rPr sz="1200" dirty="0"/>
              <a:t>/advertising/</a:t>
            </a:r>
          </a:p>
        </p:txBody>
      </p:sp>
    </p:spTree>
    <p:extLst>
      <p:ext uri="{BB962C8B-B14F-4D97-AF65-F5344CB8AC3E}">
        <p14:creationId xmlns:p14="http://schemas.microsoft.com/office/powerpoint/2010/main" val="282028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7AD7-403E-42AA-9956-2C449BD18A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99AF-4A59-455E-BA2C-1372813625A3}" type="datetimeFigureOut">
              <a:rPr lang="en-US" smtClean="0"/>
              <a:t>8/20/18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1395-F8DB-46FF-90F3-767E60DD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Deconstructing </a:t>
            </a:r>
            <a:br>
              <a:rPr lang="en-US" dirty="0"/>
            </a:br>
            <a:r>
              <a:rPr lang="en-US" dirty="0"/>
              <a:t>Pod-Based Systems’ Advertisements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Print-Outs</a:t>
            </a:r>
          </a:p>
        </p:txBody>
      </p:sp>
      <p:pic>
        <p:nvPicPr>
          <p:cNvPr id="4" name="Shape 57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79400"/>
            <a:ext cx="29718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660000"/>
          </a:solidFill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  <p:pic>
        <p:nvPicPr>
          <p:cNvPr id="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1593"/>
            <a:ext cx="3505200" cy="933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40908" y="6488668"/>
            <a:ext cx="245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5471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2527" y="271458"/>
            <a:ext cx="10218820" cy="6305805"/>
            <a:chOff x="962527" y="271458"/>
            <a:chExt cx="9953252" cy="5920795"/>
          </a:xfrm>
        </p:grpSpPr>
        <p:pic>
          <p:nvPicPr>
            <p:cNvPr id="16386" name="Picture 2" descr="https://pbs.twimg.com/media/DRxAA51UMAAyY1p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2"/>
            <a:stretch/>
          </p:blipFill>
          <p:spPr bwMode="auto">
            <a:xfrm>
              <a:off x="962527" y="271458"/>
              <a:ext cx="9953252" cy="592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1315453" y="1106904"/>
              <a:ext cx="3064042" cy="3433011"/>
            </a:xfrm>
            <a:prstGeom prst="roundRect">
              <a:avLst/>
            </a:prstGeom>
            <a:solidFill>
              <a:srgbClr val="17384A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028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76143" y="288384"/>
            <a:ext cx="6214534" cy="6214535"/>
            <a:chOff x="3076143" y="288384"/>
            <a:chExt cx="6214534" cy="6214535"/>
          </a:xfrm>
        </p:grpSpPr>
        <p:pic>
          <p:nvPicPr>
            <p:cNvPr id="119" name="image1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76143" y="288384"/>
              <a:ext cx="6214534" cy="621453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 rot="20174472">
              <a:off x="4182281" y="3487921"/>
              <a:ext cx="1978385" cy="891541"/>
            </a:xfrm>
            <a:prstGeom prst="rect">
              <a:avLst/>
            </a:prstGeom>
            <a:solidFill>
              <a:srgbClr val="EDEEF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lvl="0"/>
              <a:endParaRPr/>
            </a:p>
            <a:p>
              <a:pPr lvl="0"/>
              <a:endParaRPr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9E20473-96FC-4A45-A7D7-1980DA34BD77}"/>
                </a:ext>
              </a:extLst>
            </p:cNvPr>
            <p:cNvSpPr/>
            <p:nvPr/>
          </p:nvSpPr>
          <p:spPr>
            <a:xfrm>
              <a:off x="7180626" y="3624556"/>
              <a:ext cx="399393" cy="432438"/>
            </a:xfrm>
            <a:prstGeom prst="ellipse">
              <a:avLst/>
            </a:prstGeom>
            <a:solidFill>
              <a:srgbClr val="E9EAED"/>
            </a:solidFill>
            <a:ln>
              <a:solidFill>
                <a:srgbClr val="ED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32F8E-400E-A94B-9E9C-AC4050EF9A71}"/>
                </a:ext>
              </a:extLst>
            </p:cNvPr>
            <p:cNvSpPr/>
            <p:nvPr/>
          </p:nvSpPr>
          <p:spPr>
            <a:xfrm>
              <a:off x="7548102" y="4544212"/>
              <a:ext cx="513332" cy="432438"/>
            </a:xfrm>
            <a:prstGeom prst="ellipse">
              <a:avLst/>
            </a:prstGeom>
            <a:solidFill>
              <a:srgbClr val="E9EAED"/>
            </a:solidFill>
            <a:ln>
              <a:solidFill>
                <a:srgbClr val="ED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46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5414" y="339373"/>
            <a:ext cx="10164278" cy="6104021"/>
            <a:chOff x="1108476" y="328863"/>
            <a:chExt cx="10164278" cy="6104021"/>
          </a:xfrm>
        </p:grpSpPr>
        <p:pic>
          <p:nvPicPr>
            <p:cNvPr id="2052" name="Picture 4" descr="https://pbs.twimg.com/media/DOsBNGZX0AA-Ca6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5"/>
            <a:stretch/>
          </p:blipFill>
          <p:spPr bwMode="auto">
            <a:xfrm>
              <a:off x="1108476" y="328863"/>
              <a:ext cx="10164278" cy="6104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4" name="Picture 2" descr="https://pbs.twimg.com/media/DOsBNGZX0AA-Ca6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84" r="66276" b="25209"/>
            <a:stretch/>
          </p:blipFill>
          <p:spPr bwMode="auto">
            <a:xfrm>
              <a:off x="1108476" y="994074"/>
              <a:ext cx="4057083" cy="1989755"/>
            </a:xfrm>
            <a:prstGeom prst="rect">
              <a:avLst/>
            </a:prstGeom>
            <a:noFill/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270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4866" y="389466"/>
            <a:ext cx="6190931" cy="611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3013691" y="276614"/>
            <a:ext cx="6048911" cy="2761488"/>
          </a:xfrm>
          <a:prstGeom prst="rect">
            <a:avLst/>
          </a:prstGeom>
          <a:solidFill>
            <a:srgbClr val="011A63">
              <a:alpha val="98000"/>
            </a:srgbClr>
          </a:solidFill>
          <a:ln w="12700">
            <a:miter lim="400000"/>
          </a:ln>
          <a:effectLst>
            <a:outerShdw blurRad="1270000" dist="38100" dir="2700000" algn="tl" rotWithShape="0">
              <a:srgbClr val="000000">
                <a:alpha val="0"/>
              </a:srgbClr>
            </a:outerShdw>
            <a:softEdge rad="25400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8778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363" y="281152"/>
            <a:ext cx="11260899" cy="6209778"/>
            <a:chOff x="666511" y="303756"/>
            <a:chExt cx="10368919" cy="6209778"/>
          </a:xfrm>
        </p:grpSpPr>
        <p:pic>
          <p:nvPicPr>
            <p:cNvPr id="10242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r="-121" b="3922"/>
            <a:stretch/>
          </p:blipFill>
          <p:spPr bwMode="auto">
            <a:xfrm>
              <a:off x="694194" y="303756"/>
              <a:ext cx="10341236" cy="620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" t="50889" r="49905" b="38064"/>
            <a:stretch/>
          </p:blipFill>
          <p:spPr bwMode="auto">
            <a:xfrm>
              <a:off x="666511" y="2592888"/>
              <a:ext cx="5145566" cy="1027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" t="20508" r="51378" b="76630"/>
            <a:stretch/>
          </p:blipFill>
          <p:spPr bwMode="auto">
            <a:xfrm>
              <a:off x="694195" y="1941534"/>
              <a:ext cx="5170618" cy="55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juul ads twitter valentines d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" t="50889" r="49905" b="38064"/>
            <a:stretch/>
          </p:blipFill>
          <p:spPr bwMode="auto">
            <a:xfrm>
              <a:off x="731772" y="1803748"/>
              <a:ext cx="5145566" cy="68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60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021" y="152545"/>
            <a:ext cx="8022167" cy="6417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6.jpg">
            <a:extLst>
              <a:ext uri="{FF2B5EF4-FFF2-40B4-BE49-F238E27FC236}">
                <a16:creationId xmlns:a16="http://schemas.microsoft.com/office/drawing/2014/main" xmlns="" id="{341497AE-304B-5748-A2E1-D3E652159426}"/>
              </a:ext>
            </a:extLst>
          </p:cNvPr>
          <p:cNvPicPr/>
          <p:nvPr/>
        </p:nvPicPr>
        <p:blipFill rotWithShape="1">
          <a:blip r:embed="rId3">
            <a:extLst/>
          </a:blip>
          <a:srcRect l="71740" t="53300" r="26225" b="44219"/>
          <a:stretch/>
        </p:blipFill>
        <p:spPr>
          <a:xfrm>
            <a:off x="8013331" y="3835926"/>
            <a:ext cx="163150" cy="15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6.jpg">
            <a:extLst>
              <a:ext uri="{FF2B5EF4-FFF2-40B4-BE49-F238E27FC236}">
                <a16:creationId xmlns:a16="http://schemas.microsoft.com/office/drawing/2014/main" xmlns="" id="{4A4ECD03-CADC-704B-98EE-D99EF2622AF3}"/>
              </a:ext>
            </a:extLst>
          </p:cNvPr>
          <p:cNvPicPr/>
          <p:nvPr/>
        </p:nvPicPr>
        <p:blipFill rotWithShape="1">
          <a:blip r:embed="rId3">
            <a:extLst/>
          </a:blip>
          <a:srcRect l="67377" t="57104" r="28418" b="41216"/>
          <a:stretch/>
        </p:blipFill>
        <p:spPr>
          <a:xfrm rot="2940000">
            <a:off x="7480030" y="3720794"/>
            <a:ext cx="533773" cy="33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883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798" y="266177"/>
            <a:ext cx="11545042" cy="6343170"/>
            <a:chOff x="438411" y="266177"/>
            <a:chExt cx="11498893" cy="6150912"/>
          </a:xfrm>
        </p:grpSpPr>
        <p:pic>
          <p:nvPicPr>
            <p:cNvPr id="9218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/>
          </p:blipFill>
          <p:spPr bwMode="auto">
            <a:xfrm>
              <a:off x="438411" y="266177"/>
              <a:ext cx="11498893" cy="615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86" b="83394"/>
            <a:stretch/>
          </p:blipFill>
          <p:spPr bwMode="auto">
            <a:xfrm>
              <a:off x="5887233" y="1265129"/>
              <a:ext cx="6050071" cy="1265129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juul a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6" r="51434" b="85582"/>
            <a:stretch/>
          </p:blipFill>
          <p:spPr bwMode="auto">
            <a:xfrm>
              <a:off x="706524" y="1052186"/>
              <a:ext cx="5543963" cy="147807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772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789" y="415686"/>
            <a:ext cx="9772651" cy="5904903"/>
            <a:chOff x="1257299" y="415686"/>
            <a:chExt cx="9772651" cy="5904903"/>
          </a:xfrm>
        </p:grpSpPr>
        <p:pic>
          <p:nvPicPr>
            <p:cNvPr id="1028" name="Picture 4" descr="https://pbs.twimg.com/media/DTjGfZDXkAAVsXn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4"/>
            <a:stretch/>
          </p:blipFill>
          <p:spPr bwMode="auto">
            <a:xfrm>
              <a:off x="1257299" y="415686"/>
              <a:ext cx="9772651" cy="590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https://pbs.twimg.com/media/DTjGfZDXkAAVsXn.jpg:lar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5" r="25855" b="61229"/>
            <a:stretch/>
          </p:blipFill>
          <p:spPr bwMode="auto">
            <a:xfrm rot="10800000">
              <a:off x="3097530" y="2674620"/>
              <a:ext cx="6069330" cy="161163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6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2316" y="339615"/>
            <a:ext cx="11199287" cy="6098685"/>
            <a:chOff x="582316" y="210471"/>
            <a:chExt cx="11199287" cy="6098685"/>
          </a:xfrm>
        </p:grpSpPr>
        <p:pic>
          <p:nvPicPr>
            <p:cNvPr id="54" name="image4.png"/>
            <p:cNvPicPr/>
            <p:nvPr/>
          </p:nvPicPr>
          <p:blipFill rotWithShape="1">
            <a:blip r:embed="rId2">
              <a:extLst/>
            </a:blip>
            <a:srcRect t="2935"/>
            <a:stretch/>
          </p:blipFill>
          <p:spPr>
            <a:xfrm>
              <a:off x="582316" y="210471"/>
              <a:ext cx="11199287" cy="60986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Rectangle 2"/>
            <p:cNvSpPr/>
            <p:nvPr/>
          </p:nvSpPr>
          <p:spPr>
            <a:xfrm rot="2099865">
              <a:off x="2175119" y="4754210"/>
              <a:ext cx="837683" cy="338902"/>
            </a:xfrm>
            <a:prstGeom prst="rect">
              <a:avLst/>
            </a:prstGeom>
            <a:solidFill>
              <a:srgbClr val="BAB6B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2019009">
              <a:off x="1622624" y="3107051"/>
              <a:ext cx="1441744" cy="1685231"/>
            </a:xfrm>
            <a:prstGeom prst="rtTriangle">
              <a:avLst/>
            </a:prstGeom>
            <a:solidFill>
              <a:srgbClr val="882A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099865">
              <a:off x="2948861" y="3739423"/>
              <a:ext cx="837683" cy="272442"/>
            </a:xfrm>
            <a:prstGeom prst="rect">
              <a:avLst/>
            </a:prstGeom>
            <a:solidFill>
              <a:srgbClr val="BAB6B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7487117">
              <a:off x="1561639" y="3234895"/>
              <a:ext cx="1637602" cy="1534347"/>
            </a:xfrm>
            <a:prstGeom prst="rtTriangle">
              <a:avLst/>
            </a:prstGeom>
            <a:solidFill>
              <a:srgbClr val="882A3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287696">
              <a:off x="2282428" y="2750926"/>
              <a:ext cx="1132594" cy="323721"/>
            </a:xfrm>
            <a:prstGeom prst="rect">
              <a:avLst/>
            </a:prstGeom>
            <a:solidFill>
              <a:srgbClr val="C8C5C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758628">
              <a:off x="3218205" y="3105067"/>
              <a:ext cx="540918" cy="334308"/>
            </a:xfrm>
            <a:prstGeom prst="rtTriangle">
              <a:avLst/>
            </a:prstGeom>
            <a:solidFill>
              <a:srgbClr val="C8C5C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09154">
              <a:off x="3127179" y="1584943"/>
              <a:ext cx="837683" cy="272442"/>
            </a:xfrm>
            <a:prstGeom prst="rect">
              <a:avLst/>
            </a:prstGeom>
            <a:solidFill>
              <a:srgbClr val="C7C1C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Triangle 1"/>
            <p:cNvSpPr/>
            <p:nvPr/>
          </p:nvSpPr>
          <p:spPr>
            <a:xfrm rot="5895783">
              <a:off x="1853471" y="1615407"/>
              <a:ext cx="1812969" cy="1515660"/>
            </a:xfrm>
            <a:prstGeom prst="rtTriangle">
              <a:avLst/>
            </a:prstGeom>
            <a:solidFill>
              <a:srgbClr val="882B36"/>
            </a:solidFill>
            <a:ln>
              <a:noFill/>
            </a:ln>
            <a:effectLst>
              <a:outerShdw blurRad="981075" dist="38100" dir="2700000" algn="tl" rotWithShape="0">
                <a:srgbClr val="882B36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68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96550" y="241738"/>
            <a:ext cx="10566757" cy="6288066"/>
            <a:chOff x="1027134" y="237994"/>
            <a:chExt cx="10566757" cy="6288066"/>
          </a:xfrm>
        </p:grpSpPr>
        <p:grpSp>
          <p:nvGrpSpPr>
            <p:cNvPr id="22" name="Group 21"/>
            <p:cNvGrpSpPr/>
            <p:nvPr/>
          </p:nvGrpSpPr>
          <p:grpSpPr>
            <a:xfrm>
              <a:off x="1027134" y="356109"/>
              <a:ext cx="10425264" cy="6169951"/>
              <a:chOff x="1027134" y="356109"/>
              <a:chExt cx="10425264" cy="616995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27134" y="356109"/>
                <a:ext cx="10425264" cy="6169951"/>
                <a:chOff x="1027134" y="356109"/>
                <a:chExt cx="10425264" cy="6169951"/>
              </a:xfrm>
            </p:grpSpPr>
            <p:pic>
              <p:nvPicPr>
                <p:cNvPr id="5124" name="Picture 4" descr="Related image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3" b="5251"/>
                <a:stretch/>
              </p:blipFill>
              <p:spPr bwMode="auto">
                <a:xfrm>
                  <a:off x="1027134" y="356109"/>
                  <a:ext cx="9741639" cy="6169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2770957" y="5125925"/>
                  <a:ext cx="2292263" cy="413359"/>
                </a:xfrm>
                <a:prstGeom prst="rect">
                  <a:avLst/>
                </a:prstGeom>
                <a:solidFill>
                  <a:srgbClr val="343B46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8"/>
                <p:cNvSpPr/>
                <p:nvPr/>
              </p:nvSpPr>
              <p:spPr>
                <a:xfrm>
                  <a:off x="7052153" y="2054268"/>
                  <a:ext cx="1478071" cy="1139869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Triangle 10"/>
                <p:cNvSpPr/>
                <p:nvPr/>
              </p:nvSpPr>
              <p:spPr>
                <a:xfrm>
                  <a:off x="8487337" y="3194134"/>
                  <a:ext cx="1522759" cy="1139867"/>
                </a:xfrm>
                <a:prstGeom prst="rtTriangle">
                  <a:avLst/>
                </a:prstGeom>
                <a:solidFill>
                  <a:srgbClr val="88BDB3">
                    <a:alpha val="9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Triangle 11"/>
                <p:cNvSpPr/>
                <p:nvPr/>
              </p:nvSpPr>
              <p:spPr>
                <a:xfrm>
                  <a:off x="9933244" y="2054266"/>
                  <a:ext cx="1478071" cy="1139869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Triangle 12"/>
                <p:cNvSpPr/>
                <p:nvPr/>
              </p:nvSpPr>
              <p:spPr>
                <a:xfrm rot="10800000">
                  <a:off x="7030710" y="3194137"/>
                  <a:ext cx="1478071" cy="1139869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Triangle 13"/>
                <p:cNvSpPr/>
                <p:nvPr/>
              </p:nvSpPr>
              <p:spPr>
                <a:xfrm rot="10800000">
                  <a:off x="8267177" y="3194135"/>
                  <a:ext cx="1730395" cy="1139866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ight Triangle 14"/>
                <p:cNvSpPr/>
                <p:nvPr/>
              </p:nvSpPr>
              <p:spPr>
                <a:xfrm rot="10800000">
                  <a:off x="7041431" y="2054268"/>
                  <a:ext cx="1478071" cy="1139869"/>
                </a:xfrm>
                <a:prstGeom prst="rtTriangle">
                  <a:avLst/>
                </a:prstGeom>
                <a:solidFill>
                  <a:srgbClr val="DB8DB6">
                    <a:alpha val="9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8478419" y="2054267"/>
                  <a:ext cx="1478071" cy="1139869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6"/>
                <p:cNvSpPr/>
                <p:nvPr/>
              </p:nvSpPr>
              <p:spPr>
                <a:xfrm rot="10800000">
                  <a:off x="8465895" y="2054267"/>
                  <a:ext cx="1478071" cy="1139869"/>
                </a:xfrm>
                <a:prstGeom prst="rtTriangle">
                  <a:avLst/>
                </a:prstGeom>
                <a:solidFill>
                  <a:srgbClr val="88BDB3">
                    <a:alpha val="9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>
                  <a:off x="9974327" y="3194136"/>
                  <a:ext cx="1478071" cy="1139869"/>
                </a:xfrm>
                <a:prstGeom prst="rtTriangle">
                  <a:avLst/>
                </a:prstGeom>
                <a:solidFill>
                  <a:srgbClr val="14AA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8"/>
                <p:cNvSpPr/>
                <p:nvPr/>
              </p:nvSpPr>
              <p:spPr>
                <a:xfrm rot="10800000">
                  <a:off x="9960097" y="3194136"/>
                  <a:ext cx="1478071" cy="1139869"/>
                </a:xfrm>
                <a:prstGeom prst="rtTriangle">
                  <a:avLst/>
                </a:prstGeom>
                <a:solidFill>
                  <a:srgbClr val="88BD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1027134" y="6050071"/>
                <a:ext cx="9741639" cy="475989"/>
              </a:xfrm>
              <a:prstGeom prst="rect">
                <a:avLst/>
              </a:prstGeom>
              <a:solidFill>
                <a:srgbClr val="E9EE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14" name="Picture 2" descr="Related imag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5000" b="90667" l="41563" r="76302">
                            <a14:foregroundMark x1="60104" y1="71667" x2="60104" y2="71667"/>
                            <a14:foregroundMark x1="61406" y1="63500" x2="61406" y2="63500"/>
                            <a14:foregroundMark x1="59688" y1="60667" x2="59688" y2="60667"/>
                            <a14:foregroundMark x1="58750" y1="83000" x2="58750" y2="83000"/>
                            <a14:foregroundMark x1="57083" y1="83333" x2="57083" y2="83333"/>
                            <a14:foregroundMark x1="58906" y1="74833" x2="58906" y2="74833"/>
                            <a14:foregroundMark x1="60677" y1="84000" x2="60677" y2="84000"/>
                            <a14:foregroundMark x1="61719" y1="73333" x2="62813" y2="63667"/>
                            <a14:foregroundMark x1="63281" y1="49167" x2="61302" y2="57500"/>
                            <a14:foregroundMark x1="61042" y1="56333" x2="58125" y2="55500"/>
                            <a14:foregroundMark x1="57344" y1="68167" x2="55365" y2="89333"/>
                            <a14:foregroundMark x1="61510" y1="75500" x2="62031" y2="88667"/>
                            <a14:foregroundMark x1="56406" y1="78833" x2="56406" y2="78833"/>
                            <a14:foregroundMark x1="56146" y1="78333" x2="56146" y2="78333"/>
                            <a14:foregroundMark x1="58125" y1="71667" x2="60833" y2="83667"/>
                            <a14:foregroundMark x1="56667" y1="86500" x2="61458" y2="87000"/>
                            <a14:foregroundMark x1="56771" y1="88667" x2="61302" y2="88667"/>
                            <a14:foregroundMark x1="61719" y1="88167" x2="61250" y2="91500"/>
                            <a14:foregroundMark x1="56354" y1="90167" x2="52135" y2="90833"/>
                            <a14:foregroundMark x1="41563" y1="54000" x2="41563" y2="54000"/>
                            <a14:backgroundMark x1="44844" y1="67167" x2="44844" y2="67167"/>
                            <a14:backgroundMark x1="68021" y1="43333" x2="68021" y2="43333"/>
                            <a14:backgroundMark x1="64714" y1="41417" x2="64974" y2="42833"/>
                            <a14:backgroundMark x1="62839" y1="35750" x2="64323" y2="39667"/>
                            <a14:backgroundMark x1="44531" y1="45417" x2="43932" y2="59833"/>
                            <a14:backgroundMark x1="46771" y1="54083" x2="50964" y2="41083"/>
                            <a14:backgroundMark x1="52500" y1="53333" x2="50391" y2="7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78" t="40945" r="30895" b="-499"/>
              <a:stretch/>
            </p:blipFill>
            <p:spPr bwMode="auto">
              <a:xfrm>
                <a:off x="6425621" y="1843212"/>
                <a:ext cx="4533824" cy="3174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Related image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66" t="582" r="34943" b="38783"/>
              <a:stretch/>
            </p:blipFill>
            <p:spPr bwMode="auto">
              <a:xfrm>
                <a:off x="5595525" y="377190"/>
                <a:ext cx="1743810" cy="3954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10776089" y="237994"/>
              <a:ext cx="817802" cy="6288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926711" y="795954"/>
            <a:ext cx="2292263" cy="413359"/>
          </a:xfrm>
          <a:prstGeom prst="rect">
            <a:avLst/>
          </a:prstGeom>
          <a:solidFill>
            <a:srgbClr val="343B4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491932" y="3937547"/>
            <a:ext cx="2595427" cy="16916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  <a:p>
            <a:pPr lvl="0"/>
            <a:endParaRPr/>
          </a:p>
        </p:txBody>
      </p:sp>
      <p:sp>
        <p:nvSpPr>
          <p:cNvPr id="97" name="Shape 97"/>
          <p:cNvSpPr/>
          <p:nvPr/>
        </p:nvSpPr>
        <p:spPr>
          <a:xfrm>
            <a:off x="6591020" y="5774043"/>
            <a:ext cx="1684901" cy="6248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7298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720FBCB-2264-964B-A4E8-3BF6AFC40736}"/>
              </a:ext>
            </a:extLst>
          </p:cNvPr>
          <p:cNvGrpSpPr/>
          <p:nvPr/>
        </p:nvGrpSpPr>
        <p:grpSpPr>
          <a:xfrm>
            <a:off x="1124606" y="403123"/>
            <a:ext cx="9893938" cy="5993252"/>
            <a:chOff x="914399" y="308530"/>
            <a:chExt cx="9893938" cy="5993252"/>
          </a:xfrm>
        </p:grpSpPr>
        <p:pic>
          <p:nvPicPr>
            <p:cNvPr id="91" name="image7.jpg" descr="Image result for juul ads"/>
            <p:cNvPicPr/>
            <p:nvPr/>
          </p:nvPicPr>
          <p:blipFill>
            <a:blip r:embed="rId2">
              <a:extLst/>
            </a:blip>
            <a:srcRect b="3080"/>
            <a:stretch>
              <a:fillRect/>
            </a:stretch>
          </p:blipFill>
          <p:spPr>
            <a:xfrm>
              <a:off x="914399" y="308530"/>
              <a:ext cx="9893938" cy="599325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2" name="Shape 92"/>
            <p:cNvSpPr/>
            <p:nvPr/>
          </p:nvSpPr>
          <p:spPr>
            <a:xfrm>
              <a:off x="3121782" y="836930"/>
              <a:ext cx="5479171" cy="891541"/>
            </a:xfrm>
            <a:prstGeom prst="rect">
              <a:avLst/>
            </a:prstGeom>
            <a:solidFill>
              <a:srgbClr val="65CBC7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2830286" y="5330916"/>
              <a:ext cx="6496382" cy="624841"/>
            </a:xfrm>
            <a:prstGeom prst="rect">
              <a:avLst/>
            </a:prstGeom>
            <a:solidFill>
              <a:srgbClr val="65CBC7"/>
            </a:solidFill>
            <a:ln w="12700">
              <a:miter lim="400000"/>
            </a:ln>
            <a:effectLst>
              <a:softEdge rad="3175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/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07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0ECC97-7027-DE47-A15A-40BDA1B72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2" y="386692"/>
            <a:ext cx="11155939" cy="59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4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2808" y="439527"/>
            <a:ext cx="11067745" cy="5896628"/>
            <a:chOff x="556408" y="429016"/>
            <a:chExt cx="11067745" cy="5896628"/>
          </a:xfrm>
        </p:grpSpPr>
        <p:pic>
          <p:nvPicPr>
            <p:cNvPr id="614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7"/>
            <a:stretch/>
          </p:blipFill>
          <p:spPr bwMode="auto">
            <a:xfrm>
              <a:off x="556408" y="429016"/>
              <a:ext cx="11067745" cy="5896628"/>
            </a:xfrm>
            <a:prstGeom prst="rect">
              <a:avLst/>
            </a:prstGeom>
            <a:solidFill>
              <a:srgbClr val="224251"/>
            </a:solidFill>
          </p:spPr>
        </p:pic>
        <p:pic>
          <p:nvPicPr>
            <p:cNvPr id="12292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7" b="69183"/>
            <a:stretch/>
          </p:blipFill>
          <p:spPr bwMode="auto">
            <a:xfrm rot="10800000">
              <a:off x="781876" y="2265404"/>
              <a:ext cx="4817258" cy="24694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254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6200000">
            <a:off x="2724545" y="-559083"/>
            <a:ext cx="6857999" cy="8011448"/>
            <a:chOff x="2963165" y="215497"/>
            <a:chExt cx="5399821" cy="65013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65" y="215497"/>
              <a:ext cx="5399821" cy="6501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" t="32404" r="88315" b="46162"/>
            <a:stretch/>
          </p:blipFill>
          <p:spPr>
            <a:xfrm>
              <a:off x="2994595" y="2477425"/>
              <a:ext cx="2116599" cy="1552311"/>
            </a:xfrm>
            <a:prstGeom prst="rect">
              <a:avLst/>
            </a:prstGeom>
            <a:effectLst>
              <a:softEdge rad="165100"/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62" t="88574" b="6361"/>
            <a:stretch/>
          </p:blipFill>
          <p:spPr>
            <a:xfrm>
              <a:off x="7353223" y="6240603"/>
              <a:ext cx="752567" cy="25441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5" t="79106" r="61010" b="12694"/>
            <a:stretch/>
          </p:blipFill>
          <p:spPr>
            <a:xfrm>
              <a:off x="2994594" y="5362528"/>
              <a:ext cx="1178657" cy="564477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5" t="84233" r="60060" b="12084"/>
            <a:stretch/>
          </p:blipFill>
          <p:spPr>
            <a:xfrm>
              <a:off x="3384203" y="5860392"/>
              <a:ext cx="1862513" cy="39992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2537E9C-D68D-F94A-944D-903799D4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4" r="48525" b="6052"/>
            <a:stretch/>
          </p:blipFill>
          <p:spPr>
            <a:xfrm>
              <a:off x="3215545" y="6284049"/>
              <a:ext cx="2873626" cy="219519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282108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19</Words>
  <Application>Microsoft Macintosh PowerPoint</Application>
  <PresentationFormat>Custom</PresentationFormat>
  <Paragraphs>18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Deconstructing  Pod-Based Systems’ Advertisements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SoM - IRT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adolmed</dc:creator>
  <cp:lastModifiedBy>mer</cp:lastModifiedBy>
  <cp:revision>62</cp:revision>
  <cp:lastPrinted>2018-08-20T20:20:02Z</cp:lastPrinted>
  <dcterms:created xsi:type="dcterms:W3CDTF">2018-03-29T22:18:57Z</dcterms:created>
  <dcterms:modified xsi:type="dcterms:W3CDTF">2018-08-20T20:20:05Z</dcterms:modified>
</cp:coreProperties>
</file>