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9"/>
  </p:notesMasterIdLst>
  <p:sldIdLst>
    <p:sldId id="256" r:id="rId23"/>
    <p:sldId id="257" r:id="rId24"/>
    <p:sldId id="258" r:id="rId25"/>
    <p:sldId id="259" r:id="rId26"/>
    <p:sldId id="260" r:id="rId27"/>
    <p:sldId id="261" r:id="rId28"/>
    <p:sldId id="262" r:id="rId29"/>
    <p:sldId id="263" r:id="rId30"/>
    <p:sldId id="264" r:id="rId31"/>
    <p:sldId id="265" r:id="rId32"/>
    <p:sldId id="266" r:id="rId33"/>
    <p:sldId id="267" r:id="rId34"/>
    <p:sldId id="268" r:id="rId35"/>
    <p:sldId id="269" r:id="rId36"/>
    <p:sldId id="270" r:id="rId37"/>
    <p:sldId id="271" r:id="rId38"/>
    <p:sldId id="272" r:id="rId39"/>
    <p:sldId id="273" r:id="rId40"/>
    <p:sldId id="274" r:id="rId41"/>
    <p:sldId id="275" r:id="rId42"/>
    <p:sldId id="276" r:id="rId43"/>
    <p:sldId id="277" r:id="rId44"/>
    <p:sldId id="278" r:id="rId45"/>
    <p:sldId id="279" r:id="rId46"/>
    <p:sldId id="280" r:id="rId47"/>
    <p:sldId id="281" r:id="rId48"/>
  </p:sldIdLst>
  <p:sldSz cx="18288000" cy="10287000"/>
  <p:notesSz cx="6858000" cy="9144000"/>
  <p:embeddedFontLst>
    <p:embeddedFont>
      <p:font typeface="Sniglet" charset="1" panose="04070505030100020000"/>
      <p:regular r:id="rId6"/>
    </p:embeddedFont>
    <p:embeddedFont>
      <p:font typeface="Arimo" charset="1" panose="020B0604020202020204"/>
      <p:regular r:id="rId7"/>
    </p:embeddedFont>
    <p:embeddedFont>
      <p:font typeface="Arimo Bold" charset="1" panose="020B0704020202020204"/>
      <p:regular r:id="rId8"/>
    </p:embeddedFont>
    <p:embeddedFont>
      <p:font typeface="Arimo Italics" charset="1" panose="020B0604020202090204"/>
      <p:regular r:id="rId9"/>
    </p:embeddedFont>
    <p:embeddedFont>
      <p:font typeface="Arimo Bold Italics" charset="1" panose="020B0704020202090204"/>
      <p:regular r:id="rId10"/>
    </p:embeddedFont>
    <p:embeddedFont>
      <p:font typeface="Red Hat Display" charset="1" panose="02010503040201060303"/>
      <p:regular r:id="rId11"/>
    </p:embeddedFont>
    <p:embeddedFont>
      <p:font typeface="Red Hat Display Bold" charset="1" panose="02010803040201060303"/>
      <p:regular r:id="rId12"/>
    </p:embeddedFont>
    <p:embeddedFont>
      <p:font typeface="Red Hat Display Italics" charset="1" panose="020105030402010D0303"/>
      <p:regular r:id="rId13"/>
    </p:embeddedFont>
    <p:embeddedFont>
      <p:font typeface="Red Hat Display Bold Italics" charset="1" panose="020108030402010D0303"/>
      <p:regular r:id="rId14"/>
    </p:embeddedFont>
    <p:embeddedFont>
      <p:font typeface="One Little Font" charset="1" panose="00000500000000000000"/>
      <p:regular r:id="rId15"/>
    </p:embeddedFont>
    <p:embeddedFont>
      <p:font typeface="One Little Font Bold" charset="1" panose="00000800000000000000"/>
      <p:regular r:id="rId16"/>
    </p:embeddedFont>
    <p:embeddedFont>
      <p:font typeface="Lazydog" charset="1" panose="00000000000000000000"/>
      <p:regular r:id="rId17"/>
    </p:embeddedFont>
    <p:embeddedFont>
      <p:font typeface="Safira March" charset="1" panose="02000503000000020003"/>
      <p:regular r:id="rId18"/>
    </p:embeddedFont>
    <p:embeddedFont>
      <p:font typeface="The Seasons" charset="1" panose="00000000000000000000"/>
      <p:regular r:id="rId19"/>
    </p:embeddedFont>
    <p:embeddedFont>
      <p:font typeface="The Seasons Bold" charset="1" panose="00000000000000000000"/>
      <p:regular r:id="rId20"/>
    </p:embeddedFont>
    <p:embeddedFont>
      <p:font typeface="The Seasons Italics" charset="1" panose="00000000000000000000"/>
      <p:regular r:id="rId21"/>
    </p:embeddedFont>
    <p:embeddedFont>
      <p:font typeface="The Seasons Bold Italics" charset="1" panose="0000000000000000000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slides/slide1.xml" Type="http://schemas.openxmlformats.org/officeDocument/2006/relationships/slide"/><Relationship Id="rId24" Target="slides/slide2.xml" Type="http://schemas.openxmlformats.org/officeDocument/2006/relationships/slide"/><Relationship Id="rId25" Target="slides/slide3.xml" Type="http://schemas.openxmlformats.org/officeDocument/2006/relationships/slide"/><Relationship Id="rId26" Target="slides/slide4.xml" Type="http://schemas.openxmlformats.org/officeDocument/2006/relationships/slide"/><Relationship Id="rId27" Target="slides/slide5.xml" Type="http://schemas.openxmlformats.org/officeDocument/2006/relationships/slide"/><Relationship Id="rId28" Target="slides/slide6.xml" Type="http://schemas.openxmlformats.org/officeDocument/2006/relationships/slide"/><Relationship Id="rId29" Target="slides/slide7.xml" Type="http://schemas.openxmlformats.org/officeDocument/2006/relationships/slide"/><Relationship Id="rId3" Target="viewProps.xml" Type="http://schemas.openxmlformats.org/officeDocument/2006/relationships/viewProps"/><Relationship Id="rId30" Target="slides/slide8.xml" Type="http://schemas.openxmlformats.org/officeDocument/2006/relationships/slide"/><Relationship Id="rId31" Target="slides/slide9.xml" Type="http://schemas.openxmlformats.org/officeDocument/2006/relationships/slide"/><Relationship Id="rId32" Target="slides/slide10.xml" Type="http://schemas.openxmlformats.org/officeDocument/2006/relationships/slide"/><Relationship Id="rId33" Target="slides/slide11.xml" Type="http://schemas.openxmlformats.org/officeDocument/2006/relationships/slide"/><Relationship Id="rId34" Target="slides/slide12.xml" Type="http://schemas.openxmlformats.org/officeDocument/2006/relationships/slide"/><Relationship Id="rId35" Target="slides/slide13.xml" Type="http://schemas.openxmlformats.org/officeDocument/2006/relationships/slide"/><Relationship Id="rId36" Target="slides/slide14.xml" Type="http://schemas.openxmlformats.org/officeDocument/2006/relationships/slide"/><Relationship Id="rId37" Target="slides/slide15.xml" Type="http://schemas.openxmlformats.org/officeDocument/2006/relationships/slide"/><Relationship Id="rId38" Target="slides/slide16.xml" Type="http://schemas.openxmlformats.org/officeDocument/2006/relationships/slide"/><Relationship Id="rId39" Target="slides/slide17.xml" Type="http://schemas.openxmlformats.org/officeDocument/2006/relationships/slide"/><Relationship Id="rId4" Target="theme/theme1.xml" Type="http://schemas.openxmlformats.org/officeDocument/2006/relationships/theme"/><Relationship Id="rId40" Target="slides/slide18.xml" Type="http://schemas.openxmlformats.org/officeDocument/2006/relationships/slide"/><Relationship Id="rId41" Target="slides/slide19.xml" Type="http://schemas.openxmlformats.org/officeDocument/2006/relationships/slide"/><Relationship Id="rId42" Target="slides/slide20.xml" Type="http://schemas.openxmlformats.org/officeDocument/2006/relationships/slide"/><Relationship Id="rId43" Target="slides/slide21.xml" Type="http://schemas.openxmlformats.org/officeDocument/2006/relationships/slide"/><Relationship Id="rId44" Target="slides/slide22.xml" Type="http://schemas.openxmlformats.org/officeDocument/2006/relationships/slide"/><Relationship Id="rId45" Target="slides/slide23.xml" Type="http://schemas.openxmlformats.org/officeDocument/2006/relationships/slide"/><Relationship Id="rId46" Target="slides/slide24.xml" Type="http://schemas.openxmlformats.org/officeDocument/2006/relationships/slide"/><Relationship Id="rId47" Target="slides/slide25.xml" Type="http://schemas.openxmlformats.org/officeDocument/2006/relationships/slide"/><Relationship Id="rId48" Target="slides/slide26.xml" Type="http://schemas.openxmlformats.org/officeDocument/2006/relationships/slide"/><Relationship Id="rId49" Target="notesMasters/notesMaster1.xml" Type="http://schemas.openxmlformats.org/officeDocument/2006/relationships/notesMaster"/><Relationship Id="rId5" Target="tableStyles.xml" Type="http://schemas.openxmlformats.org/officeDocument/2006/relationships/tableStyles"/><Relationship Id="rId50" Target="theme/theme2.xml" Type="http://schemas.openxmlformats.org/officeDocument/2006/relationships/theme"/><Relationship Id="rId51" Target="notesSlides/notesSlide1.xml" Type="http://schemas.openxmlformats.org/officeDocument/2006/relationships/notesSlide"/><Relationship Id="rId52" Target="notesSlides/notesSlide2.xml" Type="http://schemas.openxmlformats.org/officeDocument/2006/relationships/notesSlide"/><Relationship Id="rId53" Target="notesSlides/notesSlide3.xml" Type="http://schemas.openxmlformats.org/officeDocument/2006/relationships/notesSlide"/><Relationship Id="rId54" Target="notesSlides/notesSlide4.xml" Type="http://schemas.openxmlformats.org/officeDocument/2006/relationships/notesSlide"/><Relationship Id="rId55" Target="notesSlides/notesSlide5.xml" Type="http://schemas.openxmlformats.org/officeDocument/2006/relationships/notesSlide"/><Relationship Id="rId56" Target="notesSlides/notesSlide6.xml" Type="http://schemas.openxmlformats.org/officeDocument/2006/relationships/notesSlide"/><Relationship Id="rId57" Target="notesSlides/notesSlide7.xml" Type="http://schemas.openxmlformats.org/officeDocument/2006/relationships/notesSlide"/><Relationship Id="rId58" Target="notesSlides/notesSlide8.xml" Type="http://schemas.openxmlformats.org/officeDocument/2006/relationships/notesSlide"/><Relationship Id="rId59" Target="notesSlides/notesSlide9.xml" Type="http://schemas.openxmlformats.org/officeDocument/2006/relationships/notesSlide"/><Relationship Id="rId6" Target="fonts/font6.fntdata" Type="http://schemas.openxmlformats.org/officeDocument/2006/relationships/font"/><Relationship Id="rId60" Target="notesSlides/notesSlide10.xml" Type="http://schemas.openxmlformats.org/officeDocument/2006/relationships/notesSlide"/><Relationship Id="rId61" Target="notesSlides/notesSlide11.xml" Type="http://schemas.openxmlformats.org/officeDocument/2006/relationships/notesSlide"/><Relationship Id="rId62" Target="notesSlides/notesSlide12.xml" Type="http://schemas.openxmlformats.org/officeDocument/2006/relationships/notesSlide"/><Relationship Id="rId63" Target="notesSlides/notesSlide13.xml" Type="http://schemas.openxmlformats.org/officeDocument/2006/relationships/notesSlide"/><Relationship Id="rId64" Target="notesSlides/notesSlide14.xml" Type="http://schemas.openxmlformats.org/officeDocument/2006/relationships/notesSlide"/><Relationship Id="rId65" Target="notesSlides/notesSlide15.xml" Type="http://schemas.openxmlformats.org/officeDocument/2006/relationships/notesSlide"/><Relationship Id="rId66" Target="notesSlides/notesSlide16.xml" Type="http://schemas.openxmlformats.org/officeDocument/2006/relationships/notesSlide"/><Relationship Id="rId67" Target="notesSlides/notesSlide17.xml" Type="http://schemas.openxmlformats.org/officeDocument/2006/relationships/notesSlide"/><Relationship Id="rId68" Target="notesSlides/notesSlide18.xml" Type="http://schemas.openxmlformats.org/officeDocument/2006/relationships/notesSlide"/><Relationship Id="rId69" Target="notesSlides/notesSlide19.xml" Type="http://schemas.openxmlformats.org/officeDocument/2006/relationships/notesSlide"/><Relationship Id="rId7" Target="fonts/font7.fntdata" Type="http://schemas.openxmlformats.org/officeDocument/2006/relationships/font"/><Relationship Id="rId70" Target="notesSlides/notesSlide20.xml" Type="http://schemas.openxmlformats.org/officeDocument/2006/relationships/notesSlide"/><Relationship Id="rId71" Target="notesSlides/notesSlide21.xml" Type="http://schemas.openxmlformats.org/officeDocument/2006/relationships/notesSlide"/><Relationship Id="rId72" Target="notesSlides/notesSlide22.xml" Type="http://schemas.openxmlformats.org/officeDocument/2006/relationships/notesSlide"/><Relationship Id="rId73" Target="notesSlides/notesSlide23.xml" Type="http://schemas.openxmlformats.org/officeDocument/2006/relationships/notesSlide"/><Relationship Id="rId74" Target="notesSlides/notesSlide24.xml" Type="http://schemas.openxmlformats.org/officeDocument/2006/relationships/notesSlide"/><Relationship Id="rId75" Target="notesSlides/notesSlide25.xml" Type="http://schemas.openxmlformats.org/officeDocument/2006/relationships/notesSlide"/><Relationship Id="rId76" Target="notesSlides/notesSlide26.xml" Type="http://schemas.openxmlformats.org/officeDocument/2006/relationships/notesSlide"/><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Welcome back class! This is our second lesson learning about e-cigarettes, other tobacco products, and nicotine. </a:t>
            </a:r>
          </a:p>
          <a:p>
            <a:r>
              <a:rPr lang="en-US"/>
              <a:t/>
            </a:r>
          </a:p>
          <a:p>
            <a:r>
              <a:rPr lang="en-US"/>
              <a:t>It's titled "don't be fooled" and it's about how tobacco companies try to trick kids into thinking e-cigarette use is ok and cool.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BUT guess what? E-cigarette companies do the same thing! They also target YOU-th by using colors, shapes, flavors, and messaging to attract YOU-th. These companies have found huge success in social media marketing and will use sites like instagram, snapchat, and even tik tok! </a:t>
            </a:r>
          </a:p>
          <a:p>
            <a:r>
              <a:rPr lang="en-US"/>
              <a:t/>
            </a:r>
          </a:p>
          <a:p>
            <a:r>
              <a:rPr lang="en-US"/>
              <a:t>Does anyone know why they would want to target YOU-th? (Take some responses).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Remember how we were talking about how developing brains are sensitive to drugs and nicotine?</a:t>
            </a:r>
          </a:p>
          <a:p>
            <a:r>
              <a:rPr lang="en-US"/>
              <a:t/>
            </a:r>
          </a:p>
          <a:p>
            <a:r>
              <a:rPr lang="en-US"/>
              <a:t>Well, tobacco companies know this and want you to get hooked on their products so you buy more throughout your whole life. So, they use marketing to attract YOU-th. </a:t>
            </a:r>
          </a:p>
          <a:p>
            <a:r>
              <a:rPr lang="en-US"/>
              <a:t/>
            </a:r>
          </a:p>
          <a:p>
            <a:r>
              <a:rPr lang="en-US"/>
              <a:t>Tobacco companies want to make more money and increase their profits, by addicting YOU-th!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From flavors to the packaging of their products, nicotine products were designed to make smoking look cool, fun, and exciting, all designed to grab the attention of new and young consumers. </a:t>
            </a:r>
          </a:p>
          <a:p>
            <a:r>
              <a:rPr lang="en-US"/>
              <a:t/>
            </a:r>
          </a:p>
          <a:p>
            <a:r>
              <a:rPr lang="en-US"/>
              <a:t>(Teacher Note): Play embedded video about kids looking at tobacco products.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ACTIVITY</a:t>
            </a:r>
          </a:p>
          <a:p>
            <a:r>
              <a:rPr lang="en-US"/>
              <a:t/>
            </a:r>
          </a:p>
          <a:p>
            <a:r>
              <a:rPr lang="en-US"/>
              <a:t>(Teacher Note): Using the tactics that they learned (colors, shapes etc.) have your students make their own ad. Except this time, have them flip the script and make an anti-vaping ad, as if the tobacco industry told the truth about their harmful products.</a:t>
            </a:r>
          </a:p>
          <a:p>
            <a:r>
              <a:rPr lang="en-US"/>
              <a:t>They can either draw, make a poster, cut out images from a magazine or newspaper etc. </a:t>
            </a:r>
          </a:p>
          <a:p>
            <a:r>
              <a:rPr lang="en-US"/>
              <a:t/>
            </a:r>
          </a:p>
          <a:p>
            <a:r>
              <a:rPr lang="en-US"/>
              <a:t>Procedures</a:t>
            </a:r>
          </a:p>
          <a:p>
            <a:r>
              <a:rPr lang="en-US"/>
              <a:t>-Gather old or new magazines, newspapers, scissors, glue, and other craft supplies that you would like to use. </a:t>
            </a:r>
          </a:p>
          <a:p>
            <a:r>
              <a:rPr lang="en-US"/>
              <a:t>-Students make their ads on a small to medium size white or black poster. </a:t>
            </a:r>
          </a:p>
          <a:p>
            <a:r>
              <a:rPr lang="en-US"/>
              <a:t>-Have student use the materials to make an Anti-Vaping/Smoking ad</a:t>
            </a:r>
          </a:p>
          <a:p>
            <a:r>
              <a:rPr lang="en-US"/>
              <a:t>Each student or group (2-3 students) can share their ad with the class.</a:t>
            </a:r>
          </a:p>
          <a:p>
            <a:r>
              <a:rPr lang="en-US"/>
              <a:t/>
            </a:r>
          </a:p>
          <a:p>
            <a:r>
              <a:rPr lang="en-US"/>
              <a:t>Bonus: Hang all of the anti-vaping ads around the classroom or school.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Great job everyone! Our next scene will be about the environment and how e-cigarette use can harm the 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(Ask students): How do you think people dispose of cigarettes? (pause for responses). </a:t>
            </a:r>
          </a:p>
          <a:p>
            <a:r>
              <a:rPr lang="en-US"/>
              <a:t>How about e-cigarettes? (pause for responses).</a:t>
            </a:r>
          </a:p>
          <a:p>
            <a:r>
              <a:rPr lang="en-US"/>
              <a:t/>
            </a:r>
          </a:p>
          <a:p>
            <a:r>
              <a:rPr lang="en-US"/>
              <a:t>We will find out what happens when these products are improperly disposed of and how they should be disposed of.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Did you know that e-cigarettes have a battery? They do! And this battery is often made from dangerous metals like something called lithium-ion, which can explode when processed in trash plants. </a:t>
            </a:r>
          </a:p>
          <a:p>
            <a:r>
              <a:rPr lang="en-US"/>
              <a:t>E-cigarettes qualify as e-waste, and have to be trashed like other electronic devices.</a:t>
            </a:r>
          </a:p>
          <a:p>
            <a:r>
              <a:rPr lang="en-US"/>
              <a:t/>
            </a:r>
          </a:p>
          <a:p>
            <a:r>
              <a:rPr lang="en-US"/>
              <a:t>The rest of the e-cigarette is made out of plastic! As they break down, the plastics turn into tiny microplastics which are small enough to make their way into ocean ecosystems and even food we eat!</a:t>
            </a:r>
          </a:p>
          <a:p>
            <a:r>
              <a:rPr lang="en-US"/>
              <a:t/>
            </a:r>
          </a:p>
          <a:p>
            <a:r>
              <a:rPr lang="en-US"/>
              <a:t>So, if you see one in the grass or in a park, be sure to tell your parents, teacher, or another adult and remind them to take it to an e-waste disposal site.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Now that we know that e-cigarettes aren't good for our body and our environment, let's move on to see how e-cigarette use can affect our stress and wellbeing.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To get started, let's do this grounding exercise called the 5-4-3-2-1 method. </a:t>
            </a:r>
          </a:p>
          <a:p>
            <a:r>
              <a:rPr lang="en-US"/>
              <a:t/>
            </a:r>
          </a:p>
          <a:p>
            <a:r>
              <a:rPr lang="en-US"/>
              <a:t>(Play video)</a:t>
            </a:r>
          </a:p>
          <a:p>
            <a:r>
              <a:rPr lang="en-US"/>
              <a:t/>
            </a:r>
          </a:p>
          <a:p>
            <a:r>
              <a:rPr lang="en-US"/>
              <a:t>Ok, how did that make you feel? (Take a few responses)</a:t>
            </a:r>
          </a:p>
          <a:p>
            <a:r>
              <a:rPr lang="en-US"/>
              <a:t/>
            </a:r>
          </a:p>
          <a:p>
            <a:r>
              <a:rPr lang="en-US"/>
              <a:t>Now that we've done it together, remember that you can do this exercise anytime you're feeling sad or stressed.</a:t>
            </a:r>
          </a:p>
          <a:p>
            <a:r>
              <a:rPr lang="en-US"/>
              <a:t/>
            </a:r>
          </a:p>
          <a:p>
            <a:r>
              <a:rPr lang="en-US"/>
              <a:t>But, what is stress?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There are two types of stress. </a:t>
            </a:r>
          </a:p>
          <a:p>
            <a:r>
              <a:rPr lang="en-US"/>
              <a:t/>
            </a:r>
          </a:p>
          <a:p>
            <a:r>
              <a:rPr lang="en-US"/>
              <a:t>Positive stress is short-term. Everyone experiences it, it's what motivates you. It can be exciting and can help you achieve things.</a:t>
            </a:r>
          </a:p>
          <a:p>
            <a:r>
              <a:rPr lang="en-US"/>
              <a:t>Here are some examples of positive stress: planning a trip; playing sports; and going on a rollercoaster.</a:t>
            </a:r>
          </a:p>
          <a:p>
            <a:r>
              <a:rPr lang="en-US"/>
              <a:t/>
            </a:r>
          </a:p>
          <a:p>
            <a:r>
              <a:rPr lang="en-US"/>
              <a:t>Negative stress can be both short or long term. It feels unpleasant, and makes you anxious or worried.</a:t>
            </a:r>
          </a:p>
          <a:p>
            <a:r>
              <a:rPr lang="en-US"/>
              <a:t>People in distress may feel that they are not able to manage or cope with changes caused by normal life activities.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Do you remember this video from last class? How did your homework go? </a:t>
            </a:r>
          </a:p>
          <a:p>
            <a:r>
              <a:rPr lang="en-US"/>
              <a:t/>
            </a:r>
          </a:p>
          <a:p>
            <a:r>
              <a:rPr lang="en-US"/>
              <a:t>(Teacher Note): Homework debrief/ photovoice sharing. </a:t>
            </a:r>
          </a:p>
          <a:p>
            <a:r>
              <a:rPr lang="en-US"/>
              <a:t>Ask students to share some of the images they took or drew. How did they find the activity? How do they think e-cigarette use affects their community? Any feelings brought up?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Here are some things that you may stress about. (Read examples from slide).</a:t>
            </a:r>
          </a:p>
          <a:p>
            <a:r>
              <a:rPr lang="en-US"/>
              <a:t/>
            </a:r>
          </a:p>
          <a:p>
            <a:r>
              <a:rPr lang="en-US"/>
              <a:t>(Ask students): What are other things that you stress about nowadays? (Take a few responses).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 </a:t>
            </a:r>
          </a:p>
          <a:p>
            <a:r>
              <a:rPr lang="en-US"/>
              <a:t/>
            </a:r>
          </a:p>
          <a:p>
            <a:r>
              <a:rPr lang="en-US"/>
              <a:t>When people get too stressed, sometimes they use drugs like nicotine to make them feel better. </a:t>
            </a:r>
          </a:p>
          <a:p>
            <a:r>
              <a:rPr lang="en-US"/>
              <a:t/>
            </a:r>
          </a:p>
          <a:p>
            <a:r>
              <a:rPr lang="en-US"/>
              <a:t>Just remember, it's ok to be stressed, but drugs don't help in the long run.</a:t>
            </a:r>
          </a:p>
          <a:p>
            <a:r>
              <a:rPr lang="en-US"/>
              <a:t/>
            </a:r>
          </a:p>
          <a:p>
            <a:r>
              <a:rPr lang="en-US"/>
              <a:t>Instead, let's look at some healthy things...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Here are some healthy ways to cope with stress instead of using drugs like nicotine. (Read examples from slide)</a:t>
            </a:r>
          </a:p>
          <a:p>
            <a:r>
              <a:rPr lang="en-US"/>
              <a:t/>
            </a:r>
          </a:p>
          <a:p>
            <a:r>
              <a:rPr lang="en-US"/>
              <a:t>(Ask students): What are some other ideas that you do to cope with stress? (Take a few responses/ ideas and write them on the board).</a:t>
            </a:r>
          </a:p>
          <a:p>
            <a:r>
              <a:rPr lang="en-US"/>
              <a:t/>
            </a:r>
          </a:p>
          <a:p>
            <a:r>
              <a:rPr lang="en-US"/>
              <a:t>These are some great examples! Just remember that YOU are in the director's chair.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Let's do one more example of an activity you can do when you're stressed. It's a type of breathing called Box Breathing.</a:t>
            </a:r>
          </a:p>
          <a:p>
            <a:r>
              <a:rPr lang="en-US"/>
              <a:t/>
            </a:r>
          </a:p>
          <a:p>
            <a:r>
              <a:rPr lang="en-US"/>
              <a:t>Let's watch the video now (click on video).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Now that we know how to deal with stress: what would you do if someone you knew offered you an e-cigarette?</a:t>
            </a:r>
          </a:p>
          <a:p>
            <a:r>
              <a:rPr lang="en-US"/>
              <a:t/>
            </a:r>
          </a:p>
          <a:p>
            <a:r>
              <a:rPr lang="en-US"/>
              <a:t>There are a couple different ways to say "uh-uh, no thank you!"</a:t>
            </a:r>
          </a:p>
          <a:p>
            <a:r>
              <a:rPr lang="en-US"/>
              <a:t/>
            </a:r>
          </a:p>
          <a:p>
            <a:r>
              <a:rPr lang="en-US"/>
              <a:t>You can say, "I want to play my best at practice tomorrow so coach will pick me to play in the big game. Vaping will harm my lungs”</a:t>
            </a:r>
          </a:p>
          <a:p>
            <a:r>
              <a:rPr lang="en-US"/>
              <a:t/>
            </a:r>
          </a:p>
          <a:p>
            <a:r>
              <a:rPr lang="en-US"/>
              <a:t>Try reminding them that "vaping isn't good for you"</a:t>
            </a:r>
          </a:p>
          <a:p>
            <a:r>
              <a:rPr lang="en-US"/>
              <a:t/>
            </a:r>
          </a:p>
          <a:p>
            <a:r>
              <a:rPr lang="en-US"/>
              <a:t>Or try saying, "My mom would find out"</a:t>
            </a:r>
          </a:p>
          <a:p>
            <a:r>
              <a:rPr lang="en-US"/>
              <a:t/>
            </a:r>
          </a:p>
          <a:p>
            <a:r>
              <a:rPr lang="en-US"/>
              <a:t>Now, let's try a roleplay activity, just like in a real theatre! </a:t>
            </a:r>
          </a:p>
          <a:p>
            <a:r>
              <a:rPr lang="en-US"/>
              <a:t/>
            </a:r>
          </a:p>
          <a:p>
            <a:r>
              <a:rPr lang="en-US"/>
              <a:t>(Teacher Note): Break up your class into groups of 3-5 students. Have the students turn to a friend and try out a refusal strategy. One student can pretend to offer an e-cigarette and the others can try out a refusal tactic (or come up with their own!). Then have them switch roles!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Awesome job! That's it for our lesson today! We hope you learned these key takeaways (Read from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 </a:t>
            </a:r>
          </a:p>
          <a:p>
            <a:r>
              <a:rPr lang="en-US"/>
              <a:t/>
            </a:r>
          </a:p>
          <a:p>
            <a:r>
              <a:rPr lang="en-US"/>
              <a:t>Click on image for link to Kahoot! or see below</a:t>
            </a:r>
          </a:p>
          <a:p>
            <a:r>
              <a:rPr lang="en-US"/>
              <a:t/>
            </a:r>
          </a:p>
          <a:p>
            <a:r>
              <a:rPr lang="en-US"/>
              <a:t>https://create.kahoot.it/details/a82d12d4-5adc-4017-9864-e32e498a6777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Today we will discuss the following topics:</a:t>
            </a:r>
          </a:p>
          <a:p>
            <a:r>
              <a:rPr lang="en-US"/>
              <a:t/>
            </a:r>
          </a:p>
          <a:p>
            <a:r>
              <a:rPr lang="en-US"/>
              <a:t>(Teacher Note): Read from the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 </a:t>
            </a:r>
          </a:p>
          <a:p>
            <a:r>
              <a:rPr lang="en-US"/>
              <a:t/>
            </a:r>
          </a:p>
          <a:p>
            <a:r>
              <a:rPr lang="en-US"/>
              <a:t>I will learn...</a:t>
            </a:r>
          </a:p>
          <a:p>
            <a:r>
              <a:rPr lang="en-US"/>
              <a:t/>
            </a:r>
          </a:p>
          <a:p>
            <a:r>
              <a:rPr lang="en-US"/>
              <a:t>(Teacher Note): Read from the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Act I: Marketing Tactics!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Warm up: Keep A Straight Face! </a:t>
            </a:r>
          </a:p>
          <a:p>
            <a:r>
              <a:rPr lang="en-US"/>
              <a:t>The objective of this activity is for you to experience pressure to behave in certain ways, despite any effort to resist. </a:t>
            </a:r>
          </a:p>
          <a:p>
            <a:r>
              <a:rPr lang="en-US"/>
              <a:t/>
            </a:r>
          </a:p>
          <a:p>
            <a:r>
              <a:rPr lang="en-US"/>
              <a:t>Procedures:</a:t>
            </a:r>
          </a:p>
          <a:p>
            <a:r>
              <a:rPr lang="en-US"/>
              <a:t>-Organize students into pairs or small groups of four.</a:t>
            </a:r>
          </a:p>
          <a:p>
            <a:r>
              <a:rPr lang="en-US"/>
              <a:t>-Ask each pair or group to nominate one person in their group to be the ‘resistor’, while the other person or other three will be the ‘comics.’</a:t>
            </a:r>
          </a:p>
          <a:p>
            <a:r>
              <a:rPr lang="en-US"/>
              <a:t>-The three comics must do everything in their power (apart from actually making physical contact) to make the resistor resist laughter. </a:t>
            </a:r>
          </a:p>
          <a:p>
            <a:r>
              <a:rPr lang="en-US"/>
              <a:t>-Meanwhile, the resistor must do everything in their power to remain straight-faced. </a:t>
            </a:r>
          </a:p>
          <a:p>
            <a:r>
              <a:rPr lang="en-US"/>
              <a:t>-They have one minute for this challenge. </a:t>
            </a:r>
          </a:p>
          <a:p>
            <a:r>
              <a:rPr lang="en-US"/>
              <a:t>-Swap roles after each minute so that every group member has a turn as a ‘resistor.’</a:t>
            </a:r>
          </a:p>
          <a:p>
            <a:r>
              <a:rPr lang="en-US"/>
              <a:t/>
            </a:r>
          </a:p>
          <a:p>
            <a:r>
              <a:rPr lang="en-US"/>
              <a:t>Discussion:</a:t>
            </a:r>
          </a:p>
          <a:p>
            <a:r>
              <a:rPr lang="en-US"/>
              <a:t>-(Ask Students): Do you think it can be hard to resist other people’s invitations, encouragement and pressure to do certain things or behave in certain ways? Why or why not?</a:t>
            </a:r>
          </a:p>
          <a:p>
            <a:r>
              <a:rPr lang="en-US"/>
              <a:t>-(Ask Students): How can you resist the pressure to join in something that looks cool but actually leads to harm (to yourself and to others?</a:t>
            </a:r>
          </a:p>
          <a:p>
            <a:r>
              <a:rPr lang="en-US"/>
              <a:t/>
            </a:r>
          </a:p>
          <a:p>
            <a:r>
              <a:rPr lang="en-US"/>
              <a:t>Please keep these ideas and thoughts in mind as we now discuss tobacco marketing.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Before we move on, I have a couple of questions: who is this? (Take a few answers).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What do you think of when you see this? (Take some responses).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How about this? (Take some responses).</a:t>
            </a:r>
          </a:p>
          <a:p>
            <a:r>
              <a:rPr lang="en-US"/>
              <a:t/>
            </a:r>
          </a:p>
          <a:p>
            <a:r>
              <a:rPr lang="en-US"/>
              <a:t>(Ask Students): What age do you think this is targeting? People your age? Younger? Older? </a:t>
            </a:r>
          </a:p>
          <a:p>
            <a:r>
              <a:rPr lang="en-US"/>
              <a:t/>
            </a:r>
          </a:p>
          <a:p>
            <a:r>
              <a:rPr lang="en-US"/>
              <a:t>The reason you recognize all of these things, even without any words, is because of marketing!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7.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50.png" Type="http://schemas.openxmlformats.org/officeDocument/2006/relationships/image"/><Relationship Id="rId4" Target="../media/image51.svg" Type="http://schemas.openxmlformats.org/officeDocument/2006/relationships/image"/><Relationship Id="rId5" Target="../media/image52.jpeg" Type="http://schemas.openxmlformats.org/officeDocument/2006/relationships/image"/><Relationship Id="rId6" Target="../media/image53.png" Type="http://schemas.openxmlformats.org/officeDocument/2006/relationships/image"/><Relationship Id="rId7" Target="../media/image54.png" Type="http://schemas.openxmlformats.org/officeDocument/2006/relationships/image"/><Relationship Id="rId8" Target="../media/image55.png" Type="http://schemas.openxmlformats.org/officeDocument/2006/relationships/image"/><Relationship Id="rId9" Target="../media/image9.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3.gif" Type="http://schemas.openxmlformats.org/officeDocument/2006/relationships/image"/><Relationship Id="rId11" Target="../media/image18.png" Type="http://schemas.openxmlformats.org/officeDocument/2006/relationships/image"/><Relationship Id="rId2" Target="../notesSlides/notesSlide11.xml" Type="http://schemas.openxmlformats.org/officeDocument/2006/relationships/notesSlide"/><Relationship Id="rId3" Target="../media/image56.png" Type="http://schemas.openxmlformats.org/officeDocument/2006/relationships/image"/><Relationship Id="rId4" Target="../media/image57.svg" Type="http://schemas.openxmlformats.org/officeDocument/2006/relationships/image"/><Relationship Id="rId5" Target="../media/image58.png" Type="http://schemas.openxmlformats.org/officeDocument/2006/relationships/image"/><Relationship Id="rId6" Target="../media/image59.svg" Type="http://schemas.openxmlformats.org/officeDocument/2006/relationships/image"/><Relationship Id="rId7" Target="../media/image60.png" Type="http://schemas.openxmlformats.org/officeDocument/2006/relationships/image"/><Relationship Id="rId8" Target="../media/image61.svg" Type="http://schemas.openxmlformats.org/officeDocument/2006/relationships/image"/><Relationship Id="rId9" Target="../media/image62.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notesSlides/notesSlide12.xml" Type="http://schemas.openxmlformats.org/officeDocument/2006/relationships/notesSlide"/><Relationship Id="rId3" Target="../media/image64.png" Type="http://schemas.openxmlformats.org/officeDocument/2006/relationships/image"/><Relationship Id="rId4" Target="../media/image65.svg" Type="http://schemas.openxmlformats.org/officeDocument/2006/relationships/image"/><Relationship Id="rId5" Target="../media/image66.png" Type="http://schemas.openxmlformats.org/officeDocument/2006/relationships/image"/><Relationship Id="rId6" Target="../media/image67.svg" Type="http://schemas.openxmlformats.org/officeDocument/2006/relationships/image"/><Relationship Id="rId7" Target="../media/image68.png" Type="http://schemas.openxmlformats.org/officeDocument/2006/relationships/image"/><Relationship Id="rId8" Target="../media/image69.svg" Type="http://schemas.openxmlformats.org/officeDocument/2006/relationships/image"/><Relationship Id="rId9" Target="../media/image70.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8.svg" Type="http://schemas.openxmlformats.org/officeDocument/2006/relationships/image"/><Relationship Id="rId11" Target="../media/image79.png" Type="http://schemas.openxmlformats.org/officeDocument/2006/relationships/image"/><Relationship Id="rId12" Target="../media/image80.svg" Type="http://schemas.openxmlformats.org/officeDocument/2006/relationships/image"/><Relationship Id="rId13" Target="../media/image81.png" Type="http://schemas.openxmlformats.org/officeDocument/2006/relationships/image"/><Relationship Id="rId14" Target="../media/image82.svg" Type="http://schemas.openxmlformats.org/officeDocument/2006/relationships/image"/><Relationship Id="rId15" Target="../media/image83.png" Type="http://schemas.openxmlformats.org/officeDocument/2006/relationships/image"/><Relationship Id="rId16" Target="../media/image84.svg" Type="http://schemas.openxmlformats.org/officeDocument/2006/relationships/image"/><Relationship Id="rId17" Target="../media/image85.png" Type="http://schemas.openxmlformats.org/officeDocument/2006/relationships/image"/><Relationship Id="rId18" Target="../media/image86.svg" Type="http://schemas.openxmlformats.org/officeDocument/2006/relationships/image"/><Relationship Id="rId19" Target="../media/image87.png" Type="http://schemas.openxmlformats.org/officeDocument/2006/relationships/image"/><Relationship Id="rId2" Target="../notesSlides/notesSlide13.xml" Type="http://schemas.openxmlformats.org/officeDocument/2006/relationships/notesSlide"/><Relationship Id="rId20" Target="../media/image88.svg" Type="http://schemas.openxmlformats.org/officeDocument/2006/relationships/image"/><Relationship Id="rId21" Target="../media/image89.png" Type="http://schemas.openxmlformats.org/officeDocument/2006/relationships/image"/><Relationship Id="rId22" Target="../media/image90.svg" Type="http://schemas.openxmlformats.org/officeDocument/2006/relationships/image"/><Relationship Id="rId23" Target="../media/image91.png" Type="http://schemas.openxmlformats.org/officeDocument/2006/relationships/image"/><Relationship Id="rId24" Target="../media/image92.svg" Type="http://schemas.openxmlformats.org/officeDocument/2006/relationships/image"/><Relationship Id="rId25" Target="../media/image93.png" Type="http://schemas.openxmlformats.org/officeDocument/2006/relationships/image"/><Relationship Id="rId26" Target="../media/image94.svg" Type="http://schemas.openxmlformats.org/officeDocument/2006/relationships/image"/><Relationship Id="rId27" Target="../media/image95.gif" Type="http://schemas.openxmlformats.org/officeDocument/2006/relationships/image"/><Relationship Id="rId28" Target="../media/image96.png" Type="http://schemas.openxmlformats.org/officeDocument/2006/relationships/image"/><Relationship Id="rId29" Target="../media/image97.svg" Type="http://schemas.openxmlformats.org/officeDocument/2006/relationships/image"/><Relationship Id="rId3" Target="../media/image71.gif" Type="http://schemas.openxmlformats.org/officeDocument/2006/relationships/image"/><Relationship Id="rId30" Target="../media/image9.png" Type="http://schemas.openxmlformats.org/officeDocument/2006/relationships/image"/><Relationship Id="rId4" Target="../media/image72.gif" Type="http://schemas.openxmlformats.org/officeDocument/2006/relationships/image"/><Relationship Id="rId5" Target="../media/image73.png" Type="http://schemas.openxmlformats.org/officeDocument/2006/relationships/image"/><Relationship Id="rId6" Target="../media/image74.svg" Type="http://schemas.openxmlformats.org/officeDocument/2006/relationships/image"/><Relationship Id="rId7" Target="../media/image75.png" Type="http://schemas.openxmlformats.org/officeDocument/2006/relationships/image"/><Relationship Id="rId8" Target="../media/image76.svg" Type="http://schemas.openxmlformats.org/officeDocument/2006/relationships/image"/><Relationship Id="rId9" Target="../media/image77.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34.png" Type="http://schemas.openxmlformats.org/officeDocument/2006/relationships/image"/><Relationship Id="rId4" Target="../media/image35.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98.gif" Type="http://schemas.openxmlformats.org/officeDocument/2006/relationships/image"/><Relationship Id="rId8" Target="../media/image18.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8.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04.png" Type="http://schemas.openxmlformats.org/officeDocument/2006/relationships/image"/><Relationship Id="rId11" Target="../media/image105.svg" Type="http://schemas.openxmlformats.org/officeDocument/2006/relationships/image"/><Relationship Id="rId12" Target="../media/image106.gif" Type="http://schemas.openxmlformats.org/officeDocument/2006/relationships/image"/><Relationship Id="rId13" Target="../media/image107.png" Type="http://schemas.openxmlformats.org/officeDocument/2006/relationships/image"/><Relationship Id="rId14" Target="../media/image108.svg" Type="http://schemas.openxmlformats.org/officeDocument/2006/relationships/image"/><Relationship Id="rId15" Target="../media/image18.png" Type="http://schemas.openxmlformats.org/officeDocument/2006/relationships/image"/><Relationship Id="rId2" Target="../notesSlides/notesSlide16.xml" Type="http://schemas.openxmlformats.org/officeDocument/2006/relationships/notesSlide"/><Relationship Id="rId3" Target="../media/image44.png" Type="http://schemas.openxmlformats.org/officeDocument/2006/relationships/image"/><Relationship Id="rId4" Target="../media/image45.svg" Type="http://schemas.openxmlformats.org/officeDocument/2006/relationships/image"/><Relationship Id="rId5" Target="../media/image99.png" Type="http://schemas.openxmlformats.org/officeDocument/2006/relationships/image"/><Relationship Id="rId6" Target="../media/image100.svg" Type="http://schemas.openxmlformats.org/officeDocument/2006/relationships/image"/><Relationship Id="rId7" Target="../media/image101.png" Type="http://schemas.openxmlformats.org/officeDocument/2006/relationships/image"/><Relationship Id="rId8" Target="../media/image102.png" Type="http://schemas.openxmlformats.org/officeDocument/2006/relationships/image"/><Relationship Id="rId9" Target="../media/image103.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34.png" Type="http://schemas.openxmlformats.org/officeDocument/2006/relationships/image"/><Relationship Id="rId4" Target="../media/image35.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109.png" Type="http://schemas.openxmlformats.org/officeDocument/2006/relationships/image"/><Relationship Id="rId8" Target="../media/image110.svg" Type="http://schemas.openxmlformats.org/officeDocument/2006/relationships/image"/><Relationship Id="rId9" Target="../media/image18.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10" Target="../media/VAFKKhFUgqg.mp4" Type="http://schemas.openxmlformats.org/officeDocument/2006/relationships/video"/><Relationship Id="rId11" Target="../media/VAFKKhFUgqg.mp4" Type="http://schemas.microsoft.com/office/2007/relationships/media"/><Relationship Id="rId12" Target="../media/image18.png" Type="http://schemas.openxmlformats.org/officeDocument/2006/relationships/image"/><Relationship Id="rId2" Target="../notesSlides/notesSlide18.xml" Type="http://schemas.openxmlformats.org/officeDocument/2006/relationships/notesSlide"/><Relationship Id="rId3" Target="../media/image111.png" Type="http://schemas.openxmlformats.org/officeDocument/2006/relationships/image"/><Relationship Id="rId4" Target="../media/image112.svg" Type="http://schemas.openxmlformats.org/officeDocument/2006/relationships/image"/><Relationship Id="rId5" Target="../media/image113.png" Type="http://schemas.openxmlformats.org/officeDocument/2006/relationships/image"/><Relationship Id="rId6" Target="../media/image114.svg" Type="http://schemas.openxmlformats.org/officeDocument/2006/relationships/image"/><Relationship Id="rId7" Target="../media/image115.png" Type="http://schemas.openxmlformats.org/officeDocument/2006/relationships/image"/><Relationship Id="rId8" Target="../media/image116.svg" Type="http://schemas.openxmlformats.org/officeDocument/2006/relationships/image"/><Relationship Id="rId9" Target="../media/image117.jpe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25.svg" Type="http://schemas.openxmlformats.org/officeDocument/2006/relationships/image"/><Relationship Id="rId11" Target="../media/image126.png" Type="http://schemas.openxmlformats.org/officeDocument/2006/relationships/image"/><Relationship Id="rId12" Target="../media/image127.svg" Type="http://schemas.openxmlformats.org/officeDocument/2006/relationships/image"/><Relationship Id="rId13" Target="../media/image128.png" Type="http://schemas.openxmlformats.org/officeDocument/2006/relationships/image"/><Relationship Id="rId14" Target="../media/image129.svg" Type="http://schemas.openxmlformats.org/officeDocument/2006/relationships/image"/><Relationship Id="rId15" Target="../media/image18.png" Type="http://schemas.openxmlformats.org/officeDocument/2006/relationships/image"/><Relationship Id="rId2" Target="../notesSlides/notesSlide19.xml" Type="http://schemas.openxmlformats.org/officeDocument/2006/relationships/notesSlide"/><Relationship Id="rId3" Target="../media/image118.png" Type="http://schemas.openxmlformats.org/officeDocument/2006/relationships/image"/><Relationship Id="rId4" Target="../media/image119.svg" Type="http://schemas.openxmlformats.org/officeDocument/2006/relationships/image"/><Relationship Id="rId5" Target="../media/image120.png" Type="http://schemas.openxmlformats.org/officeDocument/2006/relationships/image"/><Relationship Id="rId6" Target="../media/image121.svg" Type="http://schemas.openxmlformats.org/officeDocument/2006/relationships/image"/><Relationship Id="rId7" Target="../media/image122.png" Type="http://schemas.openxmlformats.org/officeDocument/2006/relationships/image"/><Relationship Id="rId8" Target="../media/image123.svg" Type="http://schemas.openxmlformats.org/officeDocument/2006/relationships/image"/><Relationship Id="rId9" Target="../media/image124.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18.png" Type="http://schemas.openxmlformats.org/officeDocument/2006/relationships/image"/><Relationship Id="rId2" Target="../notesSlides/notesSlide2.xml" Type="http://schemas.openxmlformats.org/officeDocument/2006/relationships/notesSlide"/><Relationship Id="rId3" Target="../media/image11.png" Type="http://schemas.openxmlformats.org/officeDocument/2006/relationships/image"/><Relationship Id="rId4" Target="../media/image12.sv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5.jpeg" Type="http://schemas.openxmlformats.org/officeDocument/2006/relationships/image"/><Relationship Id="rId8" Target="../media/VAFFlbmz-gE.mp4" Type="http://schemas.openxmlformats.org/officeDocument/2006/relationships/video"/><Relationship Id="rId9" Target="../media/VAFFlbmz-gE.mp4" Type="http://schemas.microsoft.com/office/2007/relationships/media"/></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37.svg" Type="http://schemas.openxmlformats.org/officeDocument/2006/relationships/image"/><Relationship Id="rId11" Target="../media/image138.png" Type="http://schemas.openxmlformats.org/officeDocument/2006/relationships/image"/><Relationship Id="rId12" Target="../media/image139.svg" Type="http://schemas.openxmlformats.org/officeDocument/2006/relationships/image"/><Relationship Id="rId13" Target="../media/image18.png" Type="http://schemas.openxmlformats.org/officeDocument/2006/relationships/image"/><Relationship Id="rId2" Target="../notesSlides/notesSlide20.xml" Type="http://schemas.openxmlformats.org/officeDocument/2006/relationships/notesSlide"/><Relationship Id="rId3" Target="../media/image130.png" Type="http://schemas.openxmlformats.org/officeDocument/2006/relationships/image"/><Relationship Id="rId4" Target="../media/image131.png" Type="http://schemas.openxmlformats.org/officeDocument/2006/relationships/image"/><Relationship Id="rId5" Target="../media/image132.png" Type="http://schemas.openxmlformats.org/officeDocument/2006/relationships/image"/><Relationship Id="rId6" Target="../media/image133.svg" Type="http://schemas.openxmlformats.org/officeDocument/2006/relationships/image"/><Relationship Id="rId7" Target="../media/image134.png" Type="http://schemas.openxmlformats.org/officeDocument/2006/relationships/image"/><Relationship Id="rId8" Target="../media/image135.svg" Type="http://schemas.openxmlformats.org/officeDocument/2006/relationships/image"/><Relationship Id="rId9" Target="../media/image136.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140.png" Type="http://schemas.openxmlformats.org/officeDocument/2006/relationships/image"/><Relationship Id="rId4" Target="../media/image141.svg" Type="http://schemas.openxmlformats.org/officeDocument/2006/relationships/image"/><Relationship Id="rId5" Target="../media/image42.png" Type="http://schemas.openxmlformats.org/officeDocument/2006/relationships/image"/><Relationship Id="rId6" Target="../media/image43.svg" Type="http://schemas.openxmlformats.org/officeDocument/2006/relationships/image"/><Relationship Id="rId7" Target="../media/image142.png" Type="http://schemas.openxmlformats.org/officeDocument/2006/relationships/image"/><Relationship Id="rId8" Target="../media/image143.svg" Type="http://schemas.openxmlformats.org/officeDocument/2006/relationships/image"/><Relationship Id="rId9" Target="../media/image18.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51.png" Type="http://schemas.openxmlformats.org/officeDocument/2006/relationships/image"/><Relationship Id="rId11" Target="../media/image152.svg" Type="http://schemas.openxmlformats.org/officeDocument/2006/relationships/image"/><Relationship Id="rId12" Target="../media/image153.png" Type="http://schemas.openxmlformats.org/officeDocument/2006/relationships/image"/><Relationship Id="rId13" Target="../media/image154.svg" Type="http://schemas.openxmlformats.org/officeDocument/2006/relationships/image"/><Relationship Id="rId14" Target="../media/image155.png" Type="http://schemas.openxmlformats.org/officeDocument/2006/relationships/image"/><Relationship Id="rId15" Target="../media/image156.png" Type="http://schemas.openxmlformats.org/officeDocument/2006/relationships/image"/><Relationship Id="rId16" Target="../media/image157.svg" Type="http://schemas.openxmlformats.org/officeDocument/2006/relationships/image"/><Relationship Id="rId17" Target="../media/image158.png" Type="http://schemas.openxmlformats.org/officeDocument/2006/relationships/image"/><Relationship Id="rId18" Target="../media/image159.svg" Type="http://schemas.openxmlformats.org/officeDocument/2006/relationships/image"/><Relationship Id="rId19" Target="../media/image160.png" Type="http://schemas.openxmlformats.org/officeDocument/2006/relationships/image"/><Relationship Id="rId2" Target="../notesSlides/notesSlide22.xml" Type="http://schemas.openxmlformats.org/officeDocument/2006/relationships/notesSlide"/><Relationship Id="rId20" Target="../media/image161.png" Type="http://schemas.openxmlformats.org/officeDocument/2006/relationships/image"/><Relationship Id="rId21" Target="../media/image162.svg" Type="http://schemas.openxmlformats.org/officeDocument/2006/relationships/image"/><Relationship Id="rId22" Target="../media/image18.png" Type="http://schemas.openxmlformats.org/officeDocument/2006/relationships/image"/><Relationship Id="rId3" Target="../media/image144.png" Type="http://schemas.openxmlformats.org/officeDocument/2006/relationships/image"/><Relationship Id="rId4" Target="../media/image145.svg" Type="http://schemas.openxmlformats.org/officeDocument/2006/relationships/image"/><Relationship Id="rId5" Target="../media/image146.png" Type="http://schemas.openxmlformats.org/officeDocument/2006/relationships/image"/><Relationship Id="rId6" Target="../media/image147.svg" Type="http://schemas.openxmlformats.org/officeDocument/2006/relationships/image"/><Relationship Id="rId7" Target="../media/image148.png" Type="http://schemas.openxmlformats.org/officeDocument/2006/relationships/image"/><Relationship Id="rId8" Target="../media/image149.svg" Type="http://schemas.openxmlformats.org/officeDocument/2006/relationships/image"/><Relationship Id="rId9" Target="../media/image150.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63.jpeg" Type="http://schemas.openxmlformats.org/officeDocument/2006/relationships/image"/><Relationship Id="rId6" Target="../media/VAFKWxb4RvM.mp4" Type="http://schemas.openxmlformats.org/officeDocument/2006/relationships/video"/><Relationship Id="rId7" Target="../media/VAFKWxb4RvM.mp4" Type="http://schemas.microsoft.com/office/2007/relationships/media"/><Relationship Id="rId8" Target="../media/image18.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64.png" Type="http://schemas.openxmlformats.org/officeDocument/2006/relationships/image"/><Relationship Id="rId6" Target="../media/image165.png" Type="http://schemas.openxmlformats.org/officeDocument/2006/relationships/image"/><Relationship Id="rId7" Target="../media/image166.png" Type="http://schemas.openxmlformats.org/officeDocument/2006/relationships/image"/><Relationship Id="rId8" Target="../media/image18.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19.png" Type="http://schemas.openxmlformats.org/officeDocument/2006/relationships/image"/><Relationship Id="rId4" Target="../media/image20.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23.png" Type="http://schemas.openxmlformats.org/officeDocument/2006/relationships/image"/><Relationship Id="rId8" Target="../media/image24.svg" Type="http://schemas.openxmlformats.org/officeDocument/2006/relationships/image"/><Relationship Id="rId9" Target="../media/image18.pn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167.png" Type="http://schemas.openxmlformats.org/officeDocument/2006/relationships/image"/><Relationship Id="rId4" Target="../media/image168.svg" Type="http://schemas.openxmlformats.org/officeDocument/2006/relationships/image"/><Relationship Id="rId5" Target="../media/image42.png" Type="http://schemas.openxmlformats.org/officeDocument/2006/relationships/image"/><Relationship Id="rId6" Target="../media/image43.svg" Type="http://schemas.openxmlformats.org/officeDocument/2006/relationships/image"/><Relationship Id="rId7" Target="../media/image169.png" Type="http://schemas.openxmlformats.org/officeDocument/2006/relationships/image"/><Relationship Id="rId8" Target="https://create.kahoot.it/details/a82d12d4-5adc-4017-9864-e32e498a6777" TargetMode="External" Type="http://schemas.openxmlformats.org/officeDocument/2006/relationships/hyperlink"/><Relationship Id="rId9" Target="../media/image18.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11" Target="../media/image25.png" Type="http://schemas.openxmlformats.org/officeDocument/2006/relationships/image"/><Relationship Id="rId12" Target="../media/image26.svg" Type="http://schemas.openxmlformats.org/officeDocument/2006/relationships/image"/><Relationship Id="rId13" Target="../media/image27.png" Type="http://schemas.openxmlformats.org/officeDocument/2006/relationships/image"/><Relationship Id="rId14" Target="../media/image28.svg" Type="http://schemas.openxmlformats.org/officeDocument/2006/relationships/image"/><Relationship Id="rId15" Target="../media/image18.png" Type="http://schemas.openxmlformats.org/officeDocument/2006/relationships/image"/><Relationship Id="rId2" Target="../notesSlides/notesSlide3.xml" Type="http://schemas.openxmlformats.org/officeDocument/2006/relationships/notesSlide"/><Relationship Id="rId3" Target="../media/image19.png" Type="http://schemas.openxmlformats.org/officeDocument/2006/relationships/image"/><Relationship Id="rId4" Target="../media/image20.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23.png" Type="http://schemas.openxmlformats.org/officeDocument/2006/relationships/image"/><Relationship Id="rId8" Target="../media/image24.svg" Type="http://schemas.openxmlformats.org/officeDocument/2006/relationships/image"/><Relationship Id="rId9" Target="../media/image7.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9.png" Type="http://schemas.openxmlformats.org/officeDocument/2006/relationships/image"/><Relationship Id="rId4" Target="../media/image30.sv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 Id="rId7" Target="../media/image33.gif" Type="http://schemas.openxmlformats.org/officeDocument/2006/relationships/image"/><Relationship Id="rId8" Target="../media/image9.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34.png" Type="http://schemas.openxmlformats.org/officeDocument/2006/relationships/image"/><Relationship Id="rId4" Target="../media/image35.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38.png" Type="http://schemas.openxmlformats.org/officeDocument/2006/relationships/image"/><Relationship Id="rId8" Target="../media/image39.svg" Type="http://schemas.openxmlformats.org/officeDocument/2006/relationships/image"/><Relationship Id="rId9" Target="../media/image18.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notesSlides/notesSlide6.xml" Type="http://schemas.openxmlformats.org/officeDocument/2006/relationships/notesSlide"/><Relationship Id="rId3" Target="../media/image40.png" Type="http://schemas.openxmlformats.org/officeDocument/2006/relationships/image"/><Relationship Id="rId4" Target="../media/image41.svg" Type="http://schemas.openxmlformats.org/officeDocument/2006/relationships/image"/><Relationship Id="rId5" Target="../media/image42.png" Type="http://schemas.openxmlformats.org/officeDocument/2006/relationships/image"/><Relationship Id="rId6" Target="../media/image43.svg" Type="http://schemas.openxmlformats.org/officeDocument/2006/relationships/image"/><Relationship Id="rId7" Target="../media/image44.png" Type="http://schemas.openxmlformats.org/officeDocument/2006/relationships/image"/><Relationship Id="rId8" Target="../media/image45.svg" Type="http://schemas.openxmlformats.org/officeDocument/2006/relationships/image"/><Relationship Id="rId9" Target="../media/image46.gif"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47.jpe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18.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6.png" Type="http://schemas.openxmlformats.org/officeDocument/2006/relationships/image"/><Relationship Id="rId4" Target="../media/image37.svg" Type="http://schemas.openxmlformats.org/officeDocument/2006/relationships/image"/><Relationship Id="rId5" Target="../media/image48.png" Type="http://schemas.openxmlformats.org/officeDocument/2006/relationships/image"/><Relationship Id="rId6" Target="../media/image18.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36.png" Type="http://schemas.openxmlformats.org/officeDocument/2006/relationships/image"/><Relationship Id="rId4" Target="../media/image37.svg" Type="http://schemas.openxmlformats.org/officeDocument/2006/relationships/image"/><Relationship Id="rId5" Target="../media/image49.png" Type="http://schemas.openxmlformats.org/officeDocument/2006/relationships/image"/><Relationship Id="rId6" Target="../media/image1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grpSp>
        <p:nvGrpSpPr>
          <p:cNvPr name="Group 2" id="2"/>
          <p:cNvGrpSpPr/>
          <p:nvPr/>
        </p:nvGrpSpPr>
        <p:grpSpPr>
          <a:xfrm rot="0">
            <a:off x="0" y="7992151"/>
            <a:ext cx="18288000" cy="2294849"/>
            <a:chOff x="0" y="0"/>
            <a:chExt cx="6186311" cy="776282"/>
          </a:xfrm>
        </p:grpSpPr>
        <p:sp>
          <p:nvSpPr>
            <p:cNvPr name="Freeform 3" id="3"/>
            <p:cNvSpPr/>
            <p:nvPr/>
          </p:nvSpPr>
          <p:spPr>
            <a:xfrm flipH="false" flipV="false" rot="0">
              <a:off x="0" y="0"/>
              <a:ext cx="6186311" cy="776282"/>
            </a:xfrm>
            <a:custGeom>
              <a:avLst/>
              <a:gdLst/>
              <a:ahLst/>
              <a:cxnLst/>
              <a:rect r="r" b="b" t="t" l="l"/>
              <a:pathLst>
                <a:path h="776282" w="6186311">
                  <a:moveTo>
                    <a:pt x="0" y="0"/>
                  </a:moveTo>
                  <a:lnTo>
                    <a:pt x="6186311" y="0"/>
                  </a:lnTo>
                  <a:lnTo>
                    <a:pt x="6186311" y="776282"/>
                  </a:lnTo>
                  <a:lnTo>
                    <a:pt x="0" y="776282"/>
                  </a:lnTo>
                  <a:close/>
                </a:path>
              </a:pathLst>
            </a:custGeom>
            <a:solidFill>
              <a:srgbClr val="C8A888"/>
            </a:solidFill>
          </p:spPr>
        </p:sp>
      </p:grpSp>
      <p:sp>
        <p:nvSpPr>
          <p:cNvPr name="Freeform 4" id="4"/>
          <p:cNvSpPr/>
          <p:nvPr/>
        </p:nvSpPr>
        <p:spPr>
          <a:xfrm flipH="true" flipV="false" rot="0">
            <a:off x="13727850" y="0"/>
            <a:ext cx="4788131" cy="10287000"/>
          </a:xfrm>
          <a:custGeom>
            <a:avLst/>
            <a:gdLst/>
            <a:ahLst/>
            <a:cxnLst/>
            <a:rect r="r" b="b" t="t" l="l"/>
            <a:pathLst>
              <a:path h="10287000" w="4788131">
                <a:moveTo>
                  <a:pt x="4788131" y="0"/>
                </a:moveTo>
                <a:lnTo>
                  <a:pt x="0" y="0"/>
                </a:lnTo>
                <a:lnTo>
                  <a:pt x="0" y="10287000"/>
                </a:lnTo>
                <a:lnTo>
                  <a:pt x="4788131" y="10287000"/>
                </a:lnTo>
                <a:lnTo>
                  <a:pt x="4788131"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27981" y="0"/>
            <a:ext cx="4788131" cy="10287000"/>
          </a:xfrm>
          <a:custGeom>
            <a:avLst/>
            <a:gdLst/>
            <a:ahLst/>
            <a:cxnLst/>
            <a:rect r="r" b="b" t="t" l="l"/>
            <a:pathLst>
              <a:path h="10287000" w="4788131">
                <a:moveTo>
                  <a:pt x="0" y="0"/>
                </a:moveTo>
                <a:lnTo>
                  <a:pt x="4788131" y="0"/>
                </a:lnTo>
                <a:lnTo>
                  <a:pt x="4788131"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true" flipV="false" rot="0">
            <a:off x="1306055" y="3075245"/>
            <a:ext cx="2807692" cy="6251946"/>
          </a:xfrm>
          <a:custGeom>
            <a:avLst/>
            <a:gdLst/>
            <a:ahLst/>
            <a:cxnLst/>
            <a:rect r="r" b="b" t="t" l="l"/>
            <a:pathLst>
              <a:path h="6251946" w="2807692">
                <a:moveTo>
                  <a:pt x="2807692" y="0"/>
                </a:moveTo>
                <a:lnTo>
                  <a:pt x="0" y="0"/>
                </a:lnTo>
                <a:lnTo>
                  <a:pt x="0" y="6251946"/>
                </a:lnTo>
                <a:lnTo>
                  <a:pt x="2807692" y="6251946"/>
                </a:lnTo>
                <a:lnTo>
                  <a:pt x="2807692"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4232095" y="3454046"/>
            <a:ext cx="3182809" cy="6251946"/>
          </a:xfrm>
          <a:custGeom>
            <a:avLst/>
            <a:gdLst/>
            <a:ahLst/>
            <a:cxnLst/>
            <a:rect r="r" b="b" t="t" l="l"/>
            <a:pathLst>
              <a:path h="6251946" w="3182809">
                <a:moveTo>
                  <a:pt x="0" y="0"/>
                </a:moveTo>
                <a:lnTo>
                  <a:pt x="3182808" y="0"/>
                </a:lnTo>
                <a:lnTo>
                  <a:pt x="3182808" y="6251945"/>
                </a:lnTo>
                <a:lnTo>
                  <a:pt x="0" y="625194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4307315" y="4573277"/>
            <a:ext cx="10116447" cy="2805606"/>
          </a:xfrm>
          <a:prstGeom prst="rect">
            <a:avLst/>
          </a:prstGeom>
        </p:spPr>
        <p:txBody>
          <a:bodyPr anchor="t" rtlCol="false" tIns="0" lIns="0" bIns="0" rIns="0">
            <a:spAutoFit/>
          </a:bodyPr>
          <a:lstStyle/>
          <a:p>
            <a:pPr algn="ctr">
              <a:lnSpc>
                <a:spcPts val="9598"/>
              </a:lnSpc>
            </a:pPr>
            <a:r>
              <a:rPr lang="en-US" sz="12465">
                <a:solidFill>
                  <a:srgbClr val="D1B266"/>
                </a:solidFill>
                <a:latin typeface="The Seasons Bold"/>
              </a:rPr>
              <a:t>DON'T BE FOOLED!</a:t>
            </a:r>
          </a:p>
        </p:txBody>
      </p:sp>
      <p:sp>
        <p:nvSpPr>
          <p:cNvPr name="Freeform 9" id="9"/>
          <p:cNvSpPr/>
          <p:nvPr/>
        </p:nvSpPr>
        <p:spPr>
          <a:xfrm flipH="false" flipV="false" rot="0">
            <a:off x="6777744" y="185208"/>
            <a:ext cx="5167724" cy="4114800"/>
          </a:xfrm>
          <a:custGeom>
            <a:avLst/>
            <a:gdLst/>
            <a:ahLst/>
            <a:cxnLst/>
            <a:rect r="r" b="b" t="t" l="l"/>
            <a:pathLst>
              <a:path h="4114800" w="5167724">
                <a:moveTo>
                  <a:pt x="0" y="0"/>
                </a:moveTo>
                <a:lnTo>
                  <a:pt x="5167724" y="0"/>
                </a:lnTo>
                <a:lnTo>
                  <a:pt x="516772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6027958" y="7992151"/>
            <a:ext cx="2143471" cy="2291222"/>
          </a:xfrm>
          <a:custGeom>
            <a:avLst/>
            <a:gdLst/>
            <a:ahLst/>
            <a:cxnLst/>
            <a:rect r="r" b="b" t="t" l="l"/>
            <a:pathLst>
              <a:path h="2291222" w="2143471">
                <a:moveTo>
                  <a:pt x="0" y="0"/>
                </a:moveTo>
                <a:lnTo>
                  <a:pt x="2143471" y="0"/>
                </a:lnTo>
                <a:lnTo>
                  <a:pt x="2143471" y="2291222"/>
                </a:lnTo>
                <a:lnTo>
                  <a:pt x="0" y="2291222"/>
                </a:lnTo>
                <a:lnTo>
                  <a:pt x="0" y="0"/>
                </a:lnTo>
                <a:close/>
              </a:path>
            </a:pathLst>
          </a:custGeom>
          <a:blipFill>
            <a:blip r:embed="rId11"/>
            <a:stretch>
              <a:fillRect l="0" t="0" r="0" b="0"/>
            </a:stretch>
          </a:blipFill>
        </p:spPr>
      </p:sp>
      <p:sp>
        <p:nvSpPr>
          <p:cNvPr name="Freeform 11" id="11"/>
          <p:cNvSpPr/>
          <p:nvPr/>
        </p:nvSpPr>
        <p:spPr>
          <a:xfrm flipH="false" flipV="false" rot="0">
            <a:off x="9361606" y="8096313"/>
            <a:ext cx="3428302" cy="2086525"/>
          </a:xfrm>
          <a:custGeom>
            <a:avLst/>
            <a:gdLst/>
            <a:ahLst/>
            <a:cxnLst/>
            <a:rect r="r" b="b" t="t" l="l"/>
            <a:pathLst>
              <a:path h="2086525" w="3428302">
                <a:moveTo>
                  <a:pt x="0" y="0"/>
                </a:moveTo>
                <a:lnTo>
                  <a:pt x="3428302" y="0"/>
                </a:lnTo>
                <a:lnTo>
                  <a:pt x="3428302" y="2086525"/>
                </a:lnTo>
                <a:lnTo>
                  <a:pt x="0" y="2086525"/>
                </a:lnTo>
                <a:lnTo>
                  <a:pt x="0" y="0"/>
                </a:lnTo>
                <a:close/>
              </a:path>
            </a:pathLst>
          </a:custGeom>
          <a:blipFill>
            <a:blip r:embed="rId12"/>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grpSp>
        <p:nvGrpSpPr>
          <p:cNvPr name="Group 2" id="2"/>
          <p:cNvGrpSpPr/>
          <p:nvPr/>
        </p:nvGrpSpPr>
        <p:grpSpPr>
          <a:xfrm rot="0">
            <a:off x="-31371" y="0"/>
            <a:ext cx="9175371" cy="5143500"/>
            <a:chOff x="0" y="0"/>
            <a:chExt cx="3103767" cy="1739900"/>
          </a:xfrm>
        </p:grpSpPr>
        <p:sp>
          <p:nvSpPr>
            <p:cNvPr name="Freeform 3" id="3"/>
            <p:cNvSpPr/>
            <p:nvPr/>
          </p:nvSpPr>
          <p:spPr>
            <a:xfrm flipH="false" flipV="false" rot="0">
              <a:off x="0" y="0"/>
              <a:ext cx="3103767" cy="1739900"/>
            </a:xfrm>
            <a:custGeom>
              <a:avLst/>
              <a:gdLst/>
              <a:ahLst/>
              <a:cxnLst/>
              <a:rect r="r" b="b" t="t" l="l"/>
              <a:pathLst>
                <a:path h="1739900" w="3103767">
                  <a:moveTo>
                    <a:pt x="0" y="0"/>
                  </a:moveTo>
                  <a:lnTo>
                    <a:pt x="3103767" y="0"/>
                  </a:lnTo>
                  <a:lnTo>
                    <a:pt x="3103767" y="1739900"/>
                  </a:lnTo>
                  <a:lnTo>
                    <a:pt x="0" y="1739900"/>
                  </a:lnTo>
                  <a:close/>
                </a:path>
              </a:pathLst>
            </a:custGeom>
            <a:solidFill>
              <a:srgbClr val="1F222B"/>
            </a:solidFill>
          </p:spPr>
        </p:sp>
      </p:grpSp>
      <p:sp>
        <p:nvSpPr>
          <p:cNvPr name="Freeform 4" id="4"/>
          <p:cNvSpPr/>
          <p:nvPr/>
        </p:nvSpPr>
        <p:spPr>
          <a:xfrm flipH="false" flipV="false" rot="0">
            <a:off x="-204864" y="-175052"/>
            <a:ext cx="2016774" cy="10637104"/>
          </a:xfrm>
          <a:custGeom>
            <a:avLst/>
            <a:gdLst/>
            <a:ahLst/>
            <a:cxnLst/>
            <a:rect r="r" b="b" t="t" l="l"/>
            <a:pathLst>
              <a:path h="10637104" w="2016774">
                <a:moveTo>
                  <a:pt x="0" y="0"/>
                </a:moveTo>
                <a:lnTo>
                  <a:pt x="2016774" y="0"/>
                </a:lnTo>
                <a:lnTo>
                  <a:pt x="2016774" y="10637104"/>
                </a:lnTo>
                <a:lnTo>
                  <a:pt x="0" y="10637104"/>
                </a:lnTo>
                <a:lnTo>
                  <a:pt x="0" y="0"/>
                </a:lnTo>
                <a:close/>
              </a:path>
            </a:pathLst>
          </a:custGeom>
          <a:blipFill>
            <a:blip r:embed="rId3">
              <a:extLst>
                <a:ext uri="{96DAC541-7B7A-43D3-8B79-37D633B846F1}">
                  <asvg:svgBlip xmlns:asvg="http://schemas.microsoft.com/office/drawing/2016/SVG/main" r:embed="rId4"/>
                </a:ext>
              </a:extLst>
            </a:blip>
            <a:stretch>
              <a:fillRect l="0" t="0" r="-619820" b="0"/>
            </a:stretch>
          </a:blipFill>
        </p:spPr>
      </p:sp>
      <p:grpSp>
        <p:nvGrpSpPr>
          <p:cNvPr name="Group 5" id="5"/>
          <p:cNvGrpSpPr/>
          <p:nvPr/>
        </p:nvGrpSpPr>
        <p:grpSpPr>
          <a:xfrm rot="0">
            <a:off x="9144000" y="5143500"/>
            <a:ext cx="9175371" cy="5143500"/>
            <a:chOff x="0" y="0"/>
            <a:chExt cx="3103767" cy="1739900"/>
          </a:xfrm>
        </p:grpSpPr>
        <p:sp>
          <p:nvSpPr>
            <p:cNvPr name="Freeform 6" id="6"/>
            <p:cNvSpPr/>
            <p:nvPr/>
          </p:nvSpPr>
          <p:spPr>
            <a:xfrm flipH="false" flipV="false" rot="0">
              <a:off x="0" y="0"/>
              <a:ext cx="3103767" cy="1739900"/>
            </a:xfrm>
            <a:custGeom>
              <a:avLst/>
              <a:gdLst/>
              <a:ahLst/>
              <a:cxnLst/>
              <a:rect r="r" b="b" t="t" l="l"/>
              <a:pathLst>
                <a:path h="1739900" w="3103767">
                  <a:moveTo>
                    <a:pt x="0" y="0"/>
                  </a:moveTo>
                  <a:lnTo>
                    <a:pt x="3103767" y="0"/>
                  </a:lnTo>
                  <a:lnTo>
                    <a:pt x="3103767" y="1739900"/>
                  </a:lnTo>
                  <a:lnTo>
                    <a:pt x="0" y="1739900"/>
                  </a:lnTo>
                  <a:close/>
                </a:path>
              </a:pathLst>
            </a:custGeom>
            <a:solidFill>
              <a:srgbClr val="1F222B"/>
            </a:solidFill>
          </p:spPr>
        </p:sp>
      </p:grpSp>
      <p:sp>
        <p:nvSpPr>
          <p:cNvPr name="TextBox 7" id="7"/>
          <p:cNvSpPr txBox="true"/>
          <p:nvPr/>
        </p:nvSpPr>
        <p:spPr>
          <a:xfrm rot="0">
            <a:off x="0" y="7294539"/>
            <a:ext cx="6294973" cy="988232"/>
          </a:xfrm>
          <a:prstGeom prst="rect">
            <a:avLst/>
          </a:prstGeom>
        </p:spPr>
        <p:txBody>
          <a:bodyPr anchor="t" rtlCol="false" tIns="0" lIns="0" bIns="0" rIns="0">
            <a:spAutoFit/>
          </a:bodyPr>
          <a:lstStyle/>
          <a:p>
            <a:pPr algn="ctr">
              <a:lnSpc>
                <a:spcPts val="8005"/>
              </a:lnSpc>
            </a:pPr>
            <a:r>
              <a:rPr lang="en-US" sz="5718">
                <a:solidFill>
                  <a:srgbClr val="1F222B"/>
                </a:solidFill>
                <a:latin typeface="The Seasons"/>
              </a:rPr>
              <a:t>Flavors</a:t>
            </a:r>
          </a:p>
        </p:txBody>
      </p:sp>
      <p:sp>
        <p:nvSpPr>
          <p:cNvPr name="TextBox 8" id="8"/>
          <p:cNvSpPr txBox="true"/>
          <p:nvPr/>
        </p:nvSpPr>
        <p:spPr>
          <a:xfrm rot="0">
            <a:off x="4281829" y="2015721"/>
            <a:ext cx="6294973" cy="988232"/>
          </a:xfrm>
          <a:prstGeom prst="rect">
            <a:avLst/>
          </a:prstGeom>
        </p:spPr>
        <p:txBody>
          <a:bodyPr anchor="t" rtlCol="false" tIns="0" lIns="0" bIns="0" rIns="0">
            <a:spAutoFit/>
          </a:bodyPr>
          <a:lstStyle/>
          <a:p>
            <a:pPr algn="ctr">
              <a:lnSpc>
                <a:spcPts val="8005"/>
              </a:lnSpc>
            </a:pPr>
            <a:r>
              <a:rPr lang="en-US" sz="5718">
                <a:solidFill>
                  <a:srgbClr val="C8A888"/>
                </a:solidFill>
                <a:latin typeface="The Seasons"/>
              </a:rPr>
              <a:t>Colors</a:t>
            </a:r>
          </a:p>
        </p:txBody>
      </p:sp>
      <p:sp>
        <p:nvSpPr>
          <p:cNvPr name="TextBox 9" id="9"/>
          <p:cNvSpPr txBox="true"/>
          <p:nvPr/>
        </p:nvSpPr>
        <p:spPr>
          <a:xfrm rot="0">
            <a:off x="9742565" y="5324339"/>
            <a:ext cx="6294973" cy="988232"/>
          </a:xfrm>
          <a:prstGeom prst="rect">
            <a:avLst/>
          </a:prstGeom>
        </p:spPr>
        <p:txBody>
          <a:bodyPr anchor="t" rtlCol="false" tIns="0" lIns="0" bIns="0" rIns="0">
            <a:spAutoFit/>
          </a:bodyPr>
          <a:lstStyle/>
          <a:p>
            <a:pPr algn="ctr">
              <a:lnSpc>
                <a:spcPts val="8005"/>
              </a:lnSpc>
            </a:pPr>
            <a:r>
              <a:rPr lang="en-US" sz="5718">
                <a:solidFill>
                  <a:srgbClr val="C8A888"/>
                </a:solidFill>
                <a:latin typeface="The Seasons"/>
              </a:rPr>
              <a:t>Messasging</a:t>
            </a:r>
          </a:p>
        </p:txBody>
      </p:sp>
      <p:sp>
        <p:nvSpPr>
          <p:cNvPr name="Freeform 10" id="10"/>
          <p:cNvSpPr/>
          <p:nvPr/>
        </p:nvSpPr>
        <p:spPr>
          <a:xfrm flipH="true" flipV="false" rot="0">
            <a:off x="16468628" y="-175052"/>
            <a:ext cx="2016774" cy="10637104"/>
          </a:xfrm>
          <a:custGeom>
            <a:avLst/>
            <a:gdLst/>
            <a:ahLst/>
            <a:cxnLst/>
            <a:rect r="r" b="b" t="t" l="l"/>
            <a:pathLst>
              <a:path h="10637104" w="2016774">
                <a:moveTo>
                  <a:pt x="2016773" y="0"/>
                </a:moveTo>
                <a:lnTo>
                  <a:pt x="0" y="0"/>
                </a:lnTo>
                <a:lnTo>
                  <a:pt x="0" y="10637104"/>
                </a:lnTo>
                <a:lnTo>
                  <a:pt x="2016773" y="10637104"/>
                </a:lnTo>
                <a:lnTo>
                  <a:pt x="2016773" y="0"/>
                </a:lnTo>
                <a:close/>
              </a:path>
            </a:pathLst>
          </a:custGeom>
          <a:blipFill>
            <a:blip r:embed="rId3">
              <a:extLst>
                <a:ext uri="{96DAC541-7B7A-43D3-8B79-37D633B846F1}">
                  <asvg:svgBlip xmlns:asvg="http://schemas.microsoft.com/office/drawing/2016/SVG/main" r:embed="rId4"/>
                </a:ext>
              </a:extLst>
            </a:blip>
            <a:stretch>
              <a:fillRect l="0" t="0" r="-619820" b="0"/>
            </a:stretch>
          </a:blipFill>
        </p:spPr>
      </p:sp>
      <p:grpSp>
        <p:nvGrpSpPr>
          <p:cNvPr name="Group 11" id="11"/>
          <p:cNvGrpSpPr>
            <a:grpSpLocks noChangeAspect="true"/>
          </p:cNvGrpSpPr>
          <p:nvPr/>
        </p:nvGrpSpPr>
        <p:grpSpPr>
          <a:xfrm rot="0">
            <a:off x="10824452" y="6312571"/>
            <a:ext cx="4131198" cy="3940400"/>
            <a:chOff x="0" y="0"/>
            <a:chExt cx="6324600" cy="6032500"/>
          </a:xfrm>
        </p:grpSpPr>
        <p:sp>
          <p:nvSpPr>
            <p:cNvPr name="Freeform 12" id="12"/>
            <p:cNvSpPr/>
            <p:nvPr/>
          </p:nvSpPr>
          <p:spPr>
            <a:xfrm flipH="false" flipV="false" rot="0">
              <a:off x="127000" y="127000"/>
              <a:ext cx="6070600" cy="5778500"/>
            </a:xfrm>
            <a:custGeom>
              <a:avLst/>
              <a:gdLst/>
              <a:ahLst/>
              <a:cxnLst/>
              <a:rect r="r" b="b" t="t" l="l"/>
              <a:pathLst>
                <a:path h="5778500" w="6070600">
                  <a:moveTo>
                    <a:pt x="0" y="0"/>
                  </a:moveTo>
                  <a:lnTo>
                    <a:pt x="6070600" y="0"/>
                  </a:lnTo>
                  <a:lnTo>
                    <a:pt x="6070600" y="5778500"/>
                  </a:lnTo>
                  <a:lnTo>
                    <a:pt x="0" y="5778500"/>
                  </a:lnTo>
                  <a:close/>
                </a:path>
              </a:pathLst>
            </a:custGeom>
            <a:blipFill>
              <a:blip r:embed="rId5"/>
              <a:stretch>
                <a:fillRect l="-7698" t="0" r="-7698" b="0"/>
              </a:stretch>
            </a:blipFill>
          </p:spPr>
        </p:sp>
        <p:sp>
          <p:nvSpPr>
            <p:cNvPr name="Freeform 13" id="13"/>
            <p:cNvSpPr/>
            <p:nvPr/>
          </p:nvSpPr>
          <p:spPr>
            <a:xfrm flipH="false" flipV="false" rot="0">
              <a:off x="0" y="0"/>
              <a:ext cx="6324600" cy="6032500"/>
            </a:xfrm>
            <a:custGeom>
              <a:avLst/>
              <a:gdLst/>
              <a:ahLst/>
              <a:cxnLst/>
              <a:rect r="r" b="b" t="t" l="l"/>
              <a:pathLst>
                <a:path h="6032500" w="63246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EACA5D"/>
            </a:solidFill>
          </p:spPr>
        </p:sp>
      </p:grpSp>
      <p:sp>
        <p:nvSpPr>
          <p:cNvPr name="Freeform 14" id="14"/>
          <p:cNvSpPr/>
          <p:nvPr/>
        </p:nvSpPr>
        <p:spPr>
          <a:xfrm flipH="false" flipV="false" rot="0">
            <a:off x="1811910" y="0"/>
            <a:ext cx="4158788" cy="5143500"/>
          </a:xfrm>
          <a:custGeom>
            <a:avLst/>
            <a:gdLst/>
            <a:ahLst/>
            <a:cxnLst/>
            <a:rect r="r" b="b" t="t" l="l"/>
            <a:pathLst>
              <a:path h="5143500" w="4158788">
                <a:moveTo>
                  <a:pt x="0" y="0"/>
                </a:moveTo>
                <a:lnTo>
                  <a:pt x="4158788" y="0"/>
                </a:lnTo>
                <a:lnTo>
                  <a:pt x="4158788" y="5143500"/>
                </a:lnTo>
                <a:lnTo>
                  <a:pt x="0" y="5143500"/>
                </a:lnTo>
                <a:lnTo>
                  <a:pt x="0" y="0"/>
                </a:lnTo>
                <a:close/>
              </a:path>
            </a:pathLst>
          </a:custGeom>
          <a:blipFill>
            <a:blip r:embed="rId6"/>
            <a:stretch>
              <a:fillRect l="0" t="0" r="0" b="-11570"/>
            </a:stretch>
          </a:blipFill>
        </p:spPr>
      </p:sp>
      <p:sp>
        <p:nvSpPr>
          <p:cNvPr name="Freeform 15" id="15"/>
          <p:cNvSpPr/>
          <p:nvPr/>
        </p:nvSpPr>
        <p:spPr>
          <a:xfrm flipH="false" flipV="false" rot="0">
            <a:off x="4556315" y="5561400"/>
            <a:ext cx="4312751" cy="4307701"/>
          </a:xfrm>
          <a:custGeom>
            <a:avLst/>
            <a:gdLst/>
            <a:ahLst/>
            <a:cxnLst/>
            <a:rect r="r" b="b" t="t" l="l"/>
            <a:pathLst>
              <a:path h="4307701" w="4312751">
                <a:moveTo>
                  <a:pt x="0" y="0"/>
                </a:moveTo>
                <a:lnTo>
                  <a:pt x="4312750" y="0"/>
                </a:lnTo>
                <a:lnTo>
                  <a:pt x="4312750" y="4307700"/>
                </a:lnTo>
                <a:lnTo>
                  <a:pt x="0" y="4307700"/>
                </a:lnTo>
                <a:lnTo>
                  <a:pt x="0" y="0"/>
                </a:lnTo>
                <a:close/>
              </a:path>
            </a:pathLst>
          </a:custGeom>
          <a:blipFill>
            <a:blip r:embed="rId7"/>
            <a:stretch>
              <a:fillRect l="0" t="0" r="0" b="0"/>
            </a:stretch>
          </a:blipFill>
        </p:spPr>
      </p:sp>
      <p:sp>
        <p:nvSpPr>
          <p:cNvPr name="Freeform 16" id="16"/>
          <p:cNvSpPr/>
          <p:nvPr/>
        </p:nvSpPr>
        <p:spPr>
          <a:xfrm flipH="false" flipV="false" rot="0">
            <a:off x="10110314" y="-595211"/>
            <a:ext cx="5843486" cy="5843486"/>
          </a:xfrm>
          <a:custGeom>
            <a:avLst/>
            <a:gdLst/>
            <a:ahLst/>
            <a:cxnLst/>
            <a:rect r="r" b="b" t="t" l="l"/>
            <a:pathLst>
              <a:path h="5843486" w="5843486">
                <a:moveTo>
                  <a:pt x="0" y="0"/>
                </a:moveTo>
                <a:lnTo>
                  <a:pt x="5843486" y="0"/>
                </a:lnTo>
                <a:lnTo>
                  <a:pt x="5843486" y="5843486"/>
                </a:lnTo>
                <a:lnTo>
                  <a:pt x="0" y="5843486"/>
                </a:lnTo>
                <a:lnTo>
                  <a:pt x="0" y="0"/>
                </a:lnTo>
                <a:close/>
              </a:path>
            </a:pathLst>
          </a:custGeom>
          <a:blipFill>
            <a:blip r:embed="rId8"/>
            <a:stretch>
              <a:fillRect l="0" t="0" r="0" b="0"/>
            </a:stretch>
          </a:blipFill>
        </p:spPr>
      </p:sp>
      <p:sp>
        <p:nvSpPr>
          <p:cNvPr name="TextBox 17" id="17"/>
          <p:cNvSpPr txBox="true"/>
          <p:nvPr/>
        </p:nvSpPr>
        <p:spPr>
          <a:xfrm rot="0">
            <a:off x="9658827" y="40468"/>
            <a:ext cx="6294973" cy="988232"/>
          </a:xfrm>
          <a:prstGeom prst="rect">
            <a:avLst/>
          </a:prstGeom>
        </p:spPr>
        <p:txBody>
          <a:bodyPr anchor="t" rtlCol="false" tIns="0" lIns="0" bIns="0" rIns="0">
            <a:spAutoFit/>
          </a:bodyPr>
          <a:lstStyle/>
          <a:p>
            <a:pPr algn="ctr">
              <a:lnSpc>
                <a:spcPts val="8005"/>
              </a:lnSpc>
            </a:pPr>
            <a:r>
              <a:rPr lang="en-US" sz="5718">
                <a:solidFill>
                  <a:srgbClr val="1F222B"/>
                </a:solidFill>
                <a:latin typeface="The Seasons"/>
              </a:rPr>
              <a:t>Shape</a:t>
            </a:r>
          </a:p>
        </p:txBody>
      </p:sp>
      <p:sp>
        <p:nvSpPr>
          <p:cNvPr name="Freeform 18" id="18"/>
          <p:cNvSpPr/>
          <p:nvPr/>
        </p:nvSpPr>
        <p:spPr>
          <a:xfrm flipH="false" flipV="false" rot="0">
            <a:off x="16870175" y="8559935"/>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9"/>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1743551">
            <a:off x="9135275" y="618633"/>
            <a:ext cx="8057668" cy="5772220"/>
          </a:xfrm>
          <a:custGeom>
            <a:avLst/>
            <a:gdLst/>
            <a:ahLst/>
            <a:cxnLst/>
            <a:rect r="r" b="b" t="t" l="l"/>
            <a:pathLst>
              <a:path h="5772220" w="8057668">
                <a:moveTo>
                  <a:pt x="0" y="0"/>
                </a:moveTo>
                <a:lnTo>
                  <a:pt x="8057668" y="0"/>
                </a:lnTo>
                <a:lnTo>
                  <a:pt x="8057668" y="5772220"/>
                </a:lnTo>
                <a:lnTo>
                  <a:pt x="0" y="57722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791136" y="356973"/>
            <a:ext cx="8146757" cy="7255081"/>
            <a:chOff x="0" y="0"/>
            <a:chExt cx="7848531" cy="6989496"/>
          </a:xfrm>
        </p:grpSpPr>
        <p:sp>
          <p:nvSpPr>
            <p:cNvPr name="Freeform 4" id="4"/>
            <p:cNvSpPr/>
            <p:nvPr/>
          </p:nvSpPr>
          <p:spPr>
            <a:xfrm flipH="false" flipV="false" rot="0">
              <a:off x="0" y="-4073"/>
              <a:ext cx="7854921" cy="6996099"/>
            </a:xfrm>
            <a:custGeom>
              <a:avLst/>
              <a:gdLst/>
              <a:ahLst/>
              <a:cxnLst/>
              <a:rect r="r" b="b" t="t" l="l"/>
              <a:pathLst>
                <a:path h="6996099" w="7854921">
                  <a:moveTo>
                    <a:pt x="7227144" y="6941621"/>
                  </a:moveTo>
                  <a:cubicBezTo>
                    <a:pt x="7227144" y="6941621"/>
                    <a:pt x="6496269" y="6996099"/>
                    <a:pt x="5468212" y="6993477"/>
                  </a:cubicBezTo>
                  <a:cubicBezTo>
                    <a:pt x="3036721" y="6991315"/>
                    <a:pt x="1057074" y="6983490"/>
                    <a:pt x="1057074" y="6983490"/>
                  </a:cubicBezTo>
                  <a:cubicBezTo>
                    <a:pt x="812932" y="6974656"/>
                    <a:pt x="449110" y="6953426"/>
                    <a:pt x="282371" y="6895248"/>
                  </a:cubicBezTo>
                  <a:cubicBezTo>
                    <a:pt x="4469" y="6798285"/>
                    <a:pt x="0" y="6625006"/>
                    <a:pt x="0" y="5403905"/>
                  </a:cubicBezTo>
                  <a:lnTo>
                    <a:pt x="0" y="5403847"/>
                  </a:lnTo>
                  <a:cubicBezTo>
                    <a:pt x="8536" y="491230"/>
                    <a:pt x="0" y="345608"/>
                    <a:pt x="77597" y="223930"/>
                  </a:cubicBezTo>
                  <a:cubicBezTo>
                    <a:pt x="217372" y="4759"/>
                    <a:pt x="519255" y="4073"/>
                    <a:pt x="937909" y="4073"/>
                  </a:cubicBezTo>
                  <a:cubicBezTo>
                    <a:pt x="937909" y="4073"/>
                    <a:pt x="2016491" y="15681"/>
                    <a:pt x="4571639" y="7673"/>
                  </a:cubicBezTo>
                  <a:cubicBezTo>
                    <a:pt x="6277342" y="0"/>
                    <a:pt x="6994075" y="6979"/>
                    <a:pt x="6994075" y="6979"/>
                  </a:cubicBezTo>
                  <a:cubicBezTo>
                    <a:pt x="7362382" y="14458"/>
                    <a:pt x="7500642" y="42638"/>
                    <a:pt x="7698383" y="165219"/>
                  </a:cubicBezTo>
                  <a:cubicBezTo>
                    <a:pt x="7849400" y="258836"/>
                    <a:pt x="7854921" y="476157"/>
                    <a:pt x="7845782" y="5403846"/>
                  </a:cubicBezTo>
                  <a:lnTo>
                    <a:pt x="7845782" y="5403905"/>
                  </a:lnTo>
                  <a:cubicBezTo>
                    <a:pt x="7845780" y="6742971"/>
                    <a:pt x="7802997" y="6891559"/>
                    <a:pt x="7227144" y="6941621"/>
                  </a:cubicBezTo>
                  <a:close/>
                </a:path>
              </a:pathLst>
            </a:custGeom>
            <a:solidFill>
              <a:srgbClr val="FFF3E4"/>
            </a:solidFill>
          </p:spPr>
        </p:sp>
      </p:grpSp>
      <p:sp>
        <p:nvSpPr>
          <p:cNvPr name="Freeform 5" id="5"/>
          <p:cNvSpPr/>
          <p:nvPr/>
        </p:nvSpPr>
        <p:spPr>
          <a:xfrm flipH="false" flipV="false" rot="0">
            <a:off x="12609040" y="5818915"/>
            <a:ext cx="4330973" cy="4330973"/>
          </a:xfrm>
          <a:custGeom>
            <a:avLst/>
            <a:gdLst/>
            <a:ahLst/>
            <a:cxnLst/>
            <a:rect r="r" b="b" t="t" l="l"/>
            <a:pathLst>
              <a:path h="4330973" w="4330973">
                <a:moveTo>
                  <a:pt x="0" y="0"/>
                </a:moveTo>
                <a:lnTo>
                  <a:pt x="4330973" y="0"/>
                </a:lnTo>
                <a:lnTo>
                  <a:pt x="4330973" y="4330973"/>
                </a:lnTo>
                <a:lnTo>
                  <a:pt x="0" y="43309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1226" y="6172200"/>
            <a:ext cx="2695194" cy="4114800"/>
          </a:xfrm>
          <a:custGeom>
            <a:avLst/>
            <a:gdLst/>
            <a:ahLst/>
            <a:cxnLst/>
            <a:rect r="r" b="b" t="t" l="l"/>
            <a:pathLst>
              <a:path h="4114800" w="2695194">
                <a:moveTo>
                  <a:pt x="0" y="0"/>
                </a:moveTo>
                <a:lnTo>
                  <a:pt x="2695194" y="0"/>
                </a:lnTo>
                <a:lnTo>
                  <a:pt x="269519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3603905" y="8526152"/>
            <a:ext cx="5833068" cy="1464295"/>
          </a:xfrm>
          <a:custGeom>
            <a:avLst/>
            <a:gdLst/>
            <a:ahLst/>
            <a:cxnLst/>
            <a:rect r="r" b="b" t="t" l="l"/>
            <a:pathLst>
              <a:path h="1464295" w="5833068">
                <a:moveTo>
                  <a:pt x="0" y="0"/>
                </a:moveTo>
                <a:lnTo>
                  <a:pt x="5833068" y="0"/>
                </a:lnTo>
                <a:lnTo>
                  <a:pt x="5833068" y="1464296"/>
                </a:lnTo>
                <a:lnTo>
                  <a:pt x="0" y="1464296"/>
                </a:lnTo>
                <a:lnTo>
                  <a:pt x="0" y="0"/>
                </a:lnTo>
                <a:close/>
              </a:path>
            </a:pathLst>
          </a:custGeom>
          <a:blipFill>
            <a:blip r:embed="rId9"/>
            <a:stretch>
              <a:fillRect l="0" t="-50291" r="0" b="-504778"/>
            </a:stretch>
          </a:blipFill>
        </p:spPr>
      </p:sp>
      <p:pic>
        <p:nvPicPr>
          <p:cNvPr name="Picture 8" id="8"/>
          <p:cNvPicPr>
            <a:picLocks noChangeAspect="true"/>
          </p:cNvPicPr>
          <p:nvPr/>
        </p:nvPicPr>
        <p:blipFill>
          <a:blip r:embed="rId10"/>
          <a:srcRect l="0" t="0" r="0" b="0"/>
          <a:stretch>
            <a:fillRect/>
          </a:stretch>
        </p:blipFill>
        <p:spPr>
          <a:xfrm flipH="true" flipV="false" rot="0">
            <a:off x="9555060" y="8707750"/>
            <a:ext cx="1655788" cy="1101099"/>
          </a:xfrm>
          <a:prstGeom prst="rect">
            <a:avLst/>
          </a:prstGeom>
        </p:spPr>
      </p:pic>
      <p:sp>
        <p:nvSpPr>
          <p:cNvPr name="TextBox 9" id="9"/>
          <p:cNvSpPr txBox="true"/>
          <p:nvPr/>
        </p:nvSpPr>
        <p:spPr>
          <a:xfrm rot="0">
            <a:off x="909918" y="706687"/>
            <a:ext cx="7909193" cy="6832013"/>
          </a:xfrm>
          <a:prstGeom prst="rect">
            <a:avLst/>
          </a:prstGeom>
        </p:spPr>
        <p:txBody>
          <a:bodyPr anchor="t" rtlCol="false" tIns="0" lIns="0" bIns="0" rIns="0">
            <a:spAutoFit/>
          </a:bodyPr>
          <a:lstStyle/>
          <a:p>
            <a:pPr algn="ctr">
              <a:lnSpc>
                <a:spcPts val="6728"/>
              </a:lnSpc>
            </a:pPr>
            <a:r>
              <a:rPr lang="en-US" sz="6936" spc="520">
                <a:solidFill>
                  <a:srgbClr val="982C2D"/>
                </a:solidFill>
                <a:latin typeface="One Little Font Bold Italics"/>
              </a:rPr>
              <a:t>"WE DO REALIZE THAT TODAY'S TEENAGER IS TOMORROW'S POTENTIAL REGULAR CUSTOMER"</a:t>
            </a:r>
          </a:p>
          <a:p>
            <a:pPr algn="ctr">
              <a:lnSpc>
                <a:spcPts val="6728"/>
              </a:lnSpc>
            </a:pPr>
            <a:r>
              <a:rPr lang="en-US" sz="6936" spc="520">
                <a:solidFill>
                  <a:srgbClr val="982C2D"/>
                </a:solidFill>
                <a:latin typeface="One Little Font Bold Italics"/>
              </a:rPr>
              <a:t>-TOBACCO INDUSTRY</a:t>
            </a:r>
          </a:p>
        </p:txBody>
      </p:sp>
      <p:sp>
        <p:nvSpPr>
          <p:cNvPr name="Freeform 10" id="10"/>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11"/>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grpSp>
        <p:nvGrpSpPr>
          <p:cNvPr name="Group 2" id="2"/>
          <p:cNvGrpSpPr/>
          <p:nvPr/>
        </p:nvGrpSpPr>
        <p:grpSpPr>
          <a:xfrm rot="0">
            <a:off x="0" y="7992151"/>
            <a:ext cx="18288000" cy="2294849"/>
            <a:chOff x="0" y="0"/>
            <a:chExt cx="6186311" cy="776282"/>
          </a:xfrm>
        </p:grpSpPr>
        <p:sp>
          <p:nvSpPr>
            <p:cNvPr name="Freeform 3" id="3"/>
            <p:cNvSpPr/>
            <p:nvPr/>
          </p:nvSpPr>
          <p:spPr>
            <a:xfrm flipH="false" flipV="false" rot="0">
              <a:off x="0" y="0"/>
              <a:ext cx="6186311" cy="776282"/>
            </a:xfrm>
            <a:custGeom>
              <a:avLst/>
              <a:gdLst/>
              <a:ahLst/>
              <a:cxnLst/>
              <a:rect r="r" b="b" t="t" l="l"/>
              <a:pathLst>
                <a:path h="776282" w="6186311">
                  <a:moveTo>
                    <a:pt x="0" y="0"/>
                  </a:moveTo>
                  <a:lnTo>
                    <a:pt x="6186311" y="0"/>
                  </a:lnTo>
                  <a:lnTo>
                    <a:pt x="6186311" y="776282"/>
                  </a:lnTo>
                  <a:lnTo>
                    <a:pt x="0" y="776282"/>
                  </a:lnTo>
                  <a:close/>
                </a:path>
              </a:pathLst>
            </a:custGeom>
            <a:solidFill>
              <a:srgbClr val="C8A888"/>
            </a:solidFill>
          </p:spPr>
        </p:sp>
      </p:grpSp>
      <p:sp>
        <p:nvSpPr>
          <p:cNvPr name="Freeform 4" id="4"/>
          <p:cNvSpPr/>
          <p:nvPr/>
        </p:nvSpPr>
        <p:spPr>
          <a:xfrm flipH="false" flipV="false" rot="0">
            <a:off x="9144000"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838212"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true" flipV="false" rot="0">
            <a:off x="-333815" y="-777182"/>
            <a:ext cx="4117893" cy="4050509"/>
          </a:xfrm>
          <a:custGeom>
            <a:avLst/>
            <a:gdLst/>
            <a:ahLst/>
            <a:cxnLst/>
            <a:rect r="r" b="b" t="t" l="l"/>
            <a:pathLst>
              <a:path h="4050509" w="4117893">
                <a:moveTo>
                  <a:pt x="4117893" y="0"/>
                </a:moveTo>
                <a:lnTo>
                  <a:pt x="0" y="0"/>
                </a:lnTo>
                <a:lnTo>
                  <a:pt x="0" y="4050509"/>
                </a:lnTo>
                <a:lnTo>
                  <a:pt x="4117893" y="4050509"/>
                </a:lnTo>
                <a:lnTo>
                  <a:pt x="4117893"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4503922" y="-777182"/>
            <a:ext cx="4117893" cy="4050509"/>
          </a:xfrm>
          <a:custGeom>
            <a:avLst/>
            <a:gdLst/>
            <a:ahLst/>
            <a:cxnLst/>
            <a:rect r="r" b="b" t="t" l="l"/>
            <a:pathLst>
              <a:path h="4050509" w="4117893">
                <a:moveTo>
                  <a:pt x="0" y="0"/>
                </a:moveTo>
                <a:lnTo>
                  <a:pt x="4117893" y="0"/>
                </a:lnTo>
                <a:lnTo>
                  <a:pt x="4117893" y="4050509"/>
                </a:lnTo>
                <a:lnTo>
                  <a:pt x="0" y="405050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1011592" y="4803321"/>
            <a:ext cx="8167603" cy="4336255"/>
          </a:xfrm>
          <a:custGeom>
            <a:avLst/>
            <a:gdLst/>
            <a:ahLst/>
            <a:cxnLst/>
            <a:rect r="r" b="b" t="t" l="l"/>
            <a:pathLst>
              <a:path h="4336255" w="8167603">
                <a:moveTo>
                  <a:pt x="0" y="0"/>
                </a:moveTo>
                <a:lnTo>
                  <a:pt x="8167603" y="0"/>
                </a:lnTo>
                <a:lnTo>
                  <a:pt x="8167603" y="4336255"/>
                </a:lnTo>
                <a:lnTo>
                  <a:pt x="0" y="433625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9" id="9"/>
          <p:cNvGrpSpPr>
            <a:grpSpLocks noChangeAspect="true"/>
          </p:cNvGrpSpPr>
          <p:nvPr/>
        </p:nvGrpSpPr>
        <p:grpSpPr>
          <a:xfrm rot="0">
            <a:off x="414796" y="2174732"/>
            <a:ext cx="12382098" cy="6964843"/>
            <a:chOff x="0" y="0"/>
            <a:chExt cx="11289030" cy="6350000"/>
          </a:xfrm>
        </p:grpSpPr>
        <p:sp>
          <p:nvSpPr>
            <p:cNvPr name="Freeform 10" id="10"/>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9"/>
              <a:stretch>
                <a:fillRect l="0" t="-4" r="0" b="-4"/>
              </a:stretch>
            </a:blipFill>
          </p:spPr>
        </p:sp>
      </p:grpSp>
      <p:sp>
        <p:nvSpPr>
          <p:cNvPr name="Freeform 11" id="11"/>
          <p:cNvSpPr/>
          <p:nvPr/>
        </p:nvSpPr>
        <p:spPr>
          <a:xfrm flipH="false" flipV="false" rot="0">
            <a:off x="17191280" y="9114682"/>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10"/>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11610389" y="4897196"/>
            <a:ext cx="6129251" cy="4719523"/>
          </a:xfrm>
          <a:prstGeom prst="rect">
            <a:avLst/>
          </a:prstGeom>
        </p:spPr>
      </p:pic>
      <p:pic>
        <p:nvPicPr>
          <p:cNvPr name="Picture 3" id="3"/>
          <p:cNvPicPr>
            <a:picLocks noChangeAspect="true"/>
          </p:cNvPicPr>
          <p:nvPr/>
        </p:nvPicPr>
        <p:blipFill>
          <a:blip r:embed="rId4"/>
          <a:srcRect l="0" t="0" r="0" b="0"/>
          <a:stretch>
            <a:fillRect/>
          </a:stretch>
        </p:blipFill>
        <p:spPr>
          <a:xfrm flipH="false" flipV="false" rot="0">
            <a:off x="194725" y="5034137"/>
            <a:ext cx="5723491" cy="4950820"/>
          </a:xfrm>
          <a:prstGeom prst="rect">
            <a:avLst/>
          </a:prstGeom>
        </p:spPr>
      </p:pic>
      <p:sp>
        <p:nvSpPr>
          <p:cNvPr name="Freeform 4" id="4"/>
          <p:cNvSpPr/>
          <p:nvPr/>
        </p:nvSpPr>
        <p:spPr>
          <a:xfrm flipH="false" flipV="false" rot="0">
            <a:off x="13108236" y="2378550"/>
            <a:ext cx="1428798" cy="2395850"/>
          </a:xfrm>
          <a:custGeom>
            <a:avLst/>
            <a:gdLst/>
            <a:ahLst/>
            <a:cxnLst/>
            <a:rect r="r" b="b" t="t" l="l"/>
            <a:pathLst>
              <a:path h="2395850" w="1428798">
                <a:moveTo>
                  <a:pt x="0" y="0"/>
                </a:moveTo>
                <a:lnTo>
                  <a:pt x="1428798" y="0"/>
                </a:lnTo>
                <a:lnTo>
                  <a:pt x="1428798" y="2395850"/>
                </a:lnTo>
                <a:lnTo>
                  <a:pt x="0" y="23958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1407862" y="2979936"/>
            <a:ext cx="1546502" cy="1794464"/>
          </a:xfrm>
          <a:custGeom>
            <a:avLst/>
            <a:gdLst/>
            <a:ahLst/>
            <a:cxnLst/>
            <a:rect r="r" b="b" t="t" l="l"/>
            <a:pathLst>
              <a:path h="1794464" w="1546502">
                <a:moveTo>
                  <a:pt x="0" y="0"/>
                </a:moveTo>
                <a:lnTo>
                  <a:pt x="1546501" y="0"/>
                </a:lnTo>
                <a:lnTo>
                  <a:pt x="1546501" y="1794464"/>
                </a:lnTo>
                <a:lnTo>
                  <a:pt x="0" y="17944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354117">
            <a:off x="1255495" y="491234"/>
            <a:ext cx="2300822" cy="1773725"/>
          </a:xfrm>
          <a:custGeom>
            <a:avLst/>
            <a:gdLst/>
            <a:ahLst/>
            <a:cxnLst/>
            <a:rect r="r" b="b" t="t" l="l"/>
            <a:pathLst>
              <a:path h="1773725" w="2300822">
                <a:moveTo>
                  <a:pt x="0" y="0"/>
                </a:moveTo>
                <a:lnTo>
                  <a:pt x="2300822" y="0"/>
                </a:lnTo>
                <a:lnTo>
                  <a:pt x="2300822" y="1773724"/>
                </a:lnTo>
                <a:lnTo>
                  <a:pt x="0" y="17737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3556317" y="480864"/>
            <a:ext cx="1546502" cy="1794464"/>
          </a:xfrm>
          <a:custGeom>
            <a:avLst/>
            <a:gdLst/>
            <a:ahLst/>
            <a:cxnLst/>
            <a:rect r="r" b="b" t="t" l="l"/>
            <a:pathLst>
              <a:path h="1794464" w="1546502">
                <a:moveTo>
                  <a:pt x="0" y="0"/>
                </a:moveTo>
                <a:lnTo>
                  <a:pt x="1546502" y="0"/>
                </a:lnTo>
                <a:lnTo>
                  <a:pt x="1546502" y="1794464"/>
                </a:lnTo>
                <a:lnTo>
                  <a:pt x="0" y="17944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5102819" y="466023"/>
            <a:ext cx="1900401" cy="1537598"/>
          </a:xfrm>
          <a:custGeom>
            <a:avLst/>
            <a:gdLst/>
            <a:ahLst/>
            <a:cxnLst/>
            <a:rect r="r" b="b" t="t" l="l"/>
            <a:pathLst>
              <a:path h="1537598" w="1900401">
                <a:moveTo>
                  <a:pt x="0" y="0"/>
                </a:moveTo>
                <a:lnTo>
                  <a:pt x="1900401" y="0"/>
                </a:lnTo>
                <a:lnTo>
                  <a:pt x="1900401" y="1537597"/>
                </a:lnTo>
                <a:lnTo>
                  <a:pt x="0" y="15375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7003220" y="552843"/>
            <a:ext cx="1184362" cy="1450778"/>
          </a:xfrm>
          <a:custGeom>
            <a:avLst/>
            <a:gdLst/>
            <a:ahLst/>
            <a:cxnLst/>
            <a:rect r="r" b="b" t="t" l="l"/>
            <a:pathLst>
              <a:path h="1450778" w="1184362">
                <a:moveTo>
                  <a:pt x="0" y="0"/>
                </a:moveTo>
                <a:lnTo>
                  <a:pt x="1184362" y="0"/>
                </a:lnTo>
                <a:lnTo>
                  <a:pt x="1184362" y="1450777"/>
                </a:lnTo>
                <a:lnTo>
                  <a:pt x="0" y="145077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0">
            <a:off x="10485394" y="274742"/>
            <a:ext cx="1530819" cy="2287909"/>
          </a:xfrm>
          <a:custGeom>
            <a:avLst/>
            <a:gdLst/>
            <a:ahLst/>
            <a:cxnLst/>
            <a:rect r="r" b="b" t="t" l="l"/>
            <a:pathLst>
              <a:path h="2287909" w="1530819">
                <a:moveTo>
                  <a:pt x="0" y="0"/>
                </a:moveTo>
                <a:lnTo>
                  <a:pt x="1530819" y="0"/>
                </a:lnTo>
                <a:lnTo>
                  <a:pt x="1530819" y="2287910"/>
                </a:lnTo>
                <a:lnTo>
                  <a:pt x="0" y="228791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0">
            <a:off x="11769892" y="259901"/>
            <a:ext cx="1836011" cy="1809305"/>
          </a:xfrm>
          <a:custGeom>
            <a:avLst/>
            <a:gdLst/>
            <a:ahLst/>
            <a:cxnLst/>
            <a:rect r="r" b="b" t="t" l="l"/>
            <a:pathLst>
              <a:path h="1809305" w="1836011">
                <a:moveTo>
                  <a:pt x="0" y="0"/>
                </a:moveTo>
                <a:lnTo>
                  <a:pt x="1836011" y="0"/>
                </a:lnTo>
                <a:lnTo>
                  <a:pt x="1836011" y="1809305"/>
                </a:lnTo>
                <a:lnTo>
                  <a:pt x="0" y="180930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2" id="12"/>
          <p:cNvSpPr/>
          <p:nvPr/>
        </p:nvSpPr>
        <p:spPr>
          <a:xfrm flipH="false" flipV="false" rot="0">
            <a:off x="13559263" y="436069"/>
            <a:ext cx="1431529" cy="1839582"/>
          </a:xfrm>
          <a:custGeom>
            <a:avLst/>
            <a:gdLst/>
            <a:ahLst/>
            <a:cxnLst/>
            <a:rect r="r" b="b" t="t" l="l"/>
            <a:pathLst>
              <a:path h="1839582" w="1431529">
                <a:moveTo>
                  <a:pt x="0" y="0"/>
                </a:moveTo>
                <a:lnTo>
                  <a:pt x="1431529" y="0"/>
                </a:lnTo>
                <a:lnTo>
                  <a:pt x="1431529" y="1839582"/>
                </a:lnTo>
                <a:lnTo>
                  <a:pt x="0" y="1839582"/>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3" id="13"/>
          <p:cNvSpPr/>
          <p:nvPr/>
        </p:nvSpPr>
        <p:spPr>
          <a:xfrm flipH="false" flipV="false" rot="0">
            <a:off x="15496560" y="167178"/>
            <a:ext cx="1345253" cy="1902028"/>
          </a:xfrm>
          <a:custGeom>
            <a:avLst/>
            <a:gdLst/>
            <a:ahLst/>
            <a:cxnLst/>
            <a:rect r="r" b="b" t="t" l="l"/>
            <a:pathLst>
              <a:path h="1902028" w="1345253">
                <a:moveTo>
                  <a:pt x="0" y="0"/>
                </a:moveTo>
                <a:lnTo>
                  <a:pt x="1345252" y="0"/>
                </a:lnTo>
                <a:lnTo>
                  <a:pt x="1345252" y="1902028"/>
                </a:lnTo>
                <a:lnTo>
                  <a:pt x="0" y="190202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4" id="14"/>
          <p:cNvSpPr/>
          <p:nvPr/>
        </p:nvSpPr>
        <p:spPr>
          <a:xfrm flipH="false" flipV="false" rot="0">
            <a:off x="3048563" y="2923723"/>
            <a:ext cx="1836011" cy="1809305"/>
          </a:xfrm>
          <a:custGeom>
            <a:avLst/>
            <a:gdLst/>
            <a:ahLst/>
            <a:cxnLst/>
            <a:rect r="r" b="b" t="t" l="l"/>
            <a:pathLst>
              <a:path h="1809305" w="1836011">
                <a:moveTo>
                  <a:pt x="0" y="0"/>
                </a:moveTo>
                <a:lnTo>
                  <a:pt x="1836011" y="0"/>
                </a:lnTo>
                <a:lnTo>
                  <a:pt x="1836011" y="1809305"/>
                </a:lnTo>
                <a:lnTo>
                  <a:pt x="0" y="180930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5" id="15"/>
          <p:cNvSpPr/>
          <p:nvPr/>
        </p:nvSpPr>
        <p:spPr>
          <a:xfrm flipH="false" flipV="false" rot="0">
            <a:off x="5185043" y="2788125"/>
            <a:ext cx="2094034" cy="1522934"/>
          </a:xfrm>
          <a:custGeom>
            <a:avLst/>
            <a:gdLst/>
            <a:ahLst/>
            <a:cxnLst/>
            <a:rect r="r" b="b" t="t" l="l"/>
            <a:pathLst>
              <a:path h="1522934" w="2094034">
                <a:moveTo>
                  <a:pt x="0" y="0"/>
                </a:moveTo>
                <a:lnTo>
                  <a:pt x="2094035" y="0"/>
                </a:lnTo>
                <a:lnTo>
                  <a:pt x="2094035" y="1522934"/>
                </a:lnTo>
                <a:lnTo>
                  <a:pt x="0" y="1522934"/>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6" id="16"/>
          <p:cNvSpPr/>
          <p:nvPr/>
        </p:nvSpPr>
        <p:spPr>
          <a:xfrm flipH="false" flipV="false" rot="0">
            <a:off x="7558226" y="2938259"/>
            <a:ext cx="1585774" cy="1565591"/>
          </a:xfrm>
          <a:custGeom>
            <a:avLst/>
            <a:gdLst/>
            <a:ahLst/>
            <a:cxnLst/>
            <a:rect r="r" b="b" t="t" l="l"/>
            <a:pathLst>
              <a:path h="1565591" w="1585774">
                <a:moveTo>
                  <a:pt x="0" y="0"/>
                </a:moveTo>
                <a:lnTo>
                  <a:pt x="1585774" y="0"/>
                </a:lnTo>
                <a:lnTo>
                  <a:pt x="1585774" y="1565592"/>
                </a:lnTo>
                <a:lnTo>
                  <a:pt x="0" y="1565592"/>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pic>
        <p:nvPicPr>
          <p:cNvPr name="Picture 17" id="17"/>
          <p:cNvPicPr>
            <a:picLocks noChangeAspect="true"/>
          </p:cNvPicPr>
          <p:nvPr/>
        </p:nvPicPr>
        <p:blipFill>
          <a:blip r:embed="rId27"/>
          <a:srcRect l="0" t="0" r="0" b="0"/>
          <a:stretch>
            <a:fillRect/>
          </a:stretch>
        </p:blipFill>
        <p:spPr>
          <a:xfrm flipH="false" flipV="false" rot="1884095">
            <a:off x="5090624" y="5149786"/>
            <a:ext cx="3553529" cy="3820999"/>
          </a:xfrm>
          <a:prstGeom prst="rect">
            <a:avLst/>
          </a:prstGeom>
        </p:spPr>
      </p:pic>
      <p:sp>
        <p:nvSpPr>
          <p:cNvPr name="Freeform 18" id="18"/>
          <p:cNvSpPr/>
          <p:nvPr/>
        </p:nvSpPr>
        <p:spPr>
          <a:xfrm flipH="false" flipV="false" rot="-1669519">
            <a:off x="9935758" y="5496442"/>
            <a:ext cx="1028700" cy="4114800"/>
          </a:xfrm>
          <a:custGeom>
            <a:avLst/>
            <a:gdLst/>
            <a:ahLst/>
            <a:cxnLst/>
            <a:rect r="r" b="b" t="t" l="l"/>
            <a:pathLst>
              <a:path h="4114800" w="1028700">
                <a:moveTo>
                  <a:pt x="0" y="0"/>
                </a:moveTo>
                <a:lnTo>
                  <a:pt x="1028700" y="0"/>
                </a:lnTo>
                <a:lnTo>
                  <a:pt x="1028700" y="4114800"/>
                </a:lnTo>
                <a:lnTo>
                  <a:pt x="0" y="4114800"/>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19" id="19"/>
          <p:cNvSpPr/>
          <p:nvPr/>
        </p:nvSpPr>
        <p:spPr>
          <a:xfrm flipH="false" flipV="false" rot="0">
            <a:off x="17191280" y="9114682"/>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30"/>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grpSp>
        <p:nvGrpSpPr>
          <p:cNvPr name="Group 2" id="2"/>
          <p:cNvGrpSpPr/>
          <p:nvPr/>
        </p:nvGrpSpPr>
        <p:grpSpPr>
          <a:xfrm rot="0">
            <a:off x="0" y="8751040"/>
            <a:ext cx="18288000" cy="1535960"/>
            <a:chOff x="0" y="0"/>
            <a:chExt cx="6186311" cy="519572"/>
          </a:xfrm>
        </p:grpSpPr>
        <p:sp>
          <p:nvSpPr>
            <p:cNvPr name="Freeform 3" id="3"/>
            <p:cNvSpPr/>
            <p:nvPr/>
          </p:nvSpPr>
          <p:spPr>
            <a:xfrm flipH="false" flipV="false" rot="0">
              <a:off x="0" y="0"/>
              <a:ext cx="6186311" cy="519572"/>
            </a:xfrm>
            <a:custGeom>
              <a:avLst/>
              <a:gdLst/>
              <a:ahLst/>
              <a:cxnLst/>
              <a:rect r="r" b="b" t="t" l="l"/>
              <a:pathLst>
                <a:path h="519572" w="6186311">
                  <a:moveTo>
                    <a:pt x="0" y="0"/>
                  </a:moveTo>
                  <a:lnTo>
                    <a:pt x="6186311" y="0"/>
                  </a:lnTo>
                  <a:lnTo>
                    <a:pt x="6186311" y="519572"/>
                  </a:lnTo>
                  <a:lnTo>
                    <a:pt x="0" y="519572"/>
                  </a:lnTo>
                  <a:close/>
                </a:path>
              </a:pathLst>
            </a:custGeom>
            <a:solidFill>
              <a:srgbClr val="1F222B"/>
            </a:solidFill>
          </p:spPr>
        </p:sp>
      </p:grpSp>
      <p:sp>
        <p:nvSpPr>
          <p:cNvPr name="Freeform 4" id="4"/>
          <p:cNvSpPr/>
          <p:nvPr/>
        </p:nvSpPr>
        <p:spPr>
          <a:xfrm flipH="false" flipV="false" rot="0">
            <a:off x="9365539" y="-2216714"/>
            <a:ext cx="4837564" cy="4954675"/>
          </a:xfrm>
          <a:custGeom>
            <a:avLst/>
            <a:gdLst/>
            <a:ahLst/>
            <a:cxnLst/>
            <a:rect r="r" b="b" t="t" l="l"/>
            <a:pathLst>
              <a:path h="4954675" w="4837564">
                <a:moveTo>
                  <a:pt x="0" y="0"/>
                </a:moveTo>
                <a:lnTo>
                  <a:pt x="4837564" y="0"/>
                </a:lnTo>
                <a:lnTo>
                  <a:pt x="4837564" y="4954675"/>
                </a:lnTo>
                <a:lnTo>
                  <a:pt x="0" y="4954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4084897" y="-2216714"/>
            <a:ext cx="4837564" cy="4954675"/>
          </a:xfrm>
          <a:custGeom>
            <a:avLst/>
            <a:gdLst/>
            <a:ahLst/>
            <a:cxnLst/>
            <a:rect r="r" b="b" t="t" l="l"/>
            <a:pathLst>
              <a:path h="4954675" w="4837564">
                <a:moveTo>
                  <a:pt x="0" y="0"/>
                </a:moveTo>
                <a:lnTo>
                  <a:pt x="4837564" y="0"/>
                </a:lnTo>
                <a:lnTo>
                  <a:pt x="4837564" y="4954675"/>
                </a:lnTo>
                <a:lnTo>
                  <a:pt x="0" y="4954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true" flipV="false" rot="0">
            <a:off x="13727850" y="0"/>
            <a:ext cx="4788131" cy="10287000"/>
          </a:xfrm>
          <a:custGeom>
            <a:avLst/>
            <a:gdLst/>
            <a:ahLst/>
            <a:cxnLst/>
            <a:rect r="r" b="b" t="t" l="l"/>
            <a:pathLst>
              <a:path h="10287000" w="4788131">
                <a:moveTo>
                  <a:pt x="4788131" y="0"/>
                </a:moveTo>
                <a:lnTo>
                  <a:pt x="0" y="0"/>
                </a:lnTo>
                <a:lnTo>
                  <a:pt x="0" y="10287000"/>
                </a:lnTo>
                <a:lnTo>
                  <a:pt x="4788131" y="10287000"/>
                </a:lnTo>
                <a:lnTo>
                  <a:pt x="4788131"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227981" y="0"/>
            <a:ext cx="4788131" cy="10287000"/>
          </a:xfrm>
          <a:custGeom>
            <a:avLst/>
            <a:gdLst/>
            <a:ahLst/>
            <a:cxnLst/>
            <a:rect r="r" b="b" t="t" l="l"/>
            <a:pathLst>
              <a:path h="10287000" w="4788131">
                <a:moveTo>
                  <a:pt x="0" y="0"/>
                </a:moveTo>
                <a:lnTo>
                  <a:pt x="4788131" y="0"/>
                </a:lnTo>
                <a:lnTo>
                  <a:pt x="4788131" y="10287000"/>
                </a:lnTo>
                <a:lnTo>
                  <a:pt x="0" y="10287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pic>
        <p:nvPicPr>
          <p:cNvPr name="Picture 8" id="8"/>
          <p:cNvPicPr>
            <a:picLocks noChangeAspect="true"/>
          </p:cNvPicPr>
          <p:nvPr/>
        </p:nvPicPr>
        <p:blipFill>
          <a:blip r:embed="rId7"/>
          <a:srcRect l="0" t="0" r="0" b="0"/>
          <a:stretch>
            <a:fillRect/>
          </a:stretch>
        </p:blipFill>
        <p:spPr>
          <a:xfrm flipH="false" flipV="false" rot="0">
            <a:off x="607005" y="5143500"/>
            <a:ext cx="5000072" cy="5319225"/>
          </a:xfrm>
          <a:prstGeom prst="rect">
            <a:avLst/>
          </a:prstGeom>
        </p:spPr>
      </p:pic>
      <p:sp>
        <p:nvSpPr>
          <p:cNvPr name="TextBox 9" id="9"/>
          <p:cNvSpPr txBox="true"/>
          <p:nvPr/>
        </p:nvSpPr>
        <p:spPr>
          <a:xfrm rot="0">
            <a:off x="3539059" y="4981989"/>
            <a:ext cx="11209883" cy="1373855"/>
          </a:xfrm>
          <a:prstGeom prst="rect">
            <a:avLst/>
          </a:prstGeom>
        </p:spPr>
        <p:txBody>
          <a:bodyPr anchor="t" rtlCol="false" tIns="0" lIns="0" bIns="0" rIns="0">
            <a:spAutoFit/>
          </a:bodyPr>
          <a:lstStyle/>
          <a:p>
            <a:pPr algn="ctr">
              <a:lnSpc>
                <a:spcPts val="8895"/>
              </a:lnSpc>
            </a:pPr>
            <a:r>
              <a:rPr lang="en-US" sz="11552">
                <a:solidFill>
                  <a:srgbClr val="1F222B"/>
                </a:solidFill>
                <a:latin typeface="The Seasons Bold"/>
              </a:rPr>
              <a:t>ENVIRONMENT</a:t>
            </a:r>
          </a:p>
        </p:txBody>
      </p:sp>
      <p:sp>
        <p:nvSpPr>
          <p:cNvPr name="TextBox 10" id="10"/>
          <p:cNvSpPr txBox="true"/>
          <p:nvPr/>
        </p:nvSpPr>
        <p:spPr>
          <a:xfrm rot="0">
            <a:off x="2679406" y="6848476"/>
            <a:ext cx="12929188" cy="606425"/>
          </a:xfrm>
          <a:prstGeom prst="rect">
            <a:avLst/>
          </a:prstGeom>
        </p:spPr>
        <p:txBody>
          <a:bodyPr anchor="t" rtlCol="false" tIns="0" lIns="0" bIns="0" rIns="0">
            <a:spAutoFit/>
          </a:bodyPr>
          <a:lstStyle/>
          <a:p>
            <a:pPr algn="ctr">
              <a:lnSpc>
                <a:spcPts val="4900"/>
              </a:lnSpc>
            </a:pPr>
            <a:r>
              <a:rPr lang="en-US" sz="3500">
                <a:solidFill>
                  <a:srgbClr val="1F222B"/>
                </a:solidFill>
                <a:latin typeface="Red Hat Display"/>
              </a:rPr>
              <a:t>Act II</a:t>
            </a:r>
          </a:p>
        </p:txBody>
      </p:sp>
      <p:sp>
        <p:nvSpPr>
          <p:cNvPr name="Freeform 11" id="11"/>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8"/>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sp>
        <p:nvSpPr>
          <p:cNvPr name="TextBox 2" id="2"/>
          <p:cNvSpPr txBox="true"/>
          <p:nvPr/>
        </p:nvSpPr>
        <p:spPr>
          <a:xfrm rot="0">
            <a:off x="910233" y="1151697"/>
            <a:ext cx="10425314" cy="2501594"/>
          </a:xfrm>
          <a:prstGeom prst="rect">
            <a:avLst/>
          </a:prstGeom>
        </p:spPr>
        <p:txBody>
          <a:bodyPr anchor="t" rtlCol="false" tIns="0" lIns="0" bIns="0" rIns="0">
            <a:spAutoFit/>
          </a:bodyPr>
          <a:lstStyle/>
          <a:p>
            <a:pPr>
              <a:lnSpc>
                <a:spcPts val="8793"/>
              </a:lnSpc>
            </a:pPr>
            <a:r>
              <a:rPr lang="en-US" sz="9992">
                <a:solidFill>
                  <a:srgbClr val="D1B266"/>
                </a:solidFill>
                <a:latin typeface="The Seasons Bold"/>
              </a:rPr>
              <a:t>VAPING AND THE ENVIRONMENT </a:t>
            </a:r>
          </a:p>
        </p:txBody>
      </p:sp>
      <p:grpSp>
        <p:nvGrpSpPr>
          <p:cNvPr name="Group 3" id="3"/>
          <p:cNvGrpSpPr>
            <a:grpSpLocks noChangeAspect="true"/>
          </p:cNvGrpSpPr>
          <p:nvPr/>
        </p:nvGrpSpPr>
        <p:grpSpPr>
          <a:xfrm rot="0">
            <a:off x="9823747" y="2129779"/>
            <a:ext cx="7668248" cy="6073066"/>
            <a:chOff x="0" y="0"/>
            <a:chExt cx="10224331" cy="8097422"/>
          </a:xfrm>
        </p:grpSpPr>
        <p:sp>
          <p:nvSpPr>
            <p:cNvPr name="Freeform 4" id="4"/>
            <p:cNvSpPr/>
            <p:nvPr/>
          </p:nvSpPr>
          <p:spPr>
            <a:xfrm flipH="false" flipV="false" rot="0">
              <a:off x="0" y="0"/>
              <a:ext cx="10224390" cy="8097392"/>
            </a:xfrm>
            <a:custGeom>
              <a:avLst/>
              <a:gdLst/>
              <a:ahLst/>
              <a:cxnLst/>
              <a:rect r="r" b="b" t="t" l="l"/>
              <a:pathLst>
                <a:path h="8097392" w="10224390">
                  <a:moveTo>
                    <a:pt x="7943342" y="0"/>
                  </a:moveTo>
                  <a:cubicBezTo>
                    <a:pt x="7110349" y="0"/>
                    <a:pt x="6255004" y="510794"/>
                    <a:pt x="5613273" y="665353"/>
                  </a:cubicBezTo>
                  <a:cubicBezTo>
                    <a:pt x="5371211" y="723773"/>
                    <a:pt x="5132070" y="738886"/>
                    <a:pt x="4893945" y="738886"/>
                  </a:cubicBezTo>
                  <a:cubicBezTo>
                    <a:pt x="4640580" y="738886"/>
                    <a:pt x="4388103" y="721868"/>
                    <a:pt x="4134231" y="721868"/>
                  </a:cubicBezTo>
                  <a:cubicBezTo>
                    <a:pt x="3624326" y="721868"/>
                    <a:pt x="3108452" y="790702"/>
                    <a:pt x="2565781" y="1204468"/>
                  </a:cubicBezTo>
                  <a:cubicBezTo>
                    <a:pt x="1730502" y="1841373"/>
                    <a:pt x="1734439" y="2572766"/>
                    <a:pt x="1489456" y="3089402"/>
                  </a:cubicBezTo>
                  <a:cubicBezTo>
                    <a:pt x="1177417" y="3748405"/>
                    <a:pt x="523875" y="4199128"/>
                    <a:pt x="238252" y="4893945"/>
                  </a:cubicBezTo>
                  <a:cubicBezTo>
                    <a:pt x="47117" y="5359146"/>
                    <a:pt x="0" y="5927725"/>
                    <a:pt x="195453" y="6400419"/>
                  </a:cubicBezTo>
                  <a:cubicBezTo>
                    <a:pt x="560451" y="7282561"/>
                    <a:pt x="1463294" y="7091299"/>
                    <a:pt x="2627884" y="7641971"/>
                  </a:cubicBezTo>
                  <a:cubicBezTo>
                    <a:pt x="3214878" y="7919339"/>
                    <a:pt x="3521583" y="7935340"/>
                    <a:pt x="3909187" y="7935340"/>
                  </a:cubicBezTo>
                  <a:cubicBezTo>
                    <a:pt x="3959479" y="7935340"/>
                    <a:pt x="4011168" y="7935086"/>
                    <a:pt x="4065143" y="7935086"/>
                  </a:cubicBezTo>
                  <a:cubicBezTo>
                    <a:pt x="4376420" y="7935086"/>
                    <a:pt x="4759579" y="7944103"/>
                    <a:pt x="5367401" y="8065769"/>
                  </a:cubicBezTo>
                  <a:cubicBezTo>
                    <a:pt x="5396992" y="8076691"/>
                    <a:pt x="5581650" y="8097392"/>
                    <a:pt x="5840984" y="8097392"/>
                  </a:cubicBezTo>
                  <a:cubicBezTo>
                    <a:pt x="6281801" y="8097392"/>
                    <a:pt x="6938518" y="8037575"/>
                    <a:pt x="7417181" y="7768208"/>
                  </a:cubicBezTo>
                  <a:cubicBezTo>
                    <a:pt x="8837930" y="6968489"/>
                    <a:pt x="8522463" y="6120383"/>
                    <a:pt x="8817356" y="5290819"/>
                  </a:cubicBezTo>
                  <a:cubicBezTo>
                    <a:pt x="8987917" y="4810124"/>
                    <a:pt x="9354820" y="4443729"/>
                    <a:pt x="9632062" y="4028312"/>
                  </a:cubicBezTo>
                  <a:cubicBezTo>
                    <a:pt x="10224390" y="3139312"/>
                    <a:pt x="10137649" y="2053970"/>
                    <a:pt x="9649715" y="1170431"/>
                  </a:cubicBezTo>
                  <a:cubicBezTo>
                    <a:pt x="9155176" y="275590"/>
                    <a:pt x="8555355" y="0"/>
                    <a:pt x="7943342" y="0"/>
                  </a:cubicBezTo>
                  <a:close/>
                </a:path>
              </a:pathLst>
            </a:custGeom>
            <a:solidFill>
              <a:srgbClr val="A0EBFF"/>
            </a:solidFill>
          </p:spPr>
        </p:sp>
      </p:grpSp>
      <p:grpSp>
        <p:nvGrpSpPr>
          <p:cNvPr name="Group 5" id="5"/>
          <p:cNvGrpSpPr>
            <a:grpSpLocks noChangeAspect="true"/>
          </p:cNvGrpSpPr>
          <p:nvPr/>
        </p:nvGrpSpPr>
        <p:grpSpPr>
          <a:xfrm rot="0">
            <a:off x="10050815" y="2220530"/>
            <a:ext cx="7207848" cy="5846662"/>
            <a:chOff x="0" y="0"/>
            <a:chExt cx="9610463" cy="7795550"/>
          </a:xfrm>
        </p:grpSpPr>
        <p:sp>
          <p:nvSpPr>
            <p:cNvPr name="Freeform 6" id="6"/>
            <p:cNvSpPr/>
            <p:nvPr/>
          </p:nvSpPr>
          <p:spPr>
            <a:xfrm flipH="false" flipV="false" rot="0">
              <a:off x="0" y="0"/>
              <a:ext cx="9610598" cy="7795514"/>
            </a:xfrm>
            <a:custGeom>
              <a:avLst/>
              <a:gdLst/>
              <a:ahLst/>
              <a:cxnLst/>
              <a:rect r="r" b="b" t="t" l="l"/>
              <a:pathLst>
                <a:path h="7795514" w="9610598">
                  <a:moveTo>
                    <a:pt x="5010404" y="0"/>
                  </a:moveTo>
                  <a:cubicBezTo>
                    <a:pt x="4491736" y="0"/>
                    <a:pt x="3972814" y="157099"/>
                    <a:pt x="3529330" y="471932"/>
                  </a:cubicBezTo>
                  <a:cubicBezTo>
                    <a:pt x="3130550" y="755015"/>
                    <a:pt x="3048762" y="908177"/>
                    <a:pt x="2390267" y="1163320"/>
                  </a:cubicBezTo>
                  <a:cubicBezTo>
                    <a:pt x="1638808" y="1454785"/>
                    <a:pt x="614807" y="1524254"/>
                    <a:pt x="261620" y="2414270"/>
                  </a:cubicBezTo>
                  <a:cubicBezTo>
                    <a:pt x="0" y="3073273"/>
                    <a:pt x="108331" y="4196842"/>
                    <a:pt x="618236" y="5082921"/>
                  </a:cubicBezTo>
                  <a:cubicBezTo>
                    <a:pt x="1081278" y="5887085"/>
                    <a:pt x="1727327" y="5946013"/>
                    <a:pt x="2224659" y="6146165"/>
                  </a:cubicBezTo>
                  <a:cubicBezTo>
                    <a:pt x="2916809" y="6424676"/>
                    <a:pt x="3382772" y="6945885"/>
                    <a:pt x="4096639" y="7283831"/>
                  </a:cubicBezTo>
                  <a:cubicBezTo>
                    <a:pt x="4720717" y="7579488"/>
                    <a:pt x="5570347" y="7795514"/>
                    <a:pt x="6386576" y="7795514"/>
                  </a:cubicBezTo>
                  <a:cubicBezTo>
                    <a:pt x="7015607" y="7795514"/>
                    <a:pt x="7624826" y="7667244"/>
                    <a:pt x="8095742" y="7348220"/>
                  </a:cubicBezTo>
                  <a:cubicBezTo>
                    <a:pt x="9610598" y="6321425"/>
                    <a:pt x="8772272" y="4908169"/>
                    <a:pt x="8284337" y="3684651"/>
                  </a:cubicBezTo>
                  <a:cubicBezTo>
                    <a:pt x="7676388" y="2159635"/>
                    <a:pt x="7468616" y="1548638"/>
                    <a:pt x="7047865" y="1006475"/>
                  </a:cubicBezTo>
                  <a:cubicBezTo>
                    <a:pt x="6527673" y="336423"/>
                    <a:pt x="5769356" y="0"/>
                    <a:pt x="5010404" y="0"/>
                  </a:cubicBezTo>
                  <a:close/>
                </a:path>
              </a:pathLst>
            </a:custGeom>
            <a:solidFill>
              <a:srgbClr val="FFFFFF">
                <a:alpha val="44314"/>
              </a:srgbClr>
            </a:solidFill>
          </p:spPr>
        </p:sp>
      </p:grpSp>
      <p:grpSp>
        <p:nvGrpSpPr>
          <p:cNvPr name="Group 7" id="7"/>
          <p:cNvGrpSpPr>
            <a:grpSpLocks noChangeAspect="true"/>
          </p:cNvGrpSpPr>
          <p:nvPr/>
        </p:nvGrpSpPr>
        <p:grpSpPr>
          <a:xfrm rot="0">
            <a:off x="10019955" y="8032351"/>
            <a:ext cx="7146498" cy="740938"/>
            <a:chOff x="0" y="0"/>
            <a:chExt cx="9528664" cy="987918"/>
          </a:xfrm>
        </p:grpSpPr>
        <p:sp>
          <p:nvSpPr>
            <p:cNvPr name="Freeform 8" id="8"/>
            <p:cNvSpPr/>
            <p:nvPr/>
          </p:nvSpPr>
          <p:spPr>
            <a:xfrm flipH="false" flipV="false" rot="0">
              <a:off x="0" y="0"/>
              <a:ext cx="9528556" cy="987933"/>
            </a:xfrm>
            <a:custGeom>
              <a:avLst/>
              <a:gdLst/>
              <a:ahLst/>
              <a:cxnLst/>
              <a:rect r="r" b="b" t="t" l="l"/>
              <a:pathLst>
                <a:path h="987933" w="9528556">
                  <a:moveTo>
                    <a:pt x="4764278" y="0"/>
                  </a:moveTo>
                  <a:cubicBezTo>
                    <a:pt x="3500882" y="0"/>
                    <a:pt x="2289302" y="52451"/>
                    <a:pt x="1395730" y="144780"/>
                  </a:cubicBezTo>
                  <a:cubicBezTo>
                    <a:pt x="502158" y="237617"/>
                    <a:pt x="0" y="362966"/>
                    <a:pt x="0" y="494157"/>
                  </a:cubicBezTo>
                  <a:cubicBezTo>
                    <a:pt x="0" y="624967"/>
                    <a:pt x="502158" y="750697"/>
                    <a:pt x="1395730" y="843153"/>
                  </a:cubicBezTo>
                  <a:cubicBezTo>
                    <a:pt x="2289302" y="935990"/>
                    <a:pt x="3500882" y="987933"/>
                    <a:pt x="4764278" y="987933"/>
                  </a:cubicBezTo>
                  <a:cubicBezTo>
                    <a:pt x="6028182" y="987933"/>
                    <a:pt x="7239762" y="935990"/>
                    <a:pt x="8133334" y="843153"/>
                  </a:cubicBezTo>
                  <a:cubicBezTo>
                    <a:pt x="9026906" y="750824"/>
                    <a:pt x="9528556" y="624967"/>
                    <a:pt x="9528556" y="494157"/>
                  </a:cubicBezTo>
                  <a:cubicBezTo>
                    <a:pt x="9528556" y="362839"/>
                    <a:pt x="9026906" y="237617"/>
                    <a:pt x="8133334" y="144780"/>
                  </a:cubicBezTo>
                  <a:cubicBezTo>
                    <a:pt x="7239762" y="52451"/>
                    <a:pt x="6028309" y="0"/>
                    <a:pt x="4764278" y="0"/>
                  </a:cubicBezTo>
                  <a:close/>
                </a:path>
              </a:pathLst>
            </a:custGeom>
            <a:solidFill>
              <a:srgbClr val="439D8A"/>
            </a:solidFill>
          </p:spPr>
        </p:sp>
      </p:grpSp>
      <p:grpSp>
        <p:nvGrpSpPr>
          <p:cNvPr name="Group 9" id="9"/>
          <p:cNvGrpSpPr>
            <a:grpSpLocks noChangeAspect="true"/>
          </p:cNvGrpSpPr>
          <p:nvPr/>
        </p:nvGrpSpPr>
        <p:grpSpPr>
          <a:xfrm rot="0">
            <a:off x="15562227" y="5213401"/>
            <a:ext cx="799922" cy="1273271"/>
            <a:chOff x="0" y="0"/>
            <a:chExt cx="1066563" cy="1697694"/>
          </a:xfrm>
        </p:grpSpPr>
        <p:sp>
          <p:nvSpPr>
            <p:cNvPr name="Freeform 10" id="10"/>
            <p:cNvSpPr/>
            <p:nvPr/>
          </p:nvSpPr>
          <p:spPr>
            <a:xfrm flipH="false" flipV="false" rot="0">
              <a:off x="0" y="0"/>
              <a:ext cx="1066419" cy="1697736"/>
            </a:xfrm>
            <a:custGeom>
              <a:avLst/>
              <a:gdLst/>
              <a:ahLst/>
              <a:cxnLst/>
              <a:rect r="r" b="b" t="t" l="l"/>
              <a:pathLst>
                <a:path h="1697736" w="1066419">
                  <a:moveTo>
                    <a:pt x="787400" y="0"/>
                  </a:moveTo>
                  <a:cubicBezTo>
                    <a:pt x="784098" y="0"/>
                    <a:pt x="780796" y="254"/>
                    <a:pt x="777494" y="762"/>
                  </a:cubicBezTo>
                  <a:lnTo>
                    <a:pt x="70612" y="101600"/>
                  </a:lnTo>
                  <a:cubicBezTo>
                    <a:pt x="28956" y="107061"/>
                    <a:pt x="0" y="148971"/>
                    <a:pt x="6350" y="194945"/>
                  </a:cubicBezTo>
                  <a:lnTo>
                    <a:pt x="202311" y="1625092"/>
                  </a:lnTo>
                  <a:cubicBezTo>
                    <a:pt x="208153" y="1666875"/>
                    <a:pt x="241427" y="1697736"/>
                    <a:pt x="279146" y="1697736"/>
                  </a:cubicBezTo>
                  <a:cubicBezTo>
                    <a:pt x="282448" y="1697736"/>
                    <a:pt x="285750" y="1697482"/>
                    <a:pt x="289052" y="1696974"/>
                  </a:cubicBezTo>
                  <a:lnTo>
                    <a:pt x="995934" y="1596644"/>
                  </a:lnTo>
                  <a:cubicBezTo>
                    <a:pt x="1037590" y="1590675"/>
                    <a:pt x="1066419" y="1548765"/>
                    <a:pt x="1060069" y="1503299"/>
                  </a:cubicBezTo>
                  <a:lnTo>
                    <a:pt x="864235" y="73152"/>
                  </a:lnTo>
                  <a:cubicBezTo>
                    <a:pt x="858393" y="30861"/>
                    <a:pt x="825119" y="0"/>
                    <a:pt x="787400" y="0"/>
                  </a:cubicBezTo>
                  <a:close/>
                </a:path>
              </a:pathLst>
            </a:custGeom>
            <a:solidFill>
              <a:srgbClr val="46B6E6"/>
            </a:solidFill>
          </p:spPr>
        </p:sp>
      </p:grpSp>
      <p:grpSp>
        <p:nvGrpSpPr>
          <p:cNvPr name="Group 11" id="11"/>
          <p:cNvGrpSpPr>
            <a:grpSpLocks noChangeAspect="true"/>
          </p:cNvGrpSpPr>
          <p:nvPr/>
        </p:nvGrpSpPr>
        <p:grpSpPr>
          <a:xfrm rot="0">
            <a:off x="14628958" y="5544297"/>
            <a:ext cx="1027360" cy="1333079"/>
            <a:chOff x="0" y="0"/>
            <a:chExt cx="1369814" cy="1777439"/>
          </a:xfrm>
        </p:grpSpPr>
        <p:sp>
          <p:nvSpPr>
            <p:cNvPr name="Freeform 12" id="12"/>
            <p:cNvSpPr/>
            <p:nvPr/>
          </p:nvSpPr>
          <p:spPr>
            <a:xfrm flipH="false" flipV="false" rot="0">
              <a:off x="0" y="0"/>
              <a:ext cx="1369822" cy="1777365"/>
            </a:xfrm>
            <a:custGeom>
              <a:avLst/>
              <a:gdLst/>
              <a:ahLst/>
              <a:cxnLst/>
              <a:rect r="r" b="b" t="t" l="l"/>
              <a:pathLst>
                <a:path h="1777365" w="1369822">
                  <a:moveTo>
                    <a:pt x="625221" y="0"/>
                  </a:moveTo>
                  <a:cubicBezTo>
                    <a:pt x="594106" y="0"/>
                    <a:pt x="564007" y="20320"/>
                    <a:pt x="550672" y="53721"/>
                  </a:cubicBezTo>
                  <a:lnTo>
                    <a:pt x="16637" y="1391539"/>
                  </a:lnTo>
                  <a:cubicBezTo>
                    <a:pt x="0" y="1433957"/>
                    <a:pt x="17653" y="1481836"/>
                    <a:pt x="56388" y="1497838"/>
                  </a:cubicBezTo>
                  <a:lnTo>
                    <a:pt x="717677" y="1771904"/>
                  </a:lnTo>
                  <a:cubicBezTo>
                    <a:pt x="726567" y="1775587"/>
                    <a:pt x="735711" y="1777365"/>
                    <a:pt x="744855" y="1777365"/>
                  </a:cubicBezTo>
                  <a:cubicBezTo>
                    <a:pt x="775970" y="1777365"/>
                    <a:pt x="805815" y="1756791"/>
                    <a:pt x="819150" y="1723898"/>
                  </a:cubicBezTo>
                  <a:lnTo>
                    <a:pt x="1353185" y="386207"/>
                  </a:lnTo>
                  <a:cubicBezTo>
                    <a:pt x="1369822" y="343281"/>
                    <a:pt x="1352169" y="295910"/>
                    <a:pt x="1313434" y="279400"/>
                  </a:cubicBezTo>
                  <a:lnTo>
                    <a:pt x="652145" y="5334"/>
                  </a:lnTo>
                  <a:cubicBezTo>
                    <a:pt x="643255" y="1778"/>
                    <a:pt x="634238" y="0"/>
                    <a:pt x="625221" y="0"/>
                  </a:cubicBezTo>
                  <a:close/>
                </a:path>
              </a:pathLst>
            </a:custGeom>
            <a:solidFill>
              <a:srgbClr val="46B6E6"/>
            </a:solidFill>
          </p:spPr>
        </p:sp>
      </p:grpSp>
      <p:grpSp>
        <p:nvGrpSpPr>
          <p:cNvPr name="Group 13" id="13"/>
          <p:cNvGrpSpPr>
            <a:grpSpLocks noChangeAspect="true"/>
          </p:cNvGrpSpPr>
          <p:nvPr/>
        </p:nvGrpSpPr>
        <p:grpSpPr>
          <a:xfrm rot="0">
            <a:off x="15829351" y="5310441"/>
            <a:ext cx="877442" cy="780339"/>
            <a:chOff x="0" y="0"/>
            <a:chExt cx="1169923" cy="1040452"/>
          </a:xfrm>
        </p:grpSpPr>
        <p:sp>
          <p:nvSpPr>
            <p:cNvPr name="Freeform 14" id="14"/>
            <p:cNvSpPr/>
            <p:nvPr/>
          </p:nvSpPr>
          <p:spPr>
            <a:xfrm flipH="false" flipV="false" rot="0">
              <a:off x="0" y="0"/>
              <a:ext cx="1169924" cy="1040257"/>
            </a:xfrm>
            <a:custGeom>
              <a:avLst/>
              <a:gdLst/>
              <a:ahLst/>
              <a:cxnLst/>
              <a:rect r="r" b="b" t="t" l="l"/>
              <a:pathLst>
                <a:path h="1040257" w="1169924">
                  <a:moveTo>
                    <a:pt x="694944" y="0"/>
                  </a:moveTo>
                  <a:cubicBezTo>
                    <a:pt x="616712" y="0"/>
                    <a:pt x="538226" y="21844"/>
                    <a:pt x="469773" y="66548"/>
                  </a:cubicBezTo>
                  <a:cubicBezTo>
                    <a:pt x="338455" y="151892"/>
                    <a:pt x="263525" y="302641"/>
                    <a:pt x="273812" y="459359"/>
                  </a:cubicBezTo>
                  <a:cubicBezTo>
                    <a:pt x="280162" y="557149"/>
                    <a:pt x="240538" y="652526"/>
                    <a:pt x="166497" y="714502"/>
                  </a:cubicBezTo>
                  <a:lnTo>
                    <a:pt x="155321" y="724027"/>
                  </a:lnTo>
                  <a:lnTo>
                    <a:pt x="148971" y="715518"/>
                  </a:lnTo>
                  <a:lnTo>
                    <a:pt x="143129" y="708533"/>
                  </a:lnTo>
                  <a:lnTo>
                    <a:pt x="117221" y="729996"/>
                  </a:lnTo>
                  <a:lnTo>
                    <a:pt x="123063" y="737489"/>
                  </a:lnTo>
                  <a:lnTo>
                    <a:pt x="97536" y="758952"/>
                  </a:lnTo>
                  <a:lnTo>
                    <a:pt x="91694" y="751967"/>
                  </a:lnTo>
                  <a:lnTo>
                    <a:pt x="66167" y="773430"/>
                  </a:lnTo>
                  <a:lnTo>
                    <a:pt x="71501" y="780923"/>
                  </a:lnTo>
                  <a:lnTo>
                    <a:pt x="45974" y="802386"/>
                  </a:lnTo>
                  <a:lnTo>
                    <a:pt x="40132" y="795401"/>
                  </a:lnTo>
                  <a:lnTo>
                    <a:pt x="14605" y="816864"/>
                  </a:lnTo>
                  <a:lnTo>
                    <a:pt x="20955" y="824865"/>
                  </a:lnTo>
                  <a:cubicBezTo>
                    <a:pt x="10668" y="836295"/>
                    <a:pt x="8255" y="852805"/>
                    <a:pt x="14605" y="867283"/>
                  </a:cubicBezTo>
                  <a:cubicBezTo>
                    <a:pt x="1524" y="877697"/>
                    <a:pt x="0" y="897128"/>
                    <a:pt x="10287" y="910082"/>
                  </a:cubicBezTo>
                  <a:lnTo>
                    <a:pt x="20574" y="922528"/>
                  </a:lnTo>
                  <a:lnTo>
                    <a:pt x="16129" y="926465"/>
                  </a:lnTo>
                  <a:cubicBezTo>
                    <a:pt x="6350" y="934466"/>
                    <a:pt x="5334" y="948944"/>
                    <a:pt x="13208" y="958977"/>
                  </a:cubicBezTo>
                  <a:lnTo>
                    <a:pt x="58801" y="1014857"/>
                  </a:lnTo>
                  <a:cubicBezTo>
                    <a:pt x="63500" y="1020572"/>
                    <a:pt x="69977" y="1023493"/>
                    <a:pt x="76581" y="1023493"/>
                  </a:cubicBezTo>
                  <a:cubicBezTo>
                    <a:pt x="81534" y="1023493"/>
                    <a:pt x="86487" y="1021842"/>
                    <a:pt x="90678" y="1018413"/>
                  </a:cubicBezTo>
                  <a:lnTo>
                    <a:pt x="95123" y="1014476"/>
                  </a:lnTo>
                  <a:lnTo>
                    <a:pt x="105410" y="1026922"/>
                  </a:lnTo>
                  <a:cubicBezTo>
                    <a:pt x="111506" y="1034161"/>
                    <a:pt x="120015" y="1037971"/>
                    <a:pt x="128524" y="1037971"/>
                  </a:cubicBezTo>
                  <a:cubicBezTo>
                    <a:pt x="135255" y="1037971"/>
                    <a:pt x="141986" y="1035685"/>
                    <a:pt x="147447" y="1030859"/>
                  </a:cubicBezTo>
                  <a:lnTo>
                    <a:pt x="147955" y="1030859"/>
                  </a:lnTo>
                  <a:cubicBezTo>
                    <a:pt x="154432" y="1035685"/>
                    <a:pt x="162052" y="1037971"/>
                    <a:pt x="169672" y="1037971"/>
                  </a:cubicBezTo>
                  <a:cubicBezTo>
                    <a:pt x="176530" y="1037971"/>
                    <a:pt x="183388" y="1036066"/>
                    <a:pt x="189611" y="1032256"/>
                  </a:cubicBezTo>
                  <a:lnTo>
                    <a:pt x="195961" y="1040257"/>
                  </a:lnTo>
                  <a:lnTo>
                    <a:pt x="221869" y="1018286"/>
                  </a:lnTo>
                  <a:lnTo>
                    <a:pt x="216027" y="1011301"/>
                  </a:lnTo>
                  <a:lnTo>
                    <a:pt x="241554" y="989838"/>
                  </a:lnTo>
                  <a:lnTo>
                    <a:pt x="247396" y="996823"/>
                  </a:lnTo>
                  <a:lnTo>
                    <a:pt x="273304" y="975360"/>
                  </a:lnTo>
                  <a:lnTo>
                    <a:pt x="267462" y="967867"/>
                  </a:lnTo>
                  <a:lnTo>
                    <a:pt x="292989" y="946404"/>
                  </a:lnTo>
                  <a:lnTo>
                    <a:pt x="298831" y="953389"/>
                  </a:lnTo>
                  <a:lnTo>
                    <a:pt x="324358" y="931926"/>
                  </a:lnTo>
                  <a:lnTo>
                    <a:pt x="312166" y="916432"/>
                  </a:lnTo>
                  <a:lnTo>
                    <a:pt x="323342" y="906907"/>
                  </a:lnTo>
                  <a:cubicBezTo>
                    <a:pt x="376936" y="861695"/>
                    <a:pt x="443865" y="838073"/>
                    <a:pt x="514350" y="838073"/>
                  </a:cubicBezTo>
                  <a:cubicBezTo>
                    <a:pt x="540512" y="838073"/>
                    <a:pt x="567182" y="841375"/>
                    <a:pt x="593852" y="847979"/>
                  </a:cubicBezTo>
                  <a:cubicBezTo>
                    <a:pt x="627507" y="856488"/>
                    <a:pt x="661670" y="860679"/>
                    <a:pt x="695706" y="860679"/>
                  </a:cubicBezTo>
                  <a:cubicBezTo>
                    <a:pt x="793115" y="860679"/>
                    <a:pt x="888873" y="826516"/>
                    <a:pt x="965200" y="762127"/>
                  </a:cubicBezTo>
                  <a:cubicBezTo>
                    <a:pt x="1144905" y="610616"/>
                    <a:pt x="1169924" y="339090"/>
                    <a:pt x="1021461" y="155829"/>
                  </a:cubicBezTo>
                  <a:cubicBezTo>
                    <a:pt x="1011174" y="143383"/>
                    <a:pt x="1000379" y="131318"/>
                    <a:pt x="988568" y="119888"/>
                  </a:cubicBezTo>
                  <a:cubicBezTo>
                    <a:pt x="908558" y="40894"/>
                    <a:pt x="801878" y="0"/>
                    <a:pt x="694944" y="0"/>
                  </a:cubicBezTo>
                  <a:close/>
                </a:path>
              </a:pathLst>
            </a:custGeom>
            <a:solidFill>
              <a:srgbClr val="053B5C"/>
            </a:solidFill>
          </p:spPr>
        </p:sp>
      </p:grpSp>
      <p:grpSp>
        <p:nvGrpSpPr>
          <p:cNvPr name="Group 15" id="15"/>
          <p:cNvGrpSpPr>
            <a:grpSpLocks noChangeAspect="true"/>
          </p:cNvGrpSpPr>
          <p:nvPr/>
        </p:nvGrpSpPr>
        <p:grpSpPr>
          <a:xfrm rot="0">
            <a:off x="15131976" y="5296668"/>
            <a:ext cx="1007888" cy="1236008"/>
            <a:chOff x="0" y="0"/>
            <a:chExt cx="1343850" cy="1648011"/>
          </a:xfrm>
        </p:grpSpPr>
        <p:sp>
          <p:nvSpPr>
            <p:cNvPr name="Freeform 16" id="16"/>
            <p:cNvSpPr/>
            <p:nvPr/>
          </p:nvSpPr>
          <p:spPr>
            <a:xfrm flipH="false" flipV="false" rot="0">
              <a:off x="0" y="0"/>
              <a:ext cx="1343787" cy="1647952"/>
            </a:xfrm>
            <a:custGeom>
              <a:avLst/>
              <a:gdLst/>
              <a:ahLst/>
              <a:cxnLst/>
              <a:rect r="r" b="b" t="t" l="l"/>
              <a:pathLst>
                <a:path h="1647952" w="1343787">
                  <a:moveTo>
                    <a:pt x="256540" y="0"/>
                  </a:moveTo>
                  <a:cubicBezTo>
                    <a:pt x="247015" y="0"/>
                    <a:pt x="237490" y="2921"/>
                    <a:pt x="229235" y="9017"/>
                  </a:cubicBezTo>
                  <a:lnTo>
                    <a:pt x="43180" y="144272"/>
                  </a:lnTo>
                  <a:cubicBezTo>
                    <a:pt x="22098" y="159766"/>
                    <a:pt x="17653" y="189230"/>
                    <a:pt x="32385" y="210693"/>
                  </a:cubicBezTo>
                  <a:lnTo>
                    <a:pt x="71120" y="266065"/>
                  </a:lnTo>
                  <a:lnTo>
                    <a:pt x="25908" y="298958"/>
                  </a:lnTo>
                  <a:cubicBezTo>
                    <a:pt x="4953" y="314452"/>
                    <a:pt x="0" y="343916"/>
                    <a:pt x="15240" y="365379"/>
                  </a:cubicBezTo>
                  <a:lnTo>
                    <a:pt x="900049" y="1627886"/>
                  </a:lnTo>
                  <a:cubicBezTo>
                    <a:pt x="909320" y="1640967"/>
                    <a:pt x="923798" y="1647952"/>
                    <a:pt x="938403" y="1647952"/>
                  </a:cubicBezTo>
                  <a:cubicBezTo>
                    <a:pt x="947674" y="1647952"/>
                    <a:pt x="957072" y="1645158"/>
                    <a:pt x="965200" y="1639316"/>
                  </a:cubicBezTo>
                  <a:lnTo>
                    <a:pt x="1317879" y="1382268"/>
                  </a:lnTo>
                  <a:cubicBezTo>
                    <a:pt x="1338961" y="1367282"/>
                    <a:pt x="1343787" y="1337310"/>
                    <a:pt x="1329182" y="1315847"/>
                  </a:cubicBezTo>
                  <a:lnTo>
                    <a:pt x="443865" y="53467"/>
                  </a:lnTo>
                  <a:cubicBezTo>
                    <a:pt x="434594" y="40386"/>
                    <a:pt x="420370" y="33528"/>
                    <a:pt x="405892" y="33528"/>
                  </a:cubicBezTo>
                  <a:cubicBezTo>
                    <a:pt x="396494" y="33528"/>
                    <a:pt x="386969" y="36449"/>
                    <a:pt x="378714" y="42545"/>
                  </a:cubicBezTo>
                  <a:lnTo>
                    <a:pt x="333629" y="75438"/>
                  </a:lnTo>
                  <a:lnTo>
                    <a:pt x="294386" y="19939"/>
                  </a:lnTo>
                  <a:cubicBezTo>
                    <a:pt x="285496" y="6985"/>
                    <a:pt x="271145" y="0"/>
                    <a:pt x="256540" y="0"/>
                  </a:cubicBezTo>
                  <a:close/>
                </a:path>
              </a:pathLst>
            </a:custGeom>
            <a:solidFill>
              <a:srgbClr val="053B5C"/>
            </a:solidFill>
          </p:spPr>
        </p:sp>
      </p:grpSp>
      <p:grpSp>
        <p:nvGrpSpPr>
          <p:cNvPr name="Group 17" id="17"/>
          <p:cNvGrpSpPr>
            <a:grpSpLocks noChangeAspect="true"/>
          </p:cNvGrpSpPr>
          <p:nvPr/>
        </p:nvGrpSpPr>
        <p:grpSpPr>
          <a:xfrm rot="0">
            <a:off x="11059042" y="5034416"/>
            <a:ext cx="1080625" cy="1631492"/>
            <a:chOff x="0" y="0"/>
            <a:chExt cx="1440833" cy="2175323"/>
          </a:xfrm>
        </p:grpSpPr>
        <p:sp>
          <p:nvSpPr>
            <p:cNvPr name="Freeform 18" id="18"/>
            <p:cNvSpPr/>
            <p:nvPr/>
          </p:nvSpPr>
          <p:spPr>
            <a:xfrm flipH="false" flipV="false" rot="0">
              <a:off x="0" y="0"/>
              <a:ext cx="1440942" cy="2175256"/>
            </a:xfrm>
            <a:custGeom>
              <a:avLst/>
              <a:gdLst/>
              <a:ahLst/>
              <a:cxnLst/>
              <a:rect r="r" b="b" t="t" l="l"/>
              <a:pathLst>
                <a:path h="2175256" w="1440942">
                  <a:moveTo>
                    <a:pt x="1416812" y="0"/>
                  </a:moveTo>
                  <a:cubicBezTo>
                    <a:pt x="1409827" y="0"/>
                    <a:pt x="1402969" y="3556"/>
                    <a:pt x="1398651" y="10160"/>
                  </a:cubicBezTo>
                  <a:lnTo>
                    <a:pt x="1045972" y="579247"/>
                  </a:lnTo>
                  <a:lnTo>
                    <a:pt x="933831" y="515874"/>
                  </a:lnTo>
                  <a:cubicBezTo>
                    <a:pt x="925322" y="510921"/>
                    <a:pt x="916051" y="508635"/>
                    <a:pt x="906907" y="508635"/>
                  </a:cubicBezTo>
                  <a:cubicBezTo>
                    <a:pt x="887603" y="508635"/>
                    <a:pt x="868807" y="519176"/>
                    <a:pt x="858901" y="537337"/>
                  </a:cubicBezTo>
                  <a:lnTo>
                    <a:pt x="771652" y="696087"/>
                  </a:lnTo>
                  <a:lnTo>
                    <a:pt x="685927" y="647192"/>
                  </a:lnTo>
                  <a:cubicBezTo>
                    <a:pt x="677418" y="642239"/>
                    <a:pt x="668147" y="639826"/>
                    <a:pt x="659003" y="639826"/>
                  </a:cubicBezTo>
                  <a:cubicBezTo>
                    <a:pt x="639699" y="639826"/>
                    <a:pt x="620903" y="650367"/>
                    <a:pt x="610997" y="668655"/>
                  </a:cubicBezTo>
                  <a:lnTo>
                    <a:pt x="14732" y="1754886"/>
                  </a:lnTo>
                  <a:cubicBezTo>
                    <a:pt x="0" y="1781810"/>
                    <a:pt x="9398" y="1816227"/>
                    <a:pt x="36195" y="1831213"/>
                  </a:cubicBezTo>
                  <a:lnTo>
                    <a:pt x="626999" y="2168144"/>
                  </a:lnTo>
                  <a:cubicBezTo>
                    <a:pt x="635508" y="2172970"/>
                    <a:pt x="644652" y="2175256"/>
                    <a:pt x="653796" y="2175256"/>
                  </a:cubicBezTo>
                  <a:cubicBezTo>
                    <a:pt x="673100" y="2175256"/>
                    <a:pt x="692023" y="2164842"/>
                    <a:pt x="701929" y="2146173"/>
                  </a:cubicBezTo>
                  <a:lnTo>
                    <a:pt x="1298194" y="1059942"/>
                  </a:lnTo>
                  <a:cubicBezTo>
                    <a:pt x="1312926" y="1033018"/>
                    <a:pt x="1303528" y="999109"/>
                    <a:pt x="1276604" y="983615"/>
                  </a:cubicBezTo>
                  <a:lnTo>
                    <a:pt x="1191006" y="934720"/>
                  </a:lnTo>
                  <a:lnTo>
                    <a:pt x="1278255" y="775970"/>
                  </a:lnTo>
                  <a:cubicBezTo>
                    <a:pt x="1292987" y="749046"/>
                    <a:pt x="1283589" y="714629"/>
                    <a:pt x="1256665" y="699643"/>
                  </a:cubicBezTo>
                  <a:lnTo>
                    <a:pt x="1144905" y="635762"/>
                  </a:lnTo>
                  <a:lnTo>
                    <a:pt x="1435989" y="31242"/>
                  </a:lnTo>
                  <a:cubicBezTo>
                    <a:pt x="1440942" y="20701"/>
                    <a:pt x="1437386" y="8255"/>
                    <a:pt x="1427099" y="2794"/>
                  </a:cubicBezTo>
                  <a:cubicBezTo>
                    <a:pt x="1423797" y="889"/>
                    <a:pt x="1420368" y="127"/>
                    <a:pt x="1416812" y="127"/>
                  </a:cubicBezTo>
                  <a:close/>
                </a:path>
              </a:pathLst>
            </a:custGeom>
            <a:solidFill>
              <a:srgbClr val="46B6E6"/>
            </a:solidFill>
          </p:spPr>
        </p:sp>
      </p:grpSp>
      <p:grpSp>
        <p:nvGrpSpPr>
          <p:cNvPr name="Group 19" id="19"/>
          <p:cNvGrpSpPr>
            <a:grpSpLocks noChangeAspect="true"/>
          </p:cNvGrpSpPr>
          <p:nvPr/>
        </p:nvGrpSpPr>
        <p:grpSpPr>
          <a:xfrm rot="0">
            <a:off x="10566702" y="5271449"/>
            <a:ext cx="807977" cy="1728909"/>
            <a:chOff x="0" y="0"/>
            <a:chExt cx="1077302" cy="2305212"/>
          </a:xfrm>
        </p:grpSpPr>
        <p:sp>
          <p:nvSpPr>
            <p:cNvPr name="Freeform 20" id="20"/>
            <p:cNvSpPr/>
            <p:nvPr/>
          </p:nvSpPr>
          <p:spPr>
            <a:xfrm flipH="false" flipV="false" rot="0">
              <a:off x="0" y="0"/>
              <a:ext cx="1077341" cy="2305177"/>
            </a:xfrm>
            <a:custGeom>
              <a:avLst/>
              <a:gdLst/>
              <a:ahLst/>
              <a:cxnLst/>
              <a:rect r="r" b="b" t="t" l="l"/>
              <a:pathLst>
                <a:path h="2305177" w="1077341">
                  <a:moveTo>
                    <a:pt x="360045" y="0"/>
                  </a:moveTo>
                  <a:cubicBezTo>
                    <a:pt x="335407" y="0"/>
                    <a:pt x="312928" y="17145"/>
                    <a:pt x="306578" y="42545"/>
                  </a:cubicBezTo>
                  <a:lnTo>
                    <a:pt x="7366" y="1249172"/>
                  </a:lnTo>
                  <a:cubicBezTo>
                    <a:pt x="0" y="1279144"/>
                    <a:pt x="17653" y="1309624"/>
                    <a:pt x="47498" y="1317498"/>
                  </a:cubicBezTo>
                  <a:lnTo>
                    <a:pt x="142494" y="1342009"/>
                  </a:lnTo>
                  <a:lnTo>
                    <a:pt x="98933" y="1518285"/>
                  </a:lnTo>
                  <a:cubicBezTo>
                    <a:pt x="91567" y="1548257"/>
                    <a:pt x="109728" y="1578610"/>
                    <a:pt x="139065" y="1586611"/>
                  </a:cubicBezTo>
                  <a:lnTo>
                    <a:pt x="263525" y="1618615"/>
                  </a:lnTo>
                  <a:lnTo>
                    <a:pt x="136144" y="2279523"/>
                  </a:lnTo>
                  <a:cubicBezTo>
                    <a:pt x="133731" y="2290445"/>
                    <a:pt x="140589" y="2302002"/>
                    <a:pt x="151765" y="2304415"/>
                  </a:cubicBezTo>
                  <a:cubicBezTo>
                    <a:pt x="153543" y="2304923"/>
                    <a:pt x="155321" y="2305177"/>
                    <a:pt x="157099" y="2305177"/>
                  </a:cubicBezTo>
                  <a:cubicBezTo>
                    <a:pt x="165989" y="2305177"/>
                    <a:pt x="174371" y="2299081"/>
                    <a:pt x="177165" y="2289937"/>
                  </a:cubicBezTo>
                  <a:lnTo>
                    <a:pt x="373380" y="1646555"/>
                  </a:lnTo>
                  <a:lnTo>
                    <a:pt x="497840" y="1678559"/>
                  </a:lnTo>
                  <a:cubicBezTo>
                    <a:pt x="502539" y="1679829"/>
                    <a:pt x="507111" y="1680464"/>
                    <a:pt x="511810" y="1680464"/>
                  </a:cubicBezTo>
                  <a:cubicBezTo>
                    <a:pt x="536321" y="1680464"/>
                    <a:pt x="558800" y="1663446"/>
                    <a:pt x="565023" y="1638173"/>
                  </a:cubicBezTo>
                  <a:lnTo>
                    <a:pt x="608584" y="1461897"/>
                  </a:lnTo>
                  <a:lnTo>
                    <a:pt x="704088" y="1486408"/>
                  </a:lnTo>
                  <a:cubicBezTo>
                    <a:pt x="708660" y="1487551"/>
                    <a:pt x="713105" y="1488059"/>
                    <a:pt x="717550" y="1488059"/>
                  </a:cubicBezTo>
                  <a:cubicBezTo>
                    <a:pt x="742061" y="1488059"/>
                    <a:pt x="764413" y="1471295"/>
                    <a:pt x="770763" y="1445895"/>
                  </a:cubicBezTo>
                  <a:lnTo>
                    <a:pt x="1069975" y="238760"/>
                  </a:lnTo>
                  <a:cubicBezTo>
                    <a:pt x="1077341" y="208788"/>
                    <a:pt x="1059688" y="178308"/>
                    <a:pt x="1029843" y="170942"/>
                  </a:cubicBezTo>
                  <a:lnTo>
                    <a:pt x="373380" y="1778"/>
                  </a:lnTo>
                  <a:cubicBezTo>
                    <a:pt x="368935" y="635"/>
                    <a:pt x="364490" y="0"/>
                    <a:pt x="360045" y="0"/>
                  </a:cubicBezTo>
                  <a:close/>
                </a:path>
              </a:pathLst>
            </a:custGeom>
            <a:solidFill>
              <a:srgbClr val="46B6E6"/>
            </a:solidFill>
          </p:spPr>
        </p:sp>
      </p:grpSp>
      <p:grpSp>
        <p:nvGrpSpPr>
          <p:cNvPr name="Group 21" id="21"/>
          <p:cNvGrpSpPr>
            <a:grpSpLocks noChangeAspect="true"/>
          </p:cNvGrpSpPr>
          <p:nvPr/>
        </p:nvGrpSpPr>
        <p:grpSpPr>
          <a:xfrm rot="0">
            <a:off x="10312076" y="5472948"/>
            <a:ext cx="1060411" cy="1176609"/>
            <a:chOff x="0" y="0"/>
            <a:chExt cx="1413882" cy="1568812"/>
          </a:xfrm>
        </p:grpSpPr>
        <p:sp>
          <p:nvSpPr>
            <p:cNvPr name="Freeform 22" id="22"/>
            <p:cNvSpPr/>
            <p:nvPr/>
          </p:nvSpPr>
          <p:spPr>
            <a:xfrm flipH="false" flipV="false" rot="0">
              <a:off x="0" y="0"/>
              <a:ext cx="1413764" cy="1568831"/>
            </a:xfrm>
            <a:custGeom>
              <a:avLst/>
              <a:gdLst/>
              <a:ahLst/>
              <a:cxnLst/>
              <a:rect r="r" b="b" t="t" l="l"/>
              <a:pathLst>
                <a:path h="1568831" w="1413764">
                  <a:moveTo>
                    <a:pt x="384683" y="0"/>
                  </a:moveTo>
                  <a:cubicBezTo>
                    <a:pt x="374142" y="0"/>
                    <a:pt x="363474" y="3556"/>
                    <a:pt x="354711" y="11049"/>
                  </a:cubicBezTo>
                  <a:lnTo>
                    <a:pt x="22098" y="294640"/>
                  </a:lnTo>
                  <a:cubicBezTo>
                    <a:pt x="2413" y="311658"/>
                    <a:pt x="0" y="341503"/>
                    <a:pt x="16129" y="361442"/>
                  </a:cubicBezTo>
                  <a:lnTo>
                    <a:pt x="535940" y="994537"/>
                  </a:lnTo>
                  <a:lnTo>
                    <a:pt x="993013" y="1551559"/>
                  </a:lnTo>
                  <a:cubicBezTo>
                    <a:pt x="1002284" y="1562989"/>
                    <a:pt x="1015492" y="1568831"/>
                    <a:pt x="1028827" y="1568831"/>
                  </a:cubicBezTo>
                  <a:cubicBezTo>
                    <a:pt x="1039368" y="1568831"/>
                    <a:pt x="1050036" y="1565148"/>
                    <a:pt x="1058672" y="1557655"/>
                  </a:cubicBezTo>
                  <a:lnTo>
                    <a:pt x="1167511" y="1465326"/>
                  </a:lnTo>
                  <a:lnTo>
                    <a:pt x="1196848" y="1501775"/>
                  </a:lnTo>
                  <a:cubicBezTo>
                    <a:pt x="1201928" y="1507871"/>
                    <a:pt x="1209167" y="1511046"/>
                    <a:pt x="1216279" y="1511046"/>
                  </a:cubicBezTo>
                  <a:cubicBezTo>
                    <a:pt x="1221994" y="1511046"/>
                    <a:pt x="1227709" y="1509014"/>
                    <a:pt x="1232535" y="1504823"/>
                  </a:cubicBezTo>
                  <a:lnTo>
                    <a:pt x="1309497" y="1439418"/>
                  </a:lnTo>
                  <a:cubicBezTo>
                    <a:pt x="1320292" y="1430401"/>
                    <a:pt x="1321816" y="1414018"/>
                    <a:pt x="1312926" y="1402969"/>
                  </a:cubicBezTo>
                  <a:lnTo>
                    <a:pt x="1282954" y="1367028"/>
                  </a:lnTo>
                  <a:lnTo>
                    <a:pt x="1391285" y="1274699"/>
                  </a:lnTo>
                  <a:cubicBezTo>
                    <a:pt x="1411351" y="1257681"/>
                    <a:pt x="1413764" y="1227836"/>
                    <a:pt x="1397127" y="1207262"/>
                  </a:cubicBezTo>
                  <a:lnTo>
                    <a:pt x="940181" y="649986"/>
                  </a:lnTo>
                  <a:lnTo>
                    <a:pt x="420751" y="17018"/>
                  </a:lnTo>
                  <a:cubicBezTo>
                    <a:pt x="411480" y="5842"/>
                    <a:pt x="398145" y="0"/>
                    <a:pt x="384683" y="0"/>
                  </a:cubicBezTo>
                  <a:close/>
                </a:path>
              </a:pathLst>
            </a:custGeom>
            <a:solidFill>
              <a:srgbClr val="053B5C"/>
            </a:solidFill>
          </p:spPr>
        </p:sp>
      </p:grpSp>
      <p:grpSp>
        <p:nvGrpSpPr>
          <p:cNvPr name="Group 23" id="23"/>
          <p:cNvGrpSpPr>
            <a:grpSpLocks noChangeAspect="true"/>
          </p:cNvGrpSpPr>
          <p:nvPr/>
        </p:nvGrpSpPr>
        <p:grpSpPr>
          <a:xfrm rot="0">
            <a:off x="14386460" y="4618368"/>
            <a:ext cx="611059" cy="1306225"/>
            <a:chOff x="0" y="0"/>
            <a:chExt cx="814745" cy="1741633"/>
          </a:xfrm>
        </p:grpSpPr>
        <p:sp>
          <p:nvSpPr>
            <p:cNvPr name="Freeform 24" id="24"/>
            <p:cNvSpPr/>
            <p:nvPr/>
          </p:nvSpPr>
          <p:spPr>
            <a:xfrm flipH="false" flipV="false" rot="0">
              <a:off x="0" y="0"/>
              <a:ext cx="814705" cy="1741678"/>
            </a:xfrm>
            <a:custGeom>
              <a:avLst/>
              <a:gdLst/>
              <a:ahLst/>
              <a:cxnLst/>
              <a:rect r="r" b="b" t="t" l="l"/>
              <a:pathLst>
                <a:path h="1741678" w="814705">
                  <a:moveTo>
                    <a:pt x="337947" y="0"/>
                  </a:moveTo>
                  <a:cubicBezTo>
                    <a:pt x="315849" y="0"/>
                    <a:pt x="296291" y="15875"/>
                    <a:pt x="291973" y="38735"/>
                  </a:cubicBezTo>
                  <a:lnTo>
                    <a:pt x="139700" y="849503"/>
                  </a:lnTo>
                  <a:lnTo>
                    <a:pt x="4953" y="1562354"/>
                  </a:lnTo>
                  <a:cubicBezTo>
                    <a:pt x="0" y="1588262"/>
                    <a:pt x="16764" y="1613281"/>
                    <a:pt x="42164" y="1618234"/>
                  </a:cubicBezTo>
                  <a:lnTo>
                    <a:pt x="180848" y="1645158"/>
                  </a:lnTo>
                  <a:lnTo>
                    <a:pt x="172466" y="1691640"/>
                  </a:lnTo>
                  <a:cubicBezTo>
                    <a:pt x="169545" y="1705610"/>
                    <a:pt x="178308" y="1719072"/>
                    <a:pt x="192532" y="1722120"/>
                  </a:cubicBezTo>
                  <a:lnTo>
                    <a:pt x="290449" y="1741043"/>
                  </a:lnTo>
                  <a:cubicBezTo>
                    <a:pt x="292100" y="1741424"/>
                    <a:pt x="293878" y="1741678"/>
                    <a:pt x="295529" y="1741678"/>
                  </a:cubicBezTo>
                  <a:cubicBezTo>
                    <a:pt x="307340" y="1741678"/>
                    <a:pt x="317754" y="1732915"/>
                    <a:pt x="320294" y="1720596"/>
                  </a:cubicBezTo>
                  <a:lnTo>
                    <a:pt x="329057" y="1674241"/>
                  </a:lnTo>
                  <a:lnTo>
                    <a:pt x="467741" y="1701673"/>
                  </a:lnTo>
                  <a:cubicBezTo>
                    <a:pt x="470789" y="1702308"/>
                    <a:pt x="473710" y="1702562"/>
                    <a:pt x="476631" y="1702562"/>
                  </a:cubicBezTo>
                  <a:cubicBezTo>
                    <a:pt x="498729" y="1702562"/>
                    <a:pt x="518287" y="1686687"/>
                    <a:pt x="522605" y="1663700"/>
                  </a:cubicBezTo>
                  <a:lnTo>
                    <a:pt x="656971" y="950341"/>
                  </a:lnTo>
                  <a:lnTo>
                    <a:pt x="809752" y="140208"/>
                  </a:lnTo>
                  <a:cubicBezTo>
                    <a:pt x="814705" y="114300"/>
                    <a:pt x="798068" y="89281"/>
                    <a:pt x="772541" y="84328"/>
                  </a:cubicBezTo>
                  <a:lnTo>
                    <a:pt x="346837" y="889"/>
                  </a:lnTo>
                  <a:cubicBezTo>
                    <a:pt x="343789" y="254"/>
                    <a:pt x="340868" y="0"/>
                    <a:pt x="337947" y="0"/>
                  </a:cubicBezTo>
                  <a:close/>
                </a:path>
              </a:pathLst>
            </a:custGeom>
            <a:solidFill>
              <a:srgbClr val="053B5C"/>
            </a:solidFill>
          </p:spPr>
        </p:sp>
      </p:grpSp>
      <p:grpSp>
        <p:nvGrpSpPr>
          <p:cNvPr name="Group 25" id="25"/>
          <p:cNvGrpSpPr>
            <a:grpSpLocks noChangeAspect="true"/>
          </p:cNvGrpSpPr>
          <p:nvPr/>
        </p:nvGrpSpPr>
        <p:grpSpPr>
          <a:xfrm rot="0">
            <a:off x="14570911" y="5850005"/>
            <a:ext cx="2129988" cy="2543649"/>
            <a:chOff x="0" y="0"/>
            <a:chExt cx="2839984" cy="3391531"/>
          </a:xfrm>
        </p:grpSpPr>
        <p:sp>
          <p:nvSpPr>
            <p:cNvPr name="Freeform 26" id="26"/>
            <p:cNvSpPr/>
            <p:nvPr/>
          </p:nvSpPr>
          <p:spPr>
            <a:xfrm flipH="false" flipV="false" rot="0">
              <a:off x="0" y="0"/>
              <a:ext cx="2839974" cy="3391535"/>
            </a:xfrm>
            <a:custGeom>
              <a:avLst/>
              <a:gdLst/>
              <a:ahLst/>
              <a:cxnLst/>
              <a:rect r="r" b="b" t="t" l="l"/>
              <a:pathLst>
                <a:path h="3391535" w="2839974">
                  <a:moveTo>
                    <a:pt x="0" y="0"/>
                  </a:moveTo>
                  <a:lnTo>
                    <a:pt x="19177" y="172339"/>
                  </a:lnTo>
                  <a:lnTo>
                    <a:pt x="350774" y="3140456"/>
                  </a:lnTo>
                  <a:cubicBezTo>
                    <a:pt x="366903" y="3283204"/>
                    <a:pt x="485521" y="3391535"/>
                    <a:pt x="627126" y="3391535"/>
                  </a:cubicBezTo>
                  <a:lnTo>
                    <a:pt x="2212848" y="3391535"/>
                  </a:lnTo>
                  <a:cubicBezTo>
                    <a:pt x="2354453" y="3391535"/>
                    <a:pt x="2473452" y="3283204"/>
                    <a:pt x="2489200" y="3140456"/>
                  </a:cubicBezTo>
                  <a:lnTo>
                    <a:pt x="2820924" y="172339"/>
                  </a:lnTo>
                  <a:lnTo>
                    <a:pt x="2839974" y="0"/>
                  </a:lnTo>
                  <a:close/>
                </a:path>
              </a:pathLst>
            </a:custGeom>
            <a:solidFill>
              <a:srgbClr val="5AD199"/>
            </a:solidFill>
          </p:spPr>
        </p:sp>
      </p:grpSp>
      <p:grpSp>
        <p:nvGrpSpPr>
          <p:cNvPr name="Group 27" id="27"/>
          <p:cNvGrpSpPr>
            <a:grpSpLocks noChangeAspect="true"/>
          </p:cNvGrpSpPr>
          <p:nvPr/>
        </p:nvGrpSpPr>
        <p:grpSpPr>
          <a:xfrm rot="0">
            <a:off x="14570911" y="5850005"/>
            <a:ext cx="2129988" cy="129207"/>
            <a:chOff x="0" y="0"/>
            <a:chExt cx="2839984" cy="172277"/>
          </a:xfrm>
        </p:grpSpPr>
        <p:sp>
          <p:nvSpPr>
            <p:cNvPr name="Freeform 28" id="28"/>
            <p:cNvSpPr/>
            <p:nvPr/>
          </p:nvSpPr>
          <p:spPr>
            <a:xfrm flipH="false" flipV="false" rot="0">
              <a:off x="0" y="0"/>
              <a:ext cx="2839974" cy="172339"/>
            </a:xfrm>
            <a:custGeom>
              <a:avLst/>
              <a:gdLst/>
              <a:ahLst/>
              <a:cxnLst/>
              <a:rect r="r" b="b" t="t" l="l"/>
              <a:pathLst>
                <a:path h="172339" w="2839974">
                  <a:moveTo>
                    <a:pt x="0" y="0"/>
                  </a:moveTo>
                  <a:lnTo>
                    <a:pt x="19177" y="172339"/>
                  </a:lnTo>
                  <a:lnTo>
                    <a:pt x="2820924" y="172339"/>
                  </a:lnTo>
                  <a:lnTo>
                    <a:pt x="2839974" y="0"/>
                  </a:lnTo>
                  <a:close/>
                </a:path>
              </a:pathLst>
            </a:custGeom>
            <a:solidFill>
              <a:srgbClr val="FFFFFF"/>
            </a:solidFill>
          </p:spPr>
        </p:sp>
      </p:grpSp>
      <p:grpSp>
        <p:nvGrpSpPr>
          <p:cNvPr name="Group 29" id="29"/>
          <p:cNvGrpSpPr>
            <a:grpSpLocks noChangeAspect="true"/>
          </p:cNvGrpSpPr>
          <p:nvPr/>
        </p:nvGrpSpPr>
        <p:grpSpPr>
          <a:xfrm rot="0">
            <a:off x="14473918" y="5804725"/>
            <a:ext cx="2324005" cy="90624"/>
            <a:chOff x="0" y="0"/>
            <a:chExt cx="3098674" cy="120833"/>
          </a:xfrm>
        </p:grpSpPr>
        <p:sp>
          <p:nvSpPr>
            <p:cNvPr name="Freeform 30" id="30"/>
            <p:cNvSpPr/>
            <p:nvPr/>
          </p:nvSpPr>
          <p:spPr>
            <a:xfrm flipH="false" flipV="false" rot="0">
              <a:off x="0" y="0"/>
              <a:ext cx="3098673" cy="120777"/>
            </a:xfrm>
            <a:custGeom>
              <a:avLst/>
              <a:gdLst/>
              <a:ahLst/>
              <a:cxnLst/>
              <a:rect r="r" b="b" t="t" l="l"/>
              <a:pathLst>
                <a:path h="120777" w="3098673">
                  <a:moveTo>
                    <a:pt x="59309" y="0"/>
                  </a:moveTo>
                  <a:cubicBezTo>
                    <a:pt x="26416" y="0"/>
                    <a:pt x="0" y="26924"/>
                    <a:pt x="0" y="60452"/>
                  </a:cubicBezTo>
                  <a:cubicBezTo>
                    <a:pt x="0" y="93980"/>
                    <a:pt x="26416" y="120777"/>
                    <a:pt x="59309" y="120777"/>
                  </a:cubicBezTo>
                  <a:lnTo>
                    <a:pt x="3039364" y="120777"/>
                  </a:lnTo>
                  <a:cubicBezTo>
                    <a:pt x="3072257" y="120777"/>
                    <a:pt x="3098673" y="93853"/>
                    <a:pt x="3098673" y="60325"/>
                  </a:cubicBezTo>
                  <a:cubicBezTo>
                    <a:pt x="3098673" y="26797"/>
                    <a:pt x="3072130" y="0"/>
                    <a:pt x="3039364" y="0"/>
                  </a:cubicBezTo>
                  <a:close/>
                </a:path>
              </a:pathLst>
            </a:custGeom>
            <a:solidFill>
              <a:srgbClr val="449E8B"/>
            </a:solidFill>
          </p:spPr>
        </p:sp>
      </p:grpSp>
      <p:grpSp>
        <p:nvGrpSpPr>
          <p:cNvPr name="Group 31" id="31"/>
          <p:cNvGrpSpPr>
            <a:grpSpLocks noChangeAspect="true"/>
          </p:cNvGrpSpPr>
          <p:nvPr/>
        </p:nvGrpSpPr>
        <p:grpSpPr>
          <a:xfrm rot="0">
            <a:off x="15590896" y="6164487"/>
            <a:ext cx="89309" cy="1876134"/>
            <a:chOff x="0" y="0"/>
            <a:chExt cx="119078" cy="2501512"/>
          </a:xfrm>
        </p:grpSpPr>
        <p:sp>
          <p:nvSpPr>
            <p:cNvPr name="Freeform 32" id="32"/>
            <p:cNvSpPr/>
            <p:nvPr/>
          </p:nvSpPr>
          <p:spPr>
            <a:xfrm flipH="false" flipV="false" rot="0">
              <a:off x="0" y="0"/>
              <a:ext cx="118999" cy="2501519"/>
            </a:xfrm>
            <a:custGeom>
              <a:avLst/>
              <a:gdLst/>
              <a:ahLst/>
              <a:cxnLst/>
              <a:rect r="r" b="b" t="t" l="l"/>
              <a:pathLst>
                <a:path h="2501519" w="118999">
                  <a:moveTo>
                    <a:pt x="60579" y="0"/>
                  </a:moveTo>
                  <a:cubicBezTo>
                    <a:pt x="59944" y="0"/>
                    <a:pt x="59436" y="0"/>
                    <a:pt x="58801" y="0"/>
                  </a:cubicBezTo>
                  <a:cubicBezTo>
                    <a:pt x="25908" y="1016"/>
                    <a:pt x="0" y="28448"/>
                    <a:pt x="1016" y="61976"/>
                  </a:cubicBezTo>
                  <a:lnTo>
                    <a:pt x="60325" y="2501519"/>
                  </a:lnTo>
                  <a:lnTo>
                    <a:pt x="118999" y="61976"/>
                  </a:lnTo>
                  <a:cubicBezTo>
                    <a:pt x="118999" y="60960"/>
                    <a:pt x="118999" y="59944"/>
                    <a:pt x="118999" y="58928"/>
                  </a:cubicBezTo>
                  <a:cubicBezTo>
                    <a:pt x="118618" y="26162"/>
                    <a:pt x="92075" y="0"/>
                    <a:pt x="60579" y="0"/>
                  </a:cubicBezTo>
                  <a:close/>
                </a:path>
              </a:pathLst>
            </a:custGeom>
            <a:solidFill>
              <a:srgbClr val="449E8B"/>
            </a:solidFill>
          </p:spPr>
        </p:sp>
      </p:grpSp>
      <p:grpSp>
        <p:nvGrpSpPr>
          <p:cNvPr name="Group 33" id="33"/>
          <p:cNvGrpSpPr>
            <a:grpSpLocks noChangeAspect="true"/>
          </p:cNvGrpSpPr>
          <p:nvPr/>
        </p:nvGrpSpPr>
        <p:grpSpPr>
          <a:xfrm rot="0">
            <a:off x="16032533" y="6164361"/>
            <a:ext cx="239967" cy="1876260"/>
            <a:chOff x="0" y="0"/>
            <a:chExt cx="319957" cy="2501680"/>
          </a:xfrm>
        </p:grpSpPr>
        <p:sp>
          <p:nvSpPr>
            <p:cNvPr name="Freeform 34" id="34"/>
            <p:cNvSpPr/>
            <p:nvPr/>
          </p:nvSpPr>
          <p:spPr>
            <a:xfrm flipH="false" flipV="false" rot="0">
              <a:off x="0" y="0"/>
              <a:ext cx="319913" cy="2501646"/>
            </a:xfrm>
            <a:custGeom>
              <a:avLst/>
              <a:gdLst/>
              <a:ahLst/>
              <a:cxnLst/>
              <a:rect r="r" b="b" t="t" l="l"/>
              <a:pathLst>
                <a:path h="2501646" w="319913">
                  <a:moveTo>
                    <a:pt x="258445" y="0"/>
                  </a:moveTo>
                  <a:cubicBezTo>
                    <a:pt x="227584" y="0"/>
                    <a:pt x="201676" y="23749"/>
                    <a:pt x="198882" y="55626"/>
                  </a:cubicBezTo>
                  <a:lnTo>
                    <a:pt x="0" y="2501646"/>
                  </a:lnTo>
                  <a:lnTo>
                    <a:pt x="316992" y="68580"/>
                  </a:lnTo>
                  <a:cubicBezTo>
                    <a:pt x="316992" y="67564"/>
                    <a:pt x="316992" y="66548"/>
                    <a:pt x="316992" y="65659"/>
                  </a:cubicBezTo>
                  <a:cubicBezTo>
                    <a:pt x="319913" y="32258"/>
                    <a:pt x="295402" y="3302"/>
                    <a:pt x="263144" y="254"/>
                  </a:cubicBezTo>
                  <a:cubicBezTo>
                    <a:pt x="261620" y="127"/>
                    <a:pt x="259969" y="0"/>
                    <a:pt x="258445" y="0"/>
                  </a:cubicBezTo>
                  <a:close/>
                </a:path>
              </a:pathLst>
            </a:custGeom>
            <a:solidFill>
              <a:srgbClr val="449E8B"/>
            </a:solidFill>
          </p:spPr>
        </p:sp>
      </p:grpSp>
      <p:grpSp>
        <p:nvGrpSpPr>
          <p:cNvPr name="Group 35" id="35"/>
          <p:cNvGrpSpPr>
            <a:grpSpLocks noChangeAspect="true"/>
          </p:cNvGrpSpPr>
          <p:nvPr/>
        </p:nvGrpSpPr>
        <p:grpSpPr>
          <a:xfrm rot="0">
            <a:off x="14998599" y="6164455"/>
            <a:ext cx="240677" cy="1876166"/>
            <a:chOff x="0" y="0"/>
            <a:chExt cx="320903" cy="2501554"/>
          </a:xfrm>
        </p:grpSpPr>
        <p:sp>
          <p:nvSpPr>
            <p:cNvPr name="Freeform 36" id="36"/>
            <p:cNvSpPr/>
            <p:nvPr/>
          </p:nvSpPr>
          <p:spPr>
            <a:xfrm flipH="false" flipV="false" rot="0">
              <a:off x="0" y="0"/>
              <a:ext cx="320929" cy="2501519"/>
            </a:xfrm>
            <a:custGeom>
              <a:avLst/>
              <a:gdLst/>
              <a:ahLst/>
              <a:cxnLst/>
              <a:rect r="r" b="b" t="t" l="l"/>
              <a:pathLst>
                <a:path h="2501519" w="320929">
                  <a:moveTo>
                    <a:pt x="63373" y="0"/>
                  </a:moveTo>
                  <a:cubicBezTo>
                    <a:pt x="60706" y="0"/>
                    <a:pt x="58166" y="127"/>
                    <a:pt x="55372" y="508"/>
                  </a:cubicBezTo>
                  <a:cubicBezTo>
                    <a:pt x="22606" y="5080"/>
                    <a:pt x="0" y="35560"/>
                    <a:pt x="4445" y="68453"/>
                  </a:cubicBezTo>
                  <a:lnTo>
                    <a:pt x="320929" y="2501519"/>
                  </a:lnTo>
                  <a:lnTo>
                    <a:pt x="122047" y="55499"/>
                  </a:lnTo>
                  <a:cubicBezTo>
                    <a:pt x="122047" y="54483"/>
                    <a:pt x="122047" y="53467"/>
                    <a:pt x="121539" y="52451"/>
                  </a:cubicBezTo>
                  <a:cubicBezTo>
                    <a:pt x="117475" y="22225"/>
                    <a:pt x="92329" y="0"/>
                    <a:pt x="63373" y="0"/>
                  </a:cubicBezTo>
                  <a:close/>
                </a:path>
              </a:pathLst>
            </a:custGeom>
            <a:solidFill>
              <a:srgbClr val="449E8B"/>
            </a:solidFill>
          </p:spPr>
        </p:sp>
      </p:grpSp>
      <p:grpSp>
        <p:nvGrpSpPr>
          <p:cNvPr name="Group 37" id="37"/>
          <p:cNvGrpSpPr>
            <a:grpSpLocks noChangeAspect="true"/>
          </p:cNvGrpSpPr>
          <p:nvPr/>
        </p:nvGrpSpPr>
        <p:grpSpPr>
          <a:xfrm rot="0">
            <a:off x="13628446" y="4684811"/>
            <a:ext cx="1249306" cy="788326"/>
            <a:chOff x="0" y="0"/>
            <a:chExt cx="1665741" cy="1051101"/>
          </a:xfrm>
        </p:grpSpPr>
        <p:sp>
          <p:nvSpPr>
            <p:cNvPr name="Freeform 38" id="38"/>
            <p:cNvSpPr/>
            <p:nvPr/>
          </p:nvSpPr>
          <p:spPr>
            <a:xfrm flipH="false" flipV="false" rot="0">
              <a:off x="0" y="0"/>
              <a:ext cx="1665605" cy="1051179"/>
            </a:xfrm>
            <a:custGeom>
              <a:avLst/>
              <a:gdLst/>
              <a:ahLst/>
              <a:cxnLst/>
              <a:rect r="r" b="b" t="t" l="l"/>
              <a:pathLst>
                <a:path h="1051179" w="1665605">
                  <a:moveTo>
                    <a:pt x="1495044" y="0"/>
                  </a:moveTo>
                  <a:cubicBezTo>
                    <a:pt x="1491488" y="0"/>
                    <a:pt x="1488059" y="254"/>
                    <a:pt x="1484376" y="635"/>
                  </a:cubicBezTo>
                  <a:lnTo>
                    <a:pt x="77470" y="173863"/>
                  </a:lnTo>
                  <a:cubicBezTo>
                    <a:pt x="32385" y="179324"/>
                    <a:pt x="0" y="218821"/>
                    <a:pt x="4953" y="261239"/>
                  </a:cubicBezTo>
                  <a:lnTo>
                    <a:pt x="90678" y="983107"/>
                  </a:lnTo>
                  <a:cubicBezTo>
                    <a:pt x="95250" y="1022604"/>
                    <a:pt x="130048" y="1051179"/>
                    <a:pt x="170688" y="1051179"/>
                  </a:cubicBezTo>
                  <a:cubicBezTo>
                    <a:pt x="174244" y="1051179"/>
                    <a:pt x="177800" y="1050925"/>
                    <a:pt x="181356" y="1050544"/>
                  </a:cubicBezTo>
                  <a:lnTo>
                    <a:pt x="1588262" y="877189"/>
                  </a:lnTo>
                  <a:cubicBezTo>
                    <a:pt x="1633347" y="871220"/>
                    <a:pt x="1665605" y="832231"/>
                    <a:pt x="1660271" y="789813"/>
                  </a:cubicBezTo>
                  <a:lnTo>
                    <a:pt x="1575054" y="67564"/>
                  </a:lnTo>
                  <a:cubicBezTo>
                    <a:pt x="1570101" y="28575"/>
                    <a:pt x="1535684" y="0"/>
                    <a:pt x="1495044" y="0"/>
                  </a:cubicBezTo>
                  <a:close/>
                </a:path>
              </a:pathLst>
            </a:custGeom>
            <a:solidFill>
              <a:srgbClr val="46B6E6"/>
            </a:solidFill>
          </p:spPr>
        </p:sp>
      </p:grpSp>
      <p:grpSp>
        <p:nvGrpSpPr>
          <p:cNvPr name="Group 39" id="39"/>
          <p:cNvGrpSpPr>
            <a:grpSpLocks noChangeAspect="true"/>
          </p:cNvGrpSpPr>
          <p:nvPr/>
        </p:nvGrpSpPr>
        <p:grpSpPr>
          <a:xfrm rot="0">
            <a:off x="10270538" y="5850005"/>
            <a:ext cx="2130019" cy="2543649"/>
            <a:chOff x="0" y="0"/>
            <a:chExt cx="2840026" cy="3391531"/>
          </a:xfrm>
        </p:grpSpPr>
        <p:sp>
          <p:nvSpPr>
            <p:cNvPr name="Freeform 40" id="40"/>
            <p:cNvSpPr/>
            <p:nvPr/>
          </p:nvSpPr>
          <p:spPr>
            <a:xfrm flipH="false" flipV="false" rot="0">
              <a:off x="0" y="0"/>
              <a:ext cx="2839974" cy="3391535"/>
            </a:xfrm>
            <a:custGeom>
              <a:avLst/>
              <a:gdLst/>
              <a:ahLst/>
              <a:cxnLst/>
              <a:rect r="r" b="b" t="t" l="l"/>
              <a:pathLst>
                <a:path h="3391535" w="2839974">
                  <a:moveTo>
                    <a:pt x="0" y="0"/>
                  </a:moveTo>
                  <a:lnTo>
                    <a:pt x="19050" y="172212"/>
                  </a:lnTo>
                  <a:lnTo>
                    <a:pt x="350774" y="3140456"/>
                  </a:lnTo>
                  <a:cubicBezTo>
                    <a:pt x="366903" y="3283204"/>
                    <a:pt x="485521" y="3391535"/>
                    <a:pt x="627126" y="3391535"/>
                  </a:cubicBezTo>
                  <a:lnTo>
                    <a:pt x="2212848" y="3391535"/>
                  </a:lnTo>
                  <a:cubicBezTo>
                    <a:pt x="2354453" y="3391535"/>
                    <a:pt x="2472944" y="3283204"/>
                    <a:pt x="2489200" y="3140456"/>
                  </a:cubicBezTo>
                  <a:lnTo>
                    <a:pt x="2820924" y="172339"/>
                  </a:lnTo>
                  <a:lnTo>
                    <a:pt x="2839974" y="0"/>
                  </a:lnTo>
                  <a:close/>
                </a:path>
              </a:pathLst>
            </a:custGeom>
            <a:solidFill>
              <a:srgbClr val="FFD173"/>
            </a:solidFill>
          </p:spPr>
        </p:sp>
      </p:grpSp>
      <p:grpSp>
        <p:nvGrpSpPr>
          <p:cNvPr name="Group 41" id="41"/>
          <p:cNvGrpSpPr>
            <a:grpSpLocks noChangeAspect="true"/>
          </p:cNvGrpSpPr>
          <p:nvPr/>
        </p:nvGrpSpPr>
        <p:grpSpPr>
          <a:xfrm rot="0">
            <a:off x="10270538" y="5850005"/>
            <a:ext cx="2130019" cy="129207"/>
            <a:chOff x="0" y="0"/>
            <a:chExt cx="2840026" cy="172277"/>
          </a:xfrm>
        </p:grpSpPr>
        <p:sp>
          <p:nvSpPr>
            <p:cNvPr name="Freeform 42" id="42"/>
            <p:cNvSpPr/>
            <p:nvPr/>
          </p:nvSpPr>
          <p:spPr>
            <a:xfrm flipH="false" flipV="false" rot="0">
              <a:off x="0" y="0"/>
              <a:ext cx="2839974" cy="172212"/>
            </a:xfrm>
            <a:custGeom>
              <a:avLst/>
              <a:gdLst/>
              <a:ahLst/>
              <a:cxnLst/>
              <a:rect r="r" b="b" t="t" l="l"/>
              <a:pathLst>
                <a:path h="172212" w="2839974">
                  <a:moveTo>
                    <a:pt x="0" y="0"/>
                  </a:moveTo>
                  <a:lnTo>
                    <a:pt x="19050" y="172212"/>
                  </a:lnTo>
                  <a:lnTo>
                    <a:pt x="2820924" y="172212"/>
                  </a:lnTo>
                  <a:lnTo>
                    <a:pt x="2839974" y="0"/>
                  </a:lnTo>
                  <a:close/>
                </a:path>
              </a:pathLst>
            </a:custGeom>
            <a:solidFill>
              <a:srgbClr val="FFFFFF"/>
            </a:solidFill>
          </p:spPr>
        </p:sp>
      </p:grpSp>
      <p:grpSp>
        <p:nvGrpSpPr>
          <p:cNvPr name="Group 43" id="43"/>
          <p:cNvGrpSpPr>
            <a:grpSpLocks noChangeAspect="true"/>
          </p:cNvGrpSpPr>
          <p:nvPr/>
        </p:nvGrpSpPr>
        <p:grpSpPr>
          <a:xfrm rot="0">
            <a:off x="10173545" y="5804725"/>
            <a:ext cx="2324005" cy="90624"/>
            <a:chOff x="0" y="0"/>
            <a:chExt cx="3098674" cy="120833"/>
          </a:xfrm>
        </p:grpSpPr>
        <p:sp>
          <p:nvSpPr>
            <p:cNvPr name="Freeform 44" id="44"/>
            <p:cNvSpPr/>
            <p:nvPr/>
          </p:nvSpPr>
          <p:spPr>
            <a:xfrm flipH="false" flipV="false" rot="0">
              <a:off x="0" y="0"/>
              <a:ext cx="3098673" cy="120777"/>
            </a:xfrm>
            <a:custGeom>
              <a:avLst/>
              <a:gdLst/>
              <a:ahLst/>
              <a:cxnLst/>
              <a:rect r="r" b="b" t="t" l="l"/>
              <a:pathLst>
                <a:path h="120777" w="3098673">
                  <a:moveTo>
                    <a:pt x="59309" y="0"/>
                  </a:moveTo>
                  <a:cubicBezTo>
                    <a:pt x="26416" y="0"/>
                    <a:pt x="0" y="26924"/>
                    <a:pt x="0" y="60452"/>
                  </a:cubicBezTo>
                  <a:cubicBezTo>
                    <a:pt x="0" y="93980"/>
                    <a:pt x="26416" y="120777"/>
                    <a:pt x="59309" y="120777"/>
                  </a:cubicBezTo>
                  <a:lnTo>
                    <a:pt x="3039364" y="120777"/>
                  </a:lnTo>
                  <a:cubicBezTo>
                    <a:pt x="3072130" y="120777"/>
                    <a:pt x="3098673" y="93853"/>
                    <a:pt x="3098673" y="60325"/>
                  </a:cubicBezTo>
                  <a:cubicBezTo>
                    <a:pt x="3098673" y="26797"/>
                    <a:pt x="3072130" y="0"/>
                    <a:pt x="3039364" y="0"/>
                  </a:cubicBezTo>
                  <a:close/>
                </a:path>
              </a:pathLst>
            </a:custGeom>
            <a:solidFill>
              <a:srgbClr val="FFD173"/>
            </a:solidFill>
          </p:spPr>
        </p:sp>
      </p:grpSp>
      <p:grpSp>
        <p:nvGrpSpPr>
          <p:cNvPr name="Group 45" id="45"/>
          <p:cNvGrpSpPr>
            <a:grpSpLocks noChangeAspect="true"/>
          </p:cNvGrpSpPr>
          <p:nvPr/>
        </p:nvGrpSpPr>
        <p:grpSpPr>
          <a:xfrm rot="0">
            <a:off x="11290523" y="6164487"/>
            <a:ext cx="89309" cy="1876134"/>
            <a:chOff x="0" y="0"/>
            <a:chExt cx="119078" cy="2501512"/>
          </a:xfrm>
        </p:grpSpPr>
        <p:sp>
          <p:nvSpPr>
            <p:cNvPr name="Freeform 46" id="46"/>
            <p:cNvSpPr/>
            <p:nvPr/>
          </p:nvSpPr>
          <p:spPr>
            <a:xfrm flipH="false" flipV="false" rot="0">
              <a:off x="0" y="0"/>
              <a:ext cx="119126" cy="2501519"/>
            </a:xfrm>
            <a:custGeom>
              <a:avLst/>
              <a:gdLst/>
              <a:ahLst/>
              <a:cxnLst/>
              <a:rect r="r" b="b" t="t" l="l"/>
              <a:pathLst>
                <a:path h="2501519" w="119126">
                  <a:moveTo>
                    <a:pt x="60071" y="0"/>
                  </a:moveTo>
                  <a:cubicBezTo>
                    <a:pt x="59436" y="0"/>
                    <a:pt x="58928" y="0"/>
                    <a:pt x="58293" y="0"/>
                  </a:cubicBezTo>
                  <a:cubicBezTo>
                    <a:pt x="25908" y="1016"/>
                    <a:pt x="0" y="28448"/>
                    <a:pt x="1016" y="61976"/>
                  </a:cubicBezTo>
                  <a:lnTo>
                    <a:pt x="59817" y="2501519"/>
                  </a:lnTo>
                  <a:lnTo>
                    <a:pt x="119126" y="61976"/>
                  </a:lnTo>
                  <a:cubicBezTo>
                    <a:pt x="119126" y="60960"/>
                    <a:pt x="119126" y="59944"/>
                    <a:pt x="119126" y="58928"/>
                  </a:cubicBezTo>
                  <a:cubicBezTo>
                    <a:pt x="118618" y="26162"/>
                    <a:pt x="92075" y="0"/>
                    <a:pt x="60071" y="0"/>
                  </a:cubicBezTo>
                  <a:close/>
                </a:path>
              </a:pathLst>
            </a:custGeom>
            <a:solidFill>
              <a:srgbClr val="FFFFFF"/>
            </a:solidFill>
          </p:spPr>
        </p:sp>
      </p:grpSp>
      <p:grpSp>
        <p:nvGrpSpPr>
          <p:cNvPr name="Group 47" id="47"/>
          <p:cNvGrpSpPr>
            <a:grpSpLocks noChangeAspect="true"/>
          </p:cNvGrpSpPr>
          <p:nvPr/>
        </p:nvGrpSpPr>
        <p:grpSpPr>
          <a:xfrm rot="0">
            <a:off x="11732161" y="6164361"/>
            <a:ext cx="239967" cy="1876260"/>
            <a:chOff x="0" y="0"/>
            <a:chExt cx="319957" cy="2501680"/>
          </a:xfrm>
        </p:grpSpPr>
        <p:sp>
          <p:nvSpPr>
            <p:cNvPr name="Freeform 48" id="48"/>
            <p:cNvSpPr/>
            <p:nvPr/>
          </p:nvSpPr>
          <p:spPr>
            <a:xfrm flipH="false" flipV="false" rot="0">
              <a:off x="0" y="0"/>
              <a:ext cx="319913" cy="2501646"/>
            </a:xfrm>
            <a:custGeom>
              <a:avLst/>
              <a:gdLst/>
              <a:ahLst/>
              <a:cxnLst/>
              <a:rect r="r" b="b" t="t" l="l"/>
              <a:pathLst>
                <a:path h="2501646" w="319913">
                  <a:moveTo>
                    <a:pt x="258572" y="0"/>
                  </a:moveTo>
                  <a:cubicBezTo>
                    <a:pt x="227711" y="0"/>
                    <a:pt x="201803" y="23749"/>
                    <a:pt x="199009" y="55626"/>
                  </a:cubicBezTo>
                  <a:lnTo>
                    <a:pt x="0" y="2501646"/>
                  </a:lnTo>
                  <a:lnTo>
                    <a:pt x="316484" y="68580"/>
                  </a:lnTo>
                  <a:cubicBezTo>
                    <a:pt x="316992" y="67564"/>
                    <a:pt x="316992" y="66548"/>
                    <a:pt x="316992" y="65659"/>
                  </a:cubicBezTo>
                  <a:cubicBezTo>
                    <a:pt x="319913" y="32258"/>
                    <a:pt x="295402" y="3302"/>
                    <a:pt x="263144" y="254"/>
                  </a:cubicBezTo>
                  <a:cubicBezTo>
                    <a:pt x="261620" y="127"/>
                    <a:pt x="260096" y="0"/>
                    <a:pt x="258572" y="0"/>
                  </a:cubicBezTo>
                  <a:close/>
                </a:path>
              </a:pathLst>
            </a:custGeom>
            <a:solidFill>
              <a:srgbClr val="FFFFFF"/>
            </a:solidFill>
          </p:spPr>
        </p:sp>
      </p:grpSp>
      <p:grpSp>
        <p:nvGrpSpPr>
          <p:cNvPr name="Group 49" id="49"/>
          <p:cNvGrpSpPr>
            <a:grpSpLocks noChangeAspect="true"/>
          </p:cNvGrpSpPr>
          <p:nvPr/>
        </p:nvGrpSpPr>
        <p:grpSpPr>
          <a:xfrm rot="0">
            <a:off x="10018468" y="5856426"/>
            <a:ext cx="240708" cy="1876166"/>
            <a:chOff x="0" y="0"/>
            <a:chExt cx="320944" cy="2501554"/>
          </a:xfrm>
        </p:grpSpPr>
        <p:sp>
          <p:nvSpPr>
            <p:cNvPr name="Freeform 50" id="50"/>
            <p:cNvSpPr/>
            <p:nvPr/>
          </p:nvSpPr>
          <p:spPr>
            <a:xfrm flipH="false" flipV="false" rot="0">
              <a:off x="0" y="0"/>
              <a:ext cx="320929" cy="2501519"/>
            </a:xfrm>
            <a:custGeom>
              <a:avLst/>
              <a:gdLst/>
              <a:ahLst/>
              <a:cxnLst/>
              <a:rect r="r" b="b" t="t" l="l"/>
              <a:pathLst>
                <a:path h="2501519" w="320929">
                  <a:moveTo>
                    <a:pt x="62992" y="0"/>
                  </a:moveTo>
                  <a:cubicBezTo>
                    <a:pt x="60325" y="0"/>
                    <a:pt x="57658" y="127"/>
                    <a:pt x="54864" y="508"/>
                  </a:cubicBezTo>
                  <a:cubicBezTo>
                    <a:pt x="22606" y="5080"/>
                    <a:pt x="0" y="35560"/>
                    <a:pt x="4445" y="68453"/>
                  </a:cubicBezTo>
                  <a:lnTo>
                    <a:pt x="320929" y="2501519"/>
                  </a:lnTo>
                  <a:lnTo>
                    <a:pt x="122047" y="55499"/>
                  </a:lnTo>
                  <a:cubicBezTo>
                    <a:pt x="122047" y="54483"/>
                    <a:pt x="121539" y="53467"/>
                    <a:pt x="121539" y="52451"/>
                  </a:cubicBezTo>
                  <a:cubicBezTo>
                    <a:pt x="117475" y="22225"/>
                    <a:pt x="92456" y="0"/>
                    <a:pt x="62992" y="0"/>
                  </a:cubicBezTo>
                  <a:close/>
                </a:path>
              </a:pathLst>
            </a:custGeom>
            <a:solidFill>
              <a:srgbClr val="FFFFFF"/>
            </a:solidFill>
          </p:spPr>
        </p:sp>
      </p:grpSp>
      <p:grpSp>
        <p:nvGrpSpPr>
          <p:cNvPr name="Group 51" id="51"/>
          <p:cNvGrpSpPr>
            <a:grpSpLocks noChangeAspect="true"/>
          </p:cNvGrpSpPr>
          <p:nvPr/>
        </p:nvGrpSpPr>
        <p:grpSpPr>
          <a:xfrm rot="0">
            <a:off x="13267631" y="4246877"/>
            <a:ext cx="930367" cy="1122083"/>
            <a:chOff x="0" y="0"/>
            <a:chExt cx="1240490" cy="1496111"/>
          </a:xfrm>
        </p:grpSpPr>
        <p:sp>
          <p:nvSpPr>
            <p:cNvPr name="Freeform 52" id="52"/>
            <p:cNvSpPr/>
            <p:nvPr/>
          </p:nvSpPr>
          <p:spPr>
            <a:xfrm flipH="false" flipV="false" rot="0">
              <a:off x="0" y="0"/>
              <a:ext cx="1240536" cy="1496060"/>
            </a:xfrm>
            <a:custGeom>
              <a:avLst/>
              <a:gdLst/>
              <a:ahLst/>
              <a:cxnLst/>
              <a:rect r="r" b="b" t="t" l="l"/>
              <a:pathLst>
                <a:path h="1496060" w="1240536">
                  <a:moveTo>
                    <a:pt x="498729" y="0"/>
                  </a:moveTo>
                  <a:lnTo>
                    <a:pt x="0" y="1166622"/>
                  </a:lnTo>
                  <a:lnTo>
                    <a:pt x="741680" y="1496060"/>
                  </a:lnTo>
                  <a:lnTo>
                    <a:pt x="1240536" y="329565"/>
                  </a:lnTo>
                  <a:lnTo>
                    <a:pt x="498729" y="0"/>
                  </a:lnTo>
                  <a:close/>
                </a:path>
              </a:pathLst>
            </a:custGeom>
            <a:solidFill>
              <a:srgbClr val="FFFFFF"/>
            </a:solidFill>
          </p:spPr>
        </p:sp>
      </p:grpSp>
      <p:grpSp>
        <p:nvGrpSpPr>
          <p:cNvPr name="Group 53" id="53"/>
          <p:cNvGrpSpPr>
            <a:grpSpLocks noChangeAspect="true"/>
          </p:cNvGrpSpPr>
          <p:nvPr/>
        </p:nvGrpSpPr>
        <p:grpSpPr>
          <a:xfrm rot="0">
            <a:off x="13208133" y="4143517"/>
            <a:ext cx="1047173" cy="1334746"/>
            <a:chOff x="0" y="0"/>
            <a:chExt cx="1396230" cy="1779661"/>
          </a:xfrm>
        </p:grpSpPr>
        <p:sp>
          <p:nvSpPr>
            <p:cNvPr name="Freeform 54" id="54"/>
            <p:cNvSpPr/>
            <p:nvPr/>
          </p:nvSpPr>
          <p:spPr>
            <a:xfrm flipH="false" flipV="false" rot="0">
              <a:off x="0" y="0"/>
              <a:ext cx="1396238" cy="1779524"/>
            </a:xfrm>
            <a:custGeom>
              <a:avLst/>
              <a:gdLst/>
              <a:ahLst/>
              <a:cxnLst/>
              <a:rect r="r" b="b" t="t" l="l"/>
              <a:pathLst>
                <a:path h="1779524" w="1396238">
                  <a:moveTo>
                    <a:pt x="578104" y="137795"/>
                  </a:moveTo>
                  <a:lnTo>
                    <a:pt x="1319911" y="466852"/>
                  </a:lnTo>
                  <a:lnTo>
                    <a:pt x="821690" y="1633982"/>
                  </a:lnTo>
                  <a:lnTo>
                    <a:pt x="80010" y="1304544"/>
                  </a:lnTo>
                  <a:lnTo>
                    <a:pt x="578104" y="137795"/>
                  </a:lnTo>
                  <a:close/>
                  <a:moveTo>
                    <a:pt x="657860" y="0"/>
                  </a:moveTo>
                  <a:cubicBezTo>
                    <a:pt x="627634" y="0"/>
                    <a:pt x="597789" y="19304"/>
                    <a:pt x="583946" y="51435"/>
                  </a:cubicBezTo>
                  <a:lnTo>
                    <a:pt x="18161" y="1375283"/>
                  </a:lnTo>
                  <a:cubicBezTo>
                    <a:pt x="0" y="1417701"/>
                    <a:pt x="16637" y="1466088"/>
                    <a:pt x="55372" y="1483106"/>
                  </a:cubicBezTo>
                  <a:lnTo>
                    <a:pt x="709930" y="1773555"/>
                  </a:lnTo>
                  <a:cubicBezTo>
                    <a:pt x="719074" y="1777619"/>
                    <a:pt x="728599" y="1779524"/>
                    <a:pt x="738124" y="1779524"/>
                  </a:cubicBezTo>
                  <a:cubicBezTo>
                    <a:pt x="768477" y="1779524"/>
                    <a:pt x="798576" y="1759966"/>
                    <a:pt x="812292" y="1727708"/>
                  </a:cubicBezTo>
                  <a:lnTo>
                    <a:pt x="1378077" y="403860"/>
                  </a:lnTo>
                  <a:cubicBezTo>
                    <a:pt x="1396238" y="361442"/>
                    <a:pt x="1379601" y="313436"/>
                    <a:pt x="1341374" y="296545"/>
                  </a:cubicBezTo>
                  <a:lnTo>
                    <a:pt x="686308" y="6096"/>
                  </a:lnTo>
                  <a:cubicBezTo>
                    <a:pt x="677164" y="2032"/>
                    <a:pt x="667512" y="0"/>
                    <a:pt x="657860" y="0"/>
                  </a:cubicBezTo>
                  <a:close/>
                </a:path>
              </a:pathLst>
            </a:custGeom>
            <a:solidFill>
              <a:srgbClr val="053B5C"/>
            </a:solidFill>
          </p:spPr>
        </p:sp>
      </p:grpSp>
      <p:grpSp>
        <p:nvGrpSpPr>
          <p:cNvPr name="Group 55" id="55"/>
          <p:cNvGrpSpPr>
            <a:grpSpLocks noChangeAspect="true"/>
          </p:cNvGrpSpPr>
          <p:nvPr/>
        </p:nvGrpSpPr>
        <p:grpSpPr>
          <a:xfrm rot="0">
            <a:off x="13869123" y="4281560"/>
            <a:ext cx="146276" cy="73518"/>
            <a:chOff x="0" y="0"/>
            <a:chExt cx="195035" cy="98025"/>
          </a:xfrm>
        </p:grpSpPr>
        <p:sp>
          <p:nvSpPr>
            <p:cNvPr name="Freeform 56" id="56"/>
            <p:cNvSpPr/>
            <p:nvPr/>
          </p:nvSpPr>
          <p:spPr>
            <a:xfrm flipH="false" flipV="false" rot="0">
              <a:off x="0" y="0"/>
              <a:ext cx="195072" cy="98044"/>
            </a:xfrm>
            <a:custGeom>
              <a:avLst/>
              <a:gdLst/>
              <a:ahLst/>
              <a:cxnLst/>
              <a:rect r="r" b="b" t="t" l="l"/>
              <a:pathLst>
                <a:path h="98044" w="195072">
                  <a:moveTo>
                    <a:pt x="12827" y="0"/>
                  </a:moveTo>
                  <a:cubicBezTo>
                    <a:pt x="8382" y="0"/>
                    <a:pt x="4318" y="2794"/>
                    <a:pt x="2413" y="7112"/>
                  </a:cubicBezTo>
                  <a:cubicBezTo>
                    <a:pt x="0" y="12700"/>
                    <a:pt x="2413" y="19685"/>
                    <a:pt x="8382" y="22225"/>
                  </a:cubicBezTo>
                  <a:lnTo>
                    <a:pt x="177419" y="97155"/>
                  </a:lnTo>
                  <a:cubicBezTo>
                    <a:pt x="178943" y="97790"/>
                    <a:pt x="180594" y="98044"/>
                    <a:pt x="182118" y="98044"/>
                  </a:cubicBezTo>
                  <a:cubicBezTo>
                    <a:pt x="186563" y="98044"/>
                    <a:pt x="190754" y="95504"/>
                    <a:pt x="192659" y="91186"/>
                  </a:cubicBezTo>
                  <a:cubicBezTo>
                    <a:pt x="195072" y="85725"/>
                    <a:pt x="192151" y="78740"/>
                    <a:pt x="186817" y="76200"/>
                  </a:cubicBezTo>
                  <a:lnTo>
                    <a:pt x="17653" y="1270"/>
                  </a:lnTo>
                  <a:cubicBezTo>
                    <a:pt x="16129" y="381"/>
                    <a:pt x="14478" y="0"/>
                    <a:pt x="12827" y="0"/>
                  </a:cubicBezTo>
                  <a:close/>
                </a:path>
              </a:pathLst>
            </a:custGeom>
            <a:solidFill>
              <a:srgbClr val="75D9C3"/>
            </a:solidFill>
          </p:spPr>
        </p:sp>
      </p:grpSp>
      <p:grpSp>
        <p:nvGrpSpPr>
          <p:cNvPr name="Group 57" id="57"/>
          <p:cNvGrpSpPr>
            <a:grpSpLocks noChangeAspect="true"/>
          </p:cNvGrpSpPr>
          <p:nvPr/>
        </p:nvGrpSpPr>
        <p:grpSpPr>
          <a:xfrm rot="0">
            <a:off x="13479639" y="5271575"/>
            <a:ext cx="76841" cy="78298"/>
            <a:chOff x="0" y="0"/>
            <a:chExt cx="102455" cy="104397"/>
          </a:xfrm>
        </p:grpSpPr>
        <p:sp>
          <p:nvSpPr>
            <p:cNvPr name="Freeform 58" id="58"/>
            <p:cNvSpPr/>
            <p:nvPr/>
          </p:nvSpPr>
          <p:spPr>
            <a:xfrm flipH="false" flipV="false" rot="0">
              <a:off x="0" y="0"/>
              <a:ext cx="102362" cy="104394"/>
            </a:xfrm>
            <a:custGeom>
              <a:avLst/>
              <a:gdLst/>
              <a:ahLst/>
              <a:cxnLst/>
              <a:rect r="r" b="b" t="t" l="l"/>
              <a:pathLst>
                <a:path h="104394" w="102362">
                  <a:moveTo>
                    <a:pt x="51435" y="0"/>
                  </a:moveTo>
                  <a:cubicBezTo>
                    <a:pt x="22987" y="0"/>
                    <a:pt x="0" y="23495"/>
                    <a:pt x="0" y="51943"/>
                  </a:cubicBezTo>
                  <a:cubicBezTo>
                    <a:pt x="0" y="80899"/>
                    <a:pt x="22987" y="104394"/>
                    <a:pt x="51435" y="104394"/>
                  </a:cubicBezTo>
                  <a:cubicBezTo>
                    <a:pt x="79375" y="104394"/>
                    <a:pt x="102362" y="80899"/>
                    <a:pt x="102362" y="51943"/>
                  </a:cubicBezTo>
                  <a:cubicBezTo>
                    <a:pt x="102362" y="23495"/>
                    <a:pt x="79375" y="0"/>
                    <a:pt x="51435" y="0"/>
                  </a:cubicBezTo>
                  <a:close/>
                </a:path>
              </a:pathLst>
            </a:custGeom>
            <a:solidFill>
              <a:srgbClr val="75D9C3"/>
            </a:solidFill>
          </p:spPr>
        </p:sp>
      </p:grpSp>
      <p:grpSp>
        <p:nvGrpSpPr>
          <p:cNvPr name="Group 59" id="59"/>
          <p:cNvGrpSpPr>
            <a:grpSpLocks noChangeAspect="true"/>
          </p:cNvGrpSpPr>
          <p:nvPr/>
        </p:nvGrpSpPr>
        <p:grpSpPr>
          <a:xfrm rot="0">
            <a:off x="12314551" y="4346683"/>
            <a:ext cx="1238628" cy="1291981"/>
            <a:chOff x="0" y="0"/>
            <a:chExt cx="1651504" cy="1722641"/>
          </a:xfrm>
        </p:grpSpPr>
        <p:sp>
          <p:nvSpPr>
            <p:cNvPr name="Freeform 60" id="60"/>
            <p:cNvSpPr/>
            <p:nvPr/>
          </p:nvSpPr>
          <p:spPr>
            <a:xfrm flipH="false" flipV="false" rot="0">
              <a:off x="0" y="0"/>
              <a:ext cx="1651381" cy="1722755"/>
            </a:xfrm>
            <a:custGeom>
              <a:avLst/>
              <a:gdLst/>
              <a:ahLst/>
              <a:cxnLst/>
              <a:rect r="r" b="b" t="t" l="l"/>
              <a:pathLst>
                <a:path h="1722755" w="1651381">
                  <a:moveTo>
                    <a:pt x="612394" y="0"/>
                  </a:moveTo>
                  <a:cubicBezTo>
                    <a:pt x="594614" y="0"/>
                    <a:pt x="577215" y="6223"/>
                    <a:pt x="563372" y="18669"/>
                  </a:cubicBezTo>
                  <a:lnTo>
                    <a:pt x="31877" y="504444"/>
                  </a:lnTo>
                  <a:cubicBezTo>
                    <a:pt x="508" y="532892"/>
                    <a:pt x="0" y="584327"/>
                    <a:pt x="30353" y="618236"/>
                  </a:cubicBezTo>
                  <a:lnTo>
                    <a:pt x="976376" y="1693545"/>
                  </a:lnTo>
                  <a:cubicBezTo>
                    <a:pt x="993394" y="1712849"/>
                    <a:pt x="1016508" y="1722755"/>
                    <a:pt x="1038987" y="1722755"/>
                  </a:cubicBezTo>
                  <a:cubicBezTo>
                    <a:pt x="1056767" y="1722755"/>
                    <a:pt x="1074166" y="1716532"/>
                    <a:pt x="1088009" y="1704086"/>
                  </a:cubicBezTo>
                  <a:lnTo>
                    <a:pt x="1618996" y="1218438"/>
                  </a:lnTo>
                  <a:cubicBezTo>
                    <a:pt x="1650365" y="1189482"/>
                    <a:pt x="1651381" y="1138555"/>
                    <a:pt x="1621028" y="1104138"/>
                  </a:cubicBezTo>
                  <a:lnTo>
                    <a:pt x="675132" y="29210"/>
                  </a:lnTo>
                  <a:cubicBezTo>
                    <a:pt x="658114" y="9906"/>
                    <a:pt x="635000" y="0"/>
                    <a:pt x="612394" y="0"/>
                  </a:cubicBezTo>
                  <a:close/>
                </a:path>
              </a:pathLst>
            </a:custGeom>
            <a:solidFill>
              <a:srgbClr val="46B6E6"/>
            </a:solidFill>
          </p:spPr>
        </p:sp>
      </p:grpSp>
      <p:grpSp>
        <p:nvGrpSpPr>
          <p:cNvPr name="Group 61" id="61"/>
          <p:cNvGrpSpPr>
            <a:grpSpLocks noChangeAspect="true"/>
          </p:cNvGrpSpPr>
          <p:nvPr/>
        </p:nvGrpSpPr>
        <p:grpSpPr>
          <a:xfrm rot="0">
            <a:off x="12918573" y="4543843"/>
            <a:ext cx="595289" cy="1306351"/>
            <a:chOff x="0" y="0"/>
            <a:chExt cx="793719" cy="1741801"/>
          </a:xfrm>
        </p:grpSpPr>
        <p:sp>
          <p:nvSpPr>
            <p:cNvPr name="Freeform 62" id="62"/>
            <p:cNvSpPr/>
            <p:nvPr/>
          </p:nvSpPr>
          <p:spPr>
            <a:xfrm flipH="false" flipV="false" rot="0">
              <a:off x="0" y="0"/>
              <a:ext cx="793750" cy="1741805"/>
            </a:xfrm>
            <a:custGeom>
              <a:avLst/>
              <a:gdLst/>
              <a:ahLst/>
              <a:cxnLst/>
              <a:rect r="r" b="b" t="t" l="l"/>
              <a:pathLst>
                <a:path h="1741805" w="793750">
                  <a:moveTo>
                    <a:pt x="297053" y="0"/>
                  </a:moveTo>
                  <a:cubicBezTo>
                    <a:pt x="295529" y="0"/>
                    <a:pt x="294005" y="127"/>
                    <a:pt x="292481" y="381"/>
                  </a:cubicBezTo>
                  <a:lnTo>
                    <a:pt x="194056" y="17907"/>
                  </a:lnTo>
                  <a:cubicBezTo>
                    <a:pt x="180340" y="20320"/>
                    <a:pt x="171069" y="33909"/>
                    <a:pt x="173482" y="47879"/>
                  </a:cubicBezTo>
                  <a:lnTo>
                    <a:pt x="181737" y="94234"/>
                  </a:lnTo>
                  <a:lnTo>
                    <a:pt x="42672" y="119761"/>
                  </a:lnTo>
                  <a:cubicBezTo>
                    <a:pt x="17145" y="124206"/>
                    <a:pt x="0" y="148717"/>
                    <a:pt x="4445" y="174625"/>
                  </a:cubicBezTo>
                  <a:lnTo>
                    <a:pt x="128905" y="890016"/>
                  </a:lnTo>
                  <a:lnTo>
                    <a:pt x="270510" y="1702689"/>
                  </a:lnTo>
                  <a:cubicBezTo>
                    <a:pt x="274447" y="1725422"/>
                    <a:pt x="294513" y="1741805"/>
                    <a:pt x="316484" y="1741805"/>
                  </a:cubicBezTo>
                  <a:cubicBezTo>
                    <a:pt x="319024" y="1741805"/>
                    <a:pt x="321691" y="1741551"/>
                    <a:pt x="324358" y="1741043"/>
                  </a:cubicBezTo>
                  <a:lnTo>
                    <a:pt x="751586" y="1663700"/>
                  </a:lnTo>
                  <a:cubicBezTo>
                    <a:pt x="777113" y="1659128"/>
                    <a:pt x="793750" y="1634744"/>
                    <a:pt x="789305" y="1608836"/>
                  </a:cubicBezTo>
                  <a:lnTo>
                    <a:pt x="647700" y="796163"/>
                  </a:lnTo>
                  <a:lnTo>
                    <a:pt x="523748" y="80772"/>
                  </a:lnTo>
                  <a:cubicBezTo>
                    <a:pt x="519303" y="58039"/>
                    <a:pt x="499745" y="41656"/>
                    <a:pt x="477393" y="41656"/>
                  </a:cubicBezTo>
                  <a:cubicBezTo>
                    <a:pt x="474726" y="41656"/>
                    <a:pt x="472059" y="41910"/>
                    <a:pt x="469392" y="42418"/>
                  </a:cubicBezTo>
                  <a:lnTo>
                    <a:pt x="330200" y="67818"/>
                  </a:lnTo>
                  <a:lnTo>
                    <a:pt x="321818" y="21463"/>
                  </a:lnTo>
                  <a:cubicBezTo>
                    <a:pt x="319659" y="8509"/>
                    <a:pt x="308991" y="0"/>
                    <a:pt x="297053" y="0"/>
                  </a:cubicBezTo>
                  <a:close/>
                </a:path>
              </a:pathLst>
            </a:custGeom>
            <a:solidFill>
              <a:srgbClr val="053B5C"/>
            </a:solidFill>
          </p:spPr>
        </p:sp>
      </p:grpSp>
      <p:grpSp>
        <p:nvGrpSpPr>
          <p:cNvPr name="Group 63" id="63"/>
          <p:cNvGrpSpPr>
            <a:grpSpLocks noChangeAspect="true"/>
          </p:cNvGrpSpPr>
          <p:nvPr/>
        </p:nvGrpSpPr>
        <p:grpSpPr>
          <a:xfrm rot="0">
            <a:off x="12169416" y="4992658"/>
            <a:ext cx="2847946" cy="3400996"/>
            <a:chOff x="0" y="0"/>
            <a:chExt cx="3797262" cy="4534662"/>
          </a:xfrm>
        </p:grpSpPr>
        <p:sp>
          <p:nvSpPr>
            <p:cNvPr name="Freeform 64" id="64"/>
            <p:cNvSpPr/>
            <p:nvPr/>
          </p:nvSpPr>
          <p:spPr>
            <a:xfrm flipH="false" flipV="false" rot="0">
              <a:off x="0" y="0"/>
              <a:ext cx="3797173" cy="4534662"/>
            </a:xfrm>
            <a:custGeom>
              <a:avLst/>
              <a:gdLst/>
              <a:ahLst/>
              <a:cxnLst/>
              <a:rect r="r" b="b" t="t" l="l"/>
              <a:pathLst>
                <a:path h="4534662" w="3797173">
                  <a:moveTo>
                    <a:pt x="0" y="0"/>
                  </a:moveTo>
                  <a:lnTo>
                    <a:pt x="25908" y="230124"/>
                  </a:lnTo>
                  <a:lnTo>
                    <a:pt x="468884" y="4198747"/>
                  </a:lnTo>
                  <a:cubicBezTo>
                    <a:pt x="490474" y="4390390"/>
                    <a:pt x="649224" y="4534662"/>
                    <a:pt x="838327" y="4534662"/>
                  </a:cubicBezTo>
                  <a:lnTo>
                    <a:pt x="2958973" y="4534662"/>
                  </a:lnTo>
                  <a:cubicBezTo>
                    <a:pt x="3148076" y="4534662"/>
                    <a:pt x="3306826" y="4390390"/>
                    <a:pt x="3328289" y="4198747"/>
                  </a:cubicBezTo>
                  <a:lnTo>
                    <a:pt x="3771773" y="230124"/>
                  </a:lnTo>
                  <a:lnTo>
                    <a:pt x="3797173" y="0"/>
                  </a:lnTo>
                  <a:close/>
                </a:path>
              </a:pathLst>
            </a:custGeom>
            <a:solidFill>
              <a:srgbClr val="053B5C"/>
            </a:solidFill>
          </p:spPr>
        </p:sp>
      </p:grpSp>
      <p:grpSp>
        <p:nvGrpSpPr>
          <p:cNvPr name="Group 65" id="65"/>
          <p:cNvGrpSpPr>
            <a:grpSpLocks noChangeAspect="true"/>
          </p:cNvGrpSpPr>
          <p:nvPr/>
        </p:nvGrpSpPr>
        <p:grpSpPr>
          <a:xfrm rot="0">
            <a:off x="12169416" y="4992658"/>
            <a:ext cx="2847946" cy="172633"/>
            <a:chOff x="0" y="0"/>
            <a:chExt cx="3797262" cy="230177"/>
          </a:xfrm>
        </p:grpSpPr>
        <p:sp>
          <p:nvSpPr>
            <p:cNvPr name="Freeform 66" id="66"/>
            <p:cNvSpPr/>
            <p:nvPr/>
          </p:nvSpPr>
          <p:spPr>
            <a:xfrm flipH="false" flipV="false" rot="0">
              <a:off x="0" y="0"/>
              <a:ext cx="3797173" cy="230124"/>
            </a:xfrm>
            <a:custGeom>
              <a:avLst/>
              <a:gdLst/>
              <a:ahLst/>
              <a:cxnLst/>
              <a:rect r="r" b="b" t="t" l="l"/>
              <a:pathLst>
                <a:path h="230124" w="3797173">
                  <a:moveTo>
                    <a:pt x="0" y="0"/>
                  </a:moveTo>
                  <a:lnTo>
                    <a:pt x="25908" y="230124"/>
                  </a:lnTo>
                  <a:lnTo>
                    <a:pt x="3771773" y="230124"/>
                  </a:lnTo>
                  <a:lnTo>
                    <a:pt x="3797173" y="0"/>
                  </a:lnTo>
                  <a:close/>
                </a:path>
              </a:pathLst>
            </a:custGeom>
            <a:solidFill>
              <a:srgbClr val="40B4E5"/>
            </a:solidFill>
          </p:spPr>
        </p:sp>
      </p:grpSp>
      <p:grpSp>
        <p:nvGrpSpPr>
          <p:cNvPr name="Group 67" id="67"/>
          <p:cNvGrpSpPr>
            <a:grpSpLocks noChangeAspect="true"/>
          </p:cNvGrpSpPr>
          <p:nvPr/>
        </p:nvGrpSpPr>
        <p:grpSpPr>
          <a:xfrm rot="0">
            <a:off x="12039711" y="4932000"/>
            <a:ext cx="3107355" cy="120969"/>
            <a:chOff x="0" y="0"/>
            <a:chExt cx="4143141" cy="161292"/>
          </a:xfrm>
        </p:grpSpPr>
        <p:sp>
          <p:nvSpPr>
            <p:cNvPr name="Freeform 68" id="68"/>
            <p:cNvSpPr/>
            <p:nvPr/>
          </p:nvSpPr>
          <p:spPr>
            <a:xfrm flipH="false" flipV="false" rot="0">
              <a:off x="0" y="0"/>
              <a:ext cx="4143121" cy="161290"/>
            </a:xfrm>
            <a:custGeom>
              <a:avLst/>
              <a:gdLst/>
              <a:ahLst/>
              <a:cxnLst/>
              <a:rect r="r" b="b" t="t" l="l"/>
              <a:pathLst>
                <a:path h="161290" w="4143121">
                  <a:moveTo>
                    <a:pt x="79375" y="0"/>
                  </a:moveTo>
                  <a:cubicBezTo>
                    <a:pt x="35306" y="0"/>
                    <a:pt x="0" y="36449"/>
                    <a:pt x="0" y="80899"/>
                  </a:cubicBezTo>
                  <a:cubicBezTo>
                    <a:pt x="0" y="125349"/>
                    <a:pt x="35306" y="161290"/>
                    <a:pt x="79375" y="161290"/>
                  </a:cubicBezTo>
                  <a:lnTo>
                    <a:pt x="4063746" y="161290"/>
                  </a:lnTo>
                  <a:cubicBezTo>
                    <a:pt x="4107815" y="161290"/>
                    <a:pt x="4143121" y="125349"/>
                    <a:pt x="4143121" y="80899"/>
                  </a:cubicBezTo>
                  <a:cubicBezTo>
                    <a:pt x="4143121" y="36449"/>
                    <a:pt x="4107815" y="0"/>
                    <a:pt x="4063746" y="0"/>
                  </a:cubicBezTo>
                  <a:close/>
                </a:path>
              </a:pathLst>
            </a:custGeom>
            <a:solidFill>
              <a:srgbClr val="053B5C"/>
            </a:solidFill>
          </p:spPr>
        </p:sp>
      </p:grpSp>
      <p:grpSp>
        <p:nvGrpSpPr>
          <p:cNvPr name="Group 69" id="69"/>
          <p:cNvGrpSpPr>
            <a:grpSpLocks noChangeAspect="true"/>
          </p:cNvGrpSpPr>
          <p:nvPr/>
        </p:nvGrpSpPr>
        <p:grpSpPr>
          <a:xfrm rot="0">
            <a:off x="13533305" y="5413077"/>
            <a:ext cx="119428" cy="2508839"/>
            <a:chOff x="0" y="0"/>
            <a:chExt cx="159238" cy="3345119"/>
          </a:xfrm>
        </p:grpSpPr>
        <p:sp>
          <p:nvSpPr>
            <p:cNvPr name="Freeform 70" id="70"/>
            <p:cNvSpPr/>
            <p:nvPr/>
          </p:nvSpPr>
          <p:spPr>
            <a:xfrm flipH="false" flipV="false" rot="0">
              <a:off x="0" y="0"/>
              <a:ext cx="159258" cy="3345180"/>
            </a:xfrm>
            <a:custGeom>
              <a:avLst/>
              <a:gdLst/>
              <a:ahLst/>
              <a:cxnLst/>
              <a:rect r="r" b="b" t="t" l="l"/>
              <a:pathLst>
                <a:path h="3345180" w="159258">
                  <a:moveTo>
                    <a:pt x="80137" y="0"/>
                  </a:moveTo>
                  <a:cubicBezTo>
                    <a:pt x="79502" y="0"/>
                    <a:pt x="78994" y="0"/>
                    <a:pt x="78359" y="0"/>
                  </a:cubicBezTo>
                  <a:cubicBezTo>
                    <a:pt x="34290" y="1016"/>
                    <a:pt x="0" y="37973"/>
                    <a:pt x="1016" y="82423"/>
                  </a:cubicBezTo>
                  <a:lnTo>
                    <a:pt x="80391" y="3345180"/>
                  </a:lnTo>
                  <a:lnTo>
                    <a:pt x="159258" y="82423"/>
                  </a:lnTo>
                  <a:cubicBezTo>
                    <a:pt x="159258" y="81407"/>
                    <a:pt x="159258" y="79883"/>
                    <a:pt x="159258" y="78486"/>
                  </a:cubicBezTo>
                  <a:cubicBezTo>
                    <a:pt x="158242" y="34671"/>
                    <a:pt x="122936" y="0"/>
                    <a:pt x="80137" y="0"/>
                  </a:cubicBezTo>
                  <a:close/>
                </a:path>
              </a:pathLst>
            </a:custGeom>
            <a:solidFill>
              <a:srgbClr val="40B4E5"/>
            </a:solidFill>
          </p:spPr>
        </p:sp>
      </p:grpSp>
      <p:grpSp>
        <p:nvGrpSpPr>
          <p:cNvPr name="Group 71" id="71"/>
          <p:cNvGrpSpPr>
            <a:grpSpLocks noChangeAspect="true"/>
          </p:cNvGrpSpPr>
          <p:nvPr/>
        </p:nvGrpSpPr>
        <p:grpSpPr>
          <a:xfrm rot="0">
            <a:off x="14123749" y="5412920"/>
            <a:ext cx="320790" cy="2508996"/>
            <a:chOff x="0" y="0"/>
            <a:chExt cx="427720" cy="3345328"/>
          </a:xfrm>
        </p:grpSpPr>
        <p:sp>
          <p:nvSpPr>
            <p:cNvPr name="Freeform 72" id="72"/>
            <p:cNvSpPr/>
            <p:nvPr/>
          </p:nvSpPr>
          <p:spPr>
            <a:xfrm flipH="false" flipV="false" rot="0">
              <a:off x="0" y="0"/>
              <a:ext cx="427736" cy="3345307"/>
            </a:xfrm>
            <a:custGeom>
              <a:avLst/>
              <a:gdLst/>
              <a:ahLst/>
              <a:cxnLst/>
              <a:rect r="r" b="b" t="t" l="l"/>
              <a:pathLst>
                <a:path h="3345307" w="427736">
                  <a:moveTo>
                    <a:pt x="345440" y="0"/>
                  </a:moveTo>
                  <a:cubicBezTo>
                    <a:pt x="304546" y="0"/>
                    <a:pt x="269748" y="31877"/>
                    <a:pt x="266065" y="74168"/>
                  </a:cubicBezTo>
                  <a:lnTo>
                    <a:pt x="0" y="3345307"/>
                  </a:lnTo>
                  <a:lnTo>
                    <a:pt x="423291" y="91567"/>
                  </a:lnTo>
                  <a:cubicBezTo>
                    <a:pt x="423799" y="90043"/>
                    <a:pt x="423799" y="88646"/>
                    <a:pt x="423799" y="87630"/>
                  </a:cubicBezTo>
                  <a:cubicBezTo>
                    <a:pt x="427736" y="43180"/>
                    <a:pt x="395351" y="4318"/>
                    <a:pt x="351790" y="254"/>
                  </a:cubicBezTo>
                  <a:cubicBezTo>
                    <a:pt x="349631" y="127"/>
                    <a:pt x="347472" y="0"/>
                    <a:pt x="345440" y="0"/>
                  </a:cubicBezTo>
                  <a:close/>
                </a:path>
              </a:pathLst>
            </a:custGeom>
            <a:solidFill>
              <a:srgbClr val="40B4E5"/>
            </a:solidFill>
          </p:spPr>
        </p:sp>
      </p:grpSp>
      <p:grpSp>
        <p:nvGrpSpPr>
          <p:cNvPr name="Group 73" id="73"/>
          <p:cNvGrpSpPr>
            <a:grpSpLocks noChangeAspect="true"/>
          </p:cNvGrpSpPr>
          <p:nvPr/>
        </p:nvGrpSpPr>
        <p:grpSpPr>
          <a:xfrm rot="0">
            <a:off x="12741128" y="5413014"/>
            <a:ext cx="321901" cy="2508902"/>
            <a:chOff x="0" y="0"/>
            <a:chExt cx="429201" cy="3345202"/>
          </a:xfrm>
        </p:grpSpPr>
        <p:sp>
          <p:nvSpPr>
            <p:cNvPr name="Freeform 74" id="74"/>
            <p:cNvSpPr/>
            <p:nvPr/>
          </p:nvSpPr>
          <p:spPr>
            <a:xfrm flipH="false" flipV="false" rot="0">
              <a:off x="0" y="0"/>
              <a:ext cx="429133" cy="3345180"/>
            </a:xfrm>
            <a:custGeom>
              <a:avLst/>
              <a:gdLst/>
              <a:ahLst/>
              <a:cxnLst/>
              <a:rect r="r" b="b" t="t" l="l"/>
              <a:pathLst>
                <a:path h="3345180" w="429133">
                  <a:moveTo>
                    <a:pt x="83947" y="0"/>
                  </a:moveTo>
                  <a:cubicBezTo>
                    <a:pt x="80645" y="0"/>
                    <a:pt x="77343" y="254"/>
                    <a:pt x="74041" y="635"/>
                  </a:cubicBezTo>
                  <a:cubicBezTo>
                    <a:pt x="30353" y="6604"/>
                    <a:pt x="0" y="47117"/>
                    <a:pt x="5842" y="91440"/>
                  </a:cubicBezTo>
                  <a:lnTo>
                    <a:pt x="429133" y="3345180"/>
                  </a:lnTo>
                  <a:lnTo>
                    <a:pt x="163195" y="74041"/>
                  </a:lnTo>
                  <a:cubicBezTo>
                    <a:pt x="163195" y="73025"/>
                    <a:pt x="162687" y="71501"/>
                    <a:pt x="162687" y="69977"/>
                  </a:cubicBezTo>
                  <a:cubicBezTo>
                    <a:pt x="157226" y="29464"/>
                    <a:pt x="123063" y="0"/>
                    <a:pt x="83947" y="0"/>
                  </a:cubicBezTo>
                  <a:close/>
                </a:path>
              </a:pathLst>
            </a:custGeom>
            <a:solidFill>
              <a:srgbClr val="40B4E5"/>
            </a:solidFill>
          </p:spPr>
        </p:sp>
      </p:grpSp>
      <p:grpSp>
        <p:nvGrpSpPr>
          <p:cNvPr name="Group 75" id="75"/>
          <p:cNvGrpSpPr>
            <a:grpSpLocks noChangeAspect="true"/>
          </p:cNvGrpSpPr>
          <p:nvPr/>
        </p:nvGrpSpPr>
        <p:grpSpPr>
          <a:xfrm rot="0">
            <a:off x="15199220" y="7255848"/>
            <a:ext cx="395378" cy="1235159"/>
            <a:chOff x="0" y="0"/>
            <a:chExt cx="527171" cy="1646879"/>
          </a:xfrm>
        </p:grpSpPr>
        <p:sp>
          <p:nvSpPr>
            <p:cNvPr name="Freeform 76" id="76"/>
            <p:cNvSpPr/>
            <p:nvPr/>
          </p:nvSpPr>
          <p:spPr>
            <a:xfrm flipH="false" flipV="false" rot="0">
              <a:off x="0" y="0"/>
              <a:ext cx="527177" cy="1646809"/>
            </a:xfrm>
            <a:custGeom>
              <a:avLst/>
              <a:gdLst/>
              <a:ahLst/>
              <a:cxnLst/>
              <a:rect r="r" b="b" t="t" l="l"/>
              <a:pathLst>
                <a:path h="1646809" w="527177">
                  <a:moveTo>
                    <a:pt x="46482" y="0"/>
                  </a:moveTo>
                  <a:cubicBezTo>
                    <a:pt x="20574" y="0"/>
                    <a:pt x="0" y="21463"/>
                    <a:pt x="0" y="47498"/>
                  </a:cubicBezTo>
                  <a:lnTo>
                    <a:pt x="0" y="1598930"/>
                  </a:lnTo>
                  <a:cubicBezTo>
                    <a:pt x="0" y="1625346"/>
                    <a:pt x="20574" y="1646809"/>
                    <a:pt x="46482" y="1646809"/>
                  </a:cubicBezTo>
                  <a:lnTo>
                    <a:pt x="480060" y="1646809"/>
                  </a:lnTo>
                  <a:cubicBezTo>
                    <a:pt x="505968" y="1646809"/>
                    <a:pt x="527050" y="1625346"/>
                    <a:pt x="527050" y="1598930"/>
                  </a:cubicBezTo>
                  <a:lnTo>
                    <a:pt x="527050" y="47498"/>
                  </a:lnTo>
                  <a:cubicBezTo>
                    <a:pt x="527177" y="21463"/>
                    <a:pt x="506095" y="0"/>
                    <a:pt x="480060" y="0"/>
                  </a:cubicBezTo>
                  <a:close/>
                </a:path>
              </a:pathLst>
            </a:custGeom>
            <a:solidFill>
              <a:srgbClr val="FFD173"/>
            </a:solidFill>
          </p:spPr>
        </p:sp>
      </p:grpSp>
      <p:grpSp>
        <p:nvGrpSpPr>
          <p:cNvPr name="Group 77" id="77"/>
          <p:cNvGrpSpPr>
            <a:grpSpLocks noChangeAspect="true"/>
          </p:cNvGrpSpPr>
          <p:nvPr/>
        </p:nvGrpSpPr>
        <p:grpSpPr>
          <a:xfrm rot="0">
            <a:off x="15199220" y="7836166"/>
            <a:ext cx="395378" cy="654842"/>
            <a:chOff x="0" y="0"/>
            <a:chExt cx="527171" cy="873123"/>
          </a:xfrm>
        </p:grpSpPr>
        <p:sp>
          <p:nvSpPr>
            <p:cNvPr name="Freeform 78" id="78"/>
            <p:cNvSpPr/>
            <p:nvPr/>
          </p:nvSpPr>
          <p:spPr>
            <a:xfrm flipH="false" flipV="false" rot="0">
              <a:off x="0" y="0"/>
              <a:ext cx="527050" cy="872998"/>
            </a:xfrm>
            <a:custGeom>
              <a:avLst/>
              <a:gdLst/>
              <a:ahLst/>
              <a:cxnLst/>
              <a:rect r="r" b="b" t="t" l="l"/>
              <a:pathLst>
                <a:path h="872998" w="527050">
                  <a:moveTo>
                    <a:pt x="0" y="0"/>
                  </a:moveTo>
                  <a:lnTo>
                    <a:pt x="0" y="825119"/>
                  </a:lnTo>
                  <a:cubicBezTo>
                    <a:pt x="0" y="851535"/>
                    <a:pt x="20574" y="872998"/>
                    <a:pt x="46482" y="872998"/>
                  </a:cubicBezTo>
                  <a:lnTo>
                    <a:pt x="480060" y="872998"/>
                  </a:lnTo>
                  <a:cubicBezTo>
                    <a:pt x="505968" y="872998"/>
                    <a:pt x="527050" y="851535"/>
                    <a:pt x="527050" y="825119"/>
                  </a:cubicBezTo>
                  <a:lnTo>
                    <a:pt x="527050" y="0"/>
                  </a:lnTo>
                  <a:close/>
                </a:path>
              </a:pathLst>
            </a:custGeom>
            <a:solidFill>
              <a:srgbClr val="053B5C"/>
            </a:solidFill>
          </p:spPr>
        </p:sp>
      </p:grpSp>
      <p:grpSp>
        <p:nvGrpSpPr>
          <p:cNvPr name="Group 79" id="79"/>
          <p:cNvGrpSpPr>
            <a:grpSpLocks noChangeAspect="true"/>
          </p:cNvGrpSpPr>
          <p:nvPr/>
        </p:nvGrpSpPr>
        <p:grpSpPr>
          <a:xfrm rot="0">
            <a:off x="15340312" y="7201197"/>
            <a:ext cx="113194" cy="54683"/>
            <a:chOff x="0" y="0"/>
            <a:chExt cx="150926" cy="72910"/>
          </a:xfrm>
        </p:grpSpPr>
        <p:sp>
          <p:nvSpPr>
            <p:cNvPr name="Freeform 80" id="80"/>
            <p:cNvSpPr/>
            <p:nvPr/>
          </p:nvSpPr>
          <p:spPr>
            <a:xfrm flipH="false" flipV="false" rot="0">
              <a:off x="0" y="0"/>
              <a:ext cx="150876" cy="72898"/>
            </a:xfrm>
            <a:custGeom>
              <a:avLst/>
              <a:gdLst/>
              <a:ahLst/>
              <a:cxnLst/>
              <a:rect r="r" b="b" t="t" l="l"/>
              <a:pathLst>
                <a:path h="72898" w="150876">
                  <a:moveTo>
                    <a:pt x="25527" y="0"/>
                  </a:moveTo>
                  <a:cubicBezTo>
                    <a:pt x="11303" y="0"/>
                    <a:pt x="0" y="11430"/>
                    <a:pt x="0" y="26035"/>
                  </a:cubicBezTo>
                  <a:lnTo>
                    <a:pt x="0" y="72898"/>
                  </a:lnTo>
                  <a:lnTo>
                    <a:pt x="150876" y="72898"/>
                  </a:lnTo>
                  <a:lnTo>
                    <a:pt x="150876" y="26035"/>
                  </a:lnTo>
                  <a:cubicBezTo>
                    <a:pt x="150876" y="11430"/>
                    <a:pt x="139065" y="0"/>
                    <a:pt x="125476" y="0"/>
                  </a:cubicBezTo>
                  <a:close/>
                </a:path>
              </a:pathLst>
            </a:custGeom>
            <a:solidFill>
              <a:srgbClr val="043A5B"/>
            </a:solidFill>
          </p:spPr>
        </p:sp>
      </p:grpSp>
      <p:grpSp>
        <p:nvGrpSpPr>
          <p:cNvPr name="Group 81" id="81"/>
          <p:cNvGrpSpPr>
            <a:grpSpLocks noChangeAspect="true"/>
          </p:cNvGrpSpPr>
          <p:nvPr/>
        </p:nvGrpSpPr>
        <p:grpSpPr>
          <a:xfrm rot="0">
            <a:off x="15317136" y="7943236"/>
            <a:ext cx="159145" cy="440702"/>
            <a:chOff x="0" y="0"/>
            <a:chExt cx="212193" cy="587602"/>
          </a:xfrm>
        </p:grpSpPr>
        <p:sp>
          <p:nvSpPr>
            <p:cNvPr name="Freeform 82" id="82"/>
            <p:cNvSpPr/>
            <p:nvPr/>
          </p:nvSpPr>
          <p:spPr>
            <a:xfrm flipH="false" flipV="false" rot="0">
              <a:off x="0" y="0"/>
              <a:ext cx="212217" cy="587502"/>
            </a:xfrm>
            <a:custGeom>
              <a:avLst/>
              <a:gdLst/>
              <a:ahLst/>
              <a:cxnLst/>
              <a:rect r="r" b="b" t="t" l="l"/>
              <a:pathLst>
                <a:path h="587502" w="212217">
                  <a:moveTo>
                    <a:pt x="106426" y="0"/>
                  </a:moveTo>
                  <a:lnTo>
                    <a:pt x="0" y="342900"/>
                  </a:lnTo>
                  <a:lnTo>
                    <a:pt x="106426" y="342900"/>
                  </a:lnTo>
                  <a:lnTo>
                    <a:pt x="106426" y="587502"/>
                  </a:lnTo>
                  <a:lnTo>
                    <a:pt x="212217" y="244602"/>
                  </a:lnTo>
                  <a:lnTo>
                    <a:pt x="106426" y="244602"/>
                  </a:lnTo>
                  <a:lnTo>
                    <a:pt x="106426" y="0"/>
                  </a:lnTo>
                  <a:close/>
                </a:path>
              </a:pathLst>
            </a:custGeom>
            <a:solidFill>
              <a:srgbClr val="FFD173"/>
            </a:solidFill>
          </p:spPr>
        </p:sp>
      </p:grpSp>
      <p:grpSp>
        <p:nvGrpSpPr>
          <p:cNvPr name="Group 83" id="83"/>
          <p:cNvGrpSpPr>
            <a:grpSpLocks noChangeAspect="true"/>
          </p:cNvGrpSpPr>
          <p:nvPr/>
        </p:nvGrpSpPr>
        <p:grpSpPr>
          <a:xfrm rot="0">
            <a:off x="15389164" y="7313141"/>
            <a:ext cx="15091" cy="115340"/>
            <a:chOff x="0" y="0"/>
            <a:chExt cx="20121" cy="153787"/>
          </a:xfrm>
        </p:grpSpPr>
        <p:sp>
          <p:nvSpPr>
            <p:cNvPr name="Freeform 84" id="84"/>
            <p:cNvSpPr/>
            <p:nvPr/>
          </p:nvSpPr>
          <p:spPr>
            <a:xfrm flipH="false" flipV="false" rot="0">
              <a:off x="0" y="0"/>
              <a:ext cx="20066" cy="153797"/>
            </a:xfrm>
            <a:custGeom>
              <a:avLst/>
              <a:gdLst/>
              <a:ahLst/>
              <a:cxnLst/>
              <a:rect r="r" b="b" t="t" l="l"/>
              <a:pathLst>
                <a:path h="153797" w="20066">
                  <a:moveTo>
                    <a:pt x="0" y="0"/>
                  </a:moveTo>
                  <a:lnTo>
                    <a:pt x="0" y="153797"/>
                  </a:lnTo>
                  <a:lnTo>
                    <a:pt x="20066" y="153797"/>
                  </a:lnTo>
                  <a:lnTo>
                    <a:pt x="20066" y="0"/>
                  </a:lnTo>
                  <a:close/>
                </a:path>
              </a:pathLst>
            </a:custGeom>
            <a:solidFill>
              <a:srgbClr val="053B5C"/>
            </a:solidFill>
          </p:spPr>
        </p:sp>
      </p:grpSp>
      <p:grpSp>
        <p:nvGrpSpPr>
          <p:cNvPr name="Group 85" id="85"/>
          <p:cNvGrpSpPr>
            <a:grpSpLocks noChangeAspect="true"/>
          </p:cNvGrpSpPr>
          <p:nvPr/>
        </p:nvGrpSpPr>
        <p:grpSpPr>
          <a:xfrm rot="0">
            <a:off x="15340312" y="7363296"/>
            <a:ext cx="113194" cy="15031"/>
            <a:chOff x="0" y="0"/>
            <a:chExt cx="150926" cy="20041"/>
          </a:xfrm>
        </p:grpSpPr>
        <p:sp>
          <p:nvSpPr>
            <p:cNvPr name="Freeform 86" id="86"/>
            <p:cNvSpPr/>
            <p:nvPr/>
          </p:nvSpPr>
          <p:spPr>
            <a:xfrm flipH="false" flipV="false" rot="0">
              <a:off x="0" y="0"/>
              <a:ext cx="150876" cy="19939"/>
            </a:xfrm>
            <a:custGeom>
              <a:avLst/>
              <a:gdLst/>
              <a:ahLst/>
              <a:cxnLst/>
              <a:rect r="r" b="b" t="t" l="l"/>
              <a:pathLst>
                <a:path h="19939" w="150876">
                  <a:moveTo>
                    <a:pt x="0" y="0"/>
                  </a:moveTo>
                  <a:lnTo>
                    <a:pt x="0" y="19939"/>
                  </a:lnTo>
                  <a:lnTo>
                    <a:pt x="150876" y="19939"/>
                  </a:lnTo>
                  <a:lnTo>
                    <a:pt x="150876" y="0"/>
                  </a:lnTo>
                  <a:close/>
                </a:path>
              </a:pathLst>
            </a:custGeom>
            <a:solidFill>
              <a:srgbClr val="053B5C"/>
            </a:solidFill>
          </p:spPr>
        </p:sp>
      </p:grpSp>
      <p:grpSp>
        <p:nvGrpSpPr>
          <p:cNvPr name="Group 87" id="87"/>
          <p:cNvGrpSpPr>
            <a:grpSpLocks noChangeAspect="true"/>
          </p:cNvGrpSpPr>
          <p:nvPr/>
        </p:nvGrpSpPr>
        <p:grpSpPr>
          <a:xfrm rot="0">
            <a:off x="15340312" y="7678186"/>
            <a:ext cx="113194" cy="15377"/>
            <a:chOff x="0" y="0"/>
            <a:chExt cx="150926" cy="20502"/>
          </a:xfrm>
        </p:grpSpPr>
        <p:sp>
          <p:nvSpPr>
            <p:cNvPr name="Freeform 88" id="88"/>
            <p:cNvSpPr/>
            <p:nvPr/>
          </p:nvSpPr>
          <p:spPr>
            <a:xfrm flipH="false" flipV="false" rot="0">
              <a:off x="0" y="0"/>
              <a:ext cx="150876" cy="20447"/>
            </a:xfrm>
            <a:custGeom>
              <a:avLst/>
              <a:gdLst/>
              <a:ahLst/>
              <a:cxnLst/>
              <a:rect r="r" b="b" t="t" l="l"/>
              <a:pathLst>
                <a:path h="20447" w="150876">
                  <a:moveTo>
                    <a:pt x="0" y="0"/>
                  </a:moveTo>
                  <a:lnTo>
                    <a:pt x="0" y="20447"/>
                  </a:lnTo>
                  <a:lnTo>
                    <a:pt x="150876" y="20447"/>
                  </a:lnTo>
                  <a:lnTo>
                    <a:pt x="150876" y="0"/>
                  </a:lnTo>
                  <a:close/>
                </a:path>
              </a:pathLst>
            </a:custGeom>
            <a:solidFill>
              <a:srgbClr val="053B5C"/>
            </a:solidFill>
          </p:spPr>
        </p:sp>
      </p:grpSp>
      <p:grpSp>
        <p:nvGrpSpPr>
          <p:cNvPr name="Group 89" id="89"/>
          <p:cNvGrpSpPr>
            <a:grpSpLocks noChangeAspect="true"/>
          </p:cNvGrpSpPr>
          <p:nvPr/>
        </p:nvGrpSpPr>
        <p:grpSpPr>
          <a:xfrm rot="0">
            <a:off x="14112732" y="8192217"/>
            <a:ext cx="1212150" cy="402873"/>
            <a:chOff x="0" y="0"/>
            <a:chExt cx="1616200" cy="537164"/>
          </a:xfrm>
        </p:grpSpPr>
        <p:sp>
          <p:nvSpPr>
            <p:cNvPr name="Freeform 90" id="90"/>
            <p:cNvSpPr/>
            <p:nvPr/>
          </p:nvSpPr>
          <p:spPr>
            <a:xfrm flipH="false" flipV="false" rot="0">
              <a:off x="0" y="0"/>
              <a:ext cx="1616202" cy="537083"/>
            </a:xfrm>
            <a:custGeom>
              <a:avLst/>
              <a:gdLst/>
              <a:ahLst/>
              <a:cxnLst/>
              <a:rect r="r" b="b" t="t" l="l"/>
              <a:pathLst>
                <a:path h="537083" w="1616202">
                  <a:moveTo>
                    <a:pt x="46482" y="0"/>
                  </a:moveTo>
                  <a:cubicBezTo>
                    <a:pt x="21082" y="0"/>
                    <a:pt x="0" y="21463"/>
                    <a:pt x="0" y="47371"/>
                  </a:cubicBezTo>
                  <a:lnTo>
                    <a:pt x="0" y="489204"/>
                  </a:lnTo>
                  <a:cubicBezTo>
                    <a:pt x="0" y="515620"/>
                    <a:pt x="21082" y="537083"/>
                    <a:pt x="46482" y="537083"/>
                  </a:cubicBezTo>
                  <a:lnTo>
                    <a:pt x="1569720" y="537083"/>
                  </a:lnTo>
                  <a:cubicBezTo>
                    <a:pt x="1595247" y="537083"/>
                    <a:pt x="1616202" y="515620"/>
                    <a:pt x="1616202" y="489204"/>
                  </a:cubicBezTo>
                  <a:lnTo>
                    <a:pt x="1616202" y="47371"/>
                  </a:lnTo>
                  <a:cubicBezTo>
                    <a:pt x="1616202" y="21463"/>
                    <a:pt x="1595120" y="0"/>
                    <a:pt x="1569720" y="0"/>
                  </a:cubicBezTo>
                  <a:close/>
                </a:path>
              </a:pathLst>
            </a:custGeom>
            <a:solidFill>
              <a:srgbClr val="FFD173"/>
            </a:solidFill>
          </p:spPr>
        </p:sp>
      </p:grpSp>
      <p:grpSp>
        <p:nvGrpSpPr>
          <p:cNvPr name="Group 91" id="91"/>
          <p:cNvGrpSpPr>
            <a:grpSpLocks noChangeAspect="true"/>
          </p:cNvGrpSpPr>
          <p:nvPr/>
        </p:nvGrpSpPr>
        <p:grpSpPr>
          <a:xfrm rot="0">
            <a:off x="14682223" y="8192217"/>
            <a:ext cx="642660" cy="402873"/>
            <a:chOff x="0" y="0"/>
            <a:chExt cx="856879" cy="537164"/>
          </a:xfrm>
        </p:grpSpPr>
        <p:sp>
          <p:nvSpPr>
            <p:cNvPr name="Freeform 92" id="92"/>
            <p:cNvSpPr/>
            <p:nvPr/>
          </p:nvSpPr>
          <p:spPr>
            <a:xfrm flipH="false" flipV="false" rot="0">
              <a:off x="0" y="0"/>
              <a:ext cx="856869" cy="537083"/>
            </a:xfrm>
            <a:custGeom>
              <a:avLst/>
              <a:gdLst/>
              <a:ahLst/>
              <a:cxnLst/>
              <a:rect r="r" b="b" t="t" l="l"/>
              <a:pathLst>
                <a:path h="537083" w="856869">
                  <a:moveTo>
                    <a:pt x="0" y="0"/>
                  </a:moveTo>
                  <a:lnTo>
                    <a:pt x="0" y="537083"/>
                  </a:lnTo>
                  <a:lnTo>
                    <a:pt x="810260" y="537083"/>
                  </a:lnTo>
                  <a:cubicBezTo>
                    <a:pt x="835787" y="537083"/>
                    <a:pt x="856742" y="515620"/>
                    <a:pt x="856742" y="489204"/>
                  </a:cubicBezTo>
                  <a:lnTo>
                    <a:pt x="856742" y="47371"/>
                  </a:lnTo>
                  <a:cubicBezTo>
                    <a:pt x="856869" y="21463"/>
                    <a:pt x="835787" y="0"/>
                    <a:pt x="810387" y="0"/>
                  </a:cubicBezTo>
                  <a:close/>
                </a:path>
              </a:pathLst>
            </a:custGeom>
            <a:solidFill>
              <a:srgbClr val="053B5C"/>
            </a:solidFill>
          </p:spPr>
        </p:sp>
      </p:grpSp>
      <p:grpSp>
        <p:nvGrpSpPr>
          <p:cNvPr name="Group 93" id="93"/>
          <p:cNvGrpSpPr>
            <a:grpSpLocks noChangeAspect="true"/>
          </p:cNvGrpSpPr>
          <p:nvPr/>
        </p:nvGrpSpPr>
        <p:grpSpPr>
          <a:xfrm rot="0">
            <a:off x="14059067" y="8335984"/>
            <a:ext cx="53696" cy="115340"/>
            <a:chOff x="0" y="0"/>
            <a:chExt cx="71595" cy="153787"/>
          </a:xfrm>
        </p:grpSpPr>
        <p:sp>
          <p:nvSpPr>
            <p:cNvPr name="Freeform 94" id="94"/>
            <p:cNvSpPr/>
            <p:nvPr/>
          </p:nvSpPr>
          <p:spPr>
            <a:xfrm flipH="false" flipV="false" rot="0">
              <a:off x="0" y="0"/>
              <a:ext cx="71501" cy="153670"/>
            </a:xfrm>
            <a:custGeom>
              <a:avLst/>
              <a:gdLst/>
              <a:ahLst/>
              <a:cxnLst/>
              <a:rect r="r" b="b" t="t" l="l"/>
              <a:pathLst>
                <a:path h="153670" w="71501">
                  <a:moveTo>
                    <a:pt x="25527" y="0"/>
                  </a:moveTo>
                  <a:cubicBezTo>
                    <a:pt x="11303" y="0"/>
                    <a:pt x="0" y="11430"/>
                    <a:pt x="0" y="25908"/>
                  </a:cubicBezTo>
                  <a:lnTo>
                    <a:pt x="0" y="127762"/>
                  </a:lnTo>
                  <a:cubicBezTo>
                    <a:pt x="0" y="141732"/>
                    <a:pt x="11303" y="153670"/>
                    <a:pt x="25527" y="153670"/>
                  </a:cubicBezTo>
                  <a:lnTo>
                    <a:pt x="71501" y="153670"/>
                  </a:lnTo>
                  <a:lnTo>
                    <a:pt x="71501" y="0"/>
                  </a:lnTo>
                  <a:close/>
                </a:path>
              </a:pathLst>
            </a:custGeom>
            <a:solidFill>
              <a:srgbClr val="043A5B"/>
            </a:solidFill>
          </p:spPr>
        </p:sp>
      </p:grpSp>
      <p:grpSp>
        <p:nvGrpSpPr>
          <p:cNvPr name="Group 95" id="95"/>
          <p:cNvGrpSpPr>
            <a:grpSpLocks noChangeAspect="true"/>
          </p:cNvGrpSpPr>
          <p:nvPr/>
        </p:nvGrpSpPr>
        <p:grpSpPr>
          <a:xfrm rot="0">
            <a:off x="14787332" y="8312400"/>
            <a:ext cx="432472" cy="162130"/>
            <a:chOff x="0" y="0"/>
            <a:chExt cx="576629" cy="216174"/>
          </a:xfrm>
        </p:grpSpPr>
        <p:sp>
          <p:nvSpPr>
            <p:cNvPr name="Freeform 96" id="96"/>
            <p:cNvSpPr/>
            <p:nvPr/>
          </p:nvSpPr>
          <p:spPr>
            <a:xfrm flipH="false" flipV="false" rot="0">
              <a:off x="0" y="0"/>
              <a:ext cx="576580" cy="216154"/>
            </a:xfrm>
            <a:custGeom>
              <a:avLst/>
              <a:gdLst/>
              <a:ahLst/>
              <a:cxnLst/>
              <a:rect r="r" b="b" t="t" l="l"/>
              <a:pathLst>
                <a:path h="216154" w="576580">
                  <a:moveTo>
                    <a:pt x="240030" y="0"/>
                  </a:moveTo>
                  <a:lnTo>
                    <a:pt x="240030" y="108331"/>
                  </a:lnTo>
                  <a:lnTo>
                    <a:pt x="0" y="108331"/>
                  </a:lnTo>
                  <a:lnTo>
                    <a:pt x="336550" y="216154"/>
                  </a:lnTo>
                  <a:lnTo>
                    <a:pt x="336550" y="108331"/>
                  </a:lnTo>
                  <a:lnTo>
                    <a:pt x="576580" y="108331"/>
                  </a:lnTo>
                  <a:lnTo>
                    <a:pt x="240030" y="0"/>
                  </a:lnTo>
                  <a:close/>
                </a:path>
              </a:pathLst>
            </a:custGeom>
            <a:solidFill>
              <a:srgbClr val="FFD173"/>
            </a:solidFill>
          </p:spPr>
        </p:sp>
      </p:grpSp>
      <p:grpSp>
        <p:nvGrpSpPr>
          <p:cNvPr name="Group 97" id="97"/>
          <p:cNvGrpSpPr>
            <a:grpSpLocks noChangeAspect="true"/>
          </p:cNvGrpSpPr>
          <p:nvPr/>
        </p:nvGrpSpPr>
        <p:grpSpPr>
          <a:xfrm rot="0">
            <a:off x="14168928" y="8386139"/>
            <a:ext cx="113225" cy="14999"/>
            <a:chOff x="0" y="0"/>
            <a:chExt cx="150967" cy="19999"/>
          </a:xfrm>
        </p:grpSpPr>
        <p:sp>
          <p:nvSpPr>
            <p:cNvPr name="Freeform 98" id="98"/>
            <p:cNvSpPr/>
            <p:nvPr/>
          </p:nvSpPr>
          <p:spPr>
            <a:xfrm flipH="false" flipV="false" rot="0">
              <a:off x="0" y="0"/>
              <a:ext cx="150876" cy="19939"/>
            </a:xfrm>
            <a:custGeom>
              <a:avLst/>
              <a:gdLst/>
              <a:ahLst/>
              <a:cxnLst/>
              <a:rect r="r" b="b" t="t" l="l"/>
              <a:pathLst>
                <a:path h="19939" w="150876">
                  <a:moveTo>
                    <a:pt x="0" y="0"/>
                  </a:moveTo>
                  <a:lnTo>
                    <a:pt x="0" y="19939"/>
                  </a:lnTo>
                  <a:lnTo>
                    <a:pt x="150876" y="19939"/>
                  </a:lnTo>
                  <a:lnTo>
                    <a:pt x="150876" y="0"/>
                  </a:lnTo>
                  <a:close/>
                </a:path>
              </a:pathLst>
            </a:custGeom>
            <a:solidFill>
              <a:srgbClr val="053B5C"/>
            </a:solidFill>
          </p:spPr>
        </p:sp>
      </p:grpSp>
      <p:grpSp>
        <p:nvGrpSpPr>
          <p:cNvPr name="Group 99" id="99"/>
          <p:cNvGrpSpPr>
            <a:grpSpLocks noChangeAspect="true"/>
          </p:cNvGrpSpPr>
          <p:nvPr/>
        </p:nvGrpSpPr>
        <p:grpSpPr>
          <a:xfrm rot="0">
            <a:off x="14218181" y="8335984"/>
            <a:ext cx="14720" cy="115340"/>
            <a:chOff x="0" y="0"/>
            <a:chExt cx="19627" cy="153787"/>
          </a:xfrm>
        </p:grpSpPr>
        <p:sp>
          <p:nvSpPr>
            <p:cNvPr name="Freeform 100" id="100"/>
            <p:cNvSpPr/>
            <p:nvPr/>
          </p:nvSpPr>
          <p:spPr>
            <a:xfrm flipH="false" flipV="false" rot="0">
              <a:off x="0" y="0"/>
              <a:ext cx="19685" cy="153797"/>
            </a:xfrm>
            <a:custGeom>
              <a:avLst/>
              <a:gdLst/>
              <a:ahLst/>
              <a:cxnLst/>
              <a:rect r="r" b="b" t="t" l="l"/>
              <a:pathLst>
                <a:path h="153797" w="19685">
                  <a:moveTo>
                    <a:pt x="0" y="0"/>
                  </a:moveTo>
                  <a:lnTo>
                    <a:pt x="0" y="153797"/>
                  </a:lnTo>
                  <a:lnTo>
                    <a:pt x="19685" y="153797"/>
                  </a:lnTo>
                  <a:lnTo>
                    <a:pt x="19685" y="0"/>
                  </a:lnTo>
                  <a:close/>
                </a:path>
              </a:pathLst>
            </a:custGeom>
            <a:solidFill>
              <a:srgbClr val="053B5C"/>
            </a:solidFill>
          </p:spPr>
        </p:sp>
      </p:grpSp>
      <p:grpSp>
        <p:nvGrpSpPr>
          <p:cNvPr name="Group 101" id="101"/>
          <p:cNvGrpSpPr>
            <a:grpSpLocks noChangeAspect="true"/>
          </p:cNvGrpSpPr>
          <p:nvPr/>
        </p:nvGrpSpPr>
        <p:grpSpPr>
          <a:xfrm rot="0">
            <a:off x="14527182" y="8335984"/>
            <a:ext cx="15091" cy="115340"/>
            <a:chOff x="0" y="0"/>
            <a:chExt cx="20121" cy="153787"/>
          </a:xfrm>
        </p:grpSpPr>
        <p:sp>
          <p:nvSpPr>
            <p:cNvPr name="Freeform 102" id="102"/>
            <p:cNvSpPr/>
            <p:nvPr/>
          </p:nvSpPr>
          <p:spPr>
            <a:xfrm flipH="false" flipV="false" rot="0">
              <a:off x="0" y="0"/>
              <a:ext cx="20066" cy="153797"/>
            </a:xfrm>
            <a:custGeom>
              <a:avLst/>
              <a:gdLst/>
              <a:ahLst/>
              <a:cxnLst/>
              <a:rect r="r" b="b" t="t" l="l"/>
              <a:pathLst>
                <a:path h="153797" w="20066">
                  <a:moveTo>
                    <a:pt x="0" y="0"/>
                  </a:moveTo>
                  <a:lnTo>
                    <a:pt x="0" y="153797"/>
                  </a:lnTo>
                  <a:lnTo>
                    <a:pt x="20066" y="153797"/>
                  </a:lnTo>
                  <a:lnTo>
                    <a:pt x="20066" y="0"/>
                  </a:lnTo>
                  <a:close/>
                </a:path>
              </a:pathLst>
            </a:custGeom>
            <a:solidFill>
              <a:srgbClr val="053B5C"/>
            </a:solidFill>
          </p:spPr>
        </p:sp>
      </p:grpSp>
      <p:grpSp>
        <p:nvGrpSpPr>
          <p:cNvPr name="Group 103" id="103"/>
          <p:cNvGrpSpPr>
            <a:grpSpLocks noChangeAspect="true"/>
          </p:cNvGrpSpPr>
          <p:nvPr/>
        </p:nvGrpSpPr>
        <p:grpSpPr>
          <a:xfrm rot="0">
            <a:off x="13176903" y="6764646"/>
            <a:ext cx="242899" cy="190997"/>
            <a:chOff x="0" y="0"/>
            <a:chExt cx="323865" cy="254663"/>
          </a:xfrm>
        </p:grpSpPr>
        <p:sp>
          <p:nvSpPr>
            <p:cNvPr name="Freeform 104" id="104"/>
            <p:cNvSpPr/>
            <p:nvPr/>
          </p:nvSpPr>
          <p:spPr>
            <a:xfrm flipH="false" flipV="false" rot="0">
              <a:off x="0" y="0"/>
              <a:ext cx="323850" cy="254635"/>
            </a:xfrm>
            <a:custGeom>
              <a:avLst/>
              <a:gdLst/>
              <a:ahLst/>
              <a:cxnLst/>
              <a:rect r="r" b="b" t="t" l="l"/>
              <a:pathLst>
                <a:path h="254635" w="323850">
                  <a:moveTo>
                    <a:pt x="0" y="0"/>
                  </a:moveTo>
                  <a:lnTo>
                    <a:pt x="0" y="254635"/>
                  </a:lnTo>
                  <a:lnTo>
                    <a:pt x="323850" y="254635"/>
                  </a:lnTo>
                  <a:lnTo>
                    <a:pt x="323850" y="0"/>
                  </a:lnTo>
                  <a:close/>
                </a:path>
              </a:pathLst>
            </a:custGeom>
            <a:solidFill>
              <a:srgbClr val="FFD173"/>
            </a:solidFill>
          </p:spPr>
        </p:sp>
      </p:grpSp>
      <p:grpSp>
        <p:nvGrpSpPr>
          <p:cNvPr name="Group 105" id="105"/>
          <p:cNvGrpSpPr>
            <a:grpSpLocks noChangeAspect="true"/>
          </p:cNvGrpSpPr>
          <p:nvPr/>
        </p:nvGrpSpPr>
        <p:grpSpPr>
          <a:xfrm rot="0">
            <a:off x="13155208" y="6659840"/>
            <a:ext cx="286257" cy="124302"/>
            <a:chOff x="0" y="0"/>
            <a:chExt cx="381677" cy="165736"/>
          </a:xfrm>
        </p:grpSpPr>
        <p:sp>
          <p:nvSpPr>
            <p:cNvPr name="Freeform 106" id="106"/>
            <p:cNvSpPr/>
            <p:nvPr/>
          </p:nvSpPr>
          <p:spPr>
            <a:xfrm flipH="false" flipV="false" rot="0">
              <a:off x="0" y="0"/>
              <a:ext cx="381635" cy="165735"/>
            </a:xfrm>
            <a:custGeom>
              <a:avLst/>
              <a:gdLst/>
              <a:ahLst/>
              <a:cxnLst/>
              <a:rect r="r" b="b" t="t" l="l"/>
              <a:pathLst>
                <a:path h="165735" w="381635">
                  <a:moveTo>
                    <a:pt x="40640" y="0"/>
                  </a:moveTo>
                  <a:cubicBezTo>
                    <a:pt x="18161" y="0"/>
                    <a:pt x="0" y="18542"/>
                    <a:pt x="0" y="41402"/>
                  </a:cubicBezTo>
                  <a:lnTo>
                    <a:pt x="0" y="165735"/>
                  </a:lnTo>
                  <a:lnTo>
                    <a:pt x="381635" y="165735"/>
                  </a:lnTo>
                  <a:lnTo>
                    <a:pt x="381635" y="41402"/>
                  </a:lnTo>
                  <a:cubicBezTo>
                    <a:pt x="381635" y="18415"/>
                    <a:pt x="363474" y="0"/>
                    <a:pt x="340995" y="0"/>
                  </a:cubicBezTo>
                  <a:close/>
                </a:path>
              </a:pathLst>
            </a:custGeom>
            <a:solidFill>
              <a:srgbClr val="053B5C"/>
            </a:solidFill>
          </p:spPr>
        </p:sp>
      </p:grpSp>
      <p:grpSp>
        <p:nvGrpSpPr>
          <p:cNvPr name="Group 107" id="107"/>
          <p:cNvGrpSpPr>
            <a:grpSpLocks noChangeAspect="true"/>
          </p:cNvGrpSpPr>
          <p:nvPr/>
        </p:nvGrpSpPr>
        <p:grpSpPr>
          <a:xfrm rot="0">
            <a:off x="12921536" y="6955611"/>
            <a:ext cx="753231" cy="1602028"/>
            <a:chOff x="0" y="0"/>
            <a:chExt cx="1004308" cy="2136038"/>
          </a:xfrm>
        </p:grpSpPr>
        <p:sp>
          <p:nvSpPr>
            <p:cNvPr name="Freeform 108" id="108"/>
            <p:cNvSpPr/>
            <p:nvPr/>
          </p:nvSpPr>
          <p:spPr>
            <a:xfrm flipH="false" flipV="false" rot="0">
              <a:off x="0" y="0"/>
              <a:ext cx="1004316" cy="2136013"/>
            </a:xfrm>
            <a:custGeom>
              <a:avLst/>
              <a:gdLst/>
              <a:ahLst/>
              <a:cxnLst/>
              <a:rect r="r" b="b" t="t" l="l"/>
              <a:pathLst>
                <a:path h="2136013" w="1004316">
                  <a:moveTo>
                    <a:pt x="339979" y="0"/>
                  </a:moveTo>
                  <a:cubicBezTo>
                    <a:pt x="189103" y="64389"/>
                    <a:pt x="82296" y="216154"/>
                    <a:pt x="82296" y="394335"/>
                  </a:cubicBezTo>
                  <a:cubicBezTo>
                    <a:pt x="82296" y="433832"/>
                    <a:pt x="87630" y="472186"/>
                    <a:pt x="97536" y="508635"/>
                  </a:cubicBezTo>
                  <a:cubicBezTo>
                    <a:pt x="133223" y="640461"/>
                    <a:pt x="118618" y="781177"/>
                    <a:pt x="57785" y="902970"/>
                  </a:cubicBezTo>
                  <a:cubicBezTo>
                    <a:pt x="20066" y="980948"/>
                    <a:pt x="0" y="1066800"/>
                    <a:pt x="0" y="1153668"/>
                  </a:cubicBezTo>
                  <a:lnTo>
                    <a:pt x="0" y="1967230"/>
                  </a:lnTo>
                  <a:cubicBezTo>
                    <a:pt x="0" y="2060575"/>
                    <a:pt x="74041" y="2136013"/>
                    <a:pt x="165100" y="2136013"/>
                  </a:cubicBezTo>
                  <a:lnTo>
                    <a:pt x="838708" y="2136013"/>
                  </a:lnTo>
                  <a:cubicBezTo>
                    <a:pt x="918972" y="2136013"/>
                    <a:pt x="986155" y="2078101"/>
                    <a:pt x="1000887" y="2000250"/>
                  </a:cubicBezTo>
                  <a:cubicBezTo>
                    <a:pt x="1003300" y="1989709"/>
                    <a:pt x="1004316" y="1978787"/>
                    <a:pt x="1004316" y="1967357"/>
                  </a:cubicBezTo>
                  <a:lnTo>
                    <a:pt x="1004316" y="1153668"/>
                  </a:lnTo>
                  <a:cubicBezTo>
                    <a:pt x="1004316" y="1144143"/>
                    <a:pt x="1004316" y="1135253"/>
                    <a:pt x="1003300" y="1125728"/>
                  </a:cubicBezTo>
                  <a:cubicBezTo>
                    <a:pt x="999871" y="1048893"/>
                    <a:pt x="980313" y="972439"/>
                    <a:pt x="946023" y="903097"/>
                  </a:cubicBezTo>
                  <a:cubicBezTo>
                    <a:pt x="885317" y="780288"/>
                    <a:pt x="871601" y="639064"/>
                    <a:pt x="907288" y="506730"/>
                  </a:cubicBezTo>
                  <a:cubicBezTo>
                    <a:pt x="920496" y="456311"/>
                    <a:pt x="925449" y="401955"/>
                    <a:pt x="918972" y="345948"/>
                  </a:cubicBezTo>
                  <a:cubicBezTo>
                    <a:pt x="902462" y="190627"/>
                    <a:pt x="800989" y="58928"/>
                    <a:pt x="664337" y="0"/>
                  </a:cubicBezTo>
                  <a:close/>
                </a:path>
              </a:pathLst>
            </a:custGeom>
            <a:solidFill>
              <a:srgbClr val="FFD173"/>
            </a:solidFill>
          </p:spPr>
        </p:sp>
      </p:grpSp>
      <p:grpSp>
        <p:nvGrpSpPr>
          <p:cNvPr name="Group 109" id="109"/>
          <p:cNvGrpSpPr>
            <a:grpSpLocks noChangeAspect="true"/>
          </p:cNvGrpSpPr>
          <p:nvPr/>
        </p:nvGrpSpPr>
        <p:grpSpPr>
          <a:xfrm rot="0">
            <a:off x="13097160" y="7799847"/>
            <a:ext cx="577607" cy="655974"/>
            <a:chOff x="0" y="0"/>
            <a:chExt cx="770142" cy="874632"/>
          </a:xfrm>
        </p:grpSpPr>
        <p:sp>
          <p:nvSpPr>
            <p:cNvPr name="Freeform 110" id="110"/>
            <p:cNvSpPr/>
            <p:nvPr/>
          </p:nvSpPr>
          <p:spPr>
            <a:xfrm flipH="false" flipV="false" rot="0">
              <a:off x="0" y="0"/>
              <a:ext cx="770128" cy="874649"/>
            </a:xfrm>
            <a:custGeom>
              <a:avLst/>
              <a:gdLst/>
              <a:ahLst/>
              <a:cxnLst/>
              <a:rect r="r" b="b" t="t" l="l"/>
              <a:pathLst>
                <a:path h="874649" w="770128">
                  <a:moveTo>
                    <a:pt x="0" y="0"/>
                  </a:moveTo>
                  <a:lnTo>
                    <a:pt x="0" y="874649"/>
                  </a:lnTo>
                  <a:lnTo>
                    <a:pt x="766699" y="874649"/>
                  </a:lnTo>
                  <a:cubicBezTo>
                    <a:pt x="769112" y="864108"/>
                    <a:pt x="770128" y="853186"/>
                    <a:pt x="770128" y="841756"/>
                  </a:cubicBezTo>
                  <a:lnTo>
                    <a:pt x="770128" y="27940"/>
                  </a:lnTo>
                  <a:cubicBezTo>
                    <a:pt x="770128" y="18415"/>
                    <a:pt x="770128" y="9525"/>
                    <a:pt x="769112" y="0"/>
                  </a:cubicBezTo>
                  <a:close/>
                </a:path>
              </a:pathLst>
            </a:custGeom>
            <a:solidFill>
              <a:srgbClr val="FFFFFF"/>
            </a:solidFill>
          </p:spPr>
        </p:sp>
      </p:grpSp>
      <p:grpSp>
        <p:nvGrpSpPr>
          <p:cNvPr name="Group 111" id="111"/>
          <p:cNvGrpSpPr>
            <a:grpSpLocks noChangeAspect="true"/>
          </p:cNvGrpSpPr>
          <p:nvPr/>
        </p:nvGrpSpPr>
        <p:grpSpPr>
          <a:xfrm rot="0">
            <a:off x="13208472" y="7896068"/>
            <a:ext cx="466295" cy="136314"/>
            <a:chOff x="0" y="0"/>
            <a:chExt cx="621726" cy="181752"/>
          </a:xfrm>
        </p:grpSpPr>
        <p:sp>
          <p:nvSpPr>
            <p:cNvPr name="Freeform 112" id="112"/>
            <p:cNvSpPr/>
            <p:nvPr/>
          </p:nvSpPr>
          <p:spPr>
            <a:xfrm flipH="false" flipV="false" rot="0">
              <a:off x="0" y="0"/>
              <a:ext cx="621665" cy="181737"/>
            </a:xfrm>
            <a:custGeom>
              <a:avLst/>
              <a:gdLst/>
              <a:ahLst/>
              <a:cxnLst/>
              <a:rect r="r" b="b" t="t" l="l"/>
              <a:pathLst>
                <a:path h="181737" w="621665">
                  <a:moveTo>
                    <a:pt x="0" y="0"/>
                  </a:moveTo>
                  <a:lnTo>
                    <a:pt x="0" y="181737"/>
                  </a:lnTo>
                  <a:lnTo>
                    <a:pt x="621665" y="181737"/>
                  </a:lnTo>
                  <a:lnTo>
                    <a:pt x="621665" y="0"/>
                  </a:lnTo>
                  <a:close/>
                </a:path>
              </a:pathLst>
            </a:custGeom>
            <a:solidFill>
              <a:srgbClr val="439D8A"/>
            </a:solidFill>
          </p:spPr>
        </p:sp>
      </p:grpSp>
      <p:grpSp>
        <p:nvGrpSpPr>
          <p:cNvPr name="Group 113" id="113"/>
          <p:cNvGrpSpPr>
            <a:grpSpLocks noChangeAspect="true"/>
          </p:cNvGrpSpPr>
          <p:nvPr/>
        </p:nvGrpSpPr>
        <p:grpSpPr>
          <a:xfrm rot="0">
            <a:off x="13208472" y="8124076"/>
            <a:ext cx="466295" cy="38960"/>
            <a:chOff x="0" y="0"/>
            <a:chExt cx="621726" cy="51947"/>
          </a:xfrm>
        </p:grpSpPr>
        <p:sp>
          <p:nvSpPr>
            <p:cNvPr name="Freeform 114" id="114"/>
            <p:cNvSpPr/>
            <p:nvPr/>
          </p:nvSpPr>
          <p:spPr>
            <a:xfrm flipH="false" flipV="false" rot="0">
              <a:off x="0" y="0"/>
              <a:ext cx="621665" cy="51943"/>
            </a:xfrm>
            <a:custGeom>
              <a:avLst/>
              <a:gdLst/>
              <a:ahLst/>
              <a:cxnLst/>
              <a:rect r="r" b="b" t="t" l="l"/>
              <a:pathLst>
                <a:path h="51943" w="621665">
                  <a:moveTo>
                    <a:pt x="0" y="0"/>
                  </a:moveTo>
                  <a:lnTo>
                    <a:pt x="0" y="51943"/>
                  </a:lnTo>
                  <a:lnTo>
                    <a:pt x="621665" y="51943"/>
                  </a:lnTo>
                  <a:lnTo>
                    <a:pt x="621665" y="0"/>
                  </a:lnTo>
                  <a:close/>
                </a:path>
              </a:pathLst>
            </a:custGeom>
            <a:solidFill>
              <a:srgbClr val="439D8A"/>
            </a:solidFill>
          </p:spPr>
        </p:sp>
      </p:grpSp>
      <p:grpSp>
        <p:nvGrpSpPr>
          <p:cNvPr name="Group 115" id="115"/>
          <p:cNvGrpSpPr>
            <a:grpSpLocks noChangeAspect="true"/>
          </p:cNvGrpSpPr>
          <p:nvPr/>
        </p:nvGrpSpPr>
        <p:grpSpPr>
          <a:xfrm rot="0">
            <a:off x="13208472" y="8301897"/>
            <a:ext cx="466295" cy="38992"/>
            <a:chOff x="0" y="0"/>
            <a:chExt cx="621726" cy="51989"/>
          </a:xfrm>
        </p:grpSpPr>
        <p:sp>
          <p:nvSpPr>
            <p:cNvPr name="Freeform 116" id="116"/>
            <p:cNvSpPr/>
            <p:nvPr/>
          </p:nvSpPr>
          <p:spPr>
            <a:xfrm flipH="false" flipV="false" rot="0">
              <a:off x="0" y="0"/>
              <a:ext cx="621665" cy="51943"/>
            </a:xfrm>
            <a:custGeom>
              <a:avLst/>
              <a:gdLst/>
              <a:ahLst/>
              <a:cxnLst/>
              <a:rect r="r" b="b" t="t" l="l"/>
              <a:pathLst>
                <a:path h="51943" w="621665">
                  <a:moveTo>
                    <a:pt x="0" y="0"/>
                  </a:moveTo>
                  <a:lnTo>
                    <a:pt x="0" y="51943"/>
                  </a:lnTo>
                  <a:lnTo>
                    <a:pt x="621665" y="51943"/>
                  </a:lnTo>
                  <a:lnTo>
                    <a:pt x="621665" y="0"/>
                  </a:lnTo>
                  <a:close/>
                </a:path>
              </a:pathLst>
            </a:custGeom>
            <a:solidFill>
              <a:srgbClr val="439D8A"/>
            </a:solidFill>
          </p:spPr>
        </p:sp>
      </p:grpSp>
      <p:grpSp>
        <p:nvGrpSpPr>
          <p:cNvPr name="Group 117" id="117"/>
          <p:cNvGrpSpPr>
            <a:grpSpLocks noChangeAspect="true"/>
          </p:cNvGrpSpPr>
          <p:nvPr/>
        </p:nvGrpSpPr>
        <p:grpSpPr>
          <a:xfrm rot="0">
            <a:off x="13208472" y="8216556"/>
            <a:ext cx="466295" cy="38960"/>
            <a:chOff x="0" y="0"/>
            <a:chExt cx="621726" cy="51947"/>
          </a:xfrm>
        </p:grpSpPr>
        <p:sp>
          <p:nvSpPr>
            <p:cNvPr name="Freeform 118" id="118"/>
            <p:cNvSpPr/>
            <p:nvPr/>
          </p:nvSpPr>
          <p:spPr>
            <a:xfrm flipH="false" flipV="false" rot="0">
              <a:off x="0" y="0"/>
              <a:ext cx="621665" cy="51943"/>
            </a:xfrm>
            <a:custGeom>
              <a:avLst/>
              <a:gdLst/>
              <a:ahLst/>
              <a:cxnLst/>
              <a:rect r="r" b="b" t="t" l="l"/>
              <a:pathLst>
                <a:path h="51943" w="621665">
                  <a:moveTo>
                    <a:pt x="0" y="0"/>
                  </a:moveTo>
                  <a:lnTo>
                    <a:pt x="0" y="51943"/>
                  </a:lnTo>
                  <a:lnTo>
                    <a:pt x="621665" y="51943"/>
                  </a:lnTo>
                  <a:lnTo>
                    <a:pt x="621665" y="0"/>
                  </a:lnTo>
                  <a:close/>
                </a:path>
              </a:pathLst>
            </a:custGeom>
            <a:solidFill>
              <a:srgbClr val="439D8A"/>
            </a:solidFill>
          </p:spPr>
        </p:sp>
      </p:grpSp>
      <p:grpSp>
        <p:nvGrpSpPr>
          <p:cNvPr name="Group 119" id="119"/>
          <p:cNvGrpSpPr>
            <a:grpSpLocks noChangeAspect="true"/>
          </p:cNvGrpSpPr>
          <p:nvPr/>
        </p:nvGrpSpPr>
        <p:grpSpPr>
          <a:xfrm rot="0">
            <a:off x="15928195" y="7860252"/>
            <a:ext cx="827820" cy="645943"/>
            <a:chOff x="0" y="0"/>
            <a:chExt cx="1103759" cy="861257"/>
          </a:xfrm>
        </p:grpSpPr>
        <p:sp>
          <p:nvSpPr>
            <p:cNvPr name="Freeform 120" id="120"/>
            <p:cNvSpPr/>
            <p:nvPr/>
          </p:nvSpPr>
          <p:spPr>
            <a:xfrm flipH="false" flipV="false" rot="0">
              <a:off x="0" y="0"/>
              <a:ext cx="1103757" cy="861441"/>
            </a:xfrm>
            <a:custGeom>
              <a:avLst/>
              <a:gdLst/>
              <a:ahLst/>
              <a:cxnLst/>
              <a:rect r="r" b="b" t="t" l="l"/>
              <a:pathLst>
                <a:path h="861441" w="1103757">
                  <a:moveTo>
                    <a:pt x="626618" y="0"/>
                  </a:moveTo>
                  <a:cubicBezTo>
                    <a:pt x="595757" y="0"/>
                    <a:pt x="564769" y="3556"/>
                    <a:pt x="533908" y="10795"/>
                  </a:cubicBezTo>
                  <a:cubicBezTo>
                    <a:pt x="382143" y="46228"/>
                    <a:pt x="262128" y="162560"/>
                    <a:pt x="219964" y="313817"/>
                  </a:cubicBezTo>
                  <a:cubicBezTo>
                    <a:pt x="194056" y="408178"/>
                    <a:pt x="124968" y="484124"/>
                    <a:pt x="35306" y="517525"/>
                  </a:cubicBezTo>
                  <a:lnTo>
                    <a:pt x="0" y="530479"/>
                  </a:lnTo>
                  <a:lnTo>
                    <a:pt x="83820" y="765683"/>
                  </a:lnTo>
                  <a:lnTo>
                    <a:pt x="119126" y="752729"/>
                  </a:lnTo>
                  <a:cubicBezTo>
                    <a:pt x="151511" y="740664"/>
                    <a:pt x="185293" y="734695"/>
                    <a:pt x="219075" y="734695"/>
                  </a:cubicBezTo>
                  <a:cubicBezTo>
                    <a:pt x="279019" y="734695"/>
                    <a:pt x="339344" y="753364"/>
                    <a:pt x="393446" y="789686"/>
                  </a:cubicBezTo>
                  <a:cubicBezTo>
                    <a:pt x="463296" y="837057"/>
                    <a:pt x="545211" y="861441"/>
                    <a:pt x="627507" y="861441"/>
                  </a:cubicBezTo>
                  <a:cubicBezTo>
                    <a:pt x="676148" y="861441"/>
                    <a:pt x="725043" y="852932"/>
                    <a:pt x="771652" y="835660"/>
                  </a:cubicBezTo>
                  <a:cubicBezTo>
                    <a:pt x="990600" y="754126"/>
                    <a:pt x="1103757" y="506476"/>
                    <a:pt x="1023874" y="283337"/>
                  </a:cubicBezTo>
                  <a:cubicBezTo>
                    <a:pt x="1018540" y="267843"/>
                    <a:pt x="1012063" y="252857"/>
                    <a:pt x="1005332" y="238379"/>
                  </a:cubicBezTo>
                  <a:cubicBezTo>
                    <a:pt x="933577" y="91186"/>
                    <a:pt x="783590" y="0"/>
                    <a:pt x="626618" y="0"/>
                  </a:cubicBezTo>
                  <a:close/>
                </a:path>
              </a:pathLst>
            </a:custGeom>
            <a:solidFill>
              <a:srgbClr val="A0EBFF"/>
            </a:solidFill>
          </p:spPr>
        </p:sp>
      </p:grpSp>
      <p:grpSp>
        <p:nvGrpSpPr>
          <p:cNvPr name="Group 121" id="121"/>
          <p:cNvGrpSpPr>
            <a:grpSpLocks noChangeAspect="true"/>
          </p:cNvGrpSpPr>
          <p:nvPr/>
        </p:nvGrpSpPr>
        <p:grpSpPr>
          <a:xfrm rot="0">
            <a:off x="15791486" y="8283942"/>
            <a:ext cx="160595" cy="184551"/>
            <a:chOff x="0" y="0"/>
            <a:chExt cx="214127" cy="246068"/>
          </a:xfrm>
        </p:grpSpPr>
        <p:sp>
          <p:nvSpPr>
            <p:cNvPr name="Freeform 122" id="122"/>
            <p:cNvSpPr/>
            <p:nvPr/>
          </p:nvSpPr>
          <p:spPr>
            <a:xfrm flipH="false" flipV="false" rot="0">
              <a:off x="0" y="0"/>
              <a:ext cx="214122" cy="245999"/>
            </a:xfrm>
            <a:custGeom>
              <a:avLst/>
              <a:gdLst/>
              <a:ahLst/>
              <a:cxnLst/>
              <a:rect r="r" b="b" t="t" l="l"/>
              <a:pathLst>
                <a:path h="245999" w="214122">
                  <a:moveTo>
                    <a:pt x="142621" y="0"/>
                  </a:moveTo>
                  <a:lnTo>
                    <a:pt x="23495" y="44450"/>
                  </a:lnTo>
                  <a:cubicBezTo>
                    <a:pt x="8382" y="49911"/>
                    <a:pt x="0" y="67437"/>
                    <a:pt x="5969" y="83439"/>
                  </a:cubicBezTo>
                  <a:lnTo>
                    <a:pt x="56896" y="225679"/>
                  </a:lnTo>
                  <a:cubicBezTo>
                    <a:pt x="61087" y="238125"/>
                    <a:pt x="72517" y="245999"/>
                    <a:pt x="84709" y="245999"/>
                  </a:cubicBezTo>
                  <a:cubicBezTo>
                    <a:pt x="88138" y="245999"/>
                    <a:pt x="91694" y="245364"/>
                    <a:pt x="95123" y="244094"/>
                  </a:cubicBezTo>
                  <a:lnTo>
                    <a:pt x="214122" y="200152"/>
                  </a:lnTo>
                  <a:lnTo>
                    <a:pt x="142621" y="0"/>
                  </a:lnTo>
                  <a:close/>
                </a:path>
              </a:pathLst>
            </a:custGeom>
            <a:solidFill>
              <a:srgbClr val="053B5C"/>
            </a:solidFill>
          </p:spPr>
        </p:sp>
      </p:grpSp>
      <p:grpSp>
        <p:nvGrpSpPr>
          <p:cNvPr name="Group 123" id="123"/>
          <p:cNvGrpSpPr>
            <a:grpSpLocks noChangeAspect="true"/>
          </p:cNvGrpSpPr>
          <p:nvPr/>
        </p:nvGrpSpPr>
        <p:grpSpPr>
          <a:xfrm rot="0">
            <a:off x="15782320" y="8324381"/>
            <a:ext cx="137821" cy="120151"/>
            <a:chOff x="0" y="0"/>
            <a:chExt cx="183761" cy="160202"/>
          </a:xfrm>
        </p:grpSpPr>
        <p:sp>
          <p:nvSpPr>
            <p:cNvPr name="Freeform 124" id="124"/>
            <p:cNvSpPr/>
            <p:nvPr/>
          </p:nvSpPr>
          <p:spPr>
            <a:xfrm flipH="false" flipV="false" rot="0">
              <a:off x="0" y="0"/>
              <a:ext cx="183769" cy="160147"/>
            </a:xfrm>
            <a:custGeom>
              <a:avLst/>
              <a:gdLst/>
              <a:ahLst/>
              <a:cxnLst/>
              <a:rect r="r" b="b" t="t" l="l"/>
              <a:pathLst>
                <a:path h="160147" w="183769">
                  <a:moveTo>
                    <a:pt x="144018" y="0"/>
                  </a:moveTo>
                  <a:lnTo>
                    <a:pt x="18161" y="46863"/>
                  </a:lnTo>
                  <a:cubicBezTo>
                    <a:pt x="6350" y="51435"/>
                    <a:pt x="0" y="64389"/>
                    <a:pt x="4445" y="76327"/>
                  </a:cubicBezTo>
                  <a:lnTo>
                    <a:pt x="28956" y="145161"/>
                  </a:lnTo>
                  <a:cubicBezTo>
                    <a:pt x="32385" y="154178"/>
                    <a:pt x="40894" y="160147"/>
                    <a:pt x="50165" y="160147"/>
                  </a:cubicBezTo>
                  <a:cubicBezTo>
                    <a:pt x="52705" y="160147"/>
                    <a:pt x="55245" y="159639"/>
                    <a:pt x="57912" y="158623"/>
                  </a:cubicBezTo>
                  <a:lnTo>
                    <a:pt x="183769" y="111760"/>
                  </a:lnTo>
                  <a:lnTo>
                    <a:pt x="144018" y="0"/>
                  </a:lnTo>
                  <a:close/>
                </a:path>
              </a:pathLst>
            </a:custGeom>
            <a:solidFill>
              <a:srgbClr val="053B5C"/>
            </a:solidFill>
          </p:spPr>
        </p:sp>
      </p:grpSp>
      <p:grpSp>
        <p:nvGrpSpPr>
          <p:cNvPr name="Group 125" id="125"/>
          <p:cNvGrpSpPr>
            <a:grpSpLocks noChangeAspect="true"/>
          </p:cNvGrpSpPr>
          <p:nvPr/>
        </p:nvGrpSpPr>
        <p:grpSpPr>
          <a:xfrm rot="0">
            <a:off x="15962357" y="8059802"/>
            <a:ext cx="468856" cy="293067"/>
            <a:chOff x="0" y="0"/>
            <a:chExt cx="625141" cy="390756"/>
          </a:xfrm>
        </p:grpSpPr>
        <p:sp>
          <p:nvSpPr>
            <p:cNvPr name="Freeform 126" id="126"/>
            <p:cNvSpPr/>
            <p:nvPr/>
          </p:nvSpPr>
          <p:spPr>
            <a:xfrm flipH="false" flipV="false" rot="0">
              <a:off x="0" y="0"/>
              <a:ext cx="625221" cy="390779"/>
            </a:xfrm>
            <a:custGeom>
              <a:avLst/>
              <a:gdLst/>
              <a:ahLst/>
              <a:cxnLst/>
              <a:rect r="r" b="b" t="t" l="l"/>
              <a:pathLst>
                <a:path h="390779" w="625221">
                  <a:moveTo>
                    <a:pt x="468884" y="56261"/>
                  </a:moveTo>
                  <a:lnTo>
                    <a:pt x="439928" y="208026"/>
                  </a:lnTo>
                  <a:cubicBezTo>
                    <a:pt x="438912" y="213995"/>
                    <a:pt x="440944" y="220472"/>
                    <a:pt x="445770" y="224536"/>
                  </a:cubicBezTo>
                  <a:lnTo>
                    <a:pt x="563880" y="321945"/>
                  </a:lnTo>
                  <a:lnTo>
                    <a:pt x="73025" y="353314"/>
                  </a:lnTo>
                  <a:lnTo>
                    <a:pt x="468884" y="56261"/>
                  </a:lnTo>
                  <a:close/>
                  <a:moveTo>
                    <a:pt x="493522" y="0"/>
                  </a:moveTo>
                  <a:cubicBezTo>
                    <a:pt x="489966" y="0"/>
                    <a:pt x="486283" y="1143"/>
                    <a:pt x="483108" y="3302"/>
                  </a:cubicBezTo>
                  <a:lnTo>
                    <a:pt x="7874" y="360299"/>
                  </a:lnTo>
                  <a:cubicBezTo>
                    <a:pt x="2032" y="364744"/>
                    <a:pt x="0" y="372745"/>
                    <a:pt x="2540" y="379730"/>
                  </a:cubicBezTo>
                  <a:cubicBezTo>
                    <a:pt x="4826" y="386334"/>
                    <a:pt x="11176" y="390779"/>
                    <a:pt x="18034" y="390779"/>
                  </a:cubicBezTo>
                  <a:cubicBezTo>
                    <a:pt x="18415" y="390779"/>
                    <a:pt x="18796" y="390779"/>
                    <a:pt x="19177" y="390779"/>
                  </a:cubicBezTo>
                  <a:lnTo>
                    <a:pt x="608076" y="352806"/>
                  </a:lnTo>
                  <a:cubicBezTo>
                    <a:pt x="614934" y="352298"/>
                    <a:pt x="620776" y="347853"/>
                    <a:pt x="622808" y="340868"/>
                  </a:cubicBezTo>
                  <a:cubicBezTo>
                    <a:pt x="625221" y="334391"/>
                    <a:pt x="622808" y="327406"/>
                    <a:pt x="617474" y="322961"/>
                  </a:cubicBezTo>
                  <a:lnTo>
                    <a:pt x="474218" y="204470"/>
                  </a:lnTo>
                  <a:lnTo>
                    <a:pt x="509016" y="19812"/>
                  </a:lnTo>
                  <a:cubicBezTo>
                    <a:pt x="510540" y="13335"/>
                    <a:pt x="507492" y="6350"/>
                    <a:pt x="501650" y="2286"/>
                  </a:cubicBezTo>
                  <a:cubicBezTo>
                    <a:pt x="499237" y="762"/>
                    <a:pt x="496443" y="0"/>
                    <a:pt x="493522" y="0"/>
                  </a:cubicBezTo>
                  <a:close/>
                </a:path>
              </a:pathLst>
            </a:custGeom>
            <a:solidFill>
              <a:srgbClr val="449E8B"/>
            </a:solidFill>
          </p:spPr>
        </p:sp>
      </p:grpSp>
      <p:grpSp>
        <p:nvGrpSpPr>
          <p:cNvPr name="Group 127" id="127"/>
          <p:cNvGrpSpPr>
            <a:grpSpLocks noChangeAspect="true"/>
          </p:cNvGrpSpPr>
          <p:nvPr/>
        </p:nvGrpSpPr>
        <p:grpSpPr>
          <a:xfrm rot="0">
            <a:off x="15805095" y="8244636"/>
            <a:ext cx="204694" cy="235460"/>
            <a:chOff x="0" y="0"/>
            <a:chExt cx="272926" cy="313947"/>
          </a:xfrm>
        </p:grpSpPr>
        <p:sp>
          <p:nvSpPr>
            <p:cNvPr name="Freeform 128" id="128"/>
            <p:cNvSpPr/>
            <p:nvPr/>
          </p:nvSpPr>
          <p:spPr>
            <a:xfrm flipH="false" flipV="false" rot="0">
              <a:off x="0" y="0"/>
              <a:ext cx="272923" cy="313944"/>
            </a:xfrm>
            <a:custGeom>
              <a:avLst/>
              <a:gdLst/>
              <a:ahLst/>
              <a:cxnLst/>
              <a:rect r="r" b="b" t="t" l="l"/>
              <a:pathLst>
                <a:path h="313944" w="272923">
                  <a:moveTo>
                    <a:pt x="181737" y="0"/>
                  </a:moveTo>
                  <a:lnTo>
                    <a:pt x="30353" y="56388"/>
                  </a:lnTo>
                  <a:cubicBezTo>
                    <a:pt x="10287" y="63373"/>
                    <a:pt x="0" y="86360"/>
                    <a:pt x="7366" y="106299"/>
                  </a:cubicBezTo>
                  <a:lnTo>
                    <a:pt x="72009" y="288036"/>
                  </a:lnTo>
                  <a:cubicBezTo>
                    <a:pt x="77724" y="304038"/>
                    <a:pt x="92456" y="313944"/>
                    <a:pt x="108204" y="313944"/>
                  </a:cubicBezTo>
                  <a:cubicBezTo>
                    <a:pt x="112649" y="313944"/>
                    <a:pt x="117094" y="313182"/>
                    <a:pt x="121539" y="311531"/>
                  </a:cubicBezTo>
                  <a:lnTo>
                    <a:pt x="272923" y="255143"/>
                  </a:lnTo>
                  <a:lnTo>
                    <a:pt x="181737" y="0"/>
                  </a:lnTo>
                  <a:close/>
                </a:path>
              </a:pathLst>
            </a:custGeom>
            <a:solidFill>
              <a:srgbClr val="053B5C"/>
            </a:solidFill>
          </p:spPr>
        </p:sp>
      </p:grpSp>
      <p:grpSp>
        <p:nvGrpSpPr>
          <p:cNvPr name="Group 129" id="129"/>
          <p:cNvGrpSpPr>
            <a:grpSpLocks noChangeAspect="true"/>
          </p:cNvGrpSpPr>
          <p:nvPr/>
        </p:nvGrpSpPr>
        <p:grpSpPr>
          <a:xfrm rot="0">
            <a:off x="15869037" y="8255862"/>
            <a:ext cx="96654" cy="213417"/>
            <a:chOff x="0" y="0"/>
            <a:chExt cx="128871" cy="284556"/>
          </a:xfrm>
        </p:grpSpPr>
        <p:sp>
          <p:nvSpPr>
            <p:cNvPr name="Freeform 130" id="130"/>
            <p:cNvSpPr/>
            <p:nvPr/>
          </p:nvSpPr>
          <p:spPr>
            <a:xfrm flipH="false" flipV="false" rot="0">
              <a:off x="0" y="0"/>
              <a:ext cx="128905" cy="284480"/>
            </a:xfrm>
            <a:custGeom>
              <a:avLst/>
              <a:gdLst/>
              <a:ahLst/>
              <a:cxnLst/>
              <a:rect r="r" b="b" t="t" l="l"/>
              <a:pathLst>
                <a:path h="284480" w="128905">
                  <a:moveTo>
                    <a:pt x="30861" y="0"/>
                  </a:moveTo>
                  <a:lnTo>
                    <a:pt x="0" y="11430"/>
                  </a:lnTo>
                  <a:lnTo>
                    <a:pt x="97536" y="284480"/>
                  </a:lnTo>
                  <a:lnTo>
                    <a:pt x="128905" y="272542"/>
                  </a:lnTo>
                  <a:lnTo>
                    <a:pt x="30861" y="0"/>
                  </a:lnTo>
                  <a:close/>
                </a:path>
              </a:pathLst>
            </a:custGeom>
            <a:solidFill>
              <a:srgbClr val="FBF5F3"/>
            </a:solidFill>
          </p:spPr>
        </p:sp>
      </p:grpSp>
      <p:grpSp>
        <p:nvGrpSpPr>
          <p:cNvPr name="Group 131" id="131"/>
          <p:cNvGrpSpPr>
            <a:grpSpLocks noChangeAspect="true"/>
          </p:cNvGrpSpPr>
          <p:nvPr/>
        </p:nvGrpSpPr>
        <p:grpSpPr>
          <a:xfrm rot="0">
            <a:off x="15915327" y="8237875"/>
            <a:ext cx="96654" cy="213449"/>
            <a:chOff x="0" y="0"/>
            <a:chExt cx="128871" cy="284598"/>
          </a:xfrm>
        </p:grpSpPr>
        <p:sp>
          <p:nvSpPr>
            <p:cNvPr name="Freeform 132" id="132"/>
            <p:cNvSpPr/>
            <p:nvPr/>
          </p:nvSpPr>
          <p:spPr>
            <a:xfrm flipH="false" flipV="false" rot="0">
              <a:off x="0" y="0"/>
              <a:ext cx="128905" cy="284607"/>
            </a:xfrm>
            <a:custGeom>
              <a:avLst/>
              <a:gdLst/>
              <a:ahLst/>
              <a:cxnLst/>
              <a:rect r="r" b="b" t="t" l="l"/>
              <a:pathLst>
                <a:path h="284607" w="128905">
                  <a:moveTo>
                    <a:pt x="31369" y="0"/>
                  </a:moveTo>
                  <a:lnTo>
                    <a:pt x="0" y="11557"/>
                  </a:lnTo>
                  <a:lnTo>
                    <a:pt x="97536" y="284607"/>
                  </a:lnTo>
                  <a:lnTo>
                    <a:pt x="128905" y="272669"/>
                  </a:lnTo>
                  <a:lnTo>
                    <a:pt x="31369" y="0"/>
                  </a:lnTo>
                  <a:close/>
                </a:path>
              </a:pathLst>
            </a:custGeom>
            <a:solidFill>
              <a:srgbClr val="FBF5F3"/>
            </a:solidFill>
          </p:spPr>
        </p:sp>
      </p:grpSp>
      <p:grpSp>
        <p:nvGrpSpPr>
          <p:cNvPr name="Group 133" id="133"/>
          <p:cNvGrpSpPr>
            <a:grpSpLocks noChangeAspect="true"/>
          </p:cNvGrpSpPr>
          <p:nvPr/>
        </p:nvGrpSpPr>
        <p:grpSpPr>
          <a:xfrm rot="0">
            <a:off x="15821265" y="8272716"/>
            <a:ext cx="96654" cy="213417"/>
            <a:chOff x="0" y="0"/>
            <a:chExt cx="128871" cy="284556"/>
          </a:xfrm>
        </p:grpSpPr>
        <p:sp>
          <p:nvSpPr>
            <p:cNvPr name="Freeform 134" id="134"/>
            <p:cNvSpPr/>
            <p:nvPr/>
          </p:nvSpPr>
          <p:spPr>
            <a:xfrm flipH="false" flipV="false" rot="0">
              <a:off x="0" y="0"/>
              <a:ext cx="128905" cy="284607"/>
            </a:xfrm>
            <a:custGeom>
              <a:avLst/>
              <a:gdLst/>
              <a:ahLst/>
              <a:cxnLst/>
              <a:rect r="r" b="b" t="t" l="l"/>
              <a:pathLst>
                <a:path h="284607" w="128905">
                  <a:moveTo>
                    <a:pt x="31369" y="0"/>
                  </a:moveTo>
                  <a:lnTo>
                    <a:pt x="0" y="11938"/>
                  </a:lnTo>
                  <a:lnTo>
                    <a:pt x="97536" y="284607"/>
                  </a:lnTo>
                  <a:lnTo>
                    <a:pt x="128905" y="272669"/>
                  </a:lnTo>
                  <a:lnTo>
                    <a:pt x="31369" y="0"/>
                  </a:lnTo>
                  <a:close/>
                </a:path>
              </a:pathLst>
            </a:custGeom>
            <a:solidFill>
              <a:srgbClr val="FBF5F3"/>
            </a:solidFill>
          </p:spPr>
        </p:sp>
      </p:grpSp>
      <p:grpSp>
        <p:nvGrpSpPr>
          <p:cNvPr name="Group 135" id="135"/>
          <p:cNvGrpSpPr>
            <a:grpSpLocks noChangeAspect="true"/>
          </p:cNvGrpSpPr>
          <p:nvPr/>
        </p:nvGrpSpPr>
        <p:grpSpPr>
          <a:xfrm rot="0">
            <a:off x="12165003" y="6946995"/>
            <a:ext cx="691141" cy="1374398"/>
            <a:chOff x="0" y="0"/>
            <a:chExt cx="921521" cy="1832530"/>
          </a:xfrm>
        </p:grpSpPr>
        <p:sp>
          <p:nvSpPr>
            <p:cNvPr name="Freeform 136" id="136"/>
            <p:cNvSpPr/>
            <p:nvPr/>
          </p:nvSpPr>
          <p:spPr>
            <a:xfrm flipH="false" flipV="false" rot="0">
              <a:off x="0" y="0"/>
              <a:ext cx="921512" cy="1832483"/>
            </a:xfrm>
            <a:custGeom>
              <a:avLst/>
              <a:gdLst/>
              <a:ahLst/>
              <a:cxnLst/>
              <a:rect r="r" b="b" t="t" l="l"/>
              <a:pathLst>
                <a:path h="1832483" w="921512">
                  <a:moveTo>
                    <a:pt x="0" y="0"/>
                  </a:moveTo>
                  <a:lnTo>
                    <a:pt x="129286" y="1832483"/>
                  </a:lnTo>
                  <a:lnTo>
                    <a:pt x="791718" y="1832483"/>
                  </a:lnTo>
                  <a:lnTo>
                    <a:pt x="921512" y="0"/>
                  </a:lnTo>
                  <a:close/>
                </a:path>
              </a:pathLst>
            </a:custGeom>
            <a:solidFill>
              <a:srgbClr val="74D8C2"/>
            </a:solidFill>
          </p:spPr>
        </p:sp>
      </p:grpSp>
      <p:grpSp>
        <p:nvGrpSpPr>
          <p:cNvPr name="Group 137" id="137"/>
          <p:cNvGrpSpPr>
            <a:grpSpLocks noChangeAspect="true"/>
          </p:cNvGrpSpPr>
          <p:nvPr/>
        </p:nvGrpSpPr>
        <p:grpSpPr>
          <a:xfrm rot="0">
            <a:off x="12261996" y="8321362"/>
            <a:ext cx="496784" cy="212694"/>
            <a:chOff x="0" y="0"/>
            <a:chExt cx="662379" cy="283592"/>
          </a:xfrm>
        </p:grpSpPr>
        <p:sp>
          <p:nvSpPr>
            <p:cNvPr name="Freeform 138" id="138"/>
            <p:cNvSpPr/>
            <p:nvPr/>
          </p:nvSpPr>
          <p:spPr>
            <a:xfrm flipH="false" flipV="false" rot="0">
              <a:off x="0" y="0"/>
              <a:ext cx="662432" cy="283591"/>
            </a:xfrm>
            <a:custGeom>
              <a:avLst/>
              <a:gdLst/>
              <a:ahLst/>
              <a:cxnLst/>
              <a:rect r="r" b="b" t="t" l="l"/>
              <a:pathLst>
                <a:path h="283591" w="662432">
                  <a:moveTo>
                    <a:pt x="0" y="0"/>
                  </a:moveTo>
                  <a:lnTo>
                    <a:pt x="0" y="283591"/>
                  </a:lnTo>
                  <a:lnTo>
                    <a:pt x="662432" y="283591"/>
                  </a:lnTo>
                  <a:lnTo>
                    <a:pt x="662432" y="0"/>
                  </a:lnTo>
                  <a:close/>
                </a:path>
              </a:pathLst>
            </a:custGeom>
            <a:solidFill>
              <a:srgbClr val="053B5C"/>
            </a:solidFill>
          </p:spPr>
        </p:sp>
      </p:grpSp>
      <p:grpSp>
        <p:nvGrpSpPr>
          <p:cNvPr name="Group 139" id="139"/>
          <p:cNvGrpSpPr>
            <a:grpSpLocks noChangeAspect="true"/>
          </p:cNvGrpSpPr>
          <p:nvPr/>
        </p:nvGrpSpPr>
        <p:grpSpPr>
          <a:xfrm rot="0">
            <a:off x="12449748" y="8435570"/>
            <a:ext cx="121650" cy="98486"/>
            <a:chOff x="0" y="0"/>
            <a:chExt cx="162200" cy="131314"/>
          </a:xfrm>
        </p:grpSpPr>
        <p:sp>
          <p:nvSpPr>
            <p:cNvPr name="Freeform 140" id="140"/>
            <p:cNvSpPr/>
            <p:nvPr/>
          </p:nvSpPr>
          <p:spPr>
            <a:xfrm flipH="false" flipV="false" rot="0">
              <a:off x="0" y="0"/>
              <a:ext cx="162179" cy="131318"/>
            </a:xfrm>
            <a:custGeom>
              <a:avLst/>
              <a:gdLst/>
              <a:ahLst/>
              <a:cxnLst/>
              <a:rect r="r" b="b" t="t" l="l"/>
              <a:pathLst>
                <a:path h="131318" w="162179">
                  <a:moveTo>
                    <a:pt x="0" y="0"/>
                  </a:moveTo>
                  <a:lnTo>
                    <a:pt x="0" y="131318"/>
                  </a:lnTo>
                  <a:lnTo>
                    <a:pt x="162179" y="131318"/>
                  </a:lnTo>
                  <a:lnTo>
                    <a:pt x="162179" y="0"/>
                  </a:lnTo>
                  <a:close/>
                </a:path>
              </a:pathLst>
            </a:custGeom>
            <a:solidFill>
              <a:srgbClr val="A0EBFF"/>
            </a:solidFill>
          </p:spPr>
        </p:sp>
      </p:grpSp>
      <p:grpSp>
        <p:nvGrpSpPr>
          <p:cNvPr name="Group 141" id="141"/>
          <p:cNvGrpSpPr>
            <a:grpSpLocks noChangeAspect="true"/>
          </p:cNvGrpSpPr>
          <p:nvPr/>
        </p:nvGrpSpPr>
        <p:grpSpPr>
          <a:xfrm rot="0">
            <a:off x="12151394" y="6946995"/>
            <a:ext cx="719470" cy="99995"/>
            <a:chOff x="0" y="0"/>
            <a:chExt cx="959293" cy="133327"/>
          </a:xfrm>
        </p:grpSpPr>
        <p:sp>
          <p:nvSpPr>
            <p:cNvPr name="Freeform 142" id="142"/>
            <p:cNvSpPr/>
            <p:nvPr/>
          </p:nvSpPr>
          <p:spPr>
            <a:xfrm flipH="false" flipV="false" rot="0">
              <a:off x="0" y="0"/>
              <a:ext cx="959231" cy="133223"/>
            </a:xfrm>
            <a:custGeom>
              <a:avLst/>
              <a:gdLst/>
              <a:ahLst/>
              <a:cxnLst/>
              <a:rect r="r" b="b" t="t" l="l"/>
              <a:pathLst>
                <a:path h="133223" w="959231">
                  <a:moveTo>
                    <a:pt x="0" y="0"/>
                  </a:moveTo>
                  <a:lnTo>
                    <a:pt x="18161" y="133223"/>
                  </a:lnTo>
                  <a:lnTo>
                    <a:pt x="939673" y="133223"/>
                  </a:lnTo>
                  <a:lnTo>
                    <a:pt x="959231" y="0"/>
                  </a:lnTo>
                  <a:close/>
                </a:path>
              </a:pathLst>
            </a:custGeom>
            <a:solidFill>
              <a:srgbClr val="053B5C"/>
            </a:solidFill>
          </p:spPr>
        </p:sp>
      </p:grpSp>
      <p:grpSp>
        <p:nvGrpSpPr>
          <p:cNvPr name="Group 143" id="143"/>
          <p:cNvGrpSpPr>
            <a:grpSpLocks noChangeAspect="true"/>
          </p:cNvGrpSpPr>
          <p:nvPr/>
        </p:nvGrpSpPr>
        <p:grpSpPr>
          <a:xfrm rot="0">
            <a:off x="12282580" y="7335215"/>
            <a:ext cx="455987" cy="520446"/>
            <a:chOff x="0" y="0"/>
            <a:chExt cx="607983" cy="693928"/>
          </a:xfrm>
        </p:grpSpPr>
        <p:sp>
          <p:nvSpPr>
            <p:cNvPr name="Freeform 144" id="144"/>
            <p:cNvSpPr/>
            <p:nvPr/>
          </p:nvSpPr>
          <p:spPr>
            <a:xfrm flipH="false" flipV="false" rot="0">
              <a:off x="0" y="0"/>
              <a:ext cx="607949" cy="693928"/>
            </a:xfrm>
            <a:custGeom>
              <a:avLst/>
              <a:gdLst/>
              <a:ahLst/>
              <a:cxnLst/>
              <a:rect r="r" b="b" t="t" l="l"/>
              <a:pathLst>
                <a:path h="693928" w="607949">
                  <a:moveTo>
                    <a:pt x="0" y="0"/>
                  </a:moveTo>
                  <a:lnTo>
                    <a:pt x="44069" y="693928"/>
                  </a:lnTo>
                  <a:lnTo>
                    <a:pt x="563880" y="693928"/>
                  </a:lnTo>
                  <a:lnTo>
                    <a:pt x="607949" y="0"/>
                  </a:lnTo>
                  <a:close/>
                </a:path>
              </a:pathLst>
            </a:custGeom>
            <a:solidFill>
              <a:srgbClr val="439D8A"/>
            </a:solidFill>
          </p:spPr>
        </p:sp>
      </p:grpSp>
      <p:grpSp>
        <p:nvGrpSpPr>
          <p:cNvPr name="Group 145" id="145"/>
          <p:cNvGrpSpPr>
            <a:grpSpLocks noChangeAspect="true"/>
          </p:cNvGrpSpPr>
          <p:nvPr/>
        </p:nvGrpSpPr>
        <p:grpSpPr>
          <a:xfrm rot="0">
            <a:off x="11433066" y="7473007"/>
            <a:ext cx="590506" cy="1017623"/>
            <a:chOff x="0" y="0"/>
            <a:chExt cx="787342" cy="1356831"/>
          </a:xfrm>
        </p:grpSpPr>
        <p:sp>
          <p:nvSpPr>
            <p:cNvPr name="Freeform 146" id="146"/>
            <p:cNvSpPr/>
            <p:nvPr/>
          </p:nvSpPr>
          <p:spPr>
            <a:xfrm flipH="false" flipV="false" rot="0">
              <a:off x="0" y="0"/>
              <a:ext cx="787273" cy="1356741"/>
            </a:xfrm>
            <a:custGeom>
              <a:avLst/>
              <a:gdLst/>
              <a:ahLst/>
              <a:cxnLst/>
              <a:rect r="r" b="b" t="t" l="l"/>
              <a:pathLst>
                <a:path h="1356741" w="787273">
                  <a:moveTo>
                    <a:pt x="54864" y="0"/>
                  </a:moveTo>
                  <a:cubicBezTo>
                    <a:pt x="24511" y="0"/>
                    <a:pt x="0" y="25019"/>
                    <a:pt x="0" y="55880"/>
                  </a:cubicBezTo>
                  <a:lnTo>
                    <a:pt x="0" y="1300353"/>
                  </a:lnTo>
                  <a:cubicBezTo>
                    <a:pt x="0" y="1331849"/>
                    <a:pt x="24511" y="1356741"/>
                    <a:pt x="54864" y="1356741"/>
                  </a:cubicBezTo>
                  <a:lnTo>
                    <a:pt x="732409" y="1356741"/>
                  </a:lnTo>
                  <a:cubicBezTo>
                    <a:pt x="762762" y="1356741"/>
                    <a:pt x="787273" y="1331722"/>
                    <a:pt x="787273" y="1300353"/>
                  </a:cubicBezTo>
                  <a:lnTo>
                    <a:pt x="787273" y="55880"/>
                  </a:lnTo>
                  <a:cubicBezTo>
                    <a:pt x="787273" y="24892"/>
                    <a:pt x="762762" y="0"/>
                    <a:pt x="732409" y="0"/>
                  </a:cubicBezTo>
                  <a:close/>
                </a:path>
              </a:pathLst>
            </a:custGeom>
            <a:solidFill>
              <a:srgbClr val="40B4E5"/>
            </a:solidFill>
          </p:spPr>
        </p:sp>
      </p:grpSp>
      <p:grpSp>
        <p:nvGrpSpPr>
          <p:cNvPr name="Group 147" id="147"/>
          <p:cNvGrpSpPr>
            <a:grpSpLocks noChangeAspect="true"/>
          </p:cNvGrpSpPr>
          <p:nvPr/>
        </p:nvGrpSpPr>
        <p:grpSpPr>
          <a:xfrm rot="0">
            <a:off x="11548081" y="7294431"/>
            <a:ext cx="360476" cy="178608"/>
            <a:chOff x="0" y="0"/>
            <a:chExt cx="480634" cy="238143"/>
          </a:xfrm>
        </p:grpSpPr>
        <p:sp>
          <p:nvSpPr>
            <p:cNvPr name="Freeform 148" id="148"/>
            <p:cNvSpPr/>
            <p:nvPr/>
          </p:nvSpPr>
          <p:spPr>
            <a:xfrm flipH="false" flipV="false" rot="0">
              <a:off x="0" y="0"/>
              <a:ext cx="480695" cy="237998"/>
            </a:xfrm>
            <a:custGeom>
              <a:avLst/>
              <a:gdLst/>
              <a:ahLst/>
              <a:cxnLst/>
              <a:rect r="r" b="b" t="t" l="l"/>
              <a:pathLst>
                <a:path h="237998" w="480695">
                  <a:moveTo>
                    <a:pt x="55372" y="0"/>
                  </a:moveTo>
                  <a:cubicBezTo>
                    <a:pt x="25019" y="0"/>
                    <a:pt x="0" y="25400"/>
                    <a:pt x="0" y="56388"/>
                  </a:cubicBezTo>
                  <a:lnTo>
                    <a:pt x="0" y="237998"/>
                  </a:lnTo>
                  <a:lnTo>
                    <a:pt x="480695" y="237998"/>
                  </a:lnTo>
                  <a:lnTo>
                    <a:pt x="480695" y="56388"/>
                  </a:lnTo>
                  <a:cubicBezTo>
                    <a:pt x="480695" y="25400"/>
                    <a:pt x="455676" y="0"/>
                    <a:pt x="425196" y="0"/>
                  </a:cubicBezTo>
                  <a:close/>
                </a:path>
              </a:pathLst>
            </a:custGeom>
            <a:solidFill>
              <a:srgbClr val="053B5C"/>
            </a:solidFill>
          </p:spPr>
        </p:sp>
      </p:grpSp>
      <p:grpSp>
        <p:nvGrpSpPr>
          <p:cNvPr name="Group 149" id="149"/>
          <p:cNvGrpSpPr>
            <a:grpSpLocks noChangeAspect="true"/>
          </p:cNvGrpSpPr>
          <p:nvPr/>
        </p:nvGrpSpPr>
        <p:grpSpPr>
          <a:xfrm rot="0">
            <a:off x="11685871" y="6774771"/>
            <a:ext cx="84896" cy="519691"/>
            <a:chOff x="0" y="0"/>
            <a:chExt cx="113194" cy="692922"/>
          </a:xfrm>
        </p:grpSpPr>
        <p:sp>
          <p:nvSpPr>
            <p:cNvPr name="Freeform 150" id="150"/>
            <p:cNvSpPr/>
            <p:nvPr/>
          </p:nvSpPr>
          <p:spPr>
            <a:xfrm flipH="false" flipV="false" rot="0">
              <a:off x="0" y="0"/>
              <a:ext cx="113157" cy="692912"/>
            </a:xfrm>
            <a:custGeom>
              <a:avLst/>
              <a:gdLst/>
              <a:ahLst/>
              <a:cxnLst/>
              <a:rect r="r" b="b" t="t" l="l"/>
              <a:pathLst>
                <a:path h="692912" w="113157">
                  <a:moveTo>
                    <a:pt x="56388" y="0"/>
                  </a:moveTo>
                  <a:cubicBezTo>
                    <a:pt x="45085" y="0"/>
                    <a:pt x="35814" y="9017"/>
                    <a:pt x="35306" y="20447"/>
                  </a:cubicBezTo>
                  <a:lnTo>
                    <a:pt x="0" y="692912"/>
                  </a:lnTo>
                  <a:lnTo>
                    <a:pt x="113157" y="692912"/>
                  </a:lnTo>
                  <a:lnTo>
                    <a:pt x="77978" y="20447"/>
                  </a:lnTo>
                  <a:cubicBezTo>
                    <a:pt x="77470" y="9017"/>
                    <a:pt x="68072" y="0"/>
                    <a:pt x="56388" y="0"/>
                  </a:cubicBezTo>
                  <a:close/>
                </a:path>
              </a:pathLst>
            </a:custGeom>
            <a:solidFill>
              <a:srgbClr val="40B4E5"/>
            </a:solidFill>
          </p:spPr>
        </p:sp>
      </p:grpSp>
      <p:grpSp>
        <p:nvGrpSpPr>
          <p:cNvPr name="Group 151" id="151"/>
          <p:cNvGrpSpPr>
            <a:grpSpLocks noChangeAspect="true"/>
          </p:cNvGrpSpPr>
          <p:nvPr/>
        </p:nvGrpSpPr>
        <p:grpSpPr>
          <a:xfrm rot="0">
            <a:off x="11471301" y="7521307"/>
            <a:ext cx="71317" cy="901937"/>
            <a:chOff x="0" y="0"/>
            <a:chExt cx="95090" cy="1202582"/>
          </a:xfrm>
        </p:grpSpPr>
        <p:sp>
          <p:nvSpPr>
            <p:cNvPr name="Freeform 152" id="152"/>
            <p:cNvSpPr/>
            <p:nvPr/>
          </p:nvSpPr>
          <p:spPr>
            <a:xfrm flipH="false" flipV="false" rot="0">
              <a:off x="0" y="0"/>
              <a:ext cx="94996" cy="1202563"/>
            </a:xfrm>
            <a:custGeom>
              <a:avLst/>
              <a:gdLst/>
              <a:ahLst/>
              <a:cxnLst/>
              <a:rect r="r" b="b" t="t" l="l"/>
              <a:pathLst>
                <a:path h="1202563" w="94996">
                  <a:moveTo>
                    <a:pt x="0" y="0"/>
                  </a:moveTo>
                  <a:lnTo>
                    <a:pt x="0" y="1202563"/>
                  </a:lnTo>
                  <a:lnTo>
                    <a:pt x="94996" y="1202563"/>
                  </a:lnTo>
                  <a:lnTo>
                    <a:pt x="94996" y="0"/>
                  </a:lnTo>
                  <a:close/>
                </a:path>
              </a:pathLst>
            </a:custGeom>
            <a:solidFill>
              <a:srgbClr val="053B5C"/>
            </a:solidFill>
          </p:spPr>
        </p:sp>
      </p:grpSp>
      <p:grpSp>
        <p:nvGrpSpPr>
          <p:cNvPr name="Group 153" id="153"/>
          <p:cNvGrpSpPr>
            <a:grpSpLocks noChangeAspect="true"/>
          </p:cNvGrpSpPr>
          <p:nvPr/>
        </p:nvGrpSpPr>
        <p:grpSpPr>
          <a:xfrm rot="0">
            <a:off x="11666398" y="7821952"/>
            <a:ext cx="357174" cy="118328"/>
            <a:chOff x="0" y="0"/>
            <a:chExt cx="476232" cy="157770"/>
          </a:xfrm>
        </p:grpSpPr>
        <p:sp>
          <p:nvSpPr>
            <p:cNvPr name="Freeform 154" id="154"/>
            <p:cNvSpPr/>
            <p:nvPr/>
          </p:nvSpPr>
          <p:spPr>
            <a:xfrm flipH="false" flipV="false" rot="0">
              <a:off x="0" y="0"/>
              <a:ext cx="476250" cy="157734"/>
            </a:xfrm>
            <a:custGeom>
              <a:avLst/>
              <a:gdLst/>
              <a:ahLst/>
              <a:cxnLst/>
              <a:rect r="r" b="b" t="t" l="l"/>
              <a:pathLst>
                <a:path h="157734" w="476250">
                  <a:moveTo>
                    <a:pt x="0" y="0"/>
                  </a:moveTo>
                  <a:lnTo>
                    <a:pt x="0" y="157734"/>
                  </a:lnTo>
                  <a:lnTo>
                    <a:pt x="476250" y="157734"/>
                  </a:lnTo>
                  <a:lnTo>
                    <a:pt x="476250" y="0"/>
                  </a:lnTo>
                  <a:close/>
                </a:path>
              </a:pathLst>
            </a:custGeom>
            <a:solidFill>
              <a:srgbClr val="053B5C"/>
            </a:solidFill>
          </p:spPr>
        </p:sp>
      </p:grpSp>
      <p:grpSp>
        <p:nvGrpSpPr>
          <p:cNvPr name="Group 155" id="155"/>
          <p:cNvGrpSpPr>
            <a:grpSpLocks noChangeAspect="true"/>
          </p:cNvGrpSpPr>
          <p:nvPr/>
        </p:nvGrpSpPr>
        <p:grpSpPr>
          <a:xfrm rot="0">
            <a:off x="11666398" y="8061909"/>
            <a:ext cx="357174" cy="31508"/>
            <a:chOff x="0" y="0"/>
            <a:chExt cx="476232" cy="42011"/>
          </a:xfrm>
        </p:grpSpPr>
        <p:sp>
          <p:nvSpPr>
            <p:cNvPr name="Freeform 156" id="156"/>
            <p:cNvSpPr/>
            <p:nvPr/>
          </p:nvSpPr>
          <p:spPr>
            <a:xfrm flipH="false" flipV="false" rot="0">
              <a:off x="0" y="0"/>
              <a:ext cx="476250" cy="41910"/>
            </a:xfrm>
            <a:custGeom>
              <a:avLst/>
              <a:gdLst/>
              <a:ahLst/>
              <a:cxnLst/>
              <a:rect r="r" b="b" t="t" l="l"/>
              <a:pathLst>
                <a:path h="41910" w="476250">
                  <a:moveTo>
                    <a:pt x="0" y="0"/>
                  </a:moveTo>
                  <a:lnTo>
                    <a:pt x="0" y="41910"/>
                  </a:lnTo>
                  <a:lnTo>
                    <a:pt x="476250" y="41910"/>
                  </a:lnTo>
                  <a:lnTo>
                    <a:pt x="476250" y="0"/>
                  </a:lnTo>
                  <a:close/>
                </a:path>
              </a:pathLst>
            </a:custGeom>
            <a:solidFill>
              <a:srgbClr val="053B5C"/>
            </a:solidFill>
          </p:spPr>
        </p:sp>
      </p:grpSp>
      <p:grpSp>
        <p:nvGrpSpPr>
          <p:cNvPr name="Group 157" id="157"/>
          <p:cNvGrpSpPr>
            <a:grpSpLocks noChangeAspect="true"/>
          </p:cNvGrpSpPr>
          <p:nvPr/>
        </p:nvGrpSpPr>
        <p:grpSpPr>
          <a:xfrm rot="0">
            <a:off x="11666398" y="8135679"/>
            <a:ext cx="357174" cy="31476"/>
            <a:chOff x="0" y="0"/>
            <a:chExt cx="476232" cy="41969"/>
          </a:xfrm>
        </p:grpSpPr>
        <p:sp>
          <p:nvSpPr>
            <p:cNvPr name="Freeform 158" id="158"/>
            <p:cNvSpPr/>
            <p:nvPr/>
          </p:nvSpPr>
          <p:spPr>
            <a:xfrm flipH="false" flipV="false" rot="0">
              <a:off x="0" y="0"/>
              <a:ext cx="476250" cy="41910"/>
            </a:xfrm>
            <a:custGeom>
              <a:avLst/>
              <a:gdLst/>
              <a:ahLst/>
              <a:cxnLst/>
              <a:rect r="r" b="b" t="t" l="l"/>
              <a:pathLst>
                <a:path h="41910" w="476250">
                  <a:moveTo>
                    <a:pt x="0" y="0"/>
                  </a:moveTo>
                  <a:lnTo>
                    <a:pt x="0" y="41910"/>
                  </a:lnTo>
                  <a:lnTo>
                    <a:pt x="476250" y="41910"/>
                  </a:lnTo>
                  <a:lnTo>
                    <a:pt x="476250" y="0"/>
                  </a:lnTo>
                  <a:close/>
                </a:path>
              </a:pathLst>
            </a:custGeom>
            <a:solidFill>
              <a:srgbClr val="053B5C"/>
            </a:solidFill>
          </p:spPr>
        </p:sp>
      </p:grpSp>
      <p:sp>
        <p:nvSpPr>
          <p:cNvPr name="TextBox 159" id="159"/>
          <p:cNvSpPr txBox="true"/>
          <p:nvPr/>
        </p:nvSpPr>
        <p:spPr>
          <a:xfrm rot="0">
            <a:off x="396016" y="4568678"/>
            <a:ext cx="8747984" cy="4678680"/>
          </a:xfrm>
          <a:prstGeom prst="rect">
            <a:avLst/>
          </a:prstGeom>
        </p:spPr>
        <p:txBody>
          <a:bodyPr anchor="t" rtlCol="false" tIns="0" lIns="0" bIns="0" rIns="0">
            <a:spAutoFit/>
          </a:bodyPr>
          <a:lstStyle/>
          <a:p>
            <a:pPr algn="ctr">
              <a:lnSpc>
                <a:spcPts val="6209"/>
              </a:lnSpc>
            </a:pPr>
            <a:r>
              <a:rPr lang="en-US" sz="4499">
                <a:solidFill>
                  <a:srgbClr val="FFFFFF"/>
                </a:solidFill>
                <a:latin typeface="Lazydog Bold"/>
              </a:rPr>
              <a:t>Where do cigarettes, e-cigarettes,  and  cannabis vapes go? </a:t>
            </a:r>
          </a:p>
          <a:p>
            <a:pPr algn="ctr">
              <a:lnSpc>
                <a:spcPts val="6209"/>
              </a:lnSpc>
            </a:pPr>
          </a:p>
          <a:p>
            <a:pPr algn="ctr">
              <a:lnSpc>
                <a:spcPts val="6209"/>
              </a:lnSpc>
            </a:pPr>
            <a:r>
              <a:rPr lang="en-US" sz="4499">
                <a:solidFill>
                  <a:srgbClr val="FFFFFF"/>
                </a:solidFill>
                <a:latin typeface="Lazydog Bold"/>
              </a:rPr>
              <a:t>How should they be disposed?</a:t>
            </a:r>
          </a:p>
        </p:txBody>
      </p:sp>
      <p:sp>
        <p:nvSpPr>
          <p:cNvPr name="Freeform 160" id="160"/>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3"/>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grpSp>
        <p:nvGrpSpPr>
          <p:cNvPr name="Group 2" id="2"/>
          <p:cNvGrpSpPr/>
          <p:nvPr/>
        </p:nvGrpSpPr>
        <p:grpSpPr>
          <a:xfrm rot="0">
            <a:off x="9578172" y="712476"/>
            <a:ext cx="8047827" cy="8862049"/>
            <a:chOff x="0" y="0"/>
            <a:chExt cx="2722351" cy="2997779"/>
          </a:xfrm>
        </p:grpSpPr>
        <p:sp>
          <p:nvSpPr>
            <p:cNvPr name="Freeform 3" id="3"/>
            <p:cNvSpPr/>
            <p:nvPr/>
          </p:nvSpPr>
          <p:spPr>
            <a:xfrm flipH="false" flipV="false" rot="0">
              <a:off x="0" y="0"/>
              <a:ext cx="2722351" cy="2997779"/>
            </a:xfrm>
            <a:custGeom>
              <a:avLst/>
              <a:gdLst/>
              <a:ahLst/>
              <a:cxnLst/>
              <a:rect r="r" b="b" t="t" l="l"/>
              <a:pathLst>
                <a:path h="2997779" w="2722351">
                  <a:moveTo>
                    <a:pt x="0" y="0"/>
                  </a:moveTo>
                  <a:lnTo>
                    <a:pt x="2722351" y="0"/>
                  </a:lnTo>
                  <a:lnTo>
                    <a:pt x="2722351" y="2997779"/>
                  </a:lnTo>
                  <a:lnTo>
                    <a:pt x="0" y="2997779"/>
                  </a:lnTo>
                  <a:close/>
                </a:path>
              </a:pathLst>
            </a:custGeom>
            <a:solidFill>
              <a:srgbClr val="C8A888"/>
            </a:solidFill>
          </p:spPr>
        </p:sp>
      </p:grpSp>
      <p:grpSp>
        <p:nvGrpSpPr>
          <p:cNvPr name="Group 4" id="4"/>
          <p:cNvGrpSpPr/>
          <p:nvPr/>
        </p:nvGrpSpPr>
        <p:grpSpPr>
          <a:xfrm rot="0">
            <a:off x="662001" y="712476"/>
            <a:ext cx="8047827" cy="8862049"/>
            <a:chOff x="0" y="0"/>
            <a:chExt cx="2722351" cy="2997779"/>
          </a:xfrm>
        </p:grpSpPr>
        <p:sp>
          <p:nvSpPr>
            <p:cNvPr name="Freeform 5" id="5"/>
            <p:cNvSpPr/>
            <p:nvPr/>
          </p:nvSpPr>
          <p:spPr>
            <a:xfrm flipH="false" flipV="false" rot="0">
              <a:off x="0" y="0"/>
              <a:ext cx="2722351" cy="2997779"/>
            </a:xfrm>
            <a:custGeom>
              <a:avLst/>
              <a:gdLst/>
              <a:ahLst/>
              <a:cxnLst/>
              <a:rect r="r" b="b" t="t" l="l"/>
              <a:pathLst>
                <a:path h="2997779" w="2722351">
                  <a:moveTo>
                    <a:pt x="0" y="0"/>
                  </a:moveTo>
                  <a:lnTo>
                    <a:pt x="2722351" y="0"/>
                  </a:lnTo>
                  <a:lnTo>
                    <a:pt x="2722351" y="2997779"/>
                  </a:lnTo>
                  <a:lnTo>
                    <a:pt x="0" y="2997779"/>
                  </a:lnTo>
                  <a:close/>
                </a:path>
              </a:pathLst>
            </a:custGeom>
            <a:solidFill>
              <a:srgbClr val="C8A888"/>
            </a:solidFill>
          </p:spPr>
        </p:sp>
      </p:grpSp>
      <p:sp>
        <p:nvSpPr>
          <p:cNvPr name="Freeform 6" id="6"/>
          <p:cNvSpPr/>
          <p:nvPr/>
        </p:nvSpPr>
        <p:spPr>
          <a:xfrm flipH="false" flipV="false" rot="0">
            <a:off x="12796894"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5491106"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814682"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4807797" y="7632677"/>
            <a:ext cx="7989097" cy="2919652"/>
          </a:xfrm>
          <a:custGeom>
            <a:avLst/>
            <a:gdLst/>
            <a:ahLst/>
            <a:cxnLst/>
            <a:rect r="r" b="b" t="t" l="l"/>
            <a:pathLst>
              <a:path h="2919652" w="7989097">
                <a:moveTo>
                  <a:pt x="0" y="0"/>
                </a:moveTo>
                <a:lnTo>
                  <a:pt x="7989097" y="0"/>
                </a:lnTo>
                <a:lnTo>
                  <a:pt x="7989097" y="2919652"/>
                </a:lnTo>
                <a:lnTo>
                  <a:pt x="0" y="29196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9013801" y="5998022"/>
            <a:ext cx="5789851" cy="2540297"/>
          </a:xfrm>
          <a:custGeom>
            <a:avLst/>
            <a:gdLst/>
            <a:ahLst/>
            <a:cxnLst/>
            <a:rect r="r" b="b" t="t" l="l"/>
            <a:pathLst>
              <a:path h="2540297" w="5789851">
                <a:moveTo>
                  <a:pt x="0" y="0"/>
                </a:moveTo>
                <a:lnTo>
                  <a:pt x="5789851" y="0"/>
                </a:lnTo>
                <a:lnTo>
                  <a:pt x="5789851" y="2540297"/>
                </a:lnTo>
                <a:lnTo>
                  <a:pt x="0" y="2540297"/>
                </a:lnTo>
                <a:lnTo>
                  <a:pt x="0" y="0"/>
                </a:lnTo>
                <a:close/>
              </a:path>
            </a:pathLst>
          </a:custGeom>
          <a:blipFill>
            <a:blip r:embed="rId7"/>
            <a:stretch>
              <a:fillRect l="0" t="0" r="0" b="0"/>
            </a:stretch>
          </a:blipFill>
        </p:spPr>
      </p:sp>
      <p:sp>
        <p:nvSpPr>
          <p:cNvPr name="Freeform 11" id="11"/>
          <p:cNvSpPr/>
          <p:nvPr/>
        </p:nvSpPr>
        <p:spPr>
          <a:xfrm flipH="false" flipV="false" rot="0">
            <a:off x="14637662" y="6465617"/>
            <a:ext cx="2463452" cy="2334121"/>
          </a:xfrm>
          <a:custGeom>
            <a:avLst/>
            <a:gdLst/>
            <a:ahLst/>
            <a:cxnLst/>
            <a:rect r="r" b="b" t="t" l="l"/>
            <a:pathLst>
              <a:path h="2334121" w="2463452">
                <a:moveTo>
                  <a:pt x="0" y="0"/>
                </a:moveTo>
                <a:lnTo>
                  <a:pt x="2463452" y="0"/>
                </a:lnTo>
                <a:lnTo>
                  <a:pt x="2463452" y="2334120"/>
                </a:lnTo>
                <a:lnTo>
                  <a:pt x="0" y="23341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2575878" y="6554900"/>
            <a:ext cx="3138926" cy="2703400"/>
          </a:xfrm>
          <a:custGeom>
            <a:avLst/>
            <a:gdLst/>
            <a:ahLst/>
            <a:cxnLst/>
            <a:rect r="r" b="b" t="t" l="l"/>
            <a:pathLst>
              <a:path h="2703400" w="3138926">
                <a:moveTo>
                  <a:pt x="0" y="0"/>
                </a:moveTo>
                <a:lnTo>
                  <a:pt x="3138926" y="0"/>
                </a:lnTo>
                <a:lnTo>
                  <a:pt x="3138926" y="2703400"/>
                </a:lnTo>
                <a:lnTo>
                  <a:pt x="0" y="27034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pic>
        <p:nvPicPr>
          <p:cNvPr name="Picture 13" id="13"/>
          <p:cNvPicPr>
            <a:picLocks noChangeAspect="true"/>
          </p:cNvPicPr>
          <p:nvPr/>
        </p:nvPicPr>
        <p:blipFill>
          <a:blip r:embed="rId12"/>
          <a:srcRect l="0" t="0" r="0" b="0"/>
          <a:stretch>
            <a:fillRect/>
          </a:stretch>
        </p:blipFill>
        <p:spPr>
          <a:xfrm flipH="false" flipV="false" rot="0">
            <a:off x="2799575" y="6728261"/>
            <a:ext cx="2691531" cy="2530039"/>
          </a:xfrm>
          <a:prstGeom prst="rect">
            <a:avLst/>
          </a:prstGeom>
        </p:spPr>
      </p:pic>
      <p:sp>
        <p:nvSpPr>
          <p:cNvPr name="Freeform 14" id="14"/>
          <p:cNvSpPr/>
          <p:nvPr/>
        </p:nvSpPr>
        <p:spPr>
          <a:xfrm flipH="false" flipV="false" rot="-2432940">
            <a:off x="6806965" y="3491710"/>
            <a:ext cx="4473767" cy="5012624"/>
          </a:xfrm>
          <a:custGeom>
            <a:avLst/>
            <a:gdLst/>
            <a:ahLst/>
            <a:cxnLst/>
            <a:rect r="r" b="b" t="t" l="l"/>
            <a:pathLst>
              <a:path h="5012624" w="4473767">
                <a:moveTo>
                  <a:pt x="0" y="0"/>
                </a:moveTo>
                <a:lnTo>
                  <a:pt x="4473768" y="0"/>
                </a:lnTo>
                <a:lnTo>
                  <a:pt x="4473768" y="5012624"/>
                </a:lnTo>
                <a:lnTo>
                  <a:pt x="0" y="501262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358028" y="1755505"/>
            <a:ext cx="8655773" cy="1042117"/>
          </a:xfrm>
          <a:prstGeom prst="rect">
            <a:avLst/>
          </a:prstGeom>
        </p:spPr>
        <p:txBody>
          <a:bodyPr anchor="t" rtlCol="false" tIns="0" lIns="0" bIns="0" rIns="0">
            <a:spAutoFit/>
          </a:bodyPr>
          <a:lstStyle/>
          <a:p>
            <a:pPr algn="ctr">
              <a:lnSpc>
                <a:spcPts val="7042"/>
              </a:lnSpc>
            </a:pPr>
            <a:r>
              <a:rPr lang="en-US" sz="8002">
                <a:solidFill>
                  <a:srgbClr val="1F222B"/>
                </a:solidFill>
                <a:latin typeface="The Seasons Bold"/>
              </a:rPr>
              <a:t>THE BATTERY </a:t>
            </a:r>
          </a:p>
        </p:txBody>
      </p:sp>
      <p:sp>
        <p:nvSpPr>
          <p:cNvPr name="TextBox 16" id="16"/>
          <p:cNvSpPr txBox="true"/>
          <p:nvPr/>
        </p:nvSpPr>
        <p:spPr>
          <a:xfrm rot="0">
            <a:off x="713433" y="3299858"/>
            <a:ext cx="7678265" cy="2698163"/>
          </a:xfrm>
          <a:prstGeom prst="rect">
            <a:avLst/>
          </a:prstGeom>
        </p:spPr>
        <p:txBody>
          <a:bodyPr anchor="t" rtlCol="false" tIns="0" lIns="0" bIns="0" rIns="0">
            <a:spAutoFit/>
          </a:bodyPr>
          <a:lstStyle/>
          <a:p>
            <a:pPr marL="791788" indent="-395894" lvl="1">
              <a:lnSpc>
                <a:spcPts val="7334"/>
              </a:lnSpc>
              <a:buFont typeface="Arial"/>
              <a:buChar char="•"/>
            </a:pPr>
            <a:r>
              <a:rPr lang="en-US" sz="3667">
                <a:solidFill>
                  <a:srgbClr val="1F222B"/>
                </a:solidFill>
                <a:latin typeface="Red Hat Display"/>
              </a:rPr>
              <a:t>E-Cigarettes have a battery and it can't be thrown away because it can explode!</a:t>
            </a:r>
          </a:p>
        </p:txBody>
      </p:sp>
      <p:sp>
        <p:nvSpPr>
          <p:cNvPr name="TextBox 17" id="17"/>
          <p:cNvSpPr txBox="true"/>
          <p:nvPr/>
        </p:nvSpPr>
        <p:spPr>
          <a:xfrm rot="0">
            <a:off x="10317624" y="1748601"/>
            <a:ext cx="6783490" cy="1049021"/>
          </a:xfrm>
          <a:prstGeom prst="rect">
            <a:avLst/>
          </a:prstGeom>
        </p:spPr>
        <p:txBody>
          <a:bodyPr anchor="t" rtlCol="false" tIns="0" lIns="0" bIns="0" rIns="0">
            <a:spAutoFit/>
          </a:bodyPr>
          <a:lstStyle/>
          <a:p>
            <a:pPr algn="ctr">
              <a:lnSpc>
                <a:spcPts val="7040"/>
              </a:lnSpc>
            </a:pPr>
            <a:r>
              <a:rPr lang="en-US" sz="8000">
                <a:solidFill>
                  <a:srgbClr val="1F222B"/>
                </a:solidFill>
                <a:latin typeface="The Seasons Bold"/>
              </a:rPr>
              <a:t>THE PLASTIC</a:t>
            </a:r>
          </a:p>
        </p:txBody>
      </p:sp>
      <p:sp>
        <p:nvSpPr>
          <p:cNvPr name="TextBox 18" id="18"/>
          <p:cNvSpPr txBox="true"/>
          <p:nvPr/>
        </p:nvSpPr>
        <p:spPr>
          <a:xfrm rot="0">
            <a:off x="9578172" y="2926627"/>
            <a:ext cx="7921700" cy="2675690"/>
          </a:xfrm>
          <a:prstGeom prst="rect">
            <a:avLst/>
          </a:prstGeom>
        </p:spPr>
        <p:txBody>
          <a:bodyPr anchor="t" rtlCol="false" tIns="0" lIns="0" bIns="0" rIns="0">
            <a:spAutoFit/>
          </a:bodyPr>
          <a:lstStyle/>
          <a:p>
            <a:pPr marL="787554" indent="-393777" lvl="1">
              <a:lnSpc>
                <a:spcPts val="7295"/>
              </a:lnSpc>
              <a:buFont typeface="Arial"/>
              <a:buChar char="•"/>
            </a:pPr>
            <a:r>
              <a:rPr lang="en-US" sz="3647">
                <a:solidFill>
                  <a:srgbClr val="1F222B"/>
                </a:solidFill>
                <a:latin typeface="Red Hat Display"/>
              </a:rPr>
              <a:t>The rest of the e-cigarette is made of plastic, and we all know plastic isn't good for the earth</a:t>
            </a:r>
          </a:p>
        </p:txBody>
      </p:sp>
      <p:sp>
        <p:nvSpPr>
          <p:cNvPr name="Freeform 19" id="19"/>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15"/>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grpSp>
        <p:nvGrpSpPr>
          <p:cNvPr name="Group 2" id="2"/>
          <p:cNvGrpSpPr/>
          <p:nvPr/>
        </p:nvGrpSpPr>
        <p:grpSpPr>
          <a:xfrm rot="0">
            <a:off x="0" y="8751040"/>
            <a:ext cx="18288000" cy="1535960"/>
            <a:chOff x="0" y="0"/>
            <a:chExt cx="6186311" cy="519572"/>
          </a:xfrm>
        </p:grpSpPr>
        <p:sp>
          <p:nvSpPr>
            <p:cNvPr name="Freeform 3" id="3"/>
            <p:cNvSpPr/>
            <p:nvPr/>
          </p:nvSpPr>
          <p:spPr>
            <a:xfrm flipH="false" flipV="false" rot="0">
              <a:off x="0" y="0"/>
              <a:ext cx="6186311" cy="519572"/>
            </a:xfrm>
            <a:custGeom>
              <a:avLst/>
              <a:gdLst/>
              <a:ahLst/>
              <a:cxnLst/>
              <a:rect r="r" b="b" t="t" l="l"/>
              <a:pathLst>
                <a:path h="519572" w="6186311">
                  <a:moveTo>
                    <a:pt x="0" y="0"/>
                  </a:moveTo>
                  <a:lnTo>
                    <a:pt x="6186311" y="0"/>
                  </a:lnTo>
                  <a:lnTo>
                    <a:pt x="6186311" y="519572"/>
                  </a:lnTo>
                  <a:lnTo>
                    <a:pt x="0" y="519572"/>
                  </a:lnTo>
                  <a:close/>
                </a:path>
              </a:pathLst>
            </a:custGeom>
            <a:solidFill>
              <a:srgbClr val="1F222B"/>
            </a:solidFill>
          </p:spPr>
        </p:sp>
      </p:grpSp>
      <p:sp>
        <p:nvSpPr>
          <p:cNvPr name="Freeform 4" id="4"/>
          <p:cNvSpPr/>
          <p:nvPr/>
        </p:nvSpPr>
        <p:spPr>
          <a:xfrm flipH="false" flipV="false" rot="0">
            <a:off x="9365539" y="-2216714"/>
            <a:ext cx="4837564" cy="4954675"/>
          </a:xfrm>
          <a:custGeom>
            <a:avLst/>
            <a:gdLst/>
            <a:ahLst/>
            <a:cxnLst/>
            <a:rect r="r" b="b" t="t" l="l"/>
            <a:pathLst>
              <a:path h="4954675" w="4837564">
                <a:moveTo>
                  <a:pt x="0" y="0"/>
                </a:moveTo>
                <a:lnTo>
                  <a:pt x="4837564" y="0"/>
                </a:lnTo>
                <a:lnTo>
                  <a:pt x="4837564" y="4954675"/>
                </a:lnTo>
                <a:lnTo>
                  <a:pt x="0" y="4954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4084897" y="-2216714"/>
            <a:ext cx="4837564" cy="4954675"/>
          </a:xfrm>
          <a:custGeom>
            <a:avLst/>
            <a:gdLst/>
            <a:ahLst/>
            <a:cxnLst/>
            <a:rect r="r" b="b" t="t" l="l"/>
            <a:pathLst>
              <a:path h="4954675" w="4837564">
                <a:moveTo>
                  <a:pt x="0" y="0"/>
                </a:moveTo>
                <a:lnTo>
                  <a:pt x="4837564" y="0"/>
                </a:lnTo>
                <a:lnTo>
                  <a:pt x="4837564" y="4954675"/>
                </a:lnTo>
                <a:lnTo>
                  <a:pt x="0" y="4954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true" flipV="false" rot="0">
            <a:off x="13727850" y="0"/>
            <a:ext cx="4788131" cy="10287000"/>
          </a:xfrm>
          <a:custGeom>
            <a:avLst/>
            <a:gdLst/>
            <a:ahLst/>
            <a:cxnLst/>
            <a:rect r="r" b="b" t="t" l="l"/>
            <a:pathLst>
              <a:path h="10287000" w="4788131">
                <a:moveTo>
                  <a:pt x="4788131" y="0"/>
                </a:moveTo>
                <a:lnTo>
                  <a:pt x="0" y="0"/>
                </a:lnTo>
                <a:lnTo>
                  <a:pt x="0" y="10287000"/>
                </a:lnTo>
                <a:lnTo>
                  <a:pt x="4788131" y="10287000"/>
                </a:lnTo>
                <a:lnTo>
                  <a:pt x="4788131"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227981" y="0"/>
            <a:ext cx="4788131" cy="10287000"/>
          </a:xfrm>
          <a:custGeom>
            <a:avLst/>
            <a:gdLst/>
            <a:ahLst/>
            <a:cxnLst/>
            <a:rect r="r" b="b" t="t" l="l"/>
            <a:pathLst>
              <a:path h="10287000" w="4788131">
                <a:moveTo>
                  <a:pt x="0" y="0"/>
                </a:moveTo>
                <a:lnTo>
                  <a:pt x="4788131" y="0"/>
                </a:lnTo>
                <a:lnTo>
                  <a:pt x="4788131" y="10287000"/>
                </a:lnTo>
                <a:lnTo>
                  <a:pt x="0" y="10287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468340" y="4636240"/>
            <a:ext cx="3448951" cy="4114800"/>
          </a:xfrm>
          <a:custGeom>
            <a:avLst/>
            <a:gdLst/>
            <a:ahLst/>
            <a:cxnLst/>
            <a:rect r="r" b="b" t="t" l="l"/>
            <a:pathLst>
              <a:path h="4114800" w="3448951">
                <a:moveTo>
                  <a:pt x="0" y="0"/>
                </a:moveTo>
                <a:lnTo>
                  <a:pt x="3448950" y="0"/>
                </a:lnTo>
                <a:lnTo>
                  <a:pt x="344895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3539059" y="4095345"/>
            <a:ext cx="11209883" cy="2593055"/>
          </a:xfrm>
          <a:prstGeom prst="rect">
            <a:avLst/>
          </a:prstGeom>
        </p:spPr>
        <p:txBody>
          <a:bodyPr anchor="t" rtlCol="false" tIns="0" lIns="0" bIns="0" rIns="0">
            <a:spAutoFit/>
          </a:bodyPr>
          <a:lstStyle/>
          <a:p>
            <a:pPr algn="ctr">
              <a:lnSpc>
                <a:spcPts val="8895"/>
              </a:lnSpc>
            </a:pPr>
            <a:r>
              <a:rPr lang="en-US" sz="11552">
                <a:solidFill>
                  <a:srgbClr val="1F222B"/>
                </a:solidFill>
                <a:latin typeface="The Seasons Bold"/>
              </a:rPr>
              <a:t>STRESS &amp; WELLNESS</a:t>
            </a:r>
          </a:p>
        </p:txBody>
      </p:sp>
      <p:sp>
        <p:nvSpPr>
          <p:cNvPr name="TextBox 10" id="10"/>
          <p:cNvSpPr txBox="true"/>
          <p:nvPr/>
        </p:nvSpPr>
        <p:spPr>
          <a:xfrm rot="0">
            <a:off x="2679406" y="6848476"/>
            <a:ext cx="12929188" cy="606425"/>
          </a:xfrm>
          <a:prstGeom prst="rect">
            <a:avLst/>
          </a:prstGeom>
        </p:spPr>
        <p:txBody>
          <a:bodyPr anchor="t" rtlCol="false" tIns="0" lIns="0" bIns="0" rIns="0">
            <a:spAutoFit/>
          </a:bodyPr>
          <a:lstStyle/>
          <a:p>
            <a:pPr algn="ctr">
              <a:lnSpc>
                <a:spcPts val="4900"/>
              </a:lnSpc>
            </a:pPr>
            <a:r>
              <a:rPr lang="en-US" sz="3500">
                <a:solidFill>
                  <a:srgbClr val="1F222B"/>
                </a:solidFill>
                <a:latin typeface="Red Hat Display"/>
              </a:rPr>
              <a:t>Act III</a:t>
            </a:r>
          </a:p>
        </p:txBody>
      </p:sp>
      <p:sp>
        <p:nvSpPr>
          <p:cNvPr name="Freeform 11" id="11"/>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9"/>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sp>
        <p:nvSpPr>
          <p:cNvPr name="TextBox 2" id="2"/>
          <p:cNvSpPr txBox="true"/>
          <p:nvPr/>
        </p:nvSpPr>
        <p:spPr>
          <a:xfrm rot="0">
            <a:off x="455215" y="1030248"/>
            <a:ext cx="11442952" cy="1282642"/>
          </a:xfrm>
          <a:prstGeom prst="rect">
            <a:avLst/>
          </a:prstGeom>
        </p:spPr>
        <p:txBody>
          <a:bodyPr anchor="t" rtlCol="false" tIns="0" lIns="0" bIns="0" rIns="0">
            <a:spAutoFit/>
          </a:bodyPr>
          <a:lstStyle/>
          <a:p>
            <a:pPr>
              <a:lnSpc>
                <a:spcPts val="8625"/>
              </a:lnSpc>
            </a:pPr>
            <a:r>
              <a:rPr lang="en-US" sz="9801">
                <a:solidFill>
                  <a:srgbClr val="D1B266"/>
                </a:solidFill>
                <a:latin typeface="The Seasons Bold"/>
              </a:rPr>
              <a:t>5-4-3-2-1  METHOD</a:t>
            </a:r>
          </a:p>
        </p:txBody>
      </p:sp>
      <p:grpSp>
        <p:nvGrpSpPr>
          <p:cNvPr name="Group 3" id="3"/>
          <p:cNvGrpSpPr/>
          <p:nvPr/>
        </p:nvGrpSpPr>
        <p:grpSpPr>
          <a:xfrm rot="0">
            <a:off x="0" y="9016867"/>
            <a:ext cx="18288000" cy="1270133"/>
            <a:chOff x="0" y="0"/>
            <a:chExt cx="6186311" cy="429650"/>
          </a:xfrm>
        </p:grpSpPr>
        <p:sp>
          <p:nvSpPr>
            <p:cNvPr name="Freeform 4" id="4"/>
            <p:cNvSpPr/>
            <p:nvPr/>
          </p:nvSpPr>
          <p:spPr>
            <a:xfrm flipH="false" flipV="false" rot="0">
              <a:off x="0" y="0"/>
              <a:ext cx="6186311" cy="429650"/>
            </a:xfrm>
            <a:custGeom>
              <a:avLst/>
              <a:gdLst/>
              <a:ahLst/>
              <a:cxnLst/>
              <a:rect r="r" b="b" t="t" l="l"/>
              <a:pathLst>
                <a:path h="429650" w="6186311">
                  <a:moveTo>
                    <a:pt x="0" y="0"/>
                  </a:moveTo>
                  <a:lnTo>
                    <a:pt x="6186311" y="0"/>
                  </a:lnTo>
                  <a:lnTo>
                    <a:pt x="6186311" y="429650"/>
                  </a:lnTo>
                  <a:lnTo>
                    <a:pt x="0" y="429650"/>
                  </a:lnTo>
                  <a:close/>
                </a:path>
              </a:pathLst>
            </a:custGeom>
            <a:solidFill>
              <a:srgbClr val="C8A888"/>
            </a:solidFill>
          </p:spPr>
        </p:sp>
      </p:grpSp>
      <p:sp>
        <p:nvSpPr>
          <p:cNvPr name="Freeform 5" id="5"/>
          <p:cNvSpPr/>
          <p:nvPr/>
        </p:nvSpPr>
        <p:spPr>
          <a:xfrm flipH="false" flipV="false" rot="0">
            <a:off x="14967700" y="0"/>
            <a:ext cx="5792712" cy="10445874"/>
          </a:xfrm>
          <a:custGeom>
            <a:avLst/>
            <a:gdLst/>
            <a:ahLst/>
            <a:cxnLst/>
            <a:rect r="r" b="b" t="t" l="l"/>
            <a:pathLst>
              <a:path h="10445874" w="5792712">
                <a:moveTo>
                  <a:pt x="0" y="0"/>
                </a:moveTo>
                <a:lnTo>
                  <a:pt x="5792712" y="0"/>
                </a:lnTo>
                <a:lnTo>
                  <a:pt x="5792712" y="10445874"/>
                </a:lnTo>
                <a:lnTo>
                  <a:pt x="0" y="104458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831777" y="5030754"/>
            <a:ext cx="8506868" cy="4516374"/>
          </a:xfrm>
          <a:custGeom>
            <a:avLst/>
            <a:gdLst/>
            <a:ahLst/>
            <a:cxnLst/>
            <a:rect r="r" b="b" t="t" l="l"/>
            <a:pathLst>
              <a:path h="4516374" w="8506868">
                <a:moveTo>
                  <a:pt x="0" y="0"/>
                </a:moveTo>
                <a:lnTo>
                  <a:pt x="8506868" y="0"/>
                </a:lnTo>
                <a:lnTo>
                  <a:pt x="8506868" y="4516373"/>
                </a:lnTo>
                <a:lnTo>
                  <a:pt x="0" y="45163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1309089" y="-935401"/>
            <a:ext cx="4739039" cy="4661491"/>
          </a:xfrm>
          <a:custGeom>
            <a:avLst/>
            <a:gdLst/>
            <a:ahLst/>
            <a:cxnLst/>
            <a:rect r="r" b="b" t="t" l="l"/>
            <a:pathLst>
              <a:path h="4661491" w="4739039">
                <a:moveTo>
                  <a:pt x="0" y="0"/>
                </a:moveTo>
                <a:lnTo>
                  <a:pt x="4739039" y="0"/>
                </a:lnTo>
                <a:lnTo>
                  <a:pt x="4739039" y="4661491"/>
                </a:lnTo>
                <a:lnTo>
                  <a:pt x="0" y="466149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pic>
        <p:nvPicPr>
          <p:cNvPr name="Picture 8" id="8">
            <a:hlinkClick action="ppaction://media"/>
          </p:cNvPr>
          <p:cNvPicPr>
            <a:picLocks noChangeAspect="true"/>
          </p:cNvPicPr>
          <p:nvPr>
            <a:videoFile r:link="rId10"/>
            <p:extLst>
              <p:ext uri="{DAA4B4D4-6D71-4841-9C94-3DE7FCFB9230}">
                <p14:media xmlns:p14="http://schemas.microsoft.com/office/powerpoint/2010/main" r:embed="rId11"/>
              </p:ext>
            </p:extLst>
          </p:nvPr>
        </p:nvPicPr>
        <p:blipFill>
          <a:blip r:embed="rId9"/>
          <a:srcRect l="0" t="0" r="0" b="0"/>
          <a:stretch>
            <a:fillRect/>
          </a:stretch>
        </p:blipFill>
        <p:spPr>
          <a:xfrm flipH="false" flipV="false" rot="0">
            <a:off x="2744739" y="3103140"/>
            <a:ext cx="11642300" cy="6548794"/>
          </a:xfrm>
          <a:prstGeom prst="rect">
            <a:avLst/>
          </a:prstGeom>
        </p:spPr>
      </p:pic>
      <p:sp>
        <p:nvSpPr>
          <p:cNvPr name="Freeform 9" id="9"/>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12"/>
            <a:stretch>
              <a:fillRect l="0" t="0" r="0" b="0"/>
            </a:stretch>
          </a:blipFill>
        </p:spPr>
      </p:sp>
    </p:spTree>
  </p:cSld>
  <p:clrMapOvr>
    <a:masterClrMapping/>
  </p:clrMapOvr>
  <p:timing>
    <p:tnLst>
      <p:par>
        <p:cTn dur="indefinite" restart="never" nodeType="tmRoot">
          <p:childTnLst>
            <p:video>
              <p:cMediaNode vol="100000">
                <p:cTn fill="hold" display="false">
                  <p:stCondLst>
                    <p:cond delay="indefinite"/>
                  </p:stCondLst>
                </p:cTn>
                <p:tgtEl>
                  <p:spTgt spid="8"/>
                </p:tgtEl>
              </p:cMediaNode>
            </p:video>
          </p:childTnLst>
        </p:cTn>
      </p:par>
    </p:tnLst>
  </p:timing>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2665813"/>
            <a:ext cx="3888047" cy="3043360"/>
          </a:xfrm>
          <a:custGeom>
            <a:avLst/>
            <a:gdLst/>
            <a:ahLst/>
            <a:cxnLst/>
            <a:rect r="r" b="b" t="t" l="l"/>
            <a:pathLst>
              <a:path h="3043360" w="3888047">
                <a:moveTo>
                  <a:pt x="0" y="0"/>
                </a:moveTo>
                <a:lnTo>
                  <a:pt x="3888047" y="0"/>
                </a:lnTo>
                <a:lnTo>
                  <a:pt x="3888047" y="3043359"/>
                </a:lnTo>
                <a:lnTo>
                  <a:pt x="0" y="30433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0320580" y="2313603"/>
            <a:ext cx="7315200" cy="2627376"/>
          </a:xfrm>
          <a:custGeom>
            <a:avLst/>
            <a:gdLst/>
            <a:ahLst/>
            <a:cxnLst/>
            <a:rect r="r" b="b" t="t" l="l"/>
            <a:pathLst>
              <a:path h="2627376" w="7315200">
                <a:moveTo>
                  <a:pt x="0" y="0"/>
                </a:moveTo>
                <a:lnTo>
                  <a:pt x="7315200" y="0"/>
                </a:lnTo>
                <a:lnTo>
                  <a:pt x="7315200" y="2627376"/>
                </a:lnTo>
                <a:lnTo>
                  <a:pt x="0" y="26273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6254814" y="2304875"/>
            <a:ext cx="2889186" cy="2838625"/>
          </a:xfrm>
          <a:custGeom>
            <a:avLst/>
            <a:gdLst/>
            <a:ahLst/>
            <a:cxnLst/>
            <a:rect r="r" b="b" t="t" l="l"/>
            <a:pathLst>
              <a:path h="2838625" w="2889186">
                <a:moveTo>
                  <a:pt x="0" y="0"/>
                </a:moveTo>
                <a:lnTo>
                  <a:pt x="2889186" y="0"/>
                </a:lnTo>
                <a:lnTo>
                  <a:pt x="2889186" y="2838625"/>
                </a:lnTo>
                <a:lnTo>
                  <a:pt x="0" y="2838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8411858" y="6542307"/>
            <a:ext cx="2274362" cy="4114800"/>
          </a:xfrm>
          <a:custGeom>
            <a:avLst/>
            <a:gdLst/>
            <a:ahLst/>
            <a:cxnLst/>
            <a:rect r="r" b="b" t="t" l="l"/>
            <a:pathLst>
              <a:path h="4114800" w="2274362">
                <a:moveTo>
                  <a:pt x="0" y="0"/>
                </a:moveTo>
                <a:lnTo>
                  <a:pt x="2274362" y="0"/>
                </a:lnTo>
                <a:lnTo>
                  <a:pt x="227436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 id="6"/>
          <p:cNvSpPr/>
          <p:nvPr/>
        </p:nvSpPr>
        <p:spPr>
          <a:xfrm flipH="false" flipV="false" rot="0">
            <a:off x="11677260" y="6542307"/>
            <a:ext cx="2781036" cy="3776715"/>
          </a:xfrm>
          <a:custGeom>
            <a:avLst/>
            <a:gdLst/>
            <a:ahLst/>
            <a:cxnLst/>
            <a:rect r="r" b="b" t="t" l="l"/>
            <a:pathLst>
              <a:path h="3776715" w="2781036">
                <a:moveTo>
                  <a:pt x="0" y="0"/>
                </a:moveTo>
                <a:lnTo>
                  <a:pt x="2781036" y="0"/>
                </a:lnTo>
                <a:lnTo>
                  <a:pt x="2781036" y="3776714"/>
                </a:lnTo>
                <a:lnTo>
                  <a:pt x="0" y="377671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7" id="7"/>
          <p:cNvSpPr/>
          <p:nvPr/>
        </p:nvSpPr>
        <p:spPr>
          <a:xfrm flipH="false" flipV="false" rot="0">
            <a:off x="15268393" y="6142851"/>
            <a:ext cx="2461399" cy="4114800"/>
          </a:xfrm>
          <a:custGeom>
            <a:avLst/>
            <a:gdLst/>
            <a:ahLst/>
            <a:cxnLst/>
            <a:rect r="r" b="b" t="t" l="l"/>
            <a:pathLst>
              <a:path h="4114800" w="2461399">
                <a:moveTo>
                  <a:pt x="0" y="0"/>
                </a:moveTo>
                <a:lnTo>
                  <a:pt x="2461399" y="0"/>
                </a:lnTo>
                <a:lnTo>
                  <a:pt x="246139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8" id="8"/>
          <p:cNvSpPr txBox="true"/>
          <p:nvPr/>
        </p:nvSpPr>
        <p:spPr>
          <a:xfrm rot="0">
            <a:off x="-2665029" y="453282"/>
            <a:ext cx="16941924" cy="1065252"/>
          </a:xfrm>
          <a:prstGeom prst="rect">
            <a:avLst/>
          </a:prstGeom>
        </p:spPr>
        <p:txBody>
          <a:bodyPr anchor="t" rtlCol="false" tIns="0" lIns="0" bIns="0" rIns="0">
            <a:spAutoFit/>
          </a:bodyPr>
          <a:lstStyle/>
          <a:p>
            <a:pPr algn="ctr">
              <a:lnSpc>
                <a:spcPts val="6862"/>
              </a:lnSpc>
            </a:pPr>
            <a:r>
              <a:rPr lang="en-US" sz="8912">
                <a:solidFill>
                  <a:srgbClr val="D1B266"/>
                </a:solidFill>
                <a:latin typeface="The Seasons Bold"/>
              </a:rPr>
              <a:t>POSITIVE STRESS</a:t>
            </a:r>
          </a:p>
        </p:txBody>
      </p:sp>
      <p:sp>
        <p:nvSpPr>
          <p:cNvPr name="TextBox 9" id="9"/>
          <p:cNvSpPr txBox="true"/>
          <p:nvPr/>
        </p:nvSpPr>
        <p:spPr>
          <a:xfrm rot="0">
            <a:off x="4636265" y="1451859"/>
            <a:ext cx="13327651" cy="580389"/>
          </a:xfrm>
          <a:prstGeom prst="rect">
            <a:avLst/>
          </a:prstGeom>
        </p:spPr>
        <p:txBody>
          <a:bodyPr anchor="t" rtlCol="false" tIns="0" lIns="0" bIns="0" rIns="0">
            <a:spAutoFit/>
          </a:bodyPr>
          <a:lstStyle/>
          <a:p>
            <a:pPr algn="ctr">
              <a:lnSpc>
                <a:spcPts val="4760"/>
              </a:lnSpc>
              <a:spcBef>
                <a:spcPct val="0"/>
              </a:spcBef>
            </a:pPr>
            <a:r>
              <a:rPr lang="en-US" sz="3400">
                <a:solidFill>
                  <a:srgbClr val="FFFFFF"/>
                </a:solidFill>
                <a:latin typeface="Sniglet"/>
              </a:rPr>
              <a:t>It's very common and </a:t>
            </a:r>
            <a:r>
              <a:rPr lang="en-US" sz="3400">
                <a:solidFill>
                  <a:srgbClr val="FFFFFF"/>
                </a:solidFill>
                <a:latin typeface="Sniglet"/>
              </a:rPr>
              <a:t>it helps us achieve things in our daily life.</a:t>
            </a:r>
          </a:p>
        </p:txBody>
      </p:sp>
      <p:sp>
        <p:nvSpPr>
          <p:cNvPr name="TextBox 10" id="10"/>
          <p:cNvSpPr txBox="true"/>
          <p:nvPr/>
        </p:nvSpPr>
        <p:spPr>
          <a:xfrm rot="0">
            <a:off x="543065" y="7115268"/>
            <a:ext cx="7156342" cy="2564118"/>
          </a:xfrm>
          <a:prstGeom prst="rect">
            <a:avLst/>
          </a:prstGeom>
        </p:spPr>
        <p:txBody>
          <a:bodyPr anchor="t" rtlCol="false" tIns="0" lIns="0" bIns="0" rIns="0">
            <a:spAutoFit/>
          </a:bodyPr>
          <a:lstStyle/>
          <a:p>
            <a:pPr algn="ctr">
              <a:lnSpc>
                <a:spcPts val="5145"/>
              </a:lnSpc>
              <a:spcBef>
                <a:spcPct val="0"/>
              </a:spcBef>
            </a:pPr>
            <a:r>
              <a:rPr lang="en-US" sz="3675">
                <a:solidFill>
                  <a:srgbClr val="FFFFFF"/>
                </a:solidFill>
                <a:latin typeface="Sniglet"/>
              </a:rPr>
              <a:t> </a:t>
            </a:r>
            <a:r>
              <a:rPr lang="en-US" sz="3675">
                <a:solidFill>
                  <a:srgbClr val="FFFFFF"/>
                </a:solidFill>
                <a:latin typeface="Sniglet"/>
              </a:rPr>
              <a:t>People in distress may feel they are not able to manage or cope with changes caused by normal life activities.</a:t>
            </a:r>
          </a:p>
        </p:txBody>
      </p:sp>
      <p:sp>
        <p:nvSpPr>
          <p:cNvPr name="TextBox 11" id="11"/>
          <p:cNvSpPr txBox="true"/>
          <p:nvPr/>
        </p:nvSpPr>
        <p:spPr>
          <a:xfrm rot="0">
            <a:off x="1849618" y="5791200"/>
            <a:ext cx="16941924" cy="1065252"/>
          </a:xfrm>
          <a:prstGeom prst="rect">
            <a:avLst/>
          </a:prstGeom>
        </p:spPr>
        <p:txBody>
          <a:bodyPr anchor="t" rtlCol="false" tIns="0" lIns="0" bIns="0" rIns="0">
            <a:spAutoFit/>
          </a:bodyPr>
          <a:lstStyle/>
          <a:p>
            <a:pPr algn="ctr">
              <a:lnSpc>
                <a:spcPts val="6862"/>
              </a:lnSpc>
            </a:pPr>
            <a:r>
              <a:rPr lang="en-US" sz="8912">
                <a:solidFill>
                  <a:srgbClr val="D1B266"/>
                </a:solidFill>
                <a:latin typeface="The Seasons Bold"/>
              </a:rPr>
              <a:t>NEGATIVE STRESS</a:t>
            </a:r>
          </a:p>
        </p:txBody>
      </p:sp>
      <p:sp>
        <p:nvSpPr>
          <p:cNvPr name="Freeform 12" id="12"/>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15"/>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grpSp>
        <p:nvGrpSpPr>
          <p:cNvPr name="Group 2" id="2"/>
          <p:cNvGrpSpPr/>
          <p:nvPr/>
        </p:nvGrpSpPr>
        <p:grpSpPr>
          <a:xfrm rot="0">
            <a:off x="0" y="7992151"/>
            <a:ext cx="18288000" cy="2294849"/>
            <a:chOff x="0" y="0"/>
            <a:chExt cx="6186311" cy="776282"/>
          </a:xfrm>
        </p:grpSpPr>
        <p:sp>
          <p:nvSpPr>
            <p:cNvPr name="Freeform 3" id="3"/>
            <p:cNvSpPr/>
            <p:nvPr/>
          </p:nvSpPr>
          <p:spPr>
            <a:xfrm flipH="false" flipV="false" rot="0">
              <a:off x="0" y="0"/>
              <a:ext cx="6186311" cy="776282"/>
            </a:xfrm>
            <a:custGeom>
              <a:avLst/>
              <a:gdLst/>
              <a:ahLst/>
              <a:cxnLst/>
              <a:rect r="r" b="b" t="t" l="l"/>
              <a:pathLst>
                <a:path h="776282" w="6186311">
                  <a:moveTo>
                    <a:pt x="0" y="0"/>
                  </a:moveTo>
                  <a:lnTo>
                    <a:pt x="6186311" y="0"/>
                  </a:lnTo>
                  <a:lnTo>
                    <a:pt x="6186311" y="776282"/>
                  </a:lnTo>
                  <a:lnTo>
                    <a:pt x="0" y="776282"/>
                  </a:lnTo>
                  <a:close/>
                </a:path>
              </a:pathLst>
            </a:custGeom>
            <a:solidFill>
              <a:srgbClr val="1F222B"/>
            </a:solidFill>
          </p:spPr>
        </p:sp>
      </p:grpSp>
      <p:sp>
        <p:nvSpPr>
          <p:cNvPr name="Freeform 4" id="4"/>
          <p:cNvSpPr/>
          <p:nvPr/>
        </p:nvSpPr>
        <p:spPr>
          <a:xfrm flipH="false" flipV="false" rot="0">
            <a:off x="11974859" y="2160114"/>
            <a:ext cx="5976957" cy="6979461"/>
          </a:xfrm>
          <a:custGeom>
            <a:avLst/>
            <a:gdLst/>
            <a:ahLst/>
            <a:cxnLst/>
            <a:rect r="r" b="b" t="t" l="l"/>
            <a:pathLst>
              <a:path h="6979461" w="5976957">
                <a:moveTo>
                  <a:pt x="0" y="0"/>
                </a:moveTo>
                <a:lnTo>
                  <a:pt x="5976957" y="0"/>
                </a:lnTo>
                <a:lnTo>
                  <a:pt x="5976957" y="6979462"/>
                </a:lnTo>
                <a:lnTo>
                  <a:pt x="0" y="69794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8440398" y="-643067"/>
            <a:ext cx="8818902" cy="2581533"/>
          </a:xfrm>
          <a:custGeom>
            <a:avLst/>
            <a:gdLst/>
            <a:ahLst/>
            <a:cxnLst/>
            <a:rect r="r" b="b" t="t" l="l"/>
            <a:pathLst>
              <a:path h="2581533" w="8818902">
                <a:moveTo>
                  <a:pt x="0" y="0"/>
                </a:moveTo>
                <a:lnTo>
                  <a:pt x="8818902" y="0"/>
                </a:lnTo>
                <a:lnTo>
                  <a:pt x="8818902" y="2581534"/>
                </a:lnTo>
                <a:lnTo>
                  <a:pt x="0" y="25815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468649" y="409130"/>
            <a:ext cx="9619313" cy="2487346"/>
          </a:xfrm>
          <a:prstGeom prst="rect">
            <a:avLst/>
          </a:prstGeom>
        </p:spPr>
        <p:txBody>
          <a:bodyPr anchor="t" rtlCol="false" tIns="0" lIns="0" bIns="0" rIns="0">
            <a:spAutoFit/>
          </a:bodyPr>
          <a:lstStyle/>
          <a:p>
            <a:pPr>
              <a:lnSpc>
                <a:spcPts val="8692"/>
              </a:lnSpc>
            </a:pPr>
            <a:r>
              <a:rPr lang="en-US" sz="9877">
                <a:solidFill>
                  <a:srgbClr val="D1B266"/>
                </a:solidFill>
                <a:latin typeface="The Seasons Bold"/>
              </a:rPr>
              <a:t>PHOTOVOICE PROJECT</a:t>
            </a:r>
          </a:p>
        </p:txBody>
      </p:sp>
      <p:pic>
        <p:nvPicPr>
          <p:cNvPr name="Picture 7" id="7">
            <a:hlinkClick action="ppaction://media"/>
          </p:cNvPr>
          <p:cNvPicPr>
            <a:picLocks noChangeAspect="true"/>
          </p:cNvPicPr>
          <p:nvPr>
            <a:videoFile r:link="rId8"/>
            <p:extLst>
              <p:ext uri="{DAA4B4D4-6D71-4841-9C94-3DE7FCFB9230}">
                <p14:media xmlns:p14="http://schemas.microsoft.com/office/powerpoint/2010/main" r:embed="rId9"/>
              </p:ext>
            </p:extLst>
          </p:nvPr>
        </p:nvPicPr>
        <p:blipFill>
          <a:blip r:embed="rId7"/>
          <a:srcRect l="0" t="3945" r="0" b="13002"/>
          <a:stretch>
            <a:fillRect/>
          </a:stretch>
        </p:blipFill>
        <p:spPr>
          <a:xfrm flipH="false" flipV="false" rot="0">
            <a:off x="1518320" y="2896476"/>
            <a:ext cx="8417241" cy="6990728"/>
          </a:xfrm>
          <a:prstGeom prst="rect">
            <a:avLst/>
          </a:prstGeom>
        </p:spPr>
      </p:pic>
      <p:sp>
        <p:nvSpPr>
          <p:cNvPr name="Freeform 8" id="8"/>
          <p:cNvSpPr/>
          <p:nvPr/>
        </p:nvSpPr>
        <p:spPr>
          <a:xfrm flipH="false" flipV="false" rot="0">
            <a:off x="16555698" y="0"/>
            <a:ext cx="8818902" cy="2581533"/>
          </a:xfrm>
          <a:custGeom>
            <a:avLst/>
            <a:gdLst/>
            <a:ahLst/>
            <a:cxnLst/>
            <a:rect r="r" b="b" t="t" l="l"/>
            <a:pathLst>
              <a:path h="2581533" w="8818902">
                <a:moveTo>
                  <a:pt x="0" y="0"/>
                </a:moveTo>
                <a:lnTo>
                  <a:pt x="8818902" y="0"/>
                </a:lnTo>
                <a:lnTo>
                  <a:pt x="8818902" y="2581533"/>
                </a:lnTo>
                <a:lnTo>
                  <a:pt x="0" y="25815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9678897" y="4733243"/>
            <a:ext cx="4591925" cy="5030994"/>
          </a:xfrm>
          <a:custGeom>
            <a:avLst/>
            <a:gdLst/>
            <a:ahLst/>
            <a:cxnLst/>
            <a:rect r="r" b="b" t="t" l="l"/>
            <a:pathLst>
              <a:path h="5030994" w="4591925">
                <a:moveTo>
                  <a:pt x="0" y="0"/>
                </a:moveTo>
                <a:lnTo>
                  <a:pt x="4591925" y="0"/>
                </a:lnTo>
                <a:lnTo>
                  <a:pt x="4591925" y="5030993"/>
                </a:lnTo>
                <a:lnTo>
                  <a:pt x="0" y="503099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12"/>
            <a:stretch>
              <a:fillRect l="0" t="0" r="0" b="0"/>
            </a:stretch>
          </a:blipFill>
        </p:spPr>
      </p:sp>
    </p:spTree>
  </p:cSld>
  <p:clrMapOvr>
    <a:masterClrMapping/>
  </p:clrMapOvr>
  <p:timing>
    <p:tnLst>
      <p:par>
        <p:cTn dur="indefinite" restart="never" nodeType="tmRoot">
          <p:childTnLst>
            <p:video>
              <p:cMediaNode vol="100000">
                <p:cTn fill="hold" display="false">
                  <p:stCondLst>
                    <p:cond delay="indefinite"/>
                  </p:stCondLst>
                </p:cTn>
                <p:tgtEl>
                  <p:spTgt spid="7"/>
                </p:tgtEl>
              </p:cMediaNode>
            </p:video>
          </p:childTnLst>
        </p:cTn>
      </p:par>
    </p:tnLst>
  </p:timing>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sp>
        <p:nvSpPr>
          <p:cNvPr name="TextBox 2" id="2"/>
          <p:cNvSpPr txBox="true"/>
          <p:nvPr/>
        </p:nvSpPr>
        <p:spPr>
          <a:xfrm rot="0">
            <a:off x="495300" y="758828"/>
            <a:ext cx="11661737" cy="2216471"/>
          </a:xfrm>
          <a:prstGeom prst="rect">
            <a:avLst/>
          </a:prstGeom>
        </p:spPr>
        <p:txBody>
          <a:bodyPr anchor="t" rtlCol="false" tIns="0" lIns="0" bIns="0" rIns="0">
            <a:spAutoFit/>
          </a:bodyPr>
          <a:lstStyle/>
          <a:p>
            <a:pPr>
              <a:lnSpc>
                <a:spcPts val="7823"/>
              </a:lnSpc>
            </a:pPr>
            <a:r>
              <a:rPr lang="en-US" sz="8890">
                <a:solidFill>
                  <a:srgbClr val="D1B266"/>
                </a:solidFill>
                <a:latin typeface="The Seasons Bold"/>
              </a:rPr>
              <a:t>WHAT MIGHT YOU STRESS ABOUT?</a:t>
            </a:r>
          </a:p>
        </p:txBody>
      </p:sp>
      <p:sp>
        <p:nvSpPr>
          <p:cNvPr name="Freeform 3" id="3"/>
          <p:cNvSpPr/>
          <p:nvPr/>
        </p:nvSpPr>
        <p:spPr>
          <a:xfrm flipH="true" flipV="false" rot="0">
            <a:off x="184893" y="3562845"/>
            <a:ext cx="3817049" cy="3556218"/>
          </a:xfrm>
          <a:custGeom>
            <a:avLst/>
            <a:gdLst/>
            <a:ahLst/>
            <a:cxnLst/>
            <a:rect r="r" b="b" t="t" l="l"/>
            <a:pathLst>
              <a:path h="3556218" w="3817049">
                <a:moveTo>
                  <a:pt x="3817049" y="0"/>
                </a:moveTo>
                <a:lnTo>
                  <a:pt x="0" y="0"/>
                </a:lnTo>
                <a:lnTo>
                  <a:pt x="0" y="3556218"/>
                </a:lnTo>
                <a:lnTo>
                  <a:pt x="3817049" y="3556218"/>
                </a:lnTo>
                <a:lnTo>
                  <a:pt x="3817049" y="0"/>
                </a:lnTo>
                <a:close/>
              </a:path>
            </a:pathLst>
          </a:custGeom>
          <a:blipFill>
            <a:blip r:embed="rId3"/>
            <a:stretch>
              <a:fillRect l="0" t="0" r="0" b="0"/>
            </a:stretch>
          </a:blipFill>
        </p:spPr>
      </p:sp>
      <p:sp>
        <p:nvSpPr>
          <p:cNvPr name="Freeform 4" id="4"/>
          <p:cNvSpPr/>
          <p:nvPr/>
        </p:nvSpPr>
        <p:spPr>
          <a:xfrm flipH="false" flipV="false" rot="0">
            <a:off x="11675020" y="2852846"/>
            <a:ext cx="1991472" cy="3556199"/>
          </a:xfrm>
          <a:custGeom>
            <a:avLst/>
            <a:gdLst/>
            <a:ahLst/>
            <a:cxnLst/>
            <a:rect r="r" b="b" t="t" l="l"/>
            <a:pathLst>
              <a:path h="3556199" w="1991472">
                <a:moveTo>
                  <a:pt x="0" y="0"/>
                </a:moveTo>
                <a:lnTo>
                  <a:pt x="1991472" y="0"/>
                </a:lnTo>
                <a:lnTo>
                  <a:pt x="1991472" y="3556199"/>
                </a:lnTo>
                <a:lnTo>
                  <a:pt x="0" y="3556199"/>
                </a:lnTo>
                <a:lnTo>
                  <a:pt x="0" y="0"/>
                </a:lnTo>
                <a:close/>
              </a:path>
            </a:pathLst>
          </a:custGeom>
          <a:blipFill>
            <a:blip r:embed="rId4"/>
            <a:stretch>
              <a:fillRect l="0" t="0" r="0" b="0"/>
            </a:stretch>
          </a:blipFill>
        </p:spPr>
      </p:sp>
      <p:sp>
        <p:nvSpPr>
          <p:cNvPr name="Freeform 5" id="5"/>
          <p:cNvSpPr/>
          <p:nvPr/>
        </p:nvSpPr>
        <p:spPr>
          <a:xfrm flipH="false" flipV="false" rot="0">
            <a:off x="7389880" y="2975299"/>
            <a:ext cx="3295000" cy="4616463"/>
          </a:xfrm>
          <a:custGeom>
            <a:avLst/>
            <a:gdLst/>
            <a:ahLst/>
            <a:cxnLst/>
            <a:rect r="r" b="b" t="t" l="l"/>
            <a:pathLst>
              <a:path h="4616463" w="3295000">
                <a:moveTo>
                  <a:pt x="0" y="0"/>
                </a:moveTo>
                <a:lnTo>
                  <a:pt x="3295001" y="0"/>
                </a:lnTo>
                <a:lnTo>
                  <a:pt x="3295001" y="4616463"/>
                </a:lnTo>
                <a:lnTo>
                  <a:pt x="0" y="46164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4363489" y="3486645"/>
            <a:ext cx="2935033" cy="1562100"/>
          </a:xfrm>
          <a:prstGeom prst="rect">
            <a:avLst/>
          </a:prstGeom>
        </p:spPr>
        <p:txBody>
          <a:bodyPr anchor="t" rtlCol="false" tIns="0" lIns="0" bIns="0" rIns="0">
            <a:spAutoFit/>
          </a:bodyPr>
          <a:lstStyle/>
          <a:p>
            <a:pPr algn="ctr">
              <a:lnSpc>
                <a:spcPts val="6299"/>
              </a:lnSpc>
              <a:spcBef>
                <a:spcPct val="0"/>
              </a:spcBef>
            </a:pPr>
            <a:r>
              <a:rPr lang="en-US" sz="4500">
                <a:solidFill>
                  <a:srgbClr val="FFFFFF"/>
                </a:solidFill>
                <a:latin typeface="Sniglet"/>
              </a:rPr>
              <a:t>Making Friends</a:t>
            </a:r>
          </a:p>
        </p:txBody>
      </p:sp>
      <p:sp>
        <p:nvSpPr>
          <p:cNvPr name="Freeform 7" id="7"/>
          <p:cNvSpPr/>
          <p:nvPr/>
        </p:nvSpPr>
        <p:spPr>
          <a:xfrm flipH="false" flipV="false" rot="-923143">
            <a:off x="13444260" y="6205761"/>
            <a:ext cx="5721635" cy="6051730"/>
          </a:xfrm>
          <a:custGeom>
            <a:avLst/>
            <a:gdLst/>
            <a:ahLst/>
            <a:cxnLst/>
            <a:rect r="r" b="b" t="t" l="l"/>
            <a:pathLst>
              <a:path h="6051730" w="5721635">
                <a:moveTo>
                  <a:pt x="0" y="0"/>
                </a:moveTo>
                <a:lnTo>
                  <a:pt x="5721635" y="0"/>
                </a:lnTo>
                <a:lnTo>
                  <a:pt x="5721635" y="6051730"/>
                </a:lnTo>
                <a:lnTo>
                  <a:pt x="0" y="605173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3962259" y="5274918"/>
            <a:ext cx="3867145" cy="3688289"/>
          </a:xfrm>
          <a:custGeom>
            <a:avLst/>
            <a:gdLst/>
            <a:ahLst/>
            <a:cxnLst/>
            <a:rect r="r" b="b" t="t" l="l"/>
            <a:pathLst>
              <a:path h="3688289" w="3867145">
                <a:moveTo>
                  <a:pt x="0" y="0"/>
                </a:moveTo>
                <a:lnTo>
                  <a:pt x="3867145" y="0"/>
                </a:lnTo>
                <a:lnTo>
                  <a:pt x="3867145" y="3688290"/>
                </a:lnTo>
                <a:lnTo>
                  <a:pt x="0" y="368829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3534967" y="87131"/>
            <a:ext cx="4592076" cy="3364740"/>
          </a:xfrm>
          <a:custGeom>
            <a:avLst/>
            <a:gdLst/>
            <a:ahLst/>
            <a:cxnLst/>
            <a:rect r="r" b="b" t="t" l="l"/>
            <a:pathLst>
              <a:path h="3364740" w="4592076">
                <a:moveTo>
                  <a:pt x="0" y="0"/>
                </a:moveTo>
                <a:lnTo>
                  <a:pt x="4592077" y="0"/>
                </a:lnTo>
                <a:lnTo>
                  <a:pt x="4592077" y="3364740"/>
                </a:lnTo>
                <a:lnTo>
                  <a:pt x="0" y="336474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0" id="10"/>
          <p:cNvSpPr txBox="true"/>
          <p:nvPr/>
        </p:nvSpPr>
        <p:spPr>
          <a:xfrm rot="0">
            <a:off x="3962259" y="9261526"/>
            <a:ext cx="3196235" cy="762000"/>
          </a:xfrm>
          <a:prstGeom prst="rect">
            <a:avLst/>
          </a:prstGeom>
        </p:spPr>
        <p:txBody>
          <a:bodyPr anchor="t" rtlCol="false" tIns="0" lIns="0" bIns="0" rIns="0">
            <a:spAutoFit/>
          </a:bodyPr>
          <a:lstStyle/>
          <a:p>
            <a:pPr algn="ctr">
              <a:lnSpc>
                <a:spcPts val="6299"/>
              </a:lnSpc>
              <a:spcBef>
                <a:spcPct val="0"/>
              </a:spcBef>
            </a:pPr>
            <a:r>
              <a:rPr lang="en-US" sz="4500">
                <a:solidFill>
                  <a:srgbClr val="FFFFFF"/>
                </a:solidFill>
                <a:latin typeface="Sniglet"/>
              </a:rPr>
              <a:t>Injuries</a:t>
            </a:r>
          </a:p>
        </p:txBody>
      </p:sp>
      <p:sp>
        <p:nvSpPr>
          <p:cNvPr name="TextBox 11" id="11"/>
          <p:cNvSpPr txBox="true"/>
          <p:nvPr/>
        </p:nvSpPr>
        <p:spPr>
          <a:xfrm rot="0">
            <a:off x="495300" y="7630409"/>
            <a:ext cx="3196235" cy="762000"/>
          </a:xfrm>
          <a:prstGeom prst="rect">
            <a:avLst/>
          </a:prstGeom>
        </p:spPr>
        <p:txBody>
          <a:bodyPr anchor="t" rtlCol="false" tIns="0" lIns="0" bIns="0" rIns="0">
            <a:spAutoFit/>
          </a:bodyPr>
          <a:lstStyle/>
          <a:p>
            <a:pPr algn="ctr">
              <a:lnSpc>
                <a:spcPts val="6299"/>
              </a:lnSpc>
              <a:spcBef>
                <a:spcPct val="0"/>
              </a:spcBef>
            </a:pPr>
            <a:r>
              <a:rPr lang="en-US" sz="4500">
                <a:solidFill>
                  <a:srgbClr val="FFFFFF"/>
                </a:solidFill>
                <a:latin typeface="Sniglet"/>
              </a:rPr>
              <a:t>Bullying</a:t>
            </a:r>
          </a:p>
        </p:txBody>
      </p:sp>
      <p:sp>
        <p:nvSpPr>
          <p:cNvPr name="TextBox 12" id="12"/>
          <p:cNvSpPr txBox="true"/>
          <p:nvPr/>
        </p:nvSpPr>
        <p:spPr>
          <a:xfrm rot="0">
            <a:off x="7603119" y="7630409"/>
            <a:ext cx="3081761" cy="762000"/>
          </a:xfrm>
          <a:prstGeom prst="rect">
            <a:avLst/>
          </a:prstGeom>
        </p:spPr>
        <p:txBody>
          <a:bodyPr anchor="t" rtlCol="false" tIns="0" lIns="0" bIns="0" rIns="0">
            <a:spAutoFit/>
          </a:bodyPr>
          <a:lstStyle/>
          <a:p>
            <a:pPr algn="ctr">
              <a:lnSpc>
                <a:spcPts val="6299"/>
              </a:lnSpc>
              <a:spcBef>
                <a:spcPct val="0"/>
              </a:spcBef>
            </a:pPr>
            <a:r>
              <a:rPr lang="en-US" sz="4500">
                <a:solidFill>
                  <a:srgbClr val="FFFFFF"/>
                </a:solidFill>
                <a:latin typeface="Sniglet"/>
              </a:rPr>
              <a:t>Family</a:t>
            </a:r>
          </a:p>
        </p:txBody>
      </p:sp>
      <p:sp>
        <p:nvSpPr>
          <p:cNvPr name="TextBox 13" id="13"/>
          <p:cNvSpPr txBox="true"/>
          <p:nvPr/>
        </p:nvSpPr>
        <p:spPr>
          <a:xfrm rot="0">
            <a:off x="10951581" y="6487409"/>
            <a:ext cx="3056157" cy="1562100"/>
          </a:xfrm>
          <a:prstGeom prst="rect">
            <a:avLst/>
          </a:prstGeom>
        </p:spPr>
        <p:txBody>
          <a:bodyPr anchor="t" rtlCol="false" tIns="0" lIns="0" bIns="0" rIns="0">
            <a:spAutoFit/>
          </a:bodyPr>
          <a:lstStyle/>
          <a:p>
            <a:pPr algn="ctr">
              <a:lnSpc>
                <a:spcPts val="6299"/>
              </a:lnSpc>
              <a:spcBef>
                <a:spcPct val="0"/>
              </a:spcBef>
            </a:pPr>
            <a:r>
              <a:rPr lang="en-US" sz="4500">
                <a:solidFill>
                  <a:srgbClr val="FFFFFF"/>
                </a:solidFill>
                <a:latin typeface="Sniglet"/>
              </a:rPr>
              <a:t>Doing well in school</a:t>
            </a:r>
          </a:p>
        </p:txBody>
      </p:sp>
      <p:sp>
        <p:nvSpPr>
          <p:cNvPr name="Freeform 14" id="14"/>
          <p:cNvSpPr/>
          <p:nvPr/>
        </p:nvSpPr>
        <p:spPr>
          <a:xfrm flipH="false" flipV="false" rot="0">
            <a:off x="0" y="9083940"/>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13"/>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sp>
        <p:nvSpPr>
          <p:cNvPr name="TextBox 2" id="2"/>
          <p:cNvSpPr txBox="true"/>
          <p:nvPr/>
        </p:nvSpPr>
        <p:spPr>
          <a:xfrm rot="0">
            <a:off x="1335268" y="1333914"/>
            <a:ext cx="15617464" cy="1091565"/>
          </a:xfrm>
          <a:prstGeom prst="rect">
            <a:avLst/>
          </a:prstGeom>
        </p:spPr>
        <p:txBody>
          <a:bodyPr anchor="t" rtlCol="false" tIns="0" lIns="0" bIns="0" rIns="0">
            <a:spAutoFit/>
          </a:bodyPr>
          <a:lstStyle/>
          <a:p>
            <a:pPr algn="ctr">
              <a:lnSpc>
                <a:spcPts val="6930"/>
              </a:lnSpc>
            </a:pPr>
            <a:r>
              <a:rPr lang="en-US" sz="9000">
                <a:solidFill>
                  <a:srgbClr val="D1B266"/>
                </a:solidFill>
                <a:latin typeface="The Seasons Bold"/>
              </a:rPr>
              <a:t>REDUCING STRESS</a:t>
            </a:r>
          </a:p>
        </p:txBody>
      </p:sp>
      <p:sp>
        <p:nvSpPr>
          <p:cNvPr name="Freeform 3" id="3"/>
          <p:cNvSpPr/>
          <p:nvPr/>
        </p:nvSpPr>
        <p:spPr>
          <a:xfrm flipH="false" flipV="false" rot="0">
            <a:off x="748507" y="3488081"/>
            <a:ext cx="2551780" cy="1828003"/>
          </a:xfrm>
          <a:custGeom>
            <a:avLst/>
            <a:gdLst/>
            <a:ahLst/>
            <a:cxnLst/>
            <a:rect r="r" b="b" t="t" l="l"/>
            <a:pathLst>
              <a:path h="1828003" w="2551780">
                <a:moveTo>
                  <a:pt x="0" y="0"/>
                </a:moveTo>
                <a:lnTo>
                  <a:pt x="2551781" y="0"/>
                </a:lnTo>
                <a:lnTo>
                  <a:pt x="2551781" y="1828002"/>
                </a:lnTo>
                <a:lnTo>
                  <a:pt x="0" y="182800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877336" y="3743325"/>
            <a:ext cx="12848813" cy="1270000"/>
          </a:xfrm>
          <a:prstGeom prst="rect">
            <a:avLst/>
          </a:prstGeom>
        </p:spPr>
        <p:txBody>
          <a:bodyPr anchor="t" rtlCol="false" tIns="0" lIns="0" bIns="0" rIns="0">
            <a:spAutoFit/>
          </a:bodyPr>
          <a:lstStyle/>
          <a:p>
            <a:pPr>
              <a:lnSpc>
                <a:spcPts val="4400"/>
              </a:lnSpc>
            </a:pPr>
            <a:r>
              <a:rPr lang="en-US" sz="5000">
                <a:solidFill>
                  <a:srgbClr val="FDFAF0"/>
                </a:solidFill>
                <a:latin typeface="The Seasons Bold"/>
              </a:rPr>
              <a:t>Sometimes people use drugs to make them feel better.</a:t>
            </a:r>
          </a:p>
        </p:txBody>
      </p:sp>
      <p:sp>
        <p:nvSpPr>
          <p:cNvPr name="TextBox 5" id="5"/>
          <p:cNvSpPr txBox="true"/>
          <p:nvPr/>
        </p:nvSpPr>
        <p:spPr>
          <a:xfrm rot="0">
            <a:off x="3877336" y="6531542"/>
            <a:ext cx="11292866" cy="1270000"/>
          </a:xfrm>
          <a:prstGeom prst="rect">
            <a:avLst/>
          </a:prstGeom>
        </p:spPr>
        <p:txBody>
          <a:bodyPr anchor="t" rtlCol="false" tIns="0" lIns="0" bIns="0" rIns="0">
            <a:spAutoFit/>
          </a:bodyPr>
          <a:lstStyle/>
          <a:p>
            <a:pPr>
              <a:lnSpc>
                <a:spcPts val="4400"/>
              </a:lnSpc>
            </a:pPr>
            <a:r>
              <a:rPr lang="en-US" sz="5000">
                <a:solidFill>
                  <a:srgbClr val="FDFAF0"/>
                </a:solidFill>
                <a:latin typeface="The Seasons Bold"/>
              </a:rPr>
              <a:t>Itʻs ok to be stressed, but drugs donʻt help in the long run.</a:t>
            </a:r>
          </a:p>
        </p:txBody>
      </p:sp>
      <p:sp>
        <p:nvSpPr>
          <p:cNvPr name="Freeform 6" id="6"/>
          <p:cNvSpPr/>
          <p:nvPr/>
        </p:nvSpPr>
        <p:spPr>
          <a:xfrm flipH="false" flipV="false" rot="0">
            <a:off x="1028700" y="6277965"/>
            <a:ext cx="2271588" cy="1643804"/>
          </a:xfrm>
          <a:custGeom>
            <a:avLst/>
            <a:gdLst/>
            <a:ahLst/>
            <a:cxnLst/>
            <a:rect r="r" b="b" t="t" l="l"/>
            <a:pathLst>
              <a:path h="1643804" w="2271588">
                <a:moveTo>
                  <a:pt x="0" y="0"/>
                </a:moveTo>
                <a:lnTo>
                  <a:pt x="2271588" y="0"/>
                </a:lnTo>
                <a:lnTo>
                  <a:pt x="2271588" y="1643803"/>
                </a:lnTo>
                <a:lnTo>
                  <a:pt x="0" y="164380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4690864" y="5316083"/>
            <a:ext cx="3597136" cy="4970917"/>
          </a:xfrm>
          <a:custGeom>
            <a:avLst/>
            <a:gdLst/>
            <a:ahLst/>
            <a:cxnLst/>
            <a:rect r="r" b="b" t="t" l="l"/>
            <a:pathLst>
              <a:path h="4970917" w="3597136">
                <a:moveTo>
                  <a:pt x="0" y="0"/>
                </a:moveTo>
                <a:lnTo>
                  <a:pt x="3597136" y="0"/>
                </a:lnTo>
                <a:lnTo>
                  <a:pt x="3597136" y="4970917"/>
                </a:lnTo>
                <a:lnTo>
                  <a:pt x="0" y="497091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0"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9"/>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sp>
        <p:nvSpPr>
          <p:cNvPr name="TextBox 2" id="2"/>
          <p:cNvSpPr txBox="true"/>
          <p:nvPr/>
        </p:nvSpPr>
        <p:spPr>
          <a:xfrm rot="0">
            <a:off x="557255" y="592405"/>
            <a:ext cx="12504856" cy="1524985"/>
          </a:xfrm>
          <a:prstGeom prst="rect">
            <a:avLst/>
          </a:prstGeom>
        </p:spPr>
        <p:txBody>
          <a:bodyPr anchor="t" rtlCol="false" tIns="0" lIns="0" bIns="0" rIns="0">
            <a:spAutoFit/>
          </a:bodyPr>
          <a:lstStyle/>
          <a:p>
            <a:pPr>
              <a:lnSpc>
                <a:spcPts val="5329"/>
              </a:lnSpc>
            </a:pPr>
            <a:r>
              <a:rPr lang="en-US" sz="6055">
                <a:solidFill>
                  <a:srgbClr val="D1B266"/>
                </a:solidFill>
                <a:latin typeface="The Seasons Bold"/>
              </a:rPr>
              <a:t>WHAT ARE SOME HEALTHY WAYS TO COPE WITH STRESS?</a:t>
            </a:r>
          </a:p>
        </p:txBody>
      </p:sp>
      <p:sp>
        <p:nvSpPr>
          <p:cNvPr name="Freeform 3" id="3"/>
          <p:cNvSpPr/>
          <p:nvPr/>
        </p:nvSpPr>
        <p:spPr>
          <a:xfrm flipH="false" flipV="false" rot="0">
            <a:off x="13392498" y="161189"/>
            <a:ext cx="2937544" cy="3705617"/>
          </a:xfrm>
          <a:custGeom>
            <a:avLst/>
            <a:gdLst/>
            <a:ahLst/>
            <a:cxnLst/>
            <a:rect r="r" b="b" t="t" l="l"/>
            <a:pathLst>
              <a:path h="3705617" w="2937544">
                <a:moveTo>
                  <a:pt x="0" y="0"/>
                </a:moveTo>
                <a:lnTo>
                  <a:pt x="2937543" y="0"/>
                </a:lnTo>
                <a:lnTo>
                  <a:pt x="2937543" y="3705617"/>
                </a:lnTo>
                <a:lnTo>
                  <a:pt x="0" y="370561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0578977" y="2416604"/>
            <a:ext cx="2525987" cy="2900403"/>
          </a:xfrm>
          <a:custGeom>
            <a:avLst/>
            <a:gdLst/>
            <a:ahLst/>
            <a:cxnLst/>
            <a:rect r="r" b="b" t="t" l="l"/>
            <a:pathLst>
              <a:path h="2900403" w="2525987">
                <a:moveTo>
                  <a:pt x="0" y="0"/>
                </a:moveTo>
                <a:lnTo>
                  <a:pt x="2525988" y="0"/>
                </a:lnTo>
                <a:lnTo>
                  <a:pt x="2525988" y="2900403"/>
                </a:lnTo>
                <a:lnTo>
                  <a:pt x="0" y="290040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34580" y="2301171"/>
            <a:ext cx="4234946" cy="2053949"/>
          </a:xfrm>
          <a:custGeom>
            <a:avLst/>
            <a:gdLst/>
            <a:ahLst/>
            <a:cxnLst/>
            <a:rect r="r" b="b" t="t" l="l"/>
            <a:pathLst>
              <a:path h="2053949" w="4234946">
                <a:moveTo>
                  <a:pt x="0" y="0"/>
                </a:moveTo>
                <a:lnTo>
                  <a:pt x="4234946" y="0"/>
                </a:lnTo>
                <a:lnTo>
                  <a:pt x="4234946" y="2053949"/>
                </a:lnTo>
                <a:lnTo>
                  <a:pt x="0" y="20539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3880837" y="6408561"/>
            <a:ext cx="3573627" cy="2546209"/>
          </a:xfrm>
          <a:custGeom>
            <a:avLst/>
            <a:gdLst/>
            <a:ahLst/>
            <a:cxnLst/>
            <a:rect r="r" b="b" t="t" l="l"/>
            <a:pathLst>
              <a:path h="2546209" w="3573627">
                <a:moveTo>
                  <a:pt x="0" y="0"/>
                </a:moveTo>
                <a:lnTo>
                  <a:pt x="3573628" y="0"/>
                </a:lnTo>
                <a:lnTo>
                  <a:pt x="3573628" y="2546209"/>
                </a:lnTo>
                <a:lnTo>
                  <a:pt x="0" y="2546209"/>
                </a:lnTo>
                <a:lnTo>
                  <a:pt x="0" y="0"/>
                </a:lnTo>
                <a:close/>
              </a:path>
            </a:pathLst>
          </a:custGeom>
          <a:blipFill>
            <a:blip r:embed="rId9"/>
            <a:stretch>
              <a:fillRect l="0" t="0" r="0" b="0"/>
            </a:stretch>
          </a:blipFill>
        </p:spPr>
      </p:sp>
      <p:sp>
        <p:nvSpPr>
          <p:cNvPr name="Freeform 7" id="7"/>
          <p:cNvSpPr/>
          <p:nvPr/>
        </p:nvSpPr>
        <p:spPr>
          <a:xfrm flipH="true" flipV="false" rot="0">
            <a:off x="14793089" y="3563041"/>
            <a:ext cx="3073905" cy="2970160"/>
          </a:xfrm>
          <a:custGeom>
            <a:avLst/>
            <a:gdLst/>
            <a:ahLst/>
            <a:cxnLst/>
            <a:rect r="r" b="b" t="t" l="l"/>
            <a:pathLst>
              <a:path h="2970160" w="3073905">
                <a:moveTo>
                  <a:pt x="3073905" y="0"/>
                </a:moveTo>
                <a:lnTo>
                  <a:pt x="0" y="0"/>
                </a:lnTo>
                <a:lnTo>
                  <a:pt x="0" y="2970161"/>
                </a:lnTo>
                <a:lnTo>
                  <a:pt x="3073905" y="2970161"/>
                </a:lnTo>
                <a:lnTo>
                  <a:pt x="3073905"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5551270" y="1940820"/>
            <a:ext cx="1720284" cy="2774651"/>
          </a:xfrm>
          <a:custGeom>
            <a:avLst/>
            <a:gdLst/>
            <a:ahLst/>
            <a:cxnLst/>
            <a:rect r="r" b="b" t="t" l="l"/>
            <a:pathLst>
              <a:path h="2774651" w="1720284">
                <a:moveTo>
                  <a:pt x="0" y="0"/>
                </a:moveTo>
                <a:lnTo>
                  <a:pt x="1720284" y="0"/>
                </a:lnTo>
                <a:lnTo>
                  <a:pt x="1720284" y="2774651"/>
                </a:lnTo>
                <a:lnTo>
                  <a:pt x="0" y="277465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45753" y="5276721"/>
            <a:ext cx="3804298" cy="3518976"/>
          </a:xfrm>
          <a:custGeom>
            <a:avLst/>
            <a:gdLst/>
            <a:ahLst/>
            <a:cxnLst/>
            <a:rect r="r" b="b" t="t" l="l"/>
            <a:pathLst>
              <a:path h="3518976" w="3804298">
                <a:moveTo>
                  <a:pt x="0" y="0"/>
                </a:moveTo>
                <a:lnTo>
                  <a:pt x="3804299" y="0"/>
                </a:lnTo>
                <a:lnTo>
                  <a:pt x="3804299" y="3518976"/>
                </a:lnTo>
                <a:lnTo>
                  <a:pt x="0" y="3518976"/>
                </a:lnTo>
                <a:lnTo>
                  <a:pt x="0" y="0"/>
                </a:lnTo>
                <a:close/>
              </a:path>
            </a:pathLst>
          </a:custGeom>
          <a:blipFill>
            <a:blip r:embed="rId14"/>
            <a:stretch>
              <a:fillRect l="0" t="0" r="0" b="0"/>
            </a:stretch>
          </a:blipFill>
        </p:spPr>
      </p:sp>
      <p:sp>
        <p:nvSpPr>
          <p:cNvPr name="Freeform 10" id="10"/>
          <p:cNvSpPr/>
          <p:nvPr/>
        </p:nvSpPr>
        <p:spPr>
          <a:xfrm flipH="false" flipV="false" rot="0">
            <a:off x="4013689" y="5618429"/>
            <a:ext cx="2201351" cy="3564941"/>
          </a:xfrm>
          <a:custGeom>
            <a:avLst/>
            <a:gdLst/>
            <a:ahLst/>
            <a:cxnLst/>
            <a:rect r="r" b="b" t="t" l="l"/>
            <a:pathLst>
              <a:path h="3564941" w="2201351">
                <a:moveTo>
                  <a:pt x="0" y="0"/>
                </a:moveTo>
                <a:lnTo>
                  <a:pt x="2201352" y="0"/>
                </a:lnTo>
                <a:lnTo>
                  <a:pt x="2201352" y="3564941"/>
                </a:lnTo>
                <a:lnTo>
                  <a:pt x="0" y="356494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0">
            <a:off x="7891720" y="2416604"/>
            <a:ext cx="2274850" cy="2714029"/>
          </a:xfrm>
          <a:custGeom>
            <a:avLst/>
            <a:gdLst/>
            <a:ahLst/>
            <a:cxnLst/>
            <a:rect r="r" b="b" t="t" l="l"/>
            <a:pathLst>
              <a:path h="2714029" w="2274850">
                <a:moveTo>
                  <a:pt x="0" y="0"/>
                </a:moveTo>
                <a:lnTo>
                  <a:pt x="2274850" y="0"/>
                </a:lnTo>
                <a:lnTo>
                  <a:pt x="2274850" y="2714029"/>
                </a:lnTo>
                <a:lnTo>
                  <a:pt x="0" y="271402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2" id="12"/>
          <p:cNvSpPr/>
          <p:nvPr/>
        </p:nvSpPr>
        <p:spPr>
          <a:xfrm flipH="false" flipV="false" rot="0">
            <a:off x="6710341" y="5748849"/>
            <a:ext cx="3434444" cy="3891721"/>
          </a:xfrm>
          <a:custGeom>
            <a:avLst/>
            <a:gdLst/>
            <a:ahLst/>
            <a:cxnLst/>
            <a:rect r="r" b="b" t="t" l="l"/>
            <a:pathLst>
              <a:path h="3891721" w="3434444">
                <a:moveTo>
                  <a:pt x="0" y="0"/>
                </a:moveTo>
                <a:lnTo>
                  <a:pt x="3434444" y="0"/>
                </a:lnTo>
                <a:lnTo>
                  <a:pt x="3434444" y="3891721"/>
                </a:lnTo>
                <a:lnTo>
                  <a:pt x="0" y="3891721"/>
                </a:lnTo>
                <a:lnTo>
                  <a:pt x="0" y="0"/>
                </a:lnTo>
                <a:close/>
              </a:path>
            </a:pathLst>
          </a:custGeom>
          <a:blipFill>
            <a:blip r:embed="rId19"/>
            <a:stretch>
              <a:fillRect l="0" t="0" r="0" b="0"/>
            </a:stretch>
          </a:blipFill>
        </p:spPr>
      </p:sp>
      <p:sp>
        <p:nvSpPr>
          <p:cNvPr name="Freeform 13" id="13"/>
          <p:cNvSpPr/>
          <p:nvPr/>
        </p:nvSpPr>
        <p:spPr>
          <a:xfrm flipH="false" flipV="false" rot="0">
            <a:off x="10166570" y="5683639"/>
            <a:ext cx="3218968" cy="3663121"/>
          </a:xfrm>
          <a:custGeom>
            <a:avLst/>
            <a:gdLst/>
            <a:ahLst/>
            <a:cxnLst/>
            <a:rect r="r" b="b" t="t" l="l"/>
            <a:pathLst>
              <a:path h="3663121" w="3218968">
                <a:moveTo>
                  <a:pt x="0" y="0"/>
                </a:moveTo>
                <a:lnTo>
                  <a:pt x="3218967" y="0"/>
                </a:lnTo>
                <a:lnTo>
                  <a:pt x="3218967" y="3663121"/>
                </a:lnTo>
                <a:lnTo>
                  <a:pt x="0" y="3663121"/>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14" id="14"/>
          <p:cNvSpPr txBox="true"/>
          <p:nvPr/>
        </p:nvSpPr>
        <p:spPr>
          <a:xfrm rot="0">
            <a:off x="5114365" y="4752846"/>
            <a:ext cx="2594094" cy="523875"/>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Sniglet"/>
              </a:rPr>
              <a:t>Listen to Music</a:t>
            </a:r>
          </a:p>
        </p:txBody>
      </p:sp>
      <p:sp>
        <p:nvSpPr>
          <p:cNvPr name="TextBox 15" id="15"/>
          <p:cNvSpPr txBox="true"/>
          <p:nvPr/>
        </p:nvSpPr>
        <p:spPr>
          <a:xfrm rot="0">
            <a:off x="14779307" y="3990847"/>
            <a:ext cx="1550734" cy="1057275"/>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Sniglet"/>
              </a:rPr>
              <a:t>Go to the beach</a:t>
            </a:r>
          </a:p>
        </p:txBody>
      </p:sp>
      <p:sp>
        <p:nvSpPr>
          <p:cNvPr name="TextBox 16" id="16"/>
          <p:cNvSpPr txBox="true"/>
          <p:nvPr/>
        </p:nvSpPr>
        <p:spPr>
          <a:xfrm rot="0">
            <a:off x="7717358" y="9345295"/>
            <a:ext cx="1609388" cy="523875"/>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Sniglet"/>
              </a:rPr>
              <a:t>Exercise</a:t>
            </a:r>
          </a:p>
        </p:txBody>
      </p:sp>
      <p:sp>
        <p:nvSpPr>
          <p:cNvPr name="TextBox 17" id="17"/>
          <p:cNvSpPr txBox="true"/>
          <p:nvPr/>
        </p:nvSpPr>
        <p:spPr>
          <a:xfrm rot="0">
            <a:off x="790412" y="8888095"/>
            <a:ext cx="1719431" cy="523875"/>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Sniglet"/>
              </a:rPr>
              <a:t>Bake</a:t>
            </a:r>
          </a:p>
        </p:txBody>
      </p:sp>
      <p:sp>
        <p:nvSpPr>
          <p:cNvPr name="TextBox 18" id="18"/>
          <p:cNvSpPr txBox="true"/>
          <p:nvPr/>
        </p:nvSpPr>
        <p:spPr>
          <a:xfrm rot="0">
            <a:off x="8522052" y="5159764"/>
            <a:ext cx="1206052" cy="523875"/>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Sniglet"/>
              </a:rPr>
              <a:t>Read</a:t>
            </a:r>
          </a:p>
        </p:txBody>
      </p:sp>
      <p:sp>
        <p:nvSpPr>
          <p:cNvPr name="TextBox 19" id="19"/>
          <p:cNvSpPr txBox="true"/>
          <p:nvPr/>
        </p:nvSpPr>
        <p:spPr>
          <a:xfrm rot="0">
            <a:off x="11345118" y="5094554"/>
            <a:ext cx="2854372" cy="523875"/>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Sniglet"/>
              </a:rPr>
              <a:t>Talk about it</a:t>
            </a:r>
          </a:p>
        </p:txBody>
      </p:sp>
      <p:sp>
        <p:nvSpPr>
          <p:cNvPr name="TextBox 20" id="20"/>
          <p:cNvSpPr txBox="true"/>
          <p:nvPr/>
        </p:nvSpPr>
        <p:spPr>
          <a:xfrm rot="0">
            <a:off x="4254447" y="9247115"/>
            <a:ext cx="1719835" cy="523875"/>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Sniglet"/>
              </a:rPr>
              <a:t>Meditate</a:t>
            </a:r>
          </a:p>
        </p:txBody>
      </p:sp>
      <p:sp>
        <p:nvSpPr>
          <p:cNvPr name="TextBox 21" id="21"/>
          <p:cNvSpPr txBox="true"/>
          <p:nvPr/>
        </p:nvSpPr>
        <p:spPr>
          <a:xfrm rot="0">
            <a:off x="11064837" y="9345295"/>
            <a:ext cx="1238319" cy="523875"/>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Sniglet"/>
              </a:rPr>
              <a:t>Garden</a:t>
            </a:r>
          </a:p>
        </p:txBody>
      </p:sp>
      <p:sp>
        <p:nvSpPr>
          <p:cNvPr name="TextBox 22" id="22"/>
          <p:cNvSpPr txBox="true"/>
          <p:nvPr/>
        </p:nvSpPr>
        <p:spPr>
          <a:xfrm rot="0">
            <a:off x="14277701" y="8980415"/>
            <a:ext cx="2779900" cy="1057275"/>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Sniglet"/>
              </a:rPr>
              <a:t>Spend time with your family</a:t>
            </a:r>
          </a:p>
        </p:txBody>
      </p:sp>
      <p:sp>
        <p:nvSpPr>
          <p:cNvPr name="TextBox 23" id="23"/>
          <p:cNvSpPr txBox="true"/>
          <p:nvPr/>
        </p:nvSpPr>
        <p:spPr>
          <a:xfrm rot="0">
            <a:off x="2487959" y="4191596"/>
            <a:ext cx="1270586" cy="523875"/>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Sniglet"/>
              </a:rPr>
              <a:t>Sleep</a:t>
            </a:r>
          </a:p>
        </p:txBody>
      </p:sp>
      <p:sp>
        <p:nvSpPr>
          <p:cNvPr name="TextBox 24" id="24"/>
          <p:cNvSpPr txBox="true"/>
          <p:nvPr/>
        </p:nvSpPr>
        <p:spPr>
          <a:xfrm rot="0">
            <a:off x="14083122" y="297130"/>
            <a:ext cx="1556296" cy="521347"/>
          </a:xfrm>
          <a:prstGeom prst="rect">
            <a:avLst/>
          </a:prstGeom>
        </p:spPr>
        <p:txBody>
          <a:bodyPr anchor="t" rtlCol="false" tIns="0" lIns="0" bIns="0" rIns="0">
            <a:spAutoFit/>
          </a:bodyPr>
          <a:lstStyle/>
          <a:p>
            <a:pPr algn="ctr">
              <a:lnSpc>
                <a:spcPts val="4339"/>
              </a:lnSpc>
            </a:pPr>
            <a:r>
              <a:rPr lang="en-US" sz="3099">
                <a:solidFill>
                  <a:srgbClr val="000000"/>
                </a:solidFill>
                <a:latin typeface="Red Hat Display Bold"/>
              </a:rPr>
              <a:t>Director</a:t>
            </a:r>
          </a:p>
        </p:txBody>
      </p:sp>
      <p:sp>
        <p:nvSpPr>
          <p:cNvPr name="Freeform 25" id="25"/>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22"/>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grpSp>
        <p:nvGrpSpPr>
          <p:cNvPr name="Group 2" id="2"/>
          <p:cNvGrpSpPr/>
          <p:nvPr/>
        </p:nvGrpSpPr>
        <p:grpSpPr>
          <a:xfrm rot="0">
            <a:off x="0" y="7992151"/>
            <a:ext cx="18288000" cy="2294849"/>
            <a:chOff x="0" y="0"/>
            <a:chExt cx="6186311" cy="776282"/>
          </a:xfrm>
        </p:grpSpPr>
        <p:sp>
          <p:nvSpPr>
            <p:cNvPr name="Freeform 3" id="3"/>
            <p:cNvSpPr/>
            <p:nvPr/>
          </p:nvSpPr>
          <p:spPr>
            <a:xfrm flipH="false" flipV="false" rot="0">
              <a:off x="0" y="0"/>
              <a:ext cx="6186311" cy="776282"/>
            </a:xfrm>
            <a:custGeom>
              <a:avLst/>
              <a:gdLst/>
              <a:ahLst/>
              <a:cxnLst/>
              <a:rect r="r" b="b" t="t" l="l"/>
              <a:pathLst>
                <a:path h="776282" w="6186311">
                  <a:moveTo>
                    <a:pt x="0" y="0"/>
                  </a:moveTo>
                  <a:lnTo>
                    <a:pt x="6186311" y="0"/>
                  </a:lnTo>
                  <a:lnTo>
                    <a:pt x="6186311" y="776282"/>
                  </a:lnTo>
                  <a:lnTo>
                    <a:pt x="0" y="776282"/>
                  </a:lnTo>
                  <a:close/>
                </a:path>
              </a:pathLst>
            </a:custGeom>
            <a:solidFill>
              <a:srgbClr val="C8A888"/>
            </a:solidFill>
          </p:spPr>
        </p:sp>
      </p:grpSp>
      <p:sp>
        <p:nvSpPr>
          <p:cNvPr name="Freeform 4" id="4"/>
          <p:cNvSpPr/>
          <p:nvPr/>
        </p:nvSpPr>
        <p:spPr>
          <a:xfrm flipH="true" flipV="false" rot="0">
            <a:off x="13727850" y="0"/>
            <a:ext cx="4788131" cy="10287000"/>
          </a:xfrm>
          <a:custGeom>
            <a:avLst/>
            <a:gdLst/>
            <a:ahLst/>
            <a:cxnLst/>
            <a:rect r="r" b="b" t="t" l="l"/>
            <a:pathLst>
              <a:path h="10287000" w="4788131">
                <a:moveTo>
                  <a:pt x="4788131" y="0"/>
                </a:moveTo>
                <a:lnTo>
                  <a:pt x="0" y="0"/>
                </a:lnTo>
                <a:lnTo>
                  <a:pt x="0" y="10287000"/>
                </a:lnTo>
                <a:lnTo>
                  <a:pt x="4788131" y="10287000"/>
                </a:lnTo>
                <a:lnTo>
                  <a:pt x="4788131"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27981" y="0"/>
            <a:ext cx="4788131" cy="10287000"/>
          </a:xfrm>
          <a:custGeom>
            <a:avLst/>
            <a:gdLst/>
            <a:ahLst/>
            <a:cxnLst/>
            <a:rect r="r" b="b" t="t" l="l"/>
            <a:pathLst>
              <a:path h="10287000" w="4788131">
                <a:moveTo>
                  <a:pt x="0" y="0"/>
                </a:moveTo>
                <a:lnTo>
                  <a:pt x="4788131" y="0"/>
                </a:lnTo>
                <a:lnTo>
                  <a:pt x="4788131"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pic>
        <p:nvPicPr>
          <p:cNvPr name="Picture 6" id="6">
            <a:hlinkClick action="ppaction://media"/>
          </p:cNvPr>
          <p:cNvPicPr>
            <a:picLocks noChangeAspect="true"/>
          </p:cNvPicPr>
          <p:nvPr>
            <a:videoFile r:link="rId6"/>
            <p:extLst>
              <p:ext uri="{DAA4B4D4-6D71-4841-9C94-3DE7FCFB9230}">
                <p14:media xmlns:p14="http://schemas.microsoft.com/office/powerpoint/2010/main" r:embed="rId7"/>
              </p:ext>
            </p:extLst>
          </p:nvPr>
        </p:nvPicPr>
        <p:blipFill>
          <a:blip r:embed="rId5"/>
          <a:srcRect l="0" t="0" r="0" b="0"/>
          <a:stretch>
            <a:fillRect/>
          </a:stretch>
        </p:blipFill>
        <p:spPr>
          <a:xfrm flipH="false" flipV="false" rot="0">
            <a:off x="1828800" y="1028700"/>
            <a:ext cx="14630400" cy="8229600"/>
          </a:xfrm>
          <a:prstGeom prst="rect">
            <a:avLst/>
          </a:prstGeom>
        </p:spPr>
      </p:pic>
      <p:sp>
        <p:nvSpPr>
          <p:cNvPr name="Freeform 7" id="7"/>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8"/>
            <a:stretch>
              <a:fillRect l="0" t="0" r="0" b="0"/>
            </a:stretch>
          </a:blipFill>
        </p:spPr>
      </p:sp>
    </p:spTree>
  </p:cSld>
  <p:clrMapOvr>
    <a:masterClrMapping/>
  </p:clrMapOvr>
  <p:timing>
    <p:tnLst>
      <p:par>
        <p:cTn dur="indefinite" restart="never" nodeType="tmRoot">
          <p:childTnLst>
            <p:video>
              <p:cMediaNode vol="100000">
                <p:cTn fill="hold" display="false">
                  <p:stCondLst>
                    <p:cond delay="indefinite"/>
                  </p:stCondLst>
                </p:cTn>
                <p:tgtEl>
                  <p:spTgt spid="6"/>
                </p:tgtEl>
              </p:cMediaNode>
            </p:video>
          </p:childTnLst>
        </p:cTn>
      </p:par>
    </p:tnLst>
  </p:timing>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grpSp>
        <p:nvGrpSpPr>
          <p:cNvPr name="Group 2" id="2"/>
          <p:cNvGrpSpPr/>
          <p:nvPr/>
        </p:nvGrpSpPr>
        <p:grpSpPr>
          <a:xfrm rot="0">
            <a:off x="0" y="7992151"/>
            <a:ext cx="18288000" cy="2294849"/>
            <a:chOff x="0" y="0"/>
            <a:chExt cx="6186311" cy="776282"/>
          </a:xfrm>
        </p:grpSpPr>
        <p:sp>
          <p:nvSpPr>
            <p:cNvPr name="Freeform 3" id="3"/>
            <p:cNvSpPr/>
            <p:nvPr/>
          </p:nvSpPr>
          <p:spPr>
            <a:xfrm flipH="false" flipV="false" rot="0">
              <a:off x="0" y="0"/>
              <a:ext cx="6186311" cy="776282"/>
            </a:xfrm>
            <a:custGeom>
              <a:avLst/>
              <a:gdLst/>
              <a:ahLst/>
              <a:cxnLst/>
              <a:rect r="r" b="b" t="t" l="l"/>
              <a:pathLst>
                <a:path h="776282" w="6186311">
                  <a:moveTo>
                    <a:pt x="0" y="0"/>
                  </a:moveTo>
                  <a:lnTo>
                    <a:pt x="6186311" y="0"/>
                  </a:lnTo>
                  <a:lnTo>
                    <a:pt x="6186311" y="776282"/>
                  </a:lnTo>
                  <a:lnTo>
                    <a:pt x="0" y="776282"/>
                  </a:lnTo>
                  <a:close/>
                </a:path>
              </a:pathLst>
            </a:custGeom>
            <a:solidFill>
              <a:srgbClr val="C8A888"/>
            </a:solidFill>
          </p:spPr>
        </p:sp>
      </p:grpSp>
      <p:sp>
        <p:nvSpPr>
          <p:cNvPr name="Freeform 4" id="4"/>
          <p:cNvSpPr/>
          <p:nvPr/>
        </p:nvSpPr>
        <p:spPr>
          <a:xfrm flipH="true" flipV="false" rot="0">
            <a:off x="13727850" y="0"/>
            <a:ext cx="4788131" cy="10287000"/>
          </a:xfrm>
          <a:custGeom>
            <a:avLst/>
            <a:gdLst/>
            <a:ahLst/>
            <a:cxnLst/>
            <a:rect r="r" b="b" t="t" l="l"/>
            <a:pathLst>
              <a:path h="10287000" w="4788131">
                <a:moveTo>
                  <a:pt x="4788131" y="0"/>
                </a:moveTo>
                <a:lnTo>
                  <a:pt x="0" y="0"/>
                </a:lnTo>
                <a:lnTo>
                  <a:pt x="0" y="10287000"/>
                </a:lnTo>
                <a:lnTo>
                  <a:pt x="4788131" y="10287000"/>
                </a:lnTo>
                <a:lnTo>
                  <a:pt x="4788131"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27981" y="0"/>
            <a:ext cx="4788131" cy="10287000"/>
          </a:xfrm>
          <a:custGeom>
            <a:avLst/>
            <a:gdLst/>
            <a:ahLst/>
            <a:cxnLst/>
            <a:rect r="r" b="b" t="t" l="l"/>
            <a:pathLst>
              <a:path h="10287000" w="4788131">
                <a:moveTo>
                  <a:pt x="0" y="0"/>
                </a:moveTo>
                <a:lnTo>
                  <a:pt x="4788131" y="0"/>
                </a:lnTo>
                <a:lnTo>
                  <a:pt x="4788131"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4223751" y="684961"/>
            <a:ext cx="9840498" cy="1068477"/>
          </a:xfrm>
          <a:prstGeom prst="rect">
            <a:avLst/>
          </a:prstGeom>
        </p:spPr>
        <p:txBody>
          <a:bodyPr anchor="t" rtlCol="false" tIns="0" lIns="0" bIns="0" rIns="0">
            <a:spAutoFit/>
          </a:bodyPr>
          <a:lstStyle/>
          <a:p>
            <a:pPr algn="ctr">
              <a:lnSpc>
                <a:spcPts val="7341"/>
              </a:lnSpc>
            </a:pPr>
            <a:r>
              <a:rPr lang="en-US" sz="9533">
                <a:solidFill>
                  <a:srgbClr val="D1B266"/>
                </a:solidFill>
                <a:latin typeface="The Seasons"/>
              </a:rPr>
              <a:t>REFUSAL SKILLS</a:t>
            </a:r>
          </a:p>
        </p:txBody>
      </p:sp>
      <p:grpSp>
        <p:nvGrpSpPr>
          <p:cNvPr name="Group 7" id="7"/>
          <p:cNvGrpSpPr/>
          <p:nvPr/>
        </p:nvGrpSpPr>
        <p:grpSpPr>
          <a:xfrm rot="0">
            <a:off x="7150458" y="1683257"/>
            <a:ext cx="3848007" cy="6293056"/>
            <a:chOff x="0" y="0"/>
            <a:chExt cx="3907097" cy="6389692"/>
          </a:xfrm>
        </p:grpSpPr>
        <p:sp>
          <p:nvSpPr>
            <p:cNvPr name="Freeform 8" id="8"/>
            <p:cNvSpPr/>
            <p:nvPr/>
          </p:nvSpPr>
          <p:spPr>
            <a:xfrm flipH="false" flipV="false" rot="0">
              <a:off x="-1" y="0"/>
              <a:ext cx="3914756" cy="6389692"/>
            </a:xfrm>
            <a:custGeom>
              <a:avLst/>
              <a:gdLst/>
              <a:ahLst/>
              <a:cxnLst/>
              <a:rect r="r" b="b" t="t" l="l"/>
              <a:pathLst>
                <a:path h="6389692" w="3914756">
                  <a:moveTo>
                    <a:pt x="3408317" y="6372773"/>
                  </a:moveTo>
                  <a:cubicBezTo>
                    <a:pt x="3408317" y="6372773"/>
                    <a:pt x="3171321" y="6362803"/>
                    <a:pt x="2809181" y="6376248"/>
                  </a:cubicBezTo>
                  <a:cubicBezTo>
                    <a:pt x="2447043" y="6389692"/>
                    <a:pt x="490924" y="6389692"/>
                    <a:pt x="490924" y="6389692"/>
                  </a:cubicBezTo>
                  <a:cubicBezTo>
                    <a:pt x="245502" y="6389692"/>
                    <a:pt x="32509" y="6292424"/>
                    <a:pt x="31032" y="6132310"/>
                  </a:cubicBezTo>
                  <a:cubicBezTo>
                    <a:pt x="31032" y="6132310"/>
                    <a:pt x="0" y="4180768"/>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361768" y="0"/>
                    <a:pt x="3361768" y="0"/>
                  </a:cubicBezTo>
                  <a:cubicBezTo>
                    <a:pt x="3673669" y="0"/>
                    <a:pt x="3907097" y="101069"/>
                    <a:pt x="3899240" y="303616"/>
                  </a:cubicBezTo>
                  <a:cubicBezTo>
                    <a:pt x="3899240" y="303616"/>
                    <a:pt x="3897245" y="3862812"/>
                    <a:pt x="3906000" y="5432723"/>
                  </a:cubicBezTo>
                  <a:cubicBezTo>
                    <a:pt x="3914755" y="5726024"/>
                    <a:pt x="3868208" y="6059096"/>
                    <a:pt x="3868208" y="6059096"/>
                  </a:cubicBezTo>
                  <a:cubicBezTo>
                    <a:pt x="3865242" y="6239121"/>
                    <a:pt x="3653739" y="6372773"/>
                    <a:pt x="3408317" y="6372773"/>
                  </a:cubicBezTo>
                  <a:close/>
                </a:path>
              </a:pathLst>
            </a:custGeom>
            <a:solidFill>
              <a:srgbClr val="AD3E25"/>
            </a:solidFill>
          </p:spPr>
        </p:sp>
      </p:grpSp>
      <p:grpSp>
        <p:nvGrpSpPr>
          <p:cNvPr name="Group 9" id="9"/>
          <p:cNvGrpSpPr/>
          <p:nvPr/>
        </p:nvGrpSpPr>
        <p:grpSpPr>
          <a:xfrm rot="0">
            <a:off x="1653146" y="1789105"/>
            <a:ext cx="3848007" cy="6231480"/>
            <a:chOff x="0" y="0"/>
            <a:chExt cx="3907097" cy="6327171"/>
          </a:xfrm>
        </p:grpSpPr>
        <p:sp>
          <p:nvSpPr>
            <p:cNvPr name="Freeform 10" id="10"/>
            <p:cNvSpPr/>
            <p:nvPr/>
          </p:nvSpPr>
          <p:spPr>
            <a:xfrm flipH="false" flipV="false" rot="0">
              <a:off x="-1" y="0"/>
              <a:ext cx="3914756" cy="6327171"/>
            </a:xfrm>
            <a:custGeom>
              <a:avLst/>
              <a:gdLst/>
              <a:ahLst/>
              <a:cxnLst/>
              <a:rect r="r" b="b" t="t" l="l"/>
              <a:pathLst>
                <a:path h="6327171" w="3914756">
                  <a:moveTo>
                    <a:pt x="3408317" y="6310252"/>
                  </a:moveTo>
                  <a:cubicBezTo>
                    <a:pt x="3408317" y="6310252"/>
                    <a:pt x="3171321" y="6300282"/>
                    <a:pt x="2809181" y="6313727"/>
                  </a:cubicBezTo>
                  <a:cubicBezTo>
                    <a:pt x="2447043" y="6327171"/>
                    <a:pt x="490924" y="6327171"/>
                    <a:pt x="490924" y="6327171"/>
                  </a:cubicBezTo>
                  <a:cubicBezTo>
                    <a:pt x="245502" y="6327171"/>
                    <a:pt x="32509" y="6229903"/>
                    <a:pt x="31032" y="6069789"/>
                  </a:cubicBezTo>
                  <a:cubicBezTo>
                    <a:pt x="31032" y="6069789"/>
                    <a:pt x="0" y="413233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361768" y="0"/>
                    <a:pt x="3361768" y="0"/>
                  </a:cubicBezTo>
                  <a:cubicBezTo>
                    <a:pt x="3673669" y="0"/>
                    <a:pt x="3907097" y="101069"/>
                    <a:pt x="3899240" y="303616"/>
                  </a:cubicBezTo>
                  <a:cubicBezTo>
                    <a:pt x="3899240" y="303616"/>
                    <a:pt x="3897245" y="3818692"/>
                    <a:pt x="3906000" y="5370202"/>
                  </a:cubicBezTo>
                  <a:cubicBezTo>
                    <a:pt x="3914755" y="5663503"/>
                    <a:pt x="3868208" y="5996575"/>
                    <a:pt x="3868208" y="5996575"/>
                  </a:cubicBezTo>
                  <a:cubicBezTo>
                    <a:pt x="3865242" y="6176600"/>
                    <a:pt x="3653739" y="6310252"/>
                    <a:pt x="3408317" y="6310252"/>
                  </a:cubicBezTo>
                  <a:close/>
                </a:path>
              </a:pathLst>
            </a:custGeom>
            <a:solidFill>
              <a:srgbClr val="588D48"/>
            </a:solidFill>
          </p:spPr>
        </p:sp>
      </p:grpSp>
      <p:grpSp>
        <p:nvGrpSpPr>
          <p:cNvPr name="Group 11" id="11"/>
          <p:cNvGrpSpPr/>
          <p:nvPr/>
        </p:nvGrpSpPr>
        <p:grpSpPr>
          <a:xfrm rot="0">
            <a:off x="12785420" y="1789105"/>
            <a:ext cx="3987085" cy="6231480"/>
            <a:chOff x="0" y="0"/>
            <a:chExt cx="2350371" cy="3673434"/>
          </a:xfrm>
        </p:grpSpPr>
        <p:sp>
          <p:nvSpPr>
            <p:cNvPr name="Freeform 12" id="12"/>
            <p:cNvSpPr/>
            <p:nvPr/>
          </p:nvSpPr>
          <p:spPr>
            <a:xfrm flipH="false" flipV="false" rot="0">
              <a:off x="-4213" y="0"/>
              <a:ext cx="2354584" cy="3673434"/>
            </a:xfrm>
            <a:custGeom>
              <a:avLst/>
              <a:gdLst/>
              <a:ahLst/>
              <a:cxnLst/>
              <a:rect r="r" b="b" t="t" l="l"/>
              <a:pathLst>
                <a:path h="3673434" w="2354584">
                  <a:moveTo>
                    <a:pt x="278431" y="16918"/>
                  </a:moveTo>
                  <a:cubicBezTo>
                    <a:pt x="278431" y="16918"/>
                    <a:pt x="604014" y="12258"/>
                    <a:pt x="912018" y="12454"/>
                  </a:cubicBezTo>
                  <a:cubicBezTo>
                    <a:pt x="1418373" y="12671"/>
                    <a:pt x="2080516" y="0"/>
                    <a:pt x="2080516" y="0"/>
                  </a:cubicBezTo>
                  <a:cubicBezTo>
                    <a:pt x="2147979" y="0"/>
                    <a:pt x="2223916" y="0"/>
                    <a:pt x="2302689" y="85073"/>
                  </a:cubicBezTo>
                  <a:cubicBezTo>
                    <a:pt x="2345667" y="131488"/>
                    <a:pt x="2346735" y="240224"/>
                    <a:pt x="2347141" y="320281"/>
                  </a:cubicBezTo>
                  <a:cubicBezTo>
                    <a:pt x="2347141" y="320281"/>
                    <a:pt x="2345436" y="2416873"/>
                    <a:pt x="2345436" y="2910849"/>
                  </a:cubicBezTo>
                  <a:cubicBezTo>
                    <a:pt x="2345436" y="3125008"/>
                    <a:pt x="2354584" y="3424187"/>
                    <a:pt x="2354584" y="3424187"/>
                  </a:cubicBezTo>
                  <a:cubicBezTo>
                    <a:pt x="2354584" y="3552856"/>
                    <a:pt x="2350415" y="3673434"/>
                    <a:pt x="2097577" y="3665299"/>
                  </a:cubicBezTo>
                  <a:cubicBezTo>
                    <a:pt x="2097577" y="3665299"/>
                    <a:pt x="1721104" y="3645001"/>
                    <a:pt x="1436507" y="3652599"/>
                  </a:cubicBezTo>
                  <a:cubicBezTo>
                    <a:pt x="1008980" y="3660734"/>
                    <a:pt x="304023" y="3673434"/>
                    <a:pt x="304023" y="3673434"/>
                  </a:cubicBezTo>
                  <a:cubicBezTo>
                    <a:pt x="132548" y="3673434"/>
                    <a:pt x="4213" y="3572365"/>
                    <a:pt x="8532" y="3369817"/>
                  </a:cubicBezTo>
                  <a:cubicBezTo>
                    <a:pt x="8532" y="3369817"/>
                    <a:pt x="9630" y="2871276"/>
                    <a:pt x="4815" y="1185355"/>
                  </a:cubicBezTo>
                  <a:cubicBezTo>
                    <a:pt x="0" y="663668"/>
                    <a:pt x="25592" y="330596"/>
                    <a:pt x="25592" y="330596"/>
                  </a:cubicBezTo>
                  <a:cubicBezTo>
                    <a:pt x="27224" y="150571"/>
                    <a:pt x="143504" y="16918"/>
                    <a:pt x="278431" y="16918"/>
                  </a:cubicBezTo>
                  <a:close/>
                </a:path>
              </a:pathLst>
            </a:custGeom>
            <a:solidFill>
              <a:srgbClr val="EFC44B"/>
            </a:solidFill>
          </p:spPr>
        </p:sp>
      </p:grpSp>
      <p:sp>
        <p:nvSpPr>
          <p:cNvPr name="Freeform 13" id="13"/>
          <p:cNvSpPr/>
          <p:nvPr/>
        </p:nvSpPr>
        <p:spPr>
          <a:xfrm flipH="false" flipV="false" rot="0">
            <a:off x="13068152" y="2059924"/>
            <a:ext cx="3591741" cy="5916389"/>
          </a:xfrm>
          <a:custGeom>
            <a:avLst/>
            <a:gdLst/>
            <a:ahLst/>
            <a:cxnLst/>
            <a:rect r="r" b="b" t="t" l="l"/>
            <a:pathLst>
              <a:path h="5916389" w="3591741">
                <a:moveTo>
                  <a:pt x="0" y="0"/>
                </a:moveTo>
                <a:lnTo>
                  <a:pt x="3591742" y="0"/>
                </a:lnTo>
                <a:lnTo>
                  <a:pt x="3591742" y="5916389"/>
                </a:lnTo>
                <a:lnTo>
                  <a:pt x="0" y="5916389"/>
                </a:lnTo>
                <a:lnTo>
                  <a:pt x="0" y="0"/>
                </a:lnTo>
                <a:close/>
              </a:path>
            </a:pathLst>
          </a:custGeom>
          <a:blipFill>
            <a:blip r:embed="rId5"/>
            <a:stretch>
              <a:fillRect l="0" t="0" r="0" b="0"/>
            </a:stretch>
          </a:blipFill>
        </p:spPr>
      </p:sp>
      <p:sp>
        <p:nvSpPr>
          <p:cNvPr name="Freeform 14" id="14"/>
          <p:cNvSpPr/>
          <p:nvPr/>
        </p:nvSpPr>
        <p:spPr>
          <a:xfrm flipH="false" flipV="false" rot="0">
            <a:off x="1836745" y="2075762"/>
            <a:ext cx="3480809" cy="5916389"/>
          </a:xfrm>
          <a:custGeom>
            <a:avLst/>
            <a:gdLst/>
            <a:ahLst/>
            <a:cxnLst/>
            <a:rect r="r" b="b" t="t" l="l"/>
            <a:pathLst>
              <a:path h="5916389" w="3480809">
                <a:moveTo>
                  <a:pt x="0" y="0"/>
                </a:moveTo>
                <a:lnTo>
                  <a:pt x="3480809" y="0"/>
                </a:lnTo>
                <a:lnTo>
                  <a:pt x="3480809" y="5916389"/>
                </a:lnTo>
                <a:lnTo>
                  <a:pt x="0" y="5916389"/>
                </a:lnTo>
                <a:lnTo>
                  <a:pt x="0" y="0"/>
                </a:lnTo>
                <a:close/>
              </a:path>
            </a:pathLst>
          </a:custGeom>
          <a:blipFill>
            <a:blip r:embed="rId6"/>
            <a:stretch>
              <a:fillRect l="0" t="0" r="0" b="0"/>
            </a:stretch>
          </a:blipFill>
        </p:spPr>
      </p:sp>
      <p:sp>
        <p:nvSpPr>
          <p:cNvPr name="Freeform 15" id="15"/>
          <p:cNvSpPr/>
          <p:nvPr/>
        </p:nvSpPr>
        <p:spPr>
          <a:xfrm flipH="false" flipV="false" rot="0">
            <a:off x="6811250" y="1908628"/>
            <a:ext cx="4187214" cy="5992435"/>
          </a:xfrm>
          <a:custGeom>
            <a:avLst/>
            <a:gdLst/>
            <a:ahLst/>
            <a:cxnLst/>
            <a:rect r="r" b="b" t="t" l="l"/>
            <a:pathLst>
              <a:path h="5992435" w="4187214">
                <a:moveTo>
                  <a:pt x="0" y="0"/>
                </a:moveTo>
                <a:lnTo>
                  <a:pt x="4187214" y="0"/>
                </a:lnTo>
                <a:lnTo>
                  <a:pt x="4187214" y="5992435"/>
                </a:lnTo>
                <a:lnTo>
                  <a:pt x="0" y="5992435"/>
                </a:lnTo>
                <a:lnTo>
                  <a:pt x="0" y="0"/>
                </a:lnTo>
                <a:close/>
              </a:path>
            </a:pathLst>
          </a:custGeom>
          <a:blipFill>
            <a:blip r:embed="rId7"/>
            <a:stretch>
              <a:fillRect l="0" t="0" r="0" b="0"/>
            </a:stretch>
          </a:blipFill>
        </p:spPr>
      </p:sp>
      <p:sp>
        <p:nvSpPr>
          <p:cNvPr name="TextBox 16" id="16"/>
          <p:cNvSpPr txBox="true"/>
          <p:nvPr/>
        </p:nvSpPr>
        <p:spPr>
          <a:xfrm rot="0">
            <a:off x="7083226" y="8752226"/>
            <a:ext cx="3982469" cy="917575"/>
          </a:xfrm>
          <a:prstGeom prst="rect">
            <a:avLst/>
          </a:prstGeom>
        </p:spPr>
        <p:txBody>
          <a:bodyPr anchor="t" rtlCol="false" tIns="0" lIns="0" bIns="0" rIns="0">
            <a:spAutoFit/>
          </a:bodyPr>
          <a:lstStyle/>
          <a:p>
            <a:pPr algn="ctr">
              <a:lnSpc>
                <a:spcPts val="3199"/>
              </a:lnSpc>
            </a:pPr>
            <a:r>
              <a:rPr lang="en-US" sz="3999">
                <a:solidFill>
                  <a:srgbClr val="000000"/>
                </a:solidFill>
                <a:latin typeface="The Seasons Bold"/>
              </a:rPr>
              <a:t>"Vaping isn't good for you"</a:t>
            </a:r>
          </a:p>
        </p:txBody>
      </p:sp>
      <p:sp>
        <p:nvSpPr>
          <p:cNvPr name="TextBox 17" id="17"/>
          <p:cNvSpPr txBox="true"/>
          <p:nvPr/>
        </p:nvSpPr>
        <p:spPr>
          <a:xfrm rot="0">
            <a:off x="1758421" y="8323601"/>
            <a:ext cx="3637457" cy="1774825"/>
          </a:xfrm>
          <a:prstGeom prst="rect">
            <a:avLst/>
          </a:prstGeom>
        </p:spPr>
        <p:txBody>
          <a:bodyPr anchor="t" rtlCol="false" tIns="0" lIns="0" bIns="0" rIns="0">
            <a:spAutoFit/>
          </a:bodyPr>
          <a:lstStyle/>
          <a:p>
            <a:pPr algn="ctr">
              <a:lnSpc>
                <a:spcPts val="3199"/>
              </a:lnSpc>
            </a:pPr>
            <a:r>
              <a:rPr lang="en-US" sz="3999">
                <a:solidFill>
                  <a:srgbClr val="000000"/>
                </a:solidFill>
                <a:latin typeface="The Seasons Bold"/>
              </a:rPr>
              <a:t>"I want to play sports: vaping will harm my lungs"</a:t>
            </a:r>
          </a:p>
        </p:txBody>
      </p:sp>
      <p:sp>
        <p:nvSpPr>
          <p:cNvPr name="TextBox 18" id="18"/>
          <p:cNvSpPr txBox="true"/>
          <p:nvPr/>
        </p:nvSpPr>
        <p:spPr>
          <a:xfrm rot="0">
            <a:off x="13207727" y="8537913"/>
            <a:ext cx="3312592" cy="1346200"/>
          </a:xfrm>
          <a:prstGeom prst="rect">
            <a:avLst/>
          </a:prstGeom>
        </p:spPr>
        <p:txBody>
          <a:bodyPr anchor="t" rtlCol="false" tIns="0" lIns="0" bIns="0" rIns="0">
            <a:spAutoFit/>
          </a:bodyPr>
          <a:lstStyle/>
          <a:p>
            <a:pPr algn="ctr">
              <a:lnSpc>
                <a:spcPts val="3199"/>
              </a:lnSpc>
            </a:pPr>
            <a:r>
              <a:rPr lang="en-US" sz="3999">
                <a:solidFill>
                  <a:srgbClr val="000000"/>
                </a:solidFill>
                <a:latin typeface="The Seasons Bold"/>
              </a:rPr>
              <a:t>"My Mom would find out"</a:t>
            </a:r>
          </a:p>
        </p:txBody>
      </p:sp>
      <p:sp>
        <p:nvSpPr>
          <p:cNvPr name="Freeform 19" id="19"/>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8"/>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15950313" y="1369076"/>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493120" y="2517078"/>
            <a:ext cx="6382072" cy="3446319"/>
          </a:xfrm>
          <a:custGeom>
            <a:avLst/>
            <a:gdLst/>
            <a:ahLst/>
            <a:cxnLst/>
            <a:rect r="r" b="b" t="t" l="l"/>
            <a:pathLst>
              <a:path h="3446319" w="6382072">
                <a:moveTo>
                  <a:pt x="0" y="0"/>
                </a:moveTo>
                <a:lnTo>
                  <a:pt x="6382072" y="0"/>
                </a:lnTo>
                <a:lnTo>
                  <a:pt x="6382072" y="3446318"/>
                </a:lnTo>
                <a:lnTo>
                  <a:pt x="0" y="34463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2008496" y="1041969"/>
            <a:ext cx="14271009" cy="1049926"/>
          </a:xfrm>
          <a:prstGeom prst="rect">
            <a:avLst/>
          </a:prstGeom>
        </p:spPr>
        <p:txBody>
          <a:bodyPr anchor="t" rtlCol="false" tIns="0" lIns="0" bIns="0" rIns="0">
            <a:spAutoFit/>
          </a:bodyPr>
          <a:lstStyle/>
          <a:p>
            <a:pPr algn="ctr">
              <a:lnSpc>
                <a:spcPts val="7059"/>
              </a:lnSpc>
            </a:pPr>
            <a:r>
              <a:rPr lang="en-US" sz="8022">
                <a:solidFill>
                  <a:srgbClr val="D1B266"/>
                </a:solidFill>
                <a:latin typeface="The Seasons Bold"/>
              </a:rPr>
              <a:t>KEY TAKEAWAYS</a:t>
            </a:r>
          </a:p>
        </p:txBody>
      </p:sp>
      <p:sp>
        <p:nvSpPr>
          <p:cNvPr name="Freeform 5" id="5"/>
          <p:cNvSpPr/>
          <p:nvPr/>
        </p:nvSpPr>
        <p:spPr>
          <a:xfrm flipH="false" flipV="false" rot="-2445240">
            <a:off x="-7496004" y="-429299"/>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0187467" y="2517078"/>
            <a:ext cx="6382072" cy="3446319"/>
          </a:xfrm>
          <a:custGeom>
            <a:avLst/>
            <a:gdLst/>
            <a:ahLst/>
            <a:cxnLst/>
            <a:rect r="r" b="b" t="t" l="l"/>
            <a:pathLst>
              <a:path h="3446319" w="6382072">
                <a:moveTo>
                  <a:pt x="0" y="0"/>
                </a:moveTo>
                <a:lnTo>
                  <a:pt x="6382072" y="0"/>
                </a:lnTo>
                <a:lnTo>
                  <a:pt x="6382072" y="3446318"/>
                </a:lnTo>
                <a:lnTo>
                  <a:pt x="0" y="34463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5952964" y="6631878"/>
            <a:ext cx="6382072" cy="3446319"/>
          </a:xfrm>
          <a:custGeom>
            <a:avLst/>
            <a:gdLst/>
            <a:ahLst/>
            <a:cxnLst/>
            <a:rect r="r" b="b" t="t" l="l"/>
            <a:pathLst>
              <a:path h="3446319" w="6382072">
                <a:moveTo>
                  <a:pt x="0" y="0"/>
                </a:moveTo>
                <a:lnTo>
                  <a:pt x="6382072" y="0"/>
                </a:lnTo>
                <a:lnTo>
                  <a:pt x="6382072" y="3446318"/>
                </a:lnTo>
                <a:lnTo>
                  <a:pt x="0" y="34463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9"/>
            <a:stretch>
              <a:fillRect l="0" t="0" r="0" b="0"/>
            </a:stretch>
          </a:blipFill>
        </p:spPr>
      </p:sp>
      <p:sp>
        <p:nvSpPr>
          <p:cNvPr name="TextBox 9" id="9"/>
          <p:cNvSpPr txBox="true"/>
          <p:nvPr/>
        </p:nvSpPr>
        <p:spPr>
          <a:xfrm rot="0">
            <a:off x="1794432" y="3167087"/>
            <a:ext cx="5779449" cy="2079625"/>
          </a:xfrm>
          <a:prstGeom prst="rect">
            <a:avLst/>
          </a:prstGeom>
        </p:spPr>
        <p:txBody>
          <a:bodyPr anchor="t" rtlCol="false" tIns="0" lIns="0" bIns="0" rIns="0">
            <a:spAutoFit/>
          </a:bodyPr>
          <a:lstStyle/>
          <a:p>
            <a:pPr algn="ctr">
              <a:lnSpc>
                <a:spcPts val="5599"/>
              </a:lnSpc>
            </a:pPr>
            <a:r>
              <a:rPr lang="en-US" sz="3999">
                <a:solidFill>
                  <a:srgbClr val="1F222B"/>
                </a:solidFill>
                <a:latin typeface="Red Hat Display"/>
              </a:rPr>
              <a:t>Big tobacco companies try to trick kids into trying their products!</a:t>
            </a:r>
          </a:p>
        </p:txBody>
      </p:sp>
      <p:sp>
        <p:nvSpPr>
          <p:cNvPr name="TextBox 10" id="10"/>
          <p:cNvSpPr txBox="true"/>
          <p:nvPr/>
        </p:nvSpPr>
        <p:spPr>
          <a:xfrm rot="0">
            <a:off x="10537127" y="3167087"/>
            <a:ext cx="5682753" cy="2079625"/>
          </a:xfrm>
          <a:prstGeom prst="rect">
            <a:avLst/>
          </a:prstGeom>
        </p:spPr>
        <p:txBody>
          <a:bodyPr anchor="t" rtlCol="false" tIns="0" lIns="0" bIns="0" rIns="0">
            <a:spAutoFit/>
          </a:bodyPr>
          <a:lstStyle/>
          <a:p>
            <a:pPr algn="ctr">
              <a:lnSpc>
                <a:spcPts val="5599"/>
              </a:lnSpc>
            </a:pPr>
            <a:r>
              <a:rPr lang="en-US" sz="3999">
                <a:solidFill>
                  <a:srgbClr val="1F222B"/>
                </a:solidFill>
                <a:latin typeface="Red Hat Display"/>
              </a:rPr>
              <a:t>It's ok to be stressed and there are healthy ways to deal with that stress!</a:t>
            </a:r>
          </a:p>
        </p:txBody>
      </p:sp>
      <p:sp>
        <p:nvSpPr>
          <p:cNvPr name="TextBox 11" id="11"/>
          <p:cNvSpPr txBox="true"/>
          <p:nvPr/>
        </p:nvSpPr>
        <p:spPr>
          <a:xfrm rot="0">
            <a:off x="6254275" y="7634312"/>
            <a:ext cx="5779449" cy="1374775"/>
          </a:xfrm>
          <a:prstGeom prst="rect">
            <a:avLst/>
          </a:prstGeom>
        </p:spPr>
        <p:txBody>
          <a:bodyPr anchor="t" rtlCol="false" tIns="0" lIns="0" bIns="0" rIns="0">
            <a:spAutoFit/>
          </a:bodyPr>
          <a:lstStyle/>
          <a:p>
            <a:pPr algn="ctr">
              <a:lnSpc>
                <a:spcPts val="5599"/>
              </a:lnSpc>
            </a:pPr>
            <a:r>
              <a:rPr lang="en-US" sz="3999">
                <a:solidFill>
                  <a:srgbClr val="1F222B"/>
                </a:solidFill>
                <a:latin typeface="Red Hat Display"/>
              </a:rPr>
              <a:t>Using e-cigarettes does harm the environment</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sp>
        <p:nvSpPr>
          <p:cNvPr name="Freeform 2" id="2"/>
          <p:cNvSpPr/>
          <p:nvPr/>
        </p:nvSpPr>
        <p:spPr>
          <a:xfrm flipH="false" flipV="false" rot="0">
            <a:off x="-727966" y="685800"/>
            <a:ext cx="3855122" cy="5061745"/>
          </a:xfrm>
          <a:custGeom>
            <a:avLst/>
            <a:gdLst/>
            <a:ahLst/>
            <a:cxnLst/>
            <a:rect r="r" b="b" t="t" l="l"/>
            <a:pathLst>
              <a:path h="5061745" w="3855122">
                <a:moveTo>
                  <a:pt x="0" y="0"/>
                </a:moveTo>
                <a:lnTo>
                  <a:pt x="3855122" y="0"/>
                </a:lnTo>
                <a:lnTo>
                  <a:pt x="3855122" y="5061745"/>
                </a:lnTo>
                <a:lnTo>
                  <a:pt x="0" y="50617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208283" y="6802144"/>
            <a:ext cx="4815756" cy="3484856"/>
          </a:xfrm>
          <a:custGeom>
            <a:avLst/>
            <a:gdLst/>
            <a:ahLst/>
            <a:cxnLst/>
            <a:rect r="r" b="b" t="t" l="l"/>
            <a:pathLst>
              <a:path h="3484856" w="4815756">
                <a:moveTo>
                  <a:pt x="0" y="0"/>
                </a:moveTo>
                <a:lnTo>
                  <a:pt x="4815756" y="0"/>
                </a:lnTo>
                <a:lnTo>
                  <a:pt x="4815756" y="3484856"/>
                </a:lnTo>
                <a:lnTo>
                  <a:pt x="0" y="348485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a:hlinkClick r:id="rId8" tooltip="https://create.kahoot.it/details/a82d12d4-5adc-4017-9864-e32e498a6777"/>
          </p:cNvPr>
          <p:cNvSpPr/>
          <p:nvPr/>
        </p:nvSpPr>
        <p:spPr>
          <a:xfrm flipH="false" flipV="false" rot="0">
            <a:off x="2423382" y="447285"/>
            <a:ext cx="17492828" cy="9839715"/>
          </a:xfrm>
          <a:custGeom>
            <a:avLst/>
            <a:gdLst/>
            <a:ahLst/>
            <a:cxnLst/>
            <a:rect r="r" b="b" t="t" l="l"/>
            <a:pathLst>
              <a:path h="9839715" w="17492828">
                <a:moveTo>
                  <a:pt x="0" y="0"/>
                </a:moveTo>
                <a:lnTo>
                  <a:pt x="17492828" y="0"/>
                </a:lnTo>
                <a:lnTo>
                  <a:pt x="17492828" y="9839715"/>
                </a:lnTo>
                <a:lnTo>
                  <a:pt x="0" y="9839715"/>
                </a:lnTo>
                <a:lnTo>
                  <a:pt x="0" y="0"/>
                </a:lnTo>
                <a:close/>
              </a:path>
            </a:pathLst>
          </a:custGeom>
          <a:blipFill>
            <a:blip r:embed="rId7"/>
            <a:stretch>
              <a:fillRect l="0" t="0" r="0" b="0"/>
            </a:stretch>
          </a:blipFill>
        </p:spPr>
      </p:sp>
      <p:sp>
        <p:nvSpPr>
          <p:cNvPr name="Freeform 5" id="5"/>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9"/>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sp>
        <p:nvSpPr>
          <p:cNvPr name="Freeform 2" id="2"/>
          <p:cNvSpPr/>
          <p:nvPr/>
        </p:nvSpPr>
        <p:spPr>
          <a:xfrm flipH="false" flipV="false" rot="-2445240">
            <a:off x="15873807" y="1468236"/>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493120" y="2517078"/>
            <a:ext cx="6382072" cy="3446319"/>
          </a:xfrm>
          <a:custGeom>
            <a:avLst/>
            <a:gdLst/>
            <a:ahLst/>
            <a:cxnLst/>
            <a:rect r="r" b="b" t="t" l="l"/>
            <a:pathLst>
              <a:path h="3446319" w="6382072">
                <a:moveTo>
                  <a:pt x="0" y="0"/>
                </a:moveTo>
                <a:lnTo>
                  <a:pt x="6382072" y="0"/>
                </a:lnTo>
                <a:lnTo>
                  <a:pt x="6382072" y="3446318"/>
                </a:lnTo>
                <a:lnTo>
                  <a:pt x="0" y="34463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2811104" y="588042"/>
            <a:ext cx="11775355" cy="1551518"/>
          </a:xfrm>
          <a:prstGeom prst="rect">
            <a:avLst/>
          </a:prstGeom>
        </p:spPr>
        <p:txBody>
          <a:bodyPr anchor="t" rtlCol="false" tIns="0" lIns="0" bIns="0" rIns="0">
            <a:spAutoFit/>
          </a:bodyPr>
          <a:lstStyle/>
          <a:p>
            <a:pPr algn="ctr">
              <a:lnSpc>
                <a:spcPts val="10487"/>
              </a:lnSpc>
            </a:pPr>
            <a:r>
              <a:rPr lang="en-US" sz="11917">
                <a:solidFill>
                  <a:srgbClr val="D1B266"/>
                </a:solidFill>
                <a:latin typeface="The Seasons Bold"/>
              </a:rPr>
              <a:t>TOPICS</a:t>
            </a:r>
          </a:p>
        </p:txBody>
      </p:sp>
      <p:sp>
        <p:nvSpPr>
          <p:cNvPr name="Freeform 5" id="5"/>
          <p:cNvSpPr/>
          <p:nvPr/>
        </p:nvSpPr>
        <p:spPr>
          <a:xfrm flipH="false" flipV="false" rot="-2445240">
            <a:off x="-7496004" y="-429299"/>
            <a:ext cx="11684508" cy="6267145"/>
          </a:xfrm>
          <a:custGeom>
            <a:avLst/>
            <a:gdLst/>
            <a:ahLst/>
            <a:cxnLst/>
            <a:rect r="r" b="b" t="t" l="l"/>
            <a:pathLst>
              <a:path h="6267145" w="11684508">
                <a:moveTo>
                  <a:pt x="0" y="0"/>
                </a:moveTo>
                <a:lnTo>
                  <a:pt x="11684508" y="0"/>
                </a:lnTo>
                <a:lnTo>
                  <a:pt x="11684508" y="6267145"/>
                </a:lnTo>
                <a:lnTo>
                  <a:pt x="0" y="626714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0187467" y="2517078"/>
            <a:ext cx="6382072" cy="3446319"/>
          </a:xfrm>
          <a:custGeom>
            <a:avLst/>
            <a:gdLst/>
            <a:ahLst/>
            <a:cxnLst/>
            <a:rect r="r" b="b" t="t" l="l"/>
            <a:pathLst>
              <a:path h="3446319" w="6382072">
                <a:moveTo>
                  <a:pt x="0" y="0"/>
                </a:moveTo>
                <a:lnTo>
                  <a:pt x="6382072" y="0"/>
                </a:lnTo>
                <a:lnTo>
                  <a:pt x="6382072" y="3446318"/>
                </a:lnTo>
                <a:lnTo>
                  <a:pt x="0" y="34463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2317584" y="3792940"/>
            <a:ext cx="4464772" cy="808868"/>
          </a:xfrm>
          <a:prstGeom prst="rect">
            <a:avLst/>
          </a:prstGeom>
        </p:spPr>
        <p:txBody>
          <a:bodyPr anchor="t" rtlCol="false" tIns="0" lIns="0" bIns="0" rIns="0">
            <a:spAutoFit/>
          </a:bodyPr>
          <a:lstStyle/>
          <a:p>
            <a:pPr algn="ctr">
              <a:lnSpc>
                <a:spcPts val="6663"/>
              </a:lnSpc>
            </a:pPr>
            <a:r>
              <a:rPr lang="en-US" sz="4759">
                <a:solidFill>
                  <a:srgbClr val="1F222B"/>
                </a:solidFill>
                <a:latin typeface="Red Hat Display"/>
              </a:rPr>
              <a:t>Marketing Tricks</a:t>
            </a:r>
          </a:p>
        </p:txBody>
      </p:sp>
      <p:sp>
        <p:nvSpPr>
          <p:cNvPr name="Freeform 8" id="8"/>
          <p:cNvSpPr/>
          <p:nvPr/>
        </p:nvSpPr>
        <p:spPr>
          <a:xfrm flipH="false" flipV="false" rot="0">
            <a:off x="5952964" y="6631878"/>
            <a:ext cx="6382072" cy="3446319"/>
          </a:xfrm>
          <a:custGeom>
            <a:avLst/>
            <a:gdLst/>
            <a:ahLst/>
            <a:cxnLst/>
            <a:rect r="r" b="b" t="t" l="l"/>
            <a:pathLst>
              <a:path h="3446319" w="6382072">
                <a:moveTo>
                  <a:pt x="0" y="0"/>
                </a:moveTo>
                <a:lnTo>
                  <a:pt x="6382072" y="0"/>
                </a:lnTo>
                <a:lnTo>
                  <a:pt x="6382072" y="3446318"/>
                </a:lnTo>
                <a:lnTo>
                  <a:pt x="0" y="34463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true" flipV="false" rot="286504">
            <a:off x="5197631" y="1869439"/>
            <a:ext cx="3169451" cy="2523675"/>
          </a:xfrm>
          <a:custGeom>
            <a:avLst/>
            <a:gdLst/>
            <a:ahLst/>
            <a:cxnLst/>
            <a:rect r="r" b="b" t="t" l="l"/>
            <a:pathLst>
              <a:path h="2523675" w="3169451">
                <a:moveTo>
                  <a:pt x="3169451" y="0"/>
                </a:moveTo>
                <a:lnTo>
                  <a:pt x="0" y="0"/>
                </a:lnTo>
                <a:lnTo>
                  <a:pt x="0" y="2523676"/>
                </a:lnTo>
                <a:lnTo>
                  <a:pt x="3169451" y="2523676"/>
                </a:lnTo>
                <a:lnTo>
                  <a:pt x="3169451"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4891296" y="6631878"/>
            <a:ext cx="2231272" cy="2260036"/>
          </a:xfrm>
          <a:custGeom>
            <a:avLst/>
            <a:gdLst/>
            <a:ahLst/>
            <a:cxnLst/>
            <a:rect r="r" b="b" t="t" l="l"/>
            <a:pathLst>
              <a:path h="2260036" w="2231272">
                <a:moveTo>
                  <a:pt x="0" y="0"/>
                </a:moveTo>
                <a:lnTo>
                  <a:pt x="2231272" y="0"/>
                </a:lnTo>
                <a:lnTo>
                  <a:pt x="2231272" y="2260035"/>
                </a:lnTo>
                <a:lnTo>
                  <a:pt x="0" y="226003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0">
            <a:off x="13965195" y="3131277"/>
            <a:ext cx="2254685" cy="2057400"/>
          </a:xfrm>
          <a:custGeom>
            <a:avLst/>
            <a:gdLst/>
            <a:ahLst/>
            <a:cxnLst/>
            <a:rect r="r" b="b" t="t" l="l"/>
            <a:pathLst>
              <a:path h="2057400" w="2254685">
                <a:moveTo>
                  <a:pt x="0" y="0"/>
                </a:moveTo>
                <a:lnTo>
                  <a:pt x="2254685" y="0"/>
                </a:lnTo>
                <a:lnTo>
                  <a:pt x="2254685"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2" id="12"/>
          <p:cNvSpPr txBox="true"/>
          <p:nvPr/>
        </p:nvSpPr>
        <p:spPr>
          <a:xfrm rot="0">
            <a:off x="10537127" y="3305267"/>
            <a:ext cx="3428068" cy="1623695"/>
          </a:xfrm>
          <a:prstGeom prst="rect">
            <a:avLst/>
          </a:prstGeom>
        </p:spPr>
        <p:txBody>
          <a:bodyPr anchor="t" rtlCol="false" tIns="0" lIns="0" bIns="0" rIns="0">
            <a:spAutoFit/>
          </a:bodyPr>
          <a:lstStyle/>
          <a:p>
            <a:pPr algn="ctr">
              <a:lnSpc>
                <a:spcPts val="6580"/>
              </a:lnSpc>
            </a:pPr>
            <a:r>
              <a:rPr lang="en-US" sz="4700">
                <a:solidFill>
                  <a:srgbClr val="1F222B"/>
                </a:solidFill>
                <a:latin typeface="Red Hat Display"/>
              </a:rPr>
              <a:t>Stress and Wellness</a:t>
            </a:r>
          </a:p>
        </p:txBody>
      </p:sp>
      <p:sp>
        <p:nvSpPr>
          <p:cNvPr name="TextBox 13" id="13"/>
          <p:cNvSpPr txBox="true"/>
          <p:nvPr/>
        </p:nvSpPr>
        <p:spPr>
          <a:xfrm rot="0">
            <a:off x="7122568" y="7500327"/>
            <a:ext cx="4938622" cy="1623695"/>
          </a:xfrm>
          <a:prstGeom prst="rect">
            <a:avLst/>
          </a:prstGeom>
        </p:spPr>
        <p:txBody>
          <a:bodyPr anchor="t" rtlCol="false" tIns="0" lIns="0" bIns="0" rIns="0">
            <a:spAutoFit/>
          </a:bodyPr>
          <a:lstStyle/>
          <a:p>
            <a:pPr algn="ctr">
              <a:lnSpc>
                <a:spcPts val="6580"/>
              </a:lnSpc>
            </a:pPr>
            <a:r>
              <a:rPr lang="en-US" sz="4700">
                <a:solidFill>
                  <a:srgbClr val="1F222B"/>
                </a:solidFill>
                <a:latin typeface="Red Hat Display"/>
              </a:rPr>
              <a:t>E-cigarettes and the Environment</a:t>
            </a:r>
          </a:p>
        </p:txBody>
      </p:sp>
      <p:sp>
        <p:nvSpPr>
          <p:cNvPr name="Freeform 14" id="14"/>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15"/>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sp>
        <p:nvSpPr>
          <p:cNvPr name="TextBox 2" id="2"/>
          <p:cNvSpPr txBox="true"/>
          <p:nvPr/>
        </p:nvSpPr>
        <p:spPr>
          <a:xfrm rot="0">
            <a:off x="1442622" y="2188448"/>
            <a:ext cx="15402755" cy="1568871"/>
          </a:xfrm>
          <a:prstGeom prst="rect">
            <a:avLst/>
          </a:prstGeom>
        </p:spPr>
        <p:txBody>
          <a:bodyPr anchor="t" rtlCol="false" tIns="0" lIns="0" bIns="0" rIns="0">
            <a:spAutoFit/>
          </a:bodyPr>
          <a:lstStyle/>
          <a:p>
            <a:pPr algn="ctr">
              <a:lnSpc>
                <a:spcPts val="10382"/>
              </a:lnSpc>
            </a:pPr>
            <a:r>
              <a:rPr lang="en-US" sz="12508">
                <a:solidFill>
                  <a:srgbClr val="5F1A1F"/>
                </a:solidFill>
                <a:latin typeface="The Seasons Bold"/>
              </a:rPr>
              <a:t>I WILL LEARN</a:t>
            </a:r>
          </a:p>
        </p:txBody>
      </p:sp>
      <p:sp>
        <p:nvSpPr>
          <p:cNvPr name="Freeform 3" id="3"/>
          <p:cNvSpPr/>
          <p:nvPr/>
        </p:nvSpPr>
        <p:spPr>
          <a:xfrm flipH="false" flipV="false" rot="0">
            <a:off x="12796894"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491106"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814682"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2278303" y="4130992"/>
            <a:ext cx="6646622" cy="1863091"/>
          </a:xfrm>
          <a:prstGeom prst="rect">
            <a:avLst/>
          </a:prstGeom>
        </p:spPr>
        <p:txBody>
          <a:bodyPr anchor="t" rtlCol="false" tIns="0" lIns="0" bIns="0" rIns="0">
            <a:spAutoFit/>
          </a:bodyPr>
          <a:lstStyle/>
          <a:p>
            <a:pPr>
              <a:lnSpc>
                <a:spcPts val="5039"/>
              </a:lnSpc>
            </a:pPr>
            <a:r>
              <a:rPr lang="en-US" sz="2799">
                <a:solidFill>
                  <a:srgbClr val="1F222B"/>
                </a:solidFill>
                <a:latin typeface="Safira March"/>
              </a:rPr>
              <a:t>How tobacco companies use marketing to trick kids!</a:t>
            </a:r>
          </a:p>
        </p:txBody>
      </p:sp>
      <p:sp>
        <p:nvSpPr>
          <p:cNvPr name="Freeform 7" id="7"/>
          <p:cNvSpPr/>
          <p:nvPr/>
        </p:nvSpPr>
        <p:spPr>
          <a:xfrm flipH="false" flipV="false" rot="-2595023">
            <a:off x="342424" y="4707353"/>
            <a:ext cx="1821563" cy="1000204"/>
          </a:xfrm>
          <a:custGeom>
            <a:avLst/>
            <a:gdLst/>
            <a:ahLst/>
            <a:cxnLst/>
            <a:rect r="r" b="b" t="t" l="l"/>
            <a:pathLst>
              <a:path h="1000204" w="1821563">
                <a:moveTo>
                  <a:pt x="0" y="0"/>
                </a:moveTo>
                <a:lnTo>
                  <a:pt x="1821564" y="0"/>
                </a:lnTo>
                <a:lnTo>
                  <a:pt x="1821564" y="1000204"/>
                </a:lnTo>
                <a:lnTo>
                  <a:pt x="0" y="100020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11432318" y="4194948"/>
            <a:ext cx="6537361" cy="1863090"/>
          </a:xfrm>
          <a:prstGeom prst="rect">
            <a:avLst/>
          </a:prstGeom>
        </p:spPr>
        <p:txBody>
          <a:bodyPr anchor="t" rtlCol="false" tIns="0" lIns="0" bIns="0" rIns="0">
            <a:spAutoFit/>
          </a:bodyPr>
          <a:lstStyle/>
          <a:p>
            <a:pPr>
              <a:lnSpc>
                <a:spcPts val="5040"/>
              </a:lnSpc>
            </a:pPr>
            <a:r>
              <a:rPr lang="en-US" sz="2800">
                <a:solidFill>
                  <a:srgbClr val="1F222B"/>
                </a:solidFill>
                <a:latin typeface="Safira March"/>
              </a:rPr>
              <a:t>How E-cigarettes affect the environment</a:t>
            </a:r>
          </a:p>
        </p:txBody>
      </p:sp>
      <p:sp>
        <p:nvSpPr>
          <p:cNvPr name="TextBox 9" id="9"/>
          <p:cNvSpPr txBox="true"/>
          <p:nvPr/>
        </p:nvSpPr>
        <p:spPr>
          <a:xfrm rot="0">
            <a:off x="11184668" y="7531082"/>
            <a:ext cx="6537361" cy="1863090"/>
          </a:xfrm>
          <a:prstGeom prst="rect">
            <a:avLst/>
          </a:prstGeom>
        </p:spPr>
        <p:txBody>
          <a:bodyPr anchor="t" rtlCol="false" tIns="0" lIns="0" bIns="0" rIns="0">
            <a:spAutoFit/>
          </a:bodyPr>
          <a:lstStyle/>
          <a:p>
            <a:pPr>
              <a:lnSpc>
                <a:spcPts val="5040"/>
              </a:lnSpc>
            </a:pPr>
            <a:r>
              <a:rPr lang="en-US" sz="2800">
                <a:solidFill>
                  <a:srgbClr val="1F222B"/>
                </a:solidFill>
                <a:latin typeface="Safira March"/>
              </a:rPr>
              <a:t>About stress and how to cope with it in healthy ways</a:t>
            </a:r>
          </a:p>
        </p:txBody>
      </p:sp>
      <p:pic>
        <p:nvPicPr>
          <p:cNvPr name="Picture 10" id="10"/>
          <p:cNvPicPr>
            <a:picLocks noChangeAspect="true"/>
          </p:cNvPicPr>
          <p:nvPr/>
        </p:nvPicPr>
        <p:blipFill>
          <a:blip r:embed="rId7"/>
          <a:srcRect l="0" t="0" r="0" b="0"/>
          <a:stretch>
            <a:fillRect/>
          </a:stretch>
        </p:blipFill>
        <p:spPr>
          <a:xfrm flipH="true" flipV="false" rot="0">
            <a:off x="2507679" y="6298609"/>
            <a:ext cx="4995783" cy="4091231"/>
          </a:xfrm>
          <a:prstGeom prst="rect">
            <a:avLst/>
          </a:prstGeom>
        </p:spPr>
      </p:pic>
      <p:sp>
        <p:nvSpPr>
          <p:cNvPr name="Freeform 11" id="11"/>
          <p:cNvSpPr/>
          <p:nvPr/>
        </p:nvSpPr>
        <p:spPr>
          <a:xfrm flipH="false" flipV="false" rot="-2595023">
            <a:off x="9267840" y="4845085"/>
            <a:ext cx="1821563" cy="1000204"/>
          </a:xfrm>
          <a:custGeom>
            <a:avLst/>
            <a:gdLst/>
            <a:ahLst/>
            <a:cxnLst/>
            <a:rect r="r" b="b" t="t" l="l"/>
            <a:pathLst>
              <a:path h="1000204" w="1821563">
                <a:moveTo>
                  <a:pt x="0" y="0"/>
                </a:moveTo>
                <a:lnTo>
                  <a:pt x="1821563" y="0"/>
                </a:lnTo>
                <a:lnTo>
                  <a:pt x="1821563" y="1000204"/>
                </a:lnTo>
                <a:lnTo>
                  <a:pt x="0" y="100020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2595023">
            <a:off x="9001140" y="8043487"/>
            <a:ext cx="1821563" cy="1000204"/>
          </a:xfrm>
          <a:custGeom>
            <a:avLst/>
            <a:gdLst/>
            <a:ahLst/>
            <a:cxnLst/>
            <a:rect r="r" b="b" t="t" l="l"/>
            <a:pathLst>
              <a:path h="1000204" w="1821563">
                <a:moveTo>
                  <a:pt x="0" y="0"/>
                </a:moveTo>
                <a:lnTo>
                  <a:pt x="1821563" y="0"/>
                </a:lnTo>
                <a:lnTo>
                  <a:pt x="1821563" y="1000204"/>
                </a:lnTo>
                <a:lnTo>
                  <a:pt x="0" y="100020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17191280" y="9114682"/>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8"/>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C8A888"/>
        </a:solidFill>
      </p:bgPr>
    </p:bg>
    <p:spTree>
      <p:nvGrpSpPr>
        <p:cNvPr id="1" name=""/>
        <p:cNvGrpSpPr/>
        <p:nvPr/>
      </p:nvGrpSpPr>
      <p:grpSpPr>
        <a:xfrm>
          <a:off x="0" y="0"/>
          <a:ext cx="0" cy="0"/>
          <a:chOff x="0" y="0"/>
          <a:chExt cx="0" cy="0"/>
        </a:xfrm>
      </p:grpSpPr>
      <p:grpSp>
        <p:nvGrpSpPr>
          <p:cNvPr name="Group 2" id="2"/>
          <p:cNvGrpSpPr/>
          <p:nvPr/>
        </p:nvGrpSpPr>
        <p:grpSpPr>
          <a:xfrm rot="0">
            <a:off x="0" y="8751040"/>
            <a:ext cx="18288000" cy="1535960"/>
            <a:chOff x="0" y="0"/>
            <a:chExt cx="6186311" cy="519572"/>
          </a:xfrm>
        </p:grpSpPr>
        <p:sp>
          <p:nvSpPr>
            <p:cNvPr name="Freeform 3" id="3"/>
            <p:cNvSpPr/>
            <p:nvPr/>
          </p:nvSpPr>
          <p:spPr>
            <a:xfrm flipH="false" flipV="false" rot="0">
              <a:off x="0" y="0"/>
              <a:ext cx="6186311" cy="519572"/>
            </a:xfrm>
            <a:custGeom>
              <a:avLst/>
              <a:gdLst/>
              <a:ahLst/>
              <a:cxnLst/>
              <a:rect r="r" b="b" t="t" l="l"/>
              <a:pathLst>
                <a:path h="519572" w="6186311">
                  <a:moveTo>
                    <a:pt x="0" y="0"/>
                  </a:moveTo>
                  <a:lnTo>
                    <a:pt x="6186311" y="0"/>
                  </a:lnTo>
                  <a:lnTo>
                    <a:pt x="6186311" y="519572"/>
                  </a:lnTo>
                  <a:lnTo>
                    <a:pt x="0" y="519572"/>
                  </a:lnTo>
                  <a:close/>
                </a:path>
              </a:pathLst>
            </a:custGeom>
            <a:solidFill>
              <a:srgbClr val="1F222B"/>
            </a:solidFill>
          </p:spPr>
        </p:sp>
      </p:grpSp>
      <p:sp>
        <p:nvSpPr>
          <p:cNvPr name="Freeform 4" id="4"/>
          <p:cNvSpPr/>
          <p:nvPr/>
        </p:nvSpPr>
        <p:spPr>
          <a:xfrm flipH="false" flipV="false" rot="0">
            <a:off x="9365539" y="-2216714"/>
            <a:ext cx="4837564" cy="4954675"/>
          </a:xfrm>
          <a:custGeom>
            <a:avLst/>
            <a:gdLst/>
            <a:ahLst/>
            <a:cxnLst/>
            <a:rect r="r" b="b" t="t" l="l"/>
            <a:pathLst>
              <a:path h="4954675" w="4837564">
                <a:moveTo>
                  <a:pt x="0" y="0"/>
                </a:moveTo>
                <a:lnTo>
                  <a:pt x="4837564" y="0"/>
                </a:lnTo>
                <a:lnTo>
                  <a:pt x="4837564" y="4954675"/>
                </a:lnTo>
                <a:lnTo>
                  <a:pt x="0" y="4954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4084897" y="-2216714"/>
            <a:ext cx="4837564" cy="4954675"/>
          </a:xfrm>
          <a:custGeom>
            <a:avLst/>
            <a:gdLst/>
            <a:ahLst/>
            <a:cxnLst/>
            <a:rect r="r" b="b" t="t" l="l"/>
            <a:pathLst>
              <a:path h="4954675" w="4837564">
                <a:moveTo>
                  <a:pt x="0" y="0"/>
                </a:moveTo>
                <a:lnTo>
                  <a:pt x="4837564" y="0"/>
                </a:lnTo>
                <a:lnTo>
                  <a:pt x="4837564" y="4954675"/>
                </a:lnTo>
                <a:lnTo>
                  <a:pt x="0" y="49546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true" flipV="false" rot="0">
            <a:off x="13727850" y="0"/>
            <a:ext cx="4788131" cy="10287000"/>
          </a:xfrm>
          <a:custGeom>
            <a:avLst/>
            <a:gdLst/>
            <a:ahLst/>
            <a:cxnLst/>
            <a:rect r="r" b="b" t="t" l="l"/>
            <a:pathLst>
              <a:path h="10287000" w="4788131">
                <a:moveTo>
                  <a:pt x="4788131" y="0"/>
                </a:moveTo>
                <a:lnTo>
                  <a:pt x="0" y="0"/>
                </a:lnTo>
                <a:lnTo>
                  <a:pt x="0" y="10287000"/>
                </a:lnTo>
                <a:lnTo>
                  <a:pt x="4788131" y="10287000"/>
                </a:lnTo>
                <a:lnTo>
                  <a:pt x="4788131"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227981" y="0"/>
            <a:ext cx="4788131" cy="10287000"/>
          </a:xfrm>
          <a:custGeom>
            <a:avLst/>
            <a:gdLst/>
            <a:ahLst/>
            <a:cxnLst/>
            <a:rect r="r" b="b" t="t" l="l"/>
            <a:pathLst>
              <a:path h="10287000" w="4788131">
                <a:moveTo>
                  <a:pt x="0" y="0"/>
                </a:moveTo>
                <a:lnTo>
                  <a:pt x="4788131" y="0"/>
                </a:lnTo>
                <a:lnTo>
                  <a:pt x="4788131" y="10287000"/>
                </a:lnTo>
                <a:lnTo>
                  <a:pt x="0" y="10287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028700" y="540422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3539059" y="4095345"/>
            <a:ext cx="11209883" cy="2593055"/>
          </a:xfrm>
          <a:prstGeom prst="rect">
            <a:avLst/>
          </a:prstGeom>
        </p:spPr>
        <p:txBody>
          <a:bodyPr anchor="t" rtlCol="false" tIns="0" lIns="0" bIns="0" rIns="0">
            <a:spAutoFit/>
          </a:bodyPr>
          <a:lstStyle/>
          <a:p>
            <a:pPr algn="ctr">
              <a:lnSpc>
                <a:spcPts val="8895"/>
              </a:lnSpc>
            </a:pPr>
            <a:r>
              <a:rPr lang="en-US" sz="11552">
                <a:solidFill>
                  <a:srgbClr val="1F222B"/>
                </a:solidFill>
                <a:latin typeface="The Seasons Bold"/>
              </a:rPr>
              <a:t>MARKETING TACTICS</a:t>
            </a:r>
          </a:p>
        </p:txBody>
      </p:sp>
      <p:sp>
        <p:nvSpPr>
          <p:cNvPr name="TextBox 10" id="10"/>
          <p:cNvSpPr txBox="true"/>
          <p:nvPr/>
        </p:nvSpPr>
        <p:spPr>
          <a:xfrm rot="0">
            <a:off x="2679406" y="6848476"/>
            <a:ext cx="12929188" cy="606425"/>
          </a:xfrm>
          <a:prstGeom prst="rect">
            <a:avLst/>
          </a:prstGeom>
        </p:spPr>
        <p:txBody>
          <a:bodyPr anchor="t" rtlCol="false" tIns="0" lIns="0" bIns="0" rIns="0">
            <a:spAutoFit/>
          </a:bodyPr>
          <a:lstStyle/>
          <a:p>
            <a:pPr algn="ctr">
              <a:lnSpc>
                <a:spcPts val="4900"/>
              </a:lnSpc>
            </a:pPr>
            <a:r>
              <a:rPr lang="en-US" sz="3500">
                <a:solidFill>
                  <a:srgbClr val="1F222B"/>
                </a:solidFill>
                <a:latin typeface="Red Hat Display"/>
              </a:rPr>
              <a:t>ACT I</a:t>
            </a:r>
          </a:p>
        </p:txBody>
      </p:sp>
      <p:sp>
        <p:nvSpPr>
          <p:cNvPr name="Freeform 11" id="11"/>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9"/>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grpSp>
        <p:nvGrpSpPr>
          <p:cNvPr name="Group 2" id="2"/>
          <p:cNvGrpSpPr/>
          <p:nvPr/>
        </p:nvGrpSpPr>
        <p:grpSpPr>
          <a:xfrm rot="0">
            <a:off x="0" y="7992151"/>
            <a:ext cx="18288000" cy="2294849"/>
            <a:chOff x="0" y="0"/>
            <a:chExt cx="6186311" cy="776282"/>
          </a:xfrm>
        </p:grpSpPr>
        <p:sp>
          <p:nvSpPr>
            <p:cNvPr name="Freeform 3" id="3"/>
            <p:cNvSpPr/>
            <p:nvPr/>
          </p:nvSpPr>
          <p:spPr>
            <a:xfrm flipH="false" flipV="false" rot="0">
              <a:off x="0" y="0"/>
              <a:ext cx="6186311" cy="776282"/>
            </a:xfrm>
            <a:custGeom>
              <a:avLst/>
              <a:gdLst/>
              <a:ahLst/>
              <a:cxnLst/>
              <a:rect r="r" b="b" t="t" l="l"/>
              <a:pathLst>
                <a:path h="776282" w="6186311">
                  <a:moveTo>
                    <a:pt x="0" y="0"/>
                  </a:moveTo>
                  <a:lnTo>
                    <a:pt x="6186311" y="0"/>
                  </a:lnTo>
                  <a:lnTo>
                    <a:pt x="6186311" y="776282"/>
                  </a:lnTo>
                  <a:lnTo>
                    <a:pt x="0" y="776282"/>
                  </a:lnTo>
                  <a:close/>
                </a:path>
              </a:pathLst>
            </a:custGeom>
            <a:solidFill>
              <a:srgbClr val="C8A888"/>
            </a:solidFill>
          </p:spPr>
        </p:sp>
      </p:grpSp>
      <p:sp>
        <p:nvSpPr>
          <p:cNvPr name="Freeform 4" id="4"/>
          <p:cNvSpPr/>
          <p:nvPr/>
        </p:nvSpPr>
        <p:spPr>
          <a:xfrm flipH="false" flipV="false" rot="0">
            <a:off x="12796894" y="1733560"/>
            <a:ext cx="5032207" cy="7188868"/>
          </a:xfrm>
          <a:custGeom>
            <a:avLst/>
            <a:gdLst/>
            <a:ahLst/>
            <a:cxnLst/>
            <a:rect r="r" b="b" t="t" l="l"/>
            <a:pathLst>
              <a:path h="7188868" w="5032207">
                <a:moveTo>
                  <a:pt x="0" y="0"/>
                </a:moveTo>
                <a:lnTo>
                  <a:pt x="5032207" y="0"/>
                </a:lnTo>
                <a:lnTo>
                  <a:pt x="5032207" y="7188868"/>
                </a:lnTo>
                <a:lnTo>
                  <a:pt x="0" y="718886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0127655" y="5327994"/>
            <a:ext cx="5431328" cy="3930306"/>
          </a:xfrm>
          <a:custGeom>
            <a:avLst/>
            <a:gdLst/>
            <a:ahLst/>
            <a:cxnLst/>
            <a:rect r="r" b="b" t="t" l="l"/>
            <a:pathLst>
              <a:path h="3930306" w="5431328">
                <a:moveTo>
                  <a:pt x="0" y="0"/>
                </a:moveTo>
                <a:lnTo>
                  <a:pt x="5431328" y="0"/>
                </a:lnTo>
                <a:lnTo>
                  <a:pt x="5431328" y="3930306"/>
                </a:lnTo>
                <a:lnTo>
                  <a:pt x="0" y="39303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796894"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5491106"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814682" y="0"/>
            <a:ext cx="7305788" cy="1288475"/>
          </a:xfrm>
          <a:custGeom>
            <a:avLst/>
            <a:gdLst/>
            <a:ahLst/>
            <a:cxnLst/>
            <a:rect r="r" b="b" t="t" l="l"/>
            <a:pathLst>
              <a:path h="1288475" w="7305788">
                <a:moveTo>
                  <a:pt x="0" y="0"/>
                </a:moveTo>
                <a:lnTo>
                  <a:pt x="7305788" y="0"/>
                </a:lnTo>
                <a:lnTo>
                  <a:pt x="7305788" y="1288475"/>
                </a:lnTo>
                <a:lnTo>
                  <a:pt x="0" y="128847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pic>
        <p:nvPicPr>
          <p:cNvPr name="Picture 9" id="9"/>
          <p:cNvPicPr>
            <a:picLocks noChangeAspect="true"/>
          </p:cNvPicPr>
          <p:nvPr/>
        </p:nvPicPr>
        <p:blipFill>
          <a:blip r:embed="rId9"/>
          <a:srcRect l="0" t="0" r="0" b="0"/>
          <a:stretch>
            <a:fillRect/>
          </a:stretch>
        </p:blipFill>
        <p:spPr>
          <a:xfrm flipH="false" flipV="false" rot="0">
            <a:off x="2406615" y="5851718"/>
            <a:ext cx="5932826" cy="4686933"/>
          </a:xfrm>
          <a:prstGeom prst="rect">
            <a:avLst/>
          </a:prstGeom>
        </p:spPr>
      </p:pic>
      <p:sp>
        <p:nvSpPr>
          <p:cNvPr name="TextBox 10" id="10"/>
          <p:cNvSpPr txBox="true"/>
          <p:nvPr/>
        </p:nvSpPr>
        <p:spPr>
          <a:xfrm rot="0">
            <a:off x="1028700" y="2454906"/>
            <a:ext cx="9639561" cy="3032569"/>
          </a:xfrm>
          <a:prstGeom prst="rect">
            <a:avLst/>
          </a:prstGeom>
        </p:spPr>
        <p:txBody>
          <a:bodyPr anchor="t" rtlCol="false" tIns="0" lIns="0" bIns="0" rIns="0">
            <a:spAutoFit/>
          </a:bodyPr>
          <a:lstStyle/>
          <a:p>
            <a:pPr algn="ctr">
              <a:lnSpc>
                <a:spcPts val="7160"/>
              </a:lnSpc>
            </a:pPr>
            <a:r>
              <a:rPr lang="en-US" sz="8626">
                <a:solidFill>
                  <a:srgbClr val="D1B266"/>
                </a:solidFill>
                <a:latin typeface="The Seasons Bold"/>
              </a:rPr>
              <a:t>CAN YOU KEEP A STRAIGHT FACE? ACTIVITY</a:t>
            </a:r>
          </a:p>
        </p:txBody>
      </p:sp>
      <p:sp>
        <p:nvSpPr>
          <p:cNvPr name="Freeform 11" id="11"/>
          <p:cNvSpPr/>
          <p:nvPr/>
        </p:nvSpPr>
        <p:spPr>
          <a:xfrm flipH="false" flipV="false" rot="0">
            <a:off x="17191280" y="9114682"/>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10"/>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sp>
        <p:nvSpPr>
          <p:cNvPr name="Freeform 2" id="2"/>
          <p:cNvSpPr/>
          <p:nvPr/>
        </p:nvSpPr>
        <p:spPr>
          <a:xfrm flipH="false" flipV="false" rot="0">
            <a:off x="5374638" y="2418535"/>
            <a:ext cx="7066862" cy="7410109"/>
          </a:xfrm>
          <a:custGeom>
            <a:avLst/>
            <a:gdLst/>
            <a:ahLst/>
            <a:cxnLst/>
            <a:rect r="r" b="b" t="t" l="l"/>
            <a:pathLst>
              <a:path h="7410109" w="7066862">
                <a:moveTo>
                  <a:pt x="0" y="0"/>
                </a:moveTo>
                <a:lnTo>
                  <a:pt x="7066862" y="0"/>
                </a:lnTo>
                <a:lnTo>
                  <a:pt x="7066862" y="7410109"/>
                </a:lnTo>
                <a:lnTo>
                  <a:pt x="0" y="7410109"/>
                </a:lnTo>
                <a:lnTo>
                  <a:pt x="0" y="0"/>
                </a:lnTo>
                <a:close/>
              </a:path>
            </a:pathLst>
          </a:custGeom>
          <a:blipFill>
            <a:blip r:embed="rId3"/>
            <a:stretch>
              <a:fillRect l="0" t="0" r="0" b="0"/>
            </a:stretch>
          </a:blipFill>
        </p:spPr>
      </p:sp>
      <p:sp>
        <p:nvSpPr>
          <p:cNvPr name="TextBox 3" id="3"/>
          <p:cNvSpPr txBox="true"/>
          <p:nvPr/>
        </p:nvSpPr>
        <p:spPr>
          <a:xfrm rot="0">
            <a:off x="4088288" y="1146824"/>
            <a:ext cx="9639561" cy="1076872"/>
          </a:xfrm>
          <a:prstGeom prst="rect">
            <a:avLst/>
          </a:prstGeom>
        </p:spPr>
        <p:txBody>
          <a:bodyPr anchor="t" rtlCol="false" tIns="0" lIns="0" bIns="0" rIns="0">
            <a:spAutoFit/>
          </a:bodyPr>
          <a:lstStyle/>
          <a:p>
            <a:pPr algn="ctr">
              <a:lnSpc>
                <a:spcPts val="7159"/>
              </a:lnSpc>
            </a:pPr>
            <a:r>
              <a:rPr lang="en-US" sz="8626">
                <a:solidFill>
                  <a:srgbClr val="FFFFFF"/>
                </a:solidFill>
                <a:latin typeface="The Seasons Bold"/>
              </a:rPr>
              <a:t>WHO IS THIS?</a:t>
            </a:r>
          </a:p>
        </p:txBody>
      </p:sp>
      <p:sp>
        <p:nvSpPr>
          <p:cNvPr name="Freeform 4" id="4"/>
          <p:cNvSpPr/>
          <p:nvPr/>
        </p:nvSpPr>
        <p:spPr>
          <a:xfrm flipH="false" flipV="false" rot="0">
            <a:off x="-227981" y="0"/>
            <a:ext cx="4788131" cy="10287000"/>
          </a:xfrm>
          <a:custGeom>
            <a:avLst/>
            <a:gdLst/>
            <a:ahLst/>
            <a:cxnLst/>
            <a:rect r="r" b="b" t="t" l="l"/>
            <a:pathLst>
              <a:path h="10287000" w="4788131">
                <a:moveTo>
                  <a:pt x="0" y="0"/>
                </a:moveTo>
                <a:lnTo>
                  <a:pt x="4788131" y="0"/>
                </a:lnTo>
                <a:lnTo>
                  <a:pt x="4788131"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0">
            <a:off x="13727850" y="0"/>
            <a:ext cx="4788131" cy="10287000"/>
          </a:xfrm>
          <a:custGeom>
            <a:avLst/>
            <a:gdLst/>
            <a:ahLst/>
            <a:cxnLst/>
            <a:rect r="r" b="b" t="t" l="l"/>
            <a:pathLst>
              <a:path h="10287000" w="4788131">
                <a:moveTo>
                  <a:pt x="4788131" y="0"/>
                </a:moveTo>
                <a:lnTo>
                  <a:pt x="0" y="0"/>
                </a:lnTo>
                <a:lnTo>
                  <a:pt x="0" y="10287000"/>
                </a:lnTo>
                <a:lnTo>
                  <a:pt x="4788131" y="10287000"/>
                </a:lnTo>
                <a:lnTo>
                  <a:pt x="4788131"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6"/>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sp>
        <p:nvSpPr>
          <p:cNvPr name="TextBox 2" id="2"/>
          <p:cNvSpPr txBox="true"/>
          <p:nvPr/>
        </p:nvSpPr>
        <p:spPr>
          <a:xfrm rot="0">
            <a:off x="4088288" y="1146824"/>
            <a:ext cx="9639561" cy="1072109"/>
          </a:xfrm>
          <a:prstGeom prst="rect">
            <a:avLst/>
          </a:prstGeom>
        </p:spPr>
        <p:txBody>
          <a:bodyPr anchor="t" rtlCol="false" tIns="0" lIns="0" bIns="0" rIns="0">
            <a:spAutoFit/>
          </a:bodyPr>
          <a:lstStyle/>
          <a:p>
            <a:pPr algn="ctr">
              <a:lnSpc>
                <a:spcPts val="7159"/>
              </a:lnSpc>
            </a:pPr>
            <a:r>
              <a:rPr lang="en-US" sz="8626">
                <a:solidFill>
                  <a:srgbClr val="FFFFFF"/>
                </a:solidFill>
                <a:latin typeface="The Seasons Bold"/>
              </a:rPr>
              <a:t>WHAT IS THIS?</a:t>
            </a:r>
          </a:p>
        </p:txBody>
      </p:sp>
      <p:sp>
        <p:nvSpPr>
          <p:cNvPr name="Freeform 3" id="3"/>
          <p:cNvSpPr/>
          <p:nvPr/>
        </p:nvSpPr>
        <p:spPr>
          <a:xfrm flipH="false" flipV="false" rot="0">
            <a:off x="-227981" y="0"/>
            <a:ext cx="4788131" cy="10287000"/>
          </a:xfrm>
          <a:custGeom>
            <a:avLst/>
            <a:gdLst/>
            <a:ahLst/>
            <a:cxnLst/>
            <a:rect r="r" b="b" t="t" l="l"/>
            <a:pathLst>
              <a:path h="10287000" w="4788131">
                <a:moveTo>
                  <a:pt x="0" y="0"/>
                </a:moveTo>
                <a:lnTo>
                  <a:pt x="4788131" y="0"/>
                </a:lnTo>
                <a:lnTo>
                  <a:pt x="4788131"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13727850" y="0"/>
            <a:ext cx="4788131" cy="10287000"/>
          </a:xfrm>
          <a:custGeom>
            <a:avLst/>
            <a:gdLst/>
            <a:ahLst/>
            <a:cxnLst/>
            <a:rect r="r" b="b" t="t" l="l"/>
            <a:pathLst>
              <a:path h="10287000" w="4788131">
                <a:moveTo>
                  <a:pt x="4788131" y="0"/>
                </a:moveTo>
                <a:lnTo>
                  <a:pt x="0" y="0"/>
                </a:lnTo>
                <a:lnTo>
                  <a:pt x="0" y="10287000"/>
                </a:lnTo>
                <a:lnTo>
                  <a:pt x="4788131" y="10287000"/>
                </a:lnTo>
                <a:lnTo>
                  <a:pt x="4788131"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5336233" y="2537264"/>
            <a:ext cx="7143671" cy="7143671"/>
          </a:xfrm>
          <a:custGeom>
            <a:avLst/>
            <a:gdLst/>
            <a:ahLst/>
            <a:cxnLst/>
            <a:rect r="r" b="b" t="t" l="l"/>
            <a:pathLst>
              <a:path h="7143671" w="7143671">
                <a:moveTo>
                  <a:pt x="0" y="0"/>
                </a:moveTo>
                <a:lnTo>
                  <a:pt x="7143672" y="0"/>
                </a:lnTo>
                <a:lnTo>
                  <a:pt x="7143672" y="7143671"/>
                </a:lnTo>
                <a:lnTo>
                  <a:pt x="0" y="7143671"/>
                </a:lnTo>
                <a:lnTo>
                  <a:pt x="0" y="0"/>
                </a:lnTo>
                <a:close/>
              </a:path>
            </a:pathLst>
          </a:custGeom>
          <a:blipFill>
            <a:blip r:embed="rId5"/>
            <a:stretch>
              <a:fillRect l="0" t="0" r="0" b="0"/>
            </a:stretch>
          </a:blipFill>
        </p:spPr>
      </p:sp>
      <p:sp>
        <p:nvSpPr>
          <p:cNvPr name="Freeform 6" id="6"/>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6"/>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sp>
        <p:nvSpPr>
          <p:cNvPr name="TextBox 2" id="2"/>
          <p:cNvSpPr txBox="true"/>
          <p:nvPr/>
        </p:nvSpPr>
        <p:spPr>
          <a:xfrm rot="0">
            <a:off x="4088288" y="1146824"/>
            <a:ext cx="9639561" cy="1072109"/>
          </a:xfrm>
          <a:prstGeom prst="rect">
            <a:avLst/>
          </a:prstGeom>
        </p:spPr>
        <p:txBody>
          <a:bodyPr anchor="t" rtlCol="false" tIns="0" lIns="0" bIns="0" rIns="0">
            <a:spAutoFit/>
          </a:bodyPr>
          <a:lstStyle/>
          <a:p>
            <a:pPr algn="ctr">
              <a:lnSpc>
                <a:spcPts val="7159"/>
              </a:lnSpc>
            </a:pPr>
            <a:r>
              <a:rPr lang="en-US" sz="8626">
                <a:solidFill>
                  <a:srgbClr val="FFFFFF"/>
                </a:solidFill>
                <a:latin typeface="The Seasons Bold"/>
              </a:rPr>
              <a:t>WHAT IS THIS?</a:t>
            </a:r>
          </a:p>
        </p:txBody>
      </p:sp>
      <p:sp>
        <p:nvSpPr>
          <p:cNvPr name="Freeform 3" id="3"/>
          <p:cNvSpPr/>
          <p:nvPr/>
        </p:nvSpPr>
        <p:spPr>
          <a:xfrm flipH="false" flipV="false" rot="0">
            <a:off x="-227981" y="0"/>
            <a:ext cx="4788131" cy="10287000"/>
          </a:xfrm>
          <a:custGeom>
            <a:avLst/>
            <a:gdLst/>
            <a:ahLst/>
            <a:cxnLst/>
            <a:rect r="r" b="b" t="t" l="l"/>
            <a:pathLst>
              <a:path h="10287000" w="4788131">
                <a:moveTo>
                  <a:pt x="0" y="0"/>
                </a:moveTo>
                <a:lnTo>
                  <a:pt x="4788131" y="0"/>
                </a:lnTo>
                <a:lnTo>
                  <a:pt x="4788131"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13727850" y="0"/>
            <a:ext cx="4788131" cy="10287000"/>
          </a:xfrm>
          <a:custGeom>
            <a:avLst/>
            <a:gdLst/>
            <a:ahLst/>
            <a:cxnLst/>
            <a:rect r="r" b="b" t="t" l="l"/>
            <a:pathLst>
              <a:path h="10287000" w="4788131">
                <a:moveTo>
                  <a:pt x="4788131" y="0"/>
                </a:moveTo>
                <a:lnTo>
                  <a:pt x="0" y="0"/>
                </a:lnTo>
                <a:lnTo>
                  <a:pt x="0" y="10287000"/>
                </a:lnTo>
                <a:lnTo>
                  <a:pt x="4788131" y="10287000"/>
                </a:lnTo>
                <a:lnTo>
                  <a:pt x="4788131"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5561486" y="2429140"/>
            <a:ext cx="7165028" cy="7165028"/>
          </a:xfrm>
          <a:custGeom>
            <a:avLst/>
            <a:gdLst/>
            <a:ahLst/>
            <a:cxnLst/>
            <a:rect r="r" b="b" t="t" l="l"/>
            <a:pathLst>
              <a:path h="7165028" w="7165028">
                <a:moveTo>
                  <a:pt x="0" y="0"/>
                </a:moveTo>
                <a:lnTo>
                  <a:pt x="7165028" y="0"/>
                </a:lnTo>
                <a:lnTo>
                  <a:pt x="7165028" y="7165028"/>
                </a:lnTo>
                <a:lnTo>
                  <a:pt x="0" y="7165028"/>
                </a:lnTo>
                <a:lnTo>
                  <a:pt x="0" y="0"/>
                </a:lnTo>
                <a:close/>
              </a:path>
            </a:pathLst>
          </a:custGeom>
          <a:blipFill>
            <a:blip r:embed="rId5"/>
            <a:stretch>
              <a:fillRect l="0" t="0" r="0" b="0"/>
            </a:stretch>
          </a:blipFill>
        </p:spPr>
      </p:sp>
      <p:sp>
        <p:nvSpPr>
          <p:cNvPr name="Freeform 6" id="6"/>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6"/>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DAFYJw_oFKM</dc:identifier>
  <dcterms:modified xsi:type="dcterms:W3CDTF">2011-08-01T06:04:30Z</dcterms:modified>
  <cp:revision>1</cp:revision>
  <dc:title>You &amp; Me: Lesson 2 ES</dc:title>
</cp:coreProperties>
</file>