
<file path=[Content_Types].xml><?xml version="1.0" encoding="utf-8"?>
<Types xmlns="http://schemas.openxmlformats.org/package/2006/content-types">
  <Default ContentType="application/x-fontdata" Extension="fntdata"/>
  <Default ContentType="image/gif" Extension="gif"/>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54"/>
  </p:notesMasterIdLst>
  <p:sldIdLst>
    <p:sldId id="256" r:id="rId25"/>
    <p:sldId id="257" r:id="rId26"/>
    <p:sldId id="258" r:id="rId27"/>
    <p:sldId id="259" r:id="rId28"/>
    <p:sldId id="260" r:id="rId29"/>
    <p:sldId id="261" r:id="rId30"/>
    <p:sldId id="262" r:id="rId31"/>
    <p:sldId id="263" r:id="rId32"/>
    <p:sldId id="264" r:id="rId33"/>
    <p:sldId id="265" r:id="rId34"/>
    <p:sldId id="266" r:id="rId35"/>
    <p:sldId id="267" r:id="rId36"/>
    <p:sldId id="268" r:id="rId37"/>
    <p:sldId id="269" r:id="rId38"/>
    <p:sldId id="270" r:id="rId39"/>
    <p:sldId id="271" r:id="rId40"/>
    <p:sldId id="272" r:id="rId41"/>
    <p:sldId id="273" r:id="rId42"/>
    <p:sldId id="274" r:id="rId43"/>
    <p:sldId id="275" r:id="rId44"/>
    <p:sldId id="276" r:id="rId45"/>
    <p:sldId id="277" r:id="rId46"/>
    <p:sldId id="278" r:id="rId47"/>
    <p:sldId id="279" r:id="rId48"/>
    <p:sldId id="280" r:id="rId49"/>
    <p:sldId id="281" r:id="rId50"/>
    <p:sldId id="282" r:id="rId51"/>
    <p:sldId id="283" r:id="rId52"/>
    <p:sldId id="284" r:id="rId53"/>
  </p:sldIdLst>
  <p:sldSz cx="18288000" cy="10287000"/>
  <p:notesSz cx="6858000" cy="9144000"/>
  <p:embeddedFontLst>
    <p:embeddedFont>
      <p:font typeface="Sniglet" charset="1" panose="04070505030100020000"/>
      <p:regular r:id="rId6"/>
    </p:embeddedFont>
    <p:embeddedFont>
      <p:font typeface="Arimo" charset="1" panose="020B0604020202020204"/>
      <p:regular r:id="rId7"/>
    </p:embeddedFont>
    <p:embeddedFont>
      <p:font typeface="Arimo Bold" charset="1" panose="020B0704020202020204"/>
      <p:regular r:id="rId8"/>
    </p:embeddedFont>
    <p:embeddedFont>
      <p:font typeface="Arimo Italics" charset="1" panose="020B0604020202090204"/>
      <p:regular r:id="rId9"/>
    </p:embeddedFont>
    <p:embeddedFont>
      <p:font typeface="Arimo Bold Italics" charset="1" panose="020B0704020202090204"/>
      <p:regular r:id="rId10"/>
    </p:embeddedFont>
    <p:embeddedFont>
      <p:font typeface="Bukhari Script" charset="1" panose="00000500000000000000"/>
      <p:regular r:id="rId11"/>
    </p:embeddedFont>
    <p:embeddedFont>
      <p:font typeface="One Little Font" charset="1" panose="00000500000000000000"/>
      <p:regular r:id="rId12"/>
    </p:embeddedFont>
    <p:embeddedFont>
      <p:font typeface="One Little Font Bold" charset="1" panose="00000800000000000000"/>
      <p:regular r:id="rId13"/>
    </p:embeddedFont>
    <p:embeddedFont>
      <p:font typeface="Bobby Jones" charset="1" panose="00000000000000000000"/>
      <p:regular r:id="rId14"/>
    </p:embeddedFont>
    <p:embeddedFont>
      <p:font typeface="Apricots" charset="1" panose="00000000000000000000"/>
      <p:regular r:id="rId15"/>
    </p:embeddedFont>
    <p:embeddedFont>
      <p:font typeface="Canva Student Font" charset="1" panose="00000000000000000000"/>
      <p:regular r:id="rId16"/>
    </p:embeddedFont>
    <p:embeddedFont>
      <p:font typeface="Doublebass" charset="1" panose="02000506000000020004"/>
      <p:regular r:id="rId17"/>
    </p:embeddedFont>
    <p:embeddedFont>
      <p:font typeface="Doublebass Bold" charset="1" panose="02000506000000020004"/>
      <p:regular r:id="rId18"/>
    </p:embeddedFont>
    <p:embeddedFont>
      <p:font typeface="The Seasons" charset="1" panose="00000000000000000000"/>
      <p:regular r:id="rId19"/>
    </p:embeddedFont>
    <p:embeddedFont>
      <p:font typeface="The Seasons Bold" charset="1" panose="00000000000000000000"/>
      <p:regular r:id="rId20"/>
    </p:embeddedFont>
    <p:embeddedFont>
      <p:font typeface="The Seasons Italics" charset="1" panose="00000000000000000000"/>
      <p:regular r:id="rId21"/>
    </p:embeddedFont>
    <p:embeddedFont>
      <p:font typeface="The Seasons Bold Italics" charset="1" panose="00000000000000000000"/>
      <p:regular r:id="rId22"/>
    </p:embeddedFont>
    <p:embeddedFont>
      <p:font typeface="Londrina Solid Thin" charset="1" panose="00000300000000000000"/>
      <p:regular r:id="rId23"/>
    </p:embeddedFont>
    <p:embeddedFont>
      <p:font typeface="Londrina Solid Thin Bold" charset="1" panose="0000040000000000000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slides/slide1.xml" Type="http://schemas.openxmlformats.org/officeDocument/2006/relationships/slide"/><Relationship Id="rId26" Target="slides/slide2.xml" Type="http://schemas.openxmlformats.org/officeDocument/2006/relationships/slide"/><Relationship Id="rId27" Target="slides/slide3.xml" Type="http://schemas.openxmlformats.org/officeDocument/2006/relationships/slide"/><Relationship Id="rId28" Target="slides/slide4.xml" Type="http://schemas.openxmlformats.org/officeDocument/2006/relationships/slide"/><Relationship Id="rId29" Target="slides/slide5.xml" Type="http://schemas.openxmlformats.org/officeDocument/2006/relationships/slide"/><Relationship Id="rId3" Target="viewProps.xml" Type="http://schemas.openxmlformats.org/officeDocument/2006/relationships/viewProps"/><Relationship Id="rId30" Target="slides/slide6.xml" Type="http://schemas.openxmlformats.org/officeDocument/2006/relationships/slide"/><Relationship Id="rId31" Target="slides/slide7.xml" Type="http://schemas.openxmlformats.org/officeDocument/2006/relationships/slide"/><Relationship Id="rId32" Target="slides/slide8.xml" Type="http://schemas.openxmlformats.org/officeDocument/2006/relationships/slide"/><Relationship Id="rId33" Target="slides/slide9.xml" Type="http://schemas.openxmlformats.org/officeDocument/2006/relationships/slide"/><Relationship Id="rId34" Target="slides/slide10.xml" Type="http://schemas.openxmlformats.org/officeDocument/2006/relationships/slide"/><Relationship Id="rId35" Target="slides/slide11.xml" Type="http://schemas.openxmlformats.org/officeDocument/2006/relationships/slide"/><Relationship Id="rId36" Target="slides/slide12.xml" Type="http://schemas.openxmlformats.org/officeDocument/2006/relationships/slide"/><Relationship Id="rId37" Target="slides/slide13.xml" Type="http://schemas.openxmlformats.org/officeDocument/2006/relationships/slide"/><Relationship Id="rId38" Target="slides/slide14.xml" Type="http://schemas.openxmlformats.org/officeDocument/2006/relationships/slide"/><Relationship Id="rId39" Target="slides/slide15.xml" Type="http://schemas.openxmlformats.org/officeDocument/2006/relationships/slide"/><Relationship Id="rId4" Target="theme/theme1.xml" Type="http://schemas.openxmlformats.org/officeDocument/2006/relationships/theme"/><Relationship Id="rId40" Target="slides/slide16.xml" Type="http://schemas.openxmlformats.org/officeDocument/2006/relationships/slide"/><Relationship Id="rId41" Target="slides/slide17.xml" Type="http://schemas.openxmlformats.org/officeDocument/2006/relationships/slide"/><Relationship Id="rId42" Target="slides/slide18.xml" Type="http://schemas.openxmlformats.org/officeDocument/2006/relationships/slide"/><Relationship Id="rId43" Target="slides/slide19.xml" Type="http://schemas.openxmlformats.org/officeDocument/2006/relationships/slide"/><Relationship Id="rId44" Target="slides/slide20.xml" Type="http://schemas.openxmlformats.org/officeDocument/2006/relationships/slide"/><Relationship Id="rId45" Target="slides/slide21.xml" Type="http://schemas.openxmlformats.org/officeDocument/2006/relationships/slide"/><Relationship Id="rId46" Target="slides/slide22.xml" Type="http://schemas.openxmlformats.org/officeDocument/2006/relationships/slide"/><Relationship Id="rId47" Target="slides/slide23.xml" Type="http://schemas.openxmlformats.org/officeDocument/2006/relationships/slide"/><Relationship Id="rId48" Target="slides/slide24.xml" Type="http://schemas.openxmlformats.org/officeDocument/2006/relationships/slide"/><Relationship Id="rId49" Target="slides/slide25.xml" Type="http://schemas.openxmlformats.org/officeDocument/2006/relationships/slide"/><Relationship Id="rId5" Target="tableStyles.xml" Type="http://schemas.openxmlformats.org/officeDocument/2006/relationships/tableStyles"/><Relationship Id="rId50" Target="slides/slide26.xml" Type="http://schemas.openxmlformats.org/officeDocument/2006/relationships/slide"/><Relationship Id="rId51" Target="slides/slide27.xml" Type="http://schemas.openxmlformats.org/officeDocument/2006/relationships/slide"/><Relationship Id="rId52" Target="slides/slide28.xml" Type="http://schemas.openxmlformats.org/officeDocument/2006/relationships/slide"/><Relationship Id="rId53" Target="slides/slide29.xml" Type="http://schemas.openxmlformats.org/officeDocument/2006/relationships/slide"/><Relationship Id="rId54" Target="notesMasters/notesMaster1.xml" Type="http://schemas.openxmlformats.org/officeDocument/2006/relationships/notesMaster"/><Relationship Id="rId55" Target="theme/theme2.xml" Type="http://schemas.openxmlformats.org/officeDocument/2006/relationships/theme"/><Relationship Id="rId56" Target="notesSlides/notesSlide1.xml" Type="http://schemas.openxmlformats.org/officeDocument/2006/relationships/notesSlide"/><Relationship Id="rId57" Target="notesSlides/notesSlide2.xml" Type="http://schemas.openxmlformats.org/officeDocument/2006/relationships/notesSlide"/><Relationship Id="rId58" Target="notesSlides/notesSlide3.xml" Type="http://schemas.openxmlformats.org/officeDocument/2006/relationships/notesSlide"/><Relationship Id="rId59" Target="notesSlides/notesSlide4.xml" Type="http://schemas.openxmlformats.org/officeDocument/2006/relationships/notesSlide"/><Relationship Id="rId6" Target="fonts/font6.fntdata" Type="http://schemas.openxmlformats.org/officeDocument/2006/relationships/font"/><Relationship Id="rId60" Target="notesSlides/notesSlide5.xml" Type="http://schemas.openxmlformats.org/officeDocument/2006/relationships/notesSlide"/><Relationship Id="rId61" Target="notesSlides/notesSlide6.xml" Type="http://schemas.openxmlformats.org/officeDocument/2006/relationships/notesSlide"/><Relationship Id="rId62" Target="notesSlides/notesSlide7.xml" Type="http://schemas.openxmlformats.org/officeDocument/2006/relationships/notesSlide"/><Relationship Id="rId63" Target="notesSlides/notesSlide8.xml" Type="http://schemas.openxmlformats.org/officeDocument/2006/relationships/notesSlide"/><Relationship Id="rId64" Target="notesSlides/notesSlide9.xml" Type="http://schemas.openxmlformats.org/officeDocument/2006/relationships/notesSlide"/><Relationship Id="rId65" Target="notesSlides/notesSlide10.xml" Type="http://schemas.openxmlformats.org/officeDocument/2006/relationships/notesSlide"/><Relationship Id="rId66" Target="notesSlides/notesSlide11.xml" Type="http://schemas.openxmlformats.org/officeDocument/2006/relationships/notesSlide"/><Relationship Id="rId67" Target="notesSlides/notesSlide12.xml" Type="http://schemas.openxmlformats.org/officeDocument/2006/relationships/notesSlide"/><Relationship Id="rId68" Target="notesSlides/notesSlide13.xml" Type="http://schemas.openxmlformats.org/officeDocument/2006/relationships/notesSlide"/><Relationship Id="rId69" Target="notesSlides/notesSlide14.xml" Type="http://schemas.openxmlformats.org/officeDocument/2006/relationships/notesSlide"/><Relationship Id="rId7" Target="fonts/font7.fntdata" Type="http://schemas.openxmlformats.org/officeDocument/2006/relationships/font"/><Relationship Id="rId70" Target="notesSlides/notesSlide15.xml" Type="http://schemas.openxmlformats.org/officeDocument/2006/relationships/notesSlide"/><Relationship Id="rId71" Target="notesSlides/notesSlide16.xml" Type="http://schemas.openxmlformats.org/officeDocument/2006/relationships/notesSlide"/><Relationship Id="rId72" Target="notesSlides/notesSlide17.xml" Type="http://schemas.openxmlformats.org/officeDocument/2006/relationships/notesSlide"/><Relationship Id="rId73" Target="notesSlides/notesSlide18.xml" Type="http://schemas.openxmlformats.org/officeDocument/2006/relationships/notesSlide"/><Relationship Id="rId74" Target="notesSlides/notesSlide19.xml" Type="http://schemas.openxmlformats.org/officeDocument/2006/relationships/notesSlide"/><Relationship Id="rId75" Target="notesSlides/notesSlide20.xml" Type="http://schemas.openxmlformats.org/officeDocument/2006/relationships/notesSlide"/><Relationship Id="rId76" Target="notesSlides/notesSlide21.xml" Type="http://schemas.openxmlformats.org/officeDocument/2006/relationships/notesSlide"/><Relationship Id="rId77" Target="notesSlides/notesSlide22.xml" Type="http://schemas.openxmlformats.org/officeDocument/2006/relationships/notesSlide"/><Relationship Id="rId78" Target="notesSlides/notesSlide23.xml" Type="http://schemas.openxmlformats.org/officeDocument/2006/relationships/notesSlide"/><Relationship Id="rId79" Target="notesSlides/notesSlide24.xml" Type="http://schemas.openxmlformats.org/officeDocument/2006/relationships/notesSlide"/><Relationship Id="rId8" Target="fonts/font8.fntdata" Type="http://schemas.openxmlformats.org/officeDocument/2006/relationships/font"/><Relationship Id="rId80" Target="notesSlides/notesSlide25.xml" Type="http://schemas.openxmlformats.org/officeDocument/2006/relationships/notesSlide"/><Relationship Id="rId81" Target="notesSlides/notesSlide26.xml" Type="http://schemas.openxmlformats.org/officeDocument/2006/relationships/notesSlide"/><Relationship Id="rId82" Target="notesSlides/notesSlide27.xml" Type="http://schemas.openxmlformats.org/officeDocument/2006/relationships/notesSlide"/><Relationship Id="rId83" Target="notesSlides/notesSlide28.xml" Type="http://schemas.openxmlformats.org/officeDocument/2006/relationships/notesSlide"/><Relationship Id="rId84" Target="notesSlides/notesSlide29.xml" Type="http://schemas.openxmlformats.org/officeDocument/2006/relationships/notesSlide"/><Relationship Id="rId9" Target="fonts/font9.fntdata" Type="http://schemas.openxmlformats.org/officeDocument/2006/relationships/font"/></Relationships>
</file>

<file path=ppt/notesMasters/_rels/notesMaster1.xml.rels><?xml version="1.0" encoding="UTF-8" standalone="no"?><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Hi class, we will be starting our unit today on e-cigarettes, other tobacco products, and nicotine!</a:t>
            </a:r>
          </a:p>
          <a:p>
            <a:r>
              <a:rPr lang="en-US"/>
              <a:t/>
            </a:r>
          </a:p>
          <a:p>
            <a:r>
              <a:rPr lang="en-US"/>
              <a:t>Let's begin our first lesson today, it's called: take care of your body. Weʻll look at what happens to a body that smokes.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Now that we know a little more about what an addiction is, we're going to do a wants, needs, and addictions activity!</a:t>
            </a:r>
          </a:p>
          <a:p>
            <a:r>
              <a:rPr lang="en-US"/>
              <a:t/>
            </a:r>
          </a:p>
          <a:p>
            <a:r>
              <a:rPr lang="en-US"/>
              <a:t>(Teacher Note):</a:t>
            </a:r>
          </a:p>
          <a:p>
            <a:r>
              <a:rPr lang="en-US"/>
              <a:t>Instructions:</a:t>
            </a:r>
          </a:p>
          <a:p>
            <a:r>
              <a:rPr lang="en-US"/>
              <a:t>- Make three large signs that say "want," "need," and "addiction." Tape or hang these in separate parts of the room before beginning activity.</a:t>
            </a:r>
          </a:p>
          <a:p>
            <a:r>
              <a:rPr lang="en-US"/>
              <a:t>-When beginning the activity, tell the students "I am going to read a list of objects and activities. After I read it, walk to the poster that you think best describes the example given".</a:t>
            </a:r>
          </a:p>
          <a:p>
            <a:r>
              <a:rPr lang="en-US"/>
              <a:t>Examples (feel free to use others that are most relevant to your class):</a:t>
            </a:r>
          </a:p>
          <a:p>
            <a:r>
              <a:rPr lang="en-US"/>
              <a:t>- A cell phone</a:t>
            </a:r>
          </a:p>
          <a:p>
            <a:r>
              <a:rPr lang="en-US"/>
              <a:t>-Your computer</a:t>
            </a:r>
          </a:p>
          <a:p>
            <a:r>
              <a:rPr lang="en-US"/>
              <a:t>-Fast food</a:t>
            </a:r>
          </a:p>
          <a:p>
            <a:r>
              <a:rPr lang="en-US"/>
              <a:t>-Nicotine to people who smoke 1 cigarette </a:t>
            </a:r>
          </a:p>
          <a:p>
            <a:r>
              <a:rPr lang="en-US"/>
              <a:t>-Nicotine to people who smoke 5 cigarettes</a:t>
            </a:r>
          </a:p>
          <a:p>
            <a:r>
              <a:rPr lang="en-US"/>
              <a:t>-Nicotine to people who smoke more than 5 cigarettes</a:t>
            </a:r>
          </a:p>
          <a:p>
            <a:r>
              <a:rPr lang="en-US"/>
              <a:t>-Teenagers that drink because they want to be socially accepted </a:t>
            </a:r>
          </a:p>
          <a:p>
            <a:r>
              <a:rPr lang="en-US"/>
              <a:t>-Heroine </a:t>
            </a:r>
          </a:p>
          <a:p>
            <a:r>
              <a:rPr lang="en-US"/>
              <a:t>-Cocaine</a:t>
            </a:r>
          </a:p>
          <a:p>
            <a:r>
              <a:rPr lang="en-US"/>
              <a:t>-2+ hours of video games every day</a:t>
            </a:r>
          </a:p>
          <a:p>
            <a:r>
              <a:rPr lang="en-US"/>
              <a:t>-Facebook</a:t>
            </a:r>
          </a:p>
          <a:p>
            <a:r>
              <a:rPr lang="en-US"/>
              <a:t>-Water</a:t>
            </a:r>
          </a:p>
          <a:p>
            <a:r>
              <a:rPr lang="en-US"/>
              <a:t>-Instagram</a:t>
            </a:r>
          </a:p>
          <a:p>
            <a:r>
              <a:rPr lang="en-US"/>
              <a:t>-Friends</a:t>
            </a:r>
          </a:p>
          <a:p>
            <a:r>
              <a:rPr lang="en-US"/>
              <a:t>-Snapchat</a:t>
            </a:r>
          </a:p>
          <a:p>
            <a:r>
              <a:rPr lang="en-US"/>
              <a:t>-Food</a:t>
            </a:r>
          </a:p>
          <a:p>
            <a:r>
              <a:rPr lang="en-US"/>
              <a:t/>
            </a:r>
          </a:p>
          <a:p>
            <a:r>
              <a:rPr lang="en-US"/>
              <a:t>Now, divide students into groups of 3-5. Give them 10 minutes to write down their own definitions of a "want" a "need" and an "addiction."</a:t>
            </a:r>
          </a:p>
          <a:p>
            <a:r>
              <a:rPr lang="en-US"/>
              <a:t/>
            </a:r>
          </a:p>
          <a:p>
            <a:r>
              <a:rPr lang="en-US"/>
              <a:t>Discuss the definitions, particularly the similarities and differences between each group and the dictionary definitions (below):</a:t>
            </a:r>
          </a:p>
          <a:p>
            <a:r>
              <a:rPr lang="en-US"/>
              <a:t/>
            </a:r>
          </a:p>
          <a:p>
            <a:r>
              <a:rPr lang="en-US"/>
              <a:t>Want (noun)</a:t>
            </a:r>
          </a:p>
          <a:p>
            <a:r>
              <a:rPr lang="en-US"/>
              <a:t>• the state or condition of not having any or enough of something</a:t>
            </a:r>
          </a:p>
          <a:p>
            <a:r>
              <a:rPr lang="en-US"/>
              <a:t>• something that is desired or needed</a:t>
            </a:r>
          </a:p>
          <a:p>
            <a:r>
              <a:rPr lang="en-US"/>
              <a:t>• the state or condition of being poor</a:t>
            </a:r>
          </a:p>
          <a:p>
            <a:r>
              <a:rPr lang="en-US"/>
              <a:t/>
            </a:r>
          </a:p>
          <a:p>
            <a:r>
              <a:rPr lang="en-US"/>
              <a:t>Need (noun)</a:t>
            </a:r>
          </a:p>
          <a:p>
            <a:r>
              <a:rPr lang="en-US"/>
              <a:t>• a situation in which someone or something must do or have something</a:t>
            </a:r>
          </a:p>
          <a:p>
            <a:r>
              <a:rPr lang="en-US"/>
              <a:t>• something that a person must have</a:t>
            </a:r>
          </a:p>
          <a:p>
            <a:r>
              <a:rPr lang="en-US"/>
              <a:t>• something that is needed in order to live or succeed or be happy</a:t>
            </a:r>
          </a:p>
          <a:p>
            <a:r>
              <a:rPr lang="en-US"/>
              <a:t>• a strong feeling that you must have or do something</a:t>
            </a:r>
          </a:p>
          <a:p>
            <a:r>
              <a:rPr lang="en-US"/>
              <a:t/>
            </a:r>
          </a:p>
          <a:p>
            <a:r>
              <a:rPr lang="en-US"/>
              <a:t>Addiction (noun)</a:t>
            </a:r>
          </a:p>
          <a:p>
            <a:r>
              <a:rPr lang="en-US"/>
              <a:t>• compulsive need for and use of a habit-forming substance (as heroin, nicotine, or alcohol)</a:t>
            </a:r>
          </a:p>
          <a:p>
            <a:r>
              <a:rPr lang="en-US"/>
              <a:t>• characterized by tolerance and by well-defined physiological symptoms upon withdrawal</a:t>
            </a:r>
          </a:p>
          <a:p>
            <a:r>
              <a:rPr lang="en-US"/>
              <a:t>• persistent compulsive use of a substance known by the user to be harmful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Activity Discussion: </a:t>
            </a:r>
          </a:p>
          <a:p>
            <a:r>
              <a:rPr lang="en-US"/>
              <a:t>Hopefully now you understand more about what things are addictions vs. what you want and what you need. </a:t>
            </a:r>
          </a:p>
          <a:p>
            <a:r>
              <a:rPr lang="en-US"/>
              <a:t/>
            </a:r>
          </a:p>
          <a:p>
            <a:r>
              <a:rPr lang="en-US"/>
              <a:t>It all goes back to nicotine, and the growing brain. You are more likely to become addicted to drugs like nicotine when you are young and your brain is still developing.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Ok, we have discussed nicotine and addiction, but there are other ingredients in e-cigarettes and they affect your body too!</a:t>
            </a:r>
          </a:p>
          <a:p>
            <a:r>
              <a:rPr lang="en-US"/>
              <a:t/>
            </a:r>
          </a:p>
          <a:p>
            <a:r>
              <a:rPr lang="en-US"/>
              <a:t>So, what else is in an e-cigarette?</a:t>
            </a:r>
          </a:p>
          <a:p>
            <a:r>
              <a:rPr lang="en-US"/>
              <a:t/>
            </a:r>
          </a:p>
          <a:p>
            <a:r>
              <a:rPr lang="en-US"/>
              <a:t>(Teacher note): Take some responses.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Well, there are lots of nasty chemicals that can be found in the aerosol (cloud of smoke) from e-cigarettes!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Here are just a few of them!</a:t>
            </a:r>
          </a:p>
          <a:p>
            <a:r>
              <a:rPr lang="en-US"/>
              <a:t/>
            </a:r>
          </a:p>
          <a:p>
            <a:r>
              <a:rPr lang="en-US"/>
              <a:t>Did you know that many of these ingredients found in e-cigarettes are also found in household products, products that I am sure you do not want to put into your mouth or body. </a:t>
            </a:r>
          </a:p>
          <a:p>
            <a:r>
              <a:rPr lang="en-US"/>
              <a:t/>
            </a:r>
          </a:p>
          <a:p>
            <a:r>
              <a:rPr lang="en-US"/>
              <a:t>(Teacher Note): Have a few student volunteers read the chemical words on the slide (some of them will be unfamiliar with the words and have to sound it out, but that's the point!).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OPTIONAL CLASSROOM ACTIVITY (10-15 minutes) </a:t>
            </a:r>
          </a:p>
          <a:p>
            <a:r>
              <a:rPr lang="en-US"/>
              <a:t/>
            </a:r>
          </a:p>
          <a:p>
            <a:r>
              <a:rPr lang="en-US"/>
              <a:t>Prep work: </a:t>
            </a:r>
          </a:p>
          <a:p>
            <a:r>
              <a:rPr lang="en-US"/>
              <a:t>-Buy food coloring (many different colors) </a:t>
            </a:r>
          </a:p>
          <a:p>
            <a:r>
              <a:rPr lang="en-US"/>
              <a:t>-Disposal cups (Paper)</a:t>
            </a:r>
          </a:p>
          <a:p>
            <a:r>
              <a:rPr lang="en-US"/>
              <a:t>-Obtain 4-5 medium to large pitchers </a:t>
            </a:r>
          </a:p>
          <a:p>
            <a:r>
              <a:rPr lang="en-US"/>
              <a:t/>
            </a:r>
          </a:p>
          <a:p>
            <a:r>
              <a:rPr lang="en-US"/>
              <a:t>Procedures: </a:t>
            </a:r>
          </a:p>
          <a:p>
            <a:r>
              <a:rPr lang="en-US"/>
              <a:t>-Label disposal cups with chemical names (Propylene Glycol (PG), Vegetable Glycerin (VG), Cinnamaldehyde, menthol, and vanilla). </a:t>
            </a:r>
          </a:p>
          <a:p>
            <a:r>
              <a:rPr lang="en-US"/>
              <a:t>-Put food coloring and water into disposal cups. </a:t>
            </a:r>
          </a:p>
          <a:p>
            <a:r>
              <a:rPr lang="en-US"/>
              <a:t>-Place the pitcher in the middle of the table of each group.</a:t>
            </a:r>
          </a:p>
          <a:p>
            <a:r>
              <a:rPr lang="en-US"/>
              <a:t>-Make 4-5 groups, each group should have 3-4 participants.</a:t>
            </a:r>
          </a:p>
          <a:p>
            <a:r>
              <a:rPr lang="en-US"/>
              <a:t>-Tell students who have the PG cup to pour into the pitcher first.</a:t>
            </a:r>
          </a:p>
          <a:p>
            <a:r>
              <a:rPr lang="en-US"/>
              <a:t>-Tell students who have the Cinnamaldehyde cup to pour into the pitcher second.</a:t>
            </a:r>
          </a:p>
          <a:p>
            <a:r>
              <a:rPr lang="en-US"/>
              <a:t>-Tell students who have the menthol cup to pour into the pitcher third.</a:t>
            </a:r>
          </a:p>
          <a:p>
            <a:r>
              <a:rPr lang="en-US"/>
              <a:t>-Tell students who have the Vegetable Glycerin cup to  pour into the pitcher fourth. </a:t>
            </a:r>
          </a:p>
          <a:p>
            <a:r>
              <a:rPr lang="en-US"/>
              <a:t>-Tell students who have the vanilla cup to pour into the pitcher last.</a:t>
            </a:r>
          </a:p>
          <a:p>
            <a:r>
              <a:rPr lang="en-US"/>
              <a:t/>
            </a:r>
          </a:p>
          <a:p>
            <a:r>
              <a:rPr lang="en-US"/>
              <a:t>Follow up:</a:t>
            </a:r>
          </a:p>
          <a:p>
            <a:r>
              <a:rPr lang="en-US"/>
              <a:t>(Ask students):</a:t>
            </a:r>
          </a:p>
          <a:p>
            <a:r>
              <a:rPr lang="en-US"/>
              <a:t>-Do you think this looks good to drink? Why or why not? </a:t>
            </a:r>
          </a:p>
          <a:p>
            <a:r>
              <a:rPr lang="en-US"/>
              <a:t>-Would you tell a friend to drink this? </a:t>
            </a:r>
          </a:p>
          <a:p>
            <a:r>
              <a:rPr lang="en-US"/>
              <a:t>-What would you do if someone offered you this to drink? </a:t>
            </a:r>
          </a:p>
          <a:p>
            <a:r>
              <a:rPr lang="en-US"/>
              <a:t>-How would you refuse to drink this? </a:t>
            </a:r>
          </a:p>
          <a:p>
            <a:r>
              <a:rPr lang="en-US"/>
              <a:t>-So if you would not drink this, that truly just has colored water, why would someone put something with so many chemicals including ones you don't know into their mouth and body?</a:t>
            </a:r>
          </a:p>
          <a:p>
            <a:r>
              <a:rPr lang="en-US"/>
              <a:t>- Have a discussion as a class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Ok so now that we know about these chemicals in e-cigarettes, how do they affect the body?</a:t>
            </a:r>
          </a:p>
          <a:p>
            <a:r>
              <a:rPr lang="en-US"/>
              <a:t/>
            </a:r>
          </a:p>
          <a:p>
            <a:r>
              <a:rPr lang="en-US"/>
              <a:t>Well...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Raise your hand if....</a:t>
            </a:r>
          </a:p>
          <a:p>
            <a:r>
              <a:rPr lang="en-US"/>
              <a:t/>
            </a:r>
          </a:p>
          <a:p>
            <a:r>
              <a:rPr lang="en-US"/>
              <a:t>You like to dance?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Raise your hand if....</a:t>
            </a:r>
          </a:p>
          <a:p>
            <a:r>
              <a:rPr lang="en-US"/>
              <a:t/>
            </a:r>
          </a:p>
          <a:p>
            <a:r>
              <a:rPr lang="en-US"/>
              <a:t>You like to play sports?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Raise your hand if....</a:t>
            </a:r>
          </a:p>
          <a:p>
            <a:r>
              <a:rPr lang="en-US"/>
              <a:t/>
            </a:r>
          </a:p>
          <a:p>
            <a:r>
              <a:rPr lang="en-US"/>
              <a:t>You like to you like to sing?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Today we will cover the following topics:</a:t>
            </a:r>
          </a:p>
          <a:p>
            <a:r>
              <a:rPr lang="en-US"/>
              <a:t/>
            </a:r>
          </a:p>
          <a:p>
            <a:r>
              <a:rPr lang="en-US"/>
              <a:t>(Teacher Note): Read from slides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Well, did you know that using e-cigarettes can harm your ability to do all of these fun things and more?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Since e-cigarettes are used by inhaling, let's discuss how those chemicals hurt your lungs. </a:t>
            </a:r>
          </a:p>
          <a:p>
            <a:r>
              <a:rPr lang="en-US"/>
              <a:t/>
            </a:r>
          </a:p>
          <a:p>
            <a:r>
              <a:rPr lang="en-US"/>
              <a:t>They irritate and damage your lungs and airways.</a:t>
            </a:r>
          </a:p>
          <a:p>
            <a:r>
              <a:rPr lang="en-US"/>
              <a:t/>
            </a:r>
          </a:p>
          <a:p>
            <a:r>
              <a:rPr lang="en-US"/>
              <a:t>Because they damage your airways, your body also has a harder time trying to heal when you become sick! Like with Covid-19 or other lung infections, for example.</a:t>
            </a:r>
          </a:p>
          <a:p>
            <a:r>
              <a:rPr lang="en-US"/>
              <a:t/>
            </a:r>
          </a:p>
          <a:p>
            <a:r>
              <a:rPr lang="en-US"/>
              <a:t>So youth who use e-cigarettes have had asthma, bronchitis, and other health issues.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 </a:t>
            </a:r>
          </a:p>
          <a:p>
            <a:r>
              <a:rPr lang="en-US"/>
              <a:t/>
            </a:r>
          </a:p>
          <a:p>
            <a:r>
              <a:rPr lang="en-US"/>
              <a:t>In addition to harming the lungs, e-cigarettes hurt your heart.</a:t>
            </a:r>
          </a:p>
          <a:p>
            <a:r>
              <a:rPr lang="en-US"/>
              <a:t/>
            </a:r>
          </a:p>
          <a:p>
            <a:r>
              <a:rPr lang="en-US"/>
              <a:t>Breathing in the aerosol from an e-cigarette, even if you're not the one using it, is bad for the heart. </a:t>
            </a:r>
          </a:p>
          <a:p>
            <a:r>
              <a:rPr lang="en-US"/>
              <a:t/>
            </a:r>
          </a:p>
          <a:p>
            <a:r>
              <a:rPr lang="en-US"/>
              <a:t>Now, the heart can't pump blood properly through the body and into the brain!</a:t>
            </a:r>
          </a:p>
          <a:p>
            <a:r>
              <a:rPr lang="en-US"/>
              <a:t/>
            </a:r>
          </a:p>
          <a:p>
            <a:r>
              <a:rPr lang="en-US"/>
              <a:t>This makes it hard to do fun activities like dancing or playing sports or singing.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Secondhand aerosol is the cloud of "smoke" that is released when someone is smoking or using an e-cigarette. The aerosol contains all of those harmful chemicals! If anyone nearby breathes it in, it can hurt them!</a:t>
            </a:r>
          </a:p>
          <a:p>
            <a:r>
              <a:rPr lang="en-US"/>
              <a:t/>
            </a:r>
          </a:p>
          <a:p>
            <a:r>
              <a:rPr lang="en-US"/>
              <a:t>After the cloud is gone, the chemicals can land on things nearby. That is thirdhand aerosol! We donʻt want your pets or younger siblings stepping on those chemicals or accidentally getting it in their mouth!</a:t>
            </a:r>
          </a:p>
          <a:p>
            <a:r>
              <a:rPr lang="en-US"/>
              <a:t/>
            </a:r>
          </a:p>
          <a:p>
            <a:r>
              <a:rPr lang="en-US"/>
              <a:t>So smoking and using e-cigarettes hurts others too! The best way to avoid harm to yourself and others is to not use or try e-cigarettes at all.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So, what do you do if you need help?</a:t>
            </a:r>
          </a:p>
          <a:p>
            <a:r>
              <a:rPr lang="en-US"/>
              <a:t/>
            </a:r>
          </a:p>
          <a:p>
            <a:r>
              <a:rPr lang="en-US"/>
              <a:t>If you or someone you know is using e-cigarettes and is having a hard time stopping, it is important to ask a doctor, parent, teacher, or counselor for help.</a:t>
            </a:r>
          </a:p>
          <a:p>
            <a:r>
              <a:rPr lang="en-US"/>
              <a:t/>
            </a:r>
          </a:p>
          <a:p>
            <a:r>
              <a:rPr lang="en-US"/>
              <a:t>You can also text or call SAMHSA's National Helpline for more resources!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Thank you for a great class! Let's review our key takeaways.</a:t>
            </a:r>
          </a:p>
          <a:p>
            <a:r>
              <a:rPr lang="en-US"/>
              <a:t/>
            </a:r>
          </a:p>
          <a:p>
            <a:r>
              <a:rPr lang="en-US"/>
              <a:t>(Teacher Note): Read points on slide or have students read them.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OPTIONAL HOMEWORK ASSIGNMENT - If doing the homework assignment, continue with the next few slides.</a:t>
            </a:r>
          </a:p>
          <a:p>
            <a:r>
              <a:rPr lang="en-US"/>
              <a:t/>
            </a:r>
          </a:p>
          <a:p>
            <a:r>
              <a:rPr lang="en-US"/>
              <a:t>Talking Points:</a:t>
            </a:r>
          </a:p>
          <a:p>
            <a:r>
              <a:rPr lang="en-US"/>
              <a:t/>
            </a:r>
          </a:p>
          <a:p>
            <a:r>
              <a:rPr lang="en-US"/>
              <a:t>Here is a sneak peek for our lesson next class.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Our next lesson is called "don't be fooled" and it's about how tobacco companies try to trick kids into thinking e-cigarette use is ok/ cool.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OPTIONAL HOMEWORK</a:t>
            </a:r>
          </a:p>
          <a:p>
            <a:r>
              <a:rPr lang="en-US"/>
              <a:t/>
            </a:r>
          </a:p>
          <a:p>
            <a:r>
              <a:rPr lang="en-US"/>
              <a:t>Talking Points:</a:t>
            </a:r>
          </a:p>
          <a:p>
            <a:r>
              <a:rPr lang="en-US"/>
              <a:t/>
            </a:r>
          </a:p>
          <a:p>
            <a:r>
              <a:rPr lang="en-US"/>
              <a:t>Let’s watch a video on a garbology project using a research tool called photovoice. Photovoice is used by community advocates to document through pictures and storytelling their community needs.  </a:t>
            </a:r>
          </a:p>
          <a:p>
            <a:r>
              <a:rPr lang="en-US"/>
              <a:t/>
            </a:r>
          </a:p>
          <a:p>
            <a:r>
              <a:rPr lang="en-US"/>
              <a:t>This particular video was created by youth peer health educators. As a class, we will be doing a similar project.</a:t>
            </a:r>
          </a:p>
          <a:p>
            <a:r>
              <a:rPr lang="en-US"/>
              <a:t/>
            </a:r>
          </a:p>
          <a:p>
            <a:r>
              <a:rPr lang="en-US"/>
              <a:t>(Play video)</a:t>
            </a:r>
          </a:p>
          <a:p>
            <a:r>
              <a:rPr lang="en-US"/>
              <a:t/>
            </a:r>
          </a:p>
          <a:p>
            <a:r>
              <a:rPr lang="en-US"/>
              <a:t>So, when you go home tonight, you can take a picture with your phone (or use newspaper clippings or magazine pages) to document how e-cigarette use affects our own school, community, and neighborhoods. We'll share this homework in our next class.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 </a:t>
            </a:r>
          </a:p>
          <a:p>
            <a:r>
              <a:rPr lang="en-US"/>
              <a:t/>
            </a:r>
          </a:p>
          <a:p>
            <a:r>
              <a:rPr lang="en-US"/>
              <a:t>Click on image for link to Kahoot! or see below</a:t>
            </a:r>
          </a:p>
          <a:p>
            <a:r>
              <a:rPr lang="en-US"/>
              <a:t/>
            </a:r>
          </a:p>
          <a:p>
            <a:r>
              <a:rPr lang="en-US"/>
              <a:t>https://create.kahoot.it/details/ac73b6aa-0516-43e9-9a55-cd4ba45134ee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Here's what we will learn:</a:t>
            </a:r>
          </a:p>
          <a:p>
            <a:r>
              <a:rPr lang="en-US"/>
              <a:t/>
            </a:r>
          </a:p>
          <a:p>
            <a:r>
              <a:rPr lang="en-US"/>
              <a:t>(Teacher Note): Read from slides.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 </a:t>
            </a:r>
          </a:p>
          <a:p>
            <a:r>
              <a:rPr lang="en-US"/>
              <a:t/>
            </a:r>
          </a:p>
          <a:p>
            <a:r>
              <a:rPr lang="en-US"/>
              <a:t>(Ask Students): Shout out: what do you know about nicotine and e-cigarettes? (Pause for a few responses)</a:t>
            </a:r>
          </a:p>
          <a:p>
            <a:r>
              <a:rPr lang="en-US"/>
              <a:t/>
            </a:r>
          </a:p>
          <a:p>
            <a:r>
              <a:rPr lang="en-US"/>
              <a:t>Ok, now what do you want to know about nicotine and e-cigarettes that you don't know yet? </a:t>
            </a:r>
          </a:p>
          <a:p>
            <a:r>
              <a:rPr lang="en-US"/>
              <a:t>(Pause for a few responses, and write answers on the board or a piece of paper)</a:t>
            </a:r>
          </a:p>
          <a:p>
            <a:r>
              <a:rPr lang="en-US"/>
              <a:t/>
            </a:r>
          </a:p>
          <a:p>
            <a:r>
              <a:rPr lang="en-US"/>
              <a:t>Ok! You all have some great ideas, let's move 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 </a:t>
            </a:r>
          </a:p>
          <a:p>
            <a:r>
              <a:rPr lang="en-US"/>
              <a:t/>
            </a:r>
          </a:p>
          <a:p>
            <a:r>
              <a:rPr lang="en-US"/>
              <a:t>Here are our key terms for this lesson! Keep these in mind as we continue.</a:t>
            </a:r>
          </a:p>
          <a:p>
            <a:r>
              <a:rPr lang="en-US"/>
              <a:t/>
            </a:r>
          </a:p>
          <a:p>
            <a:r>
              <a:rPr lang="en-US"/>
              <a:t>(Teacher Note): Read definitions on slide or pick one or two students to read aloud.</a:t>
            </a:r>
          </a:p>
          <a:p>
            <a:r>
              <a:rPr lang="en-US"/>
              <a:t/>
            </a:r>
          </a:p>
          <a:p>
            <a:r>
              <a:rPr lang="en-US"/>
              <a:t>Ok, now let's answer the question about what nicotine is.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Nicotine is the chemical found in the tobacco plant.</a:t>
            </a:r>
          </a:p>
          <a:p>
            <a:r>
              <a:rPr lang="en-US"/>
              <a:t/>
            </a:r>
          </a:p>
          <a:p>
            <a:r>
              <a:rPr lang="en-US"/>
              <a:t>It is usually "smoked" in cigarettes or cigars (burned) or "vaped" in e-cigarettes (electronically heated).</a:t>
            </a:r>
          </a:p>
          <a:p>
            <a:r>
              <a:rPr lang="en-US"/>
              <a:t/>
            </a:r>
          </a:p>
          <a:p>
            <a:r>
              <a:rPr lang="en-US"/>
              <a:t>When inhaled into the lungs, nicotine travels to your brain. When in your brain, the chemicals trick your brain into feeling good. This can sometimes cause problems.</a:t>
            </a:r>
          </a:p>
          <a:p>
            <a:r>
              <a:rPr lang="en-US"/>
              <a:t/>
            </a:r>
          </a:p>
          <a:p>
            <a:r>
              <a:rPr lang="en-US"/>
              <a:t>So, why are we concerned about the brain? (Take a few responses).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We're concerned about your brain because it's awesome and does a lot of amazing things!</a:t>
            </a:r>
          </a:p>
          <a:p>
            <a:r>
              <a:rPr lang="en-US"/>
              <a:t/>
            </a:r>
          </a:p>
          <a:p>
            <a:r>
              <a:rPr lang="en-US"/>
              <a:t>As you're young and still growing, your brain is still figuring out what it likes and doesn't like. </a:t>
            </a:r>
          </a:p>
          <a:p>
            <a:r>
              <a:rPr lang="en-US"/>
              <a:t/>
            </a:r>
          </a:p>
          <a:p>
            <a:r>
              <a:rPr lang="en-US"/>
              <a:t>While it's figuring this out, your brain may become impacted by something called "addiction."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(Ask students): Does anyone know what the word "addiction" means? </a:t>
            </a:r>
          </a:p>
          <a:p>
            <a:r>
              <a:rPr lang="en-US"/>
              <a:t>(Take a few answers).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Talking Points:</a:t>
            </a:r>
          </a:p>
          <a:p>
            <a:r>
              <a:rPr lang="en-US"/>
              <a:t/>
            </a:r>
          </a:p>
          <a:p>
            <a:r>
              <a:rPr lang="en-US"/>
              <a:t>When nicotine is introduced to a developing brain, it changes the chemistry! It fools the brain into feeling so good, nothing else feels good without the drug. </a:t>
            </a:r>
          </a:p>
          <a:p>
            <a:r>
              <a:rPr lang="en-US"/>
              <a:t/>
            </a:r>
          </a:p>
          <a:p>
            <a:r>
              <a:rPr lang="en-US"/>
              <a:t>Now, the user feels like they can’t stop using the drug, even when it causes problems in their life and using it isn’t enjoyable anymore. </a:t>
            </a:r>
          </a:p>
          <a:p>
            <a:r>
              <a:rPr lang="en-US"/>
              <a:t/>
            </a:r>
          </a:p>
          <a:p>
            <a:r>
              <a:rPr lang="en-US"/>
              <a:t>This is addiction and it is bad for a brain that is still developing.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png" Type="http://schemas.openxmlformats.org/officeDocument/2006/relationships/image"/><Relationship Id="rId2" Target="../notesSlides/notesSlide1.xml" Type="http://schemas.openxmlformats.org/officeDocument/2006/relationships/notesSlide"/><Relationship Id="rId3" Target="../media/image1.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36.png" Type="http://schemas.openxmlformats.org/officeDocument/2006/relationships/image"/><Relationship Id="rId4" Target="../media/image44.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58.png" Type="http://schemas.openxmlformats.org/officeDocument/2006/relationships/image"/><Relationship Id="rId4" Target="../media/image59.svg" Type="http://schemas.openxmlformats.org/officeDocument/2006/relationships/image"/><Relationship Id="rId5" Target="../media/image8.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36.png" Type="http://schemas.openxmlformats.org/officeDocument/2006/relationships/image"/><Relationship Id="rId4" Target="../media/image60.png" Type="http://schemas.openxmlformats.org/officeDocument/2006/relationships/image"/><Relationship Id="rId5" Target="../media/image61.svg" Type="http://schemas.openxmlformats.org/officeDocument/2006/relationships/image"/><Relationship Id="rId6" Target="../media/image44.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36.png" Type="http://schemas.openxmlformats.org/officeDocument/2006/relationships/image"/><Relationship Id="rId4" Target="../media/image62.png" Type="http://schemas.openxmlformats.org/officeDocument/2006/relationships/image"/><Relationship Id="rId5" Target="../media/image63.png" Type="http://schemas.openxmlformats.org/officeDocument/2006/relationships/image"/><Relationship Id="rId6" Target="../media/image64.png" Type="http://schemas.openxmlformats.org/officeDocument/2006/relationships/image"/><Relationship Id="rId7" Target="../media/image44.pn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1.png" Type="http://schemas.openxmlformats.org/officeDocument/2006/relationships/image"/><Relationship Id="rId11" Target="../media/image72.svg" Type="http://schemas.openxmlformats.org/officeDocument/2006/relationships/image"/><Relationship Id="rId12" Target="../media/image73.png" Type="http://schemas.openxmlformats.org/officeDocument/2006/relationships/image"/><Relationship Id="rId13" Target="../media/image74.svg" Type="http://schemas.openxmlformats.org/officeDocument/2006/relationships/image"/><Relationship Id="rId14" Target="../media/image75.png" Type="http://schemas.openxmlformats.org/officeDocument/2006/relationships/image"/><Relationship Id="rId15" Target="../media/image76.svg" Type="http://schemas.openxmlformats.org/officeDocument/2006/relationships/image"/><Relationship Id="rId16" Target="../media/image77.png" Type="http://schemas.openxmlformats.org/officeDocument/2006/relationships/image"/><Relationship Id="rId17" Target="../media/image78.svg" Type="http://schemas.openxmlformats.org/officeDocument/2006/relationships/image"/><Relationship Id="rId18" Target="../media/image79.png" Type="http://schemas.openxmlformats.org/officeDocument/2006/relationships/image"/><Relationship Id="rId19" Target="../media/image80.svg" Type="http://schemas.openxmlformats.org/officeDocument/2006/relationships/image"/><Relationship Id="rId2" Target="../notesSlides/notesSlide14.xml" Type="http://schemas.openxmlformats.org/officeDocument/2006/relationships/notesSlide"/><Relationship Id="rId20" Target="../media/image81.png" Type="http://schemas.openxmlformats.org/officeDocument/2006/relationships/image"/><Relationship Id="rId21" Target="../media/image82.png" Type="http://schemas.openxmlformats.org/officeDocument/2006/relationships/image"/><Relationship Id="rId22" Target="../media/image83.svg" Type="http://schemas.openxmlformats.org/officeDocument/2006/relationships/image"/><Relationship Id="rId23" Target="../media/image8.png" Type="http://schemas.openxmlformats.org/officeDocument/2006/relationships/image"/><Relationship Id="rId3" Target="../media/image1.jpeg" Type="http://schemas.openxmlformats.org/officeDocument/2006/relationships/image"/><Relationship Id="rId4" Target="../media/image65.png" Type="http://schemas.openxmlformats.org/officeDocument/2006/relationships/image"/><Relationship Id="rId5" Target="../media/image66.svg" Type="http://schemas.openxmlformats.org/officeDocument/2006/relationships/image"/><Relationship Id="rId6" Target="../media/image67.png" Type="http://schemas.openxmlformats.org/officeDocument/2006/relationships/image"/><Relationship Id="rId7" Target="../media/image68.svg" Type="http://schemas.openxmlformats.org/officeDocument/2006/relationships/image"/><Relationship Id="rId8" Target="../media/image69.png" Type="http://schemas.openxmlformats.org/officeDocument/2006/relationships/image"/><Relationship Id="rId9" Target="../media/image70.sv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36.png" Type="http://schemas.openxmlformats.org/officeDocument/2006/relationships/image"/><Relationship Id="rId4" Target="../media/image84.png" Type="http://schemas.openxmlformats.org/officeDocument/2006/relationships/image"/><Relationship Id="rId5" Target="../media/image44.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86.svg" Type="http://schemas.openxmlformats.org/officeDocument/2006/relationships/image"/><Relationship Id="rId11" Target="../media/image87.png" Type="http://schemas.openxmlformats.org/officeDocument/2006/relationships/image"/><Relationship Id="rId12" Target="../media/image88.svg" Type="http://schemas.openxmlformats.org/officeDocument/2006/relationships/image"/><Relationship Id="rId13" Target="../media/image8.png" Type="http://schemas.openxmlformats.org/officeDocument/2006/relationships/image"/><Relationship Id="rId2" Target="../notesSlides/notesSlide16.xml" Type="http://schemas.openxmlformats.org/officeDocument/2006/relationships/notesSlide"/><Relationship Id="rId3" Target="../media/image1.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85.pn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91.gif" Type="http://schemas.openxmlformats.org/officeDocument/2006/relationships/image"/><Relationship Id="rId11" Target="../media/image8.png" Type="http://schemas.openxmlformats.org/officeDocument/2006/relationships/image"/><Relationship Id="rId2" Target="../notesSlides/notesSlide17.xml" Type="http://schemas.openxmlformats.org/officeDocument/2006/relationships/notesSlide"/><Relationship Id="rId3" Target="../media/image1.jpeg" Type="http://schemas.openxmlformats.org/officeDocument/2006/relationships/image"/><Relationship Id="rId4" Target="../media/image50.png" Type="http://schemas.openxmlformats.org/officeDocument/2006/relationships/image"/><Relationship Id="rId5" Target="../media/image51.sv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 Id="rId8" Target="../media/image89.gif" Type="http://schemas.openxmlformats.org/officeDocument/2006/relationships/image"/><Relationship Id="rId9" Target="../media/image90.gif"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94.gif" Type="http://schemas.openxmlformats.org/officeDocument/2006/relationships/image"/><Relationship Id="rId11" Target="../media/image95.gif" Type="http://schemas.openxmlformats.org/officeDocument/2006/relationships/image"/><Relationship Id="rId12" Target="../media/image8.png" Type="http://schemas.openxmlformats.org/officeDocument/2006/relationships/image"/><Relationship Id="rId2" Target="../notesSlides/notesSlide18.xml" Type="http://schemas.openxmlformats.org/officeDocument/2006/relationships/notesSlide"/><Relationship Id="rId3" Target="../media/image1.jpeg" Type="http://schemas.openxmlformats.org/officeDocument/2006/relationships/image"/><Relationship Id="rId4" Target="../media/image50.png" Type="http://schemas.openxmlformats.org/officeDocument/2006/relationships/image"/><Relationship Id="rId5" Target="../media/image51.sv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 Id="rId8" Target="../media/image92.gif" Type="http://schemas.openxmlformats.org/officeDocument/2006/relationships/image"/><Relationship Id="rId9" Target="../media/image93.gif"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98.gif" Type="http://schemas.openxmlformats.org/officeDocument/2006/relationships/image"/><Relationship Id="rId11" Target="../media/image8.png" Type="http://schemas.openxmlformats.org/officeDocument/2006/relationships/image"/><Relationship Id="rId2" Target="../notesSlides/notesSlide19.xml" Type="http://schemas.openxmlformats.org/officeDocument/2006/relationships/notesSlide"/><Relationship Id="rId3" Target="../media/image1.jpeg" Type="http://schemas.openxmlformats.org/officeDocument/2006/relationships/image"/><Relationship Id="rId4" Target="../media/image50.png" Type="http://schemas.openxmlformats.org/officeDocument/2006/relationships/image"/><Relationship Id="rId5" Target="../media/image51.sv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 Id="rId8" Target="../media/image96.gif" Type="http://schemas.openxmlformats.org/officeDocument/2006/relationships/image"/><Relationship Id="rId9" Target="../media/image97.gif"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7.svg" Type="http://schemas.openxmlformats.org/officeDocument/2006/relationships/image"/><Relationship Id="rId11" Target="../media/image18.png" Type="http://schemas.openxmlformats.org/officeDocument/2006/relationships/image"/><Relationship Id="rId12" Target="../media/image19.svg" Type="http://schemas.openxmlformats.org/officeDocument/2006/relationships/image"/><Relationship Id="rId13" Target="../media/image20.png" Type="http://schemas.openxmlformats.org/officeDocument/2006/relationships/image"/><Relationship Id="rId14" Target="../media/image21.svg" Type="http://schemas.openxmlformats.org/officeDocument/2006/relationships/image"/><Relationship Id="rId15" Target="../media/image8.png" Type="http://schemas.openxmlformats.org/officeDocument/2006/relationships/image"/><Relationship Id="rId2" Target="../notesSlides/notesSlide2.xml" Type="http://schemas.openxmlformats.org/officeDocument/2006/relationships/notesSlide"/><Relationship Id="rId3" Target="../media/image10.png" Type="http://schemas.openxmlformats.org/officeDocument/2006/relationships/image"/><Relationship Id="rId4" Target="../media/image11.sv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14.png" Type="http://schemas.openxmlformats.org/officeDocument/2006/relationships/image"/><Relationship Id="rId8" Target="../media/image15.svg" Type="http://schemas.openxmlformats.org/officeDocument/2006/relationships/image"/><Relationship Id="rId9" Target="../media/image16.pn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90.gif" Type="http://schemas.openxmlformats.org/officeDocument/2006/relationships/image"/><Relationship Id="rId11" Target="../media/image8.png" Type="http://schemas.openxmlformats.org/officeDocument/2006/relationships/image"/><Relationship Id="rId2" Target="../notesSlides/notesSlide20.xml" Type="http://schemas.openxmlformats.org/officeDocument/2006/relationships/notesSlide"/><Relationship Id="rId3" Target="../media/image1.jpeg" Type="http://schemas.openxmlformats.org/officeDocument/2006/relationships/image"/><Relationship Id="rId4" Target="../media/image50.png" Type="http://schemas.openxmlformats.org/officeDocument/2006/relationships/image"/><Relationship Id="rId5" Target="../media/image51.sv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 Id="rId8" Target="../media/image97.gif" Type="http://schemas.openxmlformats.org/officeDocument/2006/relationships/image"/><Relationship Id="rId9" Target="../media/image95.gif"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1.xml" Type="http://schemas.openxmlformats.org/officeDocument/2006/relationships/notesSlide"/><Relationship Id="rId3" Target="../media/image36.png" Type="http://schemas.openxmlformats.org/officeDocument/2006/relationships/image"/><Relationship Id="rId4" Target="../media/image99.png" Type="http://schemas.openxmlformats.org/officeDocument/2006/relationships/image"/><Relationship Id="rId5" Target="../media/image100.png" Type="http://schemas.openxmlformats.org/officeDocument/2006/relationships/image"/><Relationship Id="rId6" Target="../media/image101.svg" Type="http://schemas.openxmlformats.org/officeDocument/2006/relationships/image"/><Relationship Id="rId7" Target="../media/image102.png" Type="http://schemas.openxmlformats.org/officeDocument/2006/relationships/image"/><Relationship Id="rId8" Target="../media/image103.svg" Type="http://schemas.openxmlformats.org/officeDocument/2006/relationships/image"/><Relationship Id="rId9" Target="../media/image44.pn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2.xml" Type="http://schemas.openxmlformats.org/officeDocument/2006/relationships/notesSlide"/><Relationship Id="rId3" Target="../media/image36.png" Type="http://schemas.openxmlformats.org/officeDocument/2006/relationships/image"/><Relationship Id="rId4" Target="../media/image99.png" Type="http://schemas.openxmlformats.org/officeDocument/2006/relationships/image"/><Relationship Id="rId5" Target="../media/image104.png" Type="http://schemas.openxmlformats.org/officeDocument/2006/relationships/image"/><Relationship Id="rId6" Target="../media/image105.png" Type="http://schemas.openxmlformats.org/officeDocument/2006/relationships/image"/><Relationship Id="rId7" Target="../media/image106.svg" Type="http://schemas.openxmlformats.org/officeDocument/2006/relationships/image"/><Relationship Id="rId8" Target="../media/image44.pn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13.png" Type="http://schemas.openxmlformats.org/officeDocument/2006/relationships/image"/><Relationship Id="rId11" Target="../media/image114.png" Type="http://schemas.openxmlformats.org/officeDocument/2006/relationships/image"/><Relationship Id="rId12" Target="../media/image115.svg" Type="http://schemas.openxmlformats.org/officeDocument/2006/relationships/image"/><Relationship Id="rId13" Target="../media/image116.png" Type="http://schemas.openxmlformats.org/officeDocument/2006/relationships/image"/><Relationship Id="rId14" Target="../media/image117.png" Type="http://schemas.openxmlformats.org/officeDocument/2006/relationships/image"/><Relationship Id="rId15" Target="../media/image118.svg" Type="http://schemas.openxmlformats.org/officeDocument/2006/relationships/image"/><Relationship Id="rId16" Target="../media/image119.png" Type="http://schemas.openxmlformats.org/officeDocument/2006/relationships/image"/><Relationship Id="rId17" Target="../media/image120.svg" Type="http://schemas.openxmlformats.org/officeDocument/2006/relationships/image"/><Relationship Id="rId18" Target="../media/image121.png" Type="http://schemas.openxmlformats.org/officeDocument/2006/relationships/image"/><Relationship Id="rId19" Target="../media/image122.svg" Type="http://schemas.openxmlformats.org/officeDocument/2006/relationships/image"/><Relationship Id="rId2" Target="../notesSlides/notesSlide23.xml" Type="http://schemas.openxmlformats.org/officeDocument/2006/relationships/notesSlide"/><Relationship Id="rId20" Target="../media/image44.png" Type="http://schemas.openxmlformats.org/officeDocument/2006/relationships/image"/><Relationship Id="rId3" Target="../media/image36.png" Type="http://schemas.openxmlformats.org/officeDocument/2006/relationships/image"/><Relationship Id="rId4" Target="../media/image107.png" Type="http://schemas.openxmlformats.org/officeDocument/2006/relationships/image"/><Relationship Id="rId5" Target="../media/image108.svg" Type="http://schemas.openxmlformats.org/officeDocument/2006/relationships/image"/><Relationship Id="rId6" Target="../media/image109.png" Type="http://schemas.openxmlformats.org/officeDocument/2006/relationships/image"/><Relationship Id="rId7" Target="../media/image110.gif" Type="http://schemas.openxmlformats.org/officeDocument/2006/relationships/image"/><Relationship Id="rId8" Target="../media/image111.png" Type="http://schemas.openxmlformats.org/officeDocument/2006/relationships/image"/><Relationship Id="rId9" Target="../media/image112.sv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5.svg" Type="http://schemas.openxmlformats.org/officeDocument/2006/relationships/image"/><Relationship Id="rId11" Target="../media/image127.png" Type="http://schemas.openxmlformats.org/officeDocument/2006/relationships/image"/><Relationship Id="rId12" Target="../media/image8.png" Type="http://schemas.openxmlformats.org/officeDocument/2006/relationships/image"/><Relationship Id="rId2" Target="../notesSlides/notesSlide24.xml" Type="http://schemas.openxmlformats.org/officeDocument/2006/relationships/notesSlide"/><Relationship Id="rId3" Target="../media/image1.jpeg" Type="http://schemas.openxmlformats.org/officeDocument/2006/relationships/image"/><Relationship Id="rId4" Target="https://findtreatment.samhsa.gov" TargetMode="External" Type="http://schemas.openxmlformats.org/officeDocument/2006/relationships/hyperlink"/><Relationship Id="rId5" Target="../media/image123.png" Type="http://schemas.openxmlformats.org/officeDocument/2006/relationships/image"/><Relationship Id="rId6" Target="../media/image124.svg" Type="http://schemas.openxmlformats.org/officeDocument/2006/relationships/image"/><Relationship Id="rId7" Target="../media/image125.png" Type="http://schemas.openxmlformats.org/officeDocument/2006/relationships/image"/><Relationship Id="rId8" Target="../media/image126.svg" Type="http://schemas.openxmlformats.org/officeDocument/2006/relationships/image"/><Relationship Id="rId9" Target="../media/image24.pn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32.png" Type="http://schemas.openxmlformats.org/officeDocument/2006/relationships/image"/><Relationship Id="rId11" Target="../media/image133.svg" Type="http://schemas.openxmlformats.org/officeDocument/2006/relationships/image"/><Relationship Id="rId12" Target="../media/image134.png" Type="http://schemas.openxmlformats.org/officeDocument/2006/relationships/image"/><Relationship Id="rId13" Target="../media/image135.svg" Type="http://schemas.openxmlformats.org/officeDocument/2006/relationships/image"/><Relationship Id="rId14" Target="../media/image136.png" Type="http://schemas.openxmlformats.org/officeDocument/2006/relationships/image"/><Relationship Id="rId15" Target="../media/image137.svg" Type="http://schemas.openxmlformats.org/officeDocument/2006/relationships/image"/><Relationship Id="rId16" Target="../media/image138.png" Type="http://schemas.openxmlformats.org/officeDocument/2006/relationships/image"/><Relationship Id="rId17" Target="../media/image139.svg" Type="http://schemas.openxmlformats.org/officeDocument/2006/relationships/image"/><Relationship Id="rId18" Target="../media/image4.png" Type="http://schemas.openxmlformats.org/officeDocument/2006/relationships/image"/><Relationship Id="rId19" Target="../media/image5.svg" Type="http://schemas.openxmlformats.org/officeDocument/2006/relationships/image"/><Relationship Id="rId2" Target="../notesSlides/notesSlide25.xml" Type="http://schemas.openxmlformats.org/officeDocument/2006/relationships/notesSlide"/><Relationship Id="rId20" Target="../media/image8.png" Type="http://schemas.openxmlformats.org/officeDocument/2006/relationships/image"/><Relationship Id="rId3" Target="../media/image1.jpe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128.png" Type="http://schemas.openxmlformats.org/officeDocument/2006/relationships/image"/><Relationship Id="rId7" Target="../media/image129.svg" Type="http://schemas.openxmlformats.org/officeDocument/2006/relationships/image"/><Relationship Id="rId8" Target="../media/image130.png" Type="http://schemas.openxmlformats.org/officeDocument/2006/relationships/image"/><Relationship Id="rId9" Target="../media/image131.sv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6.xml" Type="http://schemas.openxmlformats.org/officeDocument/2006/relationships/notesSlide"/><Relationship Id="rId3" Target="../media/image140.png" Type="http://schemas.openxmlformats.org/officeDocument/2006/relationships/image"/><Relationship Id="rId4" Target="../media/image141.svg" Type="http://schemas.openxmlformats.org/officeDocument/2006/relationships/image"/><Relationship Id="rId5" Target="../media/image142.png" Type="http://schemas.openxmlformats.org/officeDocument/2006/relationships/image"/><Relationship Id="rId6" Target="../media/image143.svg" Type="http://schemas.openxmlformats.org/officeDocument/2006/relationships/image"/><Relationship Id="rId7" Target="../media/image144.png" Type="http://schemas.openxmlformats.org/officeDocument/2006/relationships/image"/><Relationship Id="rId8" Target="../media/image145.svg" Type="http://schemas.openxmlformats.org/officeDocument/2006/relationships/image"/><Relationship Id="rId9" Target="../media/image44.pn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51.svg" Type="http://schemas.openxmlformats.org/officeDocument/2006/relationships/image"/><Relationship Id="rId11" Target="../media/image8.png" Type="http://schemas.openxmlformats.org/officeDocument/2006/relationships/image"/><Relationship Id="rId12" Target="../media/image9.png" Type="http://schemas.openxmlformats.org/officeDocument/2006/relationships/image"/><Relationship Id="rId2" Target="../notesSlides/notesSlide27.xml" Type="http://schemas.openxmlformats.org/officeDocument/2006/relationships/notesSlide"/><Relationship Id="rId3" Target="../media/image140.png" Type="http://schemas.openxmlformats.org/officeDocument/2006/relationships/image"/><Relationship Id="rId4" Target="../media/image141.svg" Type="http://schemas.openxmlformats.org/officeDocument/2006/relationships/image"/><Relationship Id="rId5" Target="../media/image146.png" Type="http://schemas.openxmlformats.org/officeDocument/2006/relationships/image"/><Relationship Id="rId6" Target="../media/image147.svg" Type="http://schemas.openxmlformats.org/officeDocument/2006/relationships/image"/><Relationship Id="rId7" Target="../media/image148.png" Type="http://schemas.openxmlformats.org/officeDocument/2006/relationships/image"/><Relationship Id="rId8" Target="../media/image149.svg" Type="http://schemas.openxmlformats.org/officeDocument/2006/relationships/image"/><Relationship Id="rId9" Target="../media/image150.png" Type="http://schemas.openxmlformats.org/officeDocument/2006/relationships/image"/></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57.png" Type="http://schemas.openxmlformats.org/officeDocument/2006/relationships/image"/><Relationship Id="rId11" Target="../media/image158.svg" Type="http://schemas.openxmlformats.org/officeDocument/2006/relationships/image"/><Relationship Id="rId12" Target="../media/image44.png" Type="http://schemas.openxmlformats.org/officeDocument/2006/relationships/image"/><Relationship Id="rId2" Target="../notesSlides/notesSlide28.xml" Type="http://schemas.openxmlformats.org/officeDocument/2006/relationships/notesSlide"/><Relationship Id="rId3" Target="../media/image152.png" Type="http://schemas.openxmlformats.org/officeDocument/2006/relationships/image"/><Relationship Id="rId4" Target="../media/image153.svg" Type="http://schemas.openxmlformats.org/officeDocument/2006/relationships/image"/><Relationship Id="rId5" Target="../media/image154.png" Type="http://schemas.openxmlformats.org/officeDocument/2006/relationships/image"/><Relationship Id="rId6" Target="../media/image155.svg" Type="http://schemas.openxmlformats.org/officeDocument/2006/relationships/image"/><Relationship Id="rId7" Target="../media/image156.jpeg" Type="http://schemas.openxmlformats.org/officeDocument/2006/relationships/image"/><Relationship Id="rId8" Target="../media/VAFFlbmz-gE.mp4" Type="http://schemas.openxmlformats.org/officeDocument/2006/relationships/video"/><Relationship Id="rId9" Target="../media/VAFFlbmz-gE.mp4" Type="http://schemas.microsoft.com/office/2007/relationships/media"/></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 Id="rId10" Target="https://create.kahoot.it/details/ac73b6aa-0516-43e9-9a55-cd4ba45134ee" TargetMode="External" Type="http://schemas.openxmlformats.org/officeDocument/2006/relationships/hyperlink"/><Relationship Id="rId11" Target="../media/image8.png" Type="http://schemas.openxmlformats.org/officeDocument/2006/relationships/image"/><Relationship Id="rId2" Target="../notesSlides/notesSlide29.xml" Type="http://schemas.openxmlformats.org/officeDocument/2006/relationships/notesSlide"/><Relationship Id="rId3" Target="../media/image1.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 Id="rId8" Target="../media/image7.png" Type="http://schemas.openxmlformats.org/officeDocument/2006/relationships/image"/><Relationship Id="rId9" Target="../media/image159.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1.jpe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 Id="rId8" Target="../media/image8.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0.png" Type="http://schemas.openxmlformats.org/officeDocument/2006/relationships/image"/><Relationship Id="rId11" Target="../media/image31.svg" Type="http://schemas.openxmlformats.org/officeDocument/2006/relationships/image"/><Relationship Id="rId12" Target="../media/image8.png" Type="http://schemas.openxmlformats.org/officeDocument/2006/relationships/image"/><Relationship Id="rId2" Target="../notesSlides/notesSlide4.xml" Type="http://schemas.openxmlformats.org/officeDocument/2006/relationships/notesSlide"/><Relationship Id="rId3" Target="../media/image1.jpe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26.png" Type="http://schemas.openxmlformats.org/officeDocument/2006/relationships/image"/><Relationship Id="rId7" Target="../media/image27.svg" Type="http://schemas.openxmlformats.org/officeDocument/2006/relationships/image"/><Relationship Id="rId8" Target="../media/image28.png" Type="http://schemas.openxmlformats.org/officeDocument/2006/relationships/image"/><Relationship Id="rId9" Target="../media/image29.sv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32.png" Type="http://schemas.openxmlformats.org/officeDocument/2006/relationships/image"/><Relationship Id="rId4" Target="../media/image33.svg" Type="http://schemas.openxmlformats.org/officeDocument/2006/relationships/image"/><Relationship Id="rId5" Target="../media/image34.png" Type="http://schemas.openxmlformats.org/officeDocument/2006/relationships/image"/><Relationship Id="rId6" Target="../media/image35.svg" Type="http://schemas.openxmlformats.org/officeDocument/2006/relationships/image"/><Relationship Id="rId7" Target="../media/image8.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3.gif" Type="http://schemas.openxmlformats.org/officeDocument/2006/relationships/image"/><Relationship Id="rId11" Target="../media/image44.png" Type="http://schemas.openxmlformats.org/officeDocument/2006/relationships/image"/><Relationship Id="rId2" Target="../notesSlides/notesSlide6.xml" Type="http://schemas.openxmlformats.org/officeDocument/2006/relationships/notesSlide"/><Relationship Id="rId3" Target="../media/image36.png" Type="http://schemas.openxmlformats.org/officeDocument/2006/relationships/image"/><Relationship Id="rId4" Target="../media/image37.png" Type="http://schemas.openxmlformats.org/officeDocument/2006/relationships/image"/><Relationship Id="rId5" Target="../media/image38.png" Type="http://schemas.openxmlformats.org/officeDocument/2006/relationships/image"/><Relationship Id="rId6" Target="../media/image39.png" Type="http://schemas.openxmlformats.org/officeDocument/2006/relationships/image"/><Relationship Id="rId7" Target="../media/image40.svg" Type="http://schemas.openxmlformats.org/officeDocument/2006/relationships/image"/><Relationship Id="rId8" Target="../media/image41.png" Type="http://schemas.openxmlformats.org/officeDocument/2006/relationships/image"/><Relationship Id="rId9" Target="../media/image42.sv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36.png" Type="http://schemas.openxmlformats.org/officeDocument/2006/relationships/image"/><Relationship Id="rId4" Target="../media/image45.png" Type="http://schemas.openxmlformats.org/officeDocument/2006/relationships/image"/><Relationship Id="rId5" Target="../media/image46.png" Type="http://schemas.openxmlformats.org/officeDocument/2006/relationships/image"/><Relationship Id="rId6" Target="../media/image44.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36.png" Type="http://schemas.openxmlformats.org/officeDocument/2006/relationships/image"/><Relationship Id="rId4" Target="../media/image47.png" Type="http://schemas.openxmlformats.org/officeDocument/2006/relationships/image"/><Relationship Id="rId5" Target="../media/image48.png" Type="http://schemas.openxmlformats.org/officeDocument/2006/relationships/image"/><Relationship Id="rId6" Target="../media/image49.svg" Type="http://schemas.openxmlformats.org/officeDocument/2006/relationships/image"/><Relationship Id="rId7" Target="../media/image44.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54.png" Type="http://schemas.openxmlformats.org/officeDocument/2006/relationships/image"/><Relationship Id="rId11" Target="../media/image55.gif" Type="http://schemas.openxmlformats.org/officeDocument/2006/relationships/image"/><Relationship Id="rId12" Target="../media/image56.png" Type="http://schemas.openxmlformats.org/officeDocument/2006/relationships/image"/><Relationship Id="rId13" Target="../media/image57.svg" Type="http://schemas.openxmlformats.org/officeDocument/2006/relationships/image"/><Relationship Id="rId14" Target="../media/image8.png" Type="http://schemas.openxmlformats.org/officeDocument/2006/relationships/image"/><Relationship Id="rId2" Target="../notesSlides/notesSlide9.xml" Type="http://schemas.openxmlformats.org/officeDocument/2006/relationships/notesSlide"/><Relationship Id="rId3" Target="../media/image1.jpeg" Type="http://schemas.openxmlformats.org/officeDocument/2006/relationships/image"/><Relationship Id="rId4" Target="../media/image50.png" Type="http://schemas.openxmlformats.org/officeDocument/2006/relationships/image"/><Relationship Id="rId5" Target="../media/image51.sv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 Id="rId8" Target="../media/image52.gif" Type="http://schemas.openxmlformats.org/officeDocument/2006/relationships/image"/><Relationship Id="rId9" Target="../media/image53.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alphaModFix amt="68000"/>
          </a:blip>
          <a:srcRect l="16666" t="21875" r="16666" b="21875"/>
          <a:stretch>
            <a:fillRect/>
          </a:stretch>
        </p:blipFill>
        <p:spPr>
          <a:xfrm flipH="false" flipV="false">
            <a:off x="0" y="0"/>
            <a:ext cx="18288000" cy="10287000"/>
          </a:xfrm>
          <a:prstGeom prst="rect">
            <a:avLst/>
          </a:prstGeom>
        </p:spPr>
      </p:pic>
      <p:sp>
        <p:nvSpPr>
          <p:cNvPr name="TextBox 3" id="3"/>
          <p:cNvSpPr txBox="true"/>
          <p:nvPr/>
        </p:nvSpPr>
        <p:spPr>
          <a:xfrm rot="0">
            <a:off x="3148240" y="2105430"/>
            <a:ext cx="10293525" cy="4894785"/>
          </a:xfrm>
          <a:prstGeom prst="rect">
            <a:avLst/>
          </a:prstGeom>
        </p:spPr>
        <p:txBody>
          <a:bodyPr anchor="t" rtlCol="false" tIns="0" lIns="0" bIns="0" rIns="0">
            <a:spAutoFit/>
          </a:bodyPr>
          <a:lstStyle/>
          <a:p>
            <a:pPr algn="ctr">
              <a:lnSpc>
                <a:spcPts val="12796"/>
              </a:lnSpc>
            </a:pPr>
            <a:r>
              <a:rPr lang="en-US" sz="10753" spc="1742">
                <a:solidFill>
                  <a:srgbClr val="023276"/>
                </a:solidFill>
                <a:latin typeface="Bobby Jones"/>
              </a:rPr>
              <a:t>Take Care of Your Body</a:t>
            </a:r>
          </a:p>
        </p:txBody>
      </p:sp>
      <p:sp>
        <p:nvSpPr>
          <p:cNvPr name="Freeform 4" id="4"/>
          <p:cNvSpPr/>
          <p:nvPr/>
        </p:nvSpPr>
        <p:spPr>
          <a:xfrm flipH="false" flipV="false" rot="712252">
            <a:off x="-559453" y="-1050731"/>
            <a:ext cx="5357447" cy="6350422"/>
          </a:xfrm>
          <a:custGeom>
            <a:avLst/>
            <a:gdLst/>
            <a:ahLst/>
            <a:cxnLst/>
            <a:rect r="r" b="b" t="t" l="l"/>
            <a:pathLst>
              <a:path h="6350422" w="5357447">
                <a:moveTo>
                  <a:pt x="0" y="0"/>
                </a:moveTo>
                <a:lnTo>
                  <a:pt x="5357447" y="0"/>
                </a:lnTo>
                <a:lnTo>
                  <a:pt x="5357447" y="6350422"/>
                </a:lnTo>
                <a:lnTo>
                  <a:pt x="0" y="635042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2511096">
            <a:off x="14896797" y="-174300"/>
            <a:ext cx="2967040" cy="2406000"/>
          </a:xfrm>
          <a:custGeom>
            <a:avLst/>
            <a:gdLst/>
            <a:ahLst/>
            <a:cxnLst/>
            <a:rect r="r" b="b" t="t" l="l"/>
            <a:pathLst>
              <a:path h="2406000" w="2967040">
                <a:moveTo>
                  <a:pt x="0" y="0"/>
                </a:moveTo>
                <a:lnTo>
                  <a:pt x="2967040" y="0"/>
                </a:lnTo>
                <a:lnTo>
                  <a:pt x="2967040" y="2406000"/>
                </a:lnTo>
                <a:lnTo>
                  <a:pt x="0" y="24060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true" flipV="false" rot="-531110">
            <a:off x="6278459" y="7255162"/>
            <a:ext cx="2967040" cy="2406000"/>
          </a:xfrm>
          <a:custGeom>
            <a:avLst/>
            <a:gdLst/>
            <a:ahLst/>
            <a:cxnLst/>
            <a:rect r="r" b="b" t="t" l="l"/>
            <a:pathLst>
              <a:path h="2406000" w="2967040">
                <a:moveTo>
                  <a:pt x="2967040" y="0"/>
                </a:moveTo>
                <a:lnTo>
                  <a:pt x="0" y="0"/>
                </a:lnTo>
                <a:lnTo>
                  <a:pt x="0" y="2405999"/>
                </a:lnTo>
                <a:lnTo>
                  <a:pt x="2967040" y="2405999"/>
                </a:lnTo>
                <a:lnTo>
                  <a:pt x="296704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9566345" y="2124480"/>
            <a:ext cx="9051702" cy="8520809"/>
          </a:xfrm>
          <a:custGeom>
            <a:avLst/>
            <a:gdLst/>
            <a:ahLst/>
            <a:cxnLst/>
            <a:rect r="r" b="b" t="t" l="l"/>
            <a:pathLst>
              <a:path h="8520809" w="9051702">
                <a:moveTo>
                  <a:pt x="0" y="0"/>
                </a:moveTo>
                <a:lnTo>
                  <a:pt x="9051702" y="0"/>
                </a:lnTo>
                <a:lnTo>
                  <a:pt x="9051702" y="8520808"/>
                </a:lnTo>
                <a:lnTo>
                  <a:pt x="0" y="8520808"/>
                </a:lnTo>
                <a:lnTo>
                  <a:pt x="0" y="0"/>
                </a:lnTo>
                <a:close/>
              </a:path>
            </a:pathLst>
          </a:custGeom>
          <a:blipFill>
            <a:blip r:embed="rId8"/>
            <a:stretch>
              <a:fillRect l="0" t="0" r="0" b="-53055"/>
            </a:stretch>
          </a:blipFill>
        </p:spPr>
      </p:sp>
      <p:sp>
        <p:nvSpPr>
          <p:cNvPr name="Freeform 8" id="8"/>
          <p:cNvSpPr/>
          <p:nvPr/>
        </p:nvSpPr>
        <p:spPr>
          <a:xfrm flipH="false" flipV="false" rot="0">
            <a:off x="9892309" y="6384884"/>
            <a:ext cx="4389825" cy="4146555"/>
          </a:xfrm>
          <a:custGeom>
            <a:avLst/>
            <a:gdLst/>
            <a:ahLst/>
            <a:cxnLst/>
            <a:rect r="r" b="b" t="t" l="l"/>
            <a:pathLst>
              <a:path h="4146555" w="4389825">
                <a:moveTo>
                  <a:pt x="0" y="0"/>
                </a:moveTo>
                <a:lnTo>
                  <a:pt x="4389824" y="0"/>
                </a:lnTo>
                <a:lnTo>
                  <a:pt x="4389824" y="4146555"/>
                </a:lnTo>
                <a:lnTo>
                  <a:pt x="0" y="4146555"/>
                </a:lnTo>
                <a:lnTo>
                  <a:pt x="0" y="0"/>
                </a:lnTo>
                <a:close/>
              </a:path>
            </a:pathLst>
          </a:custGeom>
          <a:blipFill>
            <a:blip r:embed="rId9"/>
            <a:stretch>
              <a:fillRect l="0" t="0" r="0" b="0"/>
            </a:stretch>
          </a:blipFill>
        </p:spPr>
      </p:sp>
      <p:sp>
        <p:nvSpPr>
          <p:cNvPr name="Freeform 9" id="9"/>
          <p:cNvSpPr/>
          <p:nvPr/>
        </p:nvSpPr>
        <p:spPr>
          <a:xfrm flipH="false" flipV="false" rot="0">
            <a:off x="335116" y="7530482"/>
            <a:ext cx="2193439" cy="2344635"/>
          </a:xfrm>
          <a:custGeom>
            <a:avLst/>
            <a:gdLst/>
            <a:ahLst/>
            <a:cxnLst/>
            <a:rect r="r" b="b" t="t" l="l"/>
            <a:pathLst>
              <a:path h="2344635" w="2193439">
                <a:moveTo>
                  <a:pt x="0" y="0"/>
                </a:moveTo>
                <a:lnTo>
                  <a:pt x="2193439" y="0"/>
                </a:lnTo>
                <a:lnTo>
                  <a:pt x="2193439" y="2344635"/>
                </a:lnTo>
                <a:lnTo>
                  <a:pt x="0" y="2344635"/>
                </a:lnTo>
                <a:lnTo>
                  <a:pt x="0" y="0"/>
                </a:lnTo>
                <a:close/>
              </a:path>
            </a:pathLst>
          </a:custGeom>
          <a:blipFill>
            <a:blip r:embed="rId10"/>
            <a:stretch>
              <a:fillRect l="0" t="0" r="0" b="0"/>
            </a:stretch>
          </a:blipFill>
        </p:spPr>
      </p:sp>
      <p:sp>
        <p:nvSpPr>
          <p:cNvPr name="Freeform 10" id="10"/>
          <p:cNvSpPr/>
          <p:nvPr/>
        </p:nvSpPr>
        <p:spPr>
          <a:xfrm flipH="false" flipV="false" rot="0">
            <a:off x="2605632" y="7659537"/>
            <a:ext cx="3428302" cy="2086525"/>
          </a:xfrm>
          <a:custGeom>
            <a:avLst/>
            <a:gdLst/>
            <a:ahLst/>
            <a:cxnLst/>
            <a:rect r="r" b="b" t="t" l="l"/>
            <a:pathLst>
              <a:path h="2086525" w="3428302">
                <a:moveTo>
                  <a:pt x="0" y="0"/>
                </a:moveTo>
                <a:lnTo>
                  <a:pt x="3428302" y="0"/>
                </a:lnTo>
                <a:lnTo>
                  <a:pt x="3428302" y="2086525"/>
                </a:lnTo>
                <a:lnTo>
                  <a:pt x="0" y="2086525"/>
                </a:lnTo>
                <a:lnTo>
                  <a:pt x="0" y="0"/>
                </a:lnTo>
                <a:close/>
              </a:path>
            </a:pathLst>
          </a:custGeom>
          <a:blipFill>
            <a:blip r:embed="rId11"/>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10801" r="0" b="10801"/>
          <a:stretch>
            <a:fillRect/>
          </a:stretch>
        </p:blipFill>
        <p:spPr>
          <a:xfrm flipH="false" flipV="false">
            <a:off x="0" y="0"/>
            <a:ext cx="18288000" cy="10287000"/>
          </a:xfrm>
          <a:prstGeom prst="rect">
            <a:avLst/>
          </a:prstGeom>
        </p:spPr>
      </p:pic>
      <p:sp>
        <p:nvSpPr>
          <p:cNvPr name="TextBox 3" id="3"/>
          <p:cNvSpPr txBox="true"/>
          <p:nvPr/>
        </p:nvSpPr>
        <p:spPr>
          <a:xfrm rot="0">
            <a:off x="4345318" y="1721169"/>
            <a:ext cx="9597365" cy="4276751"/>
          </a:xfrm>
          <a:prstGeom prst="rect">
            <a:avLst/>
          </a:prstGeom>
        </p:spPr>
        <p:txBody>
          <a:bodyPr anchor="t" rtlCol="false" tIns="0" lIns="0" bIns="0" rIns="0">
            <a:spAutoFit/>
          </a:bodyPr>
          <a:lstStyle/>
          <a:p>
            <a:pPr algn="ctr">
              <a:lnSpc>
                <a:spcPts val="17188"/>
              </a:lnSpc>
            </a:pPr>
            <a:r>
              <a:rPr lang="en-US" sz="12277">
                <a:solidFill>
                  <a:srgbClr val="FFFFFF"/>
                </a:solidFill>
                <a:latin typeface="Canva Student Font"/>
              </a:rPr>
              <a:t>Wants, Needs, &amp; Addictions Activity</a:t>
            </a:r>
          </a:p>
        </p:txBody>
      </p:sp>
      <p:sp>
        <p:nvSpPr>
          <p:cNvPr name="Freeform 4" id="4"/>
          <p:cNvSpPr/>
          <p:nvPr/>
        </p:nvSpPr>
        <p:spPr>
          <a:xfrm flipH="false" flipV="false" rot="0">
            <a:off x="17171584" y="9093628"/>
            <a:ext cx="1116416" cy="1193372"/>
          </a:xfrm>
          <a:custGeom>
            <a:avLst/>
            <a:gdLst/>
            <a:ahLst/>
            <a:cxnLst/>
            <a:rect r="r" b="b" t="t" l="l"/>
            <a:pathLst>
              <a:path h="1193372" w="1116416">
                <a:moveTo>
                  <a:pt x="0" y="0"/>
                </a:moveTo>
                <a:lnTo>
                  <a:pt x="1116416" y="0"/>
                </a:lnTo>
                <a:lnTo>
                  <a:pt x="1116416" y="1193372"/>
                </a:lnTo>
                <a:lnTo>
                  <a:pt x="0" y="1193372"/>
                </a:lnTo>
                <a:lnTo>
                  <a:pt x="0" y="0"/>
                </a:lnTo>
                <a:close/>
              </a:path>
            </a:pathLst>
          </a:custGeom>
          <a:blipFill>
            <a:blip r:embed="rId4"/>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AF8DA"/>
        </a:solidFill>
      </p:bgPr>
    </p:bg>
    <p:spTree>
      <p:nvGrpSpPr>
        <p:cNvPr id="1" name=""/>
        <p:cNvGrpSpPr/>
        <p:nvPr/>
      </p:nvGrpSpPr>
      <p:grpSpPr>
        <a:xfrm>
          <a:off x="0" y="0"/>
          <a:ext cx="0" cy="0"/>
          <a:chOff x="0" y="0"/>
          <a:chExt cx="0" cy="0"/>
        </a:xfrm>
      </p:grpSpPr>
      <p:sp>
        <p:nvSpPr>
          <p:cNvPr name="Freeform 2" id="2"/>
          <p:cNvSpPr/>
          <p:nvPr/>
        </p:nvSpPr>
        <p:spPr>
          <a:xfrm flipH="false" flipV="false" rot="0">
            <a:off x="1017096" y="389261"/>
            <a:ext cx="16253807" cy="9508477"/>
          </a:xfrm>
          <a:custGeom>
            <a:avLst/>
            <a:gdLst/>
            <a:ahLst/>
            <a:cxnLst/>
            <a:rect r="r" b="b" t="t" l="l"/>
            <a:pathLst>
              <a:path h="9508477" w="16253807">
                <a:moveTo>
                  <a:pt x="0" y="0"/>
                </a:moveTo>
                <a:lnTo>
                  <a:pt x="16253808" y="0"/>
                </a:lnTo>
                <a:lnTo>
                  <a:pt x="16253808" y="9508478"/>
                </a:lnTo>
                <a:lnTo>
                  <a:pt x="0" y="950847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2688787" y="2103259"/>
            <a:ext cx="12910427" cy="5756632"/>
          </a:xfrm>
          <a:prstGeom prst="rect">
            <a:avLst/>
          </a:prstGeom>
        </p:spPr>
        <p:txBody>
          <a:bodyPr anchor="t" rtlCol="false" tIns="0" lIns="0" bIns="0" rIns="0">
            <a:spAutoFit/>
          </a:bodyPr>
          <a:lstStyle/>
          <a:p>
            <a:pPr algn="ctr">
              <a:lnSpc>
                <a:spcPts val="23122"/>
              </a:lnSpc>
            </a:pPr>
            <a:r>
              <a:rPr lang="en-US" sz="16516">
                <a:solidFill>
                  <a:srgbClr val="FFFFFF"/>
                </a:solidFill>
                <a:latin typeface="Canva Student Font"/>
              </a:rPr>
              <a:t>Nicotine affects the growing brain!</a:t>
            </a:r>
          </a:p>
        </p:txBody>
      </p:sp>
      <p:sp>
        <p:nvSpPr>
          <p:cNvPr name="Freeform 4" id="4"/>
          <p:cNvSpPr/>
          <p:nvPr/>
        </p:nvSpPr>
        <p:spPr>
          <a:xfrm flipH="false" flipV="false" rot="0">
            <a:off x="17191280" y="9114682"/>
            <a:ext cx="1096720" cy="1172318"/>
          </a:xfrm>
          <a:custGeom>
            <a:avLst/>
            <a:gdLst/>
            <a:ahLst/>
            <a:cxnLst/>
            <a:rect r="r" b="b" t="t" l="l"/>
            <a:pathLst>
              <a:path h="1172318" w="1096720">
                <a:moveTo>
                  <a:pt x="0" y="0"/>
                </a:moveTo>
                <a:lnTo>
                  <a:pt x="1096720" y="0"/>
                </a:lnTo>
                <a:lnTo>
                  <a:pt x="1096720" y="1172318"/>
                </a:lnTo>
                <a:lnTo>
                  <a:pt x="0" y="1172318"/>
                </a:lnTo>
                <a:lnTo>
                  <a:pt x="0" y="0"/>
                </a:lnTo>
                <a:close/>
              </a:path>
            </a:pathLst>
          </a:custGeom>
          <a:blipFill>
            <a:blip r:embed="rId5"/>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10801" r="0" b="10801"/>
          <a:stretch>
            <a:fillRect/>
          </a:stretch>
        </p:blipFill>
        <p:spPr>
          <a:xfrm flipH="false" flipV="false">
            <a:off x="0" y="0"/>
            <a:ext cx="18288000" cy="10287000"/>
          </a:xfrm>
          <a:prstGeom prst="rect">
            <a:avLst/>
          </a:prstGeom>
        </p:spPr>
      </p:pic>
      <p:grpSp>
        <p:nvGrpSpPr>
          <p:cNvPr name="Group 3" id="3"/>
          <p:cNvGrpSpPr/>
          <p:nvPr/>
        </p:nvGrpSpPr>
        <p:grpSpPr>
          <a:xfrm rot="0">
            <a:off x="1028700" y="1039655"/>
            <a:ext cx="16230600" cy="8218645"/>
            <a:chOff x="0" y="0"/>
            <a:chExt cx="4274726" cy="2164581"/>
          </a:xfrm>
        </p:grpSpPr>
        <p:sp>
          <p:nvSpPr>
            <p:cNvPr name="Freeform 4" id="4"/>
            <p:cNvSpPr/>
            <p:nvPr/>
          </p:nvSpPr>
          <p:spPr>
            <a:xfrm flipH="false" flipV="false" rot="0">
              <a:off x="0" y="0"/>
              <a:ext cx="4274726" cy="2164581"/>
            </a:xfrm>
            <a:custGeom>
              <a:avLst/>
              <a:gdLst/>
              <a:ahLst/>
              <a:cxnLst/>
              <a:rect r="r" b="b" t="t" l="l"/>
              <a:pathLst>
                <a:path h="2164581" w="4274726">
                  <a:moveTo>
                    <a:pt x="0" y="0"/>
                  </a:moveTo>
                  <a:lnTo>
                    <a:pt x="4274726" y="0"/>
                  </a:lnTo>
                  <a:lnTo>
                    <a:pt x="4274726" y="2164581"/>
                  </a:lnTo>
                  <a:lnTo>
                    <a:pt x="0" y="2164581"/>
                  </a:lnTo>
                  <a:close/>
                </a:path>
              </a:pathLst>
            </a:custGeom>
            <a:solidFill>
              <a:srgbClr val="FFFFFF"/>
            </a:solidFill>
          </p:spPr>
        </p:sp>
        <p:sp>
          <p:nvSpPr>
            <p:cNvPr name="TextBox 5" id="5"/>
            <p:cNvSpPr txBox="true"/>
            <p:nvPr/>
          </p:nvSpPr>
          <p:spPr>
            <a:xfrm>
              <a:off x="0" y="-47625"/>
              <a:ext cx="812800" cy="860425"/>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0">
            <a:off x="7519767" y="2073963"/>
            <a:ext cx="9905599" cy="8213037"/>
          </a:xfrm>
          <a:custGeom>
            <a:avLst/>
            <a:gdLst/>
            <a:ahLst/>
            <a:cxnLst/>
            <a:rect r="r" b="b" t="t" l="l"/>
            <a:pathLst>
              <a:path h="8213037" w="9905599">
                <a:moveTo>
                  <a:pt x="0" y="0"/>
                </a:moveTo>
                <a:lnTo>
                  <a:pt x="9905599" y="0"/>
                </a:lnTo>
                <a:lnTo>
                  <a:pt x="9905599" y="8213037"/>
                </a:lnTo>
                <a:lnTo>
                  <a:pt x="0" y="8213037"/>
                </a:lnTo>
                <a:lnTo>
                  <a:pt x="0" y="0"/>
                </a:lnTo>
                <a:close/>
              </a:path>
            </a:pathLst>
          </a:custGeom>
          <a:blipFill>
            <a:blip r:embed="rId4">
              <a:extLst>
                <a:ext uri="{96DAC541-7B7A-43D3-8B79-37D633B846F1}">
                  <asvg:svgBlip xmlns:asvg="http://schemas.microsoft.com/office/drawing/2016/SVG/main" r:embed="rId5"/>
                </a:ext>
              </a:extLst>
            </a:blip>
            <a:stretch>
              <a:fillRect l="0" t="0" r="0" b="-63536"/>
            </a:stretch>
          </a:blipFill>
        </p:spPr>
      </p:sp>
      <p:sp>
        <p:nvSpPr>
          <p:cNvPr name="TextBox 7" id="7"/>
          <p:cNvSpPr txBox="true"/>
          <p:nvPr/>
        </p:nvSpPr>
        <p:spPr>
          <a:xfrm rot="0">
            <a:off x="2680333" y="3446410"/>
            <a:ext cx="7617797" cy="2734072"/>
          </a:xfrm>
          <a:prstGeom prst="rect">
            <a:avLst/>
          </a:prstGeom>
        </p:spPr>
        <p:txBody>
          <a:bodyPr anchor="t" rtlCol="false" tIns="0" lIns="0" bIns="0" rIns="0">
            <a:spAutoFit/>
          </a:bodyPr>
          <a:lstStyle/>
          <a:p>
            <a:pPr algn="ctr">
              <a:lnSpc>
                <a:spcPts val="10609"/>
              </a:lnSpc>
            </a:pPr>
            <a:r>
              <a:rPr lang="en-US" sz="9644">
                <a:solidFill>
                  <a:srgbClr val="301A10"/>
                </a:solidFill>
                <a:latin typeface="Londrina Solid Thin Bold"/>
              </a:rPr>
              <a:t>What else is in an e-cigarette?</a:t>
            </a:r>
          </a:p>
        </p:txBody>
      </p:sp>
      <p:sp>
        <p:nvSpPr>
          <p:cNvPr name="Freeform 8" id="8"/>
          <p:cNvSpPr/>
          <p:nvPr/>
        </p:nvSpPr>
        <p:spPr>
          <a:xfrm flipH="false" flipV="false" rot="0">
            <a:off x="17171584" y="9093628"/>
            <a:ext cx="1116416" cy="1193372"/>
          </a:xfrm>
          <a:custGeom>
            <a:avLst/>
            <a:gdLst/>
            <a:ahLst/>
            <a:cxnLst/>
            <a:rect r="r" b="b" t="t" l="l"/>
            <a:pathLst>
              <a:path h="1193372" w="1116416">
                <a:moveTo>
                  <a:pt x="0" y="0"/>
                </a:moveTo>
                <a:lnTo>
                  <a:pt x="1116416" y="0"/>
                </a:lnTo>
                <a:lnTo>
                  <a:pt x="1116416" y="1193372"/>
                </a:lnTo>
                <a:lnTo>
                  <a:pt x="0" y="1193372"/>
                </a:lnTo>
                <a:lnTo>
                  <a:pt x="0" y="0"/>
                </a:lnTo>
                <a:close/>
              </a:path>
            </a:pathLst>
          </a:custGeom>
          <a:blipFill>
            <a:blip r:embed="rId6"/>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10801" r="0" b="10801"/>
          <a:stretch>
            <a:fillRect/>
          </a:stretch>
        </p:blipFill>
        <p:spPr>
          <a:xfrm flipH="false" flipV="false">
            <a:off x="0" y="0"/>
            <a:ext cx="18288000" cy="10287000"/>
          </a:xfrm>
          <a:prstGeom prst="rect">
            <a:avLst/>
          </a:prstGeom>
        </p:spPr>
      </p:pic>
      <p:grpSp>
        <p:nvGrpSpPr>
          <p:cNvPr name="Group 3" id="3"/>
          <p:cNvGrpSpPr/>
          <p:nvPr/>
        </p:nvGrpSpPr>
        <p:grpSpPr>
          <a:xfrm rot="0">
            <a:off x="1028700" y="1039655"/>
            <a:ext cx="16230600" cy="8218645"/>
            <a:chOff x="0" y="0"/>
            <a:chExt cx="4274726" cy="2164581"/>
          </a:xfrm>
        </p:grpSpPr>
        <p:sp>
          <p:nvSpPr>
            <p:cNvPr name="Freeform 4" id="4"/>
            <p:cNvSpPr/>
            <p:nvPr/>
          </p:nvSpPr>
          <p:spPr>
            <a:xfrm flipH="false" flipV="false" rot="0">
              <a:off x="0" y="0"/>
              <a:ext cx="4274726" cy="2164581"/>
            </a:xfrm>
            <a:custGeom>
              <a:avLst/>
              <a:gdLst/>
              <a:ahLst/>
              <a:cxnLst/>
              <a:rect r="r" b="b" t="t" l="l"/>
              <a:pathLst>
                <a:path h="2164581" w="4274726">
                  <a:moveTo>
                    <a:pt x="0" y="0"/>
                  </a:moveTo>
                  <a:lnTo>
                    <a:pt x="4274726" y="0"/>
                  </a:lnTo>
                  <a:lnTo>
                    <a:pt x="4274726" y="2164581"/>
                  </a:lnTo>
                  <a:lnTo>
                    <a:pt x="0" y="2164581"/>
                  </a:lnTo>
                  <a:close/>
                </a:path>
              </a:pathLst>
            </a:custGeom>
            <a:solidFill>
              <a:srgbClr val="FFFFFF"/>
            </a:solidFill>
          </p:spPr>
        </p:sp>
        <p:sp>
          <p:nvSpPr>
            <p:cNvPr name="TextBox 5" id="5"/>
            <p:cNvSpPr txBox="true"/>
            <p:nvPr/>
          </p:nvSpPr>
          <p:spPr>
            <a:xfrm>
              <a:off x="0" y="-47625"/>
              <a:ext cx="812800" cy="860425"/>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0">
            <a:off x="2783985" y="800431"/>
            <a:ext cx="3014501" cy="9657567"/>
          </a:xfrm>
          <a:custGeom>
            <a:avLst/>
            <a:gdLst/>
            <a:ahLst/>
            <a:cxnLst/>
            <a:rect r="r" b="b" t="t" l="l"/>
            <a:pathLst>
              <a:path h="9657567" w="3014501">
                <a:moveTo>
                  <a:pt x="0" y="0"/>
                </a:moveTo>
                <a:lnTo>
                  <a:pt x="3014501" y="0"/>
                </a:lnTo>
                <a:lnTo>
                  <a:pt x="3014501" y="9657567"/>
                </a:lnTo>
                <a:lnTo>
                  <a:pt x="0" y="9657567"/>
                </a:lnTo>
                <a:lnTo>
                  <a:pt x="0" y="0"/>
                </a:lnTo>
                <a:close/>
              </a:path>
            </a:pathLst>
          </a:custGeom>
          <a:blipFill>
            <a:blip r:embed="rId4"/>
            <a:stretch>
              <a:fillRect l="0" t="0" r="0" b="0"/>
            </a:stretch>
          </a:blipFill>
        </p:spPr>
      </p:sp>
      <p:sp>
        <p:nvSpPr>
          <p:cNvPr name="Freeform 7" id="7"/>
          <p:cNvSpPr/>
          <p:nvPr/>
        </p:nvSpPr>
        <p:spPr>
          <a:xfrm flipH="false" flipV="false" rot="0">
            <a:off x="622500" y="3155831"/>
            <a:ext cx="2327425" cy="7445604"/>
          </a:xfrm>
          <a:custGeom>
            <a:avLst/>
            <a:gdLst/>
            <a:ahLst/>
            <a:cxnLst/>
            <a:rect r="r" b="b" t="t" l="l"/>
            <a:pathLst>
              <a:path h="7445604" w="2327425">
                <a:moveTo>
                  <a:pt x="0" y="0"/>
                </a:moveTo>
                <a:lnTo>
                  <a:pt x="2327424" y="0"/>
                </a:lnTo>
                <a:lnTo>
                  <a:pt x="2327424" y="7445603"/>
                </a:lnTo>
                <a:lnTo>
                  <a:pt x="0" y="7445603"/>
                </a:lnTo>
                <a:lnTo>
                  <a:pt x="0" y="0"/>
                </a:lnTo>
                <a:close/>
              </a:path>
            </a:pathLst>
          </a:custGeom>
          <a:blipFill>
            <a:blip r:embed="rId5"/>
            <a:stretch>
              <a:fillRect l="0" t="0" r="0" b="0"/>
            </a:stretch>
          </a:blipFill>
        </p:spPr>
      </p:sp>
      <p:sp>
        <p:nvSpPr>
          <p:cNvPr name="Freeform 8" id="8"/>
          <p:cNvSpPr/>
          <p:nvPr/>
        </p:nvSpPr>
        <p:spPr>
          <a:xfrm flipH="false" flipV="false" rot="0">
            <a:off x="2033321" y="6878633"/>
            <a:ext cx="2257914" cy="3579366"/>
          </a:xfrm>
          <a:custGeom>
            <a:avLst/>
            <a:gdLst/>
            <a:ahLst/>
            <a:cxnLst/>
            <a:rect r="r" b="b" t="t" l="l"/>
            <a:pathLst>
              <a:path h="3579366" w="2257914">
                <a:moveTo>
                  <a:pt x="0" y="0"/>
                </a:moveTo>
                <a:lnTo>
                  <a:pt x="2257914" y="0"/>
                </a:lnTo>
                <a:lnTo>
                  <a:pt x="2257914" y="3579365"/>
                </a:lnTo>
                <a:lnTo>
                  <a:pt x="0" y="3579365"/>
                </a:lnTo>
                <a:lnTo>
                  <a:pt x="0" y="0"/>
                </a:lnTo>
                <a:close/>
              </a:path>
            </a:pathLst>
          </a:custGeom>
          <a:blipFill>
            <a:blip r:embed="rId6"/>
            <a:stretch>
              <a:fillRect l="0" t="0" r="0" b="0"/>
            </a:stretch>
          </a:blipFill>
        </p:spPr>
      </p:sp>
      <p:sp>
        <p:nvSpPr>
          <p:cNvPr name="TextBox 9" id="9"/>
          <p:cNvSpPr txBox="true"/>
          <p:nvPr/>
        </p:nvSpPr>
        <p:spPr>
          <a:xfrm rot="0">
            <a:off x="6363361" y="3222506"/>
            <a:ext cx="10125673" cy="3239983"/>
          </a:xfrm>
          <a:prstGeom prst="rect">
            <a:avLst/>
          </a:prstGeom>
        </p:spPr>
        <p:txBody>
          <a:bodyPr anchor="t" rtlCol="false" tIns="0" lIns="0" bIns="0" rIns="0">
            <a:spAutoFit/>
          </a:bodyPr>
          <a:lstStyle/>
          <a:p>
            <a:pPr algn="ctr">
              <a:lnSpc>
                <a:spcPts val="8450"/>
              </a:lnSpc>
            </a:pPr>
            <a:r>
              <a:rPr lang="en-US" sz="7682">
                <a:solidFill>
                  <a:srgbClr val="301A10"/>
                </a:solidFill>
                <a:latin typeface="Londrina Solid Thin Bold"/>
              </a:rPr>
              <a:t>There are lots of nasty chemicals that are in </a:t>
            </a:r>
          </a:p>
          <a:p>
            <a:pPr algn="ctr">
              <a:lnSpc>
                <a:spcPts val="8450"/>
              </a:lnSpc>
            </a:pPr>
            <a:r>
              <a:rPr lang="en-US" sz="7682">
                <a:solidFill>
                  <a:srgbClr val="301A10"/>
                </a:solidFill>
                <a:latin typeface="Londrina Solid Thin Bold"/>
              </a:rPr>
              <a:t>e-cigarettes</a:t>
            </a:r>
          </a:p>
        </p:txBody>
      </p:sp>
      <p:sp>
        <p:nvSpPr>
          <p:cNvPr name="Freeform 10" id="10"/>
          <p:cNvSpPr/>
          <p:nvPr/>
        </p:nvSpPr>
        <p:spPr>
          <a:xfrm flipH="false" flipV="false" rot="0">
            <a:off x="17171584" y="9093628"/>
            <a:ext cx="1116416" cy="1193372"/>
          </a:xfrm>
          <a:custGeom>
            <a:avLst/>
            <a:gdLst/>
            <a:ahLst/>
            <a:cxnLst/>
            <a:rect r="r" b="b" t="t" l="l"/>
            <a:pathLst>
              <a:path h="1193372" w="1116416">
                <a:moveTo>
                  <a:pt x="0" y="0"/>
                </a:moveTo>
                <a:lnTo>
                  <a:pt x="1116416" y="0"/>
                </a:lnTo>
                <a:lnTo>
                  <a:pt x="1116416" y="1193372"/>
                </a:lnTo>
                <a:lnTo>
                  <a:pt x="0" y="1193372"/>
                </a:lnTo>
                <a:lnTo>
                  <a:pt x="0" y="0"/>
                </a:lnTo>
                <a:close/>
              </a:path>
            </a:pathLst>
          </a:custGeom>
          <a:blipFill>
            <a:blip r:embed="rId7"/>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alphaModFix amt="68000"/>
          </a:blip>
          <a:srcRect l="16666" t="21875" r="16666" b="21875"/>
          <a:stretch>
            <a:fillRect/>
          </a:stretch>
        </p:blipFill>
        <p:spPr>
          <a:xfrm flipH="false" flipV="false">
            <a:off x="0" y="0"/>
            <a:ext cx="18288000" cy="10287000"/>
          </a:xfrm>
          <a:prstGeom prst="rect">
            <a:avLst/>
          </a:prstGeom>
        </p:spPr>
      </p:pic>
      <p:sp>
        <p:nvSpPr>
          <p:cNvPr name="Freeform 3" id="3"/>
          <p:cNvSpPr/>
          <p:nvPr/>
        </p:nvSpPr>
        <p:spPr>
          <a:xfrm flipH="true" flipV="false" rot="856076">
            <a:off x="1577738" y="5396818"/>
            <a:ext cx="2493501" cy="2425496"/>
          </a:xfrm>
          <a:custGeom>
            <a:avLst/>
            <a:gdLst/>
            <a:ahLst/>
            <a:cxnLst/>
            <a:rect r="r" b="b" t="t" l="l"/>
            <a:pathLst>
              <a:path h="2425496" w="2493501">
                <a:moveTo>
                  <a:pt x="2493501" y="0"/>
                </a:moveTo>
                <a:lnTo>
                  <a:pt x="0" y="0"/>
                </a:lnTo>
                <a:lnTo>
                  <a:pt x="0" y="2425496"/>
                </a:lnTo>
                <a:lnTo>
                  <a:pt x="2493501" y="2425496"/>
                </a:lnTo>
                <a:lnTo>
                  <a:pt x="2493501"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1348080">
            <a:off x="12856951" y="-839875"/>
            <a:ext cx="4238004" cy="3737149"/>
          </a:xfrm>
          <a:custGeom>
            <a:avLst/>
            <a:gdLst/>
            <a:ahLst/>
            <a:cxnLst/>
            <a:rect r="r" b="b" t="t" l="l"/>
            <a:pathLst>
              <a:path h="3737149" w="4238004">
                <a:moveTo>
                  <a:pt x="0" y="0"/>
                </a:moveTo>
                <a:lnTo>
                  <a:pt x="4238005" y="0"/>
                </a:lnTo>
                <a:lnTo>
                  <a:pt x="4238005" y="3737150"/>
                </a:lnTo>
                <a:lnTo>
                  <a:pt x="0" y="373715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5" id="5"/>
          <p:cNvGrpSpPr/>
          <p:nvPr/>
        </p:nvGrpSpPr>
        <p:grpSpPr>
          <a:xfrm rot="0">
            <a:off x="245531" y="338540"/>
            <a:ext cx="2969560" cy="1060807"/>
            <a:chOff x="0" y="0"/>
            <a:chExt cx="3959413" cy="1414409"/>
          </a:xfrm>
        </p:grpSpPr>
        <p:grpSp>
          <p:nvGrpSpPr>
            <p:cNvPr name="Group 6" id="6"/>
            <p:cNvGrpSpPr/>
            <p:nvPr/>
          </p:nvGrpSpPr>
          <p:grpSpPr>
            <a:xfrm rot="0">
              <a:off x="0" y="0"/>
              <a:ext cx="3959413" cy="1414409"/>
              <a:chOff x="0" y="0"/>
              <a:chExt cx="4247332" cy="1517262"/>
            </a:xfrm>
          </p:grpSpPr>
          <p:sp>
            <p:nvSpPr>
              <p:cNvPr name="Freeform 7" id="7"/>
              <p:cNvSpPr/>
              <p:nvPr/>
            </p:nvSpPr>
            <p:spPr>
              <a:xfrm flipH="false" flipV="false" rot="0">
                <a:off x="31750" y="31750"/>
                <a:ext cx="4183832" cy="1453762"/>
              </a:xfrm>
              <a:custGeom>
                <a:avLst/>
                <a:gdLst/>
                <a:ahLst/>
                <a:cxnLst/>
                <a:rect r="r" b="b" t="t" l="l"/>
                <a:pathLst>
                  <a:path h="1453762" w="4183832">
                    <a:moveTo>
                      <a:pt x="4091122" y="1453762"/>
                    </a:moveTo>
                    <a:lnTo>
                      <a:pt x="92710" y="1453762"/>
                    </a:lnTo>
                    <a:cubicBezTo>
                      <a:pt x="41910" y="1453762"/>
                      <a:pt x="0" y="1411852"/>
                      <a:pt x="0" y="1361052"/>
                    </a:cubicBezTo>
                    <a:lnTo>
                      <a:pt x="0" y="92710"/>
                    </a:lnTo>
                    <a:cubicBezTo>
                      <a:pt x="0" y="41910"/>
                      <a:pt x="41910" y="0"/>
                      <a:pt x="92710" y="0"/>
                    </a:cubicBezTo>
                    <a:lnTo>
                      <a:pt x="4089852" y="0"/>
                    </a:lnTo>
                    <a:cubicBezTo>
                      <a:pt x="4140652" y="0"/>
                      <a:pt x="4182562" y="41910"/>
                      <a:pt x="4182562" y="92710"/>
                    </a:cubicBezTo>
                    <a:lnTo>
                      <a:pt x="4182562" y="1359782"/>
                    </a:lnTo>
                    <a:cubicBezTo>
                      <a:pt x="4183832" y="1411852"/>
                      <a:pt x="4141922" y="1453762"/>
                      <a:pt x="4091122" y="1453762"/>
                    </a:cubicBezTo>
                    <a:close/>
                  </a:path>
                </a:pathLst>
              </a:custGeom>
              <a:solidFill>
                <a:srgbClr val="FFFFFF"/>
              </a:solidFill>
            </p:spPr>
          </p:sp>
          <p:sp>
            <p:nvSpPr>
              <p:cNvPr name="Freeform 8" id="8"/>
              <p:cNvSpPr/>
              <p:nvPr/>
            </p:nvSpPr>
            <p:spPr>
              <a:xfrm flipH="false" flipV="false" rot="0">
                <a:off x="0" y="0"/>
                <a:ext cx="4247332" cy="1517262"/>
              </a:xfrm>
              <a:custGeom>
                <a:avLst/>
                <a:gdLst/>
                <a:ahLst/>
                <a:cxnLst/>
                <a:rect r="r" b="b" t="t" l="l"/>
                <a:pathLst>
                  <a:path h="1517262" w="4247332">
                    <a:moveTo>
                      <a:pt x="4122872" y="59690"/>
                    </a:moveTo>
                    <a:cubicBezTo>
                      <a:pt x="4158432" y="59690"/>
                      <a:pt x="4187642" y="88900"/>
                      <a:pt x="4187642" y="124460"/>
                    </a:cubicBezTo>
                    <a:lnTo>
                      <a:pt x="4187642" y="1392802"/>
                    </a:lnTo>
                    <a:cubicBezTo>
                      <a:pt x="4187642" y="1428362"/>
                      <a:pt x="4158432" y="1457572"/>
                      <a:pt x="4122872" y="1457572"/>
                    </a:cubicBezTo>
                    <a:lnTo>
                      <a:pt x="124460" y="1457572"/>
                    </a:lnTo>
                    <a:cubicBezTo>
                      <a:pt x="88900" y="1457572"/>
                      <a:pt x="59690" y="1428362"/>
                      <a:pt x="59690" y="1392802"/>
                    </a:cubicBezTo>
                    <a:lnTo>
                      <a:pt x="59690" y="124460"/>
                    </a:lnTo>
                    <a:cubicBezTo>
                      <a:pt x="59690" y="88900"/>
                      <a:pt x="88900" y="59690"/>
                      <a:pt x="124460" y="59690"/>
                    </a:cubicBezTo>
                    <a:lnTo>
                      <a:pt x="4122872" y="59690"/>
                    </a:lnTo>
                    <a:moveTo>
                      <a:pt x="4122872" y="0"/>
                    </a:moveTo>
                    <a:lnTo>
                      <a:pt x="124460" y="0"/>
                    </a:lnTo>
                    <a:cubicBezTo>
                      <a:pt x="55880" y="0"/>
                      <a:pt x="0" y="55880"/>
                      <a:pt x="0" y="124460"/>
                    </a:cubicBezTo>
                    <a:lnTo>
                      <a:pt x="0" y="1392802"/>
                    </a:lnTo>
                    <a:cubicBezTo>
                      <a:pt x="0" y="1461382"/>
                      <a:pt x="55880" y="1517262"/>
                      <a:pt x="124460" y="1517262"/>
                    </a:cubicBezTo>
                    <a:lnTo>
                      <a:pt x="4122872" y="1517262"/>
                    </a:lnTo>
                    <a:cubicBezTo>
                      <a:pt x="4191452" y="1517262"/>
                      <a:pt x="4247332" y="1461382"/>
                      <a:pt x="4247332" y="1392802"/>
                    </a:cubicBezTo>
                    <a:lnTo>
                      <a:pt x="4247332" y="124460"/>
                    </a:lnTo>
                    <a:cubicBezTo>
                      <a:pt x="4247332" y="55880"/>
                      <a:pt x="4191452" y="0"/>
                      <a:pt x="4122872" y="0"/>
                    </a:cubicBezTo>
                    <a:close/>
                  </a:path>
                </a:pathLst>
              </a:custGeom>
              <a:solidFill>
                <a:srgbClr val="59C0E4"/>
              </a:solidFill>
            </p:spPr>
          </p:sp>
        </p:grpSp>
        <p:sp>
          <p:nvSpPr>
            <p:cNvPr name="TextBox 9" id="9"/>
            <p:cNvSpPr txBox="true"/>
            <p:nvPr/>
          </p:nvSpPr>
          <p:spPr>
            <a:xfrm rot="0">
              <a:off x="0" y="187338"/>
              <a:ext cx="3959413" cy="1221573"/>
            </a:xfrm>
            <a:prstGeom prst="rect">
              <a:avLst/>
            </a:prstGeom>
          </p:spPr>
          <p:txBody>
            <a:bodyPr anchor="t" rtlCol="false" tIns="0" lIns="0" bIns="0" rIns="0">
              <a:spAutoFit/>
            </a:bodyPr>
            <a:lstStyle/>
            <a:p>
              <a:pPr algn="ctr">
                <a:lnSpc>
                  <a:spcPts val="3504"/>
                </a:lnSpc>
              </a:pPr>
              <a:r>
                <a:rPr lang="en-US" sz="3504" spc="357">
                  <a:solidFill>
                    <a:srgbClr val="023276"/>
                  </a:solidFill>
                  <a:latin typeface="Doublebass"/>
                </a:rPr>
                <a:t>NICOTINE (TOBACCO)</a:t>
              </a:r>
            </a:p>
          </p:txBody>
        </p:sp>
      </p:grpSp>
      <p:sp>
        <p:nvSpPr>
          <p:cNvPr name="Freeform 10" id="10"/>
          <p:cNvSpPr/>
          <p:nvPr/>
        </p:nvSpPr>
        <p:spPr>
          <a:xfrm flipH="false" flipV="false" rot="-8685278">
            <a:off x="16517505" y="-461326"/>
            <a:ext cx="4681708" cy="4128416"/>
          </a:xfrm>
          <a:custGeom>
            <a:avLst/>
            <a:gdLst/>
            <a:ahLst/>
            <a:cxnLst/>
            <a:rect r="r" b="b" t="t" l="l"/>
            <a:pathLst>
              <a:path h="4128416" w="4681708">
                <a:moveTo>
                  <a:pt x="0" y="0"/>
                </a:moveTo>
                <a:lnTo>
                  <a:pt x="4681708" y="0"/>
                </a:lnTo>
                <a:lnTo>
                  <a:pt x="4681708" y="4128415"/>
                </a:lnTo>
                <a:lnTo>
                  <a:pt x="0" y="412841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856076">
            <a:off x="-3216726" y="5469458"/>
            <a:ext cx="6433451" cy="6257993"/>
          </a:xfrm>
          <a:custGeom>
            <a:avLst/>
            <a:gdLst/>
            <a:ahLst/>
            <a:cxnLst/>
            <a:rect r="r" b="b" t="t" l="l"/>
            <a:pathLst>
              <a:path h="6257993" w="6433451">
                <a:moveTo>
                  <a:pt x="0" y="0"/>
                </a:moveTo>
                <a:lnTo>
                  <a:pt x="6433452" y="0"/>
                </a:lnTo>
                <a:lnTo>
                  <a:pt x="6433452" y="6257994"/>
                </a:lnTo>
                <a:lnTo>
                  <a:pt x="0" y="625799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2" id="12"/>
          <p:cNvGrpSpPr/>
          <p:nvPr/>
        </p:nvGrpSpPr>
        <p:grpSpPr>
          <a:xfrm rot="0">
            <a:off x="1096834" y="4238001"/>
            <a:ext cx="3181792" cy="1070383"/>
            <a:chOff x="0" y="0"/>
            <a:chExt cx="4242389" cy="1427178"/>
          </a:xfrm>
        </p:grpSpPr>
        <p:grpSp>
          <p:nvGrpSpPr>
            <p:cNvPr name="Group 13" id="13"/>
            <p:cNvGrpSpPr/>
            <p:nvPr/>
          </p:nvGrpSpPr>
          <p:grpSpPr>
            <a:xfrm rot="0">
              <a:off x="0" y="0"/>
              <a:ext cx="4242389" cy="1427178"/>
              <a:chOff x="0" y="0"/>
              <a:chExt cx="3784821" cy="1273247"/>
            </a:xfrm>
          </p:grpSpPr>
          <p:sp>
            <p:nvSpPr>
              <p:cNvPr name="Freeform 14" id="14"/>
              <p:cNvSpPr/>
              <p:nvPr/>
            </p:nvSpPr>
            <p:spPr>
              <a:xfrm flipH="false" flipV="false" rot="0">
                <a:off x="31750" y="31750"/>
                <a:ext cx="3721321" cy="1209747"/>
              </a:xfrm>
              <a:custGeom>
                <a:avLst/>
                <a:gdLst/>
                <a:ahLst/>
                <a:cxnLst/>
                <a:rect r="r" b="b" t="t" l="l"/>
                <a:pathLst>
                  <a:path h="1209747" w="3721321">
                    <a:moveTo>
                      <a:pt x="3628611" y="1209747"/>
                    </a:moveTo>
                    <a:lnTo>
                      <a:pt x="92710" y="1209747"/>
                    </a:lnTo>
                    <a:cubicBezTo>
                      <a:pt x="41910" y="1209747"/>
                      <a:pt x="0" y="1167837"/>
                      <a:pt x="0" y="1117037"/>
                    </a:cubicBezTo>
                    <a:lnTo>
                      <a:pt x="0" y="92710"/>
                    </a:lnTo>
                    <a:cubicBezTo>
                      <a:pt x="0" y="41910"/>
                      <a:pt x="41910" y="0"/>
                      <a:pt x="92710" y="0"/>
                    </a:cubicBezTo>
                    <a:lnTo>
                      <a:pt x="3627341" y="0"/>
                    </a:lnTo>
                    <a:cubicBezTo>
                      <a:pt x="3678141" y="0"/>
                      <a:pt x="3720050" y="41910"/>
                      <a:pt x="3720050" y="92710"/>
                    </a:cubicBezTo>
                    <a:lnTo>
                      <a:pt x="3720050" y="1115767"/>
                    </a:lnTo>
                    <a:cubicBezTo>
                      <a:pt x="3721321" y="1167837"/>
                      <a:pt x="3679411" y="1209747"/>
                      <a:pt x="3628611" y="1209747"/>
                    </a:cubicBezTo>
                    <a:close/>
                  </a:path>
                </a:pathLst>
              </a:custGeom>
              <a:solidFill>
                <a:srgbClr val="FFFFFF"/>
              </a:solidFill>
            </p:spPr>
          </p:sp>
          <p:sp>
            <p:nvSpPr>
              <p:cNvPr name="Freeform 15" id="15"/>
              <p:cNvSpPr/>
              <p:nvPr/>
            </p:nvSpPr>
            <p:spPr>
              <a:xfrm flipH="false" flipV="false" rot="0">
                <a:off x="0" y="0"/>
                <a:ext cx="3784821" cy="1273248"/>
              </a:xfrm>
              <a:custGeom>
                <a:avLst/>
                <a:gdLst/>
                <a:ahLst/>
                <a:cxnLst/>
                <a:rect r="r" b="b" t="t" l="l"/>
                <a:pathLst>
                  <a:path h="1273248" w="3784821">
                    <a:moveTo>
                      <a:pt x="3660361" y="59690"/>
                    </a:moveTo>
                    <a:cubicBezTo>
                      <a:pt x="3695921" y="59690"/>
                      <a:pt x="3725130" y="88900"/>
                      <a:pt x="3725130" y="124460"/>
                    </a:cubicBezTo>
                    <a:lnTo>
                      <a:pt x="3725130" y="1148788"/>
                    </a:lnTo>
                    <a:cubicBezTo>
                      <a:pt x="3725130" y="1184347"/>
                      <a:pt x="3695921" y="1213558"/>
                      <a:pt x="3660361" y="1213558"/>
                    </a:cubicBezTo>
                    <a:lnTo>
                      <a:pt x="124460" y="1213558"/>
                    </a:lnTo>
                    <a:cubicBezTo>
                      <a:pt x="88900" y="1213558"/>
                      <a:pt x="59690" y="1184347"/>
                      <a:pt x="59690" y="1148788"/>
                    </a:cubicBezTo>
                    <a:lnTo>
                      <a:pt x="59690" y="124460"/>
                    </a:lnTo>
                    <a:cubicBezTo>
                      <a:pt x="59690" y="88900"/>
                      <a:pt x="88900" y="59690"/>
                      <a:pt x="124460" y="59690"/>
                    </a:cubicBezTo>
                    <a:lnTo>
                      <a:pt x="3660361" y="59690"/>
                    </a:lnTo>
                    <a:moveTo>
                      <a:pt x="3660361" y="0"/>
                    </a:moveTo>
                    <a:lnTo>
                      <a:pt x="124460" y="0"/>
                    </a:lnTo>
                    <a:cubicBezTo>
                      <a:pt x="55880" y="0"/>
                      <a:pt x="0" y="55880"/>
                      <a:pt x="0" y="124460"/>
                    </a:cubicBezTo>
                    <a:lnTo>
                      <a:pt x="0" y="1148788"/>
                    </a:lnTo>
                    <a:cubicBezTo>
                      <a:pt x="0" y="1217368"/>
                      <a:pt x="55880" y="1273248"/>
                      <a:pt x="124460" y="1273248"/>
                    </a:cubicBezTo>
                    <a:lnTo>
                      <a:pt x="3660361" y="1273248"/>
                    </a:lnTo>
                    <a:cubicBezTo>
                      <a:pt x="3728941" y="1273248"/>
                      <a:pt x="3784821" y="1217368"/>
                      <a:pt x="3784821" y="1148788"/>
                    </a:cubicBezTo>
                    <a:lnTo>
                      <a:pt x="3784821" y="124460"/>
                    </a:lnTo>
                    <a:cubicBezTo>
                      <a:pt x="3784821" y="55880"/>
                      <a:pt x="3728941" y="0"/>
                      <a:pt x="3660361" y="0"/>
                    </a:cubicBezTo>
                    <a:close/>
                  </a:path>
                </a:pathLst>
              </a:custGeom>
              <a:solidFill>
                <a:srgbClr val="59C0E4"/>
              </a:solidFill>
            </p:spPr>
          </p:sp>
        </p:grpSp>
        <p:sp>
          <p:nvSpPr>
            <p:cNvPr name="TextBox 16" id="16"/>
            <p:cNvSpPr txBox="true"/>
            <p:nvPr/>
          </p:nvSpPr>
          <p:spPr>
            <a:xfrm rot="0">
              <a:off x="0" y="200308"/>
              <a:ext cx="4242389" cy="1220258"/>
            </a:xfrm>
            <a:prstGeom prst="rect">
              <a:avLst/>
            </a:prstGeom>
          </p:spPr>
          <p:txBody>
            <a:bodyPr anchor="t" rtlCol="false" tIns="0" lIns="0" bIns="0" rIns="0">
              <a:spAutoFit/>
            </a:bodyPr>
            <a:lstStyle/>
            <a:p>
              <a:pPr algn="ctr">
                <a:lnSpc>
                  <a:spcPts val="3500"/>
                </a:lnSpc>
              </a:pPr>
              <a:r>
                <a:rPr lang="en-US" sz="3500" spc="357">
                  <a:solidFill>
                    <a:srgbClr val="023276"/>
                  </a:solidFill>
                  <a:latin typeface="Doublebass"/>
                </a:rPr>
                <a:t>BENZENE (GASOLINE)</a:t>
              </a:r>
            </a:p>
          </p:txBody>
        </p:sp>
      </p:grpSp>
      <p:grpSp>
        <p:nvGrpSpPr>
          <p:cNvPr name="Group 17" id="17"/>
          <p:cNvGrpSpPr/>
          <p:nvPr/>
        </p:nvGrpSpPr>
        <p:grpSpPr>
          <a:xfrm rot="0">
            <a:off x="7415829" y="4104362"/>
            <a:ext cx="3067492" cy="1070383"/>
            <a:chOff x="0" y="0"/>
            <a:chExt cx="4089989" cy="1427178"/>
          </a:xfrm>
        </p:grpSpPr>
        <p:grpSp>
          <p:nvGrpSpPr>
            <p:cNvPr name="Group 18" id="18"/>
            <p:cNvGrpSpPr/>
            <p:nvPr/>
          </p:nvGrpSpPr>
          <p:grpSpPr>
            <a:xfrm rot="0">
              <a:off x="0" y="0"/>
              <a:ext cx="4089989" cy="1427178"/>
              <a:chOff x="0" y="0"/>
              <a:chExt cx="3648858" cy="1273247"/>
            </a:xfrm>
          </p:grpSpPr>
          <p:sp>
            <p:nvSpPr>
              <p:cNvPr name="Freeform 19" id="19"/>
              <p:cNvSpPr/>
              <p:nvPr/>
            </p:nvSpPr>
            <p:spPr>
              <a:xfrm flipH="false" flipV="false" rot="0">
                <a:off x="31750" y="31750"/>
                <a:ext cx="3585358" cy="1209747"/>
              </a:xfrm>
              <a:custGeom>
                <a:avLst/>
                <a:gdLst/>
                <a:ahLst/>
                <a:cxnLst/>
                <a:rect r="r" b="b" t="t" l="l"/>
                <a:pathLst>
                  <a:path h="1209747" w="3585358">
                    <a:moveTo>
                      <a:pt x="3492648" y="1209747"/>
                    </a:moveTo>
                    <a:lnTo>
                      <a:pt x="92710" y="1209747"/>
                    </a:lnTo>
                    <a:cubicBezTo>
                      <a:pt x="41910" y="1209747"/>
                      <a:pt x="0" y="1167837"/>
                      <a:pt x="0" y="1117037"/>
                    </a:cubicBezTo>
                    <a:lnTo>
                      <a:pt x="0" y="92710"/>
                    </a:lnTo>
                    <a:cubicBezTo>
                      <a:pt x="0" y="41910"/>
                      <a:pt x="41910" y="0"/>
                      <a:pt x="92710" y="0"/>
                    </a:cubicBezTo>
                    <a:lnTo>
                      <a:pt x="3491378" y="0"/>
                    </a:lnTo>
                    <a:cubicBezTo>
                      <a:pt x="3542178" y="0"/>
                      <a:pt x="3584088" y="41910"/>
                      <a:pt x="3584088" y="92710"/>
                    </a:cubicBezTo>
                    <a:lnTo>
                      <a:pt x="3584088" y="1115767"/>
                    </a:lnTo>
                    <a:cubicBezTo>
                      <a:pt x="3585358" y="1167837"/>
                      <a:pt x="3543448" y="1209747"/>
                      <a:pt x="3492648" y="1209747"/>
                    </a:cubicBezTo>
                    <a:close/>
                  </a:path>
                </a:pathLst>
              </a:custGeom>
              <a:solidFill>
                <a:srgbClr val="FFFFFF"/>
              </a:solidFill>
            </p:spPr>
          </p:sp>
          <p:sp>
            <p:nvSpPr>
              <p:cNvPr name="Freeform 20" id="20"/>
              <p:cNvSpPr/>
              <p:nvPr/>
            </p:nvSpPr>
            <p:spPr>
              <a:xfrm flipH="false" flipV="false" rot="0">
                <a:off x="0" y="0"/>
                <a:ext cx="3648858" cy="1273248"/>
              </a:xfrm>
              <a:custGeom>
                <a:avLst/>
                <a:gdLst/>
                <a:ahLst/>
                <a:cxnLst/>
                <a:rect r="r" b="b" t="t" l="l"/>
                <a:pathLst>
                  <a:path h="1273248" w="3648858">
                    <a:moveTo>
                      <a:pt x="3524398" y="59690"/>
                    </a:moveTo>
                    <a:cubicBezTo>
                      <a:pt x="3559958" y="59690"/>
                      <a:pt x="3589168" y="88900"/>
                      <a:pt x="3589168" y="124460"/>
                    </a:cubicBezTo>
                    <a:lnTo>
                      <a:pt x="3589168" y="1148788"/>
                    </a:lnTo>
                    <a:cubicBezTo>
                      <a:pt x="3589168" y="1184347"/>
                      <a:pt x="3559958" y="1213558"/>
                      <a:pt x="3524398" y="1213558"/>
                    </a:cubicBezTo>
                    <a:lnTo>
                      <a:pt x="124460" y="1213558"/>
                    </a:lnTo>
                    <a:cubicBezTo>
                      <a:pt x="88900" y="1213558"/>
                      <a:pt x="59690" y="1184347"/>
                      <a:pt x="59690" y="1148788"/>
                    </a:cubicBezTo>
                    <a:lnTo>
                      <a:pt x="59690" y="124460"/>
                    </a:lnTo>
                    <a:cubicBezTo>
                      <a:pt x="59690" y="88900"/>
                      <a:pt x="88900" y="59690"/>
                      <a:pt x="124460" y="59690"/>
                    </a:cubicBezTo>
                    <a:lnTo>
                      <a:pt x="3524398" y="59690"/>
                    </a:lnTo>
                    <a:moveTo>
                      <a:pt x="3524398" y="0"/>
                    </a:moveTo>
                    <a:lnTo>
                      <a:pt x="124460" y="0"/>
                    </a:lnTo>
                    <a:cubicBezTo>
                      <a:pt x="55880" y="0"/>
                      <a:pt x="0" y="55880"/>
                      <a:pt x="0" y="124460"/>
                    </a:cubicBezTo>
                    <a:lnTo>
                      <a:pt x="0" y="1148788"/>
                    </a:lnTo>
                    <a:cubicBezTo>
                      <a:pt x="0" y="1217368"/>
                      <a:pt x="55880" y="1273248"/>
                      <a:pt x="124460" y="1273248"/>
                    </a:cubicBezTo>
                    <a:lnTo>
                      <a:pt x="3524398" y="1273248"/>
                    </a:lnTo>
                    <a:cubicBezTo>
                      <a:pt x="3592978" y="1273248"/>
                      <a:pt x="3648858" y="1217368"/>
                      <a:pt x="3648858" y="1148788"/>
                    </a:cubicBezTo>
                    <a:lnTo>
                      <a:pt x="3648858" y="124460"/>
                    </a:lnTo>
                    <a:cubicBezTo>
                      <a:pt x="3648858" y="55880"/>
                      <a:pt x="3592978" y="0"/>
                      <a:pt x="3524398" y="0"/>
                    </a:cubicBezTo>
                    <a:close/>
                  </a:path>
                </a:pathLst>
              </a:custGeom>
              <a:solidFill>
                <a:srgbClr val="59C0E4"/>
              </a:solidFill>
            </p:spPr>
          </p:sp>
        </p:grpSp>
        <p:sp>
          <p:nvSpPr>
            <p:cNvPr name="TextBox 21" id="21"/>
            <p:cNvSpPr txBox="true"/>
            <p:nvPr/>
          </p:nvSpPr>
          <p:spPr>
            <a:xfrm rot="0">
              <a:off x="0" y="200308"/>
              <a:ext cx="4089989" cy="1220258"/>
            </a:xfrm>
            <a:prstGeom prst="rect">
              <a:avLst/>
            </a:prstGeom>
          </p:spPr>
          <p:txBody>
            <a:bodyPr anchor="t" rtlCol="false" tIns="0" lIns="0" bIns="0" rIns="0">
              <a:spAutoFit/>
            </a:bodyPr>
            <a:lstStyle/>
            <a:p>
              <a:pPr algn="ctr">
                <a:lnSpc>
                  <a:spcPts val="3500"/>
                </a:lnSpc>
              </a:pPr>
              <a:r>
                <a:rPr lang="en-US" sz="3500" spc="357">
                  <a:solidFill>
                    <a:srgbClr val="023276"/>
                  </a:solidFill>
                  <a:latin typeface="Doublebass"/>
                </a:rPr>
                <a:t>CADMIUM (BATTERIES)</a:t>
              </a:r>
            </a:p>
          </p:txBody>
        </p:sp>
      </p:grpSp>
      <p:grpSp>
        <p:nvGrpSpPr>
          <p:cNvPr name="Group 22" id="22"/>
          <p:cNvGrpSpPr/>
          <p:nvPr/>
        </p:nvGrpSpPr>
        <p:grpSpPr>
          <a:xfrm rot="0">
            <a:off x="3215091" y="8723108"/>
            <a:ext cx="5905942" cy="1070383"/>
            <a:chOff x="0" y="0"/>
            <a:chExt cx="7874589" cy="1427178"/>
          </a:xfrm>
        </p:grpSpPr>
        <p:grpSp>
          <p:nvGrpSpPr>
            <p:cNvPr name="Group 23" id="23"/>
            <p:cNvGrpSpPr/>
            <p:nvPr/>
          </p:nvGrpSpPr>
          <p:grpSpPr>
            <a:xfrm rot="0">
              <a:off x="0" y="0"/>
              <a:ext cx="7874589" cy="1427178"/>
              <a:chOff x="0" y="0"/>
              <a:chExt cx="7025265" cy="1273247"/>
            </a:xfrm>
          </p:grpSpPr>
          <p:sp>
            <p:nvSpPr>
              <p:cNvPr name="Freeform 24" id="24"/>
              <p:cNvSpPr/>
              <p:nvPr/>
            </p:nvSpPr>
            <p:spPr>
              <a:xfrm flipH="false" flipV="false" rot="0">
                <a:off x="31750" y="31750"/>
                <a:ext cx="6961765" cy="1209747"/>
              </a:xfrm>
              <a:custGeom>
                <a:avLst/>
                <a:gdLst/>
                <a:ahLst/>
                <a:cxnLst/>
                <a:rect r="r" b="b" t="t" l="l"/>
                <a:pathLst>
                  <a:path h="1209747" w="6961765">
                    <a:moveTo>
                      <a:pt x="6869055" y="1209747"/>
                    </a:moveTo>
                    <a:lnTo>
                      <a:pt x="92710" y="1209747"/>
                    </a:lnTo>
                    <a:cubicBezTo>
                      <a:pt x="41910" y="1209747"/>
                      <a:pt x="0" y="1167837"/>
                      <a:pt x="0" y="1117037"/>
                    </a:cubicBezTo>
                    <a:lnTo>
                      <a:pt x="0" y="92710"/>
                    </a:lnTo>
                    <a:cubicBezTo>
                      <a:pt x="0" y="41910"/>
                      <a:pt x="41910" y="0"/>
                      <a:pt x="92710" y="0"/>
                    </a:cubicBezTo>
                    <a:lnTo>
                      <a:pt x="6867785" y="0"/>
                    </a:lnTo>
                    <a:cubicBezTo>
                      <a:pt x="6918585" y="0"/>
                      <a:pt x="6960495" y="41910"/>
                      <a:pt x="6960495" y="92710"/>
                    </a:cubicBezTo>
                    <a:lnTo>
                      <a:pt x="6960495" y="1115767"/>
                    </a:lnTo>
                    <a:cubicBezTo>
                      <a:pt x="6961765" y="1167837"/>
                      <a:pt x="6919855" y="1209747"/>
                      <a:pt x="6869055" y="1209747"/>
                    </a:cubicBezTo>
                    <a:close/>
                  </a:path>
                </a:pathLst>
              </a:custGeom>
              <a:solidFill>
                <a:srgbClr val="FFFFFF"/>
              </a:solidFill>
            </p:spPr>
          </p:sp>
          <p:sp>
            <p:nvSpPr>
              <p:cNvPr name="Freeform 25" id="25"/>
              <p:cNvSpPr/>
              <p:nvPr/>
            </p:nvSpPr>
            <p:spPr>
              <a:xfrm flipH="false" flipV="false" rot="0">
                <a:off x="0" y="0"/>
                <a:ext cx="7025265" cy="1273248"/>
              </a:xfrm>
              <a:custGeom>
                <a:avLst/>
                <a:gdLst/>
                <a:ahLst/>
                <a:cxnLst/>
                <a:rect r="r" b="b" t="t" l="l"/>
                <a:pathLst>
                  <a:path h="1273248" w="7025265">
                    <a:moveTo>
                      <a:pt x="6900805" y="59690"/>
                    </a:moveTo>
                    <a:cubicBezTo>
                      <a:pt x="6936365" y="59690"/>
                      <a:pt x="6965575" y="88900"/>
                      <a:pt x="6965575" y="124460"/>
                    </a:cubicBezTo>
                    <a:lnTo>
                      <a:pt x="6965575" y="1148788"/>
                    </a:lnTo>
                    <a:cubicBezTo>
                      <a:pt x="6965575" y="1184347"/>
                      <a:pt x="6936365" y="1213558"/>
                      <a:pt x="6900805" y="1213558"/>
                    </a:cubicBezTo>
                    <a:lnTo>
                      <a:pt x="124460" y="1213558"/>
                    </a:lnTo>
                    <a:cubicBezTo>
                      <a:pt x="88900" y="1213558"/>
                      <a:pt x="59690" y="1184347"/>
                      <a:pt x="59690" y="1148788"/>
                    </a:cubicBezTo>
                    <a:lnTo>
                      <a:pt x="59690" y="124460"/>
                    </a:lnTo>
                    <a:cubicBezTo>
                      <a:pt x="59690" y="88900"/>
                      <a:pt x="88900" y="59690"/>
                      <a:pt x="124460" y="59690"/>
                    </a:cubicBezTo>
                    <a:lnTo>
                      <a:pt x="6900805" y="59690"/>
                    </a:lnTo>
                    <a:moveTo>
                      <a:pt x="6900805" y="0"/>
                    </a:moveTo>
                    <a:lnTo>
                      <a:pt x="124460" y="0"/>
                    </a:lnTo>
                    <a:cubicBezTo>
                      <a:pt x="55880" y="0"/>
                      <a:pt x="0" y="55880"/>
                      <a:pt x="0" y="124460"/>
                    </a:cubicBezTo>
                    <a:lnTo>
                      <a:pt x="0" y="1148788"/>
                    </a:lnTo>
                    <a:cubicBezTo>
                      <a:pt x="0" y="1217368"/>
                      <a:pt x="55880" y="1273248"/>
                      <a:pt x="124460" y="1273248"/>
                    </a:cubicBezTo>
                    <a:lnTo>
                      <a:pt x="6900805" y="1273248"/>
                    </a:lnTo>
                    <a:cubicBezTo>
                      <a:pt x="6969385" y="1273248"/>
                      <a:pt x="7025265" y="1217368"/>
                      <a:pt x="7025265" y="1148788"/>
                    </a:cubicBezTo>
                    <a:lnTo>
                      <a:pt x="7025265" y="124460"/>
                    </a:lnTo>
                    <a:cubicBezTo>
                      <a:pt x="7025265" y="55880"/>
                      <a:pt x="6969385" y="0"/>
                      <a:pt x="6900805" y="0"/>
                    </a:cubicBezTo>
                    <a:close/>
                  </a:path>
                </a:pathLst>
              </a:custGeom>
              <a:solidFill>
                <a:srgbClr val="59C0E4"/>
              </a:solidFill>
            </p:spPr>
          </p:sp>
        </p:grpSp>
        <p:sp>
          <p:nvSpPr>
            <p:cNvPr name="TextBox 26" id="26"/>
            <p:cNvSpPr txBox="true"/>
            <p:nvPr/>
          </p:nvSpPr>
          <p:spPr>
            <a:xfrm rot="0">
              <a:off x="0" y="200308"/>
              <a:ext cx="7874589" cy="1220258"/>
            </a:xfrm>
            <a:prstGeom prst="rect">
              <a:avLst/>
            </a:prstGeom>
          </p:spPr>
          <p:txBody>
            <a:bodyPr anchor="t" rtlCol="false" tIns="0" lIns="0" bIns="0" rIns="0">
              <a:spAutoFit/>
            </a:bodyPr>
            <a:lstStyle/>
            <a:p>
              <a:pPr algn="ctr">
                <a:lnSpc>
                  <a:spcPts val="3500"/>
                </a:lnSpc>
              </a:pPr>
              <a:r>
                <a:rPr lang="en-US" sz="3500" spc="357">
                  <a:solidFill>
                    <a:srgbClr val="023276"/>
                  </a:solidFill>
                  <a:latin typeface="Doublebass"/>
                </a:rPr>
                <a:t>N-NITROSONORNICOTINE</a:t>
              </a:r>
            </a:p>
            <a:p>
              <a:pPr algn="ctr">
                <a:lnSpc>
                  <a:spcPts val="3500"/>
                </a:lnSpc>
              </a:pPr>
              <a:r>
                <a:rPr lang="en-US" sz="3500" spc="357">
                  <a:solidFill>
                    <a:srgbClr val="023276"/>
                  </a:solidFill>
                  <a:latin typeface="Doublebass"/>
                </a:rPr>
                <a:t>(pesticides)</a:t>
              </a:r>
            </a:p>
          </p:txBody>
        </p:sp>
      </p:grpSp>
      <p:grpSp>
        <p:nvGrpSpPr>
          <p:cNvPr name="Group 27" id="27"/>
          <p:cNvGrpSpPr/>
          <p:nvPr/>
        </p:nvGrpSpPr>
        <p:grpSpPr>
          <a:xfrm rot="0">
            <a:off x="12011264" y="8898346"/>
            <a:ext cx="4439092" cy="1070383"/>
            <a:chOff x="0" y="0"/>
            <a:chExt cx="5918789" cy="1427178"/>
          </a:xfrm>
        </p:grpSpPr>
        <p:grpSp>
          <p:nvGrpSpPr>
            <p:cNvPr name="Group 28" id="28"/>
            <p:cNvGrpSpPr/>
            <p:nvPr/>
          </p:nvGrpSpPr>
          <p:grpSpPr>
            <a:xfrm rot="0">
              <a:off x="0" y="0"/>
              <a:ext cx="5918789" cy="1427178"/>
              <a:chOff x="0" y="0"/>
              <a:chExt cx="5280410" cy="1273247"/>
            </a:xfrm>
          </p:grpSpPr>
          <p:sp>
            <p:nvSpPr>
              <p:cNvPr name="Freeform 29" id="29"/>
              <p:cNvSpPr/>
              <p:nvPr/>
            </p:nvSpPr>
            <p:spPr>
              <a:xfrm flipH="false" flipV="false" rot="0">
                <a:off x="31750" y="31750"/>
                <a:ext cx="5216910" cy="1209747"/>
              </a:xfrm>
              <a:custGeom>
                <a:avLst/>
                <a:gdLst/>
                <a:ahLst/>
                <a:cxnLst/>
                <a:rect r="r" b="b" t="t" l="l"/>
                <a:pathLst>
                  <a:path h="1209747" w="5216910">
                    <a:moveTo>
                      <a:pt x="5124200" y="1209747"/>
                    </a:moveTo>
                    <a:lnTo>
                      <a:pt x="92710" y="1209747"/>
                    </a:lnTo>
                    <a:cubicBezTo>
                      <a:pt x="41910" y="1209747"/>
                      <a:pt x="0" y="1167837"/>
                      <a:pt x="0" y="1117037"/>
                    </a:cubicBezTo>
                    <a:lnTo>
                      <a:pt x="0" y="92710"/>
                    </a:lnTo>
                    <a:cubicBezTo>
                      <a:pt x="0" y="41910"/>
                      <a:pt x="41910" y="0"/>
                      <a:pt x="92710" y="0"/>
                    </a:cubicBezTo>
                    <a:lnTo>
                      <a:pt x="5122930" y="0"/>
                    </a:lnTo>
                    <a:cubicBezTo>
                      <a:pt x="5173730" y="0"/>
                      <a:pt x="5215640" y="41910"/>
                      <a:pt x="5215640" y="92710"/>
                    </a:cubicBezTo>
                    <a:lnTo>
                      <a:pt x="5215640" y="1115767"/>
                    </a:lnTo>
                    <a:cubicBezTo>
                      <a:pt x="5216910" y="1167837"/>
                      <a:pt x="5175000" y="1209747"/>
                      <a:pt x="5124200" y="1209747"/>
                    </a:cubicBezTo>
                    <a:close/>
                  </a:path>
                </a:pathLst>
              </a:custGeom>
              <a:solidFill>
                <a:srgbClr val="FFFFFF"/>
              </a:solidFill>
            </p:spPr>
          </p:sp>
          <p:sp>
            <p:nvSpPr>
              <p:cNvPr name="Freeform 30" id="30"/>
              <p:cNvSpPr/>
              <p:nvPr/>
            </p:nvSpPr>
            <p:spPr>
              <a:xfrm flipH="false" flipV="false" rot="0">
                <a:off x="0" y="0"/>
                <a:ext cx="5280410" cy="1273248"/>
              </a:xfrm>
              <a:custGeom>
                <a:avLst/>
                <a:gdLst/>
                <a:ahLst/>
                <a:cxnLst/>
                <a:rect r="r" b="b" t="t" l="l"/>
                <a:pathLst>
                  <a:path h="1273248" w="5280410">
                    <a:moveTo>
                      <a:pt x="5155950" y="59690"/>
                    </a:moveTo>
                    <a:cubicBezTo>
                      <a:pt x="5191510" y="59690"/>
                      <a:pt x="5220720" y="88900"/>
                      <a:pt x="5220720" y="124460"/>
                    </a:cubicBezTo>
                    <a:lnTo>
                      <a:pt x="5220720" y="1148788"/>
                    </a:lnTo>
                    <a:cubicBezTo>
                      <a:pt x="5220720" y="1184347"/>
                      <a:pt x="5191510" y="1213558"/>
                      <a:pt x="5155950" y="1213558"/>
                    </a:cubicBezTo>
                    <a:lnTo>
                      <a:pt x="124460" y="1213558"/>
                    </a:lnTo>
                    <a:cubicBezTo>
                      <a:pt x="88900" y="1213558"/>
                      <a:pt x="59690" y="1184347"/>
                      <a:pt x="59690" y="1148788"/>
                    </a:cubicBezTo>
                    <a:lnTo>
                      <a:pt x="59690" y="124460"/>
                    </a:lnTo>
                    <a:cubicBezTo>
                      <a:pt x="59690" y="88900"/>
                      <a:pt x="88900" y="59690"/>
                      <a:pt x="124460" y="59690"/>
                    </a:cubicBezTo>
                    <a:lnTo>
                      <a:pt x="5155950" y="59690"/>
                    </a:lnTo>
                    <a:moveTo>
                      <a:pt x="5155950" y="0"/>
                    </a:moveTo>
                    <a:lnTo>
                      <a:pt x="124460" y="0"/>
                    </a:lnTo>
                    <a:cubicBezTo>
                      <a:pt x="55880" y="0"/>
                      <a:pt x="0" y="55880"/>
                      <a:pt x="0" y="124460"/>
                    </a:cubicBezTo>
                    <a:lnTo>
                      <a:pt x="0" y="1148788"/>
                    </a:lnTo>
                    <a:cubicBezTo>
                      <a:pt x="0" y="1217368"/>
                      <a:pt x="55880" y="1273248"/>
                      <a:pt x="124460" y="1273248"/>
                    </a:cubicBezTo>
                    <a:lnTo>
                      <a:pt x="5155950" y="1273248"/>
                    </a:lnTo>
                    <a:cubicBezTo>
                      <a:pt x="5224530" y="1273248"/>
                      <a:pt x="5280410" y="1217368"/>
                      <a:pt x="5280410" y="1148788"/>
                    </a:cubicBezTo>
                    <a:lnTo>
                      <a:pt x="5280410" y="124460"/>
                    </a:lnTo>
                    <a:cubicBezTo>
                      <a:pt x="5280410" y="55880"/>
                      <a:pt x="5224530" y="0"/>
                      <a:pt x="5155950" y="0"/>
                    </a:cubicBezTo>
                    <a:close/>
                  </a:path>
                </a:pathLst>
              </a:custGeom>
              <a:solidFill>
                <a:srgbClr val="59C0E4"/>
              </a:solidFill>
            </p:spPr>
          </p:sp>
        </p:grpSp>
        <p:sp>
          <p:nvSpPr>
            <p:cNvPr name="TextBox 31" id="31"/>
            <p:cNvSpPr txBox="true"/>
            <p:nvPr/>
          </p:nvSpPr>
          <p:spPr>
            <a:xfrm rot="0">
              <a:off x="0" y="200308"/>
              <a:ext cx="5918789" cy="1220258"/>
            </a:xfrm>
            <a:prstGeom prst="rect">
              <a:avLst/>
            </a:prstGeom>
          </p:spPr>
          <p:txBody>
            <a:bodyPr anchor="t" rtlCol="false" tIns="0" lIns="0" bIns="0" rIns="0">
              <a:spAutoFit/>
            </a:bodyPr>
            <a:lstStyle/>
            <a:p>
              <a:pPr algn="ctr">
                <a:lnSpc>
                  <a:spcPts val="3500"/>
                </a:lnSpc>
              </a:pPr>
              <a:r>
                <a:rPr lang="en-US" sz="3500" spc="357">
                  <a:solidFill>
                    <a:srgbClr val="023276"/>
                  </a:solidFill>
                  <a:latin typeface="Doublebass"/>
                </a:rPr>
                <a:t>TOLUENE</a:t>
              </a:r>
            </a:p>
            <a:p>
              <a:pPr algn="ctr">
                <a:lnSpc>
                  <a:spcPts val="3500"/>
                </a:lnSpc>
              </a:pPr>
              <a:r>
                <a:rPr lang="en-US" sz="3500" spc="357">
                  <a:solidFill>
                    <a:srgbClr val="023276"/>
                  </a:solidFill>
                  <a:latin typeface="Doublebass"/>
                </a:rPr>
                <a:t>(paint thinner)</a:t>
              </a:r>
            </a:p>
          </p:txBody>
        </p:sp>
      </p:grpSp>
      <p:grpSp>
        <p:nvGrpSpPr>
          <p:cNvPr name="Group 32" id="32"/>
          <p:cNvGrpSpPr/>
          <p:nvPr/>
        </p:nvGrpSpPr>
        <p:grpSpPr>
          <a:xfrm rot="0">
            <a:off x="12022983" y="3424589"/>
            <a:ext cx="4629592" cy="1070383"/>
            <a:chOff x="0" y="0"/>
            <a:chExt cx="6172789" cy="1427178"/>
          </a:xfrm>
        </p:grpSpPr>
        <p:grpSp>
          <p:nvGrpSpPr>
            <p:cNvPr name="Group 33" id="33"/>
            <p:cNvGrpSpPr/>
            <p:nvPr/>
          </p:nvGrpSpPr>
          <p:grpSpPr>
            <a:xfrm rot="0">
              <a:off x="0" y="0"/>
              <a:ext cx="6172789" cy="1427178"/>
              <a:chOff x="0" y="0"/>
              <a:chExt cx="5507015" cy="1273247"/>
            </a:xfrm>
          </p:grpSpPr>
          <p:sp>
            <p:nvSpPr>
              <p:cNvPr name="Freeform 34" id="34"/>
              <p:cNvSpPr/>
              <p:nvPr/>
            </p:nvSpPr>
            <p:spPr>
              <a:xfrm flipH="false" flipV="false" rot="0">
                <a:off x="31750" y="31750"/>
                <a:ext cx="5443515" cy="1209747"/>
              </a:xfrm>
              <a:custGeom>
                <a:avLst/>
                <a:gdLst/>
                <a:ahLst/>
                <a:cxnLst/>
                <a:rect r="r" b="b" t="t" l="l"/>
                <a:pathLst>
                  <a:path h="1209747" w="5443515">
                    <a:moveTo>
                      <a:pt x="5350805" y="1209747"/>
                    </a:moveTo>
                    <a:lnTo>
                      <a:pt x="92710" y="1209747"/>
                    </a:lnTo>
                    <a:cubicBezTo>
                      <a:pt x="41910" y="1209747"/>
                      <a:pt x="0" y="1167837"/>
                      <a:pt x="0" y="1117037"/>
                    </a:cubicBezTo>
                    <a:lnTo>
                      <a:pt x="0" y="92710"/>
                    </a:lnTo>
                    <a:cubicBezTo>
                      <a:pt x="0" y="41910"/>
                      <a:pt x="41910" y="0"/>
                      <a:pt x="92710" y="0"/>
                    </a:cubicBezTo>
                    <a:lnTo>
                      <a:pt x="5349535" y="0"/>
                    </a:lnTo>
                    <a:cubicBezTo>
                      <a:pt x="5400335" y="0"/>
                      <a:pt x="5442245" y="41910"/>
                      <a:pt x="5442245" y="92710"/>
                    </a:cubicBezTo>
                    <a:lnTo>
                      <a:pt x="5442245" y="1115767"/>
                    </a:lnTo>
                    <a:cubicBezTo>
                      <a:pt x="5443515" y="1167837"/>
                      <a:pt x="5401605" y="1209747"/>
                      <a:pt x="5350805" y="1209747"/>
                    </a:cubicBezTo>
                    <a:close/>
                  </a:path>
                </a:pathLst>
              </a:custGeom>
              <a:solidFill>
                <a:srgbClr val="FFFFFF"/>
              </a:solidFill>
            </p:spPr>
          </p:sp>
          <p:sp>
            <p:nvSpPr>
              <p:cNvPr name="Freeform 35" id="35"/>
              <p:cNvSpPr/>
              <p:nvPr/>
            </p:nvSpPr>
            <p:spPr>
              <a:xfrm flipH="false" flipV="false" rot="0">
                <a:off x="0" y="0"/>
                <a:ext cx="5507015" cy="1273248"/>
              </a:xfrm>
              <a:custGeom>
                <a:avLst/>
                <a:gdLst/>
                <a:ahLst/>
                <a:cxnLst/>
                <a:rect r="r" b="b" t="t" l="l"/>
                <a:pathLst>
                  <a:path h="1273248" w="5507015">
                    <a:moveTo>
                      <a:pt x="5382555" y="59690"/>
                    </a:moveTo>
                    <a:cubicBezTo>
                      <a:pt x="5418115" y="59690"/>
                      <a:pt x="5447325" y="88900"/>
                      <a:pt x="5447325" y="124460"/>
                    </a:cubicBezTo>
                    <a:lnTo>
                      <a:pt x="5447325" y="1148788"/>
                    </a:lnTo>
                    <a:cubicBezTo>
                      <a:pt x="5447325" y="1184347"/>
                      <a:pt x="5418115" y="1213558"/>
                      <a:pt x="5382555" y="1213558"/>
                    </a:cubicBezTo>
                    <a:lnTo>
                      <a:pt x="124460" y="1213558"/>
                    </a:lnTo>
                    <a:cubicBezTo>
                      <a:pt x="88900" y="1213558"/>
                      <a:pt x="59690" y="1184347"/>
                      <a:pt x="59690" y="1148788"/>
                    </a:cubicBezTo>
                    <a:lnTo>
                      <a:pt x="59690" y="124460"/>
                    </a:lnTo>
                    <a:cubicBezTo>
                      <a:pt x="59690" y="88900"/>
                      <a:pt x="88900" y="59690"/>
                      <a:pt x="124460" y="59690"/>
                    </a:cubicBezTo>
                    <a:lnTo>
                      <a:pt x="5382555" y="59690"/>
                    </a:lnTo>
                    <a:moveTo>
                      <a:pt x="5382555" y="0"/>
                    </a:moveTo>
                    <a:lnTo>
                      <a:pt x="124460" y="0"/>
                    </a:lnTo>
                    <a:cubicBezTo>
                      <a:pt x="55880" y="0"/>
                      <a:pt x="0" y="55880"/>
                      <a:pt x="0" y="124460"/>
                    </a:cubicBezTo>
                    <a:lnTo>
                      <a:pt x="0" y="1148788"/>
                    </a:lnTo>
                    <a:cubicBezTo>
                      <a:pt x="0" y="1217368"/>
                      <a:pt x="55880" y="1273248"/>
                      <a:pt x="124460" y="1273248"/>
                    </a:cubicBezTo>
                    <a:lnTo>
                      <a:pt x="5382555" y="1273248"/>
                    </a:lnTo>
                    <a:cubicBezTo>
                      <a:pt x="5451135" y="1273248"/>
                      <a:pt x="5507015" y="1217368"/>
                      <a:pt x="5507015" y="1148788"/>
                    </a:cubicBezTo>
                    <a:lnTo>
                      <a:pt x="5507015" y="124460"/>
                    </a:lnTo>
                    <a:cubicBezTo>
                      <a:pt x="5507015" y="55880"/>
                      <a:pt x="5451135" y="0"/>
                      <a:pt x="5382555" y="0"/>
                    </a:cubicBezTo>
                    <a:close/>
                  </a:path>
                </a:pathLst>
              </a:custGeom>
              <a:solidFill>
                <a:srgbClr val="59C0E4"/>
              </a:solidFill>
            </p:spPr>
          </p:sp>
        </p:grpSp>
        <p:sp>
          <p:nvSpPr>
            <p:cNvPr name="TextBox 36" id="36"/>
            <p:cNvSpPr txBox="true"/>
            <p:nvPr/>
          </p:nvSpPr>
          <p:spPr>
            <a:xfrm rot="0">
              <a:off x="0" y="200308"/>
              <a:ext cx="6172789" cy="1220258"/>
            </a:xfrm>
            <a:prstGeom prst="rect">
              <a:avLst/>
            </a:prstGeom>
          </p:spPr>
          <p:txBody>
            <a:bodyPr anchor="t" rtlCol="false" tIns="0" lIns="0" bIns="0" rIns="0">
              <a:spAutoFit/>
            </a:bodyPr>
            <a:lstStyle/>
            <a:p>
              <a:pPr algn="ctr">
                <a:lnSpc>
                  <a:spcPts val="3500"/>
                </a:lnSpc>
              </a:pPr>
              <a:r>
                <a:rPr lang="en-US" sz="3500" spc="357">
                  <a:solidFill>
                    <a:srgbClr val="023276"/>
                  </a:solidFill>
                  <a:latin typeface="Doublebass"/>
                </a:rPr>
                <a:t>LEAD</a:t>
              </a:r>
            </a:p>
            <a:p>
              <a:pPr algn="ctr">
                <a:lnSpc>
                  <a:spcPts val="3500"/>
                </a:lnSpc>
              </a:pPr>
              <a:r>
                <a:rPr lang="en-US" sz="3500" spc="357">
                  <a:solidFill>
                    <a:srgbClr val="023276"/>
                  </a:solidFill>
                  <a:latin typeface="Doublebass"/>
                </a:rPr>
                <a:t>(car batteries)</a:t>
              </a:r>
            </a:p>
          </p:txBody>
        </p:sp>
      </p:grpSp>
      <p:grpSp>
        <p:nvGrpSpPr>
          <p:cNvPr name="Group 37" id="37"/>
          <p:cNvGrpSpPr/>
          <p:nvPr/>
        </p:nvGrpSpPr>
        <p:grpSpPr>
          <a:xfrm rot="0">
            <a:off x="5673194" y="328964"/>
            <a:ext cx="4172392" cy="1070383"/>
            <a:chOff x="0" y="0"/>
            <a:chExt cx="5563189" cy="1427178"/>
          </a:xfrm>
        </p:grpSpPr>
        <p:grpSp>
          <p:nvGrpSpPr>
            <p:cNvPr name="Group 38" id="38"/>
            <p:cNvGrpSpPr/>
            <p:nvPr/>
          </p:nvGrpSpPr>
          <p:grpSpPr>
            <a:xfrm rot="0">
              <a:off x="0" y="0"/>
              <a:ext cx="5563189" cy="1427178"/>
              <a:chOff x="0" y="0"/>
              <a:chExt cx="4963164" cy="1273247"/>
            </a:xfrm>
          </p:grpSpPr>
          <p:sp>
            <p:nvSpPr>
              <p:cNvPr name="Freeform 39" id="39"/>
              <p:cNvSpPr/>
              <p:nvPr/>
            </p:nvSpPr>
            <p:spPr>
              <a:xfrm flipH="false" flipV="false" rot="0">
                <a:off x="31750" y="31750"/>
                <a:ext cx="4899664" cy="1209747"/>
              </a:xfrm>
              <a:custGeom>
                <a:avLst/>
                <a:gdLst/>
                <a:ahLst/>
                <a:cxnLst/>
                <a:rect r="r" b="b" t="t" l="l"/>
                <a:pathLst>
                  <a:path h="1209747" w="4899664">
                    <a:moveTo>
                      <a:pt x="4806954" y="1209747"/>
                    </a:moveTo>
                    <a:lnTo>
                      <a:pt x="92710" y="1209747"/>
                    </a:lnTo>
                    <a:cubicBezTo>
                      <a:pt x="41910" y="1209747"/>
                      <a:pt x="0" y="1167837"/>
                      <a:pt x="0" y="1117037"/>
                    </a:cubicBezTo>
                    <a:lnTo>
                      <a:pt x="0" y="92710"/>
                    </a:lnTo>
                    <a:cubicBezTo>
                      <a:pt x="0" y="41910"/>
                      <a:pt x="41910" y="0"/>
                      <a:pt x="92710" y="0"/>
                    </a:cubicBezTo>
                    <a:lnTo>
                      <a:pt x="4805684" y="0"/>
                    </a:lnTo>
                    <a:cubicBezTo>
                      <a:pt x="4856484" y="0"/>
                      <a:pt x="4898394" y="41910"/>
                      <a:pt x="4898394" y="92710"/>
                    </a:cubicBezTo>
                    <a:lnTo>
                      <a:pt x="4898394" y="1115767"/>
                    </a:lnTo>
                    <a:cubicBezTo>
                      <a:pt x="4899664" y="1167837"/>
                      <a:pt x="4857754" y="1209747"/>
                      <a:pt x="4806954" y="1209747"/>
                    </a:cubicBezTo>
                    <a:close/>
                  </a:path>
                </a:pathLst>
              </a:custGeom>
              <a:solidFill>
                <a:srgbClr val="FFFFFF"/>
              </a:solidFill>
            </p:spPr>
          </p:sp>
          <p:sp>
            <p:nvSpPr>
              <p:cNvPr name="Freeform 40" id="40"/>
              <p:cNvSpPr/>
              <p:nvPr/>
            </p:nvSpPr>
            <p:spPr>
              <a:xfrm flipH="false" flipV="false" rot="0">
                <a:off x="0" y="0"/>
                <a:ext cx="4963164" cy="1273248"/>
              </a:xfrm>
              <a:custGeom>
                <a:avLst/>
                <a:gdLst/>
                <a:ahLst/>
                <a:cxnLst/>
                <a:rect r="r" b="b" t="t" l="l"/>
                <a:pathLst>
                  <a:path h="1273248" w="4963164">
                    <a:moveTo>
                      <a:pt x="4838704" y="59690"/>
                    </a:moveTo>
                    <a:cubicBezTo>
                      <a:pt x="4874264" y="59690"/>
                      <a:pt x="4903474" y="88900"/>
                      <a:pt x="4903474" y="124460"/>
                    </a:cubicBezTo>
                    <a:lnTo>
                      <a:pt x="4903474" y="1148788"/>
                    </a:lnTo>
                    <a:cubicBezTo>
                      <a:pt x="4903474" y="1184347"/>
                      <a:pt x="4874264" y="1213558"/>
                      <a:pt x="4838704" y="1213558"/>
                    </a:cubicBezTo>
                    <a:lnTo>
                      <a:pt x="124460" y="1213558"/>
                    </a:lnTo>
                    <a:cubicBezTo>
                      <a:pt x="88900" y="1213558"/>
                      <a:pt x="59690" y="1184347"/>
                      <a:pt x="59690" y="1148788"/>
                    </a:cubicBezTo>
                    <a:lnTo>
                      <a:pt x="59690" y="124460"/>
                    </a:lnTo>
                    <a:cubicBezTo>
                      <a:pt x="59690" y="88900"/>
                      <a:pt x="88900" y="59690"/>
                      <a:pt x="124460" y="59690"/>
                    </a:cubicBezTo>
                    <a:lnTo>
                      <a:pt x="4838704" y="59690"/>
                    </a:lnTo>
                    <a:moveTo>
                      <a:pt x="4838704" y="0"/>
                    </a:moveTo>
                    <a:lnTo>
                      <a:pt x="124460" y="0"/>
                    </a:lnTo>
                    <a:cubicBezTo>
                      <a:pt x="55880" y="0"/>
                      <a:pt x="0" y="55880"/>
                      <a:pt x="0" y="124460"/>
                    </a:cubicBezTo>
                    <a:lnTo>
                      <a:pt x="0" y="1148788"/>
                    </a:lnTo>
                    <a:cubicBezTo>
                      <a:pt x="0" y="1217368"/>
                      <a:pt x="55880" y="1273248"/>
                      <a:pt x="124460" y="1273248"/>
                    </a:cubicBezTo>
                    <a:lnTo>
                      <a:pt x="4838704" y="1273248"/>
                    </a:lnTo>
                    <a:cubicBezTo>
                      <a:pt x="4907284" y="1273248"/>
                      <a:pt x="4963164" y="1217368"/>
                      <a:pt x="4963164" y="1148788"/>
                    </a:cubicBezTo>
                    <a:lnTo>
                      <a:pt x="4963164" y="124460"/>
                    </a:lnTo>
                    <a:cubicBezTo>
                      <a:pt x="4963164" y="55880"/>
                      <a:pt x="4907284" y="0"/>
                      <a:pt x="4838704" y="0"/>
                    </a:cubicBezTo>
                    <a:close/>
                  </a:path>
                </a:pathLst>
              </a:custGeom>
              <a:solidFill>
                <a:srgbClr val="59C0E4"/>
              </a:solidFill>
            </p:spPr>
          </p:sp>
        </p:grpSp>
        <p:sp>
          <p:nvSpPr>
            <p:cNvPr name="TextBox 41" id="41"/>
            <p:cNvSpPr txBox="true"/>
            <p:nvPr/>
          </p:nvSpPr>
          <p:spPr>
            <a:xfrm rot="0">
              <a:off x="0" y="200308"/>
              <a:ext cx="5563189" cy="1220258"/>
            </a:xfrm>
            <a:prstGeom prst="rect">
              <a:avLst/>
            </a:prstGeom>
          </p:spPr>
          <p:txBody>
            <a:bodyPr anchor="t" rtlCol="false" tIns="0" lIns="0" bIns="0" rIns="0">
              <a:spAutoFit/>
            </a:bodyPr>
            <a:lstStyle/>
            <a:p>
              <a:pPr algn="ctr">
                <a:lnSpc>
                  <a:spcPts val="3500"/>
                </a:lnSpc>
              </a:pPr>
              <a:r>
                <a:rPr lang="en-US" sz="3500" spc="357">
                  <a:solidFill>
                    <a:srgbClr val="023276"/>
                  </a:solidFill>
                  <a:latin typeface="Doublebass"/>
                </a:rPr>
                <a:t>NICKEL</a:t>
              </a:r>
            </a:p>
            <a:p>
              <a:pPr algn="ctr">
                <a:lnSpc>
                  <a:spcPts val="3500"/>
                </a:lnSpc>
              </a:pPr>
              <a:r>
                <a:rPr lang="en-US" sz="3500" spc="357">
                  <a:solidFill>
                    <a:srgbClr val="023276"/>
                  </a:solidFill>
                  <a:latin typeface="Doublebass"/>
                </a:rPr>
                <a:t>(toaster Ovens)</a:t>
              </a:r>
            </a:p>
          </p:txBody>
        </p:sp>
      </p:grpSp>
      <p:grpSp>
        <p:nvGrpSpPr>
          <p:cNvPr name="Group 42" id="42"/>
          <p:cNvGrpSpPr/>
          <p:nvPr/>
        </p:nvGrpSpPr>
        <p:grpSpPr>
          <a:xfrm rot="0">
            <a:off x="12810234" y="4987094"/>
            <a:ext cx="4331438" cy="1508533"/>
            <a:chOff x="0" y="0"/>
            <a:chExt cx="5775251" cy="2011378"/>
          </a:xfrm>
        </p:grpSpPr>
        <p:grpSp>
          <p:nvGrpSpPr>
            <p:cNvPr name="Group 43" id="43"/>
            <p:cNvGrpSpPr/>
            <p:nvPr/>
          </p:nvGrpSpPr>
          <p:grpSpPr>
            <a:xfrm rot="0">
              <a:off x="0" y="0"/>
              <a:ext cx="5775251" cy="2011378"/>
              <a:chOff x="0" y="0"/>
              <a:chExt cx="5152354" cy="1794438"/>
            </a:xfrm>
          </p:grpSpPr>
          <p:sp>
            <p:nvSpPr>
              <p:cNvPr name="Freeform 44" id="44"/>
              <p:cNvSpPr/>
              <p:nvPr/>
            </p:nvSpPr>
            <p:spPr>
              <a:xfrm flipH="false" flipV="false" rot="0">
                <a:off x="31750" y="31750"/>
                <a:ext cx="5088854" cy="1730938"/>
              </a:xfrm>
              <a:custGeom>
                <a:avLst/>
                <a:gdLst/>
                <a:ahLst/>
                <a:cxnLst/>
                <a:rect r="r" b="b" t="t" l="l"/>
                <a:pathLst>
                  <a:path h="1730938" w="5088854">
                    <a:moveTo>
                      <a:pt x="4996144" y="1730938"/>
                    </a:moveTo>
                    <a:lnTo>
                      <a:pt x="92710" y="1730938"/>
                    </a:lnTo>
                    <a:cubicBezTo>
                      <a:pt x="41910" y="1730938"/>
                      <a:pt x="0" y="1689028"/>
                      <a:pt x="0" y="1638228"/>
                    </a:cubicBezTo>
                    <a:lnTo>
                      <a:pt x="0" y="92710"/>
                    </a:lnTo>
                    <a:cubicBezTo>
                      <a:pt x="0" y="41910"/>
                      <a:pt x="41910" y="0"/>
                      <a:pt x="92710" y="0"/>
                    </a:cubicBezTo>
                    <a:lnTo>
                      <a:pt x="4994874" y="0"/>
                    </a:lnTo>
                    <a:cubicBezTo>
                      <a:pt x="5045674" y="0"/>
                      <a:pt x="5087584" y="41910"/>
                      <a:pt x="5087584" y="92710"/>
                    </a:cubicBezTo>
                    <a:lnTo>
                      <a:pt x="5087584" y="1636958"/>
                    </a:lnTo>
                    <a:cubicBezTo>
                      <a:pt x="5088854" y="1689028"/>
                      <a:pt x="5046944" y="1730938"/>
                      <a:pt x="4996144" y="1730938"/>
                    </a:cubicBezTo>
                    <a:close/>
                  </a:path>
                </a:pathLst>
              </a:custGeom>
              <a:solidFill>
                <a:srgbClr val="FFFFFF"/>
              </a:solidFill>
            </p:spPr>
          </p:sp>
          <p:sp>
            <p:nvSpPr>
              <p:cNvPr name="Freeform 45" id="45"/>
              <p:cNvSpPr/>
              <p:nvPr/>
            </p:nvSpPr>
            <p:spPr>
              <a:xfrm flipH="false" flipV="false" rot="0">
                <a:off x="0" y="0"/>
                <a:ext cx="5152354" cy="1794438"/>
              </a:xfrm>
              <a:custGeom>
                <a:avLst/>
                <a:gdLst/>
                <a:ahLst/>
                <a:cxnLst/>
                <a:rect r="r" b="b" t="t" l="l"/>
                <a:pathLst>
                  <a:path h="1794438" w="5152354">
                    <a:moveTo>
                      <a:pt x="5027894" y="59690"/>
                    </a:moveTo>
                    <a:cubicBezTo>
                      <a:pt x="5063454" y="59690"/>
                      <a:pt x="5092664" y="88900"/>
                      <a:pt x="5092664" y="124460"/>
                    </a:cubicBezTo>
                    <a:lnTo>
                      <a:pt x="5092664" y="1669978"/>
                    </a:lnTo>
                    <a:cubicBezTo>
                      <a:pt x="5092664" y="1705538"/>
                      <a:pt x="5063454" y="1734748"/>
                      <a:pt x="5027894" y="1734748"/>
                    </a:cubicBezTo>
                    <a:lnTo>
                      <a:pt x="124460" y="1734748"/>
                    </a:lnTo>
                    <a:cubicBezTo>
                      <a:pt x="88900" y="1734748"/>
                      <a:pt x="59690" y="1705538"/>
                      <a:pt x="59690" y="1669978"/>
                    </a:cubicBezTo>
                    <a:lnTo>
                      <a:pt x="59690" y="124460"/>
                    </a:lnTo>
                    <a:cubicBezTo>
                      <a:pt x="59690" y="88900"/>
                      <a:pt x="88900" y="59690"/>
                      <a:pt x="124460" y="59690"/>
                    </a:cubicBezTo>
                    <a:lnTo>
                      <a:pt x="5027894" y="59690"/>
                    </a:lnTo>
                    <a:moveTo>
                      <a:pt x="5027894" y="0"/>
                    </a:moveTo>
                    <a:lnTo>
                      <a:pt x="124460" y="0"/>
                    </a:lnTo>
                    <a:cubicBezTo>
                      <a:pt x="55880" y="0"/>
                      <a:pt x="0" y="55880"/>
                      <a:pt x="0" y="124460"/>
                    </a:cubicBezTo>
                    <a:lnTo>
                      <a:pt x="0" y="1669978"/>
                    </a:lnTo>
                    <a:cubicBezTo>
                      <a:pt x="0" y="1738558"/>
                      <a:pt x="55880" y="1794438"/>
                      <a:pt x="124460" y="1794438"/>
                    </a:cubicBezTo>
                    <a:lnTo>
                      <a:pt x="5027894" y="1794438"/>
                    </a:lnTo>
                    <a:cubicBezTo>
                      <a:pt x="5096474" y="1794438"/>
                      <a:pt x="5152354" y="1738558"/>
                      <a:pt x="5152354" y="1669978"/>
                    </a:cubicBezTo>
                    <a:lnTo>
                      <a:pt x="5152354" y="124460"/>
                    </a:lnTo>
                    <a:cubicBezTo>
                      <a:pt x="5152354" y="55880"/>
                      <a:pt x="5096474" y="0"/>
                      <a:pt x="5027894" y="0"/>
                    </a:cubicBezTo>
                    <a:close/>
                  </a:path>
                </a:pathLst>
              </a:custGeom>
              <a:solidFill>
                <a:srgbClr val="59C0E4"/>
              </a:solidFill>
            </p:spPr>
          </p:sp>
        </p:grpSp>
        <p:sp>
          <p:nvSpPr>
            <p:cNvPr name="TextBox 46" id="46"/>
            <p:cNvSpPr txBox="true"/>
            <p:nvPr/>
          </p:nvSpPr>
          <p:spPr>
            <a:xfrm rot="0">
              <a:off x="0" y="200308"/>
              <a:ext cx="5775251" cy="1804458"/>
            </a:xfrm>
            <a:prstGeom prst="rect">
              <a:avLst/>
            </a:prstGeom>
          </p:spPr>
          <p:txBody>
            <a:bodyPr anchor="t" rtlCol="false" tIns="0" lIns="0" bIns="0" rIns="0">
              <a:spAutoFit/>
            </a:bodyPr>
            <a:lstStyle/>
            <a:p>
              <a:pPr algn="ctr">
                <a:lnSpc>
                  <a:spcPts val="3500"/>
                </a:lnSpc>
              </a:pPr>
              <a:r>
                <a:rPr lang="en-US" sz="3500" spc="357">
                  <a:solidFill>
                    <a:srgbClr val="023276"/>
                  </a:solidFill>
                  <a:latin typeface="Doublebass"/>
                </a:rPr>
                <a:t>FORMALDEHYDE</a:t>
              </a:r>
            </a:p>
            <a:p>
              <a:pPr algn="ctr">
                <a:lnSpc>
                  <a:spcPts val="3500"/>
                </a:lnSpc>
              </a:pPr>
              <a:r>
                <a:rPr lang="en-US" sz="3500" spc="357">
                  <a:solidFill>
                    <a:srgbClr val="023276"/>
                  </a:solidFill>
                  <a:latin typeface="Doublebass"/>
                </a:rPr>
                <a:t>(dead tissue preservative)</a:t>
              </a:r>
            </a:p>
          </p:txBody>
        </p:sp>
      </p:grpSp>
      <p:sp>
        <p:nvSpPr>
          <p:cNvPr name="Freeform 47" id="47"/>
          <p:cNvSpPr/>
          <p:nvPr/>
        </p:nvSpPr>
        <p:spPr>
          <a:xfrm flipH="false" flipV="false" rot="0">
            <a:off x="1028700" y="1399347"/>
            <a:ext cx="2671250" cy="2237172"/>
          </a:xfrm>
          <a:custGeom>
            <a:avLst/>
            <a:gdLst/>
            <a:ahLst/>
            <a:cxnLst/>
            <a:rect r="r" b="b" t="t" l="l"/>
            <a:pathLst>
              <a:path h="2237172" w="2671250">
                <a:moveTo>
                  <a:pt x="0" y="0"/>
                </a:moveTo>
                <a:lnTo>
                  <a:pt x="2671250" y="0"/>
                </a:lnTo>
                <a:lnTo>
                  <a:pt x="2671250" y="2237172"/>
                </a:lnTo>
                <a:lnTo>
                  <a:pt x="0" y="223717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48" id="48"/>
          <p:cNvSpPr/>
          <p:nvPr/>
        </p:nvSpPr>
        <p:spPr>
          <a:xfrm flipH="false" flipV="false" rot="0">
            <a:off x="4331672" y="4473089"/>
            <a:ext cx="2125438" cy="3244943"/>
          </a:xfrm>
          <a:custGeom>
            <a:avLst/>
            <a:gdLst/>
            <a:ahLst/>
            <a:cxnLst/>
            <a:rect r="r" b="b" t="t" l="l"/>
            <a:pathLst>
              <a:path h="3244943" w="2125438">
                <a:moveTo>
                  <a:pt x="0" y="0"/>
                </a:moveTo>
                <a:lnTo>
                  <a:pt x="2125437" y="0"/>
                </a:lnTo>
                <a:lnTo>
                  <a:pt x="2125437" y="3244943"/>
                </a:lnTo>
                <a:lnTo>
                  <a:pt x="0" y="324494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49" id="49"/>
          <p:cNvSpPr/>
          <p:nvPr/>
        </p:nvSpPr>
        <p:spPr>
          <a:xfrm flipH="false" flipV="false" rot="0">
            <a:off x="10794168" y="1602881"/>
            <a:ext cx="2434192" cy="2635120"/>
          </a:xfrm>
          <a:custGeom>
            <a:avLst/>
            <a:gdLst/>
            <a:ahLst/>
            <a:cxnLst/>
            <a:rect r="r" b="b" t="t" l="l"/>
            <a:pathLst>
              <a:path h="2635120" w="2434192">
                <a:moveTo>
                  <a:pt x="0" y="0"/>
                </a:moveTo>
                <a:lnTo>
                  <a:pt x="2434192" y="0"/>
                </a:lnTo>
                <a:lnTo>
                  <a:pt x="2434192" y="2635120"/>
                </a:lnTo>
                <a:lnTo>
                  <a:pt x="0" y="263512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50" id="50"/>
          <p:cNvSpPr/>
          <p:nvPr/>
        </p:nvSpPr>
        <p:spPr>
          <a:xfrm flipH="false" flipV="false" rot="0">
            <a:off x="7134571" y="5108897"/>
            <a:ext cx="2429757" cy="2609135"/>
          </a:xfrm>
          <a:custGeom>
            <a:avLst/>
            <a:gdLst/>
            <a:ahLst/>
            <a:cxnLst/>
            <a:rect r="r" b="b" t="t" l="l"/>
            <a:pathLst>
              <a:path h="2609135" w="2429757">
                <a:moveTo>
                  <a:pt x="0" y="0"/>
                </a:moveTo>
                <a:lnTo>
                  <a:pt x="2429757" y="0"/>
                </a:lnTo>
                <a:lnTo>
                  <a:pt x="2429757" y="2609135"/>
                </a:lnTo>
                <a:lnTo>
                  <a:pt x="0" y="260913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51" id="51"/>
          <p:cNvSpPr/>
          <p:nvPr/>
        </p:nvSpPr>
        <p:spPr>
          <a:xfrm flipH="false" flipV="false" rot="0">
            <a:off x="5558384" y="1530566"/>
            <a:ext cx="3714891" cy="2149993"/>
          </a:xfrm>
          <a:custGeom>
            <a:avLst/>
            <a:gdLst/>
            <a:ahLst/>
            <a:cxnLst/>
            <a:rect r="r" b="b" t="t" l="l"/>
            <a:pathLst>
              <a:path h="2149993" w="3714891">
                <a:moveTo>
                  <a:pt x="0" y="0"/>
                </a:moveTo>
                <a:lnTo>
                  <a:pt x="3714890" y="0"/>
                </a:lnTo>
                <a:lnTo>
                  <a:pt x="3714890" y="2149993"/>
                </a:lnTo>
                <a:lnTo>
                  <a:pt x="0" y="2149993"/>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52" id="52"/>
          <p:cNvSpPr/>
          <p:nvPr/>
        </p:nvSpPr>
        <p:spPr>
          <a:xfrm flipH="false" flipV="false" rot="0">
            <a:off x="10891686" y="4773192"/>
            <a:ext cx="2239156" cy="2705928"/>
          </a:xfrm>
          <a:custGeom>
            <a:avLst/>
            <a:gdLst/>
            <a:ahLst/>
            <a:cxnLst/>
            <a:rect r="r" b="b" t="t" l="l"/>
            <a:pathLst>
              <a:path h="2705928" w="2239156">
                <a:moveTo>
                  <a:pt x="0" y="0"/>
                </a:moveTo>
                <a:lnTo>
                  <a:pt x="2239156" y="0"/>
                </a:lnTo>
                <a:lnTo>
                  <a:pt x="2239156" y="2705929"/>
                </a:lnTo>
                <a:lnTo>
                  <a:pt x="0" y="2705929"/>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53" id="53"/>
          <p:cNvSpPr/>
          <p:nvPr/>
        </p:nvSpPr>
        <p:spPr>
          <a:xfrm flipH="false" flipV="false" rot="0">
            <a:off x="15431927" y="6609566"/>
            <a:ext cx="1827373" cy="2685837"/>
          </a:xfrm>
          <a:custGeom>
            <a:avLst/>
            <a:gdLst/>
            <a:ahLst/>
            <a:cxnLst/>
            <a:rect r="r" b="b" t="t" l="l"/>
            <a:pathLst>
              <a:path h="2685837" w="1827373">
                <a:moveTo>
                  <a:pt x="0" y="0"/>
                </a:moveTo>
                <a:lnTo>
                  <a:pt x="1827373" y="0"/>
                </a:lnTo>
                <a:lnTo>
                  <a:pt x="1827373" y="2685837"/>
                </a:lnTo>
                <a:lnTo>
                  <a:pt x="0" y="2685837"/>
                </a:lnTo>
                <a:lnTo>
                  <a:pt x="0" y="0"/>
                </a:lnTo>
                <a:close/>
              </a:path>
            </a:pathLst>
          </a:custGeom>
          <a:blipFill>
            <a:blip r:embed="rId20"/>
            <a:stretch>
              <a:fillRect l="-5729" t="0" r="-5729" b="0"/>
            </a:stretch>
          </a:blipFill>
        </p:spPr>
      </p:sp>
      <p:sp>
        <p:nvSpPr>
          <p:cNvPr name="Freeform 54" id="54"/>
          <p:cNvSpPr/>
          <p:nvPr/>
        </p:nvSpPr>
        <p:spPr>
          <a:xfrm flipH="false" flipV="false" rot="0">
            <a:off x="8870728" y="7416896"/>
            <a:ext cx="2411059" cy="2962899"/>
          </a:xfrm>
          <a:custGeom>
            <a:avLst/>
            <a:gdLst/>
            <a:ahLst/>
            <a:cxnLst/>
            <a:rect r="r" b="b" t="t" l="l"/>
            <a:pathLst>
              <a:path h="2962899" w="2411059">
                <a:moveTo>
                  <a:pt x="0" y="0"/>
                </a:moveTo>
                <a:lnTo>
                  <a:pt x="2411060" y="0"/>
                </a:lnTo>
                <a:lnTo>
                  <a:pt x="2411060" y="2962899"/>
                </a:lnTo>
                <a:lnTo>
                  <a:pt x="0" y="2962899"/>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55" id="55"/>
          <p:cNvSpPr/>
          <p:nvPr/>
        </p:nvSpPr>
        <p:spPr>
          <a:xfrm flipH="false" flipV="false" rot="0">
            <a:off x="17191280" y="9114682"/>
            <a:ext cx="1096720" cy="1172318"/>
          </a:xfrm>
          <a:custGeom>
            <a:avLst/>
            <a:gdLst/>
            <a:ahLst/>
            <a:cxnLst/>
            <a:rect r="r" b="b" t="t" l="l"/>
            <a:pathLst>
              <a:path h="1172318" w="1096720">
                <a:moveTo>
                  <a:pt x="0" y="0"/>
                </a:moveTo>
                <a:lnTo>
                  <a:pt x="1096720" y="0"/>
                </a:lnTo>
                <a:lnTo>
                  <a:pt x="1096720" y="1172318"/>
                </a:lnTo>
                <a:lnTo>
                  <a:pt x="0" y="1172318"/>
                </a:lnTo>
                <a:lnTo>
                  <a:pt x="0" y="0"/>
                </a:lnTo>
                <a:close/>
              </a:path>
            </a:pathLst>
          </a:custGeom>
          <a:blipFill>
            <a:blip r:embed="rId23"/>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10801" r="0" b="10801"/>
          <a:stretch>
            <a:fillRect/>
          </a:stretch>
        </p:blipFill>
        <p:spPr>
          <a:xfrm flipH="false" flipV="false">
            <a:off x="0" y="0"/>
            <a:ext cx="18288000" cy="10287000"/>
          </a:xfrm>
          <a:prstGeom prst="rect">
            <a:avLst/>
          </a:prstGeom>
        </p:spPr>
      </p:pic>
      <p:grpSp>
        <p:nvGrpSpPr>
          <p:cNvPr name="Group 3" id="3"/>
          <p:cNvGrpSpPr/>
          <p:nvPr/>
        </p:nvGrpSpPr>
        <p:grpSpPr>
          <a:xfrm rot="0">
            <a:off x="1028700" y="1039655"/>
            <a:ext cx="16230600" cy="8218645"/>
            <a:chOff x="0" y="0"/>
            <a:chExt cx="4274726" cy="2164581"/>
          </a:xfrm>
        </p:grpSpPr>
        <p:sp>
          <p:nvSpPr>
            <p:cNvPr name="Freeform 4" id="4"/>
            <p:cNvSpPr/>
            <p:nvPr/>
          </p:nvSpPr>
          <p:spPr>
            <a:xfrm flipH="false" flipV="false" rot="0">
              <a:off x="0" y="0"/>
              <a:ext cx="4274726" cy="2164581"/>
            </a:xfrm>
            <a:custGeom>
              <a:avLst/>
              <a:gdLst/>
              <a:ahLst/>
              <a:cxnLst/>
              <a:rect r="r" b="b" t="t" l="l"/>
              <a:pathLst>
                <a:path h="2164581" w="4274726">
                  <a:moveTo>
                    <a:pt x="0" y="0"/>
                  </a:moveTo>
                  <a:lnTo>
                    <a:pt x="4274726" y="0"/>
                  </a:lnTo>
                  <a:lnTo>
                    <a:pt x="4274726" y="2164581"/>
                  </a:lnTo>
                  <a:lnTo>
                    <a:pt x="0" y="2164581"/>
                  </a:lnTo>
                  <a:close/>
                </a:path>
              </a:pathLst>
            </a:custGeom>
            <a:solidFill>
              <a:srgbClr val="FFFFFF"/>
            </a:solidFill>
          </p:spPr>
        </p:sp>
        <p:sp>
          <p:nvSpPr>
            <p:cNvPr name="TextBox 5" id="5"/>
            <p:cNvSpPr txBox="true"/>
            <p:nvPr/>
          </p:nvSpPr>
          <p:spPr>
            <a:xfrm>
              <a:off x="0" y="-47625"/>
              <a:ext cx="812800" cy="860425"/>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2049330" y="3436443"/>
            <a:ext cx="9647087" cy="2813265"/>
          </a:xfrm>
          <a:prstGeom prst="rect">
            <a:avLst/>
          </a:prstGeom>
        </p:spPr>
        <p:txBody>
          <a:bodyPr anchor="t" rtlCol="false" tIns="0" lIns="0" bIns="0" rIns="0">
            <a:spAutoFit/>
          </a:bodyPr>
          <a:lstStyle/>
          <a:p>
            <a:pPr algn="ctr">
              <a:lnSpc>
                <a:spcPts val="10939"/>
              </a:lnSpc>
            </a:pPr>
            <a:r>
              <a:rPr lang="en-US" sz="9944">
                <a:solidFill>
                  <a:srgbClr val="301A10"/>
                </a:solidFill>
                <a:latin typeface="Londrina Solid Thin Bold"/>
              </a:rPr>
              <a:t>Activity: </a:t>
            </a:r>
          </a:p>
          <a:p>
            <a:pPr algn="ctr" marL="0" indent="0" lvl="0">
              <a:lnSpc>
                <a:spcPts val="10939"/>
              </a:lnSpc>
            </a:pPr>
            <a:r>
              <a:rPr lang="en-US" sz="9944">
                <a:solidFill>
                  <a:srgbClr val="301A10"/>
                </a:solidFill>
                <a:latin typeface="Londrina Solid Thin Bold"/>
              </a:rPr>
              <a:t>Whatʻs in that cup?</a:t>
            </a:r>
          </a:p>
        </p:txBody>
      </p:sp>
      <p:sp>
        <p:nvSpPr>
          <p:cNvPr name="Freeform 7" id="7"/>
          <p:cNvSpPr/>
          <p:nvPr/>
        </p:nvSpPr>
        <p:spPr>
          <a:xfrm flipH="false" flipV="false" rot="0">
            <a:off x="8000449" y="2212416"/>
            <a:ext cx="9072469" cy="8074584"/>
          </a:xfrm>
          <a:custGeom>
            <a:avLst/>
            <a:gdLst/>
            <a:ahLst/>
            <a:cxnLst/>
            <a:rect r="r" b="b" t="t" l="l"/>
            <a:pathLst>
              <a:path h="8074584" w="9072469">
                <a:moveTo>
                  <a:pt x="0" y="0"/>
                </a:moveTo>
                <a:lnTo>
                  <a:pt x="9072469" y="0"/>
                </a:lnTo>
                <a:lnTo>
                  <a:pt x="9072469" y="8074584"/>
                </a:lnTo>
                <a:lnTo>
                  <a:pt x="0" y="8074584"/>
                </a:lnTo>
                <a:lnTo>
                  <a:pt x="0" y="0"/>
                </a:lnTo>
                <a:close/>
              </a:path>
            </a:pathLst>
          </a:custGeom>
          <a:blipFill>
            <a:blip r:embed="rId4"/>
            <a:stretch>
              <a:fillRect l="0" t="0" r="0" b="-57695"/>
            </a:stretch>
          </a:blipFill>
        </p:spPr>
      </p:sp>
      <p:sp>
        <p:nvSpPr>
          <p:cNvPr name="Freeform 8" id="8"/>
          <p:cNvSpPr/>
          <p:nvPr/>
        </p:nvSpPr>
        <p:spPr>
          <a:xfrm flipH="false" flipV="false" rot="0">
            <a:off x="17171584" y="9093628"/>
            <a:ext cx="1116416" cy="1193372"/>
          </a:xfrm>
          <a:custGeom>
            <a:avLst/>
            <a:gdLst/>
            <a:ahLst/>
            <a:cxnLst/>
            <a:rect r="r" b="b" t="t" l="l"/>
            <a:pathLst>
              <a:path h="1193372" w="1116416">
                <a:moveTo>
                  <a:pt x="0" y="0"/>
                </a:moveTo>
                <a:lnTo>
                  <a:pt x="1116416" y="0"/>
                </a:lnTo>
                <a:lnTo>
                  <a:pt x="1116416" y="1193372"/>
                </a:lnTo>
                <a:lnTo>
                  <a:pt x="0" y="1193372"/>
                </a:lnTo>
                <a:lnTo>
                  <a:pt x="0" y="0"/>
                </a:lnTo>
                <a:close/>
              </a:path>
            </a:pathLst>
          </a:custGeom>
          <a:blipFill>
            <a:blip r:embed="rId5"/>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alphaModFix amt="68000"/>
          </a:blip>
          <a:srcRect l="16666" t="21875" r="16666" b="21875"/>
          <a:stretch>
            <a:fillRect/>
          </a:stretch>
        </p:blipFill>
        <p:spPr>
          <a:xfrm flipH="false" flipV="false">
            <a:off x="0" y="0"/>
            <a:ext cx="18288000" cy="10287000"/>
          </a:xfrm>
          <a:prstGeom prst="rect">
            <a:avLst/>
          </a:prstGeom>
        </p:spPr>
      </p:pic>
      <p:sp>
        <p:nvSpPr>
          <p:cNvPr name="TextBox 3" id="3"/>
          <p:cNvSpPr txBox="true"/>
          <p:nvPr/>
        </p:nvSpPr>
        <p:spPr>
          <a:xfrm rot="0">
            <a:off x="757462" y="1266545"/>
            <a:ext cx="14335743" cy="3286575"/>
          </a:xfrm>
          <a:prstGeom prst="rect">
            <a:avLst/>
          </a:prstGeom>
        </p:spPr>
        <p:txBody>
          <a:bodyPr anchor="t" rtlCol="false" tIns="0" lIns="0" bIns="0" rIns="0">
            <a:spAutoFit/>
          </a:bodyPr>
          <a:lstStyle/>
          <a:p>
            <a:pPr algn="ctr">
              <a:lnSpc>
                <a:spcPts val="12882"/>
              </a:lnSpc>
            </a:pPr>
            <a:r>
              <a:rPr lang="en-US" sz="10825" spc="1753">
                <a:solidFill>
                  <a:srgbClr val="023276"/>
                </a:solidFill>
                <a:latin typeface="Bobby Jones"/>
              </a:rPr>
              <a:t>What about the rest of the body?</a:t>
            </a:r>
          </a:p>
        </p:txBody>
      </p:sp>
      <p:sp>
        <p:nvSpPr>
          <p:cNvPr name="Freeform 4" id="4"/>
          <p:cNvSpPr/>
          <p:nvPr/>
        </p:nvSpPr>
        <p:spPr>
          <a:xfrm flipH="false" flipV="false" rot="712252">
            <a:off x="-887066" y="4911834"/>
            <a:ext cx="5357447" cy="6350422"/>
          </a:xfrm>
          <a:custGeom>
            <a:avLst/>
            <a:gdLst/>
            <a:ahLst/>
            <a:cxnLst/>
            <a:rect r="r" b="b" t="t" l="l"/>
            <a:pathLst>
              <a:path h="6350422" w="5357447">
                <a:moveTo>
                  <a:pt x="0" y="0"/>
                </a:moveTo>
                <a:lnTo>
                  <a:pt x="5357446" y="0"/>
                </a:lnTo>
                <a:lnTo>
                  <a:pt x="5357446" y="6350422"/>
                </a:lnTo>
                <a:lnTo>
                  <a:pt x="0" y="635042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3362701">
            <a:off x="14815581" y="699471"/>
            <a:ext cx="2967040" cy="2406000"/>
          </a:xfrm>
          <a:custGeom>
            <a:avLst/>
            <a:gdLst/>
            <a:ahLst/>
            <a:cxnLst/>
            <a:rect r="r" b="b" t="t" l="l"/>
            <a:pathLst>
              <a:path h="2406000" w="2967040">
                <a:moveTo>
                  <a:pt x="0" y="0"/>
                </a:moveTo>
                <a:lnTo>
                  <a:pt x="2967040" y="0"/>
                </a:lnTo>
                <a:lnTo>
                  <a:pt x="2967040" y="2405999"/>
                </a:lnTo>
                <a:lnTo>
                  <a:pt x="0" y="240599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9946782" y="4428709"/>
            <a:ext cx="9051702" cy="8520809"/>
          </a:xfrm>
          <a:custGeom>
            <a:avLst/>
            <a:gdLst/>
            <a:ahLst/>
            <a:cxnLst/>
            <a:rect r="r" b="b" t="t" l="l"/>
            <a:pathLst>
              <a:path h="8520809" w="9051702">
                <a:moveTo>
                  <a:pt x="0" y="0"/>
                </a:moveTo>
                <a:lnTo>
                  <a:pt x="9051702" y="0"/>
                </a:lnTo>
                <a:lnTo>
                  <a:pt x="9051702" y="8520809"/>
                </a:lnTo>
                <a:lnTo>
                  <a:pt x="0" y="8520809"/>
                </a:lnTo>
                <a:lnTo>
                  <a:pt x="0" y="0"/>
                </a:lnTo>
                <a:close/>
              </a:path>
            </a:pathLst>
          </a:custGeom>
          <a:blipFill>
            <a:blip r:embed="rId8"/>
            <a:stretch>
              <a:fillRect l="0" t="0" r="0" b="-53055"/>
            </a:stretch>
          </a:blipFill>
        </p:spPr>
      </p:sp>
      <p:sp>
        <p:nvSpPr>
          <p:cNvPr name="Freeform 7" id="7"/>
          <p:cNvSpPr/>
          <p:nvPr/>
        </p:nvSpPr>
        <p:spPr>
          <a:xfrm flipH="false" flipV="false" rot="0">
            <a:off x="4609404" y="6172200"/>
            <a:ext cx="6130056" cy="4114800"/>
          </a:xfrm>
          <a:custGeom>
            <a:avLst/>
            <a:gdLst/>
            <a:ahLst/>
            <a:cxnLst/>
            <a:rect r="r" b="b" t="t" l="l"/>
            <a:pathLst>
              <a:path h="4114800" w="6130056">
                <a:moveTo>
                  <a:pt x="0" y="0"/>
                </a:moveTo>
                <a:lnTo>
                  <a:pt x="6130055" y="0"/>
                </a:lnTo>
                <a:lnTo>
                  <a:pt x="613005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8" id="8"/>
          <p:cNvSpPr/>
          <p:nvPr/>
        </p:nvSpPr>
        <p:spPr>
          <a:xfrm flipH="false" flipV="false" rot="0">
            <a:off x="10231244" y="6257228"/>
            <a:ext cx="2538259" cy="4029772"/>
          </a:xfrm>
          <a:custGeom>
            <a:avLst/>
            <a:gdLst/>
            <a:ahLst/>
            <a:cxnLst/>
            <a:rect r="r" b="b" t="t" l="l"/>
            <a:pathLst>
              <a:path h="4029772" w="2538259">
                <a:moveTo>
                  <a:pt x="0" y="0"/>
                </a:moveTo>
                <a:lnTo>
                  <a:pt x="2538259" y="0"/>
                </a:lnTo>
                <a:lnTo>
                  <a:pt x="2538259" y="4029772"/>
                </a:lnTo>
                <a:lnTo>
                  <a:pt x="0" y="4029772"/>
                </a:lnTo>
                <a:lnTo>
                  <a:pt x="0" y="0"/>
                </a:lnTo>
                <a:close/>
              </a:path>
            </a:pathLst>
          </a:custGeom>
          <a:blipFill>
            <a:blip r:embed="rId11">
              <a:extLst>
                <a:ext uri="{96DAC541-7B7A-43D3-8B79-37D633B846F1}">
                  <asvg:svgBlip xmlns:asvg="http://schemas.microsoft.com/office/drawing/2016/SVG/main" r:embed="rId12"/>
                </a:ext>
              </a:extLst>
            </a:blip>
            <a:stretch>
              <a:fillRect l="-79376" t="-2109" r="0" b="0"/>
            </a:stretch>
          </a:blipFill>
        </p:spPr>
      </p:sp>
      <p:sp>
        <p:nvSpPr>
          <p:cNvPr name="Freeform 9" id="9"/>
          <p:cNvSpPr/>
          <p:nvPr/>
        </p:nvSpPr>
        <p:spPr>
          <a:xfrm flipH="false" flipV="false" rot="0">
            <a:off x="17191280" y="56127"/>
            <a:ext cx="1096720" cy="1172318"/>
          </a:xfrm>
          <a:custGeom>
            <a:avLst/>
            <a:gdLst/>
            <a:ahLst/>
            <a:cxnLst/>
            <a:rect r="r" b="b" t="t" l="l"/>
            <a:pathLst>
              <a:path h="1172318" w="1096720">
                <a:moveTo>
                  <a:pt x="0" y="0"/>
                </a:moveTo>
                <a:lnTo>
                  <a:pt x="1096720" y="0"/>
                </a:lnTo>
                <a:lnTo>
                  <a:pt x="1096720" y="1172318"/>
                </a:lnTo>
                <a:lnTo>
                  <a:pt x="0" y="1172318"/>
                </a:lnTo>
                <a:lnTo>
                  <a:pt x="0" y="0"/>
                </a:lnTo>
                <a:close/>
              </a:path>
            </a:pathLst>
          </a:custGeom>
          <a:blipFill>
            <a:blip r:embed="rId13"/>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alphaModFix amt="68000"/>
          </a:blip>
          <a:srcRect l="16666" t="21875" r="16666" b="21875"/>
          <a:stretch>
            <a:fillRect/>
          </a:stretch>
        </p:blipFill>
        <p:spPr>
          <a:xfrm flipH="false" flipV="false">
            <a:off x="0" y="0"/>
            <a:ext cx="18288000" cy="10287000"/>
          </a:xfrm>
          <a:prstGeom prst="rect">
            <a:avLst/>
          </a:prstGeom>
        </p:spPr>
      </p:pic>
      <p:sp>
        <p:nvSpPr>
          <p:cNvPr name="TextBox 3" id="3"/>
          <p:cNvSpPr txBox="true"/>
          <p:nvPr/>
        </p:nvSpPr>
        <p:spPr>
          <a:xfrm rot="0">
            <a:off x="664339" y="1209675"/>
            <a:ext cx="18029466" cy="1271978"/>
          </a:xfrm>
          <a:prstGeom prst="rect">
            <a:avLst/>
          </a:prstGeom>
        </p:spPr>
        <p:txBody>
          <a:bodyPr anchor="t" rtlCol="false" tIns="0" lIns="0" bIns="0" rIns="0">
            <a:spAutoFit/>
          </a:bodyPr>
          <a:lstStyle/>
          <a:p>
            <a:pPr algn="ctr">
              <a:lnSpc>
                <a:spcPts val="9577"/>
              </a:lnSpc>
            </a:pPr>
            <a:r>
              <a:rPr lang="en-US" sz="9577" spc="804">
                <a:solidFill>
                  <a:srgbClr val="023276"/>
                </a:solidFill>
                <a:latin typeface="Doublebass"/>
              </a:rPr>
              <a:t>RAISE YOUR HAND IF...</a:t>
            </a:r>
          </a:p>
        </p:txBody>
      </p:sp>
      <p:sp>
        <p:nvSpPr>
          <p:cNvPr name="Freeform 4" id="4"/>
          <p:cNvSpPr/>
          <p:nvPr/>
        </p:nvSpPr>
        <p:spPr>
          <a:xfrm flipH="false" flipV="false" rot="596201">
            <a:off x="378104" y="647401"/>
            <a:ext cx="2432241" cy="2215550"/>
          </a:xfrm>
          <a:custGeom>
            <a:avLst/>
            <a:gdLst/>
            <a:ahLst/>
            <a:cxnLst/>
            <a:rect r="r" b="b" t="t" l="l"/>
            <a:pathLst>
              <a:path h="2215550" w="2432241">
                <a:moveTo>
                  <a:pt x="0" y="0"/>
                </a:moveTo>
                <a:lnTo>
                  <a:pt x="2432241" y="0"/>
                </a:lnTo>
                <a:lnTo>
                  <a:pt x="2432241" y="2215551"/>
                </a:lnTo>
                <a:lnTo>
                  <a:pt x="0" y="221555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5183500">
            <a:off x="906269" y="8141750"/>
            <a:ext cx="1916533" cy="1554134"/>
          </a:xfrm>
          <a:custGeom>
            <a:avLst/>
            <a:gdLst/>
            <a:ahLst/>
            <a:cxnLst/>
            <a:rect r="r" b="b" t="t" l="l"/>
            <a:pathLst>
              <a:path h="1554134" w="1916533">
                <a:moveTo>
                  <a:pt x="0" y="0"/>
                </a:moveTo>
                <a:lnTo>
                  <a:pt x="1916533" y="0"/>
                </a:lnTo>
                <a:lnTo>
                  <a:pt x="1916533" y="1554134"/>
                </a:lnTo>
                <a:lnTo>
                  <a:pt x="0" y="155413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pic>
        <p:nvPicPr>
          <p:cNvPr name="Picture 6" id="6"/>
          <p:cNvPicPr>
            <a:picLocks noChangeAspect="true"/>
          </p:cNvPicPr>
          <p:nvPr/>
        </p:nvPicPr>
        <p:blipFill>
          <a:blip r:embed="rId8"/>
          <a:srcRect l="0" t="0" r="0" b="0"/>
          <a:stretch>
            <a:fillRect/>
          </a:stretch>
        </p:blipFill>
        <p:spPr>
          <a:xfrm flipH="false" flipV="false" rot="0">
            <a:off x="3866064" y="3056187"/>
            <a:ext cx="3781971" cy="5216512"/>
          </a:xfrm>
          <a:prstGeom prst="rect">
            <a:avLst/>
          </a:prstGeom>
        </p:spPr>
      </p:pic>
      <p:pic>
        <p:nvPicPr>
          <p:cNvPr name="Picture 7" id="7"/>
          <p:cNvPicPr>
            <a:picLocks noChangeAspect="true"/>
          </p:cNvPicPr>
          <p:nvPr/>
        </p:nvPicPr>
        <p:blipFill>
          <a:blip r:embed="rId9"/>
          <a:srcRect l="0" t="0" r="0" b="0"/>
          <a:stretch>
            <a:fillRect/>
          </a:stretch>
        </p:blipFill>
        <p:spPr>
          <a:xfrm flipH="false" flipV="false" rot="0">
            <a:off x="8068692" y="3108284"/>
            <a:ext cx="3220760" cy="5112318"/>
          </a:xfrm>
          <a:prstGeom prst="rect">
            <a:avLst/>
          </a:prstGeom>
        </p:spPr>
      </p:pic>
      <p:pic>
        <p:nvPicPr>
          <p:cNvPr name="Picture 8" id="8"/>
          <p:cNvPicPr>
            <a:picLocks noChangeAspect="true"/>
          </p:cNvPicPr>
          <p:nvPr/>
        </p:nvPicPr>
        <p:blipFill>
          <a:blip r:embed="rId10"/>
          <a:srcRect l="0" t="0" r="0" b="0"/>
          <a:stretch>
            <a:fillRect/>
          </a:stretch>
        </p:blipFill>
        <p:spPr>
          <a:xfrm flipH="true" flipV="false" rot="0">
            <a:off x="11850033" y="3332162"/>
            <a:ext cx="4545468" cy="5085310"/>
          </a:xfrm>
          <a:prstGeom prst="rect">
            <a:avLst/>
          </a:prstGeom>
        </p:spPr>
      </p:pic>
      <p:sp>
        <p:nvSpPr>
          <p:cNvPr name="TextBox 9" id="9"/>
          <p:cNvSpPr txBox="true"/>
          <p:nvPr/>
        </p:nvSpPr>
        <p:spPr>
          <a:xfrm rot="0">
            <a:off x="9278741" y="8871319"/>
            <a:ext cx="7776682" cy="907312"/>
          </a:xfrm>
          <a:prstGeom prst="rect">
            <a:avLst/>
          </a:prstGeom>
        </p:spPr>
        <p:txBody>
          <a:bodyPr anchor="t" rtlCol="false" tIns="0" lIns="0" bIns="0" rIns="0">
            <a:spAutoFit/>
          </a:bodyPr>
          <a:lstStyle/>
          <a:p>
            <a:pPr algn="ctr">
              <a:lnSpc>
                <a:spcPts val="6898"/>
              </a:lnSpc>
            </a:pPr>
            <a:r>
              <a:rPr lang="en-US" sz="6898">
                <a:solidFill>
                  <a:srgbClr val="023276"/>
                </a:solidFill>
                <a:latin typeface="Doublebass"/>
              </a:rPr>
              <a:t>YOU LIKE TO DANCE!</a:t>
            </a:r>
          </a:p>
        </p:txBody>
      </p:sp>
      <p:sp>
        <p:nvSpPr>
          <p:cNvPr name="Freeform 10" id="10"/>
          <p:cNvSpPr/>
          <p:nvPr/>
        </p:nvSpPr>
        <p:spPr>
          <a:xfrm flipH="false" flipV="false" rot="0">
            <a:off x="17191280" y="9114682"/>
            <a:ext cx="1096720" cy="1172318"/>
          </a:xfrm>
          <a:custGeom>
            <a:avLst/>
            <a:gdLst/>
            <a:ahLst/>
            <a:cxnLst/>
            <a:rect r="r" b="b" t="t" l="l"/>
            <a:pathLst>
              <a:path h="1172318" w="1096720">
                <a:moveTo>
                  <a:pt x="0" y="0"/>
                </a:moveTo>
                <a:lnTo>
                  <a:pt x="1096720" y="0"/>
                </a:lnTo>
                <a:lnTo>
                  <a:pt x="1096720" y="1172318"/>
                </a:lnTo>
                <a:lnTo>
                  <a:pt x="0" y="1172318"/>
                </a:lnTo>
                <a:lnTo>
                  <a:pt x="0" y="0"/>
                </a:lnTo>
                <a:close/>
              </a:path>
            </a:pathLst>
          </a:custGeom>
          <a:blipFill>
            <a:blip r:embed="rId11"/>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alphaModFix amt="68000"/>
          </a:blip>
          <a:srcRect l="16666" t="21875" r="16666" b="21875"/>
          <a:stretch>
            <a:fillRect/>
          </a:stretch>
        </p:blipFill>
        <p:spPr>
          <a:xfrm flipH="false" flipV="false">
            <a:off x="0" y="0"/>
            <a:ext cx="18288000" cy="10287000"/>
          </a:xfrm>
          <a:prstGeom prst="rect">
            <a:avLst/>
          </a:prstGeom>
        </p:spPr>
      </p:pic>
      <p:sp>
        <p:nvSpPr>
          <p:cNvPr name="TextBox 3" id="3"/>
          <p:cNvSpPr txBox="true"/>
          <p:nvPr/>
        </p:nvSpPr>
        <p:spPr>
          <a:xfrm rot="0">
            <a:off x="664339" y="1209675"/>
            <a:ext cx="18029466" cy="1271978"/>
          </a:xfrm>
          <a:prstGeom prst="rect">
            <a:avLst/>
          </a:prstGeom>
        </p:spPr>
        <p:txBody>
          <a:bodyPr anchor="t" rtlCol="false" tIns="0" lIns="0" bIns="0" rIns="0">
            <a:spAutoFit/>
          </a:bodyPr>
          <a:lstStyle/>
          <a:p>
            <a:pPr algn="ctr">
              <a:lnSpc>
                <a:spcPts val="9577"/>
              </a:lnSpc>
            </a:pPr>
            <a:r>
              <a:rPr lang="en-US" sz="9577" spc="804">
                <a:solidFill>
                  <a:srgbClr val="023276"/>
                </a:solidFill>
                <a:latin typeface="Doublebass"/>
              </a:rPr>
              <a:t>RAISE YOUR HAND IF...</a:t>
            </a:r>
          </a:p>
        </p:txBody>
      </p:sp>
      <p:sp>
        <p:nvSpPr>
          <p:cNvPr name="Freeform 4" id="4"/>
          <p:cNvSpPr/>
          <p:nvPr/>
        </p:nvSpPr>
        <p:spPr>
          <a:xfrm flipH="false" flipV="false" rot="596201">
            <a:off x="378104" y="647401"/>
            <a:ext cx="2432241" cy="2215550"/>
          </a:xfrm>
          <a:custGeom>
            <a:avLst/>
            <a:gdLst/>
            <a:ahLst/>
            <a:cxnLst/>
            <a:rect r="r" b="b" t="t" l="l"/>
            <a:pathLst>
              <a:path h="2215550" w="2432241">
                <a:moveTo>
                  <a:pt x="0" y="0"/>
                </a:moveTo>
                <a:lnTo>
                  <a:pt x="2432241" y="0"/>
                </a:lnTo>
                <a:lnTo>
                  <a:pt x="2432241" y="2215551"/>
                </a:lnTo>
                <a:lnTo>
                  <a:pt x="0" y="221555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5183500">
            <a:off x="906269" y="8141750"/>
            <a:ext cx="1916533" cy="1554134"/>
          </a:xfrm>
          <a:custGeom>
            <a:avLst/>
            <a:gdLst/>
            <a:ahLst/>
            <a:cxnLst/>
            <a:rect r="r" b="b" t="t" l="l"/>
            <a:pathLst>
              <a:path h="1554134" w="1916533">
                <a:moveTo>
                  <a:pt x="0" y="0"/>
                </a:moveTo>
                <a:lnTo>
                  <a:pt x="1916533" y="0"/>
                </a:lnTo>
                <a:lnTo>
                  <a:pt x="1916533" y="1554134"/>
                </a:lnTo>
                <a:lnTo>
                  <a:pt x="0" y="155413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pic>
        <p:nvPicPr>
          <p:cNvPr name="Picture 6" id="6"/>
          <p:cNvPicPr>
            <a:picLocks noChangeAspect="true"/>
          </p:cNvPicPr>
          <p:nvPr/>
        </p:nvPicPr>
        <p:blipFill>
          <a:blip r:embed="rId8"/>
          <a:srcRect l="0" t="0" r="0" b="0"/>
          <a:stretch>
            <a:fillRect/>
          </a:stretch>
        </p:blipFill>
        <p:spPr>
          <a:xfrm flipH="false" flipV="false" rot="0">
            <a:off x="486057" y="3585894"/>
            <a:ext cx="4428630" cy="3733411"/>
          </a:xfrm>
          <a:prstGeom prst="rect">
            <a:avLst/>
          </a:prstGeom>
        </p:spPr>
      </p:pic>
      <p:pic>
        <p:nvPicPr>
          <p:cNvPr name="Picture 7" id="7"/>
          <p:cNvPicPr>
            <a:picLocks noChangeAspect="true"/>
          </p:cNvPicPr>
          <p:nvPr/>
        </p:nvPicPr>
        <p:blipFill>
          <a:blip r:embed="rId9"/>
          <a:srcRect l="0" t="0" r="0" b="0"/>
          <a:stretch>
            <a:fillRect/>
          </a:stretch>
        </p:blipFill>
        <p:spPr>
          <a:xfrm flipH="false" flipV="false" rot="0">
            <a:off x="14131610" y="2704842"/>
            <a:ext cx="2749261" cy="5430982"/>
          </a:xfrm>
          <a:prstGeom prst="rect">
            <a:avLst/>
          </a:prstGeom>
        </p:spPr>
      </p:pic>
      <p:pic>
        <p:nvPicPr>
          <p:cNvPr name="Picture 8" id="8"/>
          <p:cNvPicPr>
            <a:picLocks noChangeAspect="true"/>
          </p:cNvPicPr>
          <p:nvPr/>
        </p:nvPicPr>
        <p:blipFill>
          <a:blip r:embed="rId10"/>
          <a:srcRect l="0" t="0" r="0" b="0"/>
          <a:stretch>
            <a:fillRect/>
          </a:stretch>
        </p:blipFill>
        <p:spPr>
          <a:xfrm flipH="false" flipV="false" rot="0">
            <a:off x="4956097" y="3358758"/>
            <a:ext cx="4527774" cy="4502106"/>
          </a:xfrm>
          <a:prstGeom prst="rect">
            <a:avLst/>
          </a:prstGeom>
        </p:spPr>
      </p:pic>
      <p:pic>
        <p:nvPicPr>
          <p:cNvPr name="Picture 9" id="9"/>
          <p:cNvPicPr>
            <a:picLocks noChangeAspect="true"/>
          </p:cNvPicPr>
          <p:nvPr/>
        </p:nvPicPr>
        <p:blipFill>
          <a:blip r:embed="rId11"/>
          <a:srcRect l="0" t="0" r="0" b="0"/>
          <a:stretch>
            <a:fillRect/>
          </a:stretch>
        </p:blipFill>
        <p:spPr>
          <a:xfrm flipH="false" flipV="false" rot="0">
            <a:off x="10309693" y="2704842"/>
            <a:ext cx="2801170" cy="5495515"/>
          </a:xfrm>
          <a:prstGeom prst="rect">
            <a:avLst/>
          </a:prstGeom>
        </p:spPr>
      </p:pic>
      <p:sp>
        <p:nvSpPr>
          <p:cNvPr name="TextBox 10" id="10"/>
          <p:cNvSpPr txBox="true"/>
          <p:nvPr/>
        </p:nvSpPr>
        <p:spPr>
          <a:xfrm rot="0">
            <a:off x="7482428" y="8871319"/>
            <a:ext cx="9572995" cy="907312"/>
          </a:xfrm>
          <a:prstGeom prst="rect">
            <a:avLst/>
          </a:prstGeom>
        </p:spPr>
        <p:txBody>
          <a:bodyPr anchor="t" rtlCol="false" tIns="0" lIns="0" bIns="0" rIns="0">
            <a:spAutoFit/>
          </a:bodyPr>
          <a:lstStyle/>
          <a:p>
            <a:pPr algn="ctr">
              <a:lnSpc>
                <a:spcPts val="6898"/>
              </a:lnSpc>
            </a:pPr>
            <a:r>
              <a:rPr lang="en-US" sz="6898">
                <a:solidFill>
                  <a:srgbClr val="023276"/>
                </a:solidFill>
                <a:latin typeface="Doublebass"/>
              </a:rPr>
              <a:t>YOU LIKE TO PLAY SPORTS!</a:t>
            </a:r>
          </a:p>
        </p:txBody>
      </p:sp>
      <p:sp>
        <p:nvSpPr>
          <p:cNvPr name="Freeform 11" id="11"/>
          <p:cNvSpPr/>
          <p:nvPr/>
        </p:nvSpPr>
        <p:spPr>
          <a:xfrm flipH="false" flipV="false" rot="0">
            <a:off x="17191280" y="9114682"/>
            <a:ext cx="1096720" cy="1172318"/>
          </a:xfrm>
          <a:custGeom>
            <a:avLst/>
            <a:gdLst/>
            <a:ahLst/>
            <a:cxnLst/>
            <a:rect r="r" b="b" t="t" l="l"/>
            <a:pathLst>
              <a:path h="1172318" w="1096720">
                <a:moveTo>
                  <a:pt x="0" y="0"/>
                </a:moveTo>
                <a:lnTo>
                  <a:pt x="1096720" y="0"/>
                </a:lnTo>
                <a:lnTo>
                  <a:pt x="1096720" y="1172318"/>
                </a:lnTo>
                <a:lnTo>
                  <a:pt x="0" y="1172318"/>
                </a:lnTo>
                <a:lnTo>
                  <a:pt x="0" y="0"/>
                </a:lnTo>
                <a:close/>
              </a:path>
            </a:pathLst>
          </a:custGeom>
          <a:blipFill>
            <a:blip r:embed="rId12"/>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alphaModFix amt="68000"/>
          </a:blip>
          <a:srcRect l="16666" t="21875" r="16666" b="21875"/>
          <a:stretch>
            <a:fillRect/>
          </a:stretch>
        </p:blipFill>
        <p:spPr>
          <a:xfrm flipH="false" flipV="false">
            <a:off x="0" y="0"/>
            <a:ext cx="18288000" cy="10287000"/>
          </a:xfrm>
          <a:prstGeom prst="rect">
            <a:avLst/>
          </a:prstGeom>
        </p:spPr>
      </p:pic>
      <p:sp>
        <p:nvSpPr>
          <p:cNvPr name="TextBox 3" id="3"/>
          <p:cNvSpPr txBox="true"/>
          <p:nvPr/>
        </p:nvSpPr>
        <p:spPr>
          <a:xfrm rot="0">
            <a:off x="664339" y="1209675"/>
            <a:ext cx="18029466" cy="1271978"/>
          </a:xfrm>
          <a:prstGeom prst="rect">
            <a:avLst/>
          </a:prstGeom>
        </p:spPr>
        <p:txBody>
          <a:bodyPr anchor="t" rtlCol="false" tIns="0" lIns="0" bIns="0" rIns="0">
            <a:spAutoFit/>
          </a:bodyPr>
          <a:lstStyle/>
          <a:p>
            <a:pPr algn="ctr">
              <a:lnSpc>
                <a:spcPts val="9577"/>
              </a:lnSpc>
            </a:pPr>
            <a:r>
              <a:rPr lang="en-US" sz="9577" spc="804">
                <a:solidFill>
                  <a:srgbClr val="023276"/>
                </a:solidFill>
                <a:latin typeface="Doublebass"/>
              </a:rPr>
              <a:t>RAISE YOUR HAND IF...</a:t>
            </a:r>
          </a:p>
        </p:txBody>
      </p:sp>
      <p:sp>
        <p:nvSpPr>
          <p:cNvPr name="Freeform 4" id="4"/>
          <p:cNvSpPr/>
          <p:nvPr/>
        </p:nvSpPr>
        <p:spPr>
          <a:xfrm flipH="false" flipV="false" rot="596201">
            <a:off x="378104" y="647401"/>
            <a:ext cx="2432241" cy="2215550"/>
          </a:xfrm>
          <a:custGeom>
            <a:avLst/>
            <a:gdLst/>
            <a:ahLst/>
            <a:cxnLst/>
            <a:rect r="r" b="b" t="t" l="l"/>
            <a:pathLst>
              <a:path h="2215550" w="2432241">
                <a:moveTo>
                  <a:pt x="0" y="0"/>
                </a:moveTo>
                <a:lnTo>
                  <a:pt x="2432241" y="0"/>
                </a:lnTo>
                <a:lnTo>
                  <a:pt x="2432241" y="2215551"/>
                </a:lnTo>
                <a:lnTo>
                  <a:pt x="0" y="221555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5183500">
            <a:off x="906269" y="8141750"/>
            <a:ext cx="1916533" cy="1554134"/>
          </a:xfrm>
          <a:custGeom>
            <a:avLst/>
            <a:gdLst/>
            <a:ahLst/>
            <a:cxnLst/>
            <a:rect r="r" b="b" t="t" l="l"/>
            <a:pathLst>
              <a:path h="1554134" w="1916533">
                <a:moveTo>
                  <a:pt x="0" y="0"/>
                </a:moveTo>
                <a:lnTo>
                  <a:pt x="1916533" y="0"/>
                </a:lnTo>
                <a:lnTo>
                  <a:pt x="1916533" y="1554134"/>
                </a:lnTo>
                <a:lnTo>
                  <a:pt x="0" y="155413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pic>
        <p:nvPicPr>
          <p:cNvPr name="Picture 6" id="6"/>
          <p:cNvPicPr>
            <a:picLocks noChangeAspect="true"/>
          </p:cNvPicPr>
          <p:nvPr/>
        </p:nvPicPr>
        <p:blipFill>
          <a:blip r:embed="rId8"/>
          <a:srcRect l="0" t="0" r="0" b="0"/>
          <a:stretch>
            <a:fillRect/>
          </a:stretch>
        </p:blipFill>
        <p:spPr>
          <a:xfrm flipH="false" flipV="false" rot="0">
            <a:off x="7350415" y="2871362"/>
            <a:ext cx="5421702" cy="5042183"/>
          </a:xfrm>
          <a:prstGeom prst="rect">
            <a:avLst/>
          </a:prstGeom>
        </p:spPr>
      </p:pic>
      <p:pic>
        <p:nvPicPr>
          <p:cNvPr name="Picture 7" id="7"/>
          <p:cNvPicPr>
            <a:picLocks noChangeAspect="true"/>
          </p:cNvPicPr>
          <p:nvPr/>
        </p:nvPicPr>
        <p:blipFill>
          <a:blip r:embed="rId9"/>
          <a:srcRect l="0" t="0" r="0" b="0"/>
          <a:stretch>
            <a:fillRect/>
          </a:stretch>
        </p:blipFill>
        <p:spPr>
          <a:xfrm flipH="true" flipV="false" rot="0">
            <a:off x="12634868" y="3197393"/>
            <a:ext cx="5152935" cy="5152935"/>
          </a:xfrm>
          <a:prstGeom prst="rect">
            <a:avLst/>
          </a:prstGeom>
        </p:spPr>
      </p:pic>
      <p:pic>
        <p:nvPicPr>
          <p:cNvPr name="Picture 8" id="8"/>
          <p:cNvPicPr>
            <a:picLocks noChangeAspect="true"/>
          </p:cNvPicPr>
          <p:nvPr/>
        </p:nvPicPr>
        <p:blipFill>
          <a:blip r:embed="rId10"/>
          <a:srcRect l="0" t="0" r="0" b="0"/>
          <a:stretch>
            <a:fillRect/>
          </a:stretch>
        </p:blipFill>
        <p:spPr>
          <a:xfrm flipH="false" flipV="false" rot="0">
            <a:off x="1594224" y="3056187"/>
            <a:ext cx="5392903" cy="4911240"/>
          </a:xfrm>
          <a:prstGeom prst="rect">
            <a:avLst/>
          </a:prstGeom>
        </p:spPr>
      </p:pic>
      <p:sp>
        <p:nvSpPr>
          <p:cNvPr name="TextBox 9" id="9"/>
          <p:cNvSpPr txBox="true"/>
          <p:nvPr/>
        </p:nvSpPr>
        <p:spPr>
          <a:xfrm rot="0">
            <a:off x="7482428" y="8871319"/>
            <a:ext cx="9572995" cy="907312"/>
          </a:xfrm>
          <a:prstGeom prst="rect">
            <a:avLst/>
          </a:prstGeom>
        </p:spPr>
        <p:txBody>
          <a:bodyPr anchor="t" rtlCol="false" tIns="0" lIns="0" bIns="0" rIns="0">
            <a:spAutoFit/>
          </a:bodyPr>
          <a:lstStyle/>
          <a:p>
            <a:pPr algn="ctr">
              <a:lnSpc>
                <a:spcPts val="6898"/>
              </a:lnSpc>
            </a:pPr>
            <a:r>
              <a:rPr lang="en-US" sz="6898">
                <a:solidFill>
                  <a:srgbClr val="023276"/>
                </a:solidFill>
                <a:latin typeface="Doublebass"/>
              </a:rPr>
              <a:t>YOU LIKE TO SING!</a:t>
            </a:r>
          </a:p>
        </p:txBody>
      </p:sp>
      <p:sp>
        <p:nvSpPr>
          <p:cNvPr name="Freeform 10" id="10"/>
          <p:cNvSpPr/>
          <p:nvPr/>
        </p:nvSpPr>
        <p:spPr>
          <a:xfrm flipH="false" flipV="false" rot="0">
            <a:off x="17191280" y="9114682"/>
            <a:ext cx="1096720" cy="1172318"/>
          </a:xfrm>
          <a:custGeom>
            <a:avLst/>
            <a:gdLst/>
            <a:ahLst/>
            <a:cxnLst/>
            <a:rect r="r" b="b" t="t" l="l"/>
            <a:pathLst>
              <a:path h="1172318" w="1096720">
                <a:moveTo>
                  <a:pt x="0" y="0"/>
                </a:moveTo>
                <a:lnTo>
                  <a:pt x="1096720" y="0"/>
                </a:lnTo>
                <a:lnTo>
                  <a:pt x="1096720" y="1172318"/>
                </a:lnTo>
                <a:lnTo>
                  <a:pt x="0" y="1172318"/>
                </a:lnTo>
                <a:lnTo>
                  <a:pt x="0" y="0"/>
                </a:lnTo>
                <a:close/>
              </a:path>
            </a:pathLst>
          </a:custGeom>
          <a:blipFill>
            <a:blip r:embed="rId11"/>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4F1DE"/>
        </a:solidFill>
      </p:bgPr>
    </p:bg>
    <p:spTree>
      <p:nvGrpSpPr>
        <p:cNvPr id="1" name=""/>
        <p:cNvGrpSpPr/>
        <p:nvPr/>
      </p:nvGrpSpPr>
      <p:grpSpPr>
        <a:xfrm>
          <a:off x="0" y="0"/>
          <a:ext cx="0" cy="0"/>
          <a:chOff x="0" y="0"/>
          <a:chExt cx="0" cy="0"/>
        </a:xfrm>
      </p:grpSpPr>
      <p:sp>
        <p:nvSpPr>
          <p:cNvPr name="Freeform 2" id="2"/>
          <p:cNvSpPr/>
          <p:nvPr/>
        </p:nvSpPr>
        <p:spPr>
          <a:xfrm flipH="false" flipV="false" rot="0">
            <a:off x="6585376" y="240898"/>
            <a:ext cx="2691974" cy="9805203"/>
          </a:xfrm>
          <a:custGeom>
            <a:avLst/>
            <a:gdLst/>
            <a:ahLst/>
            <a:cxnLst/>
            <a:rect r="r" b="b" t="t" l="l"/>
            <a:pathLst>
              <a:path h="9805203" w="2691974">
                <a:moveTo>
                  <a:pt x="0" y="0"/>
                </a:moveTo>
                <a:lnTo>
                  <a:pt x="2691974" y="0"/>
                </a:lnTo>
                <a:lnTo>
                  <a:pt x="2691974" y="9805204"/>
                </a:lnTo>
                <a:lnTo>
                  <a:pt x="0" y="980520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0743353" y="240898"/>
            <a:ext cx="2691974" cy="9805203"/>
          </a:xfrm>
          <a:custGeom>
            <a:avLst/>
            <a:gdLst/>
            <a:ahLst/>
            <a:cxnLst/>
            <a:rect r="r" b="b" t="t" l="l"/>
            <a:pathLst>
              <a:path h="9805203" w="2691974">
                <a:moveTo>
                  <a:pt x="0" y="0"/>
                </a:moveTo>
                <a:lnTo>
                  <a:pt x="2691974" y="0"/>
                </a:lnTo>
                <a:lnTo>
                  <a:pt x="2691974" y="9805204"/>
                </a:lnTo>
                <a:lnTo>
                  <a:pt x="0" y="980520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14901331" y="191549"/>
            <a:ext cx="2719071" cy="9903901"/>
          </a:xfrm>
          <a:custGeom>
            <a:avLst/>
            <a:gdLst/>
            <a:ahLst/>
            <a:cxnLst/>
            <a:rect r="r" b="b" t="t" l="l"/>
            <a:pathLst>
              <a:path h="9903901" w="2719071">
                <a:moveTo>
                  <a:pt x="0" y="0"/>
                </a:moveTo>
                <a:lnTo>
                  <a:pt x="2719071" y="0"/>
                </a:lnTo>
                <a:lnTo>
                  <a:pt x="2719071" y="9903902"/>
                </a:lnTo>
                <a:lnTo>
                  <a:pt x="0" y="990390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5" id="5"/>
          <p:cNvSpPr/>
          <p:nvPr/>
        </p:nvSpPr>
        <p:spPr>
          <a:xfrm flipH="false" flipV="false" rot="-5400000">
            <a:off x="4917444" y="4444528"/>
            <a:ext cx="6084988" cy="2239536"/>
          </a:xfrm>
          <a:custGeom>
            <a:avLst/>
            <a:gdLst/>
            <a:ahLst/>
            <a:cxnLst/>
            <a:rect r="r" b="b" t="t" l="l"/>
            <a:pathLst>
              <a:path h="2239536" w="6084988">
                <a:moveTo>
                  <a:pt x="0" y="0"/>
                </a:moveTo>
                <a:lnTo>
                  <a:pt x="6084988" y="0"/>
                </a:lnTo>
                <a:lnTo>
                  <a:pt x="6084988" y="2239536"/>
                </a:lnTo>
                <a:lnTo>
                  <a:pt x="0" y="2239536"/>
                </a:lnTo>
                <a:lnTo>
                  <a:pt x="0" y="0"/>
                </a:lnTo>
                <a:close/>
              </a:path>
            </a:pathLst>
          </a:custGeom>
          <a:blipFill>
            <a:blip r:embed="rId9">
              <a:extLst>
                <a:ext uri="{96DAC541-7B7A-43D3-8B79-37D633B846F1}">
                  <asvg:svgBlip xmlns:asvg="http://schemas.microsoft.com/office/drawing/2016/SVG/main" r:embed="rId10"/>
                </a:ext>
              </a:extLst>
            </a:blip>
            <a:stretch>
              <a:fillRect l="0" t="0" r="0" b="-35853"/>
            </a:stretch>
          </a:blipFill>
        </p:spPr>
      </p:sp>
      <p:sp>
        <p:nvSpPr>
          <p:cNvPr name="Freeform 6" id="6"/>
          <p:cNvSpPr/>
          <p:nvPr/>
        </p:nvSpPr>
        <p:spPr>
          <a:xfrm flipH="false" flipV="false" rot="-5400000">
            <a:off x="9063512" y="4528557"/>
            <a:ext cx="6084988" cy="2239536"/>
          </a:xfrm>
          <a:custGeom>
            <a:avLst/>
            <a:gdLst/>
            <a:ahLst/>
            <a:cxnLst/>
            <a:rect r="r" b="b" t="t" l="l"/>
            <a:pathLst>
              <a:path h="2239536" w="6084988">
                <a:moveTo>
                  <a:pt x="0" y="0"/>
                </a:moveTo>
                <a:lnTo>
                  <a:pt x="6084988" y="0"/>
                </a:lnTo>
                <a:lnTo>
                  <a:pt x="6084988" y="2239536"/>
                </a:lnTo>
                <a:lnTo>
                  <a:pt x="0" y="2239536"/>
                </a:lnTo>
                <a:lnTo>
                  <a:pt x="0" y="0"/>
                </a:lnTo>
                <a:close/>
              </a:path>
            </a:pathLst>
          </a:custGeom>
          <a:blipFill>
            <a:blip r:embed="rId11">
              <a:extLst>
                <a:ext uri="{96DAC541-7B7A-43D3-8B79-37D633B846F1}">
                  <asvg:svgBlip xmlns:asvg="http://schemas.microsoft.com/office/drawing/2016/SVG/main" r:embed="rId12"/>
                </a:ext>
              </a:extLst>
            </a:blip>
            <a:stretch>
              <a:fillRect l="0" t="0" r="0" b="-35853"/>
            </a:stretch>
          </a:blipFill>
        </p:spPr>
      </p:sp>
      <p:sp>
        <p:nvSpPr>
          <p:cNvPr name="Freeform 7" id="7"/>
          <p:cNvSpPr/>
          <p:nvPr/>
        </p:nvSpPr>
        <p:spPr>
          <a:xfrm flipH="false" flipV="false" rot="-5400000">
            <a:off x="13218372" y="4444528"/>
            <a:ext cx="6084988" cy="2239536"/>
          </a:xfrm>
          <a:custGeom>
            <a:avLst/>
            <a:gdLst/>
            <a:ahLst/>
            <a:cxnLst/>
            <a:rect r="r" b="b" t="t" l="l"/>
            <a:pathLst>
              <a:path h="2239536" w="6084988">
                <a:moveTo>
                  <a:pt x="0" y="0"/>
                </a:moveTo>
                <a:lnTo>
                  <a:pt x="6084988" y="0"/>
                </a:lnTo>
                <a:lnTo>
                  <a:pt x="6084988" y="2239536"/>
                </a:lnTo>
                <a:lnTo>
                  <a:pt x="0" y="2239536"/>
                </a:lnTo>
                <a:lnTo>
                  <a:pt x="0" y="0"/>
                </a:lnTo>
                <a:close/>
              </a:path>
            </a:pathLst>
          </a:custGeom>
          <a:blipFill>
            <a:blip r:embed="rId13">
              <a:extLst>
                <a:ext uri="{96DAC541-7B7A-43D3-8B79-37D633B846F1}">
                  <asvg:svgBlip xmlns:asvg="http://schemas.microsoft.com/office/drawing/2016/SVG/main" r:embed="rId14"/>
                </a:ext>
              </a:extLst>
            </a:blip>
            <a:stretch>
              <a:fillRect l="0" t="0" r="0" b="-35853"/>
            </a:stretch>
          </a:blipFill>
        </p:spPr>
      </p:sp>
      <p:grpSp>
        <p:nvGrpSpPr>
          <p:cNvPr name="Group 8" id="8"/>
          <p:cNvGrpSpPr/>
          <p:nvPr/>
        </p:nvGrpSpPr>
        <p:grpSpPr>
          <a:xfrm rot="0">
            <a:off x="-677220" y="3108558"/>
            <a:ext cx="7517389" cy="5079534"/>
            <a:chOff x="0" y="0"/>
            <a:chExt cx="10023186" cy="6772712"/>
          </a:xfrm>
        </p:grpSpPr>
        <p:sp>
          <p:nvSpPr>
            <p:cNvPr name="TextBox 9" id="9"/>
            <p:cNvSpPr txBox="true"/>
            <p:nvPr/>
          </p:nvSpPr>
          <p:spPr>
            <a:xfrm rot="-592460">
              <a:off x="223663" y="1081834"/>
              <a:ext cx="9467265" cy="2861683"/>
            </a:xfrm>
            <a:prstGeom prst="rect">
              <a:avLst/>
            </a:prstGeom>
          </p:spPr>
          <p:txBody>
            <a:bodyPr anchor="t" rtlCol="false" tIns="0" lIns="0" bIns="0" rIns="0">
              <a:spAutoFit/>
            </a:bodyPr>
            <a:lstStyle/>
            <a:p>
              <a:pPr algn="ctr">
                <a:lnSpc>
                  <a:spcPts val="15592"/>
                </a:lnSpc>
                <a:spcBef>
                  <a:spcPct val="0"/>
                </a:spcBef>
              </a:pPr>
              <a:r>
                <a:rPr lang="en-US" sz="15592">
                  <a:solidFill>
                    <a:srgbClr val="000000"/>
                  </a:solidFill>
                  <a:latin typeface="Bukhari Script Bold"/>
                </a:rPr>
                <a:t>Topics</a:t>
              </a:r>
            </a:p>
          </p:txBody>
        </p:sp>
        <p:sp>
          <p:nvSpPr>
            <p:cNvPr name="TextBox 10" id="10"/>
            <p:cNvSpPr txBox="true"/>
            <p:nvPr/>
          </p:nvSpPr>
          <p:spPr>
            <a:xfrm rot="-515361">
              <a:off x="1243709" y="3563422"/>
              <a:ext cx="8633984" cy="2579194"/>
            </a:xfrm>
            <a:prstGeom prst="rect">
              <a:avLst/>
            </a:prstGeom>
          </p:spPr>
          <p:txBody>
            <a:bodyPr anchor="t" rtlCol="false" tIns="0" lIns="0" bIns="0" rIns="0">
              <a:spAutoFit/>
            </a:bodyPr>
            <a:lstStyle/>
            <a:p>
              <a:pPr algn="ctr">
                <a:lnSpc>
                  <a:spcPts val="14033"/>
                </a:lnSpc>
                <a:spcBef>
                  <a:spcPct val="0"/>
                </a:spcBef>
              </a:pPr>
            </a:p>
          </p:txBody>
        </p:sp>
      </p:grpSp>
      <p:sp>
        <p:nvSpPr>
          <p:cNvPr name="TextBox 11" id="11"/>
          <p:cNvSpPr txBox="true"/>
          <p:nvPr/>
        </p:nvSpPr>
        <p:spPr>
          <a:xfrm rot="0">
            <a:off x="6585376" y="4948247"/>
            <a:ext cx="2678760" cy="1419205"/>
          </a:xfrm>
          <a:prstGeom prst="rect">
            <a:avLst/>
          </a:prstGeom>
        </p:spPr>
        <p:txBody>
          <a:bodyPr anchor="t" rtlCol="false" tIns="0" lIns="0" bIns="0" rIns="0">
            <a:spAutoFit/>
          </a:bodyPr>
          <a:lstStyle/>
          <a:p>
            <a:pPr algn="ctr">
              <a:lnSpc>
                <a:spcPts val="5517"/>
              </a:lnSpc>
            </a:pPr>
            <a:r>
              <a:rPr lang="en-US" sz="4839">
                <a:solidFill>
                  <a:srgbClr val="000000"/>
                </a:solidFill>
                <a:latin typeface="Sniglet"/>
              </a:rPr>
              <a:t>What is Nicotine?</a:t>
            </a:r>
          </a:p>
        </p:txBody>
      </p:sp>
      <p:sp>
        <p:nvSpPr>
          <p:cNvPr name="TextBox 12" id="12"/>
          <p:cNvSpPr txBox="true"/>
          <p:nvPr/>
        </p:nvSpPr>
        <p:spPr>
          <a:xfrm rot="0">
            <a:off x="14901331" y="4414827"/>
            <a:ext cx="2678760" cy="2820582"/>
          </a:xfrm>
          <a:prstGeom prst="rect">
            <a:avLst/>
          </a:prstGeom>
        </p:spPr>
        <p:txBody>
          <a:bodyPr anchor="t" rtlCol="false" tIns="0" lIns="0" bIns="0" rIns="0">
            <a:spAutoFit/>
          </a:bodyPr>
          <a:lstStyle/>
          <a:p>
            <a:pPr algn="ctr">
              <a:lnSpc>
                <a:spcPts val="5517"/>
              </a:lnSpc>
            </a:pPr>
            <a:r>
              <a:rPr lang="en-US" sz="4839">
                <a:solidFill>
                  <a:srgbClr val="000000"/>
                </a:solidFill>
                <a:latin typeface="Sniglet"/>
              </a:rPr>
              <a:t>How nicotine affects the body</a:t>
            </a:r>
          </a:p>
        </p:txBody>
      </p:sp>
      <p:sp>
        <p:nvSpPr>
          <p:cNvPr name="TextBox 13" id="13"/>
          <p:cNvSpPr txBox="true"/>
          <p:nvPr/>
        </p:nvSpPr>
        <p:spPr>
          <a:xfrm rot="0">
            <a:off x="10859766" y="4424352"/>
            <a:ext cx="2459148" cy="3221501"/>
          </a:xfrm>
          <a:prstGeom prst="rect">
            <a:avLst/>
          </a:prstGeom>
        </p:spPr>
        <p:txBody>
          <a:bodyPr anchor="t" rtlCol="false" tIns="0" lIns="0" bIns="0" rIns="0">
            <a:spAutoFit/>
          </a:bodyPr>
          <a:lstStyle/>
          <a:p>
            <a:pPr algn="ctr">
              <a:lnSpc>
                <a:spcPts val="5064"/>
              </a:lnSpc>
            </a:pPr>
            <a:r>
              <a:rPr lang="en-US" sz="4442">
                <a:solidFill>
                  <a:srgbClr val="000000"/>
                </a:solidFill>
                <a:latin typeface="Sniglet"/>
              </a:rPr>
              <a:t>Wants, needs, addiction, and nicotine</a:t>
            </a:r>
          </a:p>
        </p:txBody>
      </p:sp>
      <p:sp>
        <p:nvSpPr>
          <p:cNvPr name="Freeform 14" id="14"/>
          <p:cNvSpPr/>
          <p:nvPr/>
        </p:nvSpPr>
        <p:spPr>
          <a:xfrm flipH="false" flipV="false" rot="0">
            <a:off x="261563" y="8923133"/>
            <a:ext cx="1096720" cy="1172318"/>
          </a:xfrm>
          <a:custGeom>
            <a:avLst/>
            <a:gdLst/>
            <a:ahLst/>
            <a:cxnLst/>
            <a:rect r="r" b="b" t="t" l="l"/>
            <a:pathLst>
              <a:path h="1172318" w="1096720">
                <a:moveTo>
                  <a:pt x="0" y="0"/>
                </a:moveTo>
                <a:lnTo>
                  <a:pt x="1096720" y="0"/>
                </a:lnTo>
                <a:lnTo>
                  <a:pt x="1096720" y="1172318"/>
                </a:lnTo>
                <a:lnTo>
                  <a:pt x="0" y="1172318"/>
                </a:lnTo>
                <a:lnTo>
                  <a:pt x="0" y="0"/>
                </a:lnTo>
                <a:close/>
              </a:path>
            </a:pathLst>
          </a:custGeom>
          <a:blipFill>
            <a:blip r:embed="rId15"/>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alphaModFix amt="68000"/>
          </a:blip>
          <a:srcRect l="16666" t="21875" r="16666" b="21875"/>
          <a:stretch>
            <a:fillRect/>
          </a:stretch>
        </p:blipFill>
        <p:spPr>
          <a:xfrm flipH="false" flipV="false">
            <a:off x="0" y="0"/>
            <a:ext cx="18288000" cy="10287000"/>
          </a:xfrm>
          <a:prstGeom prst="rect">
            <a:avLst/>
          </a:prstGeom>
        </p:spPr>
      </p:pic>
      <p:sp>
        <p:nvSpPr>
          <p:cNvPr name="TextBox 3" id="3"/>
          <p:cNvSpPr txBox="true"/>
          <p:nvPr/>
        </p:nvSpPr>
        <p:spPr>
          <a:xfrm rot="0">
            <a:off x="2756592" y="654191"/>
            <a:ext cx="11339903" cy="1381909"/>
          </a:xfrm>
          <a:prstGeom prst="rect">
            <a:avLst/>
          </a:prstGeom>
        </p:spPr>
        <p:txBody>
          <a:bodyPr anchor="t" rtlCol="false" tIns="0" lIns="0" bIns="0" rIns="0">
            <a:spAutoFit/>
          </a:bodyPr>
          <a:lstStyle/>
          <a:p>
            <a:pPr algn="ctr">
              <a:lnSpc>
                <a:spcPts val="10428"/>
              </a:lnSpc>
            </a:pPr>
            <a:r>
              <a:rPr lang="en-US" sz="10428" spc="875">
                <a:solidFill>
                  <a:srgbClr val="023276"/>
                </a:solidFill>
                <a:latin typeface="Doublebass"/>
              </a:rPr>
              <a:t>DID YOU KNOW?</a:t>
            </a:r>
          </a:p>
        </p:txBody>
      </p:sp>
      <p:sp>
        <p:nvSpPr>
          <p:cNvPr name="Freeform 4" id="4"/>
          <p:cNvSpPr/>
          <p:nvPr/>
        </p:nvSpPr>
        <p:spPr>
          <a:xfrm flipH="false" flipV="false" rot="596201">
            <a:off x="378104" y="647401"/>
            <a:ext cx="2432241" cy="2215550"/>
          </a:xfrm>
          <a:custGeom>
            <a:avLst/>
            <a:gdLst/>
            <a:ahLst/>
            <a:cxnLst/>
            <a:rect r="r" b="b" t="t" l="l"/>
            <a:pathLst>
              <a:path h="2215550" w="2432241">
                <a:moveTo>
                  <a:pt x="0" y="0"/>
                </a:moveTo>
                <a:lnTo>
                  <a:pt x="2432241" y="0"/>
                </a:lnTo>
                <a:lnTo>
                  <a:pt x="2432241" y="2215551"/>
                </a:lnTo>
                <a:lnTo>
                  <a:pt x="0" y="221555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5183500">
            <a:off x="16099905" y="585653"/>
            <a:ext cx="1916533" cy="1554134"/>
          </a:xfrm>
          <a:custGeom>
            <a:avLst/>
            <a:gdLst/>
            <a:ahLst/>
            <a:cxnLst/>
            <a:rect r="r" b="b" t="t" l="l"/>
            <a:pathLst>
              <a:path h="1554134" w="1916533">
                <a:moveTo>
                  <a:pt x="0" y="0"/>
                </a:moveTo>
                <a:lnTo>
                  <a:pt x="1916534" y="0"/>
                </a:lnTo>
                <a:lnTo>
                  <a:pt x="1916534" y="1554135"/>
                </a:lnTo>
                <a:lnTo>
                  <a:pt x="0" y="155413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pic>
        <p:nvPicPr>
          <p:cNvPr name="Picture 6" id="6"/>
          <p:cNvPicPr>
            <a:picLocks noChangeAspect="true"/>
          </p:cNvPicPr>
          <p:nvPr/>
        </p:nvPicPr>
        <p:blipFill>
          <a:blip r:embed="rId8"/>
          <a:srcRect l="0" t="0" r="0" b="0"/>
          <a:stretch>
            <a:fillRect/>
          </a:stretch>
        </p:blipFill>
        <p:spPr>
          <a:xfrm flipH="true" flipV="false" rot="0">
            <a:off x="12074475" y="2882343"/>
            <a:ext cx="4522315" cy="4522315"/>
          </a:xfrm>
          <a:prstGeom prst="rect">
            <a:avLst/>
          </a:prstGeom>
        </p:spPr>
      </p:pic>
      <p:sp>
        <p:nvSpPr>
          <p:cNvPr name="TextBox 7" id="7"/>
          <p:cNvSpPr txBox="true"/>
          <p:nvPr/>
        </p:nvSpPr>
        <p:spPr>
          <a:xfrm rot="0">
            <a:off x="393992" y="8052225"/>
            <a:ext cx="17500015" cy="1822954"/>
          </a:xfrm>
          <a:prstGeom prst="rect">
            <a:avLst/>
          </a:prstGeom>
        </p:spPr>
        <p:txBody>
          <a:bodyPr anchor="t" rtlCol="false" tIns="0" lIns="0" bIns="0" rIns="0">
            <a:spAutoFit/>
          </a:bodyPr>
          <a:lstStyle/>
          <a:p>
            <a:pPr algn="ctr">
              <a:lnSpc>
                <a:spcPts val="7079"/>
              </a:lnSpc>
            </a:pPr>
            <a:r>
              <a:rPr lang="en-US" sz="7079">
                <a:solidFill>
                  <a:srgbClr val="023276"/>
                </a:solidFill>
                <a:latin typeface="Doublebass"/>
              </a:rPr>
              <a:t>USING E-CIGARETTES CAN HARM YOUR ABILITY TO DO ALL OF THESE FUN THINGS AND MORE!</a:t>
            </a:r>
          </a:p>
        </p:txBody>
      </p:sp>
      <p:pic>
        <p:nvPicPr>
          <p:cNvPr name="Picture 8" id="8"/>
          <p:cNvPicPr>
            <a:picLocks noChangeAspect="true"/>
          </p:cNvPicPr>
          <p:nvPr/>
        </p:nvPicPr>
        <p:blipFill>
          <a:blip r:embed="rId9"/>
          <a:srcRect l="0" t="0" r="0" b="0"/>
          <a:stretch>
            <a:fillRect/>
          </a:stretch>
        </p:blipFill>
        <p:spPr>
          <a:xfrm flipH="false" flipV="false" rot="0">
            <a:off x="8040690" y="2213810"/>
            <a:ext cx="2801170" cy="5495515"/>
          </a:xfrm>
          <a:prstGeom prst="rect">
            <a:avLst/>
          </a:prstGeom>
        </p:spPr>
      </p:pic>
      <p:pic>
        <p:nvPicPr>
          <p:cNvPr name="Picture 9" id="9"/>
          <p:cNvPicPr>
            <a:picLocks noChangeAspect="true"/>
          </p:cNvPicPr>
          <p:nvPr/>
        </p:nvPicPr>
        <p:blipFill>
          <a:blip r:embed="rId10"/>
          <a:srcRect l="0" t="0" r="0" b="0"/>
          <a:stretch>
            <a:fillRect/>
          </a:stretch>
        </p:blipFill>
        <p:spPr>
          <a:xfrm flipH="false" flipV="false" rot="0">
            <a:off x="2603313" y="2213810"/>
            <a:ext cx="3329008" cy="5284140"/>
          </a:xfrm>
          <a:prstGeom prst="rect">
            <a:avLst/>
          </a:prstGeom>
        </p:spPr>
      </p:pic>
      <p:sp>
        <p:nvSpPr>
          <p:cNvPr name="Freeform 10" id="10"/>
          <p:cNvSpPr/>
          <p:nvPr/>
        </p:nvSpPr>
        <p:spPr>
          <a:xfrm flipH="false" flipV="false" rot="0">
            <a:off x="17191280" y="9114682"/>
            <a:ext cx="1096720" cy="1172318"/>
          </a:xfrm>
          <a:custGeom>
            <a:avLst/>
            <a:gdLst/>
            <a:ahLst/>
            <a:cxnLst/>
            <a:rect r="r" b="b" t="t" l="l"/>
            <a:pathLst>
              <a:path h="1172318" w="1096720">
                <a:moveTo>
                  <a:pt x="0" y="0"/>
                </a:moveTo>
                <a:lnTo>
                  <a:pt x="1096720" y="0"/>
                </a:lnTo>
                <a:lnTo>
                  <a:pt x="1096720" y="1172318"/>
                </a:lnTo>
                <a:lnTo>
                  <a:pt x="0" y="1172318"/>
                </a:lnTo>
                <a:lnTo>
                  <a:pt x="0" y="0"/>
                </a:lnTo>
                <a:close/>
              </a:path>
            </a:pathLst>
          </a:custGeom>
          <a:blipFill>
            <a:blip r:embed="rId11"/>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10801" r="0" b="10801"/>
          <a:stretch>
            <a:fillRect/>
          </a:stretch>
        </p:blipFill>
        <p:spPr>
          <a:xfrm flipH="false" flipV="false">
            <a:off x="0" y="0"/>
            <a:ext cx="18288000" cy="10287000"/>
          </a:xfrm>
          <a:prstGeom prst="rect">
            <a:avLst/>
          </a:prstGeom>
        </p:spPr>
      </p:pic>
      <p:grpSp>
        <p:nvGrpSpPr>
          <p:cNvPr name="Group 3" id="3"/>
          <p:cNvGrpSpPr/>
          <p:nvPr/>
        </p:nvGrpSpPr>
        <p:grpSpPr>
          <a:xfrm rot="0">
            <a:off x="1028700" y="1039655"/>
            <a:ext cx="16230600" cy="8218645"/>
            <a:chOff x="0" y="0"/>
            <a:chExt cx="4274726" cy="2164581"/>
          </a:xfrm>
        </p:grpSpPr>
        <p:sp>
          <p:nvSpPr>
            <p:cNvPr name="Freeform 4" id="4"/>
            <p:cNvSpPr/>
            <p:nvPr/>
          </p:nvSpPr>
          <p:spPr>
            <a:xfrm flipH="false" flipV="false" rot="0">
              <a:off x="0" y="0"/>
              <a:ext cx="4274726" cy="2164581"/>
            </a:xfrm>
            <a:custGeom>
              <a:avLst/>
              <a:gdLst/>
              <a:ahLst/>
              <a:cxnLst/>
              <a:rect r="r" b="b" t="t" l="l"/>
              <a:pathLst>
                <a:path h="2164581" w="4274726">
                  <a:moveTo>
                    <a:pt x="0" y="0"/>
                  </a:moveTo>
                  <a:lnTo>
                    <a:pt x="4274726" y="0"/>
                  </a:lnTo>
                  <a:lnTo>
                    <a:pt x="4274726" y="2164581"/>
                  </a:lnTo>
                  <a:lnTo>
                    <a:pt x="0" y="2164581"/>
                  </a:lnTo>
                  <a:close/>
                </a:path>
              </a:pathLst>
            </a:custGeom>
            <a:solidFill>
              <a:srgbClr val="FFFFFF"/>
            </a:solidFill>
          </p:spPr>
        </p:sp>
        <p:sp>
          <p:nvSpPr>
            <p:cNvPr name="TextBox 5" id="5"/>
            <p:cNvSpPr txBox="true"/>
            <p:nvPr/>
          </p:nvSpPr>
          <p:spPr>
            <a:xfrm>
              <a:off x="0" y="-47625"/>
              <a:ext cx="812800" cy="860425"/>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true" flipV="false" rot="0">
            <a:off x="5486187" y="1039655"/>
            <a:ext cx="7118219" cy="9247345"/>
          </a:xfrm>
          <a:custGeom>
            <a:avLst/>
            <a:gdLst/>
            <a:ahLst/>
            <a:cxnLst/>
            <a:rect r="r" b="b" t="t" l="l"/>
            <a:pathLst>
              <a:path h="9247345" w="7118219">
                <a:moveTo>
                  <a:pt x="7118219" y="0"/>
                </a:moveTo>
                <a:lnTo>
                  <a:pt x="0" y="0"/>
                </a:lnTo>
                <a:lnTo>
                  <a:pt x="0" y="9247345"/>
                </a:lnTo>
                <a:lnTo>
                  <a:pt x="7118219" y="9247345"/>
                </a:lnTo>
                <a:lnTo>
                  <a:pt x="7118219" y="0"/>
                </a:lnTo>
                <a:close/>
              </a:path>
            </a:pathLst>
          </a:custGeom>
          <a:blipFill>
            <a:blip r:embed="rId4"/>
            <a:stretch>
              <a:fillRect l="0" t="0" r="0" b="-41872"/>
            </a:stretch>
          </a:blipFill>
        </p:spPr>
      </p:sp>
      <p:grpSp>
        <p:nvGrpSpPr>
          <p:cNvPr name="Group 7" id="7"/>
          <p:cNvGrpSpPr/>
          <p:nvPr/>
        </p:nvGrpSpPr>
        <p:grpSpPr>
          <a:xfrm rot="0">
            <a:off x="5486187" y="1039655"/>
            <a:ext cx="2094668" cy="1365330"/>
            <a:chOff x="0" y="0"/>
            <a:chExt cx="551682" cy="359593"/>
          </a:xfrm>
        </p:grpSpPr>
        <p:sp>
          <p:nvSpPr>
            <p:cNvPr name="Freeform 8" id="8"/>
            <p:cNvSpPr/>
            <p:nvPr/>
          </p:nvSpPr>
          <p:spPr>
            <a:xfrm flipH="false" flipV="false" rot="0">
              <a:off x="0" y="0"/>
              <a:ext cx="551682" cy="359593"/>
            </a:xfrm>
            <a:custGeom>
              <a:avLst/>
              <a:gdLst/>
              <a:ahLst/>
              <a:cxnLst/>
              <a:rect r="r" b="b" t="t" l="l"/>
              <a:pathLst>
                <a:path h="359593" w="551682">
                  <a:moveTo>
                    <a:pt x="0" y="0"/>
                  </a:moveTo>
                  <a:lnTo>
                    <a:pt x="551682" y="0"/>
                  </a:lnTo>
                  <a:lnTo>
                    <a:pt x="551682" y="359593"/>
                  </a:lnTo>
                  <a:lnTo>
                    <a:pt x="0" y="359593"/>
                  </a:lnTo>
                  <a:close/>
                </a:path>
              </a:pathLst>
            </a:custGeom>
            <a:solidFill>
              <a:srgbClr val="FFFFFF"/>
            </a:solidFill>
          </p:spPr>
        </p:sp>
        <p:sp>
          <p:nvSpPr>
            <p:cNvPr name="TextBox 9" id="9"/>
            <p:cNvSpPr txBox="true"/>
            <p:nvPr/>
          </p:nvSpPr>
          <p:spPr>
            <a:xfrm>
              <a:off x="0" y="-47625"/>
              <a:ext cx="812800" cy="860425"/>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5400000">
            <a:off x="5675537" y="2132577"/>
            <a:ext cx="1116362" cy="1002410"/>
            <a:chOff x="0" y="0"/>
            <a:chExt cx="294021" cy="264009"/>
          </a:xfrm>
        </p:grpSpPr>
        <p:sp>
          <p:nvSpPr>
            <p:cNvPr name="Freeform 11" id="11"/>
            <p:cNvSpPr/>
            <p:nvPr/>
          </p:nvSpPr>
          <p:spPr>
            <a:xfrm flipH="false" flipV="false" rot="0">
              <a:off x="0" y="0"/>
              <a:ext cx="294021" cy="264009"/>
            </a:xfrm>
            <a:custGeom>
              <a:avLst/>
              <a:gdLst/>
              <a:ahLst/>
              <a:cxnLst/>
              <a:rect r="r" b="b" t="t" l="l"/>
              <a:pathLst>
                <a:path h="264009" w="294021">
                  <a:moveTo>
                    <a:pt x="0" y="0"/>
                  </a:moveTo>
                  <a:lnTo>
                    <a:pt x="294021" y="0"/>
                  </a:lnTo>
                  <a:lnTo>
                    <a:pt x="294021" y="264009"/>
                  </a:lnTo>
                  <a:lnTo>
                    <a:pt x="0" y="264009"/>
                  </a:lnTo>
                  <a:close/>
                </a:path>
              </a:pathLst>
            </a:custGeom>
            <a:solidFill>
              <a:srgbClr val="FFFFFF"/>
            </a:solidFill>
          </p:spPr>
        </p:sp>
        <p:sp>
          <p:nvSpPr>
            <p:cNvPr name="TextBox 12" id="12"/>
            <p:cNvSpPr txBox="true"/>
            <p:nvPr/>
          </p:nvSpPr>
          <p:spPr>
            <a:xfrm>
              <a:off x="0" y="-47625"/>
              <a:ext cx="812800" cy="860425"/>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5400000">
            <a:off x="5796378" y="1903780"/>
            <a:ext cx="1116362" cy="1002410"/>
            <a:chOff x="0" y="0"/>
            <a:chExt cx="294021" cy="264009"/>
          </a:xfrm>
        </p:grpSpPr>
        <p:sp>
          <p:nvSpPr>
            <p:cNvPr name="Freeform 14" id="14"/>
            <p:cNvSpPr/>
            <p:nvPr/>
          </p:nvSpPr>
          <p:spPr>
            <a:xfrm flipH="false" flipV="false" rot="0">
              <a:off x="0" y="0"/>
              <a:ext cx="294021" cy="264009"/>
            </a:xfrm>
            <a:custGeom>
              <a:avLst/>
              <a:gdLst/>
              <a:ahLst/>
              <a:cxnLst/>
              <a:rect r="r" b="b" t="t" l="l"/>
              <a:pathLst>
                <a:path h="264009" w="294021">
                  <a:moveTo>
                    <a:pt x="0" y="0"/>
                  </a:moveTo>
                  <a:lnTo>
                    <a:pt x="294021" y="0"/>
                  </a:lnTo>
                  <a:lnTo>
                    <a:pt x="294021" y="264009"/>
                  </a:lnTo>
                  <a:lnTo>
                    <a:pt x="0" y="264009"/>
                  </a:lnTo>
                  <a:close/>
                </a:path>
              </a:pathLst>
            </a:custGeom>
            <a:solidFill>
              <a:srgbClr val="FFFFFF"/>
            </a:solidFill>
          </p:spPr>
        </p:sp>
        <p:sp>
          <p:nvSpPr>
            <p:cNvPr name="TextBox 15" id="15"/>
            <p:cNvSpPr txBox="true"/>
            <p:nvPr/>
          </p:nvSpPr>
          <p:spPr>
            <a:xfrm>
              <a:off x="0" y="-47625"/>
              <a:ext cx="812800" cy="860425"/>
            </a:xfrm>
            <a:prstGeom prst="rect">
              <a:avLst/>
            </a:prstGeom>
          </p:spPr>
          <p:txBody>
            <a:bodyPr anchor="ctr" rtlCol="false" tIns="50800" lIns="50800" bIns="50800" rIns="50800"/>
            <a:lstStyle/>
            <a:p>
              <a:pPr algn="ctr">
                <a:lnSpc>
                  <a:spcPts val="2659"/>
                </a:lnSpc>
              </a:pPr>
            </a:p>
          </p:txBody>
        </p:sp>
      </p:grpSp>
      <p:sp>
        <p:nvSpPr>
          <p:cNvPr name="Freeform 16" id="16"/>
          <p:cNvSpPr/>
          <p:nvPr/>
        </p:nvSpPr>
        <p:spPr>
          <a:xfrm flipH="false" flipV="false" rot="0">
            <a:off x="7722867" y="6137706"/>
            <a:ext cx="2231410" cy="1690293"/>
          </a:xfrm>
          <a:custGeom>
            <a:avLst/>
            <a:gdLst/>
            <a:ahLst/>
            <a:cxnLst/>
            <a:rect r="r" b="b" t="t" l="l"/>
            <a:pathLst>
              <a:path h="1690293" w="2231410">
                <a:moveTo>
                  <a:pt x="0" y="0"/>
                </a:moveTo>
                <a:lnTo>
                  <a:pt x="2231410" y="0"/>
                </a:lnTo>
                <a:lnTo>
                  <a:pt x="2231410" y="1690293"/>
                </a:lnTo>
                <a:lnTo>
                  <a:pt x="0" y="169029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7" id="17"/>
          <p:cNvSpPr/>
          <p:nvPr/>
        </p:nvSpPr>
        <p:spPr>
          <a:xfrm flipH="false" flipV="false" rot="0">
            <a:off x="13076825" y="5580986"/>
            <a:ext cx="3631347" cy="3677314"/>
          </a:xfrm>
          <a:custGeom>
            <a:avLst/>
            <a:gdLst/>
            <a:ahLst/>
            <a:cxnLst/>
            <a:rect r="r" b="b" t="t" l="l"/>
            <a:pathLst>
              <a:path h="3677314" w="3631347">
                <a:moveTo>
                  <a:pt x="0" y="0"/>
                </a:moveTo>
                <a:lnTo>
                  <a:pt x="3631347" y="0"/>
                </a:lnTo>
                <a:lnTo>
                  <a:pt x="3631347" y="3677314"/>
                </a:lnTo>
                <a:lnTo>
                  <a:pt x="0" y="367731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8" id="18"/>
          <p:cNvSpPr txBox="true"/>
          <p:nvPr/>
        </p:nvSpPr>
        <p:spPr>
          <a:xfrm rot="0">
            <a:off x="1531382" y="3784590"/>
            <a:ext cx="4702336" cy="3068186"/>
          </a:xfrm>
          <a:prstGeom prst="rect">
            <a:avLst/>
          </a:prstGeom>
        </p:spPr>
        <p:txBody>
          <a:bodyPr anchor="t" rtlCol="false" tIns="0" lIns="0" bIns="0" rIns="0">
            <a:spAutoFit/>
          </a:bodyPr>
          <a:lstStyle/>
          <a:p>
            <a:pPr algn="ctr">
              <a:lnSpc>
                <a:spcPts val="8042"/>
              </a:lnSpc>
            </a:pPr>
            <a:r>
              <a:rPr lang="en-US" sz="7311">
                <a:solidFill>
                  <a:srgbClr val="301A10"/>
                </a:solidFill>
                <a:latin typeface="Londrina Solid Thin Bold"/>
              </a:rPr>
              <a:t>Irritates and damages your lungs</a:t>
            </a:r>
          </a:p>
        </p:txBody>
      </p:sp>
      <p:sp>
        <p:nvSpPr>
          <p:cNvPr name="TextBox 19" id="19"/>
          <p:cNvSpPr txBox="true"/>
          <p:nvPr/>
        </p:nvSpPr>
        <p:spPr>
          <a:xfrm rot="0">
            <a:off x="12414952" y="2700457"/>
            <a:ext cx="4702336" cy="2054185"/>
          </a:xfrm>
          <a:prstGeom prst="rect">
            <a:avLst/>
          </a:prstGeom>
        </p:spPr>
        <p:txBody>
          <a:bodyPr anchor="t" rtlCol="false" tIns="0" lIns="0" bIns="0" rIns="0">
            <a:spAutoFit/>
          </a:bodyPr>
          <a:lstStyle/>
          <a:p>
            <a:pPr algn="ctr">
              <a:lnSpc>
                <a:spcPts val="8042"/>
              </a:lnSpc>
            </a:pPr>
            <a:r>
              <a:rPr lang="en-US" sz="7311">
                <a:solidFill>
                  <a:srgbClr val="301A10"/>
                </a:solidFill>
                <a:latin typeface="Londrina Solid Thin Bold"/>
              </a:rPr>
              <a:t>Worse when you get sick</a:t>
            </a:r>
          </a:p>
        </p:txBody>
      </p:sp>
      <p:sp>
        <p:nvSpPr>
          <p:cNvPr name="Freeform 20" id="20"/>
          <p:cNvSpPr/>
          <p:nvPr/>
        </p:nvSpPr>
        <p:spPr>
          <a:xfrm flipH="false" flipV="false" rot="0">
            <a:off x="17171584" y="9093628"/>
            <a:ext cx="1116416" cy="1193372"/>
          </a:xfrm>
          <a:custGeom>
            <a:avLst/>
            <a:gdLst/>
            <a:ahLst/>
            <a:cxnLst/>
            <a:rect r="r" b="b" t="t" l="l"/>
            <a:pathLst>
              <a:path h="1193372" w="1116416">
                <a:moveTo>
                  <a:pt x="0" y="0"/>
                </a:moveTo>
                <a:lnTo>
                  <a:pt x="1116416" y="0"/>
                </a:lnTo>
                <a:lnTo>
                  <a:pt x="1116416" y="1193372"/>
                </a:lnTo>
                <a:lnTo>
                  <a:pt x="0" y="1193372"/>
                </a:lnTo>
                <a:lnTo>
                  <a:pt x="0" y="0"/>
                </a:lnTo>
                <a:close/>
              </a:path>
            </a:pathLst>
          </a:custGeom>
          <a:blipFill>
            <a:blip r:embed="rId9"/>
            <a:stretch>
              <a:fillRect l="0" t="0" r="0"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10801" r="0" b="10801"/>
          <a:stretch>
            <a:fillRect/>
          </a:stretch>
        </p:blipFill>
        <p:spPr>
          <a:xfrm flipH="false" flipV="false">
            <a:off x="0" y="0"/>
            <a:ext cx="18288000" cy="10287000"/>
          </a:xfrm>
          <a:prstGeom prst="rect">
            <a:avLst/>
          </a:prstGeom>
        </p:spPr>
      </p:pic>
      <p:grpSp>
        <p:nvGrpSpPr>
          <p:cNvPr name="Group 3" id="3"/>
          <p:cNvGrpSpPr/>
          <p:nvPr/>
        </p:nvGrpSpPr>
        <p:grpSpPr>
          <a:xfrm rot="0">
            <a:off x="1028700" y="1039655"/>
            <a:ext cx="16230600" cy="8218645"/>
            <a:chOff x="0" y="0"/>
            <a:chExt cx="4274726" cy="2164581"/>
          </a:xfrm>
        </p:grpSpPr>
        <p:sp>
          <p:nvSpPr>
            <p:cNvPr name="Freeform 4" id="4"/>
            <p:cNvSpPr/>
            <p:nvPr/>
          </p:nvSpPr>
          <p:spPr>
            <a:xfrm flipH="false" flipV="false" rot="0">
              <a:off x="0" y="0"/>
              <a:ext cx="4274726" cy="2164581"/>
            </a:xfrm>
            <a:custGeom>
              <a:avLst/>
              <a:gdLst/>
              <a:ahLst/>
              <a:cxnLst/>
              <a:rect r="r" b="b" t="t" l="l"/>
              <a:pathLst>
                <a:path h="2164581" w="4274726">
                  <a:moveTo>
                    <a:pt x="0" y="0"/>
                  </a:moveTo>
                  <a:lnTo>
                    <a:pt x="4274726" y="0"/>
                  </a:lnTo>
                  <a:lnTo>
                    <a:pt x="4274726" y="2164581"/>
                  </a:lnTo>
                  <a:lnTo>
                    <a:pt x="0" y="2164581"/>
                  </a:lnTo>
                  <a:close/>
                </a:path>
              </a:pathLst>
            </a:custGeom>
            <a:solidFill>
              <a:srgbClr val="FFFFFF"/>
            </a:solidFill>
          </p:spPr>
        </p:sp>
        <p:sp>
          <p:nvSpPr>
            <p:cNvPr name="TextBox 5" id="5"/>
            <p:cNvSpPr txBox="true"/>
            <p:nvPr/>
          </p:nvSpPr>
          <p:spPr>
            <a:xfrm>
              <a:off x="0" y="-47625"/>
              <a:ext cx="812800" cy="860425"/>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true" flipV="false" rot="0">
            <a:off x="5486187" y="1039655"/>
            <a:ext cx="7118219" cy="9247345"/>
          </a:xfrm>
          <a:custGeom>
            <a:avLst/>
            <a:gdLst/>
            <a:ahLst/>
            <a:cxnLst/>
            <a:rect r="r" b="b" t="t" l="l"/>
            <a:pathLst>
              <a:path h="9247345" w="7118219">
                <a:moveTo>
                  <a:pt x="7118219" y="0"/>
                </a:moveTo>
                <a:lnTo>
                  <a:pt x="0" y="0"/>
                </a:lnTo>
                <a:lnTo>
                  <a:pt x="0" y="9247345"/>
                </a:lnTo>
                <a:lnTo>
                  <a:pt x="7118219" y="9247345"/>
                </a:lnTo>
                <a:lnTo>
                  <a:pt x="7118219" y="0"/>
                </a:lnTo>
                <a:close/>
              </a:path>
            </a:pathLst>
          </a:custGeom>
          <a:blipFill>
            <a:blip r:embed="rId4"/>
            <a:stretch>
              <a:fillRect l="0" t="0" r="0" b="-41872"/>
            </a:stretch>
          </a:blipFill>
        </p:spPr>
      </p:sp>
      <p:grpSp>
        <p:nvGrpSpPr>
          <p:cNvPr name="Group 7" id="7"/>
          <p:cNvGrpSpPr/>
          <p:nvPr/>
        </p:nvGrpSpPr>
        <p:grpSpPr>
          <a:xfrm rot="0">
            <a:off x="5486187" y="1039655"/>
            <a:ext cx="2094668" cy="1365330"/>
            <a:chOff x="0" y="0"/>
            <a:chExt cx="551682" cy="359593"/>
          </a:xfrm>
        </p:grpSpPr>
        <p:sp>
          <p:nvSpPr>
            <p:cNvPr name="Freeform 8" id="8"/>
            <p:cNvSpPr/>
            <p:nvPr/>
          </p:nvSpPr>
          <p:spPr>
            <a:xfrm flipH="false" flipV="false" rot="0">
              <a:off x="0" y="0"/>
              <a:ext cx="551682" cy="359593"/>
            </a:xfrm>
            <a:custGeom>
              <a:avLst/>
              <a:gdLst/>
              <a:ahLst/>
              <a:cxnLst/>
              <a:rect r="r" b="b" t="t" l="l"/>
              <a:pathLst>
                <a:path h="359593" w="551682">
                  <a:moveTo>
                    <a:pt x="0" y="0"/>
                  </a:moveTo>
                  <a:lnTo>
                    <a:pt x="551682" y="0"/>
                  </a:lnTo>
                  <a:lnTo>
                    <a:pt x="551682" y="359593"/>
                  </a:lnTo>
                  <a:lnTo>
                    <a:pt x="0" y="359593"/>
                  </a:lnTo>
                  <a:close/>
                </a:path>
              </a:pathLst>
            </a:custGeom>
            <a:solidFill>
              <a:srgbClr val="FFFFFF"/>
            </a:solidFill>
          </p:spPr>
        </p:sp>
        <p:sp>
          <p:nvSpPr>
            <p:cNvPr name="TextBox 9" id="9"/>
            <p:cNvSpPr txBox="true"/>
            <p:nvPr/>
          </p:nvSpPr>
          <p:spPr>
            <a:xfrm>
              <a:off x="0" y="-47625"/>
              <a:ext cx="812800" cy="860425"/>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1531382" y="3465778"/>
            <a:ext cx="4702336" cy="2054185"/>
          </a:xfrm>
          <a:prstGeom prst="rect">
            <a:avLst/>
          </a:prstGeom>
        </p:spPr>
        <p:txBody>
          <a:bodyPr anchor="t" rtlCol="false" tIns="0" lIns="0" bIns="0" rIns="0">
            <a:spAutoFit/>
          </a:bodyPr>
          <a:lstStyle/>
          <a:p>
            <a:pPr algn="ctr">
              <a:lnSpc>
                <a:spcPts val="8042"/>
              </a:lnSpc>
            </a:pPr>
            <a:r>
              <a:rPr lang="en-US" sz="7311">
                <a:solidFill>
                  <a:srgbClr val="301A10"/>
                </a:solidFill>
                <a:latin typeface="Londrina Solid Thin Bold"/>
              </a:rPr>
              <a:t>Hurts the heart!</a:t>
            </a:r>
          </a:p>
        </p:txBody>
      </p:sp>
      <p:grpSp>
        <p:nvGrpSpPr>
          <p:cNvPr name="Group 11" id="11"/>
          <p:cNvGrpSpPr/>
          <p:nvPr/>
        </p:nvGrpSpPr>
        <p:grpSpPr>
          <a:xfrm rot="-5400000">
            <a:off x="5675537" y="2132577"/>
            <a:ext cx="1116362" cy="1002410"/>
            <a:chOff x="0" y="0"/>
            <a:chExt cx="294021" cy="264009"/>
          </a:xfrm>
        </p:grpSpPr>
        <p:sp>
          <p:nvSpPr>
            <p:cNvPr name="Freeform 12" id="12"/>
            <p:cNvSpPr/>
            <p:nvPr/>
          </p:nvSpPr>
          <p:spPr>
            <a:xfrm flipH="false" flipV="false" rot="0">
              <a:off x="0" y="0"/>
              <a:ext cx="294021" cy="264009"/>
            </a:xfrm>
            <a:custGeom>
              <a:avLst/>
              <a:gdLst/>
              <a:ahLst/>
              <a:cxnLst/>
              <a:rect r="r" b="b" t="t" l="l"/>
              <a:pathLst>
                <a:path h="264009" w="294021">
                  <a:moveTo>
                    <a:pt x="0" y="0"/>
                  </a:moveTo>
                  <a:lnTo>
                    <a:pt x="294021" y="0"/>
                  </a:lnTo>
                  <a:lnTo>
                    <a:pt x="294021" y="264009"/>
                  </a:lnTo>
                  <a:lnTo>
                    <a:pt x="0" y="264009"/>
                  </a:lnTo>
                  <a:close/>
                </a:path>
              </a:pathLst>
            </a:custGeom>
            <a:solidFill>
              <a:srgbClr val="FFFFFF"/>
            </a:solidFill>
          </p:spPr>
        </p:sp>
        <p:sp>
          <p:nvSpPr>
            <p:cNvPr name="TextBox 13" id="13"/>
            <p:cNvSpPr txBox="true"/>
            <p:nvPr/>
          </p:nvSpPr>
          <p:spPr>
            <a:xfrm>
              <a:off x="0" y="-47625"/>
              <a:ext cx="812800" cy="860425"/>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5400000">
            <a:off x="5796378" y="1903780"/>
            <a:ext cx="1116362" cy="1002410"/>
            <a:chOff x="0" y="0"/>
            <a:chExt cx="294021" cy="264009"/>
          </a:xfrm>
        </p:grpSpPr>
        <p:sp>
          <p:nvSpPr>
            <p:cNvPr name="Freeform 15" id="15"/>
            <p:cNvSpPr/>
            <p:nvPr/>
          </p:nvSpPr>
          <p:spPr>
            <a:xfrm flipH="false" flipV="false" rot="0">
              <a:off x="0" y="0"/>
              <a:ext cx="294021" cy="264009"/>
            </a:xfrm>
            <a:custGeom>
              <a:avLst/>
              <a:gdLst/>
              <a:ahLst/>
              <a:cxnLst/>
              <a:rect r="r" b="b" t="t" l="l"/>
              <a:pathLst>
                <a:path h="264009" w="294021">
                  <a:moveTo>
                    <a:pt x="0" y="0"/>
                  </a:moveTo>
                  <a:lnTo>
                    <a:pt x="294021" y="0"/>
                  </a:lnTo>
                  <a:lnTo>
                    <a:pt x="294021" y="264009"/>
                  </a:lnTo>
                  <a:lnTo>
                    <a:pt x="0" y="264009"/>
                  </a:lnTo>
                  <a:close/>
                </a:path>
              </a:pathLst>
            </a:custGeom>
            <a:solidFill>
              <a:srgbClr val="FFFFFF"/>
            </a:solidFill>
          </p:spPr>
        </p:sp>
        <p:sp>
          <p:nvSpPr>
            <p:cNvPr name="TextBox 16" id="16"/>
            <p:cNvSpPr txBox="true"/>
            <p:nvPr/>
          </p:nvSpPr>
          <p:spPr>
            <a:xfrm>
              <a:off x="0" y="-47625"/>
              <a:ext cx="812800" cy="860425"/>
            </a:xfrm>
            <a:prstGeom prst="rect">
              <a:avLst/>
            </a:prstGeom>
          </p:spPr>
          <p:txBody>
            <a:bodyPr anchor="ctr" rtlCol="false" tIns="50800" lIns="50800" bIns="50800" rIns="50800"/>
            <a:lstStyle/>
            <a:p>
              <a:pPr algn="ctr">
                <a:lnSpc>
                  <a:spcPts val="2659"/>
                </a:lnSpc>
              </a:pPr>
            </a:p>
          </p:txBody>
        </p:sp>
      </p:grpSp>
      <p:sp>
        <p:nvSpPr>
          <p:cNvPr name="Freeform 17" id="17"/>
          <p:cNvSpPr/>
          <p:nvPr/>
        </p:nvSpPr>
        <p:spPr>
          <a:xfrm flipH="false" flipV="false" rot="0">
            <a:off x="7977103" y="6203763"/>
            <a:ext cx="2136388" cy="1702918"/>
          </a:xfrm>
          <a:custGeom>
            <a:avLst/>
            <a:gdLst/>
            <a:ahLst/>
            <a:cxnLst/>
            <a:rect r="r" b="b" t="t" l="l"/>
            <a:pathLst>
              <a:path h="1702918" w="2136388">
                <a:moveTo>
                  <a:pt x="0" y="0"/>
                </a:moveTo>
                <a:lnTo>
                  <a:pt x="2136387" y="0"/>
                </a:lnTo>
                <a:lnTo>
                  <a:pt x="2136387" y="1702918"/>
                </a:lnTo>
                <a:lnTo>
                  <a:pt x="0" y="1702918"/>
                </a:lnTo>
                <a:lnTo>
                  <a:pt x="0" y="0"/>
                </a:lnTo>
                <a:close/>
              </a:path>
            </a:pathLst>
          </a:custGeom>
          <a:blipFill>
            <a:blip r:embed="rId5"/>
            <a:stretch>
              <a:fillRect l="0" t="0" r="0" b="0"/>
            </a:stretch>
          </a:blipFill>
        </p:spPr>
      </p:sp>
      <p:sp>
        <p:nvSpPr>
          <p:cNvPr name="Freeform 18" id="18"/>
          <p:cNvSpPr/>
          <p:nvPr/>
        </p:nvSpPr>
        <p:spPr>
          <a:xfrm flipH="false" flipV="false" rot="0">
            <a:off x="2082836" y="6198286"/>
            <a:ext cx="3157613" cy="3060014"/>
          </a:xfrm>
          <a:custGeom>
            <a:avLst/>
            <a:gdLst/>
            <a:ahLst/>
            <a:cxnLst/>
            <a:rect r="r" b="b" t="t" l="l"/>
            <a:pathLst>
              <a:path h="3060014" w="3157613">
                <a:moveTo>
                  <a:pt x="0" y="0"/>
                </a:moveTo>
                <a:lnTo>
                  <a:pt x="3157613" y="0"/>
                </a:lnTo>
                <a:lnTo>
                  <a:pt x="3157613" y="3060014"/>
                </a:lnTo>
                <a:lnTo>
                  <a:pt x="0" y="306001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9" id="19"/>
          <p:cNvSpPr txBox="true"/>
          <p:nvPr/>
        </p:nvSpPr>
        <p:spPr>
          <a:xfrm rot="0">
            <a:off x="12429363" y="3784590"/>
            <a:ext cx="4702336" cy="3068186"/>
          </a:xfrm>
          <a:prstGeom prst="rect">
            <a:avLst/>
          </a:prstGeom>
        </p:spPr>
        <p:txBody>
          <a:bodyPr anchor="t" rtlCol="false" tIns="0" lIns="0" bIns="0" rIns="0">
            <a:spAutoFit/>
          </a:bodyPr>
          <a:lstStyle/>
          <a:p>
            <a:pPr algn="ctr">
              <a:lnSpc>
                <a:spcPts val="8042"/>
              </a:lnSpc>
            </a:pPr>
            <a:r>
              <a:rPr lang="en-US" sz="7311">
                <a:solidFill>
                  <a:srgbClr val="301A10"/>
                </a:solidFill>
                <a:latin typeface="Londrina Solid Thin Bold"/>
              </a:rPr>
              <a:t>Canʻt pump blood properly</a:t>
            </a:r>
          </a:p>
        </p:txBody>
      </p:sp>
      <p:sp>
        <p:nvSpPr>
          <p:cNvPr name="Freeform 20" id="20"/>
          <p:cNvSpPr/>
          <p:nvPr/>
        </p:nvSpPr>
        <p:spPr>
          <a:xfrm flipH="false" flipV="false" rot="0">
            <a:off x="17171584" y="9093628"/>
            <a:ext cx="1116416" cy="1193372"/>
          </a:xfrm>
          <a:custGeom>
            <a:avLst/>
            <a:gdLst/>
            <a:ahLst/>
            <a:cxnLst/>
            <a:rect r="r" b="b" t="t" l="l"/>
            <a:pathLst>
              <a:path h="1193372" w="1116416">
                <a:moveTo>
                  <a:pt x="0" y="0"/>
                </a:moveTo>
                <a:lnTo>
                  <a:pt x="1116416" y="0"/>
                </a:lnTo>
                <a:lnTo>
                  <a:pt x="1116416" y="1193372"/>
                </a:lnTo>
                <a:lnTo>
                  <a:pt x="0" y="1193372"/>
                </a:lnTo>
                <a:lnTo>
                  <a:pt x="0" y="0"/>
                </a:lnTo>
                <a:close/>
              </a:path>
            </a:pathLst>
          </a:custGeom>
          <a:blipFill>
            <a:blip r:embed="rId8"/>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10801" r="0" b="10801"/>
          <a:stretch>
            <a:fillRect/>
          </a:stretch>
        </p:blipFill>
        <p:spPr>
          <a:xfrm flipH="false" flipV="false">
            <a:off x="0" y="0"/>
            <a:ext cx="18288000" cy="10287000"/>
          </a:xfrm>
          <a:prstGeom prst="rect">
            <a:avLst/>
          </a:prstGeom>
        </p:spPr>
      </p:pic>
      <p:sp>
        <p:nvSpPr>
          <p:cNvPr name="Freeform 3" id="3"/>
          <p:cNvSpPr/>
          <p:nvPr/>
        </p:nvSpPr>
        <p:spPr>
          <a:xfrm flipH="true" flipV="false" rot="0">
            <a:off x="1111987" y="284996"/>
            <a:ext cx="12331582" cy="7784311"/>
          </a:xfrm>
          <a:custGeom>
            <a:avLst/>
            <a:gdLst/>
            <a:ahLst/>
            <a:cxnLst/>
            <a:rect r="r" b="b" t="t" l="l"/>
            <a:pathLst>
              <a:path h="7784311" w="12331582">
                <a:moveTo>
                  <a:pt x="12331582" y="0"/>
                </a:moveTo>
                <a:lnTo>
                  <a:pt x="0" y="0"/>
                </a:lnTo>
                <a:lnTo>
                  <a:pt x="0" y="7784311"/>
                </a:lnTo>
                <a:lnTo>
                  <a:pt x="12331582" y="7784311"/>
                </a:lnTo>
                <a:lnTo>
                  <a:pt x="12331582"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0953591" y="1608978"/>
            <a:ext cx="8390700" cy="8678022"/>
          </a:xfrm>
          <a:custGeom>
            <a:avLst/>
            <a:gdLst/>
            <a:ahLst/>
            <a:cxnLst/>
            <a:rect r="r" b="b" t="t" l="l"/>
            <a:pathLst>
              <a:path h="8678022" w="8390700">
                <a:moveTo>
                  <a:pt x="0" y="0"/>
                </a:moveTo>
                <a:lnTo>
                  <a:pt x="8390701" y="0"/>
                </a:lnTo>
                <a:lnTo>
                  <a:pt x="8390701" y="8678022"/>
                </a:lnTo>
                <a:lnTo>
                  <a:pt x="0" y="8678022"/>
                </a:lnTo>
                <a:lnTo>
                  <a:pt x="0" y="0"/>
                </a:lnTo>
                <a:close/>
              </a:path>
            </a:pathLst>
          </a:custGeom>
          <a:blipFill>
            <a:blip r:embed="rId6"/>
            <a:stretch>
              <a:fillRect l="0" t="0" r="-4756" b="-34983"/>
            </a:stretch>
          </a:blipFill>
        </p:spPr>
      </p:sp>
      <p:pic>
        <p:nvPicPr>
          <p:cNvPr name="Picture 5" id="5"/>
          <p:cNvPicPr>
            <a:picLocks noChangeAspect="true"/>
          </p:cNvPicPr>
          <p:nvPr/>
        </p:nvPicPr>
        <p:blipFill>
          <a:blip r:embed="rId7"/>
          <a:srcRect l="0" t="0" r="0" b="0"/>
          <a:stretch>
            <a:fillRect/>
          </a:stretch>
        </p:blipFill>
        <p:spPr>
          <a:xfrm flipH="true" flipV="false" rot="337420">
            <a:off x="3423018" y="359922"/>
            <a:ext cx="3105454" cy="2701194"/>
          </a:xfrm>
          <a:prstGeom prst="rect">
            <a:avLst/>
          </a:prstGeom>
        </p:spPr>
      </p:pic>
      <p:sp>
        <p:nvSpPr>
          <p:cNvPr name="Freeform 6" id="6"/>
          <p:cNvSpPr/>
          <p:nvPr/>
        </p:nvSpPr>
        <p:spPr>
          <a:xfrm flipH="true" flipV="false" rot="413224">
            <a:off x="2460147" y="2779263"/>
            <a:ext cx="1128859" cy="3168726"/>
          </a:xfrm>
          <a:custGeom>
            <a:avLst/>
            <a:gdLst/>
            <a:ahLst/>
            <a:cxnLst/>
            <a:rect r="r" b="b" t="t" l="l"/>
            <a:pathLst>
              <a:path h="3168726" w="1128859">
                <a:moveTo>
                  <a:pt x="1128859" y="0"/>
                </a:moveTo>
                <a:lnTo>
                  <a:pt x="0" y="0"/>
                </a:lnTo>
                <a:lnTo>
                  <a:pt x="0" y="3168726"/>
                </a:lnTo>
                <a:lnTo>
                  <a:pt x="1128859" y="3168726"/>
                </a:lnTo>
                <a:lnTo>
                  <a:pt x="1128859"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3740449" y="4206305"/>
            <a:ext cx="4600156" cy="1512301"/>
          </a:xfrm>
          <a:custGeom>
            <a:avLst/>
            <a:gdLst/>
            <a:ahLst/>
            <a:cxnLst/>
            <a:rect r="r" b="b" t="t" l="l"/>
            <a:pathLst>
              <a:path h="1512301" w="4600156">
                <a:moveTo>
                  <a:pt x="0" y="0"/>
                </a:moveTo>
                <a:lnTo>
                  <a:pt x="4600156" y="0"/>
                </a:lnTo>
                <a:lnTo>
                  <a:pt x="4600156" y="1512301"/>
                </a:lnTo>
                <a:lnTo>
                  <a:pt x="0" y="1512301"/>
                </a:lnTo>
                <a:lnTo>
                  <a:pt x="0" y="0"/>
                </a:lnTo>
                <a:close/>
              </a:path>
            </a:pathLst>
          </a:custGeom>
          <a:blipFill>
            <a:blip r:embed="rId10"/>
            <a:stretch>
              <a:fillRect l="0" t="0" r="0" b="0"/>
            </a:stretch>
          </a:blipFill>
        </p:spPr>
      </p:sp>
      <p:sp>
        <p:nvSpPr>
          <p:cNvPr name="Freeform 8" id="8"/>
          <p:cNvSpPr/>
          <p:nvPr/>
        </p:nvSpPr>
        <p:spPr>
          <a:xfrm flipH="false" flipV="false" rot="0">
            <a:off x="5942383" y="2360229"/>
            <a:ext cx="5829425" cy="2914713"/>
          </a:xfrm>
          <a:custGeom>
            <a:avLst/>
            <a:gdLst/>
            <a:ahLst/>
            <a:cxnLst/>
            <a:rect r="r" b="b" t="t" l="l"/>
            <a:pathLst>
              <a:path h="2914713" w="5829425">
                <a:moveTo>
                  <a:pt x="0" y="0"/>
                </a:moveTo>
                <a:lnTo>
                  <a:pt x="5829425" y="0"/>
                </a:lnTo>
                <a:lnTo>
                  <a:pt x="5829425" y="2914713"/>
                </a:lnTo>
                <a:lnTo>
                  <a:pt x="0" y="291471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9" id="9"/>
          <p:cNvSpPr/>
          <p:nvPr/>
        </p:nvSpPr>
        <p:spPr>
          <a:xfrm flipH="false" flipV="false" rot="0">
            <a:off x="8468051" y="3042870"/>
            <a:ext cx="1838675" cy="1121592"/>
          </a:xfrm>
          <a:custGeom>
            <a:avLst/>
            <a:gdLst/>
            <a:ahLst/>
            <a:cxnLst/>
            <a:rect r="r" b="b" t="t" l="l"/>
            <a:pathLst>
              <a:path h="1121592" w="1838675">
                <a:moveTo>
                  <a:pt x="0" y="0"/>
                </a:moveTo>
                <a:lnTo>
                  <a:pt x="1838674" y="0"/>
                </a:lnTo>
                <a:lnTo>
                  <a:pt x="1838674" y="1121592"/>
                </a:lnTo>
                <a:lnTo>
                  <a:pt x="0" y="1121592"/>
                </a:lnTo>
                <a:lnTo>
                  <a:pt x="0" y="0"/>
                </a:lnTo>
                <a:close/>
              </a:path>
            </a:pathLst>
          </a:custGeom>
          <a:blipFill>
            <a:blip r:embed="rId13"/>
            <a:stretch>
              <a:fillRect l="0" t="0" r="0" b="0"/>
            </a:stretch>
          </a:blipFill>
        </p:spPr>
      </p:sp>
      <p:sp>
        <p:nvSpPr>
          <p:cNvPr name="Freeform 10" id="10"/>
          <p:cNvSpPr/>
          <p:nvPr/>
        </p:nvSpPr>
        <p:spPr>
          <a:xfrm flipH="false" flipV="false" rot="-393111">
            <a:off x="4462921" y="3044510"/>
            <a:ext cx="1459472" cy="2154202"/>
          </a:xfrm>
          <a:custGeom>
            <a:avLst/>
            <a:gdLst/>
            <a:ahLst/>
            <a:cxnLst/>
            <a:rect r="r" b="b" t="t" l="l"/>
            <a:pathLst>
              <a:path h="2154202" w="1459472">
                <a:moveTo>
                  <a:pt x="0" y="0"/>
                </a:moveTo>
                <a:lnTo>
                  <a:pt x="1459472" y="0"/>
                </a:lnTo>
                <a:lnTo>
                  <a:pt x="1459472" y="2154202"/>
                </a:lnTo>
                <a:lnTo>
                  <a:pt x="0" y="2154202"/>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1" id="11"/>
          <p:cNvSpPr/>
          <p:nvPr/>
        </p:nvSpPr>
        <p:spPr>
          <a:xfrm flipH="false" flipV="false" rot="0">
            <a:off x="7281468" y="1511237"/>
            <a:ext cx="999201" cy="968316"/>
          </a:xfrm>
          <a:custGeom>
            <a:avLst/>
            <a:gdLst/>
            <a:ahLst/>
            <a:cxnLst/>
            <a:rect r="r" b="b" t="t" l="l"/>
            <a:pathLst>
              <a:path h="968316" w="999201">
                <a:moveTo>
                  <a:pt x="0" y="0"/>
                </a:moveTo>
                <a:lnTo>
                  <a:pt x="999200" y="0"/>
                </a:lnTo>
                <a:lnTo>
                  <a:pt x="999200" y="968316"/>
                </a:lnTo>
                <a:lnTo>
                  <a:pt x="0" y="968316"/>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2" id="12"/>
          <p:cNvSpPr/>
          <p:nvPr/>
        </p:nvSpPr>
        <p:spPr>
          <a:xfrm flipH="false" flipV="false" rot="0">
            <a:off x="3298141" y="6490014"/>
            <a:ext cx="8191055" cy="3663636"/>
          </a:xfrm>
          <a:custGeom>
            <a:avLst/>
            <a:gdLst/>
            <a:ahLst/>
            <a:cxnLst/>
            <a:rect r="r" b="b" t="t" l="l"/>
            <a:pathLst>
              <a:path h="3663636" w="8191055">
                <a:moveTo>
                  <a:pt x="0" y="0"/>
                </a:moveTo>
                <a:lnTo>
                  <a:pt x="8191055" y="0"/>
                </a:lnTo>
                <a:lnTo>
                  <a:pt x="8191055" y="3663636"/>
                </a:lnTo>
                <a:lnTo>
                  <a:pt x="0" y="3663636"/>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TextBox 13" id="13"/>
          <p:cNvSpPr txBox="true"/>
          <p:nvPr/>
        </p:nvSpPr>
        <p:spPr>
          <a:xfrm rot="0">
            <a:off x="3298141" y="6508783"/>
            <a:ext cx="8595498" cy="3721067"/>
          </a:xfrm>
          <a:prstGeom prst="rect">
            <a:avLst/>
          </a:prstGeom>
        </p:spPr>
        <p:txBody>
          <a:bodyPr anchor="t" rtlCol="false" tIns="0" lIns="0" bIns="0" rIns="0">
            <a:spAutoFit/>
          </a:bodyPr>
          <a:lstStyle/>
          <a:p>
            <a:pPr algn="ctr">
              <a:lnSpc>
                <a:spcPts val="9730"/>
              </a:lnSpc>
            </a:pPr>
            <a:r>
              <a:rPr lang="en-US" sz="8845">
                <a:solidFill>
                  <a:srgbClr val="301A10"/>
                </a:solidFill>
                <a:latin typeface="Londrina Solid Thin Bold"/>
              </a:rPr>
              <a:t>Smoking and "vaping" hurts others too!</a:t>
            </a:r>
          </a:p>
        </p:txBody>
      </p:sp>
      <p:sp>
        <p:nvSpPr>
          <p:cNvPr name="Freeform 14" id="14"/>
          <p:cNvSpPr/>
          <p:nvPr/>
        </p:nvSpPr>
        <p:spPr>
          <a:xfrm flipH="false" flipV="false" rot="0">
            <a:off x="17171584" y="9093628"/>
            <a:ext cx="1116416" cy="1193372"/>
          </a:xfrm>
          <a:custGeom>
            <a:avLst/>
            <a:gdLst/>
            <a:ahLst/>
            <a:cxnLst/>
            <a:rect r="r" b="b" t="t" l="l"/>
            <a:pathLst>
              <a:path h="1193372" w="1116416">
                <a:moveTo>
                  <a:pt x="0" y="0"/>
                </a:moveTo>
                <a:lnTo>
                  <a:pt x="1116416" y="0"/>
                </a:lnTo>
                <a:lnTo>
                  <a:pt x="1116416" y="1193372"/>
                </a:lnTo>
                <a:lnTo>
                  <a:pt x="0" y="1193372"/>
                </a:lnTo>
                <a:lnTo>
                  <a:pt x="0" y="0"/>
                </a:lnTo>
                <a:close/>
              </a:path>
            </a:pathLst>
          </a:custGeom>
          <a:blipFill>
            <a:blip r:embed="rId20"/>
            <a:stretch>
              <a:fillRect l="0" t="0" r="0"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alphaModFix amt="68000"/>
          </a:blip>
          <a:srcRect l="16666" t="21875" r="16666" b="21875"/>
          <a:stretch>
            <a:fillRect/>
          </a:stretch>
        </p:blipFill>
        <p:spPr>
          <a:xfrm flipH="false" flipV="false">
            <a:off x="0" y="0"/>
            <a:ext cx="18288000" cy="10287000"/>
          </a:xfrm>
          <a:prstGeom prst="rect">
            <a:avLst/>
          </a:prstGeom>
        </p:spPr>
      </p:pic>
      <p:sp>
        <p:nvSpPr>
          <p:cNvPr name="TextBox 3" id="3"/>
          <p:cNvSpPr txBox="true"/>
          <p:nvPr/>
        </p:nvSpPr>
        <p:spPr>
          <a:xfrm rot="0">
            <a:off x="4308733" y="7364177"/>
            <a:ext cx="8950535" cy="2160806"/>
          </a:xfrm>
          <a:prstGeom prst="rect">
            <a:avLst/>
          </a:prstGeom>
        </p:spPr>
        <p:txBody>
          <a:bodyPr anchor="t" rtlCol="false" tIns="0" lIns="0" bIns="0" rIns="0">
            <a:spAutoFit/>
          </a:bodyPr>
          <a:lstStyle/>
          <a:p>
            <a:pPr algn="ctr">
              <a:lnSpc>
                <a:spcPts val="5682"/>
              </a:lnSpc>
            </a:pPr>
            <a:r>
              <a:rPr lang="en-US" sz="4984">
                <a:solidFill>
                  <a:srgbClr val="023276"/>
                </a:solidFill>
                <a:latin typeface="One Little Font"/>
                <a:hlinkClick r:id="rId4" tooltip="https://findtreatment.samhsa.gov"/>
              </a:rPr>
              <a:t>SAMHSA's National Helpline</a:t>
            </a:r>
            <a:r>
              <a:rPr lang="en-US" sz="4984">
                <a:solidFill>
                  <a:srgbClr val="023276"/>
                </a:solidFill>
                <a:latin typeface="One Little Font"/>
              </a:rPr>
              <a:t> </a:t>
            </a:r>
          </a:p>
          <a:p>
            <a:pPr algn="ctr">
              <a:lnSpc>
                <a:spcPts val="5682"/>
              </a:lnSpc>
            </a:pPr>
            <a:r>
              <a:rPr lang="en-US" sz="4984">
                <a:solidFill>
                  <a:srgbClr val="023276"/>
                </a:solidFill>
                <a:latin typeface="One Little Font"/>
              </a:rPr>
              <a:t>1-800-662-HELP (4357) or https://findtreatment.samhsa.gov</a:t>
            </a:r>
          </a:p>
        </p:txBody>
      </p:sp>
      <p:sp>
        <p:nvSpPr>
          <p:cNvPr name="TextBox 4" id="4"/>
          <p:cNvSpPr txBox="true"/>
          <p:nvPr/>
        </p:nvSpPr>
        <p:spPr>
          <a:xfrm rot="0">
            <a:off x="2081103" y="660993"/>
            <a:ext cx="13405794" cy="2462515"/>
          </a:xfrm>
          <a:prstGeom prst="rect">
            <a:avLst/>
          </a:prstGeom>
        </p:spPr>
        <p:txBody>
          <a:bodyPr anchor="t" rtlCol="false" tIns="0" lIns="0" bIns="0" rIns="0">
            <a:spAutoFit/>
          </a:bodyPr>
          <a:lstStyle/>
          <a:p>
            <a:pPr algn="ctr">
              <a:lnSpc>
                <a:spcPts val="9515"/>
              </a:lnSpc>
            </a:pPr>
            <a:r>
              <a:rPr lang="en-US" sz="9515" spc="675">
                <a:solidFill>
                  <a:srgbClr val="023276"/>
                </a:solidFill>
                <a:latin typeface="Doublebass"/>
              </a:rPr>
              <a:t>WHAT TO DO IF YOU NEED HELP?</a:t>
            </a:r>
          </a:p>
        </p:txBody>
      </p:sp>
      <p:sp>
        <p:nvSpPr>
          <p:cNvPr name="TextBox 5" id="5"/>
          <p:cNvSpPr txBox="true"/>
          <p:nvPr/>
        </p:nvSpPr>
        <p:spPr>
          <a:xfrm rot="0">
            <a:off x="5033772" y="4036734"/>
            <a:ext cx="7500456" cy="2761357"/>
          </a:xfrm>
          <a:prstGeom prst="rect">
            <a:avLst/>
          </a:prstGeom>
        </p:spPr>
        <p:txBody>
          <a:bodyPr anchor="t" rtlCol="false" tIns="0" lIns="0" bIns="0" rIns="0">
            <a:spAutoFit/>
          </a:bodyPr>
          <a:lstStyle/>
          <a:p>
            <a:pPr algn="ctr">
              <a:lnSpc>
                <a:spcPts val="7366"/>
              </a:lnSpc>
            </a:pPr>
            <a:r>
              <a:rPr lang="en-US" sz="6461">
                <a:solidFill>
                  <a:srgbClr val="023276"/>
                </a:solidFill>
                <a:latin typeface="One Little Font"/>
              </a:rPr>
              <a:t>Tell your parents, teacher, doctor, or any adult you trust </a:t>
            </a:r>
          </a:p>
        </p:txBody>
      </p:sp>
      <p:sp>
        <p:nvSpPr>
          <p:cNvPr name="Freeform 6" id="6"/>
          <p:cNvSpPr/>
          <p:nvPr/>
        </p:nvSpPr>
        <p:spPr>
          <a:xfrm flipH="false" flipV="false" rot="521020">
            <a:off x="800261" y="3406581"/>
            <a:ext cx="3450384" cy="5345665"/>
          </a:xfrm>
          <a:custGeom>
            <a:avLst/>
            <a:gdLst/>
            <a:ahLst/>
            <a:cxnLst/>
            <a:rect r="r" b="b" t="t" l="l"/>
            <a:pathLst>
              <a:path h="5345665" w="3450384">
                <a:moveTo>
                  <a:pt x="0" y="0"/>
                </a:moveTo>
                <a:lnTo>
                  <a:pt x="3450384" y="0"/>
                </a:lnTo>
                <a:lnTo>
                  <a:pt x="3450384" y="5345665"/>
                </a:lnTo>
                <a:lnTo>
                  <a:pt x="0" y="53456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959577">
            <a:off x="1028700" y="707635"/>
            <a:ext cx="1858266" cy="1466341"/>
          </a:xfrm>
          <a:custGeom>
            <a:avLst/>
            <a:gdLst/>
            <a:ahLst/>
            <a:cxnLst/>
            <a:rect r="r" b="b" t="t" l="l"/>
            <a:pathLst>
              <a:path h="1466341" w="1858266">
                <a:moveTo>
                  <a:pt x="0" y="0"/>
                </a:moveTo>
                <a:lnTo>
                  <a:pt x="1858266" y="0"/>
                </a:lnTo>
                <a:lnTo>
                  <a:pt x="1858266" y="1466341"/>
                </a:lnTo>
                <a:lnTo>
                  <a:pt x="0" y="146634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2700000">
            <a:off x="14937987" y="-226655"/>
            <a:ext cx="4434570" cy="5256495"/>
          </a:xfrm>
          <a:custGeom>
            <a:avLst/>
            <a:gdLst/>
            <a:ahLst/>
            <a:cxnLst/>
            <a:rect r="r" b="b" t="t" l="l"/>
            <a:pathLst>
              <a:path h="5256495" w="4434570">
                <a:moveTo>
                  <a:pt x="0" y="0"/>
                </a:moveTo>
                <a:lnTo>
                  <a:pt x="4434570" y="0"/>
                </a:lnTo>
                <a:lnTo>
                  <a:pt x="4434570" y="5256495"/>
                </a:lnTo>
                <a:lnTo>
                  <a:pt x="0" y="525649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12850562" y="3692261"/>
            <a:ext cx="4809518" cy="9466539"/>
          </a:xfrm>
          <a:custGeom>
            <a:avLst/>
            <a:gdLst/>
            <a:ahLst/>
            <a:cxnLst/>
            <a:rect r="r" b="b" t="t" l="l"/>
            <a:pathLst>
              <a:path h="9466539" w="4809518">
                <a:moveTo>
                  <a:pt x="0" y="0"/>
                </a:moveTo>
                <a:lnTo>
                  <a:pt x="4809518" y="0"/>
                </a:lnTo>
                <a:lnTo>
                  <a:pt x="4809518" y="9466539"/>
                </a:lnTo>
                <a:lnTo>
                  <a:pt x="0" y="9466539"/>
                </a:lnTo>
                <a:lnTo>
                  <a:pt x="0" y="0"/>
                </a:lnTo>
                <a:close/>
              </a:path>
            </a:pathLst>
          </a:custGeom>
          <a:blipFill>
            <a:blip r:embed="rId11"/>
            <a:stretch>
              <a:fillRect l="0" t="0" r="0" b="-46652"/>
            </a:stretch>
          </a:blipFill>
        </p:spPr>
      </p:sp>
      <p:sp>
        <p:nvSpPr>
          <p:cNvPr name="Freeform 10" id="10"/>
          <p:cNvSpPr/>
          <p:nvPr/>
        </p:nvSpPr>
        <p:spPr>
          <a:xfrm flipH="false" flipV="false" rot="0">
            <a:off x="17191280" y="9114682"/>
            <a:ext cx="1096720" cy="1172318"/>
          </a:xfrm>
          <a:custGeom>
            <a:avLst/>
            <a:gdLst/>
            <a:ahLst/>
            <a:cxnLst/>
            <a:rect r="r" b="b" t="t" l="l"/>
            <a:pathLst>
              <a:path h="1172318" w="1096720">
                <a:moveTo>
                  <a:pt x="0" y="0"/>
                </a:moveTo>
                <a:lnTo>
                  <a:pt x="1096720" y="0"/>
                </a:lnTo>
                <a:lnTo>
                  <a:pt x="1096720" y="1172318"/>
                </a:lnTo>
                <a:lnTo>
                  <a:pt x="0" y="1172318"/>
                </a:lnTo>
                <a:lnTo>
                  <a:pt x="0" y="0"/>
                </a:lnTo>
                <a:close/>
              </a:path>
            </a:pathLst>
          </a:custGeom>
          <a:blipFill>
            <a:blip r:embed="rId12"/>
            <a:stretch>
              <a:fillRect l="0" t="0" r="0" b="0"/>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alphaModFix amt="68000"/>
          </a:blip>
          <a:srcRect l="16666" t="21875" r="16666" b="21875"/>
          <a:stretch>
            <a:fillRect/>
          </a:stretch>
        </p:blipFill>
        <p:spPr>
          <a:xfrm flipH="false" flipV="false">
            <a:off x="0" y="0"/>
            <a:ext cx="18288000" cy="10287000"/>
          </a:xfrm>
          <a:prstGeom prst="rect">
            <a:avLst/>
          </a:prstGeom>
        </p:spPr>
      </p:pic>
      <p:sp>
        <p:nvSpPr>
          <p:cNvPr name="Freeform 3" id="3"/>
          <p:cNvSpPr/>
          <p:nvPr/>
        </p:nvSpPr>
        <p:spPr>
          <a:xfrm flipH="false" flipV="false" rot="113263">
            <a:off x="13583147" y="5657992"/>
            <a:ext cx="5799418" cy="5799418"/>
          </a:xfrm>
          <a:custGeom>
            <a:avLst/>
            <a:gdLst/>
            <a:ahLst/>
            <a:cxnLst/>
            <a:rect r="r" b="b" t="t" l="l"/>
            <a:pathLst>
              <a:path h="5799418" w="5799418">
                <a:moveTo>
                  <a:pt x="0" y="0"/>
                </a:moveTo>
                <a:lnTo>
                  <a:pt x="5799418" y="0"/>
                </a:lnTo>
                <a:lnTo>
                  <a:pt x="5799418" y="5799418"/>
                </a:lnTo>
                <a:lnTo>
                  <a:pt x="0" y="579941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1703023" y="0"/>
            <a:ext cx="4401851" cy="7655827"/>
            <a:chOff x="0" y="0"/>
            <a:chExt cx="2354580" cy="4095153"/>
          </a:xfrm>
        </p:grpSpPr>
        <p:sp>
          <p:nvSpPr>
            <p:cNvPr name="Freeform 5" id="5"/>
            <p:cNvSpPr/>
            <p:nvPr/>
          </p:nvSpPr>
          <p:spPr>
            <a:xfrm flipH="false" flipV="false" rot="0">
              <a:off x="0" y="0"/>
              <a:ext cx="2353310" cy="4095154"/>
            </a:xfrm>
            <a:custGeom>
              <a:avLst/>
              <a:gdLst/>
              <a:ahLst/>
              <a:cxnLst/>
              <a:rect r="r" b="b" t="t" l="l"/>
              <a:pathLst>
                <a:path h="4095154" w="2353310">
                  <a:moveTo>
                    <a:pt x="784860" y="4027843"/>
                  </a:moveTo>
                  <a:cubicBezTo>
                    <a:pt x="905510" y="4068483"/>
                    <a:pt x="1042670" y="4095154"/>
                    <a:pt x="1177290" y="4095154"/>
                  </a:cubicBezTo>
                  <a:cubicBezTo>
                    <a:pt x="1311910" y="4095154"/>
                    <a:pt x="1441450" y="4072293"/>
                    <a:pt x="1560830" y="4031654"/>
                  </a:cubicBezTo>
                  <a:cubicBezTo>
                    <a:pt x="1563370" y="4030383"/>
                    <a:pt x="1565910" y="4030383"/>
                    <a:pt x="1568450" y="4029113"/>
                  </a:cubicBezTo>
                  <a:cubicBezTo>
                    <a:pt x="2016760" y="3866554"/>
                    <a:pt x="2346960" y="3437293"/>
                    <a:pt x="2353310" y="2931870"/>
                  </a:cubicBezTo>
                  <a:lnTo>
                    <a:pt x="2353310" y="0"/>
                  </a:lnTo>
                  <a:lnTo>
                    <a:pt x="0" y="0"/>
                  </a:lnTo>
                  <a:lnTo>
                    <a:pt x="0" y="2929657"/>
                  </a:lnTo>
                  <a:cubicBezTo>
                    <a:pt x="6350" y="3439833"/>
                    <a:pt x="331470" y="3869093"/>
                    <a:pt x="784860" y="4027843"/>
                  </a:cubicBezTo>
                  <a:close/>
                </a:path>
              </a:pathLst>
            </a:custGeom>
            <a:solidFill>
              <a:srgbClr val="0F4FAA"/>
            </a:solidFill>
          </p:spPr>
        </p:sp>
      </p:grpSp>
      <p:grpSp>
        <p:nvGrpSpPr>
          <p:cNvPr name="Group 6" id="6"/>
          <p:cNvGrpSpPr/>
          <p:nvPr/>
        </p:nvGrpSpPr>
        <p:grpSpPr>
          <a:xfrm rot="0">
            <a:off x="1964728" y="29145"/>
            <a:ext cx="3903243" cy="5845250"/>
            <a:chOff x="0" y="0"/>
            <a:chExt cx="2354580" cy="3526070"/>
          </a:xfrm>
        </p:grpSpPr>
        <p:sp>
          <p:nvSpPr>
            <p:cNvPr name="Freeform 7" id="7"/>
            <p:cNvSpPr/>
            <p:nvPr/>
          </p:nvSpPr>
          <p:spPr>
            <a:xfrm flipH="false" flipV="false" rot="0">
              <a:off x="0" y="0"/>
              <a:ext cx="2353310" cy="3526070"/>
            </a:xfrm>
            <a:custGeom>
              <a:avLst/>
              <a:gdLst/>
              <a:ahLst/>
              <a:cxnLst/>
              <a:rect r="r" b="b" t="t" l="l"/>
              <a:pathLst>
                <a:path h="3526070" w="2353310">
                  <a:moveTo>
                    <a:pt x="784860" y="3458760"/>
                  </a:moveTo>
                  <a:cubicBezTo>
                    <a:pt x="905510" y="3499400"/>
                    <a:pt x="1042670" y="3526070"/>
                    <a:pt x="1177290" y="3526070"/>
                  </a:cubicBezTo>
                  <a:cubicBezTo>
                    <a:pt x="1311910" y="3526070"/>
                    <a:pt x="1441450" y="3503210"/>
                    <a:pt x="1560830" y="3462570"/>
                  </a:cubicBezTo>
                  <a:cubicBezTo>
                    <a:pt x="1563370" y="3461300"/>
                    <a:pt x="1565910" y="3461300"/>
                    <a:pt x="1568450" y="3460030"/>
                  </a:cubicBezTo>
                  <a:cubicBezTo>
                    <a:pt x="2016760" y="3297470"/>
                    <a:pt x="2346960" y="2868210"/>
                    <a:pt x="2353310" y="2364538"/>
                  </a:cubicBezTo>
                  <a:lnTo>
                    <a:pt x="2353310" y="0"/>
                  </a:lnTo>
                  <a:lnTo>
                    <a:pt x="0" y="0"/>
                  </a:lnTo>
                  <a:lnTo>
                    <a:pt x="0" y="2362762"/>
                  </a:lnTo>
                  <a:cubicBezTo>
                    <a:pt x="6350" y="2870750"/>
                    <a:pt x="331470" y="3300009"/>
                    <a:pt x="784860" y="3458759"/>
                  </a:cubicBezTo>
                  <a:close/>
                </a:path>
              </a:pathLst>
            </a:custGeom>
            <a:solidFill>
              <a:srgbClr val="E07A5F"/>
            </a:solidFill>
          </p:spPr>
        </p:sp>
      </p:grpSp>
      <p:grpSp>
        <p:nvGrpSpPr>
          <p:cNvPr name="Group 8" id="8"/>
          <p:cNvGrpSpPr/>
          <p:nvPr/>
        </p:nvGrpSpPr>
        <p:grpSpPr>
          <a:xfrm rot="-10800000">
            <a:off x="6726940" y="2817581"/>
            <a:ext cx="4401851" cy="7655827"/>
            <a:chOff x="0" y="0"/>
            <a:chExt cx="2354580" cy="4095153"/>
          </a:xfrm>
        </p:grpSpPr>
        <p:sp>
          <p:nvSpPr>
            <p:cNvPr name="Freeform 9" id="9"/>
            <p:cNvSpPr/>
            <p:nvPr/>
          </p:nvSpPr>
          <p:spPr>
            <a:xfrm flipH="false" flipV="false" rot="0">
              <a:off x="0" y="0"/>
              <a:ext cx="2353310" cy="4095154"/>
            </a:xfrm>
            <a:custGeom>
              <a:avLst/>
              <a:gdLst/>
              <a:ahLst/>
              <a:cxnLst/>
              <a:rect r="r" b="b" t="t" l="l"/>
              <a:pathLst>
                <a:path h="4095154" w="2353310">
                  <a:moveTo>
                    <a:pt x="784860" y="4027843"/>
                  </a:moveTo>
                  <a:cubicBezTo>
                    <a:pt x="905510" y="4068483"/>
                    <a:pt x="1042670" y="4095154"/>
                    <a:pt x="1177290" y="4095154"/>
                  </a:cubicBezTo>
                  <a:cubicBezTo>
                    <a:pt x="1311910" y="4095154"/>
                    <a:pt x="1441450" y="4072293"/>
                    <a:pt x="1560830" y="4031654"/>
                  </a:cubicBezTo>
                  <a:cubicBezTo>
                    <a:pt x="1563370" y="4030383"/>
                    <a:pt x="1565910" y="4030383"/>
                    <a:pt x="1568450" y="4029113"/>
                  </a:cubicBezTo>
                  <a:cubicBezTo>
                    <a:pt x="2016760" y="3866554"/>
                    <a:pt x="2346960" y="3437293"/>
                    <a:pt x="2353310" y="2931870"/>
                  </a:cubicBezTo>
                  <a:lnTo>
                    <a:pt x="2353310" y="0"/>
                  </a:lnTo>
                  <a:lnTo>
                    <a:pt x="0" y="0"/>
                  </a:lnTo>
                  <a:lnTo>
                    <a:pt x="0" y="2929657"/>
                  </a:lnTo>
                  <a:cubicBezTo>
                    <a:pt x="6350" y="3439833"/>
                    <a:pt x="331470" y="3869093"/>
                    <a:pt x="784860" y="4027843"/>
                  </a:cubicBezTo>
                  <a:close/>
                </a:path>
              </a:pathLst>
            </a:custGeom>
            <a:solidFill>
              <a:srgbClr val="0F4FAA"/>
            </a:solidFill>
          </p:spPr>
        </p:sp>
      </p:grpSp>
      <p:grpSp>
        <p:nvGrpSpPr>
          <p:cNvPr name="Group 10" id="10"/>
          <p:cNvGrpSpPr/>
          <p:nvPr/>
        </p:nvGrpSpPr>
        <p:grpSpPr>
          <a:xfrm rot="-10800000">
            <a:off x="6875107" y="4280746"/>
            <a:ext cx="4135232" cy="6192662"/>
            <a:chOff x="0" y="0"/>
            <a:chExt cx="2354580" cy="3526070"/>
          </a:xfrm>
        </p:grpSpPr>
        <p:sp>
          <p:nvSpPr>
            <p:cNvPr name="Freeform 11" id="11"/>
            <p:cNvSpPr/>
            <p:nvPr/>
          </p:nvSpPr>
          <p:spPr>
            <a:xfrm flipH="false" flipV="false" rot="0">
              <a:off x="0" y="0"/>
              <a:ext cx="2353310" cy="3526070"/>
            </a:xfrm>
            <a:custGeom>
              <a:avLst/>
              <a:gdLst/>
              <a:ahLst/>
              <a:cxnLst/>
              <a:rect r="r" b="b" t="t" l="l"/>
              <a:pathLst>
                <a:path h="3526070" w="2353310">
                  <a:moveTo>
                    <a:pt x="784860" y="3458760"/>
                  </a:moveTo>
                  <a:cubicBezTo>
                    <a:pt x="905510" y="3499400"/>
                    <a:pt x="1042670" y="3526070"/>
                    <a:pt x="1177290" y="3526070"/>
                  </a:cubicBezTo>
                  <a:cubicBezTo>
                    <a:pt x="1311910" y="3526070"/>
                    <a:pt x="1441450" y="3503210"/>
                    <a:pt x="1560830" y="3462570"/>
                  </a:cubicBezTo>
                  <a:cubicBezTo>
                    <a:pt x="1563370" y="3461300"/>
                    <a:pt x="1565910" y="3461300"/>
                    <a:pt x="1568450" y="3460030"/>
                  </a:cubicBezTo>
                  <a:cubicBezTo>
                    <a:pt x="2016760" y="3297470"/>
                    <a:pt x="2346960" y="2868210"/>
                    <a:pt x="2353310" y="2364538"/>
                  </a:cubicBezTo>
                  <a:lnTo>
                    <a:pt x="2353310" y="0"/>
                  </a:lnTo>
                  <a:lnTo>
                    <a:pt x="0" y="0"/>
                  </a:lnTo>
                  <a:lnTo>
                    <a:pt x="0" y="2362762"/>
                  </a:lnTo>
                  <a:cubicBezTo>
                    <a:pt x="6350" y="2870750"/>
                    <a:pt x="331470" y="3300009"/>
                    <a:pt x="784860" y="3458759"/>
                  </a:cubicBezTo>
                  <a:close/>
                </a:path>
              </a:pathLst>
            </a:custGeom>
            <a:solidFill>
              <a:srgbClr val="E6B567"/>
            </a:solidFill>
          </p:spPr>
        </p:sp>
      </p:grpSp>
      <p:grpSp>
        <p:nvGrpSpPr>
          <p:cNvPr name="Group 12" id="12"/>
          <p:cNvGrpSpPr/>
          <p:nvPr/>
        </p:nvGrpSpPr>
        <p:grpSpPr>
          <a:xfrm rot="0">
            <a:off x="11615910" y="-114614"/>
            <a:ext cx="4401851" cy="7655827"/>
            <a:chOff x="0" y="0"/>
            <a:chExt cx="2354580" cy="4095153"/>
          </a:xfrm>
        </p:grpSpPr>
        <p:sp>
          <p:nvSpPr>
            <p:cNvPr name="Freeform 13" id="13"/>
            <p:cNvSpPr/>
            <p:nvPr/>
          </p:nvSpPr>
          <p:spPr>
            <a:xfrm flipH="false" flipV="false" rot="0">
              <a:off x="0" y="0"/>
              <a:ext cx="2353310" cy="4095154"/>
            </a:xfrm>
            <a:custGeom>
              <a:avLst/>
              <a:gdLst/>
              <a:ahLst/>
              <a:cxnLst/>
              <a:rect r="r" b="b" t="t" l="l"/>
              <a:pathLst>
                <a:path h="4095154" w="2353310">
                  <a:moveTo>
                    <a:pt x="784860" y="4027843"/>
                  </a:moveTo>
                  <a:cubicBezTo>
                    <a:pt x="905510" y="4068483"/>
                    <a:pt x="1042670" y="4095154"/>
                    <a:pt x="1177290" y="4095154"/>
                  </a:cubicBezTo>
                  <a:cubicBezTo>
                    <a:pt x="1311910" y="4095154"/>
                    <a:pt x="1441450" y="4072293"/>
                    <a:pt x="1560830" y="4031654"/>
                  </a:cubicBezTo>
                  <a:cubicBezTo>
                    <a:pt x="1563370" y="4030383"/>
                    <a:pt x="1565910" y="4030383"/>
                    <a:pt x="1568450" y="4029113"/>
                  </a:cubicBezTo>
                  <a:cubicBezTo>
                    <a:pt x="2016760" y="3866554"/>
                    <a:pt x="2346960" y="3437293"/>
                    <a:pt x="2353310" y="2931870"/>
                  </a:cubicBezTo>
                  <a:lnTo>
                    <a:pt x="2353310" y="0"/>
                  </a:lnTo>
                  <a:lnTo>
                    <a:pt x="0" y="0"/>
                  </a:lnTo>
                  <a:lnTo>
                    <a:pt x="0" y="2929657"/>
                  </a:lnTo>
                  <a:cubicBezTo>
                    <a:pt x="6350" y="3439833"/>
                    <a:pt x="331470" y="3869093"/>
                    <a:pt x="784860" y="4027843"/>
                  </a:cubicBezTo>
                  <a:close/>
                </a:path>
              </a:pathLst>
            </a:custGeom>
            <a:solidFill>
              <a:srgbClr val="0F4FAA"/>
            </a:solidFill>
          </p:spPr>
        </p:sp>
      </p:grpSp>
      <p:grpSp>
        <p:nvGrpSpPr>
          <p:cNvPr name="Group 14" id="14"/>
          <p:cNvGrpSpPr/>
          <p:nvPr/>
        </p:nvGrpSpPr>
        <p:grpSpPr>
          <a:xfrm rot="0">
            <a:off x="11864416" y="0"/>
            <a:ext cx="3873624" cy="5800893"/>
            <a:chOff x="0" y="0"/>
            <a:chExt cx="2354580" cy="3526070"/>
          </a:xfrm>
        </p:grpSpPr>
        <p:sp>
          <p:nvSpPr>
            <p:cNvPr name="Freeform 15" id="15"/>
            <p:cNvSpPr/>
            <p:nvPr/>
          </p:nvSpPr>
          <p:spPr>
            <a:xfrm flipH="false" flipV="false" rot="0">
              <a:off x="0" y="0"/>
              <a:ext cx="2353310" cy="3526070"/>
            </a:xfrm>
            <a:custGeom>
              <a:avLst/>
              <a:gdLst/>
              <a:ahLst/>
              <a:cxnLst/>
              <a:rect r="r" b="b" t="t" l="l"/>
              <a:pathLst>
                <a:path h="3526070" w="2353310">
                  <a:moveTo>
                    <a:pt x="784860" y="3458760"/>
                  </a:moveTo>
                  <a:cubicBezTo>
                    <a:pt x="905510" y="3499400"/>
                    <a:pt x="1042670" y="3526070"/>
                    <a:pt x="1177290" y="3526070"/>
                  </a:cubicBezTo>
                  <a:cubicBezTo>
                    <a:pt x="1311910" y="3526070"/>
                    <a:pt x="1441450" y="3503210"/>
                    <a:pt x="1560830" y="3462570"/>
                  </a:cubicBezTo>
                  <a:cubicBezTo>
                    <a:pt x="1563370" y="3461300"/>
                    <a:pt x="1565910" y="3461300"/>
                    <a:pt x="1568450" y="3460030"/>
                  </a:cubicBezTo>
                  <a:cubicBezTo>
                    <a:pt x="2016760" y="3297470"/>
                    <a:pt x="2346960" y="2868210"/>
                    <a:pt x="2353310" y="2364538"/>
                  </a:cubicBezTo>
                  <a:lnTo>
                    <a:pt x="2353310" y="0"/>
                  </a:lnTo>
                  <a:lnTo>
                    <a:pt x="0" y="0"/>
                  </a:lnTo>
                  <a:lnTo>
                    <a:pt x="0" y="2362762"/>
                  </a:lnTo>
                  <a:cubicBezTo>
                    <a:pt x="6350" y="2870750"/>
                    <a:pt x="331470" y="3300009"/>
                    <a:pt x="784860" y="3458759"/>
                  </a:cubicBezTo>
                  <a:close/>
                </a:path>
              </a:pathLst>
            </a:custGeom>
            <a:solidFill>
              <a:srgbClr val="81B29A"/>
            </a:solidFill>
          </p:spPr>
        </p:sp>
      </p:grpSp>
      <p:grpSp>
        <p:nvGrpSpPr>
          <p:cNvPr name="Group 16" id="16"/>
          <p:cNvGrpSpPr/>
          <p:nvPr/>
        </p:nvGrpSpPr>
        <p:grpSpPr>
          <a:xfrm rot="0">
            <a:off x="1833876" y="3376264"/>
            <a:ext cx="4164949" cy="4164949"/>
            <a:chOff x="0" y="0"/>
            <a:chExt cx="6350000" cy="6350000"/>
          </a:xfrm>
        </p:grpSpPr>
        <p:sp>
          <p:nvSpPr>
            <p:cNvPr name="Freeform 17" id="17"/>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F4FAA"/>
            </a:solidFill>
          </p:spPr>
        </p:sp>
      </p:grpSp>
      <p:grpSp>
        <p:nvGrpSpPr>
          <p:cNvPr name="Group 18" id="18"/>
          <p:cNvGrpSpPr/>
          <p:nvPr/>
        </p:nvGrpSpPr>
        <p:grpSpPr>
          <a:xfrm rot="0">
            <a:off x="6845391" y="2817581"/>
            <a:ext cx="4164949" cy="4164949"/>
            <a:chOff x="0" y="0"/>
            <a:chExt cx="6350000" cy="6350000"/>
          </a:xfrm>
        </p:grpSpPr>
        <p:sp>
          <p:nvSpPr>
            <p:cNvPr name="Freeform 19" id="19"/>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F4FAA"/>
            </a:solidFill>
          </p:spPr>
        </p:sp>
      </p:grpSp>
      <p:grpSp>
        <p:nvGrpSpPr>
          <p:cNvPr name="Group 20" id="20"/>
          <p:cNvGrpSpPr/>
          <p:nvPr/>
        </p:nvGrpSpPr>
        <p:grpSpPr>
          <a:xfrm rot="0">
            <a:off x="11718754" y="3376264"/>
            <a:ext cx="4164949" cy="4164949"/>
            <a:chOff x="0" y="0"/>
            <a:chExt cx="6350000" cy="6350000"/>
          </a:xfrm>
        </p:grpSpPr>
        <p:sp>
          <p:nvSpPr>
            <p:cNvPr name="Freeform 21" id="21"/>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F4FAA"/>
            </a:solidFill>
          </p:spPr>
        </p:sp>
      </p:grpSp>
      <p:sp>
        <p:nvSpPr>
          <p:cNvPr name="Freeform 22" id="22"/>
          <p:cNvSpPr/>
          <p:nvPr/>
        </p:nvSpPr>
        <p:spPr>
          <a:xfrm flipH="false" flipV="false" rot="274937">
            <a:off x="7215504" y="3396577"/>
            <a:ext cx="3009364" cy="2983032"/>
          </a:xfrm>
          <a:custGeom>
            <a:avLst/>
            <a:gdLst/>
            <a:ahLst/>
            <a:cxnLst/>
            <a:rect r="r" b="b" t="t" l="l"/>
            <a:pathLst>
              <a:path h="2983032" w="3009364">
                <a:moveTo>
                  <a:pt x="0" y="0"/>
                </a:moveTo>
                <a:lnTo>
                  <a:pt x="3009364" y="0"/>
                </a:lnTo>
                <a:lnTo>
                  <a:pt x="3009364" y="2983032"/>
                </a:lnTo>
                <a:lnTo>
                  <a:pt x="0" y="298303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3" id="23"/>
          <p:cNvSpPr/>
          <p:nvPr/>
        </p:nvSpPr>
        <p:spPr>
          <a:xfrm flipH="false" flipV="false" rot="0">
            <a:off x="2715981" y="3931447"/>
            <a:ext cx="2400739" cy="2595393"/>
          </a:xfrm>
          <a:custGeom>
            <a:avLst/>
            <a:gdLst/>
            <a:ahLst/>
            <a:cxnLst/>
            <a:rect r="r" b="b" t="t" l="l"/>
            <a:pathLst>
              <a:path h="2595393" w="2400739">
                <a:moveTo>
                  <a:pt x="0" y="0"/>
                </a:moveTo>
                <a:lnTo>
                  <a:pt x="2400738" y="0"/>
                </a:lnTo>
                <a:lnTo>
                  <a:pt x="2400738" y="2595393"/>
                </a:lnTo>
                <a:lnTo>
                  <a:pt x="0" y="259539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4" id="24"/>
          <p:cNvSpPr/>
          <p:nvPr/>
        </p:nvSpPr>
        <p:spPr>
          <a:xfrm flipH="false" flipV="false" rot="0">
            <a:off x="12585961" y="4312534"/>
            <a:ext cx="2461750" cy="2077101"/>
          </a:xfrm>
          <a:custGeom>
            <a:avLst/>
            <a:gdLst/>
            <a:ahLst/>
            <a:cxnLst/>
            <a:rect r="r" b="b" t="t" l="l"/>
            <a:pathLst>
              <a:path h="2077101" w="2461750">
                <a:moveTo>
                  <a:pt x="0" y="0"/>
                </a:moveTo>
                <a:lnTo>
                  <a:pt x="2461750" y="0"/>
                </a:lnTo>
                <a:lnTo>
                  <a:pt x="2461750" y="2077102"/>
                </a:lnTo>
                <a:lnTo>
                  <a:pt x="0" y="207710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5" id="25"/>
          <p:cNvSpPr/>
          <p:nvPr/>
        </p:nvSpPr>
        <p:spPr>
          <a:xfrm flipH="false" flipV="false" rot="0">
            <a:off x="5548278" y="5416212"/>
            <a:ext cx="901093" cy="1261071"/>
          </a:xfrm>
          <a:custGeom>
            <a:avLst/>
            <a:gdLst/>
            <a:ahLst/>
            <a:cxnLst/>
            <a:rect r="r" b="b" t="t" l="l"/>
            <a:pathLst>
              <a:path h="1261071" w="901093">
                <a:moveTo>
                  <a:pt x="0" y="0"/>
                </a:moveTo>
                <a:lnTo>
                  <a:pt x="901092" y="0"/>
                </a:lnTo>
                <a:lnTo>
                  <a:pt x="901092" y="1261071"/>
                </a:lnTo>
                <a:lnTo>
                  <a:pt x="0" y="126107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6" id="26"/>
          <p:cNvSpPr/>
          <p:nvPr/>
        </p:nvSpPr>
        <p:spPr>
          <a:xfrm flipH="false" flipV="false" rot="-1524605">
            <a:off x="818300" y="3431540"/>
            <a:ext cx="1128141" cy="999815"/>
          </a:xfrm>
          <a:custGeom>
            <a:avLst/>
            <a:gdLst/>
            <a:ahLst/>
            <a:cxnLst/>
            <a:rect r="r" b="b" t="t" l="l"/>
            <a:pathLst>
              <a:path h="999815" w="1128141">
                <a:moveTo>
                  <a:pt x="0" y="0"/>
                </a:moveTo>
                <a:lnTo>
                  <a:pt x="1128141" y="0"/>
                </a:lnTo>
                <a:lnTo>
                  <a:pt x="1128141" y="999815"/>
                </a:lnTo>
                <a:lnTo>
                  <a:pt x="0" y="99981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27" id="27"/>
          <p:cNvSpPr/>
          <p:nvPr/>
        </p:nvSpPr>
        <p:spPr>
          <a:xfrm flipH="false" flipV="false" rot="1308002">
            <a:off x="15863019" y="2875093"/>
            <a:ext cx="1586370" cy="1393121"/>
          </a:xfrm>
          <a:custGeom>
            <a:avLst/>
            <a:gdLst/>
            <a:ahLst/>
            <a:cxnLst/>
            <a:rect r="r" b="b" t="t" l="l"/>
            <a:pathLst>
              <a:path h="1393121" w="1586370">
                <a:moveTo>
                  <a:pt x="0" y="0"/>
                </a:moveTo>
                <a:lnTo>
                  <a:pt x="1586370" y="0"/>
                </a:lnTo>
                <a:lnTo>
                  <a:pt x="1586370" y="1393122"/>
                </a:lnTo>
                <a:lnTo>
                  <a:pt x="0" y="1393122"/>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28" id="28"/>
          <p:cNvSpPr txBox="true"/>
          <p:nvPr/>
        </p:nvSpPr>
        <p:spPr>
          <a:xfrm rot="0">
            <a:off x="6940620" y="7001580"/>
            <a:ext cx="3974490" cy="3267456"/>
          </a:xfrm>
          <a:prstGeom prst="rect">
            <a:avLst/>
          </a:prstGeom>
        </p:spPr>
        <p:txBody>
          <a:bodyPr anchor="t" rtlCol="false" tIns="0" lIns="0" bIns="0" rIns="0">
            <a:spAutoFit/>
          </a:bodyPr>
          <a:lstStyle/>
          <a:p>
            <a:pPr algn="ctr">
              <a:lnSpc>
                <a:spcPts val="4332"/>
              </a:lnSpc>
            </a:pPr>
            <a:r>
              <a:rPr lang="en-US" sz="3800">
                <a:solidFill>
                  <a:srgbClr val="000000"/>
                </a:solidFill>
                <a:latin typeface="Sniglet"/>
              </a:rPr>
              <a:t>Your brain is awesome and full of potential! Your job is to figure out what makes you - you!</a:t>
            </a:r>
          </a:p>
        </p:txBody>
      </p:sp>
      <p:sp>
        <p:nvSpPr>
          <p:cNvPr name="TextBox 29" id="29"/>
          <p:cNvSpPr txBox="true"/>
          <p:nvPr/>
        </p:nvSpPr>
        <p:spPr>
          <a:xfrm rot="0">
            <a:off x="11971370" y="147867"/>
            <a:ext cx="3690932" cy="3302127"/>
          </a:xfrm>
          <a:prstGeom prst="rect">
            <a:avLst/>
          </a:prstGeom>
        </p:spPr>
        <p:txBody>
          <a:bodyPr anchor="t" rtlCol="false" tIns="0" lIns="0" bIns="0" rIns="0">
            <a:spAutoFit/>
          </a:bodyPr>
          <a:lstStyle/>
          <a:p>
            <a:pPr algn="ctr">
              <a:lnSpc>
                <a:spcPts val="5244"/>
              </a:lnSpc>
            </a:pPr>
            <a:r>
              <a:rPr lang="en-US" sz="4600">
                <a:solidFill>
                  <a:srgbClr val="000000"/>
                </a:solidFill>
                <a:latin typeface="Sniglet"/>
              </a:rPr>
              <a:t>The chemicals in e-cigs are dangerous for you and others! </a:t>
            </a:r>
          </a:p>
        </p:txBody>
      </p:sp>
      <p:sp>
        <p:nvSpPr>
          <p:cNvPr name="TextBox 30" id="30"/>
          <p:cNvSpPr txBox="true"/>
          <p:nvPr/>
        </p:nvSpPr>
        <p:spPr>
          <a:xfrm rot="0">
            <a:off x="2013615" y="157392"/>
            <a:ext cx="3805471" cy="3155531"/>
          </a:xfrm>
          <a:prstGeom prst="rect">
            <a:avLst/>
          </a:prstGeom>
        </p:spPr>
        <p:txBody>
          <a:bodyPr anchor="t" rtlCol="false" tIns="0" lIns="0" bIns="0" rIns="0">
            <a:spAutoFit/>
          </a:bodyPr>
          <a:lstStyle/>
          <a:p>
            <a:pPr algn="ctr">
              <a:lnSpc>
                <a:spcPts val="4962"/>
              </a:lnSpc>
            </a:pPr>
            <a:r>
              <a:rPr lang="en-US" sz="4352">
                <a:solidFill>
                  <a:srgbClr val="000000"/>
                </a:solidFill>
                <a:latin typeface="Sniglet"/>
              </a:rPr>
              <a:t>Nicotine has negative effects on your brain, lungs, and heart.</a:t>
            </a:r>
          </a:p>
        </p:txBody>
      </p:sp>
      <p:sp>
        <p:nvSpPr>
          <p:cNvPr name="Freeform 31" id="31"/>
          <p:cNvSpPr/>
          <p:nvPr/>
        </p:nvSpPr>
        <p:spPr>
          <a:xfrm flipH="false" flipV="false" rot="4896653">
            <a:off x="1247" y="8195900"/>
            <a:ext cx="2161186" cy="1752526"/>
          </a:xfrm>
          <a:custGeom>
            <a:avLst/>
            <a:gdLst/>
            <a:ahLst/>
            <a:cxnLst/>
            <a:rect r="r" b="b" t="t" l="l"/>
            <a:pathLst>
              <a:path h="1752526" w="2161186">
                <a:moveTo>
                  <a:pt x="0" y="0"/>
                </a:moveTo>
                <a:lnTo>
                  <a:pt x="2161187" y="0"/>
                </a:lnTo>
                <a:lnTo>
                  <a:pt x="2161187" y="1752525"/>
                </a:lnTo>
                <a:lnTo>
                  <a:pt x="0" y="175252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TextBox 32" id="32"/>
          <p:cNvSpPr txBox="true"/>
          <p:nvPr/>
        </p:nvSpPr>
        <p:spPr>
          <a:xfrm rot="0">
            <a:off x="5548278" y="476363"/>
            <a:ext cx="6546031" cy="1730894"/>
          </a:xfrm>
          <a:prstGeom prst="rect">
            <a:avLst/>
          </a:prstGeom>
        </p:spPr>
        <p:txBody>
          <a:bodyPr anchor="t" rtlCol="false" tIns="0" lIns="0" bIns="0" rIns="0">
            <a:spAutoFit/>
          </a:bodyPr>
          <a:lstStyle/>
          <a:p>
            <a:pPr algn="ctr">
              <a:lnSpc>
                <a:spcPts val="6644"/>
              </a:lnSpc>
            </a:pPr>
            <a:r>
              <a:rPr lang="en-US" sz="6644" spc="471">
                <a:solidFill>
                  <a:srgbClr val="023276"/>
                </a:solidFill>
                <a:latin typeface="Doublebass Bold"/>
              </a:rPr>
              <a:t>KEY TAKEAWAYS</a:t>
            </a:r>
          </a:p>
        </p:txBody>
      </p:sp>
      <p:sp>
        <p:nvSpPr>
          <p:cNvPr name="Freeform 33" id="33"/>
          <p:cNvSpPr/>
          <p:nvPr/>
        </p:nvSpPr>
        <p:spPr>
          <a:xfrm flipH="false" flipV="false" rot="0">
            <a:off x="2351944" y="8802082"/>
            <a:ext cx="1096720" cy="1172318"/>
          </a:xfrm>
          <a:custGeom>
            <a:avLst/>
            <a:gdLst/>
            <a:ahLst/>
            <a:cxnLst/>
            <a:rect r="r" b="b" t="t" l="l"/>
            <a:pathLst>
              <a:path h="1172318" w="1096720">
                <a:moveTo>
                  <a:pt x="0" y="0"/>
                </a:moveTo>
                <a:lnTo>
                  <a:pt x="1096719" y="0"/>
                </a:lnTo>
                <a:lnTo>
                  <a:pt x="1096719" y="1172317"/>
                </a:lnTo>
                <a:lnTo>
                  <a:pt x="0" y="1172317"/>
                </a:lnTo>
                <a:lnTo>
                  <a:pt x="0" y="0"/>
                </a:lnTo>
                <a:close/>
              </a:path>
            </a:pathLst>
          </a:custGeom>
          <a:blipFill>
            <a:blip r:embed="rId20"/>
            <a:stretch>
              <a:fillRect l="0" t="0" r="0" b="0"/>
            </a:stretch>
          </a:blipFill>
        </p:spPr>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1F222B"/>
        </a:solidFill>
      </p:bgPr>
    </p:bg>
    <p:spTree>
      <p:nvGrpSpPr>
        <p:cNvPr id="1" name=""/>
        <p:cNvGrpSpPr/>
        <p:nvPr/>
      </p:nvGrpSpPr>
      <p:grpSpPr>
        <a:xfrm>
          <a:off x="0" y="0"/>
          <a:ext cx="0" cy="0"/>
          <a:chOff x="0" y="0"/>
          <a:chExt cx="0" cy="0"/>
        </a:xfrm>
      </p:grpSpPr>
      <p:grpSp>
        <p:nvGrpSpPr>
          <p:cNvPr name="Group 2" id="2"/>
          <p:cNvGrpSpPr/>
          <p:nvPr/>
        </p:nvGrpSpPr>
        <p:grpSpPr>
          <a:xfrm rot="0">
            <a:off x="0" y="7992151"/>
            <a:ext cx="18288000" cy="2294849"/>
            <a:chOff x="0" y="0"/>
            <a:chExt cx="6186311" cy="776282"/>
          </a:xfrm>
        </p:grpSpPr>
        <p:sp>
          <p:nvSpPr>
            <p:cNvPr name="Freeform 3" id="3"/>
            <p:cNvSpPr/>
            <p:nvPr/>
          </p:nvSpPr>
          <p:spPr>
            <a:xfrm flipH="false" flipV="false" rot="0">
              <a:off x="0" y="0"/>
              <a:ext cx="6186311" cy="776282"/>
            </a:xfrm>
            <a:custGeom>
              <a:avLst/>
              <a:gdLst/>
              <a:ahLst/>
              <a:cxnLst/>
              <a:rect r="r" b="b" t="t" l="l"/>
              <a:pathLst>
                <a:path h="776282" w="6186311">
                  <a:moveTo>
                    <a:pt x="0" y="0"/>
                  </a:moveTo>
                  <a:lnTo>
                    <a:pt x="6186311" y="0"/>
                  </a:lnTo>
                  <a:lnTo>
                    <a:pt x="6186311" y="776282"/>
                  </a:lnTo>
                  <a:lnTo>
                    <a:pt x="0" y="776282"/>
                  </a:lnTo>
                  <a:close/>
                </a:path>
              </a:pathLst>
            </a:custGeom>
            <a:solidFill>
              <a:srgbClr val="C8A888"/>
            </a:solidFill>
          </p:spPr>
        </p:sp>
      </p:grpSp>
      <p:sp>
        <p:nvSpPr>
          <p:cNvPr name="Freeform 4" id="4"/>
          <p:cNvSpPr/>
          <p:nvPr/>
        </p:nvSpPr>
        <p:spPr>
          <a:xfrm flipH="true" flipV="false" rot="0">
            <a:off x="13727850" y="0"/>
            <a:ext cx="4788131" cy="10287000"/>
          </a:xfrm>
          <a:custGeom>
            <a:avLst/>
            <a:gdLst/>
            <a:ahLst/>
            <a:cxnLst/>
            <a:rect r="r" b="b" t="t" l="l"/>
            <a:pathLst>
              <a:path h="10287000" w="4788131">
                <a:moveTo>
                  <a:pt x="4788131" y="0"/>
                </a:moveTo>
                <a:lnTo>
                  <a:pt x="0" y="0"/>
                </a:lnTo>
                <a:lnTo>
                  <a:pt x="0" y="10287000"/>
                </a:lnTo>
                <a:lnTo>
                  <a:pt x="4788131" y="10287000"/>
                </a:lnTo>
                <a:lnTo>
                  <a:pt x="4788131"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227981" y="0"/>
            <a:ext cx="4788131" cy="10287000"/>
          </a:xfrm>
          <a:custGeom>
            <a:avLst/>
            <a:gdLst/>
            <a:ahLst/>
            <a:cxnLst/>
            <a:rect r="r" b="b" t="t" l="l"/>
            <a:pathLst>
              <a:path h="10287000" w="4788131">
                <a:moveTo>
                  <a:pt x="0" y="0"/>
                </a:moveTo>
                <a:lnTo>
                  <a:pt x="4788131" y="0"/>
                </a:lnTo>
                <a:lnTo>
                  <a:pt x="4788131"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4085777" y="3467622"/>
            <a:ext cx="10116447" cy="2929431"/>
          </a:xfrm>
          <a:prstGeom prst="rect">
            <a:avLst/>
          </a:prstGeom>
        </p:spPr>
        <p:txBody>
          <a:bodyPr anchor="t" rtlCol="false" tIns="0" lIns="0" bIns="0" rIns="0">
            <a:spAutoFit/>
          </a:bodyPr>
          <a:lstStyle/>
          <a:p>
            <a:pPr algn="ctr">
              <a:lnSpc>
                <a:spcPts val="9598"/>
              </a:lnSpc>
            </a:pPr>
            <a:r>
              <a:rPr lang="en-US" sz="12465">
                <a:solidFill>
                  <a:srgbClr val="D1B266"/>
                </a:solidFill>
                <a:latin typeface="The Seasons Bold"/>
              </a:rPr>
              <a:t>SHH..</a:t>
            </a:r>
          </a:p>
          <a:p>
            <a:pPr algn="ctr">
              <a:lnSpc>
                <a:spcPts val="9598"/>
              </a:lnSpc>
            </a:pPr>
            <a:r>
              <a:rPr lang="en-US" sz="12465">
                <a:solidFill>
                  <a:srgbClr val="D1B266"/>
                </a:solidFill>
                <a:latin typeface="The Seasons Bold"/>
              </a:rPr>
              <a:t>SNEAK PEEK</a:t>
            </a:r>
          </a:p>
        </p:txBody>
      </p:sp>
      <p:sp>
        <p:nvSpPr>
          <p:cNvPr name="Freeform 7" id="7"/>
          <p:cNvSpPr/>
          <p:nvPr/>
        </p:nvSpPr>
        <p:spPr>
          <a:xfrm flipH="false" flipV="false" rot="0">
            <a:off x="1731358" y="5143500"/>
            <a:ext cx="2828793" cy="5299846"/>
          </a:xfrm>
          <a:custGeom>
            <a:avLst/>
            <a:gdLst/>
            <a:ahLst/>
            <a:cxnLst/>
            <a:rect r="r" b="b" t="t" l="l"/>
            <a:pathLst>
              <a:path h="5299846" w="2828793">
                <a:moveTo>
                  <a:pt x="0" y="0"/>
                </a:moveTo>
                <a:lnTo>
                  <a:pt x="2828792" y="0"/>
                </a:lnTo>
                <a:lnTo>
                  <a:pt x="2828792" y="5299846"/>
                </a:lnTo>
                <a:lnTo>
                  <a:pt x="0" y="529984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true" flipV="false" rot="0">
            <a:off x="13934449" y="5010480"/>
            <a:ext cx="2831881" cy="5432865"/>
          </a:xfrm>
          <a:custGeom>
            <a:avLst/>
            <a:gdLst/>
            <a:ahLst/>
            <a:cxnLst/>
            <a:rect r="r" b="b" t="t" l="l"/>
            <a:pathLst>
              <a:path h="5432865" w="2831881">
                <a:moveTo>
                  <a:pt x="2831881" y="0"/>
                </a:moveTo>
                <a:lnTo>
                  <a:pt x="0" y="0"/>
                </a:lnTo>
                <a:lnTo>
                  <a:pt x="0" y="5432866"/>
                </a:lnTo>
                <a:lnTo>
                  <a:pt x="2831881" y="5432866"/>
                </a:lnTo>
                <a:lnTo>
                  <a:pt x="2831881"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17171584" y="9093628"/>
            <a:ext cx="1116416" cy="1193372"/>
          </a:xfrm>
          <a:custGeom>
            <a:avLst/>
            <a:gdLst/>
            <a:ahLst/>
            <a:cxnLst/>
            <a:rect r="r" b="b" t="t" l="l"/>
            <a:pathLst>
              <a:path h="1193372" w="1116416">
                <a:moveTo>
                  <a:pt x="0" y="0"/>
                </a:moveTo>
                <a:lnTo>
                  <a:pt x="1116416" y="0"/>
                </a:lnTo>
                <a:lnTo>
                  <a:pt x="1116416" y="1193372"/>
                </a:lnTo>
                <a:lnTo>
                  <a:pt x="0" y="1193372"/>
                </a:lnTo>
                <a:lnTo>
                  <a:pt x="0" y="0"/>
                </a:lnTo>
                <a:close/>
              </a:path>
            </a:pathLst>
          </a:custGeom>
          <a:blipFill>
            <a:blip r:embed="rId9"/>
            <a:stretch>
              <a:fillRect l="0" t="0" r="0" b="0"/>
            </a:stretch>
          </a:blipFill>
        </p:spPr>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1F222B"/>
        </a:solidFill>
      </p:bgPr>
    </p:bg>
    <p:spTree>
      <p:nvGrpSpPr>
        <p:cNvPr id="1" name=""/>
        <p:cNvGrpSpPr/>
        <p:nvPr/>
      </p:nvGrpSpPr>
      <p:grpSpPr>
        <a:xfrm>
          <a:off x="0" y="0"/>
          <a:ext cx="0" cy="0"/>
          <a:chOff x="0" y="0"/>
          <a:chExt cx="0" cy="0"/>
        </a:xfrm>
      </p:grpSpPr>
      <p:grpSp>
        <p:nvGrpSpPr>
          <p:cNvPr name="Group 2" id="2"/>
          <p:cNvGrpSpPr/>
          <p:nvPr/>
        </p:nvGrpSpPr>
        <p:grpSpPr>
          <a:xfrm rot="0">
            <a:off x="0" y="7992151"/>
            <a:ext cx="18288000" cy="2294849"/>
            <a:chOff x="0" y="0"/>
            <a:chExt cx="6186311" cy="776282"/>
          </a:xfrm>
        </p:grpSpPr>
        <p:sp>
          <p:nvSpPr>
            <p:cNvPr name="Freeform 3" id="3"/>
            <p:cNvSpPr/>
            <p:nvPr/>
          </p:nvSpPr>
          <p:spPr>
            <a:xfrm flipH="false" flipV="false" rot="0">
              <a:off x="0" y="0"/>
              <a:ext cx="6186311" cy="776282"/>
            </a:xfrm>
            <a:custGeom>
              <a:avLst/>
              <a:gdLst/>
              <a:ahLst/>
              <a:cxnLst/>
              <a:rect r="r" b="b" t="t" l="l"/>
              <a:pathLst>
                <a:path h="776282" w="6186311">
                  <a:moveTo>
                    <a:pt x="0" y="0"/>
                  </a:moveTo>
                  <a:lnTo>
                    <a:pt x="6186311" y="0"/>
                  </a:lnTo>
                  <a:lnTo>
                    <a:pt x="6186311" y="776282"/>
                  </a:lnTo>
                  <a:lnTo>
                    <a:pt x="0" y="776282"/>
                  </a:lnTo>
                  <a:close/>
                </a:path>
              </a:pathLst>
            </a:custGeom>
            <a:solidFill>
              <a:srgbClr val="C8A888"/>
            </a:solidFill>
          </p:spPr>
        </p:sp>
      </p:grpSp>
      <p:sp>
        <p:nvSpPr>
          <p:cNvPr name="Freeform 4" id="4"/>
          <p:cNvSpPr/>
          <p:nvPr/>
        </p:nvSpPr>
        <p:spPr>
          <a:xfrm flipH="true" flipV="false" rot="0">
            <a:off x="13727850" y="0"/>
            <a:ext cx="4788131" cy="10287000"/>
          </a:xfrm>
          <a:custGeom>
            <a:avLst/>
            <a:gdLst/>
            <a:ahLst/>
            <a:cxnLst/>
            <a:rect r="r" b="b" t="t" l="l"/>
            <a:pathLst>
              <a:path h="10287000" w="4788131">
                <a:moveTo>
                  <a:pt x="4788131" y="0"/>
                </a:moveTo>
                <a:lnTo>
                  <a:pt x="0" y="0"/>
                </a:lnTo>
                <a:lnTo>
                  <a:pt x="0" y="10287000"/>
                </a:lnTo>
                <a:lnTo>
                  <a:pt x="4788131" y="10287000"/>
                </a:lnTo>
                <a:lnTo>
                  <a:pt x="4788131"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227981" y="0"/>
            <a:ext cx="4788131" cy="10287000"/>
          </a:xfrm>
          <a:custGeom>
            <a:avLst/>
            <a:gdLst/>
            <a:ahLst/>
            <a:cxnLst/>
            <a:rect r="r" b="b" t="t" l="l"/>
            <a:pathLst>
              <a:path h="10287000" w="4788131">
                <a:moveTo>
                  <a:pt x="0" y="0"/>
                </a:moveTo>
                <a:lnTo>
                  <a:pt x="4788131" y="0"/>
                </a:lnTo>
                <a:lnTo>
                  <a:pt x="4788131"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true" flipV="false" rot="0">
            <a:off x="1306055" y="3075245"/>
            <a:ext cx="2807692" cy="6251946"/>
          </a:xfrm>
          <a:custGeom>
            <a:avLst/>
            <a:gdLst/>
            <a:ahLst/>
            <a:cxnLst/>
            <a:rect r="r" b="b" t="t" l="l"/>
            <a:pathLst>
              <a:path h="6251946" w="2807692">
                <a:moveTo>
                  <a:pt x="2807692" y="0"/>
                </a:moveTo>
                <a:lnTo>
                  <a:pt x="0" y="0"/>
                </a:lnTo>
                <a:lnTo>
                  <a:pt x="0" y="6251946"/>
                </a:lnTo>
                <a:lnTo>
                  <a:pt x="2807692" y="6251946"/>
                </a:lnTo>
                <a:lnTo>
                  <a:pt x="2807692"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14232095" y="3454046"/>
            <a:ext cx="3182809" cy="6251946"/>
          </a:xfrm>
          <a:custGeom>
            <a:avLst/>
            <a:gdLst/>
            <a:ahLst/>
            <a:cxnLst/>
            <a:rect r="r" b="b" t="t" l="l"/>
            <a:pathLst>
              <a:path h="6251946" w="3182809">
                <a:moveTo>
                  <a:pt x="0" y="0"/>
                </a:moveTo>
                <a:lnTo>
                  <a:pt x="3182808" y="0"/>
                </a:lnTo>
                <a:lnTo>
                  <a:pt x="3182808" y="6251945"/>
                </a:lnTo>
                <a:lnTo>
                  <a:pt x="0" y="625194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8" id="8"/>
          <p:cNvSpPr txBox="true"/>
          <p:nvPr/>
        </p:nvSpPr>
        <p:spPr>
          <a:xfrm rot="0">
            <a:off x="4307315" y="4487672"/>
            <a:ext cx="10116447" cy="2929431"/>
          </a:xfrm>
          <a:prstGeom prst="rect">
            <a:avLst/>
          </a:prstGeom>
        </p:spPr>
        <p:txBody>
          <a:bodyPr anchor="t" rtlCol="false" tIns="0" lIns="0" bIns="0" rIns="0">
            <a:spAutoFit/>
          </a:bodyPr>
          <a:lstStyle/>
          <a:p>
            <a:pPr algn="ctr">
              <a:lnSpc>
                <a:spcPts val="9598"/>
              </a:lnSpc>
            </a:pPr>
            <a:r>
              <a:rPr lang="en-US" sz="12465">
                <a:solidFill>
                  <a:srgbClr val="D1B266"/>
                </a:solidFill>
                <a:latin typeface="The Seasons Bold"/>
              </a:rPr>
              <a:t>DON'T BE FOOLED!</a:t>
            </a:r>
          </a:p>
        </p:txBody>
      </p:sp>
      <p:sp>
        <p:nvSpPr>
          <p:cNvPr name="Freeform 9" id="9"/>
          <p:cNvSpPr/>
          <p:nvPr/>
        </p:nvSpPr>
        <p:spPr>
          <a:xfrm flipH="false" flipV="false" rot="0">
            <a:off x="6777744" y="185208"/>
            <a:ext cx="5167724" cy="4114800"/>
          </a:xfrm>
          <a:custGeom>
            <a:avLst/>
            <a:gdLst/>
            <a:ahLst/>
            <a:cxnLst/>
            <a:rect r="r" b="b" t="t" l="l"/>
            <a:pathLst>
              <a:path h="4114800" w="5167724">
                <a:moveTo>
                  <a:pt x="0" y="0"/>
                </a:moveTo>
                <a:lnTo>
                  <a:pt x="5167724" y="0"/>
                </a:lnTo>
                <a:lnTo>
                  <a:pt x="5167724"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0" id="10"/>
          <p:cNvSpPr/>
          <p:nvPr/>
        </p:nvSpPr>
        <p:spPr>
          <a:xfrm flipH="false" flipV="false" rot="0">
            <a:off x="6027958" y="7992151"/>
            <a:ext cx="2143471" cy="2291222"/>
          </a:xfrm>
          <a:custGeom>
            <a:avLst/>
            <a:gdLst/>
            <a:ahLst/>
            <a:cxnLst/>
            <a:rect r="r" b="b" t="t" l="l"/>
            <a:pathLst>
              <a:path h="2291222" w="2143471">
                <a:moveTo>
                  <a:pt x="0" y="0"/>
                </a:moveTo>
                <a:lnTo>
                  <a:pt x="2143471" y="0"/>
                </a:lnTo>
                <a:lnTo>
                  <a:pt x="2143471" y="2291222"/>
                </a:lnTo>
                <a:lnTo>
                  <a:pt x="0" y="2291222"/>
                </a:lnTo>
                <a:lnTo>
                  <a:pt x="0" y="0"/>
                </a:lnTo>
                <a:close/>
              </a:path>
            </a:pathLst>
          </a:custGeom>
          <a:blipFill>
            <a:blip r:embed="rId11"/>
            <a:stretch>
              <a:fillRect l="0" t="0" r="0" b="0"/>
            </a:stretch>
          </a:blipFill>
        </p:spPr>
      </p:sp>
      <p:sp>
        <p:nvSpPr>
          <p:cNvPr name="Freeform 11" id="11"/>
          <p:cNvSpPr/>
          <p:nvPr/>
        </p:nvSpPr>
        <p:spPr>
          <a:xfrm flipH="false" flipV="false" rot="0">
            <a:off x="9361606" y="8096313"/>
            <a:ext cx="3428302" cy="2086525"/>
          </a:xfrm>
          <a:custGeom>
            <a:avLst/>
            <a:gdLst/>
            <a:ahLst/>
            <a:cxnLst/>
            <a:rect r="r" b="b" t="t" l="l"/>
            <a:pathLst>
              <a:path h="2086525" w="3428302">
                <a:moveTo>
                  <a:pt x="0" y="0"/>
                </a:moveTo>
                <a:lnTo>
                  <a:pt x="3428302" y="0"/>
                </a:lnTo>
                <a:lnTo>
                  <a:pt x="3428302" y="2086525"/>
                </a:lnTo>
                <a:lnTo>
                  <a:pt x="0" y="2086525"/>
                </a:lnTo>
                <a:lnTo>
                  <a:pt x="0" y="0"/>
                </a:lnTo>
                <a:close/>
              </a:path>
            </a:pathLst>
          </a:custGeom>
          <a:blipFill>
            <a:blip r:embed="rId12"/>
            <a:stretch>
              <a:fillRect l="0" t="0" r="0" b="0"/>
            </a:stretch>
          </a:blipFill>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5F1A1F"/>
        </a:solidFill>
      </p:bgPr>
    </p:bg>
    <p:spTree>
      <p:nvGrpSpPr>
        <p:cNvPr id="1" name=""/>
        <p:cNvGrpSpPr/>
        <p:nvPr/>
      </p:nvGrpSpPr>
      <p:grpSpPr>
        <a:xfrm>
          <a:off x="0" y="0"/>
          <a:ext cx="0" cy="0"/>
          <a:chOff x="0" y="0"/>
          <a:chExt cx="0" cy="0"/>
        </a:xfrm>
      </p:grpSpPr>
      <p:grpSp>
        <p:nvGrpSpPr>
          <p:cNvPr name="Group 2" id="2"/>
          <p:cNvGrpSpPr/>
          <p:nvPr/>
        </p:nvGrpSpPr>
        <p:grpSpPr>
          <a:xfrm rot="0">
            <a:off x="0" y="7992151"/>
            <a:ext cx="18288000" cy="2294849"/>
            <a:chOff x="0" y="0"/>
            <a:chExt cx="6186311" cy="776282"/>
          </a:xfrm>
        </p:grpSpPr>
        <p:sp>
          <p:nvSpPr>
            <p:cNvPr name="Freeform 3" id="3"/>
            <p:cNvSpPr/>
            <p:nvPr/>
          </p:nvSpPr>
          <p:spPr>
            <a:xfrm flipH="false" flipV="false" rot="0">
              <a:off x="0" y="0"/>
              <a:ext cx="6186311" cy="776282"/>
            </a:xfrm>
            <a:custGeom>
              <a:avLst/>
              <a:gdLst/>
              <a:ahLst/>
              <a:cxnLst/>
              <a:rect r="r" b="b" t="t" l="l"/>
              <a:pathLst>
                <a:path h="776282" w="6186311">
                  <a:moveTo>
                    <a:pt x="0" y="0"/>
                  </a:moveTo>
                  <a:lnTo>
                    <a:pt x="6186311" y="0"/>
                  </a:lnTo>
                  <a:lnTo>
                    <a:pt x="6186311" y="776282"/>
                  </a:lnTo>
                  <a:lnTo>
                    <a:pt x="0" y="776282"/>
                  </a:lnTo>
                  <a:close/>
                </a:path>
              </a:pathLst>
            </a:custGeom>
            <a:solidFill>
              <a:srgbClr val="1F222B"/>
            </a:solidFill>
          </p:spPr>
        </p:sp>
      </p:grpSp>
      <p:sp>
        <p:nvSpPr>
          <p:cNvPr name="Freeform 4" id="4"/>
          <p:cNvSpPr/>
          <p:nvPr/>
        </p:nvSpPr>
        <p:spPr>
          <a:xfrm flipH="false" flipV="false" rot="0">
            <a:off x="11974859" y="2160114"/>
            <a:ext cx="5976957" cy="6979461"/>
          </a:xfrm>
          <a:custGeom>
            <a:avLst/>
            <a:gdLst/>
            <a:ahLst/>
            <a:cxnLst/>
            <a:rect r="r" b="b" t="t" l="l"/>
            <a:pathLst>
              <a:path h="6979461" w="5976957">
                <a:moveTo>
                  <a:pt x="0" y="0"/>
                </a:moveTo>
                <a:lnTo>
                  <a:pt x="5976957" y="0"/>
                </a:lnTo>
                <a:lnTo>
                  <a:pt x="5976957" y="6979462"/>
                </a:lnTo>
                <a:lnTo>
                  <a:pt x="0" y="697946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8440398" y="-643067"/>
            <a:ext cx="8818902" cy="2581533"/>
          </a:xfrm>
          <a:custGeom>
            <a:avLst/>
            <a:gdLst/>
            <a:ahLst/>
            <a:cxnLst/>
            <a:rect r="r" b="b" t="t" l="l"/>
            <a:pathLst>
              <a:path h="2581533" w="8818902">
                <a:moveTo>
                  <a:pt x="0" y="0"/>
                </a:moveTo>
                <a:lnTo>
                  <a:pt x="8818902" y="0"/>
                </a:lnTo>
                <a:lnTo>
                  <a:pt x="8818902" y="2581534"/>
                </a:lnTo>
                <a:lnTo>
                  <a:pt x="0" y="258153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468649" y="323405"/>
            <a:ext cx="9619313" cy="2573071"/>
          </a:xfrm>
          <a:prstGeom prst="rect">
            <a:avLst/>
          </a:prstGeom>
        </p:spPr>
        <p:txBody>
          <a:bodyPr anchor="t" rtlCol="false" tIns="0" lIns="0" bIns="0" rIns="0">
            <a:spAutoFit/>
          </a:bodyPr>
          <a:lstStyle/>
          <a:p>
            <a:pPr>
              <a:lnSpc>
                <a:spcPts val="8692"/>
              </a:lnSpc>
            </a:pPr>
            <a:r>
              <a:rPr lang="en-US" sz="9877">
                <a:solidFill>
                  <a:srgbClr val="D1B266"/>
                </a:solidFill>
                <a:latin typeface="The Seasons Bold"/>
              </a:rPr>
              <a:t>PHOTOVOICE PROJECT</a:t>
            </a:r>
          </a:p>
        </p:txBody>
      </p:sp>
      <p:pic>
        <p:nvPicPr>
          <p:cNvPr name="Picture 7" id="7">
            <a:hlinkClick action="ppaction://media"/>
          </p:cNvPr>
          <p:cNvPicPr>
            <a:picLocks noChangeAspect="true"/>
          </p:cNvPicPr>
          <p:nvPr>
            <a:videoFile r:link="rId8"/>
            <p:extLst>
              <p:ext uri="{DAA4B4D4-6D71-4841-9C94-3DE7FCFB9230}">
                <p14:media xmlns:p14="http://schemas.microsoft.com/office/powerpoint/2010/main" r:embed="rId9"/>
              </p:ext>
            </p:extLst>
          </p:nvPr>
        </p:nvPicPr>
        <p:blipFill>
          <a:blip r:embed="rId7"/>
          <a:srcRect l="0" t="3945" r="0" b="13002"/>
          <a:stretch>
            <a:fillRect/>
          </a:stretch>
        </p:blipFill>
        <p:spPr>
          <a:xfrm flipH="false" flipV="false" rot="0">
            <a:off x="1518320" y="2896476"/>
            <a:ext cx="8417241" cy="6990728"/>
          </a:xfrm>
          <a:prstGeom prst="rect">
            <a:avLst/>
          </a:prstGeom>
        </p:spPr>
      </p:pic>
      <p:sp>
        <p:nvSpPr>
          <p:cNvPr name="Freeform 8" id="8"/>
          <p:cNvSpPr/>
          <p:nvPr/>
        </p:nvSpPr>
        <p:spPr>
          <a:xfrm flipH="false" flipV="false" rot="0">
            <a:off x="16555698" y="0"/>
            <a:ext cx="8818902" cy="2581533"/>
          </a:xfrm>
          <a:custGeom>
            <a:avLst/>
            <a:gdLst/>
            <a:ahLst/>
            <a:cxnLst/>
            <a:rect r="r" b="b" t="t" l="l"/>
            <a:pathLst>
              <a:path h="2581533" w="8818902">
                <a:moveTo>
                  <a:pt x="0" y="0"/>
                </a:moveTo>
                <a:lnTo>
                  <a:pt x="8818902" y="0"/>
                </a:lnTo>
                <a:lnTo>
                  <a:pt x="8818902" y="2581533"/>
                </a:lnTo>
                <a:lnTo>
                  <a:pt x="0" y="25815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9678897" y="4733243"/>
            <a:ext cx="4591925" cy="5030994"/>
          </a:xfrm>
          <a:custGeom>
            <a:avLst/>
            <a:gdLst/>
            <a:ahLst/>
            <a:cxnLst/>
            <a:rect r="r" b="b" t="t" l="l"/>
            <a:pathLst>
              <a:path h="5030994" w="4591925">
                <a:moveTo>
                  <a:pt x="0" y="0"/>
                </a:moveTo>
                <a:lnTo>
                  <a:pt x="4591925" y="0"/>
                </a:lnTo>
                <a:lnTo>
                  <a:pt x="4591925" y="5030993"/>
                </a:lnTo>
                <a:lnTo>
                  <a:pt x="0" y="503099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0" id="10"/>
          <p:cNvSpPr/>
          <p:nvPr/>
        </p:nvSpPr>
        <p:spPr>
          <a:xfrm flipH="false" flipV="false" rot="0">
            <a:off x="17171584" y="9093628"/>
            <a:ext cx="1116416" cy="1193372"/>
          </a:xfrm>
          <a:custGeom>
            <a:avLst/>
            <a:gdLst/>
            <a:ahLst/>
            <a:cxnLst/>
            <a:rect r="r" b="b" t="t" l="l"/>
            <a:pathLst>
              <a:path h="1193372" w="1116416">
                <a:moveTo>
                  <a:pt x="0" y="0"/>
                </a:moveTo>
                <a:lnTo>
                  <a:pt x="1116416" y="0"/>
                </a:lnTo>
                <a:lnTo>
                  <a:pt x="1116416" y="1193372"/>
                </a:lnTo>
                <a:lnTo>
                  <a:pt x="0" y="1193372"/>
                </a:lnTo>
                <a:lnTo>
                  <a:pt x="0" y="0"/>
                </a:lnTo>
                <a:close/>
              </a:path>
            </a:pathLst>
          </a:custGeom>
          <a:blipFill>
            <a:blip r:embed="rId12"/>
            <a:stretch>
              <a:fillRect l="0" t="0" r="0" b="0"/>
            </a:stretch>
          </a:blipFill>
        </p:spPr>
      </p:sp>
    </p:spTree>
  </p:cSld>
  <p:clrMapOvr>
    <a:masterClrMapping/>
  </p:clrMapOvr>
  <p:timing>
    <p:tnLst>
      <p:par>
        <p:cTn dur="indefinite" restart="never" nodeType="tmRoot">
          <p:childTnLst>
            <p:video>
              <p:cMediaNode vol="100000">
                <p:cTn fill="hold" display="false">
                  <p:stCondLst>
                    <p:cond delay="indefinite"/>
                  </p:stCondLst>
                </p:cTn>
                <p:tgtEl>
                  <p:spTgt spid="7"/>
                </p:tgtEl>
              </p:cMediaNode>
            </p:video>
          </p:childTnLst>
        </p:cTn>
      </p:par>
    </p:tnLst>
  </p:timing>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alphaModFix amt="68000"/>
          </a:blip>
          <a:srcRect l="16666" t="21875" r="16666" b="21875"/>
          <a:stretch>
            <a:fillRect/>
          </a:stretch>
        </p:blipFill>
        <p:spPr>
          <a:xfrm flipH="false" flipV="false">
            <a:off x="0" y="0"/>
            <a:ext cx="18288000" cy="10287000"/>
          </a:xfrm>
          <a:prstGeom prst="rect">
            <a:avLst/>
          </a:prstGeom>
        </p:spPr>
      </p:pic>
      <p:sp>
        <p:nvSpPr>
          <p:cNvPr name="Freeform 3" id="3"/>
          <p:cNvSpPr/>
          <p:nvPr/>
        </p:nvSpPr>
        <p:spPr>
          <a:xfrm flipH="false" flipV="false" rot="712252">
            <a:off x="-559453" y="-1050731"/>
            <a:ext cx="5357447" cy="6350422"/>
          </a:xfrm>
          <a:custGeom>
            <a:avLst/>
            <a:gdLst/>
            <a:ahLst/>
            <a:cxnLst/>
            <a:rect r="r" b="b" t="t" l="l"/>
            <a:pathLst>
              <a:path h="6350422" w="5357447">
                <a:moveTo>
                  <a:pt x="0" y="0"/>
                </a:moveTo>
                <a:lnTo>
                  <a:pt x="5357447" y="0"/>
                </a:lnTo>
                <a:lnTo>
                  <a:pt x="5357447" y="6350422"/>
                </a:lnTo>
                <a:lnTo>
                  <a:pt x="0" y="635042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2511096">
            <a:off x="14896797" y="-174300"/>
            <a:ext cx="2967040" cy="2406000"/>
          </a:xfrm>
          <a:custGeom>
            <a:avLst/>
            <a:gdLst/>
            <a:ahLst/>
            <a:cxnLst/>
            <a:rect r="r" b="b" t="t" l="l"/>
            <a:pathLst>
              <a:path h="2406000" w="2967040">
                <a:moveTo>
                  <a:pt x="0" y="0"/>
                </a:moveTo>
                <a:lnTo>
                  <a:pt x="2967040" y="0"/>
                </a:lnTo>
                <a:lnTo>
                  <a:pt x="2967040" y="2406000"/>
                </a:lnTo>
                <a:lnTo>
                  <a:pt x="0" y="24060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true" flipV="false" rot="-531110">
            <a:off x="635751" y="8055300"/>
            <a:ext cx="2967040" cy="2406000"/>
          </a:xfrm>
          <a:custGeom>
            <a:avLst/>
            <a:gdLst/>
            <a:ahLst/>
            <a:cxnLst/>
            <a:rect r="r" b="b" t="t" l="l"/>
            <a:pathLst>
              <a:path h="2406000" w="2967040">
                <a:moveTo>
                  <a:pt x="2967039" y="0"/>
                </a:moveTo>
                <a:lnTo>
                  <a:pt x="0" y="0"/>
                </a:lnTo>
                <a:lnTo>
                  <a:pt x="0" y="2406000"/>
                </a:lnTo>
                <a:lnTo>
                  <a:pt x="2967039" y="2406000"/>
                </a:lnTo>
                <a:lnTo>
                  <a:pt x="2967039"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2577442" y="6130754"/>
            <a:ext cx="4400084" cy="4156246"/>
          </a:xfrm>
          <a:custGeom>
            <a:avLst/>
            <a:gdLst/>
            <a:ahLst/>
            <a:cxnLst/>
            <a:rect r="r" b="b" t="t" l="l"/>
            <a:pathLst>
              <a:path h="4156246" w="4400084">
                <a:moveTo>
                  <a:pt x="0" y="0"/>
                </a:moveTo>
                <a:lnTo>
                  <a:pt x="4400084" y="0"/>
                </a:lnTo>
                <a:lnTo>
                  <a:pt x="4400084" y="4156246"/>
                </a:lnTo>
                <a:lnTo>
                  <a:pt x="0" y="4156246"/>
                </a:lnTo>
                <a:lnTo>
                  <a:pt x="0" y="0"/>
                </a:lnTo>
                <a:close/>
              </a:path>
            </a:pathLst>
          </a:custGeom>
          <a:blipFill>
            <a:blip r:embed="rId8"/>
            <a:stretch>
              <a:fillRect l="0" t="0" r="0" b="0"/>
            </a:stretch>
          </a:blipFill>
        </p:spPr>
      </p:sp>
      <p:sp>
        <p:nvSpPr>
          <p:cNvPr name="Freeform 7" id="7">
            <a:hlinkClick r:id="rId10" tooltip="https://create.kahoot.it/details/ac73b6aa-0516-43e9-9a55-cd4ba45134ee"/>
          </p:cNvPr>
          <p:cNvSpPr/>
          <p:nvPr/>
        </p:nvSpPr>
        <p:spPr>
          <a:xfrm flipH="false" flipV="false" rot="0">
            <a:off x="3770239" y="2198828"/>
            <a:ext cx="14302692" cy="5889344"/>
          </a:xfrm>
          <a:custGeom>
            <a:avLst/>
            <a:gdLst/>
            <a:ahLst/>
            <a:cxnLst/>
            <a:rect r="r" b="b" t="t" l="l"/>
            <a:pathLst>
              <a:path h="5889344" w="14302692">
                <a:moveTo>
                  <a:pt x="0" y="0"/>
                </a:moveTo>
                <a:lnTo>
                  <a:pt x="14302691" y="0"/>
                </a:lnTo>
                <a:lnTo>
                  <a:pt x="14302691" y="5889344"/>
                </a:lnTo>
                <a:lnTo>
                  <a:pt x="0" y="5889344"/>
                </a:lnTo>
                <a:lnTo>
                  <a:pt x="0" y="0"/>
                </a:lnTo>
                <a:close/>
              </a:path>
            </a:pathLst>
          </a:custGeom>
          <a:blipFill>
            <a:blip r:embed="rId9"/>
            <a:stretch>
              <a:fillRect l="0" t="0" r="0" b="0"/>
            </a:stretch>
          </a:blipFill>
        </p:spPr>
      </p:sp>
      <p:sp>
        <p:nvSpPr>
          <p:cNvPr name="Freeform 8" id="8"/>
          <p:cNvSpPr/>
          <p:nvPr/>
        </p:nvSpPr>
        <p:spPr>
          <a:xfrm flipH="false" flipV="false" rot="0">
            <a:off x="17191280" y="9114682"/>
            <a:ext cx="1096720" cy="1172318"/>
          </a:xfrm>
          <a:custGeom>
            <a:avLst/>
            <a:gdLst/>
            <a:ahLst/>
            <a:cxnLst/>
            <a:rect r="r" b="b" t="t" l="l"/>
            <a:pathLst>
              <a:path h="1172318" w="1096720">
                <a:moveTo>
                  <a:pt x="0" y="0"/>
                </a:moveTo>
                <a:lnTo>
                  <a:pt x="1096720" y="0"/>
                </a:lnTo>
                <a:lnTo>
                  <a:pt x="1096720" y="1172318"/>
                </a:lnTo>
                <a:lnTo>
                  <a:pt x="0" y="1172318"/>
                </a:lnTo>
                <a:lnTo>
                  <a:pt x="0" y="0"/>
                </a:lnTo>
                <a:close/>
              </a:path>
            </a:pathLst>
          </a:custGeom>
          <a:blipFill>
            <a:blip r:embed="rId11"/>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alphaModFix amt="68000"/>
          </a:blip>
          <a:srcRect l="16666" t="21875" r="16666" b="21875"/>
          <a:stretch>
            <a:fillRect/>
          </a:stretch>
        </p:blipFill>
        <p:spPr>
          <a:xfrm flipH="false" flipV="false">
            <a:off x="0" y="0"/>
            <a:ext cx="18288000" cy="10287000"/>
          </a:xfrm>
          <a:prstGeom prst="rect">
            <a:avLst/>
          </a:prstGeom>
        </p:spPr>
      </p:pic>
      <p:sp>
        <p:nvSpPr>
          <p:cNvPr name="Freeform 3" id="3"/>
          <p:cNvSpPr/>
          <p:nvPr/>
        </p:nvSpPr>
        <p:spPr>
          <a:xfrm flipH="false" flipV="false" rot="113263">
            <a:off x="13583147" y="5657992"/>
            <a:ext cx="5799418" cy="5799418"/>
          </a:xfrm>
          <a:custGeom>
            <a:avLst/>
            <a:gdLst/>
            <a:ahLst/>
            <a:cxnLst/>
            <a:rect r="r" b="b" t="t" l="l"/>
            <a:pathLst>
              <a:path h="5799418" w="5799418">
                <a:moveTo>
                  <a:pt x="0" y="0"/>
                </a:moveTo>
                <a:lnTo>
                  <a:pt x="5799418" y="0"/>
                </a:lnTo>
                <a:lnTo>
                  <a:pt x="5799418" y="5799418"/>
                </a:lnTo>
                <a:lnTo>
                  <a:pt x="0" y="579941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1703023" y="0"/>
            <a:ext cx="4401851" cy="7655827"/>
            <a:chOff x="0" y="0"/>
            <a:chExt cx="2354580" cy="4095153"/>
          </a:xfrm>
        </p:grpSpPr>
        <p:sp>
          <p:nvSpPr>
            <p:cNvPr name="Freeform 5" id="5"/>
            <p:cNvSpPr/>
            <p:nvPr/>
          </p:nvSpPr>
          <p:spPr>
            <a:xfrm flipH="false" flipV="false" rot="0">
              <a:off x="0" y="0"/>
              <a:ext cx="2353310" cy="4095154"/>
            </a:xfrm>
            <a:custGeom>
              <a:avLst/>
              <a:gdLst/>
              <a:ahLst/>
              <a:cxnLst/>
              <a:rect r="r" b="b" t="t" l="l"/>
              <a:pathLst>
                <a:path h="4095154" w="2353310">
                  <a:moveTo>
                    <a:pt x="784860" y="4027843"/>
                  </a:moveTo>
                  <a:cubicBezTo>
                    <a:pt x="905510" y="4068483"/>
                    <a:pt x="1042670" y="4095154"/>
                    <a:pt x="1177290" y="4095154"/>
                  </a:cubicBezTo>
                  <a:cubicBezTo>
                    <a:pt x="1311910" y="4095154"/>
                    <a:pt x="1441450" y="4072293"/>
                    <a:pt x="1560830" y="4031654"/>
                  </a:cubicBezTo>
                  <a:cubicBezTo>
                    <a:pt x="1563370" y="4030383"/>
                    <a:pt x="1565910" y="4030383"/>
                    <a:pt x="1568450" y="4029113"/>
                  </a:cubicBezTo>
                  <a:cubicBezTo>
                    <a:pt x="2016760" y="3866554"/>
                    <a:pt x="2346960" y="3437293"/>
                    <a:pt x="2353310" y="2931870"/>
                  </a:cubicBezTo>
                  <a:lnTo>
                    <a:pt x="2353310" y="0"/>
                  </a:lnTo>
                  <a:lnTo>
                    <a:pt x="0" y="0"/>
                  </a:lnTo>
                  <a:lnTo>
                    <a:pt x="0" y="2929657"/>
                  </a:lnTo>
                  <a:cubicBezTo>
                    <a:pt x="6350" y="3439833"/>
                    <a:pt x="331470" y="3869093"/>
                    <a:pt x="784860" y="4027843"/>
                  </a:cubicBezTo>
                  <a:close/>
                </a:path>
              </a:pathLst>
            </a:custGeom>
            <a:solidFill>
              <a:srgbClr val="0F4FAA"/>
            </a:solidFill>
          </p:spPr>
        </p:sp>
      </p:grpSp>
      <p:grpSp>
        <p:nvGrpSpPr>
          <p:cNvPr name="Group 6" id="6"/>
          <p:cNvGrpSpPr/>
          <p:nvPr/>
        </p:nvGrpSpPr>
        <p:grpSpPr>
          <a:xfrm rot="0">
            <a:off x="1915842" y="0"/>
            <a:ext cx="3903243" cy="5845250"/>
            <a:chOff x="0" y="0"/>
            <a:chExt cx="2354580" cy="3526070"/>
          </a:xfrm>
        </p:grpSpPr>
        <p:sp>
          <p:nvSpPr>
            <p:cNvPr name="Freeform 7" id="7"/>
            <p:cNvSpPr/>
            <p:nvPr/>
          </p:nvSpPr>
          <p:spPr>
            <a:xfrm flipH="false" flipV="false" rot="0">
              <a:off x="0" y="0"/>
              <a:ext cx="2353310" cy="3526070"/>
            </a:xfrm>
            <a:custGeom>
              <a:avLst/>
              <a:gdLst/>
              <a:ahLst/>
              <a:cxnLst/>
              <a:rect r="r" b="b" t="t" l="l"/>
              <a:pathLst>
                <a:path h="3526070" w="2353310">
                  <a:moveTo>
                    <a:pt x="784860" y="3458760"/>
                  </a:moveTo>
                  <a:cubicBezTo>
                    <a:pt x="905510" y="3499400"/>
                    <a:pt x="1042670" y="3526070"/>
                    <a:pt x="1177290" y="3526070"/>
                  </a:cubicBezTo>
                  <a:cubicBezTo>
                    <a:pt x="1311910" y="3526070"/>
                    <a:pt x="1441450" y="3503210"/>
                    <a:pt x="1560830" y="3462570"/>
                  </a:cubicBezTo>
                  <a:cubicBezTo>
                    <a:pt x="1563370" y="3461300"/>
                    <a:pt x="1565910" y="3461300"/>
                    <a:pt x="1568450" y="3460030"/>
                  </a:cubicBezTo>
                  <a:cubicBezTo>
                    <a:pt x="2016760" y="3297470"/>
                    <a:pt x="2346960" y="2868210"/>
                    <a:pt x="2353310" y="2364538"/>
                  </a:cubicBezTo>
                  <a:lnTo>
                    <a:pt x="2353310" y="0"/>
                  </a:lnTo>
                  <a:lnTo>
                    <a:pt x="0" y="0"/>
                  </a:lnTo>
                  <a:lnTo>
                    <a:pt x="0" y="2362762"/>
                  </a:lnTo>
                  <a:cubicBezTo>
                    <a:pt x="6350" y="2870750"/>
                    <a:pt x="331470" y="3300009"/>
                    <a:pt x="784860" y="3458759"/>
                  </a:cubicBezTo>
                  <a:close/>
                </a:path>
              </a:pathLst>
            </a:custGeom>
            <a:solidFill>
              <a:srgbClr val="E07A5F"/>
            </a:solidFill>
          </p:spPr>
        </p:sp>
      </p:grpSp>
      <p:grpSp>
        <p:nvGrpSpPr>
          <p:cNvPr name="Group 8" id="8"/>
          <p:cNvGrpSpPr/>
          <p:nvPr/>
        </p:nvGrpSpPr>
        <p:grpSpPr>
          <a:xfrm rot="-10800000">
            <a:off x="6726940" y="2817581"/>
            <a:ext cx="4401851" cy="7655827"/>
            <a:chOff x="0" y="0"/>
            <a:chExt cx="2354580" cy="4095153"/>
          </a:xfrm>
        </p:grpSpPr>
        <p:sp>
          <p:nvSpPr>
            <p:cNvPr name="Freeform 9" id="9"/>
            <p:cNvSpPr/>
            <p:nvPr/>
          </p:nvSpPr>
          <p:spPr>
            <a:xfrm flipH="false" flipV="false" rot="0">
              <a:off x="0" y="0"/>
              <a:ext cx="2353310" cy="4095154"/>
            </a:xfrm>
            <a:custGeom>
              <a:avLst/>
              <a:gdLst/>
              <a:ahLst/>
              <a:cxnLst/>
              <a:rect r="r" b="b" t="t" l="l"/>
              <a:pathLst>
                <a:path h="4095154" w="2353310">
                  <a:moveTo>
                    <a:pt x="784860" y="4027843"/>
                  </a:moveTo>
                  <a:cubicBezTo>
                    <a:pt x="905510" y="4068483"/>
                    <a:pt x="1042670" y="4095154"/>
                    <a:pt x="1177290" y="4095154"/>
                  </a:cubicBezTo>
                  <a:cubicBezTo>
                    <a:pt x="1311910" y="4095154"/>
                    <a:pt x="1441450" y="4072293"/>
                    <a:pt x="1560830" y="4031654"/>
                  </a:cubicBezTo>
                  <a:cubicBezTo>
                    <a:pt x="1563370" y="4030383"/>
                    <a:pt x="1565910" y="4030383"/>
                    <a:pt x="1568450" y="4029113"/>
                  </a:cubicBezTo>
                  <a:cubicBezTo>
                    <a:pt x="2016760" y="3866554"/>
                    <a:pt x="2346960" y="3437293"/>
                    <a:pt x="2353310" y="2931870"/>
                  </a:cubicBezTo>
                  <a:lnTo>
                    <a:pt x="2353310" y="0"/>
                  </a:lnTo>
                  <a:lnTo>
                    <a:pt x="0" y="0"/>
                  </a:lnTo>
                  <a:lnTo>
                    <a:pt x="0" y="2929657"/>
                  </a:lnTo>
                  <a:cubicBezTo>
                    <a:pt x="6350" y="3439833"/>
                    <a:pt x="331470" y="3869093"/>
                    <a:pt x="784860" y="4027843"/>
                  </a:cubicBezTo>
                  <a:close/>
                </a:path>
              </a:pathLst>
            </a:custGeom>
            <a:solidFill>
              <a:srgbClr val="0F4FAA"/>
            </a:solidFill>
          </p:spPr>
        </p:sp>
      </p:grpSp>
      <p:grpSp>
        <p:nvGrpSpPr>
          <p:cNvPr name="Group 10" id="10"/>
          <p:cNvGrpSpPr/>
          <p:nvPr/>
        </p:nvGrpSpPr>
        <p:grpSpPr>
          <a:xfrm rot="-10800000">
            <a:off x="6875107" y="4280746"/>
            <a:ext cx="4135232" cy="6192662"/>
            <a:chOff x="0" y="0"/>
            <a:chExt cx="2354580" cy="3526070"/>
          </a:xfrm>
        </p:grpSpPr>
        <p:sp>
          <p:nvSpPr>
            <p:cNvPr name="Freeform 11" id="11"/>
            <p:cNvSpPr/>
            <p:nvPr/>
          </p:nvSpPr>
          <p:spPr>
            <a:xfrm flipH="false" flipV="false" rot="0">
              <a:off x="0" y="0"/>
              <a:ext cx="2353310" cy="3526070"/>
            </a:xfrm>
            <a:custGeom>
              <a:avLst/>
              <a:gdLst/>
              <a:ahLst/>
              <a:cxnLst/>
              <a:rect r="r" b="b" t="t" l="l"/>
              <a:pathLst>
                <a:path h="3526070" w="2353310">
                  <a:moveTo>
                    <a:pt x="784860" y="3458760"/>
                  </a:moveTo>
                  <a:cubicBezTo>
                    <a:pt x="905510" y="3499400"/>
                    <a:pt x="1042670" y="3526070"/>
                    <a:pt x="1177290" y="3526070"/>
                  </a:cubicBezTo>
                  <a:cubicBezTo>
                    <a:pt x="1311910" y="3526070"/>
                    <a:pt x="1441450" y="3503210"/>
                    <a:pt x="1560830" y="3462570"/>
                  </a:cubicBezTo>
                  <a:cubicBezTo>
                    <a:pt x="1563370" y="3461300"/>
                    <a:pt x="1565910" y="3461300"/>
                    <a:pt x="1568450" y="3460030"/>
                  </a:cubicBezTo>
                  <a:cubicBezTo>
                    <a:pt x="2016760" y="3297470"/>
                    <a:pt x="2346960" y="2868210"/>
                    <a:pt x="2353310" y="2364538"/>
                  </a:cubicBezTo>
                  <a:lnTo>
                    <a:pt x="2353310" y="0"/>
                  </a:lnTo>
                  <a:lnTo>
                    <a:pt x="0" y="0"/>
                  </a:lnTo>
                  <a:lnTo>
                    <a:pt x="0" y="2362762"/>
                  </a:lnTo>
                  <a:cubicBezTo>
                    <a:pt x="6350" y="2870750"/>
                    <a:pt x="331470" y="3300009"/>
                    <a:pt x="784860" y="3458759"/>
                  </a:cubicBezTo>
                  <a:close/>
                </a:path>
              </a:pathLst>
            </a:custGeom>
            <a:solidFill>
              <a:srgbClr val="E6B567"/>
            </a:solidFill>
          </p:spPr>
        </p:sp>
      </p:grpSp>
      <p:grpSp>
        <p:nvGrpSpPr>
          <p:cNvPr name="Group 12" id="12"/>
          <p:cNvGrpSpPr/>
          <p:nvPr/>
        </p:nvGrpSpPr>
        <p:grpSpPr>
          <a:xfrm rot="0">
            <a:off x="11615910" y="-114614"/>
            <a:ext cx="4401851" cy="7655827"/>
            <a:chOff x="0" y="0"/>
            <a:chExt cx="2354580" cy="4095153"/>
          </a:xfrm>
        </p:grpSpPr>
        <p:sp>
          <p:nvSpPr>
            <p:cNvPr name="Freeform 13" id="13"/>
            <p:cNvSpPr/>
            <p:nvPr/>
          </p:nvSpPr>
          <p:spPr>
            <a:xfrm flipH="false" flipV="false" rot="0">
              <a:off x="0" y="0"/>
              <a:ext cx="2353310" cy="4095154"/>
            </a:xfrm>
            <a:custGeom>
              <a:avLst/>
              <a:gdLst/>
              <a:ahLst/>
              <a:cxnLst/>
              <a:rect r="r" b="b" t="t" l="l"/>
              <a:pathLst>
                <a:path h="4095154" w="2353310">
                  <a:moveTo>
                    <a:pt x="784860" y="4027843"/>
                  </a:moveTo>
                  <a:cubicBezTo>
                    <a:pt x="905510" y="4068483"/>
                    <a:pt x="1042670" y="4095154"/>
                    <a:pt x="1177290" y="4095154"/>
                  </a:cubicBezTo>
                  <a:cubicBezTo>
                    <a:pt x="1311910" y="4095154"/>
                    <a:pt x="1441450" y="4072293"/>
                    <a:pt x="1560830" y="4031654"/>
                  </a:cubicBezTo>
                  <a:cubicBezTo>
                    <a:pt x="1563370" y="4030383"/>
                    <a:pt x="1565910" y="4030383"/>
                    <a:pt x="1568450" y="4029113"/>
                  </a:cubicBezTo>
                  <a:cubicBezTo>
                    <a:pt x="2016760" y="3866554"/>
                    <a:pt x="2346960" y="3437293"/>
                    <a:pt x="2353310" y="2931870"/>
                  </a:cubicBezTo>
                  <a:lnTo>
                    <a:pt x="2353310" y="0"/>
                  </a:lnTo>
                  <a:lnTo>
                    <a:pt x="0" y="0"/>
                  </a:lnTo>
                  <a:lnTo>
                    <a:pt x="0" y="2929657"/>
                  </a:lnTo>
                  <a:cubicBezTo>
                    <a:pt x="6350" y="3439833"/>
                    <a:pt x="331470" y="3869093"/>
                    <a:pt x="784860" y="4027843"/>
                  </a:cubicBezTo>
                  <a:close/>
                </a:path>
              </a:pathLst>
            </a:custGeom>
            <a:solidFill>
              <a:srgbClr val="0F4FAA"/>
            </a:solidFill>
          </p:spPr>
        </p:sp>
      </p:grpSp>
      <p:grpSp>
        <p:nvGrpSpPr>
          <p:cNvPr name="Group 14" id="14"/>
          <p:cNvGrpSpPr/>
          <p:nvPr/>
        </p:nvGrpSpPr>
        <p:grpSpPr>
          <a:xfrm rot="0">
            <a:off x="11864416" y="0"/>
            <a:ext cx="3873624" cy="5800893"/>
            <a:chOff x="0" y="0"/>
            <a:chExt cx="2354580" cy="3526070"/>
          </a:xfrm>
        </p:grpSpPr>
        <p:sp>
          <p:nvSpPr>
            <p:cNvPr name="Freeform 15" id="15"/>
            <p:cNvSpPr/>
            <p:nvPr/>
          </p:nvSpPr>
          <p:spPr>
            <a:xfrm flipH="false" flipV="false" rot="0">
              <a:off x="0" y="0"/>
              <a:ext cx="2353310" cy="3526070"/>
            </a:xfrm>
            <a:custGeom>
              <a:avLst/>
              <a:gdLst/>
              <a:ahLst/>
              <a:cxnLst/>
              <a:rect r="r" b="b" t="t" l="l"/>
              <a:pathLst>
                <a:path h="3526070" w="2353310">
                  <a:moveTo>
                    <a:pt x="784860" y="3458760"/>
                  </a:moveTo>
                  <a:cubicBezTo>
                    <a:pt x="905510" y="3499400"/>
                    <a:pt x="1042670" y="3526070"/>
                    <a:pt x="1177290" y="3526070"/>
                  </a:cubicBezTo>
                  <a:cubicBezTo>
                    <a:pt x="1311910" y="3526070"/>
                    <a:pt x="1441450" y="3503210"/>
                    <a:pt x="1560830" y="3462570"/>
                  </a:cubicBezTo>
                  <a:cubicBezTo>
                    <a:pt x="1563370" y="3461300"/>
                    <a:pt x="1565910" y="3461300"/>
                    <a:pt x="1568450" y="3460030"/>
                  </a:cubicBezTo>
                  <a:cubicBezTo>
                    <a:pt x="2016760" y="3297470"/>
                    <a:pt x="2346960" y="2868210"/>
                    <a:pt x="2353310" y="2364538"/>
                  </a:cubicBezTo>
                  <a:lnTo>
                    <a:pt x="2353310" y="0"/>
                  </a:lnTo>
                  <a:lnTo>
                    <a:pt x="0" y="0"/>
                  </a:lnTo>
                  <a:lnTo>
                    <a:pt x="0" y="2362762"/>
                  </a:lnTo>
                  <a:cubicBezTo>
                    <a:pt x="6350" y="2870750"/>
                    <a:pt x="331470" y="3300009"/>
                    <a:pt x="784860" y="3458759"/>
                  </a:cubicBezTo>
                  <a:close/>
                </a:path>
              </a:pathLst>
            </a:custGeom>
            <a:solidFill>
              <a:srgbClr val="81B29A"/>
            </a:solidFill>
          </p:spPr>
        </p:sp>
      </p:grpSp>
      <p:sp>
        <p:nvSpPr>
          <p:cNvPr name="TextBox 16" id="16"/>
          <p:cNvSpPr txBox="true"/>
          <p:nvPr/>
        </p:nvSpPr>
        <p:spPr>
          <a:xfrm rot="0">
            <a:off x="6819723" y="6088135"/>
            <a:ext cx="4190616" cy="3581400"/>
          </a:xfrm>
          <a:prstGeom prst="rect">
            <a:avLst/>
          </a:prstGeom>
        </p:spPr>
        <p:txBody>
          <a:bodyPr anchor="t" rtlCol="false" tIns="0" lIns="0" bIns="0" rIns="0">
            <a:spAutoFit/>
          </a:bodyPr>
          <a:lstStyle/>
          <a:p>
            <a:pPr algn="ctr">
              <a:lnSpc>
                <a:spcPts val="5699"/>
              </a:lnSpc>
            </a:pPr>
            <a:r>
              <a:rPr lang="en-US" sz="4999">
                <a:solidFill>
                  <a:srgbClr val="000000"/>
                </a:solidFill>
                <a:latin typeface="Sniglet"/>
              </a:rPr>
              <a:t>About the other chemicals in e-cigarette aerosol</a:t>
            </a:r>
          </a:p>
        </p:txBody>
      </p:sp>
      <p:sp>
        <p:nvSpPr>
          <p:cNvPr name="TextBox 17" id="17"/>
          <p:cNvSpPr txBox="true"/>
          <p:nvPr/>
        </p:nvSpPr>
        <p:spPr>
          <a:xfrm rot="0">
            <a:off x="11955762" y="871242"/>
            <a:ext cx="3690932" cy="3638550"/>
          </a:xfrm>
          <a:prstGeom prst="rect">
            <a:avLst/>
          </a:prstGeom>
        </p:spPr>
        <p:txBody>
          <a:bodyPr anchor="t" rtlCol="false" tIns="0" lIns="0" bIns="0" rIns="0">
            <a:spAutoFit/>
          </a:bodyPr>
          <a:lstStyle/>
          <a:p>
            <a:pPr algn="ctr">
              <a:lnSpc>
                <a:spcPts val="5700"/>
              </a:lnSpc>
            </a:pPr>
            <a:r>
              <a:rPr lang="en-US" sz="5000">
                <a:solidFill>
                  <a:srgbClr val="000000"/>
                </a:solidFill>
                <a:latin typeface="Sniglet"/>
              </a:rPr>
              <a:t>The effects of </a:t>
            </a:r>
          </a:p>
          <a:p>
            <a:pPr algn="ctr">
              <a:lnSpc>
                <a:spcPts val="5700"/>
              </a:lnSpc>
            </a:pPr>
            <a:r>
              <a:rPr lang="en-US" sz="5000">
                <a:solidFill>
                  <a:srgbClr val="000000"/>
                </a:solidFill>
                <a:latin typeface="Sniglet"/>
              </a:rPr>
              <a:t>e-cigarette chemicals on the body</a:t>
            </a:r>
          </a:p>
        </p:txBody>
      </p:sp>
      <p:sp>
        <p:nvSpPr>
          <p:cNvPr name="TextBox 18" id="18"/>
          <p:cNvSpPr txBox="true"/>
          <p:nvPr/>
        </p:nvSpPr>
        <p:spPr>
          <a:xfrm rot="0">
            <a:off x="1915842" y="1125215"/>
            <a:ext cx="3903243" cy="2867025"/>
          </a:xfrm>
          <a:prstGeom prst="rect">
            <a:avLst/>
          </a:prstGeom>
        </p:spPr>
        <p:txBody>
          <a:bodyPr anchor="t" rtlCol="false" tIns="0" lIns="0" bIns="0" rIns="0">
            <a:spAutoFit/>
          </a:bodyPr>
          <a:lstStyle/>
          <a:p>
            <a:pPr algn="ctr">
              <a:lnSpc>
                <a:spcPts val="5699"/>
              </a:lnSpc>
            </a:pPr>
            <a:r>
              <a:rPr lang="en-US" sz="4999">
                <a:solidFill>
                  <a:srgbClr val="000000"/>
                </a:solidFill>
                <a:latin typeface="Sniglet"/>
              </a:rPr>
              <a:t>About the chemical called nicotine</a:t>
            </a:r>
          </a:p>
        </p:txBody>
      </p:sp>
      <p:sp>
        <p:nvSpPr>
          <p:cNvPr name="Freeform 19" id="19"/>
          <p:cNvSpPr/>
          <p:nvPr/>
        </p:nvSpPr>
        <p:spPr>
          <a:xfrm flipH="false" flipV="false" rot="4896653">
            <a:off x="1247" y="8195900"/>
            <a:ext cx="2161186" cy="1752526"/>
          </a:xfrm>
          <a:custGeom>
            <a:avLst/>
            <a:gdLst/>
            <a:ahLst/>
            <a:cxnLst/>
            <a:rect r="r" b="b" t="t" l="l"/>
            <a:pathLst>
              <a:path h="1752526" w="2161186">
                <a:moveTo>
                  <a:pt x="0" y="0"/>
                </a:moveTo>
                <a:lnTo>
                  <a:pt x="2161187" y="0"/>
                </a:lnTo>
                <a:lnTo>
                  <a:pt x="2161187" y="1752525"/>
                </a:lnTo>
                <a:lnTo>
                  <a:pt x="0" y="17525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0" id="20"/>
          <p:cNvSpPr txBox="true"/>
          <p:nvPr/>
        </p:nvSpPr>
        <p:spPr>
          <a:xfrm rot="0">
            <a:off x="6042652" y="343350"/>
            <a:ext cx="5647083" cy="2169431"/>
          </a:xfrm>
          <a:prstGeom prst="rect">
            <a:avLst/>
          </a:prstGeom>
        </p:spPr>
        <p:txBody>
          <a:bodyPr anchor="t" rtlCol="false" tIns="0" lIns="0" bIns="0" rIns="0">
            <a:spAutoFit/>
          </a:bodyPr>
          <a:lstStyle/>
          <a:p>
            <a:pPr algn="ctr">
              <a:lnSpc>
                <a:spcPts val="8318"/>
              </a:lnSpc>
            </a:pPr>
            <a:r>
              <a:rPr lang="en-US" sz="8318" spc="590">
                <a:solidFill>
                  <a:srgbClr val="023276"/>
                </a:solidFill>
                <a:latin typeface="Doublebass Bold"/>
              </a:rPr>
              <a:t>I WILL LEARN...</a:t>
            </a:r>
          </a:p>
        </p:txBody>
      </p:sp>
      <p:sp>
        <p:nvSpPr>
          <p:cNvPr name="Freeform 21" id="21"/>
          <p:cNvSpPr/>
          <p:nvPr/>
        </p:nvSpPr>
        <p:spPr>
          <a:xfrm flipH="false" flipV="false" rot="0">
            <a:off x="2313121" y="8800859"/>
            <a:ext cx="1096720" cy="1172318"/>
          </a:xfrm>
          <a:custGeom>
            <a:avLst/>
            <a:gdLst/>
            <a:ahLst/>
            <a:cxnLst/>
            <a:rect r="r" b="b" t="t" l="l"/>
            <a:pathLst>
              <a:path h="1172318" w="1096720">
                <a:moveTo>
                  <a:pt x="0" y="0"/>
                </a:moveTo>
                <a:lnTo>
                  <a:pt x="1096720" y="0"/>
                </a:lnTo>
                <a:lnTo>
                  <a:pt x="1096720" y="1172318"/>
                </a:lnTo>
                <a:lnTo>
                  <a:pt x="0" y="1172318"/>
                </a:lnTo>
                <a:lnTo>
                  <a:pt x="0" y="0"/>
                </a:lnTo>
                <a:close/>
              </a:path>
            </a:pathLst>
          </a:custGeom>
          <a:blipFill>
            <a:blip r:embed="rId8"/>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alphaModFix amt="68000"/>
          </a:blip>
          <a:srcRect l="16666" t="21875" r="16666" b="21875"/>
          <a:stretch>
            <a:fillRect/>
          </a:stretch>
        </p:blipFill>
        <p:spPr>
          <a:xfrm flipH="false" flipV="false">
            <a:off x="0" y="0"/>
            <a:ext cx="18288000" cy="10287000"/>
          </a:xfrm>
          <a:prstGeom prst="rect">
            <a:avLst/>
          </a:prstGeom>
        </p:spPr>
      </p:pic>
      <p:sp>
        <p:nvSpPr>
          <p:cNvPr name="TextBox 3" id="3"/>
          <p:cNvSpPr txBox="true"/>
          <p:nvPr/>
        </p:nvSpPr>
        <p:spPr>
          <a:xfrm rot="0">
            <a:off x="286646" y="1013235"/>
            <a:ext cx="15273941" cy="1388358"/>
          </a:xfrm>
          <a:prstGeom prst="rect">
            <a:avLst/>
          </a:prstGeom>
        </p:spPr>
        <p:txBody>
          <a:bodyPr anchor="t" rtlCol="false" tIns="0" lIns="0" bIns="0" rIns="0">
            <a:spAutoFit/>
          </a:bodyPr>
          <a:lstStyle/>
          <a:p>
            <a:pPr algn="ctr">
              <a:lnSpc>
                <a:spcPts val="10431"/>
              </a:lnSpc>
            </a:pPr>
            <a:r>
              <a:rPr lang="en-US" sz="10431" spc="740">
                <a:solidFill>
                  <a:srgbClr val="023276"/>
                </a:solidFill>
                <a:latin typeface="Doublebass Bold"/>
              </a:rPr>
              <a:t>SHOUT OUT ACTIVITY: </a:t>
            </a:r>
          </a:p>
        </p:txBody>
      </p:sp>
      <p:sp>
        <p:nvSpPr>
          <p:cNvPr name="Freeform 4" id="4"/>
          <p:cNvSpPr/>
          <p:nvPr/>
        </p:nvSpPr>
        <p:spPr>
          <a:xfrm flipH="false" flipV="false" rot="-2700000">
            <a:off x="15042015" y="-226655"/>
            <a:ext cx="4434570" cy="5256495"/>
          </a:xfrm>
          <a:custGeom>
            <a:avLst/>
            <a:gdLst/>
            <a:ahLst/>
            <a:cxnLst/>
            <a:rect r="r" b="b" t="t" l="l"/>
            <a:pathLst>
              <a:path h="5256495" w="4434570">
                <a:moveTo>
                  <a:pt x="0" y="0"/>
                </a:moveTo>
                <a:lnTo>
                  <a:pt x="4434570" y="0"/>
                </a:lnTo>
                <a:lnTo>
                  <a:pt x="4434570" y="5256495"/>
                </a:lnTo>
                <a:lnTo>
                  <a:pt x="0" y="525649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827310">
            <a:off x="314465" y="5375877"/>
            <a:ext cx="3133858" cy="4855272"/>
          </a:xfrm>
          <a:custGeom>
            <a:avLst/>
            <a:gdLst/>
            <a:ahLst/>
            <a:cxnLst/>
            <a:rect r="r" b="b" t="t" l="l"/>
            <a:pathLst>
              <a:path h="4855272" w="3133858">
                <a:moveTo>
                  <a:pt x="0" y="0"/>
                </a:moveTo>
                <a:lnTo>
                  <a:pt x="3133858" y="0"/>
                </a:lnTo>
                <a:lnTo>
                  <a:pt x="3133858" y="4855273"/>
                </a:lnTo>
                <a:lnTo>
                  <a:pt x="0" y="485527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706728">
            <a:off x="15368551" y="6924438"/>
            <a:ext cx="3226696" cy="2557890"/>
          </a:xfrm>
          <a:custGeom>
            <a:avLst/>
            <a:gdLst/>
            <a:ahLst/>
            <a:cxnLst/>
            <a:rect r="r" b="b" t="t" l="l"/>
            <a:pathLst>
              <a:path h="2557890" w="3226696">
                <a:moveTo>
                  <a:pt x="0" y="0"/>
                </a:moveTo>
                <a:lnTo>
                  <a:pt x="3226696" y="0"/>
                </a:lnTo>
                <a:lnTo>
                  <a:pt x="3226696" y="2557890"/>
                </a:lnTo>
                <a:lnTo>
                  <a:pt x="0" y="255789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7" id="7"/>
          <p:cNvSpPr txBox="true"/>
          <p:nvPr/>
        </p:nvSpPr>
        <p:spPr>
          <a:xfrm rot="0">
            <a:off x="3437415" y="3062384"/>
            <a:ext cx="12392643" cy="6722351"/>
          </a:xfrm>
          <a:prstGeom prst="rect">
            <a:avLst/>
          </a:prstGeom>
        </p:spPr>
        <p:txBody>
          <a:bodyPr anchor="t" rtlCol="false" tIns="0" lIns="0" bIns="0" rIns="0">
            <a:spAutoFit/>
          </a:bodyPr>
          <a:lstStyle/>
          <a:p>
            <a:pPr algn="ctr">
              <a:lnSpc>
                <a:spcPts val="8796"/>
              </a:lnSpc>
            </a:pPr>
            <a:r>
              <a:rPr lang="en-US" sz="8796" spc="624">
                <a:solidFill>
                  <a:srgbClr val="023276"/>
                </a:solidFill>
                <a:latin typeface="Doublebass"/>
              </a:rPr>
              <a:t>1.WHAT DO YOU KNOW  ABOUT NICOTINE AND </a:t>
            </a:r>
          </a:p>
          <a:p>
            <a:pPr algn="ctr">
              <a:lnSpc>
                <a:spcPts val="8796"/>
              </a:lnSpc>
            </a:pPr>
            <a:r>
              <a:rPr lang="en-US" sz="8796" spc="624">
                <a:solidFill>
                  <a:srgbClr val="023276"/>
                </a:solidFill>
                <a:latin typeface="Doublebass"/>
              </a:rPr>
              <a:t>E-CIGARETTES?</a:t>
            </a:r>
          </a:p>
          <a:p>
            <a:pPr algn="ctr">
              <a:lnSpc>
                <a:spcPts val="8796"/>
              </a:lnSpc>
            </a:pPr>
          </a:p>
          <a:p>
            <a:pPr algn="ctr">
              <a:lnSpc>
                <a:spcPts val="8796"/>
              </a:lnSpc>
            </a:pPr>
            <a:r>
              <a:rPr lang="en-US" sz="8796" spc="624">
                <a:solidFill>
                  <a:srgbClr val="023276"/>
                </a:solidFill>
                <a:latin typeface="Doublebass"/>
              </a:rPr>
              <a:t>2.WHAT DO YOU WANT TO KNOW?</a:t>
            </a:r>
          </a:p>
        </p:txBody>
      </p:sp>
      <p:sp>
        <p:nvSpPr>
          <p:cNvPr name="Freeform 8" id="8"/>
          <p:cNvSpPr/>
          <p:nvPr/>
        </p:nvSpPr>
        <p:spPr>
          <a:xfrm flipH="false" flipV="false" rot="487594">
            <a:off x="1383962" y="2597436"/>
            <a:ext cx="1674100" cy="2279097"/>
          </a:xfrm>
          <a:custGeom>
            <a:avLst/>
            <a:gdLst/>
            <a:ahLst/>
            <a:cxnLst/>
            <a:rect r="r" b="b" t="t" l="l"/>
            <a:pathLst>
              <a:path h="2279097" w="1674100">
                <a:moveTo>
                  <a:pt x="0" y="0"/>
                </a:moveTo>
                <a:lnTo>
                  <a:pt x="1674101" y="0"/>
                </a:lnTo>
                <a:lnTo>
                  <a:pt x="1674101" y="2279097"/>
                </a:lnTo>
                <a:lnTo>
                  <a:pt x="0" y="227909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0">
            <a:off x="17191280" y="9114682"/>
            <a:ext cx="1096720" cy="1172318"/>
          </a:xfrm>
          <a:custGeom>
            <a:avLst/>
            <a:gdLst/>
            <a:ahLst/>
            <a:cxnLst/>
            <a:rect r="r" b="b" t="t" l="l"/>
            <a:pathLst>
              <a:path h="1172318" w="1096720">
                <a:moveTo>
                  <a:pt x="0" y="0"/>
                </a:moveTo>
                <a:lnTo>
                  <a:pt x="1096720" y="0"/>
                </a:lnTo>
                <a:lnTo>
                  <a:pt x="1096720" y="1172318"/>
                </a:lnTo>
                <a:lnTo>
                  <a:pt x="0" y="1172318"/>
                </a:lnTo>
                <a:lnTo>
                  <a:pt x="0" y="0"/>
                </a:lnTo>
                <a:close/>
              </a:path>
            </a:pathLst>
          </a:custGeom>
          <a:blipFill>
            <a:blip r:embed="rId12"/>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917686"/>
            <a:ext cx="15273941" cy="1388358"/>
          </a:xfrm>
          <a:prstGeom prst="rect">
            <a:avLst/>
          </a:prstGeom>
        </p:spPr>
        <p:txBody>
          <a:bodyPr anchor="t" rtlCol="false" tIns="0" lIns="0" bIns="0" rIns="0">
            <a:spAutoFit/>
          </a:bodyPr>
          <a:lstStyle/>
          <a:p>
            <a:pPr algn="ctr">
              <a:lnSpc>
                <a:spcPts val="10431"/>
              </a:lnSpc>
            </a:pPr>
            <a:r>
              <a:rPr lang="en-US" sz="10431" spc="740">
                <a:solidFill>
                  <a:srgbClr val="023276"/>
                </a:solidFill>
                <a:latin typeface="Doublebass Bold"/>
              </a:rPr>
              <a:t>KEY TERMS</a:t>
            </a:r>
          </a:p>
        </p:txBody>
      </p:sp>
      <p:sp>
        <p:nvSpPr>
          <p:cNvPr name="Freeform 3" id="3"/>
          <p:cNvSpPr/>
          <p:nvPr/>
        </p:nvSpPr>
        <p:spPr>
          <a:xfrm flipH="false" flipV="false" rot="0">
            <a:off x="-799765" y="6493755"/>
            <a:ext cx="4420261" cy="4460813"/>
          </a:xfrm>
          <a:custGeom>
            <a:avLst/>
            <a:gdLst/>
            <a:ahLst/>
            <a:cxnLst/>
            <a:rect r="r" b="b" t="t" l="l"/>
            <a:pathLst>
              <a:path h="4460813" w="4420261">
                <a:moveTo>
                  <a:pt x="0" y="0"/>
                </a:moveTo>
                <a:lnTo>
                  <a:pt x="4420261" y="0"/>
                </a:lnTo>
                <a:lnTo>
                  <a:pt x="4420261" y="4460813"/>
                </a:lnTo>
                <a:lnTo>
                  <a:pt x="0" y="446081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690719" y="2960915"/>
            <a:ext cx="12592675" cy="3280410"/>
          </a:xfrm>
          <a:prstGeom prst="rect">
            <a:avLst/>
          </a:prstGeom>
        </p:spPr>
        <p:txBody>
          <a:bodyPr anchor="t" rtlCol="false" tIns="0" lIns="0" bIns="0" rIns="0">
            <a:spAutoFit/>
          </a:bodyPr>
          <a:lstStyle/>
          <a:p>
            <a:pPr>
              <a:lnSpc>
                <a:spcPts val="8580"/>
              </a:lnSpc>
            </a:pPr>
            <a:r>
              <a:rPr lang="en-US" sz="7800">
                <a:solidFill>
                  <a:srgbClr val="301A10"/>
                </a:solidFill>
                <a:latin typeface="One Little Font Bold"/>
              </a:rPr>
              <a:t>Chemical: </a:t>
            </a:r>
            <a:r>
              <a:rPr lang="en-US" sz="7800">
                <a:solidFill>
                  <a:srgbClr val="301A10"/>
                </a:solidFill>
                <a:latin typeface="One Little Font"/>
              </a:rPr>
              <a:t>A compound or substance that has been made artificially.</a:t>
            </a:r>
          </a:p>
        </p:txBody>
      </p:sp>
      <p:sp>
        <p:nvSpPr>
          <p:cNvPr name="Freeform 5" id="5"/>
          <p:cNvSpPr/>
          <p:nvPr/>
        </p:nvSpPr>
        <p:spPr>
          <a:xfrm flipH="false" flipV="false" rot="0">
            <a:off x="13856411" y="262749"/>
            <a:ext cx="4144465" cy="3616988"/>
          </a:xfrm>
          <a:custGeom>
            <a:avLst/>
            <a:gdLst/>
            <a:ahLst/>
            <a:cxnLst/>
            <a:rect r="r" b="b" t="t" l="l"/>
            <a:pathLst>
              <a:path h="3616988" w="4144465">
                <a:moveTo>
                  <a:pt x="0" y="0"/>
                </a:moveTo>
                <a:lnTo>
                  <a:pt x="4144465" y="0"/>
                </a:lnTo>
                <a:lnTo>
                  <a:pt x="4144465" y="3616988"/>
                </a:lnTo>
                <a:lnTo>
                  <a:pt x="0" y="361698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4322650" y="6920122"/>
            <a:ext cx="12936650" cy="2194560"/>
          </a:xfrm>
          <a:prstGeom prst="rect">
            <a:avLst/>
          </a:prstGeom>
        </p:spPr>
        <p:txBody>
          <a:bodyPr anchor="t" rtlCol="false" tIns="0" lIns="0" bIns="0" rIns="0">
            <a:spAutoFit/>
          </a:bodyPr>
          <a:lstStyle/>
          <a:p>
            <a:pPr>
              <a:lnSpc>
                <a:spcPts val="8580"/>
              </a:lnSpc>
            </a:pPr>
            <a:r>
              <a:rPr lang="en-US" sz="7800">
                <a:solidFill>
                  <a:srgbClr val="301A10"/>
                </a:solidFill>
                <a:latin typeface="One Little Font Bold"/>
              </a:rPr>
              <a:t>Drug: </a:t>
            </a:r>
            <a:r>
              <a:rPr lang="en-US" sz="7800">
                <a:solidFill>
                  <a:srgbClr val="301A10"/>
                </a:solidFill>
                <a:latin typeface="One Little Font"/>
              </a:rPr>
              <a:t>A medicine or substance that has an effect on the body.</a:t>
            </a:r>
          </a:p>
        </p:txBody>
      </p:sp>
      <p:sp>
        <p:nvSpPr>
          <p:cNvPr name="Freeform 7" id="7"/>
          <p:cNvSpPr/>
          <p:nvPr/>
        </p:nvSpPr>
        <p:spPr>
          <a:xfrm flipH="false" flipV="false" rot="0">
            <a:off x="17191280" y="9114682"/>
            <a:ext cx="1096720" cy="1172318"/>
          </a:xfrm>
          <a:custGeom>
            <a:avLst/>
            <a:gdLst/>
            <a:ahLst/>
            <a:cxnLst/>
            <a:rect r="r" b="b" t="t" l="l"/>
            <a:pathLst>
              <a:path h="1172318" w="1096720">
                <a:moveTo>
                  <a:pt x="0" y="0"/>
                </a:moveTo>
                <a:lnTo>
                  <a:pt x="1096720" y="0"/>
                </a:lnTo>
                <a:lnTo>
                  <a:pt x="1096720" y="1172318"/>
                </a:lnTo>
                <a:lnTo>
                  <a:pt x="0" y="1172318"/>
                </a:lnTo>
                <a:lnTo>
                  <a:pt x="0" y="0"/>
                </a:lnTo>
                <a:close/>
              </a:path>
            </a:pathLst>
          </a:custGeom>
          <a:blipFill>
            <a:blip r:embed="rId7"/>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10801" r="0" b="10801"/>
          <a:stretch>
            <a:fillRect/>
          </a:stretch>
        </p:blipFill>
        <p:spPr>
          <a:xfrm flipH="false" flipV="false">
            <a:off x="0" y="0"/>
            <a:ext cx="18288000" cy="10287000"/>
          </a:xfrm>
          <a:prstGeom prst="rect">
            <a:avLst/>
          </a:prstGeom>
        </p:spPr>
      </p:pic>
      <p:grpSp>
        <p:nvGrpSpPr>
          <p:cNvPr name="Group 3" id="3"/>
          <p:cNvGrpSpPr/>
          <p:nvPr/>
        </p:nvGrpSpPr>
        <p:grpSpPr>
          <a:xfrm rot="0">
            <a:off x="1028700" y="1039655"/>
            <a:ext cx="16230600" cy="8218645"/>
            <a:chOff x="0" y="0"/>
            <a:chExt cx="4274726" cy="2164581"/>
          </a:xfrm>
        </p:grpSpPr>
        <p:sp>
          <p:nvSpPr>
            <p:cNvPr name="Freeform 4" id="4"/>
            <p:cNvSpPr/>
            <p:nvPr/>
          </p:nvSpPr>
          <p:spPr>
            <a:xfrm flipH="false" flipV="false" rot="0">
              <a:off x="0" y="0"/>
              <a:ext cx="4274726" cy="2164581"/>
            </a:xfrm>
            <a:custGeom>
              <a:avLst/>
              <a:gdLst/>
              <a:ahLst/>
              <a:cxnLst/>
              <a:rect r="r" b="b" t="t" l="l"/>
              <a:pathLst>
                <a:path h="2164581" w="4274726">
                  <a:moveTo>
                    <a:pt x="0" y="0"/>
                  </a:moveTo>
                  <a:lnTo>
                    <a:pt x="4274726" y="0"/>
                  </a:lnTo>
                  <a:lnTo>
                    <a:pt x="4274726" y="2164581"/>
                  </a:lnTo>
                  <a:lnTo>
                    <a:pt x="0" y="2164581"/>
                  </a:lnTo>
                  <a:close/>
                </a:path>
              </a:pathLst>
            </a:custGeom>
            <a:solidFill>
              <a:srgbClr val="FFFFFF"/>
            </a:solidFill>
          </p:spPr>
        </p:sp>
        <p:sp>
          <p:nvSpPr>
            <p:cNvPr name="TextBox 5" id="5"/>
            <p:cNvSpPr txBox="true"/>
            <p:nvPr/>
          </p:nvSpPr>
          <p:spPr>
            <a:xfrm>
              <a:off x="0" y="-47625"/>
              <a:ext cx="812800" cy="860425"/>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7727958" y="4971245"/>
            <a:ext cx="9177861" cy="3289707"/>
          </a:xfrm>
          <a:prstGeom prst="rect">
            <a:avLst/>
          </a:prstGeom>
        </p:spPr>
        <p:txBody>
          <a:bodyPr anchor="t" rtlCol="false" tIns="0" lIns="0" bIns="0" rIns="0">
            <a:spAutoFit/>
          </a:bodyPr>
          <a:lstStyle/>
          <a:p>
            <a:pPr>
              <a:lnSpc>
                <a:spcPts val="8560"/>
              </a:lnSpc>
            </a:pPr>
            <a:r>
              <a:rPr lang="en-US" sz="7782">
                <a:solidFill>
                  <a:srgbClr val="301A10"/>
                </a:solidFill>
                <a:latin typeface="Londrina Solid Thin Bold"/>
              </a:rPr>
              <a:t>It is usually "smoked" in cigarettes or "vaped" in e-cigarettes. </a:t>
            </a:r>
          </a:p>
        </p:txBody>
      </p:sp>
      <p:sp>
        <p:nvSpPr>
          <p:cNvPr name="Freeform 7" id="7"/>
          <p:cNvSpPr/>
          <p:nvPr/>
        </p:nvSpPr>
        <p:spPr>
          <a:xfrm flipH="false" flipV="false" rot="0">
            <a:off x="571500" y="3276783"/>
            <a:ext cx="7175508" cy="6591117"/>
          </a:xfrm>
          <a:custGeom>
            <a:avLst/>
            <a:gdLst/>
            <a:ahLst/>
            <a:cxnLst/>
            <a:rect r="r" b="b" t="t" l="l"/>
            <a:pathLst>
              <a:path h="6591117" w="7175508">
                <a:moveTo>
                  <a:pt x="0" y="0"/>
                </a:moveTo>
                <a:lnTo>
                  <a:pt x="7175508" y="0"/>
                </a:lnTo>
                <a:lnTo>
                  <a:pt x="7175508" y="6591117"/>
                </a:lnTo>
                <a:lnTo>
                  <a:pt x="0" y="6591117"/>
                </a:lnTo>
                <a:lnTo>
                  <a:pt x="0" y="0"/>
                </a:lnTo>
                <a:close/>
              </a:path>
            </a:pathLst>
          </a:custGeom>
          <a:blipFill>
            <a:blip r:embed="rId4"/>
            <a:stretch>
              <a:fillRect l="0" t="0" r="0" b="-60901"/>
            </a:stretch>
          </a:blipFill>
        </p:spPr>
      </p:sp>
      <p:sp>
        <p:nvSpPr>
          <p:cNvPr name="Freeform 8" id="8"/>
          <p:cNvSpPr/>
          <p:nvPr/>
        </p:nvSpPr>
        <p:spPr>
          <a:xfrm flipH="false" flipV="false" rot="0">
            <a:off x="6965958" y="2181216"/>
            <a:ext cx="3320931" cy="2602779"/>
          </a:xfrm>
          <a:custGeom>
            <a:avLst/>
            <a:gdLst/>
            <a:ahLst/>
            <a:cxnLst/>
            <a:rect r="r" b="b" t="t" l="l"/>
            <a:pathLst>
              <a:path h="2602779" w="3320931">
                <a:moveTo>
                  <a:pt x="0" y="0"/>
                </a:moveTo>
                <a:lnTo>
                  <a:pt x="3320930" y="0"/>
                </a:lnTo>
                <a:lnTo>
                  <a:pt x="3320930" y="2602779"/>
                </a:lnTo>
                <a:lnTo>
                  <a:pt x="0" y="2602779"/>
                </a:lnTo>
                <a:lnTo>
                  <a:pt x="0" y="0"/>
                </a:lnTo>
                <a:close/>
              </a:path>
            </a:pathLst>
          </a:custGeom>
          <a:blipFill>
            <a:blip r:embed="rId5"/>
            <a:stretch>
              <a:fillRect l="0" t="0" r="0" b="0"/>
            </a:stretch>
          </a:blipFill>
        </p:spPr>
      </p:sp>
      <p:sp>
        <p:nvSpPr>
          <p:cNvPr name="Freeform 9" id="9"/>
          <p:cNvSpPr/>
          <p:nvPr/>
        </p:nvSpPr>
        <p:spPr>
          <a:xfrm flipH="false" flipV="false" rot="1136016">
            <a:off x="12172950" y="3424633"/>
            <a:ext cx="4034515" cy="2032387"/>
          </a:xfrm>
          <a:custGeom>
            <a:avLst/>
            <a:gdLst/>
            <a:ahLst/>
            <a:cxnLst/>
            <a:rect r="r" b="b" t="t" l="l"/>
            <a:pathLst>
              <a:path h="2032387" w="4034515">
                <a:moveTo>
                  <a:pt x="0" y="0"/>
                </a:moveTo>
                <a:lnTo>
                  <a:pt x="4034515" y="0"/>
                </a:lnTo>
                <a:lnTo>
                  <a:pt x="4034515" y="2032387"/>
                </a:lnTo>
                <a:lnTo>
                  <a:pt x="0" y="203238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1330469">
            <a:off x="13126813" y="6604303"/>
            <a:ext cx="2574368" cy="2884446"/>
          </a:xfrm>
          <a:custGeom>
            <a:avLst/>
            <a:gdLst/>
            <a:ahLst/>
            <a:cxnLst/>
            <a:rect r="r" b="b" t="t" l="l"/>
            <a:pathLst>
              <a:path h="2884446" w="2574368">
                <a:moveTo>
                  <a:pt x="0" y="0"/>
                </a:moveTo>
                <a:lnTo>
                  <a:pt x="2574368" y="0"/>
                </a:lnTo>
                <a:lnTo>
                  <a:pt x="2574368" y="2884446"/>
                </a:lnTo>
                <a:lnTo>
                  <a:pt x="0" y="288444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pic>
        <p:nvPicPr>
          <p:cNvPr name="Picture 11" id="11"/>
          <p:cNvPicPr>
            <a:picLocks noChangeAspect="true"/>
          </p:cNvPicPr>
          <p:nvPr/>
        </p:nvPicPr>
        <p:blipFill>
          <a:blip r:embed="rId10"/>
          <a:srcRect l="0" t="0" r="0" b="0"/>
          <a:stretch>
            <a:fillRect/>
          </a:stretch>
        </p:blipFill>
        <p:spPr>
          <a:xfrm flipH="false" flipV="false" rot="0">
            <a:off x="11310200" y="2333558"/>
            <a:ext cx="1717424" cy="2107269"/>
          </a:xfrm>
          <a:prstGeom prst="rect">
            <a:avLst/>
          </a:prstGeom>
        </p:spPr>
      </p:pic>
      <p:sp>
        <p:nvSpPr>
          <p:cNvPr name="TextBox 12" id="12"/>
          <p:cNvSpPr txBox="true"/>
          <p:nvPr/>
        </p:nvSpPr>
        <p:spPr>
          <a:xfrm rot="0">
            <a:off x="1352550" y="1152324"/>
            <a:ext cx="16040100" cy="2124459"/>
          </a:xfrm>
          <a:prstGeom prst="rect">
            <a:avLst/>
          </a:prstGeom>
        </p:spPr>
        <p:txBody>
          <a:bodyPr anchor="t" rtlCol="false" tIns="0" lIns="0" bIns="0" rIns="0">
            <a:spAutoFit/>
          </a:bodyPr>
          <a:lstStyle/>
          <a:p>
            <a:pPr>
              <a:lnSpc>
                <a:spcPts val="8283"/>
              </a:lnSpc>
            </a:pPr>
            <a:r>
              <a:rPr lang="en-US" sz="7530">
                <a:solidFill>
                  <a:srgbClr val="301A10"/>
                </a:solidFill>
                <a:latin typeface="Londrina Solid Thin Bold"/>
              </a:rPr>
              <a:t>Nicotine is the chemical found in the tobacco plant.</a:t>
            </a:r>
          </a:p>
        </p:txBody>
      </p:sp>
      <p:sp>
        <p:nvSpPr>
          <p:cNvPr name="Freeform 13" id="13"/>
          <p:cNvSpPr/>
          <p:nvPr/>
        </p:nvSpPr>
        <p:spPr>
          <a:xfrm flipH="false" flipV="false" rot="0">
            <a:off x="17171584" y="9093628"/>
            <a:ext cx="1116416" cy="1193372"/>
          </a:xfrm>
          <a:custGeom>
            <a:avLst/>
            <a:gdLst/>
            <a:ahLst/>
            <a:cxnLst/>
            <a:rect r="r" b="b" t="t" l="l"/>
            <a:pathLst>
              <a:path h="1193372" w="1116416">
                <a:moveTo>
                  <a:pt x="0" y="0"/>
                </a:moveTo>
                <a:lnTo>
                  <a:pt x="1116416" y="0"/>
                </a:lnTo>
                <a:lnTo>
                  <a:pt x="1116416" y="1193372"/>
                </a:lnTo>
                <a:lnTo>
                  <a:pt x="0" y="1193372"/>
                </a:lnTo>
                <a:lnTo>
                  <a:pt x="0" y="0"/>
                </a:lnTo>
                <a:close/>
              </a:path>
            </a:pathLst>
          </a:custGeom>
          <a:blipFill>
            <a:blip r:embed="rId11"/>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10801" r="0" b="10801"/>
          <a:stretch>
            <a:fillRect/>
          </a:stretch>
        </p:blipFill>
        <p:spPr>
          <a:xfrm flipH="false" flipV="false">
            <a:off x="0" y="0"/>
            <a:ext cx="18288000" cy="10287000"/>
          </a:xfrm>
          <a:prstGeom prst="rect">
            <a:avLst/>
          </a:prstGeom>
        </p:spPr>
      </p:pic>
      <p:grpSp>
        <p:nvGrpSpPr>
          <p:cNvPr name="Group 3" id="3"/>
          <p:cNvGrpSpPr/>
          <p:nvPr/>
        </p:nvGrpSpPr>
        <p:grpSpPr>
          <a:xfrm rot="0">
            <a:off x="1028700" y="1039655"/>
            <a:ext cx="16230600" cy="8218645"/>
            <a:chOff x="0" y="0"/>
            <a:chExt cx="4274726" cy="2164581"/>
          </a:xfrm>
        </p:grpSpPr>
        <p:sp>
          <p:nvSpPr>
            <p:cNvPr name="Freeform 4" id="4"/>
            <p:cNvSpPr/>
            <p:nvPr/>
          </p:nvSpPr>
          <p:spPr>
            <a:xfrm flipH="false" flipV="false" rot="0">
              <a:off x="0" y="0"/>
              <a:ext cx="4274726" cy="2164581"/>
            </a:xfrm>
            <a:custGeom>
              <a:avLst/>
              <a:gdLst/>
              <a:ahLst/>
              <a:cxnLst/>
              <a:rect r="r" b="b" t="t" l="l"/>
              <a:pathLst>
                <a:path h="2164581" w="4274726">
                  <a:moveTo>
                    <a:pt x="0" y="0"/>
                  </a:moveTo>
                  <a:lnTo>
                    <a:pt x="4274726" y="0"/>
                  </a:lnTo>
                  <a:lnTo>
                    <a:pt x="4274726" y="2164581"/>
                  </a:lnTo>
                  <a:lnTo>
                    <a:pt x="0" y="2164581"/>
                  </a:lnTo>
                  <a:close/>
                </a:path>
              </a:pathLst>
            </a:custGeom>
            <a:solidFill>
              <a:srgbClr val="FFFFFF"/>
            </a:solidFill>
          </p:spPr>
        </p:sp>
        <p:sp>
          <p:nvSpPr>
            <p:cNvPr name="TextBox 5" id="5"/>
            <p:cNvSpPr txBox="true"/>
            <p:nvPr/>
          </p:nvSpPr>
          <p:spPr>
            <a:xfrm>
              <a:off x="0" y="-47625"/>
              <a:ext cx="812800" cy="860425"/>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0">
            <a:off x="1028700" y="546360"/>
            <a:ext cx="5749486" cy="9740640"/>
          </a:xfrm>
          <a:custGeom>
            <a:avLst/>
            <a:gdLst/>
            <a:ahLst/>
            <a:cxnLst/>
            <a:rect r="r" b="b" t="t" l="l"/>
            <a:pathLst>
              <a:path h="9740640" w="5749486">
                <a:moveTo>
                  <a:pt x="0" y="0"/>
                </a:moveTo>
                <a:lnTo>
                  <a:pt x="5749486" y="0"/>
                </a:lnTo>
                <a:lnTo>
                  <a:pt x="5749486" y="9740640"/>
                </a:lnTo>
                <a:lnTo>
                  <a:pt x="0" y="9740640"/>
                </a:lnTo>
                <a:lnTo>
                  <a:pt x="0" y="0"/>
                </a:lnTo>
                <a:close/>
              </a:path>
            </a:pathLst>
          </a:custGeom>
          <a:blipFill>
            <a:blip r:embed="rId4"/>
            <a:stretch>
              <a:fillRect l="0" t="0" r="0" b="-76856"/>
            </a:stretch>
          </a:blipFill>
        </p:spPr>
      </p:sp>
      <p:sp>
        <p:nvSpPr>
          <p:cNvPr name="Freeform 7" id="7"/>
          <p:cNvSpPr/>
          <p:nvPr/>
        </p:nvSpPr>
        <p:spPr>
          <a:xfrm flipH="false" flipV="false" rot="0">
            <a:off x="11699998" y="5143500"/>
            <a:ext cx="5439196" cy="4528131"/>
          </a:xfrm>
          <a:custGeom>
            <a:avLst/>
            <a:gdLst/>
            <a:ahLst/>
            <a:cxnLst/>
            <a:rect r="r" b="b" t="t" l="l"/>
            <a:pathLst>
              <a:path h="4528131" w="5439196">
                <a:moveTo>
                  <a:pt x="0" y="0"/>
                </a:moveTo>
                <a:lnTo>
                  <a:pt x="5439197" y="0"/>
                </a:lnTo>
                <a:lnTo>
                  <a:pt x="5439197" y="4528131"/>
                </a:lnTo>
                <a:lnTo>
                  <a:pt x="0" y="4528131"/>
                </a:lnTo>
                <a:lnTo>
                  <a:pt x="0" y="0"/>
                </a:lnTo>
                <a:close/>
              </a:path>
            </a:pathLst>
          </a:custGeom>
          <a:blipFill>
            <a:blip r:embed="rId5"/>
            <a:stretch>
              <a:fillRect l="0" t="0" r="0" b="0"/>
            </a:stretch>
          </a:blipFill>
        </p:spPr>
      </p:sp>
      <p:sp>
        <p:nvSpPr>
          <p:cNvPr name="TextBox 8" id="8"/>
          <p:cNvSpPr txBox="true"/>
          <p:nvPr/>
        </p:nvSpPr>
        <p:spPr>
          <a:xfrm rot="0">
            <a:off x="4612197" y="1563530"/>
            <a:ext cx="10217653" cy="5077119"/>
          </a:xfrm>
          <a:prstGeom prst="rect">
            <a:avLst/>
          </a:prstGeom>
        </p:spPr>
        <p:txBody>
          <a:bodyPr anchor="t" rtlCol="false" tIns="0" lIns="0" bIns="0" rIns="0">
            <a:spAutoFit/>
          </a:bodyPr>
          <a:lstStyle/>
          <a:p>
            <a:pPr algn="ctr">
              <a:lnSpc>
                <a:spcPts val="13225"/>
              </a:lnSpc>
            </a:pPr>
            <a:r>
              <a:rPr lang="en-US" sz="12023">
                <a:solidFill>
                  <a:srgbClr val="301A10"/>
                </a:solidFill>
                <a:latin typeface="Londrina Solid Thin Bold"/>
              </a:rPr>
              <a:t>Your brain is awesome and does a LOT!</a:t>
            </a:r>
          </a:p>
        </p:txBody>
      </p:sp>
      <p:sp>
        <p:nvSpPr>
          <p:cNvPr name="Freeform 9" id="9"/>
          <p:cNvSpPr/>
          <p:nvPr/>
        </p:nvSpPr>
        <p:spPr>
          <a:xfrm flipH="false" flipV="false" rot="0">
            <a:off x="17171584" y="9093628"/>
            <a:ext cx="1116416" cy="1193372"/>
          </a:xfrm>
          <a:custGeom>
            <a:avLst/>
            <a:gdLst/>
            <a:ahLst/>
            <a:cxnLst/>
            <a:rect r="r" b="b" t="t" l="l"/>
            <a:pathLst>
              <a:path h="1193372" w="1116416">
                <a:moveTo>
                  <a:pt x="0" y="0"/>
                </a:moveTo>
                <a:lnTo>
                  <a:pt x="1116416" y="0"/>
                </a:lnTo>
                <a:lnTo>
                  <a:pt x="1116416" y="1193372"/>
                </a:lnTo>
                <a:lnTo>
                  <a:pt x="0" y="1193372"/>
                </a:lnTo>
                <a:lnTo>
                  <a:pt x="0" y="0"/>
                </a:lnTo>
                <a:close/>
              </a:path>
            </a:pathLst>
          </a:custGeom>
          <a:blipFill>
            <a:blip r:embed="rId6"/>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srcRect l="0" t="10801" r="0" b="10801"/>
          <a:stretch>
            <a:fillRect/>
          </a:stretch>
        </p:blipFill>
        <p:spPr>
          <a:xfrm flipH="false" flipV="false">
            <a:off x="0" y="0"/>
            <a:ext cx="18288000" cy="10287000"/>
          </a:xfrm>
          <a:prstGeom prst="rect">
            <a:avLst/>
          </a:prstGeom>
        </p:spPr>
      </p:pic>
      <p:grpSp>
        <p:nvGrpSpPr>
          <p:cNvPr name="Group 3" id="3"/>
          <p:cNvGrpSpPr/>
          <p:nvPr/>
        </p:nvGrpSpPr>
        <p:grpSpPr>
          <a:xfrm rot="0">
            <a:off x="1028700" y="1039655"/>
            <a:ext cx="16230600" cy="8218645"/>
            <a:chOff x="0" y="0"/>
            <a:chExt cx="4274726" cy="2164581"/>
          </a:xfrm>
        </p:grpSpPr>
        <p:sp>
          <p:nvSpPr>
            <p:cNvPr name="Freeform 4" id="4"/>
            <p:cNvSpPr/>
            <p:nvPr/>
          </p:nvSpPr>
          <p:spPr>
            <a:xfrm flipH="false" flipV="false" rot="0">
              <a:off x="0" y="0"/>
              <a:ext cx="4274726" cy="2164581"/>
            </a:xfrm>
            <a:custGeom>
              <a:avLst/>
              <a:gdLst/>
              <a:ahLst/>
              <a:cxnLst/>
              <a:rect r="r" b="b" t="t" l="l"/>
              <a:pathLst>
                <a:path h="2164581" w="4274726">
                  <a:moveTo>
                    <a:pt x="0" y="0"/>
                  </a:moveTo>
                  <a:lnTo>
                    <a:pt x="4274726" y="0"/>
                  </a:lnTo>
                  <a:lnTo>
                    <a:pt x="4274726" y="2164581"/>
                  </a:lnTo>
                  <a:lnTo>
                    <a:pt x="0" y="2164581"/>
                  </a:lnTo>
                  <a:close/>
                </a:path>
              </a:pathLst>
            </a:custGeom>
            <a:solidFill>
              <a:srgbClr val="FFFFFF"/>
            </a:solidFill>
          </p:spPr>
        </p:sp>
        <p:sp>
          <p:nvSpPr>
            <p:cNvPr name="TextBox 5" id="5"/>
            <p:cNvSpPr txBox="true"/>
            <p:nvPr/>
          </p:nvSpPr>
          <p:spPr>
            <a:xfrm>
              <a:off x="0" y="-47625"/>
              <a:ext cx="812800" cy="860425"/>
            </a:xfrm>
            <a:prstGeom prst="rect">
              <a:avLst/>
            </a:prstGeom>
          </p:spPr>
          <p:txBody>
            <a:bodyPr anchor="ctr" rtlCol="false" tIns="50800" lIns="50800" bIns="50800" rIns="50800"/>
            <a:lstStyle/>
            <a:p>
              <a:pPr algn="ctr">
                <a:lnSpc>
                  <a:spcPts val="2659"/>
                </a:lnSpc>
              </a:pPr>
            </a:p>
          </p:txBody>
        </p:sp>
      </p:grpSp>
      <p:sp>
        <p:nvSpPr>
          <p:cNvPr name="Freeform 6" id="6"/>
          <p:cNvSpPr/>
          <p:nvPr/>
        </p:nvSpPr>
        <p:spPr>
          <a:xfrm flipH="false" flipV="false" rot="0">
            <a:off x="7446603" y="1514495"/>
            <a:ext cx="9366315" cy="8799723"/>
          </a:xfrm>
          <a:custGeom>
            <a:avLst/>
            <a:gdLst/>
            <a:ahLst/>
            <a:cxnLst/>
            <a:rect r="r" b="b" t="t" l="l"/>
            <a:pathLst>
              <a:path h="8799723" w="9366315">
                <a:moveTo>
                  <a:pt x="0" y="0"/>
                </a:moveTo>
                <a:lnTo>
                  <a:pt x="9366316" y="0"/>
                </a:lnTo>
                <a:lnTo>
                  <a:pt x="9366316" y="8799723"/>
                </a:lnTo>
                <a:lnTo>
                  <a:pt x="0" y="8799723"/>
                </a:lnTo>
                <a:lnTo>
                  <a:pt x="0" y="0"/>
                </a:lnTo>
                <a:close/>
              </a:path>
            </a:pathLst>
          </a:custGeom>
          <a:blipFill>
            <a:blip r:embed="rId4"/>
            <a:stretch>
              <a:fillRect l="0" t="0" r="0" b="-54799"/>
            </a:stretch>
          </a:blipFill>
        </p:spPr>
      </p:sp>
      <p:sp>
        <p:nvSpPr>
          <p:cNvPr name="TextBox 7" id="7"/>
          <p:cNvSpPr txBox="true"/>
          <p:nvPr/>
        </p:nvSpPr>
        <p:spPr>
          <a:xfrm rot="0">
            <a:off x="1411958" y="1410706"/>
            <a:ext cx="9178455" cy="4776676"/>
          </a:xfrm>
          <a:prstGeom prst="rect">
            <a:avLst/>
          </a:prstGeom>
        </p:spPr>
        <p:txBody>
          <a:bodyPr anchor="t" rtlCol="false" tIns="0" lIns="0" bIns="0" rIns="0">
            <a:spAutoFit/>
          </a:bodyPr>
          <a:lstStyle/>
          <a:p>
            <a:pPr marL="0" indent="0" lvl="0">
              <a:lnSpc>
                <a:spcPts val="12422"/>
              </a:lnSpc>
            </a:pPr>
            <a:r>
              <a:rPr lang="en-US" sz="11292">
                <a:solidFill>
                  <a:srgbClr val="301A10"/>
                </a:solidFill>
                <a:latin typeface="Londrina Solid Thin Bold"/>
              </a:rPr>
              <a:t>Who knows what "addiction" means?</a:t>
            </a:r>
          </a:p>
        </p:txBody>
      </p:sp>
      <p:sp>
        <p:nvSpPr>
          <p:cNvPr name="Freeform 8" id="8"/>
          <p:cNvSpPr/>
          <p:nvPr/>
        </p:nvSpPr>
        <p:spPr>
          <a:xfrm flipH="false" flipV="false" rot="0">
            <a:off x="5368123" y="4440737"/>
            <a:ext cx="5222290" cy="4817563"/>
          </a:xfrm>
          <a:custGeom>
            <a:avLst/>
            <a:gdLst/>
            <a:ahLst/>
            <a:cxnLst/>
            <a:rect r="r" b="b" t="t" l="l"/>
            <a:pathLst>
              <a:path h="4817563" w="5222290">
                <a:moveTo>
                  <a:pt x="0" y="0"/>
                </a:moveTo>
                <a:lnTo>
                  <a:pt x="5222290" y="0"/>
                </a:lnTo>
                <a:lnTo>
                  <a:pt x="5222290" y="4817563"/>
                </a:lnTo>
                <a:lnTo>
                  <a:pt x="0" y="481756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17171584" y="9093628"/>
            <a:ext cx="1116416" cy="1193372"/>
          </a:xfrm>
          <a:custGeom>
            <a:avLst/>
            <a:gdLst/>
            <a:ahLst/>
            <a:cxnLst/>
            <a:rect r="r" b="b" t="t" l="l"/>
            <a:pathLst>
              <a:path h="1193372" w="1116416">
                <a:moveTo>
                  <a:pt x="0" y="0"/>
                </a:moveTo>
                <a:lnTo>
                  <a:pt x="1116416" y="0"/>
                </a:lnTo>
                <a:lnTo>
                  <a:pt x="1116416" y="1193372"/>
                </a:lnTo>
                <a:lnTo>
                  <a:pt x="0" y="1193372"/>
                </a:lnTo>
                <a:lnTo>
                  <a:pt x="0" y="0"/>
                </a:lnTo>
                <a:close/>
              </a:path>
            </a:pathLst>
          </a:custGeom>
          <a:blipFill>
            <a:blip r:embed="rId7"/>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3">
            <a:alphaModFix amt="68000"/>
          </a:blip>
          <a:srcRect l="16666" t="21875" r="16666" b="21875"/>
          <a:stretch>
            <a:fillRect/>
          </a:stretch>
        </p:blipFill>
        <p:spPr>
          <a:xfrm flipH="false" flipV="false">
            <a:off x="0" y="0"/>
            <a:ext cx="18288000" cy="10287000"/>
          </a:xfrm>
          <a:prstGeom prst="rect">
            <a:avLst/>
          </a:prstGeom>
        </p:spPr>
      </p:pic>
      <p:sp>
        <p:nvSpPr>
          <p:cNvPr name="TextBox 3" id="3"/>
          <p:cNvSpPr txBox="true"/>
          <p:nvPr/>
        </p:nvSpPr>
        <p:spPr>
          <a:xfrm rot="0">
            <a:off x="454132" y="999468"/>
            <a:ext cx="18029466" cy="1271978"/>
          </a:xfrm>
          <a:prstGeom prst="rect">
            <a:avLst/>
          </a:prstGeom>
        </p:spPr>
        <p:txBody>
          <a:bodyPr anchor="t" rtlCol="false" tIns="0" lIns="0" bIns="0" rIns="0">
            <a:spAutoFit/>
          </a:bodyPr>
          <a:lstStyle/>
          <a:p>
            <a:pPr algn="ctr">
              <a:lnSpc>
                <a:spcPts val="9577"/>
              </a:lnSpc>
            </a:pPr>
            <a:r>
              <a:rPr lang="en-US" sz="9577" spc="804">
                <a:solidFill>
                  <a:srgbClr val="023276"/>
                </a:solidFill>
                <a:latin typeface="Doublebass"/>
              </a:rPr>
              <a:t>NICOTINE </a:t>
            </a:r>
            <a:r>
              <a:rPr lang="en-US" sz="9577" spc="804">
                <a:solidFill>
                  <a:srgbClr val="ED1C24"/>
                </a:solidFill>
                <a:latin typeface="Doublebass"/>
              </a:rPr>
              <a:t>ADDICTION</a:t>
            </a:r>
          </a:p>
        </p:txBody>
      </p:sp>
      <p:sp>
        <p:nvSpPr>
          <p:cNvPr name="Freeform 4" id="4"/>
          <p:cNvSpPr/>
          <p:nvPr/>
        </p:nvSpPr>
        <p:spPr>
          <a:xfrm flipH="false" flipV="false" rot="596201">
            <a:off x="378104" y="647401"/>
            <a:ext cx="2432241" cy="2215550"/>
          </a:xfrm>
          <a:custGeom>
            <a:avLst/>
            <a:gdLst/>
            <a:ahLst/>
            <a:cxnLst/>
            <a:rect r="r" b="b" t="t" l="l"/>
            <a:pathLst>
              <a:path h="2215550" w="2432241">
                <a:moveTo>
                  <a:pt x="0" y="0"/>
                </a:moveTo>
                <a:lnTo>
                  <a:pt x="2432241" y="0"/>
                </a:lnTo>
                <a:lnTo>
                  <a:pt x="2432241" y="2215551"/>
                </a:lnTo>
                <a:lnTo>
                  <a:pt x="0" y="221555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5183500">
            <a:off x="906269" y="8141750"/>
            <a:ext cx="1916533" cy="1554134"/>
          </a:xfrm>
          <a:custGeom>
            <a:avLst/>
            <a:gdLst/>
            <a:ahLst/>
            <a:cxnLst/>
            <a:rect r="r" b="b" t="t" l="l"/>
            <a:pathLst>
              <a:path h="1554134" w="1916533">
                <a:moveTo>
                  <a:pt x="0" y="0"/>
                </a:moveTo>
                <a:lnTo>
                  <a:pt x="1916533" y="0"/>
                </a:lnTo>
                <a:lnTo>
                  <a:pt x="1916533" y="1554134"/>
                </a:lnTo>
                <a:lnTo>
                  <a:pt x="0" y="155413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pic>
        <p:nvPicPr>
          <p:cNvPr name="Picture 6" id="6"/>
          <p:cNvPicPr>
            <a:picLocks noChangeAspect="true"/>
          </p:cNvPicPr>
          <p:nvPr/>
        </p:nvPicPr>
        <p:blipFill>
          <a:blip r:embed="rId8"/>
          <a:srcRect l="0" t="0" r="0" b="0"/>
          <a:stretch>
            <a:fillRect/>
          </a:stretch>
        </p:blipFill>
        <p:spPr>
          <a:xfrm flipH="false" flipV="false" rot="1155021">
            <a:off x="13843433" y="2525090"/>
            <a:ext cx="3707633" cy="3513007"/>
          </a:xfrm>
          <a:prstGeom prst="rect">
            <a:avLst/>
          </a:prstGeom>
        </p:spPr>
      </p:pic>
      <p:sp>
        <p:nvSpPr>
          <p:cNvPr name="Freeform 7" id="7"/>
          <p:cNvSpPr/>
          <p:nvPr/>
        </p:nvSpPr>
        <p:spPr>
          <a:xfrm flipH="false" flipV="false" rot="4511843">
            <a:off x="15694983" y="2447429"/>
            <a:ext cx="869600" cy="2868665"/>
          </a:xfrm>
          <a:custGeom>
            <a:avLst/>
            <a:gdLst/>
            <a:ahLst/>
            <a:cxnLst/>
            <a:rect r="r" b="b" t="t" l="l"/>
            <a:pathLst>
              <a:path h="2868665" w="869600">
                <a:moveTo>
                  <a:pt x="0" y="0"/>
                </a:moveTo>
                <a:lnTo>
                  <a:pt x="869600" y="0"/>
                </a:lnTo>
                <a:lnTo>
                  <a:pt x="869600" y="2868665"/>
                </a:lnTo>
                <a:lnTo>
                  <a:pt x="0" y="2868665"/>
                </a:lnTo>
                <a:lnTo>
                  <a:pt x="0" y="0"/>
                </a:lnTo>
                <a:close/>
              </a:path>
            </a:pathLst>
          </a:custGeom>
          <a:blipFill>
            <a:blip r:embed="rId9"/>
            <a:stretch>
              <a:fillRect l="-114867" t="0" r="-103991" b="-4093"/>
            </a:stretch>
          </a:blipFill>
        </p:spPr>
      </p:sp>
      <p:sp>
        <p:nvSpPr>
          <p:cNvPr name="Freeform 8" id="8"/>
          <p:cNvSpPr/>
          <p:nvPr/>
        </p:nvSpPr>
        <p:spPr>
          <a:xfrm flipH="false" flipV="false" rot="4185959">
            <a:off x="15268031" y="2251032"/>
            <a:ext cx="848835" cy="2283671"/>
          </a:xfrm>
          <a:custGeom>
            <a:avLst/>
            <a:gdLst/>
            <a:ahLst/>
            <a:cxnLst/>
            <a:rect r="r" b="b" t="t" l="l"/>
            <a:pathLst>
              <a:path h="2283671" w="848835">
                <a:moveTo>
                  <a:pt x="0" y="0"/>
                </a:moveTo>
                <a:lnTo>
                  <a:pt x="848835" y="0"/>
                </a:lnTo>
                <a:lnTo>
                  <a:pt x="848835" y="2283671"/>
                </a:lnTo>
                <a:lnTo>
                  <a:pt x="0" y="2283671"/>
                </a:lnTo>
                <a:lnTo>
                  <a:pt x="0" y="0"/>
                </a:lnTo>
                <a:close/>
              </a:path>
            </a:pathLst>
          </a:custGeom>
          <a:blipFill>
            <a:blip r:embed="rId9"/>
            <a:stretch>
              <a:fillRect l="0" t="0" r="-179623" b="-11930"/>
            </a:stretch>
          </a:blipFill>
        </p:spPr>
      </p:sp>
      <p:sp>
        <p:nvSpPr>
          <p:cNvPr name="Freeform 9" id="9"/>
          <p:cNvSpPr/>
          <p:nvPr/>
        </p:nvSpPr>
        <p:spPr>
          <a:xfrm flipH="false" flipV="false" rot="0">
            <a:off x="9144000" y="4849188"/>
            <a:ext cx="6355937" cy="5215432"/>
          </a:xfrm>
          <a:custGeom>
            <a:avLst/>
            <a:gdLst/>
            <a:ahLst/>
            <a:cxnLst/>
            <a:rect r="r" b="b" t="t" l="l"/>
            <a:pathLst>
              <a:path h="5215432" w="6355937">
                <a:moveTo>
                  <a:pt x="0" y="0"/>
                </a:moveTo>
                <a:lnTo>
                  <a:pt x="6355937" y="0"/>
                </a:lnTo>
                <a:lnTo>
                  <a:pt x="6355937" y="5215432"/>
                </a:lnTo>
                <a:lnTo>
                  <a:pt x="0" y="5215432"/>
                </a:lnTo>
                <a:lnTo>
                  <a:pt x="0" y="0"/>
                </a:lnTo>
                <a:close/>
              </a:path>
            </a:pathLst>
          </a:custGeom>
          <a:blipFill>
            <a:blip r:embed="rId10"/>
            <a:stretch>
              <a:fillRect l="0" t="0" r="0" b="0"/>
            </a:stretch>
          </a:blipFill>
        </p:spPr>
      </p:sp>
      <p:pic>
        <p:nvPicPr>
          <p:cNvPr name="Picture 10" id="10"/>
          <p:cNvPicPr>
            <a:picLocks noChangeAspect="true"/>
          </p:cNvPicPr>
          <p:nvPr/>
        </p:nvPicPr>
        <p:blipFill>
          <a:blip r:embed="rId11"/>
          <a:srcRect l="0" t="0" r="0" b="0"/>
          <a:stretch>
            <a:fillRect/>
          </a:stretch>
        </p:blipFill>
        <p:spPr>
          <a:xfrm flipH="false" flipV="false" rot="0">
            <a:off x="10525056" y="3881761"/>
            <a:ext cx="3276772" cy="2730643"/>
          </a:xfrm>
          <a:prstGeom prst="rect">
            <a:avLst/>
          </a:prstGeom>
        </p:spPr>
      </p:pic>
      <p:sp>
        <p:nvSpPr>
          <p:cNvPr name="Freeform 11" id="11"/>
          <p:cNvSpPr/>
          <p:nvPr/>
        </p:nvSpPr>
        <p:spPr>
          <a:xfrm flipH="false" flipV="false" rot="4473428">
            <a:off x="15923501" y="3327628"/>
            <a:ext cx="689421" cy="2177628"/>
          </a:xfrm>
          <a:custGeom>
            <a:avLst/>
            <a:gdLst/>
            <a:ahLst/>
            <a:cxnLst/>
            <a:rect r="r" b="b" t="t" l="l"/>
            <a:pathLst>
              <a:path h="2177628" w="689421">
                <a:moveTo>
                  <a:pt x="0" y="0"/>
                </a:moveTo>
                <a:lnTo>
                  <a:pt x="689421" y="0"/>
                </a:lnTo>
                <a:lnTo>
                  <a:pt x="689421" y="2177628"/>
                </a:lnTo>
                <a:lnTo>
                  <a:pt x="0" y="2177628"/>
                </a:lnTo>
                <a:lnTo>
                  <a:pt x="0" y="0"/>
                </a:lnTo>
                <a:close/>
              </a:path>
            </a:pathLst>
          </a:custGeom>
          <a:blipFill>
            <a:blip r:embed="rId9"/>
            <a:stretch>
              <a:fillRect l="-193301" t="0" r="0" b="0"/>
            </a:stretch>
          </a:blipFill>
        </p:spPr>
      </p:sp>
      <p:sp>
        <p:nvSpPr>
          <p:cNvPr name="Freeform 12" id="12"/>
          <p:cNvSpPr/>
          <p:nvPr/>
        </p:nvSpPr>
        <p:spPr>
          <a:xfrm flipH="false" flipV="false" rot="4787849">
            <a:off x="11476903" y="-181065"/>
            <a:ext cx="1307573" cy="5173852"/>
          </a:xfrm>
          <a:custGeom>
            <a:avLst/>
            <a:gdLst/>
            <a:ahLst/>
            <a:cxnLst/>
            <a:rect r="r" b="b" t="t" l="l"/>
            <a:pathLst>
              <a:path h="5173852" w="1307573">
                <a:moveTo>
                  <a:pt x="0" y="0"/>
                </a:moveTo>
                <a:lnTo>
                  <a:pt x="1307574" y="0"/>
                </a:lnTo>
                <a:lnTo>
                  <a:pt x="1307574" y="5173851"/>
                </a:lnTo>
                <a:lnTo>
                  <a:pt x="0" y="517385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3" id="13"/>
          <p:cNvSpPr/>
          <p:nvPr/>
        </p:nvSpPr>
        <p:spPr>
          <a:xfrm flipH="false" flipV="false" rot="0">
            <a:off x="17191280" y="9114682"/>
            <a:ext cx="1096720" cy="1172318"/>
          </a:xfrm>
          <a:custGeom>
            <a:avLst/>
            <a:gdLst/>
            <a:ahLst/>
            <a:cxnLst/>
            <a:rect r="r" b="b" t="t" l="l"/>
            <a:pathLst>
              <a:path h="1172318" w="1096720">
                <a:moveTo>
                  <a:pt x="0" y="0"/>
                </a:moveTo>
                <a:lnTo>
                  <a:pt x="1096720" y="0"/>
                </a:lnTo>
                <a:lnTo>
                  <a:pt x="1096720" y="1172318"/>
                </a:lnTo>
                <a:lnTo>
                  <a:pt x="0" y="1172318"/>
                </a:lnTo>
                <a:lnTo>
                  <a:pt x="0" y="0"/>
                </a:lnTo>
                <a:close/>
              </a:path>
            </a:pathLst>
          </a:custGeom>
          <a:blipFill>
            <a:blip r:embed="rId14"/>
            <a:stretch>
              <a:fillRect l="0" t="0" r="0" b="0"/>
            </a:stretch>
          </a:blipFill>
        </p:spPr>
      </p:sp>
      <p:sp>
        <p:nvSpPr>
          <p:cNvPr name="TextBox 14" id="14"/>
          <p:cNvSpPr txBox="true"/>
          <p:nvPr/>
        </p:nvSpPr>
        <p:spPr>
          <a:xfrm rot="0">
            <a:off x="875119" y="3756150"/>
            <a:ext cx="7776682" cy="4369113"/>
          </a:xfrm>
          <a:prstGeom prst="rect">
            <a:avLst/>
          </a:prstGeom>
        </p:spPr>
        <p:txBody>
          <a:bodyPr anchor="t" rtlCol="false" tIns="0" lIns="0" bIns="0" rIns="0">
            <a:spAutoFit/>
          </a:bodyPr>
          <a:lstStyle/>
          <a:p>
            <a:pPr algn="ctr">
              <a:lnSpc>
                <a:spcPts val="6898"/>
              </a:lnSpc>
            </a:pPr>
            <a:r>
              <a:rPr lang="en-US" sz="6898">
                <a:solidFill>
                  <a:srgbClr val="023276"/>
                </a:solidFill>
                <a:latin typeface="Doublebass"/>
              </a:rPr>
              <a:t>FEELS LIKE THEY CANʻT STOP USING THE DRUG, EVEN IF IT CAUSES PROBLEMS IN DAILY LIFE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DAFX8XvFG4k</dc:identifier>
  <dcterms:modified xsi:type="dcterms:W3CDTF">2011-08-01T06:04:30Z</dcterms:modified>
  <cp:revision>1</cp:revision>
  <dc:title>You &amp; Me: Lesson 1 ES</dc:title>
</cp:coreProperties>
</file>