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2"/>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Lst>
  <p:sldSz cx="18288000" cy="10287000"/>
  <p:notesSz cx="6858000" cy="9144000"/>
  <p:embeddedFontLst>
    <p:embeddedFont>
      <p:font typeface="Oswald" charset="1" panose="00000500000000000000"/>
      <p:regular r:id="rId6"/>
    </p:embeddedFont>
    <p:embeddedFont>
      <p:font typeface="Oswald Bold" charset="1" panose="00000800000000000000"/>
      <p:regular r:id="rId7"/>
    </p:embeddedFont>
    <p:embeddedFont>
      <p:font typeface="Sniglet" charset="1" panose="04070505030100020000"/>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ABeeZee" charset="1" panose="02000000000000000000"/>
      <p:regular r:id="rId13"/>
    </p:embeddedFont>
    <p:embeddedFont>
      <p:font typeface="ABeeZee Bold" charset="1" panose="02000000000000000000"/>
      <p:regular r:id="rId14"/>
    </p:embeddedFont>
    <p:embeddedFont>
      <p:font typeface="ABeeZee Italics" charset="1" panose="02000000000000000000"/>
      <p:regular r:id="rId15"/>
    </p:embeddedFont>
    <p:embeddedFont>
      <p:font typeface="ABeeZee Bold Italics" charset="1" panose="02000000000000000000"/>
      <p:regular r:id="rId16"/>
    </p:embeddedFont>
    <p:embeddedFont>
      <p:font typeface="Lazydog" charset="1" panose="000000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notesMasters/notesMaster1.xml" Type="http://schemas.openxmlformats.org/officeDocument/2006/relationships/notesMaster"/><Relationship Id="rId43" Target="theme/theme2.xml" Type="http://schemas.openxmlformats.org/officeDocument/2006/relationships/theme"/><Relationship Id="rId44" Target="notesSlides/notesSlide1.xml" Type="http://schemas.openxmlformats.org/officeDocument/2006/relationships/notesSlide"/><Relationship Id="rId45" Target="notesSlides/notesSlide2.xml" Type="http://schemas.openxmlformats.org/officeDocument/2006/relationships/notesSlide"/><Relationship Id="rId46" Target="notesSlides/notesSlide3.xml" Type="http://schemas.openxmlformats.org/officeDocument/2006/relationships/notesSlide"/><Relationship Id="rId47" Target="notesSlides/notesSlide4.xml" Type="http://schemas.openxmlformats.org/officeDocument/2006/relationships/notesSlide"/><Relationship Id="rId48" Target="notesSlides/notesSlide5.xml" Type="http://schemas.openxmlformats.org/officeDocument/2006/relationships/notesSlide"/><Relationship Id="rId49" Target="notesSlides/notesSlide6.xml" Type="http://schemas.openxmlformats.org/officeDocument/2006/relationships/notesSlide"/><Relationship Id="rId5" Target="tableStyles.xml" Type="http://schemas.openxmlformats.org/officeDocument/2006/relationships/tableStyles"/><Relationship Id="rId50" Target="notesSlides/notesSlide7.xml" Type="http://schemas.openxmlformats.org/officeDocument/2006/relationships/notesSlide"/><Relationship Id="rId51" Target="notesSlides/notesSlide8.xml" Type="http://schemas.openxmlformats.org/officeDocument/2006/relationships/notesSlide"/><Relationship Id="rId52" Target="notesSlides/notesSlide9.xml" Type="http://schemas.openxmlformats.org/officeDocument/2006/relationships/notesSlide"/><Relationship Id="rId53" Target="notesSlides/notesSlide10.xml" Type="http://schemas.openxmlformats.org/officeDocument/2006/relationships/notesSlide"/><Relationship Id="rId54" Target="notesSlides/notesSlide11.xml" Type="http://schemas.openxmlformats.org/officeDocument/2006/relationships/notesSlide"/><Relationship Id="rId55" Target="notesSlides/notesSlide12.xml" Type="http://schemas.openxmlformats.org/officeDocument/2006/relationships/notesSlide"/><Relationship Id="rId56" Target="notesSlides/notesSlide13.xml" Type="http://schemas.openxmlformats.org/officeDocument/2006/relationships/notesSlide"/><Relationship Id="rId57" Target="notesSlides/notesSlide14.xml" Type="http://schemas.openxmlformats.org/officeDocument/2006/relationships/notesSlide"/><Relationship Id="rId58" Target="notesSlides/notesSlide15.xml" Type="http://schemas.openxmlformats.org/officeDocument/2006/relationships/notesSlide"/><Relationship Id="rId59" Target="notesSlides/notesSlide16.xml" Type="http://schemas.openxmlformats.org/officeDocument/2006/relationships/notesSlide"/><Relationship Id="rId6" Target="fonts/font6.fntdata" Type="http://schemas.openxmlformats.org/officeDocument/2006/relationships/font"/><Relationship Id="rId60" Target="notesSlides/notesSlide17.xml" Type="http://schemas.openxmlformats.org/officeDocument/2006/relationships/notesSlide"/><Relationship Id="rId61" Target="notesSlides/notesSlide18.xml" Type="http://schemas.openxmlformats.org/officeDocument/2006/relationships/notesSlide"/><Relationship Id="rId62" Target="notesSlides/notesSlide19.xml" Type="http://schemas.openxmlformats.org/officeDocument/2006/relationships/notesSlide"/><Relationship Id="rId63" Target="notesSlides/notesSlide20.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E-cigarettes affect the environment in three main ways.</a:t>
            </a:r>
          </a:p>
          <a:p>
            <a:r>
              <a:rPr lang="en-US"/>
              <a:t/>
            </a:r>
          </a:p>
          <a:p>
            <a:r>
              <a:rPr lang="en-US"/>
              <a:t>Reference:</a:t>
            </a:r>
          </a:p>
          <a:p>
            <a:r>
              <a:rPr lang="en-US"/>
              <a:t>https://miro.medium.com/max/1274/0*yZF8TzGKaWDHr1lP.jpg</a:t>
            </a:r>
          </a:p>
          <a:p>
            <a:r>
              <a:rPr lang="en-US"/>
              <a:t/>
            </a:r>
          </a:p>
          <a:p>
            <a:r>
              <a:rPr lang="en-US"/>
              <a:t>https://d3nevzfk7ii3be.cloudfront.net/igi/QQw3hNFg2y4FZ4Ib.medium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The first way it affects the environment is through the battery. </a:t>
            </a:r>
          </a:p>
          <a:p>
            <a:r>
              <a:rPr lang="en-US"/>
              <a:t>2. E-cigarettes, including nicotine, non-nicotine, and cannabis vapes, have a battery which is used to vaporize the liquid for a person to vape. </a:t>
            </a:r>
          </a:p>
          <a:p>
            <a:r>
              <a:rPr lang="en-US"/>
              <a:t>This battery is often made from dangerous metals like lithium-ion, which can explode when processed in trash plants. </a:t>
            </a:r>
          </a:p>
          <a:p>
            <a:r>
              <a:rPr lang="en-US"/>
              <a:t>3. If left outside, the battery slowly deteriorates and the heavy metals go into the water, which is toxic for the environment.  </a:t>
            </a:r>
          </a:p>
          <a:p>
            <a:r>
              <a:rPr lang="en-US"/>
              <a:t>4. E-cigarettes qualify as e-waste, and have to be trashed like other electronic devices.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The second way that e-cigarettes affect the environment is through the nicotine pods. Nicotine is a toxic chemical and lethal to small children or animals if they come in contact. </a:t>
            </a:r>
          </a:p>
          <a:p>
            <a:r>
              <a:rPr lang="en-US"/>
              <a:t>2. Pods (even if vaped as much as possible) contain trace levels of nicotine and other heavy metals which can directly hurt animals and children or can soak into the soil and nearby water sources. </a:t>
            </a:r>
          </a:p>
          <a:p>
            <a:r>
              <a:rPr lang="en-US"/>
              <a:t>3. Along with nicotine, there are also heavy metals like lead, tin, and nickel that are toxic.</a:t>
            </a:r>
          </a:p>
          <a:p>
            <a:r>
              <a:rPr lang="en-US"/>
              <a:t>4. Discarded e-cigarettes that come in contact with children or animals can cause accidental nicotine poisoning.</a:t>
            </a:r>
          </a:p>
          <a:p>
            <a:r>
              <a:rPr lang="en-US"/>
              <a:t>5. Due to the nicotine and other heavy metals,  e-cigarettes are considered hazardous waste.  They are also considered e-waste.</a:t>
            </a:r>
          </a:p>
          <a:p>
            <a:r>
              <a:rPr lang="en-US"/>
              <a:t>5. THC, the chemical in cannabis vapes, is not a hazard like nicotine, however, it is considered as a toxin under California standards.  Also, they may contain solvents and other contaminants.</a:t>
            </a:r>
          </a:p>
          <a:p>
            <a:r>
              <a:rPr lang="en-US"/>
              <a:t/>
            </a:r>
          </a:p>
          <a:p>
            <a:r>
              <a:rPr lang="en-US"/>
              <a:t>Reference:</a:t>
            </a:r>
          </a:p>
          <a:p>
            <a:r>
              <a:rPr lang="en-US"/>
              <a:t>https://www.publichealthlawcenter.org/sites/default/files/inline-files/What-a-Waste-Legally-Disposing-of-E-Cigarettes-and-Nicotine-Products.pdf</a:t>
            </a:r>
          </a:p>
          <a:p>
            <a:r>
              <a:rPr lang="en-US"/>
              <a:t/>
            </a:r>
          </a:p>
          <a:p>
            <a:r>
              <a:rPr lang="en-US"/>
              <a:t>https://www.ozonesmoke.com/media/catalog/product/cache/2e5dd8b74949a298dd2cd2cebdc06e35/j/u/juul-pods-classic-menthol.jpg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The third way is the effect of e-cigarettes on the environment is from the plastic pieces. This effect is much like any other plastic product you might buy. </a:t>
            </a:r>
          </a:p>
          <a:p>
            <a:r>
              <a:rPr lang="en-US"/>
              <a:t>Plastic can take centuries to decompose. </a:t>
            </a:r>
          </a:p>
          <a:p>
            <a:r>
              <a:rPr lang="en-US"/>
              <a:t>2. As they breakdown, the plastics turn into microplastics which are small enough to make their way into ocean ecosystems and food that we ingest.</a:t>
            </a:r>
          </a:p>
          <a:p>
            <a:r>
              <a:rPr lang="en-US"/>
              <a:t>References:</a:t>
            </a:r>
          </a:p>
          <a:p>
            <a:r>
              <a:rPr lang="en-US"/>
              <a:t>https://truthinitiative.org/research-resources/harmful-effects-tobacco/toxic-plastic-problem-e-cigarette-waste-and-environment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There is confusion about how to dispose e-cigarettes.</a:t>
            </a:r>
          </a:p>
          <a:p>
            <a:r>
              <a:rPr lang="en-US"/>
              <a:t>2.	E-cigarette companies have purposefully marketed their products so that consumers (users) think they are “clean” or “green.”</a:t>
            </a:r>
          </a:p>
          <a:p>
            <a:r>
              <a:rPr lang="en-US"/>
              <a:t>3. 	Even government websites are unclear on how to classify e-cigarettes.  Some label pods as hazardous waste, some as biohazard waste.</a:t>
            </a:r>
          </a:p>
          <a:p>
            <a:r>
              <a:rPr lang="en-US"/>
              <a:t>4.	In California, there was a bill that called for tobacco companies to make products with recyclable materials but did not become law.</a:t>
            </a:r>
          </a:p>
          <a:p>
            <a:r>
              <a:rPr lang="en-US"/>
              <a:t>5.    	So where and how should people dispose of e-cigarettes?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Let’s watch a video on a garbology project using photovoice created by peer health educators. </a:t>
            </a:r>
          </a:p>
          <a:p>
            <a:r>
              <a:rPr lang="en-US"/>
              <a:t>2.	As a class, we will be doing a similar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Let's reflect on what we saw in the video.</a:t>
            </a:r>
          </a:p>
          <a:p>
            <a:r>
              <a:rPr lang="en-US"/>
              <a:t/>
            </a:r>
          </a:p>
          <a:p>
            <a:r>
              <a:rPr lang="en-US"/>
              <a:t>In groups of two (think-pair-share),  discuss and answer the questions on the slide.</a:t>
            </a:r>
          </a:p>
          <a:p>
            <a:r>
              <a:rPr lang="en-US"/>
              <a:t/>
            </a:r>
          </a:p>
          <a:p>
            <a:r>
              <a:rPr lang="en-US"/>
              <a:t>Afterwards, we will do a share out.</a:t>
            </a:r>
          </a:p>
          <a:p>
            <a:r>
              <a:rPr lang="en-US"/>
              <a:t/>
            </a:r>
          </a:p>
          <a:p>
            <a:r>
              <a:rPr lang="en-US"/>
              <a:t>(Teacher note: give students about 5-7 minutes, then open to discussion for 2-3 minutes).</a:t>
            </a:r>
          </a:p>
          <a:p>
            <a:r>
              <a:rPr lang="en-US"/>
              <a:t/>
            </a:r>
          </a:p>
          <a:p>
            <a:r>
              <a:rPr lang="en-US"/>
              <a:t>Reference:</a:t>
            </a:r>
          </a:p>
          <a:p>
            <a:r>
              <a:rPr lang="en-US"/>
              <a:t/>
            </a:r>
          </a:p>
          <a:p>
            <a:r>
              <a:rPr lang="en-US"/>
              <a:t>https://www.pathwaysrtc.pdx.edu/pdf/proj5-photovoice.pdf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Given what we have discovered, one way for us to protect the environment is to not smoke cigarettes or use any e-cigarettes products including nicotine and cannabis.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If you or someone you know smokes cigarettes or uses vapes, consider quitting.</a:t>
            </a:r>
          </a:p>
          <a:p>
            <a:r>
              <a:rPr lang="en-US"/>
              <a:t/>
            </a:r>
          </a:p>
          <a:p>
            <a:r>
              <a:rPr lang="en-US"/>
              <a:t>Here are some quitting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(Read slide with instructions on photovoice assignment).</a:t>
            </a:r>
          </a:p>
          <a:p>
            <a:r>
              <a:rPr lang="en-US"/>
              <a:t/>
            </a:r>
          </a:p>
          <a:p>
            <a:r>
              <a:rPr lang="en-US"/>
              <a:t>(Teacher Note: suggest assigning this on a Thursday with a Mon due date for students to have enough time to gather their photos).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As a warmup: how many e-cigs do you see in the picture?</a:t>
            </a:r>
          </a:p>
          <a:p>
            <a:r>
              <a:rPr lang="en-US"/>
              <a:t/>
            </a:r>
          </a:p>
          <a:p>
            <a:r>
              <a:rPr lang="en-US"/>
              <a:t>Let’s count how many e-cigs you see hidden in this picture.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Let's review our key Takeaways.</a:t>
            </a:r>
          </a:p>
          <a:p>
            <a:r>
              <a:rPr lang="en-US"/>
              <a:t/>
            </a:r>
          </a:p>
          <a:p>
            <a:r>
              <a:rPr lang="en-US"/>
              <a:t>(Read off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
            </a:r>
          </a:p>
          <a:p>
            <a:r>
              <a:rPr lang="en-US"/>
              <a:t>Total 10: 2 pink Ezzy, 1 blue Puff Bar, 1 Suorin air plus, 1 yellow Puff Bar, 2 JUULs, 2 cigarettes, 1 white brandless vape.</a:t>
            </a:r>
          </a:p>
          <a:p>
            <a:r>
              <a:rPr lang="en-US"/>
              <a:t/>
            </a:r>
          </a:p>
          <a:p>
            <a:r>
              <a:rPr lang="en-US"/>
              <a:t>The purpose of this activity is to start our discussion on e-cigarette and cigarette trash and how it’s everywhere.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What is the most littered plastic item found in US beaches and waterways?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The answer is cigarette butts!  </a:t>
            </a:r>
          </a:p>
          <a:p>
            <a:r>
              <a:rPr lang="en-US"/>
              <a:t>2.  Ask students: What do you think about that?  (pause for responses).</a:t>
            </a:r>
          </a:p>
          <a:p>
            <a:r>
              <a:rPr lang="en-US"/>
              <a:t>3.  The most commonly found piece of trash on beaches isn’t plastic bags or straws.</a:t>
            </a:r>
          </a:p>
          <a:p>
            <a:r>
              <a:rPr lang="en-US"/>
              <a:t>4. Littered cigarette butts oozes toxic chemicals such as arsenic (used to kill rats) and lead, to name a few, into the environment and can contaminate water.  </a:t>
            </a:r>
          </a:p>
          <a:p>
            <a:r>
              <a:rPr lang="en-US"/>
              <a:t>5. The toxic exposure from cigarettes can poison fish as well as animals who eat cigarette butts</a:t>
            </a:r>
          </a:p>
          <a:p>
            <a:r>
              <a:rPr lang="en-US"/>
              <a:t>6. Cigarettes are not biodegradable.  The plastic fibers, called cellulose acetate, in cigarette butts are non-biodegradable, meaning they won’t organically break down from living organisms.</a:t>
            </a:r>
          </a:p>
          <a:p>
            <a:r>
              <a:rPr lang="en-US"/>
              <a:t/>
            </a:r>
          </a:p>
          <a:p>
            <a:r>
              <a:rPr lang="en-US"/>
              <a:t>REFERENCES:</a:t>
            </a:r>
          </a:p>
          <a:p>
            <a:r>
              <a:rPr lang="en-US"/>
              <a:t/>
            </a:r>
          </a:p>
          <a:p>
            <a:r>
              <a:rPr lang="en-US"/>
              <a:t>https://truthinitiative.org/research-resources/harmful-effects-tobacco/tobacco-and-environment</a:t>
            </a:r>
          </a:p>
          <a:p>
            <a:r>
              <a:rPr lang="en-US"/>
              <a:t>“cigarette butts are the most frequently littered item in U.S. beaches and waterways and second most littered item globally.”</a:t>
            </a:r>
          </a:p>
          <a:p>
            <a:r>
              <a:rPr lang="en-US"/>
              <a:t/>
            </a:r>
          </a:p>
          <a:p>
            <a:r>
              <a:rPr lang="en-US"/>
              <a:t>Eco watch</a:t>
            </a:r>
          </a:p>
          <a:p>
            <a:r>
              <a:rPr lang="en-US"/>
              <a:t>https://www.ecowatch.com/cigarette-butts-litter-2635534590.html</a:t>
            </a:r>
          </a:p>
          <a:p>
            <a:r>
              <a:rPr lang="en-US"/>
              <a:t/>
            </a:r>
          </a:p>
          <a:p>
            <a:r>
              <a:rPr lang="en-US"/>
              <a:t>National Geographic </a:t>
            </a:r>
          </a:p>
          <a:p>
            <a:r>
              <a:rPr lang="en-US"/>
              <a:t>https://www.nationalgeographic.com/environment/article/cigarettes-story-of-plastic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So let’s talk about the environment.</a:t>
            </a:r>
          </a:p>
          <a:p>
            <a:r>
              <a:rPr lang="en-US"/>
              <a:t>2. Ask students: How are people disposing of cigarettes? (pause for responses). How about e-cigarettes (including nicotine, non-nicotine, and cannabis e-cigarettes)? (pause for responses).</a:t>
            </a:r>
          </a:p>
          <a:p>
            <a:r>
              <a:rPr lang="en-US"/>
              <a:t>3. We will find out what happens  when these products are improperly disposed of.</a:t>
            </a:r>
          </a:p>
          <a:p>
            <a:r>
              <a:rPr lang="en-US"/>
              <a:t>4. We will also find out how they should be disposed.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Where do cigarettes 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1. The cigarette butt is non-biodegradable because it's made of over 15,000 microplastic fibers.</a:t>
            </a:r>
          </a:p>
          <a:p>
            <a:r>
              <a:rPr lang="en-US"/>
              <a:t>2. Cigarettes also have toxic chemicals like nicotine and other heavy metals, which can go into the waterways.</a:t>
            </a:r>
          </a:p>
          <a:p>
            <a:r>
              <a:rPr lang="en-US"/>
              <a:t>3. Small animals can be killed by cigarettes. </a:t>
            </a:r>
          </a:p>
          <a:p>
            <a:r>
              <a:rPr lang="en-US"/>
              <a:t>4. Large animals might eat cigarettes thinking they are food.</a:t>
            </a:r>
          </a:p>
          <a:p>
            <a:r>
              <a:rPr lang="en-US"/>
              <a:t/>
            </a:r>
          </a:p>
          <a:p>
            <a:r>
              <a:rPr lang="en-US"/>
              <a:t>References:</a:t>
            </a:r>
          </a:p>
          <a:p>
            <a:r>
              <a:rPr lang="en-US"/>
              <a:t>https://www.undo.org/little-big-lie?gclid=Cj0KCQjw_7KXBhCoARIsAPdPTfgY2TK5ZgfHzX8SfdD7HPnlHeGF9cB_mPi62fZS6GuMKlCkXryY5AcaAiebEALw_wcB</a:t>
            </a:r>
          </a:p>
          <a:p>
            <a:r>
              <a:rPr lang="en-US"/>
              <a:t/>
            </a:r>
          </a:p>
          <a:p>
            <a:r>
              <a:rPr lang="en-US"/>
              <a:t>https://truthinitiative.org/research-resources/harmful-effects-tobacco/toxic-plastic-problem-e-cigarette-waste-and-environment</a:t>
            </a:r>
          </a:p>
          <a:p>
            <a:r>
              <a:rPr lang="en-US"/>
              <a:t/>
            </a:r>
          </a:p>
          <a:p>
            <a:r>
              <a:rPr lang="en-US"/>
              <a:t><![CDATA[Image by <a href="https://pixabay.com/users/422737-422737/?utm_source=link-attribution&amp;utm_medium=referral&amp;utm_campaign=image&amp;utm_content=488400">Hebi B.</a> from <a href="https://pixabay.com//?utm_source=link-attribution&amp;utm_medium=referral&amp;utm_campaign=image&amp;utm_content=488400">Pixabay</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Where do e-cigarettes 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4.jpeg" Type="http://schemas.openxmlformats.org/officeDocument/2006/relationships/image"/><Relationship Id="rId4" Target="../media/image6.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5.png" Type="http://schemas.openxmlformats.org/officeDocument/2006/relationships/image"/><Relationship Id="rId4" Target="../media/image36.svg" Type="http://schemas.openxmlformats.org/officeDocument/2006/relationships/image"/><Relationship Id="rId5" Target="../media/image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4.jpeg" Type="http://schemas.openxmlformats.org/officeDocument/2006/relationships/image"/><Relationship Id="rId11" Target="../media/image6.png" Type="http://schemas.openxmlformats.org/officeDocument/2006/relationships/image"/><Relationship Id="rId2" Target="../notesSlides/notesSlide10.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 Id="rId7" Target="../media/image41.jpeg" Type="http://schemas.openxmlformats.org/officeDocument/2006/relationships/image"/><Relationship Id="rId8" Target="../media/image42.jpeg" Type="http://schemas.openxmlformats.org/officeDocument/2006/relationships/image"/><Relationship Id="rId9" Target="../media/image4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 Id="rId5" Target="../media/image44.jpe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6.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7.png" Type="http://schemas.openxmlformats.org/officeDocument/2006/relationships/image"/><Relationship Id="rId4" Target="../media/image39.png" Type="http://schemas.openxmlformats.org/officeDocument/2006/relationships/image"/><Relationship Id="rId5" Target="../media/image43.jpe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gif" Type="http://schemas.openxmlformats.org/officeDocument/2006/relationships/image"/><Relationship Id="rId9" Target="../media/image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3.svg" Type="http://schemas.openxmlformats.org/officeDocument/2006/relationships/image"/><Relationship Id="rId11" Target="../media/image6.png" Type="http://schemas.openxmlformats.org/officeDocument/2006/relationships/image"/><Relationship Id="rId2" Target="../notesSlides/notesSlide13.xml" Type="http://schemas.openxmlformats.org/officeDocument/2006/relationships/notesSlide"/><Relationship Id="rId3" Target="../media/image37.png" Type="http://schemas.openxmlformats.org/officeDocument/2006/relationships/image"/><Relationship Id="rId4" Target="../media/image40.png" Type="http://schemas.openxmlformats.org/officeDocument/2006/relationships/image"/><Relationship Id="rId5" Target="../media/image41.jpeg" Type="http://schemas.openxmlformats.org/officeDocument/2006/relationships/image"/><Relationship Id="rId6" Target="../media/image42.jpe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 Id="rId9" Target="../media/image5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0.svg" Type="http://schemas.openxmlformats.org/officeDocument/2006/relationships/image"/><Relationship Id="rId11" Target="../media/image6.png" Type="http://schemas.openxmlformats.org/officeDocument/2006/relationships/image"/><Relationship Id="rId2" Target="../notesSlides/notesSlide14.xml" Type="http://schemas.openxmlformats.org/officeDocument/2006/relationships/notesSlide"/><Relationship Id="rId3" Target="../media/image37.png" Type="http://schemas.openxmlformats.org/officeDocument/2006/relationships/image"/><Relationship Id="rId4" Target="../media/image54.pn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 Id="rId7" Target="../media/image57.png" Type="http://schemas.openxmlformats.org/officeDocument/2006/relationships/image"/><Relationship Id="rId8" Target="../media/image58.svg" Type="http://schemas.openxmlformats.org/officeDocument/2006/relationships/image"/><Relationship Id="rId9" Target="../media/image5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6.png" Type="http://schemas.openxmlformats.org/officeDocument/2006/relationships/image"/><Relationship Id="rId2" Target="../media/image61.pn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64.gif" Type="http://schemas.openxmlformats.org/officeDocument/2006/relationships/image"/><Relationship Id="rId6" Target="../media/image65.pn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70.jpeg" Type="http://schemas.openxmlformats.org/officeDocument/2006/relationships/image"/><Relationship Id="rId4" Target="../media/VAFFlbmz-gE.mp4" Type="http://schemas.openxmlformats.org/officeDocument/2006/relationships/video"/><Relationship Id="rId5" Target="../media/VAFFlbmz-gE.mp4" Type="http://schemas.microsoft.com/office/2007/relationships/media"/><Relationship Id="rId6" Target="../media/image71.png" Type="http://schemas.openxmlformats.org/officeDocument/2006/relationships/image"/><Relationship Id="rId7" Target="../media/image72.svg" Type="http://schemas.openxmlformats.org/officeDocument/2006/relationships/image"/><Relationship Id="rId8" Target="../media/image6.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73.png" Type="http://schemas.openxmlformats.org/officeDocument/2006/relationships/image"/><Relationship Id="rId4" Target="../media/image74.svg" Type="http://schemas.openxmlformats.org/officeDocument/2006/relationships/image"/><Relationship Id="rId5" Target="../media/image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gif" Type="http://schemas.openxmlformats.org/officeDocument/2006/relationships/image"/><Relationship Id="rId5" Target="../media/image10.png" Type="http://schemas.openxmlformats.org/officeDocument/2006/relationships/image"/><Relationship Id="rId6" Target="../media/image6.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75.png" Type="http://schemas.openxmlformats.org/officeDocument/2006/relationships/image"/><Relationship Id="rId4" Target="../media/image76.svg" Type="http://schemas.openxmlformats.org/officeDocument/2006/relationships/image"/><Relationship Id="rId5" Target="../media/image77.png" Type="http://schemas.openxmlformats.org/officeDocument/2006/relationships/image"/><Relationship Id="rId6" Target="../media/image78.svg" Type="http://schemas.openxmlformats.org/officeDocument/2006/relationships/image"/><Relationship Id="rId7" Target="../media/image79.gif" Type="http://schemas.openxmlformats.org/officeDocument/2006/relationships/image"/><Relationship Id="rId8" Target="../media/image6.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80.jpeg" Type="http://schemas.openxmlformats.org/officeDocument/2006/relationships/image"/><Relationship Id="rId4" Target="../media/image81.png" Type="http://schemas.openxmlformats.org/officeDocument/2006/relationships/image"/><Relationship Id="rId5" Target="../media/image82.svg" Type="http://schemas.openxmlformats.org/officeDocument/2006/relationships/image"/><Relationship Id="rId6" Target="../media/image6.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83.gif" Type="http://schemas.openxmlformats.org/officeDocument/2006/relationships/image"/><Relationship Id="rId4" Target="../media/image6.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1.png" Type="http://schemas.openxmlformats.org/officeDocument/2006/relationships/image"/><Relationship Id="rId11" Target="../media/image92.svg" Type="http://schemas.openxmlformats.org/officeDocument/2006/relationships/image"/><Relationship Id="rId12" Target="../media/image6.png" Type="http://schemas.openxmlformats.org/officeDocument/2006/relationships/image"/><Relationship Id="rId2" Target="../notesSlides/notesSlide20.xml" Type="http://schemas.openxmlformats.org/officeDocument/2006/relationships/notesSlide"/><Relationship Id="rId3" Target="../media/image84.pn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87.png" Type="http://schemas.openxmlformats.org/officeDocument/2006/relationships/image"/><Relationship Id="rId7" Target="../media/image88.svg" Type="http://schemas.openxmlformats.org/officeDocument/2006/relationships/image"/><Relationship Id="rId8" Target="../media/image89.png" Type="http://schemas.openxmlformats.org/officeDocument/2006/relationships/image"/><Relationship Id="rId9" Target="../media/image90.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3.png" Type="http://schemas.openxmlformats.org/officeDocument/2006/relationships/image"/><Relationship Id="rId3" Target="../media/image94.gif" Type="http://schemas.openxmlformats.org/officeDocument/2006/relationships/image"/><Relationship Id="rId4" Target="../media/image95.png" Type="http://schemas.openxmlformats.org/officeDocument/2006/relationships/image"/><Relationship Id="rId5" Target="../media/image96.svg" Type="http://schemas.openxmlformats.org/officeDocument/2006/relationships/image"/><Relationship Id="rId6" Target="../media/image97.png" Type="http://schemas.openxmlformats.org/officeDocument/2006/relationships/image"/><Relationship Id="rId7" Target="../media/image98.svg" Type="http://schemas.openxmlformats.org/officeDocument/2006/relationships/image"/><Relationship Id="rId8" Target="../media/image6.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6.png" Type="http://schemas.openxmlformats.org/officeDocument/2006/relationships/image"/><Relationship Id="rId2" Target="../notesSlides/notesSlide2.xml" Type="http://schemas.openxmlformats.org/officeDocument/2006/relationships/notesSlid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jpeg" Type="http://schemas.openxmlformats.org/officeDocument/2006/relationships/image"/><Relationship Id="rId9" Target="../media/image2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3.png" Type="http://schemas.openxmlformats.org/officeDocument/2006/relationships/image"/><Relationship Id="rId11" Target="../media/image6.png" Type="http://schemas.openxmlformats.org/officeDocument/2006/relationships/image"/><Relationship Id="rId2" Target="../notesSlides/notesSlide3.xml" Type="http://schemas.openxmlformats.org/officeDocument/2006/relationships/notesSlid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jpeg" Type="http://schemas.openxmlformats.org/officeDocument/2006/relationships/image"/><Relationship Id="rId9" Target="../media/image2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4.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0.pn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1.png" Type="http://schemas.openxmlformats.org/officeDocument/2006/relationships/image"/><Relationship Id="rId9" Target="../media/image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6.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80826" y="884130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FFFFFF">
                <a:alpha val="44314"/>
              </a:srgbClr>
            </a:solidFill>
          </p:spPr>
        </p:sp>
      </p:grpSp>
      <p:grpSp>
        <p:nvGrpSpPr>
          <p:cNvPr name="Group 4" id="4"/>
          <p:cNvGrpSpPr>
            <a:grpSpLocks noChangeAspect="true"/>
          </p:cNvGrpSpPr>
          <p:nvPr/>
        </p:nvGrpSpPr>
        <p:grpSpPr>
          <a:xfrm rot="0">
            <a:off x="6159744" y="9713002"/>
            <a:ext cx="2219004" cy="566476"/>
            <a:chOff x="0" y="0"/>
            <a:chExt cx="2958672" cy="755301"/>
          </a:xfrm>
        </p:grpSpPr>
        <p:sp>
          <p:nvSpPr>
            <p:cNvPr name="Freeform 5" id="5"/>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grpSp>
        <p:nvGrpSpPr>
          <p:cNvPr name="Group 6" id="6"/>
          <p:cNvGrpSpPr>
            <a:grpSpLocks noChangeAspect="true"/>
          </p:cNvGrpSpPr>
          <p:nvPr/>
        </p:nvGrpSpPr>
        <p:grpSpPr>
          <a:xfrm rot="266969">
            <a:off x="2114718" y="7570522"/>
            <a:ext cx="2454067" cy="2431952"/>
            <a:chOff x="0" y="0"/>
            <a:chExt cx="3272089" cy="3242603"/>
          </a:xfrm>
        </p:grpSpPr>
        <p:sp>
          <p:nvSpPr>
            <p:cNvPr name="Freeform 7" id="7"/>
            <p:cNvSpPr/>
            <p:nvPr/>
          </p:nvSpPr>
          <p:spPr>
            <a:xfrm flipH="false" flipV="false" rot="0">
              <a:off x="0" y="0"/>
              <a:ext cx="3271520" cy="3242818"/>
            </a:xfrm>
            <a:custGeom>
              <a:avLst/>
              <a:gdLst/>
              <a:ahLst/>
              <a:cxnLst/>
              <a:rect r="r" b="b" t="t" l="l"/>
              <a:pathLst>
                <a:path h="3242818" w="3271520">
                  <a:moveTo>
                    <a:pt x="1556385" y="0"/>
                  </a:moveTo>
                  <a:cubicBezTo>
                    <a:pt x="1561719" y="0"/>
                    <a:pt x="1567180" y="127"/>
                    <a:pt x="1572641" y="635"/>
                  </a:cubicBezTo>
                  <a:cubicBezTo>
                    <a:pt x="1732407" y="11557"/>
                    <a:pt x="1790319" y="181864"/>
                    <a:pt x="1827149" y="322072"/>
                  </a:cubicBezTo>
                  <a:cubicBezTo>
                    <a:pt x="1876171" y="509143"/>
                    <a:pt x="1900555" y="774319"/>
                    <a:pt x="2054606" y="774319"/>
                  </a:cubicBezTo>
                  <a:cubicBezTo>
                    <a:pt x="2097278" y="774319"/>
                    <a:pt x="2149856" y="753999"/>
                    <a:pt x="2215642" y="705993"/>
                  </a:cubicBezTo>
                  <a:cubicBezTo>
                    <a:pt x="2267331" y="668401"/>
                    <a:pt x="2334260" y="608711"/>
                    <a:pt x="2402078" y="608711"/>
                  </a:cubicBezTo>
                  <a:cubicBezTo>
                    <a:pt x="2415667" y="608711"/>
                    <a:pt x="2429383" y="611124"/>
                    <a:pt x="2442972" y="616585"/>
                  </a:cubicBezTo>
                  <a:cubicBezTo>
                    <a:pt x="2672715" y="709041"/>
                    <a:pt x="2523744" y="1023493"/>
                    <a:pt x="2497074" y="1184402"/>
                  </a:cubicBezTo>
                  <a:cubicBezTo>
                    <a:pt x="2480818" y="1280922"/>
                    <a:pt x="2483612" y="1450467"/>
                    <a:pt x="2587117" y="1450467"/>
                  </a:cubicBezTo>
                  <a:cubicBezTo>
                    <a:pt x="2602865" y="1450467"/>
                    <a:pt x="2621026" y="1446530"/>
                    <a:pt x="2641727" y="1437767"/>
                  </a:cubicBezTo>
                  <a:cubicBezTo>
                    <a:pt x="2826004" y="1359916"/>
                    <a:pt x="2867914" y="1096264"/>
                    <a:pt x="3084576" y="1096264"/>
                  </a:cubicBezTo>
                  <a:cubicBezTo>
                    <a:pt x="3094736" y="1096264"/>
                    <a:pt x="3105150" y="1096899"/>
                    <a:pt x="3116072" y="1098042"/>
                  </a:cubicBezTo>
                  <a:cubicBezTo>
                    <a:pt x="3243580" y="1112012"/>
                    <a:pt x="3271520" y="1233170"/>
                    <a:pt x="3252470" y="1348867"/>
                  </a:cubicBezTo>
                  <a:cubicBezTo>
                    <a:pt x="3222625" y="1525270"/>
                    <a:pt x="3128772" y="1678178"/>
                    <a:pt x="3072257" y="1844675"/>
                  </a:cubicBezTo>
                  <a:cubicBezTo>
                    <a:pt x="3012948" y="2019046"/>
                    <a:pt x="2994787" y="2211197"/>
                    <a:pt x="3014853" y="2395093"/>
                  </a:cubicBezTo>
                  <a:cubicBezTo>
                    <a:pt x="3025648" y="2494407"/>
                    <a:pt x="3113405" y="2628519"/>
                    <a:pt x="3090037" y="2727960"/>
                  </a:cubicBezTo>
                  <a:cubicBezTo>
                    <a:pt x="3055493" y="2872994"/>
                    <a:pt x="2787903" y="2850642"/>
                    <a:pt x="2681478" y="2870581"/>
                  </a:cubicBezTo>
                  <a:cubicBezTo>
                    <a:pt x="2531110" y="2898902"/>
                    <a:pt x="2378837" y="2924683"/>
                    <a:pt x="2233676" y="2976880"/>
                  </a:cubicBezTo>
                  <a:cubicBezTo>
                    <a:pt x="2058289" y="3039491"/>
                    <a:pt x="1773682" y="3242818"/>
                    <a:pt x="1542542" y="3242818"/>
                  </a:cubicBezTo>
                  <a:cubicBezTo>
                    <a:pt x="1460373" y="3242818"/>
                    <a:pt x="1384935" y="3217164"/>
                    <a:pt x="1323594" y="3150235"/>
                  </a:cubicBezTo>
                  <a:cubicBezTo>
                    <a:pt x="1248029" y="3067812"/>
                    <a:pt x="1286256" y="2941066"/>
                    <a:pt x="1342771" y="2860675"/>
                  </a:cubicBezTo>
                  <a:cubicBezTo>
                    <a:pt x="1414145" y="2759329"/>
                    <a:pt x="1542542" y="2695194"/>
                    <a:pt x="1598676" y="2581021"/>
                  </a:cubicBezTo>
                  <a:cubicBezTo>
                    <a:pt x="1645412" y="2485644"/>
                    <a:pt x="1581404" y="2461006"/>
                    <a:pt x="1497457" y="2461006"/>
                  </a:cubicBezTo>
                  <a:cubicBezTo>
                    <a:pt x="1422273" y="2461006"/>
                    <a:pt x="1331341" y="2480691"/>
                    <a:pt x="1290066" y="2487041"/>
                  </a:cubicBezTo>
                  <a:cubicBezTo>
                    <a:pt x="1220216" y="2497709"/>
                    <a:pt x="1137920" y="2513330"/>
                    <a:pt x="1058037" y="2513330"/>
                  </a:cubicBezTo>
                  <a:cubicBezTo>
                    <a:pt x="955929" y="2513330"/>
                    <a:pt x="857758" y="2487930"/>
                    <a:pt x="794639" y="2394204"/>
                  </a:cubicBezTo>
                  <a:cubicBezTo>
                    <a:pt x="678815" y="2222754"/>
                    <a:pt x="859917" y="2047494"/>
                    <a:pt x="965073" y="1934210"/>
                  </a:cubicBezTo>
                  <a:cubicBezTo>
                    <a:pt x="1108837" y="1778762"/>
                    <a:pt x="1054735" y="1721104"/>
                    <a:pt x="945896" y="1703197"/>
                  </a:cubicBezTo>
                  <a:cubicBezTo>
                    <a:pt x="914273" y="1697863"/>
                    <a:pt x="878205" y="1695958"/>
                    <a:pt x="841121" y="1695958"/>
                  </a:cubicBezTo>
                  <a:cubicBezTo>
                    <a:pt x="771144" y="1695958"/>
                    <a:pt x="697738" y="1702816"/>
                    <a:pt x="644271" y="1706753"/>
                  </a:cubicBezTo>
                  <a:cubicBezTo>
                    <a:pt x="591185" y="1710563"/>
                    <a:pt x="522986" y="1716659"/>
                    <a:pt x="451866" y="1716659"/>
                  </a:cubicBezTo>
                  <a:cubicBezTo>
                    <a:pt x="288290" y="1716659"/>
                    <a:pt x="109347" y="1684401"/>
                    <a:pt x="64770" y="1517523"/>
                  </a:cubicBezTo>
                  <a:cubicBezTo>
                    <a:pt x="0" y="1275842"/>
                    <a:pt x="320294" y="1171956"/>
                    <a:pt x="485140" y="1160526"/>
                  </a:cubicBezTo>
                  <a:cubicBezTo>
                    <a:pt x="544449" y="1156462"/>
                    <a:pt x="671449" y="1148080"/>
                    <a:pt x="700913" y="1078992"/>
                  </a:cubicBezTo>
                  <a:cubicBezTo>
                    <a:pt x="745363" y="973709"/>
                    <a:pt x="570230" y="892175"/>
                    <a:pt x="510413" y="846455"/>
                  </a:cubicBezTo>
                  <a:cubicBezTo>
                    <a:pt x="387985" y="752094"/>
                    <a:pt x="294132" y="604520"/>
                    <a:pt x="267589" y="444627"/>
                  </a:cubicBezTo>
                  <a:cubicBezTo>
                    <a:pt x="244221" y="305054"/>
                    <a:pt x="316611" y="180848"/>
                    <a:pt x="435737" y="121793"/>
                  </a:cubicBezTo>
                  <a:cubicBezTo>
                    <a:pt x="479044" y="100457"/>
                    <a:pt x="519176" y="91186"/>
                    <a:pt x="557022" y="91186"/>
                  </a:cubicBezTo>
                  <a:cubicBezTo>
                    <a:pt x="794004" y="91186"/>
                    <a:pt x="937895" y="455803"/>
                    <a:pt x="1155700" y="506349"/>
                  </a:cubicBezTo>
                  <a:cubicBezTo>
                    <a:pt x="1164844" y="508508"/>
                    <a:pt x="1173226" y="509524"/>
                    <a:pt x="1180973" y="509524"/>
                  </a:cubicBezTo>
                  <a:cubicBezTo>
                    <a:pt x="1279779" y="509524"/>
                    <a:pt x="1273937" y="345694"/>
                    <a:pt x="1298575" y="259080"/>
                  </a:cubicBezTo>
                  <a:cubicBezTo>
                    <a:pt x="1336421" y="128397"/>
                    <a:pt x="1417066" y="0"/>
                    <a:pt x="1556385" y="0"/>
                  </a:cubicBezTo>
                  <a:close/>
                </a:path>
              </a:pathLst>
            </a:custGeom>
            <a:solidFill>
              <a:srgbClr val="5AD199"/>
            </a:solidFill>
          </p:spPr>
        </p:sp>
      </p:grpSp>
      <p:grpSp>
        <p:nvGrpSpPr>
          <p:cNvPr name="Group 8" id="8"/>
          <p:cNvGrpSpPr>
            <a:grpSpLocks noChangeAspect="true"/>
          </p:cNvGrpSpPr>
          <p:nvPr/>
        </p:nvGrpSpPr>
        <p:grpSpPr>
          <a:xfrm rot="2530133">
            <a:off x="2752977" y="8619696"/>
            <a:ext cx="1683682" cy="1152909"/>
            <a:chOff x="0" y="0"/>
            <a:chExt cx="2244909" cy="1537212"/>
          </a:xfrm>
        </p:grpSpPr>
        <p:sp>
          <p:nvSpPr>
            <p:cNvPr name="Freeform 9" id="9"/>
            <p:cNvSpPr/>
            <p:nvPr/>
          </p:nvSpPr>
          <p:spPr>
            <a:xfrm flipH="false" flipV="false" rot="0">
              <a:off x="0" y="0"/>
              <a:ext cx="2244852" cy="1536700"/>
            </a:xfrm>
            <a:custGeom>
              <a:avLst/>
              <a:gdLst/>
              <a:ahLst/>
              <a:cxnLst/>
              <a:rect r="r" b="b" t="t" l="l"/>
              <a:pathLst>
                <a:path h="1536700" w="2244852">
                  <a:moveTo>
                    <a:pt x="6985" y="0"/>
                  </a:moveTo>
                  <a:cubicBezTo>
                    <a:pt x="10795" y="0"/>
                    <a:pt x="17018" y="2794"/>
                    <a:pt x="24765" y="9525"/>
                  </a:cubicBezTo>
                  <a:cubicBezTo>
                    <a:pt x="24765" y="9525"/>
                    <a:pt x="63881" y="43815"/>
                    <a:pt x="128778" y="100838"/>
                  </a:cubicBezTo>
                  <a:cubicBezTo>
                    <a:pt x="161417" y="129286"/>
                    <a:pt x="200152" y="163322"/>
                    <a:pt x="244094" y="201676"/>
                  </a:cubicBezTo>
                  <a:cubicBezTo>
                    <a:pt x="266065" y="220853"/>
                    <a:pt x="289052" y="241173"/>
                    <a:pt x="313055" y="262001"/>
                  </a:cubicBezTo>
                  <a:cubicBezTo>
                    <a:pt x="337058" y="282829"/>
                    <a:pt x="362077" y="305308"/>
                    <a:pt x="387858" y="328168"/>
                  </a:cubicBezTo>
                  <a:cubicBezTo>
                    <a:pt x="413639" y="350774"/>
                    <a:pt x="440055" y="374523"/>
                    <a:pt x="467106" y="398526"/>
                  </a:cubicBezTo>
                  <a:cubicBezTo>
                    <a:pt x="473964" y="404368"/>
                    <a:pt x="480822" y="410591"/>
                    <a:pt x="487680" y="416687"/>
                  </a:cubicBezTo>
                  <a:cubicBezTo>
                    <a:pt x="494157" y="422910"/>
                    <a:pt x="501015" y="429006"/>
                    <a:pt x="507873" y="435229"/>
                  </a:cubicBezTo>
                  <a:cubicBezTo>
                    <a:pt x="521589" y="447548"/>
                    <a:pt x="535305" y="460248"/>
                    <a:pt x="549021" y="472948"/>
                  </a:cubicBezTo>
                  <a:cubicBezTo>
                    <a:pt x="576834" y="498348"/>
                    <a:pt x="604647" y="524129"/>
                    <a:pt x="632714" y="549783"/>
                  </a:cubicBezTo>
                  <a:lnTo>
                    <a:pt x="643382" y="559435"/>
                  </a:lnTo>
                  <a:lnTo>
                    <a:pt x="653669" y="569722"/>
                  </a:lnTo>
                  <a:cubicBezTo>
                    <a:pt x="660527" y="576580"/>
                    <a:pt x="667385" y="583438"/>
                    <a:pt x="674243" y="590296"/>
                  </a:cubicBezTo>
                  <a:cubicBezTo>
                    <a:pt x="687578" y="604012"/>
                    <a:pt x="701040" y="617728"/>
                    <a:pt x="714375" y="631444"/>
                  </a:cubicBezTo>
                  <a:cubicBezTo>
                    <a:pt x="767588" y="687070"/>
                    <a:pt x="819404" y="743331"/>
                    <a:pt x="869442" y="797814"/>
                  </a:cubicBezTo>
                  <a:cubicBezTo>
                    <a:pt x="919861" y="852043"/>
                    <a:pt x="968629" y="903859"/>
                    <a:pt x="1015619" y="951484"/>
                  </a:cubicBezTo>
                  <a:cubicBezTo>
                    <a:pt x="1062355" y="998855"/>
                    <a:pt x="1113409" y="1048893"/>
                    <a:pt x="1168654" y="1097280"/>
                  </a:cubicBezTo>
                  <a:cubicBezTo>
                    <a:pt x="1196467" y="1121283"/>
                    <a:pt x="1224915" y="1145286"/>
                    <a:pt x="1254760" y="1168019"/>
                  </a:cubicBezTo>
                  <a:cubicBezTo>
                    <a:pt x="1284605" y="1191006"/>
                    <a:pt x="1315466" y="1213231"/>
                    <a:pt x="1347089" y="1233932"/>
                  </a:cubicBezTo>
                  <a:cubicBezTo>
                    <a:pt x="1378966" y="1254887"/>
                    <a:pt x="1411605" y="1273683"/>
                    <a:pt x="1445260" y="1291209"/>
                  </a:cubicBezTo>
                  <a:cubicBezTo>
                    <a:pt x="1453515" y="1295654"/>
                    <a:pt x="1461770" y="1300099"/>
                    <a:pt x="1470279" y="1303909"/>
                  </a:cubicBezTo>
                  <a:cubicBezTo>
                    <a:pt x="1478915" y="1307973"/>
                    <a:pt x="1487170" y="1312164"/>
                    <a:pt x="1495679" y="1315847"/>
                  </a:cubicBezTo>
                  <a:cubicBezTo>
                    <a:pt x="1512824" y="1323086"/>
                    <a:pt x="1530350" y="1329563"/>
                    <a:pt x="1547876" y="1336421"/>
                  </a:cubicBezTo>
                  <a:cubicBezTo>
                    <a:pt x="1556512" y="1339850"/>
                    <a:pt x="1565021" y="1343279"/>
                    <a:pt x="1573657" y="1346708"/>
                  </a:cubicBezTo>
                  <a:cubicBezTo>
                    <a:pt x="1578102" y="1348359"/>
                    <a:pt x="1582293" y="1350137"/>
                    <a:pt x="1586357" y="1351788"/>
                  </a:cubicBezTo>
                  <a:cubicBezTo>
                    <a:pt x="1590802" y="1353185"/>
                    <a:pt x="1595247" y="1354963"/>
                    <a:pt x="1599438" y="1356233"/>
                  </a:cubicBezTo>
                  <a:cubicBezTo>
                    <a:pt x="1616964" y="1362456"/>
                    <a:pt x="1634109" y="1368298"/>
                    <a:pt x="1651254" y="1374013"/>
                  </a:cubicBezTo>
                  <a:cubicBezTo>
                    <a:pt x="1659509" y="1377188"/>
                    <a:pt x="1668018" y="1380236"/>
                    <a:pt x="1676654" y="1382903"/>
                  </a:cubicBezTo>
                  <a:cubicBezTo>
                    <a:pt x="1684909" y="1385697"/>
                    <a:pt x="1693418" y="1388110"/>
                    <a:pt x="1701673" y="1390777"/>
                  </a:cubicBezTo>
                  <a:cubicBezTo>
                    <a:pt x="1718818" y="1395857"/>
                    <a:pt x="1735328" y="1401064"/>
                    <a:pt x="1751711" y="1406271"/>
                  </a:cubicBezTo>
                  <a:cubicBezTo>
                    <a:pt x="1882775" y="1445387"/>
                    <a:pt x="2000758" y="1471803"/>
                    <a:pt x="2084832" y="1490980"/>
                  </a:cubicBezTo>
                  <a:cubicBezTo>
                    <a:pt x="2126742" y="1500251"/>
                    <a:pt x="2160651" y="1507871"/>
                    <a:pt x="2184019" y="1512570"/>
                  </a:cubicBezTo>
                  <a:cubicBezTo>
                    <a:pt x="2207006" y="1517777"/>
                    <a:pt x="2219706" y="1520444"/>
                    <a:pt x="2219706" y="1520444"/>
                  </a:cubicBezTo>
                  <a:cubicBezTo>
                    <a:pt x="2243582" y="1526159"/>
                    <a:pt x="2244852" y="1536700"/>
                    <a:pt x="2226437" y="1536700"/>
                  </a:cubicBezTo>
                  <a:cubicBezTo>
                    <a:pt x="2223643" y="1536700"/>
                    <a:pt x="2220341" y="1536446"/>
                    <a:pt x="2216658" y="1535938"/>
                  </a:cubicBezTo>
                  <a:cubicBezTo>
                    <a:pt x="2216658" y="1535938"/>
                    <a:pt x="2203958" y="1533144"/>
                    <a:pt x="2180590" y="1528699"/>
                  </a:cubicBezTo>
                  <a:cubicBezTo>
                    <a:pt x="2157222" y="1523873"/>
                    <a:pt x="2123313" y="1517015"/>
                    <a:pt x="2081022" y="1508506"/>
                  </a:cubicBezTo>
                  <a:cubicBezTo>
                    <a:pt x="1996313" y="1490599"/>
                    <a:pt x="1877949" y="1465961"/>
                    <a:pt x="1745107" y="1428242"/>
                  </a:cubicBezTo>
                  <a:cubicBezTo>
                    <a:pt x="1728597" y="1423416"/>
                    <a:pt x="1711833" y="1418590"/>
                    <a:pt x="1694688" y="1413510"/>
                  </a:cubicBezTo>
                  <a:cubicBezTo>
                    <a:pt x="1686052" y="1411097"/>
                    <a:pt x="1677543" y="1408303"/>
                    <a:pt x="1668907" y="1406017"/>
                  </a:cubicBezTo>
                  <a:cubicBezTo>
                    <a:pt x="1660271" y="1403223"/>
                    <a:pt x="1651762" y="1400175"/>
                    <a:pt x="1643126" y="1397381"/>
                  </a:cubicBezTo>
                  <a:cubicBezTo>
                    <a:pt x="1625981" y="1391539"/>
                    <a:pt x="1608455" y="1385697"/>
                    <a:pt x="1590929" y="1379855"/>
                  </a:cubicBezTo>
                  <a:cubicBezTo>
                    <a:pt x="1586484" y="1378458"/>
                    <a:pt x="1582039" y="1376807"/>
                    <a:pt x="1577594" y="1375410"/>
                  </a:cubicBezTo>
                  <a:cubicBezTo>
                    <a:pt x="1573530" y="1373632"/>
                    <a:pt x="1568958" y="1371981"/>
                    <a:pt x="1564513" y="1370203"/>
                  </a:cubicBezTo>
                  <a:cubicBezTo>
                    <a:pt x="1556004" y="1367155"/>
                    <a:pt x="1546987" y="1363726"/>
                    <a:pt x="1538097" y="1360297"/>
                  </a:cubicBezTo>
                  <a:cubicBezTo>
                    <a:pt x="1520571" y="1353439"/>
                    <a:pt x="1502791" y="1346962"/>
                    <a:pt x="1484884" y="1340104"/>
                  </a:cubicBezTo>
                  <a:cubicBezTo>
                    <a:pt x="1476248" y="1336040"/>
                    <a:pt x="1467358" y="1331849"/>
                    <a:pt x="1458849" y="1327785"/>
                  </a:cubicBezTo>
                  <a:cubicBezTo>
                    <a:pt x="1449959" y="1323975"/>
                    <a:pt x="1441323" y="1319530"/>
                    <a:pt x="1432814" y="1315085"/>
                  </a:cubicBezTo>
                  <a:cubicBezTo>
                    <a:pt x="1398524" y="1297559"/>
                    <a:pt x="1364488" y="1278382"/>
                    <a:pt x="1331976" y="1257427"/>
                  </a:cubicBezTo>
                  <a:cubicBezTo>
                    <a:pt x="1299464" y="1236472"/>
                    <a:pt x="1267841" y="1214247"/>
                    <a:pt x="1237234" y="1191260"/>
                  </a:cubicBezTo>
                  <a:cubicBezTo>
                    <a:pt x="1206627" y="1167892"/>
                    <a:pt x="1177544" y="1143889"/>
                    <a:pt x="1149096" y="1119505"/>
                  </a:cubicBezTo>
                  <a:cubicBezTo>
                    <a:pt x="1092835" y="1070737"/>
                    <a:pt x="1041019" y="1020699"/>
                    <a:pt x="993648" y="972693"/>
                  </a:cubicBezTo>
                  <a:cubicBezTo>
                    <a:pt x="946658" y="924941"/>
                    <a:pt x="897636" y="872490"/>
                    <a:pt x="847852" y="817626"/>
                  </a:cubicBezTo>
                  <a:cubicBezTo>
                    <a:pt x="797814" y="763016"/>
                    <a:pt x="746252" y="706501"/>
                    <a:pt x="694182" y="650875"/>
                  </a:cubicBezTo>
                  <a:cubicBezTo>
                    <a:pt x="680847" y="636778"/>
                    <a:pt x="667766" y="623062"/>
                    <a:pt x="654431" y="609346"/>
                  </a:cubicBezTo>
                  <a:cubicBezTo>
                    <a:pt x="647954" y="602488"/>
                    <a:pt x="641350" y="595630"/>
                    <a:pt x="634492" y="589153"/>
                  </a:cubicBezTo>
                  <a:lnTo>
                    <a:pt x="624586" y="578866"/>
                  </a:lnTo>
                  <a:lnTo>
                    <a:pt x="614299" y="569214"/>
                  </a:lnTo>
                  <a:cubicBezTo>
                    <a:pt x="586486" y="543179"/>
                    <a:pt x="558673" y="517144"/>
                    <a:pt x="531622" y="491744"/>
                  </a:cubicBezTo>
                  <a:cubicBezTo>
                    <a:pt x="517906" y="478663"/>
                    <a:pt x="504444" y="465963"/>
                    <a:pt x="490728" y="453644"/>
                  </a:cubicBezTo>
                  <a:cubicBezTo>
                    <a:pt x="484251" y="447167"/>
                    <a:pt x="477266" y="440944"/>
                    <a:pt x="470789" y="434721"/>
                  </a:cubicBezTo>
                  <a:cubicBezTo>
                    <a:pt x="463931" y="428498"/>
                    <a:pt x="457454" y="422402"/>
                    <a:pt x="450596" y="416179"/>
                  </a:cubicBezTo>
                  <a:cubicBezTo>
                    <a:pt x="423799" y="391795"/>
                    <a:pt x="397764" y="368173"/>
                    <a:pt x="372364" y="345186"/>
                  </a:cubicBezTo>
                  <a:cubicBezTo>
                    <a:pt x="168529" y="160782"/>
                    <a:pt x="14097" y="21209"/>
                    <a:pt x="14097" y="21209"/>
                  </a:cubicBezTo>
                  <a:cubicBezTo>
                    <a:pt x="889" y="9271"/>
                    <a:pt x="0" y="0"/>
                    <a:pt x="6985" y="0"/>
                  </a:cubicBezTo>
                  <a:close/>
                </a:path>
              </a:pathLst>
            </a:custGeom>
            <a:solidFill>
              <a:srgbClr val="439D8A"/>
            </a:solidFill>
          </p:spPr>
        </p:sp>
      </p:grpSp>
      <p:grpSp>
        <p:nvGrpSpPr>
          <p:cNvPr name="Group 10" id="10"/>
          <p:cNvGrpSpPr>
            <a:grpSpLocks noChangeAspect="true"/>
          </p:cNvGrpSpPr>
          <p:nvPr/>
        </p:nvGrpSpPr>
        <p:grpSpPr>
          <a:xfrm rot="2530133">
            <a:off x="3085988" y="9124962"/>
            <a:ext cx="423741" cy="57709"/>
            <a:chOff x="0" y="0"/>
            <a:chExt cx="564989" cy="76946"/>
          </a:xfrm>
        </p:grpSpPr>
        <p:sp>
          <p:nvSpPr>
            <p:cNvPr name="Freeform 11" id="11"/>
            <p:cNvSpPr/>
            <p:nvPr/>
          </p:nvSpPr>
          <p:spPr>
            <a:xfrm flipH="false" flipV="false" rot="0">
              <a:off x="0" y="0"/>
              <a:ext cx="565277" cy="76835"/>
            </a:xfrm>
            <a:custGeom>
              <a:avLst/>
              <a:gdLst/>
              <a:ahLst/>
              <a:cxnLst/>
              <a:rect r="r" b="b" t="t" l="l"/>
              <a:pathLst>
                <a:path h="76835" w="565277">
                  <a:moveTo>
                    <a:pt x="164338" y="0"/>
                  </a:moveTo>
                  <a:cubicBezTo>
                    <a:pt x="177800" y="0"/>
                    <a:pt x="191516" y="381"/>
                    <a:pt x="205613" y="635"/>
                  </a:cubicBezTo>
                  <a:cubicBezTo>
                    <a:pt x="212471" y="635"/>
                    <a:pt x="219329" y="1016"/>
                    <a:pt x="226187" y="1016"/>
                  </a:cubicBezTo>
                  <a:cubicBezTo>
                    <a:pt x="229616" y="1397"/>
                    <a:pt x="233045" y="1397"/>
                    <a:pt x="236474" y="1397"/>
                  </a:cubicBezTo>
                  <a:cubicBezTo>
                    <a:pt x="239903" y="1778"/>
                    <a:pt x="243332" y="2032"/>
                    <a:pt x="246761" y="2032"/>
                  </a:cubicBezTo>
                  <a:cubicBezTo>
                    <a:pt x="260223" y="3048"/>
                    <a:pt x="273177" y="4064"/>
                    <a:pt x="285242" y="5080"/>
                  </a:cubicBezTo>
                  <a:cubicBezTo>
                    <a:pt x="292100" y="5715"/>
                    <a:pt x="299339" y="6477"/>
                    <a:pt x="306451" y="7112"/>
                  </a:cubicBezTo>
                  <a:cubicBezTo>
                    <a:pt x="313690" y="8128"/>
                    <a:pt x="321183" y="9144"/>
                    <a:pt x="328803" y="10160"/>
                  </a:cubicBezTo>
                  <a:cubicBezTo>
                    <a:pt x="343916" y="12192"/>
                    <a:pt x="359410" y="14224"/>
                    <a:pt x="374777" y="16764"/>
                  </a:cubicBezTo>
                  <a:cubicBezTo>
                    <a:pt x="390144" y="19558"/>
                    <a:pt x="406019" y="22606"/>
                    <a:pt x="421132" y="25273"/>
                  </a:cubicBezTo>
                  <a:cubicBezTo>
                    <a:pt x="428625" y="27051"/>
                    <a:pt x="436245" y="28321"/>
                    <a:pt x="443484" y="29718"/>
                  </a:cubicBezTo>
                  <a:cubicBezTo>
                    <a:pt x="450723" y="31496"/>
                    <a:pt x="457581" y="33147"/>
                    <a:pt x="464439" y="34925"/>
                  </a:cubicBezTo>
                  <a:cubicBezTo>
                    <a:pt x="478155" y="38354"/>
                    <a:pt x="491236" y="41402"/>
                    <a:pt x="502920" y="44196"/>
                  </a:cubicBezTo>
                  <a:cubicBezTo>
                    <a:pt x="514223" y="47625"/>
                    <a:pt x="524510" y="50673"/>
                    <a:pt x="533146" y="53086"/>
                  </a:cubicBezTo>
                  <a:cubicBezTo>
                    <a:pt x="550037" y="58166"/>
                    <a:pt x="560324" y="61341"/>
                    <a:pt x="560324" y="61341"/>
                  </a:cubicBezTo>
                  <a:cubicBezTo>
                    <a:pt x="565277" y="63373"/>
                    <a:pt x="561975" y="76835"/>
                    <a:pt x="556514" y="76835"/>
                  </a:cubicBezTo>
                  <a:cubicBezTo>
                    <a:pt x="556260" y="76835"/>
                    <a:pt x="556133" y="76835"/>
                    <a:pt x="555879" y="76835"/>
                  </a:cubicBezTo>
                  <a:cubicBezTo>
                    <a:pt x="555879" y="76835"/>
                    <a:pt x="545592" y="74422"/>
                    <a:pt x="528447" y="70612"/>
                  </a:cubicBezTo>
                  <a:cubicBezTo>
                    <a:pt x="519811" y="68834"/>
                    <a:pt x="509905" y="66548"/>
                    <a:pt x="498221" y="64135"/>
                  </a:cubicBezTo>
                  <a:cubicBezTo>
                    <a:pt x="486537" y="62103"/>
                    <a:pt x="473837" y="60071"/>
                    <a:pt x="460121" y="57531"/>
                  </a:cubicBezTo>
                  <a:cubicBezTo>
                    <a:pt x="453263" y="56134"/>
                    <a:pt x="446405" y="55118"/>
                    <a:pt x="439166" y="53848"/>
                  </a:cubicBezTo>
                  <a:cubicBezTo>
                    <a:pt x="431927" y="52832"/>
                    <a:pt x="424434" y="51816"/>
                    <a:pt x="416814" y="50673"/>
                  </a:cubicBezTo>
                  <a:cubicBezTo>
                    <a:pt x="401701" y="48641"/>
                    <a:pt x="386207" y="46609"/>
                    <a:pt x="371221" y="44450"/>
                  </a:cubicBezTo>
                  <a:cubicBezTo>
                    <a:pt x="355727" y="42799"/>
                    <a:pt x="340360" y="41021"/>
                    <a:pt x="325628" y="39624"/>
                  </a:cubicBezTo>
                  <a:cubicBezTo>
                    <a:pt x="318135" y="38608"/>
                    <a:pt x="310896" y="37973"/>
                    <a:pt x="303657" y="37211"/>
                  </a:cubicBezTo>
                  <a:cubicBezTo>
                    <a:pt x="296418" y="36449"/>
                    <a:pt x="289560" y="35814"/>
                    <a:pt x="282702" y="35560"/>
                  </a:cubicBezTo>
                  <a:cubicBezTo>
                    <a:pt x="270637" y="34163"/>
                    <a:pt x="257937" y="33147"/>
                    <a:pt x="244602" y="31750"/>
                  </a:cubicBezTo>
                  <a:cubicBezTo>
                    <a:pt x="241554" y="31369"/>
                    <a:pt x="238125" y="31115"/>
                    <a:pt x="234950" y="30734"/>
                  </a:cubicBezTo>
                  <a:cubicBezTo>
                    <a:pt x="231521" y="30734"/>
                    <a:pt x="228092" y="30353"/>
                    <a:pt x="224663" y="30353"/>
                  </a:cubicBezTo>
                  <a:cubicBezTo>
                    <a:pt x="217805" y="29718"/>
                    <a:pt x="211201" y="29337"/>
                    <a:pt x="204343" y="28956"/>
                  </a:cubicBezTo>
                  <a:cubicBezTo>
                    <a:pt x="190627" y="27940"/>
                    <a:pt x="177292" y="26924"/>
                    <a:pt x="163830" y="26162"/>
                  </a:cubicBezTo>
                  <a:cubicBezTo>
                    <a:pt x="150368" y="25400"/>
                    <a:pt x="137287" y="25400"/>
                    <a:pt x="125222" y="25019"/>
                  </a:cubicBezTo>
                  <a:cubicBezTo>
                    <a:pt x="108712" y="24130"/>
                    <a:pt x="93599" y="24130"/>
                    <a:pt x="80772" y="24130"/>
                  </a:cubicBezTo>
                  <a:cubicBezTo>
                    <a:pt x="74295" y="24130"/>
                    <a:pt x="68453" y="24130"/>
                    <a:pt x="63119" y="24003"/>
                  </a:cubicBezTo>
                  <a:cubicBezTo>
                    <a:pt x="50038" y="24003"/>
                    <a:pt x="40767" y="24003"/>
                    <a:pt x="37211" y="23749"/>
                  </a:cubicBezTo>
                  <a:cubicBezTo>
                    <a:pt x="36957" y="23876"/>
                    <a:pt x="36703" y="24130"/>
                    <a:pt x="36449" y="24257"/>
                  </a:cubicBezTo>
                  <a:cubicBezTo>
                    <a:pt x="35433" y="24638"/>
                    <a:pt x="34417" y="24892"/>
                    <a:pt x="33401" y="25273"/>
                  </a:cubicBezTo>
                  <a:cubicBezTo>
                    <a:pt x="31623" y="25908"/>
                    <a:pt x="30353" y="26289"/>
                    <a:pt x="28575" y="26670"/>
                  </a:cubicBezTo>
                  <a:cubicBezTo>
                    <a:pt x="25781" y="27305"/>
                    <a:pt x="23495" y="28067"/>
                    <a:pt x="21336" y="28321"/>
                  </a:cubicBezTo>
                  <a:cubicBezTo>
                    <a:pt x="17272" y="28956"/>
                    <a:pt x="14478" y="29337"/>
                    <a:pt x="12446" y="29718"/>
                  </a:cubicBezTo>
                  <a:cubicBezTo>
                    <a:pt x="8382" y="30353"/>
                    <a:pt x="8001" y="30353"/>
                    <a:pt x="8001" y="30353"/>
                  </a:cubicBezTo>
                  <a:cubicBezTo>
                    <a:pt x="2032" y="30607"/>
                    <a:pt x="0" y="17526"/>
                    <a:pt x="5461" y="15113"/>
                  </a:cubicBezTo>
                  <a:cubicBezTo>
                    <a:pt x="5461" y="15113"/>
                    <a:pt x="5842" y="15113"/>
                    <a:pt x="9525" y="14478"/>
                  </a:cubicBezTo>
                  <a:cubicBezTo>
                    <a:pt x="11557" y="14097"/>
                    <a:pt x="14351" y="13462"/>
                    <a:pt x="18161" y="12827"/>
                  </a:cubicBezTo>
                  <a:cubicBezTo>
                    <a:pt x="19812" y="12446"/>
                    <a:pt x="22225" y="12192"/>
                    <a:pt x="24384" y="11430"/>
                  </a:cubicBezTo>
                  <a:cubicBezTo>
                    <a:pt x="25400" y="11049"/>
                    <a:pt x="26797" y="10795"/>
                    <a:pt x="27813" y="10414"/>
                  </a:cubicBezTo>
                  <a:cubicBezTo>
                    <a:pt x="28448" y="10160"/>
                    <a:pt x="28829" y="9779"/>
                    <a:pt x="29591" y="9779"/>
                  </a:cubicBezTo>
                  <a:cubicBezTo>
                    <a:pt x="29972" y="9398"/>
                    <a:pt x="30226" y="9398"/>
                    <a:pt x="30607" y="9144"/>
                  </a:cubicBezTo>
                  <a:lnTo>
                    <a:pt x="33274" y="7874"/>
                  </a:lnTo>
                  <a:lnTo>
                    <a:pt x="34671" y="7493"/>
                  </a:lnTo>
                  <a:cubicBezTo>
                    <a:pt x="36068" y="7239"/>
                    <a:pt x="45974" y="6223"/>
                    <a:pt x="62103" y="4826"/>
                  </a:cubicBezTo>
                  <a:cubicBezTo>
                    <a:pt x="78232" y="3429"/>
                    <a:pt x="100203" y="1016"/>
                    <a:pt x="125222" y="1016"/>
                  </a:cubicBezTo>
                  <a:cubicBezTo>
                    <a:pt x="137541" y="635"/>
                    <a:pt x="150622" y="381"/>
                    <a:pt x="164338" y="0"/>
                  </a:cubicBezTo>
                  <a:close/>
                </a:path>
              </a:pathLst>
            </a:custGeom>
            <a:solidFill>
              <a:srgbClr val="439D8A"/>
            </a:solidFill>
          </p:spPr>
        </p:sp>
      </p:grpSp>
      <p:grpSp>
        <p:nvGrpSpPr>
          <p:cNvPr name="Group 12" id="12"/>
          <p:cNvGrpSpPr>
            <a:grpSpLocks noChangeAspect="true"/>
          </p:cNvGrpSpPr>
          <p:nvPr/>
        </p:nvGrpSpPr>
        <p:grpSpPr>
          <a:xfrm rot="2530133">
            <a:off x="3411990" y="8460424"/>
            <a:ext cx="160807" cy="353150"/>
            <a:chOff x="0" y="0"/>
            <a:chExt cx="214410" cy="470866"/>
          </a:xfrm>
        </p:grpSpPr>
        <p:sp>
          <p:nvSpPr>
            <p:cNvPr name="Freeform 13" id="13"/>
            <p:cNvSpPr/>
            <p:nvPr/>
          </p:nvSpPr>
          <p:spPr>
            <a:xfrm flipH="false" flipV="false" rot="0">
              <a:off x="0" y="0"/>
              <a:ext cx="214630" cy="470789"/>
            </a:xfrm>
            <a:custGeom>
              <a:avLst/>
              <a:gdLst/>
              <a:ahLst/>
              <a:cxnLst/>
              <a:rect r="r" b="b" t="t" l="l"/>
              <a:pathLst>
                <a:path h="470789" w="214630">
                  <a:moveTo>
                    <a:pt x="10795" y="0"/>
                  </a:moveTo>
                  <a:cubicBezTo>
                    <a:pt x="12827" y="0"/>
                    <a:pt x="14605" y="508"/>
                    <a:pt x="15494" y="1778"/>
                  </a:cubicBezTo>
                  <a:cubicBezTo>
                    <a:pt x="15494" y="1778"/>
                    <a:pt x="19304" y="10668"/>
                    <a:pt x="25146" y="25146"/>
                  </a:cubicBezTo>
                  <a:cubicBezTo>
                    <a:pt x="30988" y="40640"/>
                    <a:pt x="39243" y="60452"/>
                    <a:pt x="48514" y="84455"/>
                  </a:cubicBezTo>
                  <a:cubicBezTo>
                    <a:pt x="66294" y="131826"/>
                    <a:pt x="88265" y="190500"/>
                    <a:pt x="105791" y="236474"/>
                  </a:cubicBezTo>
                  <a:cubicBezTo>
                    <a:pt x="114427" y="259461"/>
                    <a:pt x="124333" y="285115"/>
                    <a:pt x="135001" y="310896"/>
                  </a:cubicBezTo>
                  <a:cubicBezTo>
                    <a:pt x="145923" y="336677"/>
                    <a:pt x="157607" y="362077"/>
                    <a:pt x="169037" y="384302"/>
                  </a:cubicBezTo>
                  <a:cubicBezTo>
                    <a:pt x="174879" y="395224"/>
                    <a:pt x="180340" y="405892"/>
                    <a:pt x="185547" y="415163"/>
                  </a:cubicBezTo>
                  <a:cubicBezTo>
                    <a:pt x="190754" y="424053"/>
                    <a:pt x="195580" y="432308"/>
                    <a:pt x="199263" y="439166"/>
                  </a:cubicBezTo>
                  <a:cubicBezTo>
                    <a:pt x="207518" y="452628"/>
                    <a:pt x="212725" y="460756"/>
                    <a:pt x="212725" y="460756"/>
                  </a:cubicBezTo>
                  <a:cubicBezTo>
                    <a:pt x="214630" y="464439"/>
                    <a:pt x="207010" y="470789"/>
                    <a:pt x="202311" y="470789"/>
                  </a:cubicBezTo>
                  <a:cubicBezTo>
                    <a:pt x="201295" y="470789"/>
                    <a:pt x="200279" y="470408"/>
                    <a:pt x="199644" y="469646"/>
                  </a:cubicBezTo>
                  <a:cubicBezTo>
                    <a:pt x="199644" y="469646"/>
                    <a:pt x="193802" y="461772"/>
                    <a:pt x="184277" y="449072"/>
                  </a:cubicBezTo>
                  <a:cubicBezTo>
                    <a:pt x="179832" y="442468"/>
                    <a:pt x="174244" y="434594"/>
                    <a:pt x="168148" y="425323"/>
                  </a:cubicBezTo>
                  <a:cubicBezTo>
                    <a:pt x="162306" y="416433"/>
                    <a:pt x="155829" y="406146"/>
                    <a:pt x="148971" y="395478"/>
                  </a:cubicBezTo>
                  <a:cubicBezTo>
                    <a:pt x="135890" y="373126"/>
                    <a:pt x="122174" y="348107"/>
                    <a:pt x="109855" y="322453"/>
                  </a:cubicBezTo>
                  <a:cubicBezTo>
                    <a:pt x="97536" y="296418"/>
                    <a:pt x="86106" y="270256"/>
                    <a:pt x="77597" y="247015"/>
                  </a:cubicBezTo>
                  <a:cubicBezTo>
                    <a:pt x="59817" y="200660"/>
                    <a:pt x="41529" y="140335"/>
                    <a:pt x="26797" y="91948"/>
                  </a:cubicBezTo>
                  <a:cubicBezTo>
                    <a:pt x="11684" y="43307"/>
                    <a:pt x="762" y="6604"/>
                    <a:pt x="762" y="6604"/>
                  </a:cubicBezTo>
                  <a:cubicBezTo>
                    <a:pt x="0" y="2921"/>
                    <a:pt x="6096" y="0"/>
                    <a:pt x="10795" y="0"/>
                  </a:cubicBezTo>
                  <a:close/>
                </a:path>
              </a:pathLst>
            </a:custGeom>
            <a:solidFill>
              <a:srgbClr val="439D8A"/>
            </a:solidFill>
          </p:spPr>
        </p:sp>
      </p:grpSp>
      <p:grpSp>
        <p:nvGrpSpPr>
          <p:cNvPr name="Group 14" id="14"/>
          <p:cNvGrpSpPr>
            <a:grpSpLocks noChangeAspect="true"/>
          </p:cNvGrpSpPr>
          <p:nvPr/>
        </p:nvGrpSpPr>
        <p:grpSpPr>
          <a:xfrm rot="1398551">
            <a:off x="3754904" y="8035773"/>
            <a:ext cx="1511329" cy="1959047"/>
            <a:chOff x="0" y="0"/>
            <a:chExt cx="2015105" cy="2612063"/>
          </a:xfrm>
        </p:grpSpPr>
        <p:sp>
          <p:nvSpPr>
            <p:cNvPr name="Freeform 15" id="15"/>
            <p:cNvSpPr/>
            <p:nvPr/>
          </p:nvSpPr>
          <p:spPr>
            <a:xfrm flipH="false" flipV="false" rot="0">
              <a:off x="0" y="0"/>
              <a:ext cx="2015236" cy="2612263"/>
            </a:xfrm>
            <a:custGeom>
              <a:avLst/>
              <a:gdLst/>
              <a:ahLst/>
              <a:cxnLst/>
              <a:rect r="r" b="b" t="t" l="l"/>
              <a:pathLst>
                <a:path h="2612263" w="2015236">
                  <a:moveTo>
                    <a:pt x="1481328" y="0"/>
                  </a:moveTo>
                  <a:cubicBezTo>
                    <a:pt x="1539875" y="0"/>
                    <a:pt x="1598041" y="6096"/>
                    <a:pt x="1654556" y="19685"/>
                  </a:cubicBezTo>
                  <a:cubicBezTo>
                    <a:pt x="1783969" y="50546"/>
                    <a:pt x="1921891" y="122555"/>
                    <a:pt x="1976755" y="245110"/>
                  </a:cubicBezTo>
                  <a:cubicBezTo>
                    <a:pt x="1978533" y="246761"/>
                    <a:pt x="1979803" y="248158"/>
                    <a:pt x="1981581" y="249936"/>
                  </a:cubicBezTo>
                  <a:cubicBezTo>
                    <a:pt x="1993265" y="259207"/>
                    <a:pt x="1994662" y="272542"/>
                    <a:pt x="1990471" y="283591"/>
                  </a:cubicBezTo>
                  <a:cubicBezTo>
                    <a:pt x="1994916" y="299339"/>
                    <a:pt x="1997964" y="315468"/>
                    <a:pt x="1999742" y="332994"/>
                  </a:cubicBezTo>
                  <a:cubicBezTo>
                    <a:pt x="2015236" y="489077"/>
                    <a:pt x="1921129" y="642874"/>
                    <a:pt x="1833372" y="763905"/>
                  </a:cubicBezTo>
                  <a:cubicBezTo>
                    <a:pt x="1626489" y="1049020"/>
                    <a:pt x="1337945" y="1256538"/>
                    <a:pt x="1068197" y="1477264"/>
                  </a:cubicBezTo>
                  <a:cubicBezTo>
                    <a:pt x="786892" y="1708150"/>
                    <a:pt x="576580" y="1950720"/>
                    <a:pt x="395732" y="2265807"/>
                  </a:cubicBezTo>
                  <a:cubicBezTo>
                    <a:pt x="363347" y="2322322"/>
                    <a:pt x="222504" y="2612263"/>
                    <a:pt x="116840" y="2612263"/>
                  </a:cubicBezTo>
                  <a:cubicBezTo>
                    <a:pt x="108204" y="2612263"/>
                    <a:pt x="99822" y="2610358"/>
                    <a:pt x="91821" y="2606167"/>
                  </a:cubicBezTo>
                  <a:cubicBezTo>
                    <a:pt x="0" y="2559304"/>
                    <a:pt x="4826" y="2252218"/>
                    <a:pt x="3810" y="2159889"/>
                  </a:cubicBezTo>
                  <a:cubicBezTo>
                    <a:pt x="2413" y="2017141"/>
                    <a:pt x="19558" y="1872996"/>
                    <a:pt x="45720" y="1732026"/>
                  </a:cubicBezTo>
                  <a:cubicBezTo>
                    <a:pt x="53213" y="1690878"/>
                    <a:pt x="61468" y="1650365"/>
                    <a:pt x="70104" y="1609852"/>
                  </a:cubicBezTo>
                  <a:cubicBezTo>
                    <a:pt x="136652" y="1305560"/>
                    <a:pt x="245491" y="991870"/>
                    <a:pt x="401193" y="721233"/>
                  </a:cubicBezTo>
                  <a:cubicBezTo>
                    <a:pt x="545211" y="471170"/>
                    <a:pt x="747649" y="231648"/>
                    <a:pt x="1015619" y="110236"/>
                  </a:cubicBezTo>
                  <a:cubicBezTo>
                    <a:pt x="1157859" y="45593"/>
                    <a:pt x="1321181" y="0"/>
                    <a:pt x="1481328" y="0"/>
                  </a:cubicBezTo>
                  <a:close/>
                </a:path>
              </a:pathLst>
            </a:custGeom>
            <a:solidFill>
              <a:srgbClr val="75D9C3"/>
            </a:solidFill>
          </p:spPr>
        </p:sp>
      </p:grpSp>
      <p:grpSp>
        <p:nvGrpSpPr>
          <p:cNvPr name="Group 16" id="16"/>
          <p:cNvGrpSpPr>
            <a:grpSpLocks noChangeAspect="true"/>
          </p:cNvGrpSpPr>
          <p:nvPr/>
        </p:nvGrpSpPr>
        <p:grpSpPr>
          <a:xfrm rot="1398551">
            <a:off x="3596312" y="8199142"/>
            <a:ext cx="1013165" cy="2207168"/>
            <a:chOff x="0" y="0"/>
            <a:chExt cx="1350887" cy="2942891"/>
          </a:xfrm>
        </p:grpSpPr>
        <p:sp>
          <p:nvSpPr>
            <p:cNvPr name="Freeform 17" id="17"/>
            <p:cNvSpPr/>
            <p:nvPr/>
          </p:nvSpPr>
          <p:spPr>
            <a:xfrm flipH="false" flipV="false" rot="0">
              <a:off x="127" y="0"/>
              <a:ext cx="1350772" cy="2942590"/>
            </a:xfrm>
            <a:custGeom>
              <a:avLst/>
              <a:gdLst/>
              <a:ahLst/>
              <a:cxnLst/>
              <a:rect r="r" b="b" t="t" l="l"/>
              <a:pathLst>
                <a:path h="2942590" w="1350772">
                  <a:moveTo>
                    <a:pt x="1343533" y="0"/>
                  </a:moveTo>
                  <a:cubicBezTo>
                    <a:pt x="1350772" y="0"/>
                    <a:pt x="1348740" y="9525"/>
                    <a:pt x="1332103" y="23495"/>
                  </a:cubicBezTo>
                  <a:cubicBezTo>
                    <a:pt x="1332103" y="23495"/>
                    <a:pt x="1320419" y="33401"/>
                    <a:pt x="1298829" y="51943"/>
                  </a:cubicBezTo>
                  <a:cubicBezTo>
                    <a:pt x="1287907" y="60833"/>
                    <a:pt x="1274826" y="72517"/>
                    <a:pt x="1259713" y="85979"/>
                  </a:cubicBezTo>
                  <a:cubicBezTo>
                    <a:pt x="1252220" y="92837"/>
                    <a:pt x="1243965" y="100076"/>
                    <a:pt x="1235329" y="107950"/>
                  </a:cubicBezTo>
                  <a:cubicBezTo>
                    <a:pt x="1226693" y="115443"/>
                    <a:pt x="1217803" y="124079"/>
                    <a:pt x="1208151" y="132588"/>
                  </a:cubicBezTo>
                  <a:cubicBezTo>
                    <a:pt x="1170051" y="167259"/>
                    <a:pt x="1126109" y="210820"/>
                    <a:pt x="1077722" y="260223"/>
                  </a:cubicBezTo>
                  <a:cubicBezTo>
                    <a:pt x="1029716" y="310261"/>
                    <a:pt x="977900" y="367284"/>
                    <a:pt x="925068" y="430022"/>
                  </a:cubicBezTo>
                  <a:cubicBezTo>
                    <a:pt x="820039" y="555879"/>
                    <a:pt x="713740" y="706501"/>
                    <a:pt x="623443" y="865378"/>
                  </a:cubicBezTo>
                  <a:cubicBezTo>
                    <a:pt x="578485" y="944626"/>
                    <a:pt x="537337" y="1026287"/>
                    <a:pt x="499618" y="1105916"/>
                  </a:cubicBezTo>
                  <a:cubicBezTo>
                    <a:pt x="494792" y="1115822"/>
                    <a:pt x="489966" y="1125855"/>
                    <a:pt x="485267" y="1135380"/>
                  </a:cubicBezTo>
                  <a:cubicBezTo>
                    <a:pt x="480822" y="1145286"/>
                    <a:pt x="476377" y="1155319"/>
                    <a:pt x="471551" y="1165225"/>
                  </a:cubicBezTo>
                  <a:cubicBezTo>
                    <a:pt x="462661" y="1185164"/>
                    <a:pt x="453771" y="1204341"/>
                    <a:pt x="445135" y="1223899"/>
                  </a:cubicBezTo>
                  <a:cubicBezTo>
                    <a:pt x="436499" y="1243076"/>
                    <a:pt x="428244" y="1262253"/>
                    <a:pt x="420116" y="1281176"/>
                  </a:cubicBezTo>
                  <a:cubicBezTo>
                    <a:pt x="418084" y="1286002"/>
                    <a:pt x="416052" y="1290828"/>
                    <a:pt x="413893" y="1295273"/>
                  </a:cubicBezTo>
                  <a:cubicBezTo>
                    <a:pt x="411861" y="1300099"/>
                    <a:pt x="410083" y="1304925"/>
                    <a:pt x="408051" y="1309624"/>
                  </a:cubicBezTo>
                  <a:cubicBezTo>
                    <a:pt x="404241" y="1318895"/>
                    <a:pt x="400558" y="1328166"/>
                    <a:pt x="396367" y="1337437"/>
                  </a:cubicBezTo>
                  <a:cubicBezTo>
                    <a:pt x="380873" y="1374140"/>
                    <a:pt x="366141" y="1412621"/>
                    <a:pt x="350393" y="1451991"/>
                  </a:cubicBezTo>
                  <a:cubicBezTo>
                    <a:pt x="342900" y="1471930"/>
                    <a:pt x="335280" y="1492123"/>
                    <a:pt x="327787" y="1512443"/>
                  </a:cubicBezTo>
                  <a:cubicBezTo>
                    <a:pt x="323977" y="1522349"/>
                    <a:pt x="319913" y="1532636"/>
                    <a:pt x="316103" y="1542923"/>
                  </a:cubicBezTo>
                  <a:cubicBezTo>
                    <a:pt x="312674" y="1553210"/>
                    <a:pt x="308864" y="1563497"/>
                    <a:pt x="305181" y="1573784"/>
                  </a:cubicBezTo>
                  <a:cubicBezTo>
                    <a:pt x="301371" y="1584452"/>
                    <a:pt x="297688" y="1594739"/>
                    <a:pt x="294259" y="1605280"/>
                  </a:cubicBezTo>
                  <a:cubicBezTo>
                    <a:pt x="292227" y="1610487"/>
                    <a:pt x="290449" y="1615567"/>
                    <a:pt x="288417" y="1620774"/>
                  </a:cubicBezTo>
                  <a:cubicBezTo>
                    <a:pt x="286639" y="1626235"/>
                    <a:pt x="284988" y="1631442"/>
                    <a:pt x="282956" y="1636903"/>
                  </a:cubicBezTo>
                  <a:cubicBezTo>
                    <a:pt x="275717" y="1658112"/>
                    <a:pt x="268605" y="1679448"/>
                    <a:pt x="261366" y="1700657"/>
                  </a:cubicBezTo>
                  <a:cubicBezTo>
                    <a:pt x="247650" y="1743837"/>
                    <a:pt x="233299" y="1787144"/>
                    <a:pt x="220218" y="1831086"/>
                  </a:cubicBezTo>
                  <a:cubicBezTo>
                    <a:pt x="206883" y="1875028"/>
                    <a:pt x="194437" y="1918970"/>
                    <a:pt x="182118" y="1962785"/>
                  </a:cubicBezTo>
                  <a:cubicBezTo>
                    <a:pt x="175895" y="1984756"/>
                    <a:pt x="170053" y="2006727"/>
                    <a:pt x="164338" y="2028698"/>
                  </a:cubicBezTo>
                  <a:cubicBezTo>
                    <a:pt x="158496" y="2050288"/>
                    <a:pt x="153035" y="2072259"/>
                    <a:pt x="147447" y="2093849"/>
                  </a:cubicBezTo>
                  <a:cubicBezTo>
                    <a:pt x="144653" y="2104771"/>
                    <a:pt x="141986" y="2115439"/>
                    <a:pt x="139192" y="2126488"/>
                  </a:cubicBezTo>
                  <a:cubicBezTo>
                    <a:pt x="136779" y="2137156"/>
                    <a:pt x="134112" y="2147697"/>
                    <a:pt x="131699" y="2158746"/>
                  </a:cubicBezTo>
                  <a:cubicBezTo>
                    <a:pt x="129286" y="2169414"/>
                    <a:pt x="126492" y="2179955"/>
                    <a:pt x="124206" y="2190623"/>
                  </a:cubicBezTo>
                  <a:cubicBezTo>
                    <a:pt x="121920" y="2201291"/>
                    <a:pt x="118999" y="2211832"/>
                    <a:pt x="116967" y="2222246"/>
                  </a:cubicBezTo>
                  <a:cubicBezTo>
                    <a:pt x="108077" y="2264410"/>
                    <a:pt x="99060" y="2305939"/>
                    <a:pt x="91948" y="2346071"/>
                  </a:cubicBezTo>
                  <a:cubicBezTo>
                    <a:pt x="61722" y="2507361"/>
                    <a:pt x="44196" y="2650744"/>
                    <a:pt x="33274" y="2753360"/>
                  </a:cubicBezTo>
                  <a:cubicBezTo>
                    <a:pt x="30480" y="2779141"/>
                    <a:pt x="28194" y="2802382"/>
                    <a:pt x="26035" y="2822702"/>
                  </a:cubicBezTo>
                  <a:cubicBezTo>
                    <a:pt x="23622" y="2842641"/>
                    <a:pt x="21971" y="2860040"/>
                    <a:pt x="20955" y="2874137"/>
                  </a:cubicBezTo>
                  <a:cubicBezTo>
                    <a:pt x="18161" y="2902585"/>
                    <a:pt x="16510" y="2918079"/>
                    <a:pt x="16510" y="2918079"/>
                  </a:cubicBezTo>
                  <a:cubicBezTo>
                    <a:pt x="14605" y="2934462"/>
                    <a:pt x="10414" y="2942590"/>
                    <a:pt x="6858" y="2942590"/>
                  </a:cubicBezTo>
                  <a:cubicBezTo>
                    <a:pt x="3302" y="2942590"/>
                    <a:pt x="0" y="2933954"/>
                    <a:pt x="762" y="2916682"/>
                  </a:cubicBezTo>
                  <a:cubicBezTo>
                    <a:pt x="762" y="2916682"/>
                    <a:pt x="2159" y="2901188"/>
                    <a:pt x="4191" y="2872740"/>
                  </a:cubicBezTo>
                  <a:cubicBezTo>
                    <a:pt x="5588" y="2858643"/>
                    <a:pt x="6985" y="2841117"/>
                    <a:pt x="8636" y="2820924"/>
                  </a:cubicBezTo>
                  <a:cubicBezTo>
                    <a:pt x="10668" y="2800731"/>
                    <a:pt x="12700" y="2777363"/>
                    <a:pt x="15113" y="2751582"/>
                  </a:cubicBezTo>
                  <a:cubicBezTo>
                    <a:pt x="25146" y="2648585"/>
                    <a:pt x="40513" y="2504567"/>
                    <a:pt x="68961" y="2341880"/>
                  </a:cubicBezTo>
                  <a:cubicBezTo>
                    <a:pt x="75819" y="2301367"/>
                    <a:pt x="84328" y="2259457"/>
                    <a:pt x="92964" y="2217039"/>
                  </a:cubicBezTo>
                  <a:cubicBezTo>
                    <a:pt x="94742" y="2206371"/>
                    <a:pt x="97409" y="2195830"/>
                    <a:pt x="99822" y="2185162"/>
                  </a:cubicBezTo>
                  <a:cubicBezTo>
                    <a:pt x="102235" y="2174494"/>
                    <a:pt x="104648" y="2163572"/>
                    <a:pt x="107061" y="2152904"/>
                  </a:cubicBezTo>
                  <a:cubicBezTo>
                    <a:pt x="109474" y="2141982"/>
                    <a:pt x="111887" y="2131314"/>
                    <a:pt x="114300" y="2120265"/>
                  </a:cubicBezTo>
                  <a:cubicBezTo>
                    <a:pt x="117094" y="2109597"/>
                    <a:pt x="119761" y="2098675"/>
                    <a:pt x="122555" y="2087626"/>
                  </a:cubicBezTo>
                  <a:cubicBezTo>
                    <a:pt x="127762" y="2065655"/>
                    <a:pt x="132842" y="2043684"/>
                    <a:pt x="138684" y="2021713"/>
                  </a:cubicBezTo>
                  <a:cubicBezTo>
                    <a:pt x="144145" y="1999742"/>
                    <a:pt x="149987" y="1977771"/>
                    <a:pt x="155829" y="1955546"/>
                  </a:cubicBezTo>
                  <a:cubicBezTo>
                    <a:pt x="167894" y="1911223"/>
                    <a:pt x="179832" y="1867027"/>
                    <a:pt x="193294" y="1822704"/>
                  </a:cubicBezTo>
                  <a:cubicBezTo>
                    <a:pt x="205994" y="1778762"/>
                    <a:pt x="220091" y="1734820"/>
                    <a:pt x="233807" y="1691640"/>
                  </a:cubicBezTo>
                  <a:cubicBezTo>
                    <a:pt x="241046" y="1670050"/>
                    <a:pt x="248158" y="1648333"/>
                    <a:pt x="255016" y="1627124"/>
                  </a:cubicBezTo>
                  <a:cubicBezTo>
                    <a:pt x="256667" y="1621663"/>
                    <a:pt x="258826" y="1616456"/>
                    <a:pt x="260477" y="1610995"/>
                  </a:cubicBezTo>
                  <a:cubicBezTo>
                    <a:pt x="262255" y="1605788"/>
                    <a:pt x="264287" y="1600327"/>
                    <a:pt x="265938" y="1595247"/>
                  </a:cubicBezTo>
                  <a:cubicBezTo>
                    <a:pt x="269748" y="1584579"/>
                    <a:pt x="273431" y="1574038"/>
                    <a:pt x="276860" y="1563751"/>
                  </a:cubicBezTo>
                  <a:cubicBezTo>
                    <a:pt x="280670" y="1553083"/>
                    <a:pt x="284353" y="1542796"/>
                    <a:pt x="287782" y="1532509"/>
                  </a:cubicBezTo>
                  <a:cubicBezTo>
                    <a:pt x="291592" y="1521841"/>
                    <a:pt x="295656" y="1511935"/>
                    <a:pt x="299466" y="1501648"/>
                  </a:cubicBezTo>
                  <a:cubicBezTo>
                    <a:pt x="306959" y="1481074"/>
                    <a:pt x="314198" y="1460754"/>
                    <a:pt x="322072" y="1440942"/>
                  </a:cubicBezTo>
                  <a:cubicBezTo>
                    <a:pt x="337439" y="1401445"/>
                    <a:pt x="352552" y="1362329"/>
                    <a:pt x="368046" y="1325626"/>
                  </a:cubicBezTo>
                  <a:cubicBezTo>
                    <a:pt x="372110" y="1315974"/>
                    <a:pt x="375920" y="1306703"/>
                    <a:pt x="379730" y="1297432"/>
                  </a:cubicBezTo>
                  <a:cubicBezTo>
                    <a:pt x="381762" y="1292606"/>
                    <a:pt x="383794" y="1287780"/>
                    <a:pt x="385953" y="1283081"/>
                  </a:cubicBezTo>
                  <a:cubicBezTo>
                    <a:pt x="387985" y="1278636"/>
                    <a:pt x="390017" y="1273810"/>
                    <a:pt x="392176" y="1268984"/>
                  </a:cubicBezTo>
                  <a:cubicBezTo>
                    <a:pt x="400431" y="1250061"/>
                    <a:pt x="408686" y="1230630"/>
                    <a:pt x="417195" y="1210945"/>
                  </a:cubicBezTo>
                  <a:cubicBezTo>
                    <a:pt x="426085" y="1191768"/>
                    <a:pt x="434975" y="1172210"/>
                    <a:pt x="444246" y="1152271"/>
                  </a:cubicBezTo>
                  <a:cubicBezTo>
                    <a:pt x="448691" y="1142365"/>
                    <a:pt x="453517" y="1132332"/>
                    <a:pt x="457962" y="1122426"/>
                  </a:cubicBezTo>
                  <a:cubicBezTo>
                    <a:pt x="462788" y="1112520"/>
                    <a:pt x="467614" y="1102487"/>
                    <a:pt x="472313" y="1092581"/>
                  </a:cubicBezTo>
                  <a:cubicBezTo>
                    <a:pt x="511048" y="1012317"/>
                    <a:pt x="552958" y="930656"/>
                    <a:pt x="598932" y="851027"/>
                  </a:cubicBezTo>
                  <a:cubicBezTo>
                    <a:pt x="691261" y="691515"/>
                    <a:pt x="799973" y="540639"/>
                    <a:pt x="907415" y="415417"/>
                  </a:cubicBezTo>
                  <a:cubicBezTo>
                    <a:pt x="961263" y="352679"/>
                    <a:pt x="1014095" y="295656"/>
                    <a:pt x="1063117" y="245872"/>
                  </a:cubicBezTo>
                  <a:cubicBezTo>
                    <a:pt x="1112520" y="196850"/>
                    <a:pt x="1157478" y="153543"/>
                    <a:pt x="1196213" y="119253"/>
                  </a:cubicBezTo>
                  <a:cubicBezTo>
                    <a:pt x="1205865" y="110617"/>
                    <a:pt x="1214755" y="102362"/>
                    <a:pt x="1223264" y="94488"/>
                  </a:cubicBezTo>
                  <a:cubicBezTo>
                    <a:pt x="1232154" y="86995"/>
                    <a:pt x="1240409" y="79756"/>
                    <a:pt x="1248283" y="73279"/>
                  </a:cubicBezTo>
                  <a:cubicBezTo>
                    <a:pt x="1263777" y="59944"/>
                    <a:pt x="1276731" y="48260"/>
                    <a:pt x="1287780" y="39243"/>
                  </a:cubicBezTo>
                  <a:cubicBezTo>
                    <a:pt x="1310132" y="21082"/>
                    <a:pt x="1322070" y="11176"/>
                    <a:pt x="1322070" y="11176"/>
                  </a:cubicBezTo>
                  <a:cubicBezTo>
                    <a:pt x="1331722" y="3429"/>
                    <a:pt x="1339215" y="0"/>
                    <a:pt x="1343406" y="0"/>
                  </a:cubicBezTo>
                  <a:close/>
                </a:path>
              </a:pathLst>
            </a:custGeom>
            <a:solidFill>
              <a:srgbClr val="439D8A"/>
            </a:solidFill>
          </p:spPr>
        </p:sp>
      </p:grpSp>
      <p:grpSp>
        <p:nvGrpSpPr>
          <p:cNvPr name="Group 18" id="18"/>
          <p:cNvGrpSpPr>
            <a:grpSpLocks noChangeAspect="true"/>
          </p:cNvGrpSpPr>
          <p:nvPr/>
        </p:nvGrpSpPr>
        <p:grpSpPr>
          <a:xfrm rot="1398551">
            <a:off x="3914664" y="8704872"/>
            <a:ext cx="51526" cy="579473"/>
            <a:chOff x="0" y="0"/>
            <a:chExt cx="68701" cy="772631"/>
          </a:xfrm>
        </p:grpSpPr>
        <p:sp>
          <p:nvSpPr>
            <p:cNvPr name="Freeform 19" id="19"/>
            <p:cNvSpPr/>
            <p:nvPr/>
          </p:nvSpPr>
          <p:spPr>
            <a:xfrm flipH="false" flipV="false" rot="0">
              <a:off x="-127" y="0"/>
              <a:ext cx="68707" cy="772541"/>
            </a:xfrm>
            <a:custGeom>
              <a:avLst/>
              <a:gdLst/>
              <a:ahLst/>
              <a:cxnLst/>
              <a:rect r="r" b="b" t="t" l="l"/>
              <a:pathLst>
                <a:path h="772541" w="68707">
                  <a:moveTo>
                    <a:pt x="60452" y="0"/>
                  </a:moveTo>
                  <a:cubicBezTo>
                    <a:pt x="64262" y="0"/>
                    <a:pt x="68072" y="2032"/>
                    <a:pt x="68707" y="6096"/>
                  </a:cubicBezTo>
                  <a:cubicBezTo>
                    <a:pt x="68707" y="6096"/>
                    <a:pt x="68707" y="20828"/>
                    <a:pt x="68326" y="44831"/>
                  </a:cubicBezTo>
                  <a:cubicBezTo>
                    <a:pt x="68326" y="68834"/>
                    <a:pt x="68072" y="102489"/>
                    <a:pt x="67310" y="140970"/>
                  </a:cubicBezTo>
                  <a:cubicBezTo>
                    <a:pt x="66294" y="217805"/>
                    <a:pt x="63500" y="313182"/>
                    <a:pt x="59436" y="387985"/>
                  </a:cubicBezTo>
                  <a:cubicBezTo>
                    <a:pt x="54229" y="462407"/>
                    <a:pt x="45720" y="557784"/>
                    <a:pt x="35433" y="633984"/>
                  </a:cubicBezTo>
                  <a:cubicBezTo>
                    <a:pt x="33020" y="653161"/>
                    <a:pt x="30988" y="671068"/>
                    <a:pt x="28575" y="687197"/>
                  </a:cubicBezTo>
                  <a:cubicBezTo>
                    <a:pt x="26162" y="703326"/>
                    <a:pt x="23749" y="717423"/>
                    <a:pt x="22098" y="729361"/>
                  </a:cubicBezTo>
                  <a:cubicBezTo>
                    <a:pt x="18288" y="753364"/>
                    <a:pt x="16256" y="767715"/>
                    <a:pt x="16256" y="767715"/>
                  </a:cubicBezTo>
                  <a:cubicBezTo>
                    <a:pt x="15494" y="771017"/>
                    <a:pt x="12319" y="772541"/>
                    <a:pt x="8890" y="772541"/>
                  </a:cubicBezTo>
                  <a:cubicBezTo>
                    <a:pt x="4572" y="772541"/>
                    <a:pt x="0" y="770001"/>
                    <a:pt x="381" y="765302"/>
                  </a:cubicBezTo>
                  <a:cubicBezTo>
                    <a:pt x="381" y="765302"/>
                    <a:pt x="1778" y="750951"/>
                    <a:pt x="3810" y="727202"/>
                  </a:cubicBezTo>
                  <a:cubicBezTo>
                    <a:pt x="5207" y="715264"/>
                    <a:pt x="6604" y="700786"/>
                    <a:pt x="7874" y="684657"/>
                  </a:cubicBezTo>
                  <a:cubicBezTo>
                    <a:pt x="9652" y="668528"/>
                    <a:pt x="10668" y="650621"/>
                    <a:pt x="12319" y="631444"/>
                  </a:cubicBezTo>
                  <a:cubicBezTo>
                    <a:pt x="18796" y="555244"/>
                    <a:pt x="23622" y="460248"/>
                    <a:pt x="28448" y="385826"/>
                  </a:cubicBezTo>
                  <a:cubicBezTo>
                    <a:pt x="37973" y="236982"/>
                    <a:pt x="52705" y="5715"/>
                    <a:pt x="52705" y="5715"/>
                  </a:cubicBezTo>
                  <a:cubicBezTo>
                    <a:pt x="53340" y="1905"/>
                    <a:pt x="56896" y="0"/>
                    <a:pt x="60452" y="0"/>
                  </a:cubicBezTo>
                  <a:close/>
                </a:path>
              </a:pathLst>
            </a:custGeom>
            <a:solidFill>
              <a:srgbClr val="439D8A"/>
            </a:solidFill>
          </p:spPr>
        </p:sp>
      </p:grpSp>
      <p:grpSp>
        <p:nvGrpSpPr>
          <p:cNvPr name="Group 20" id="20"/>
          <p:cNvGrpSpPr>
            <a:grpSpLocks noChangeAspect="true"/>
          </p:cNvGrpSpPr>
          <p:nvPr/>
        </p:nvGrpSpPr>
        <p:grpSpPr>
          <a:xfrm rot="1398551">
            <a:off x="4135525" y="8859178"/>
            <a:ext cx="459865" cy="204137"/>
            <a:chOff x="0" y="0"/>
            <a:chExt cx="613154" cy="272183"/>
          </a:xfrm>
        </p:grpSpPr>
        <p:sp>
          <p:nvSpPr>
            <p:cNvPr name="Freeform 21" id="21"/>
            <p:cNvSpPr/>
            <p:nvPr/>
          </p:nvSpPr>
          <p:spPr>
            <a:xfrm flipH="false" flipV="false" rot="0">
              <a:off x="0" y="0"/>
              <a:ext cx="613156" cy="272161"/>
            </a:xfrm>
            <a:custGeom>
              <a:avLst/>
              <a:gdLst/>
              <a:ahLst/>
              <a:cxnLst/>
              <a:rect r="r" b="b" t="t" l="l"/>
              <a:pathLst>
                <a:path h="272161" w="613156">
                  <a:moveTo>
                    <a:pt x="567944" y="0"/>
                  </a:moveTo>
                  <a:cubicBezTo>
                    <a:pt x="569341" y="0"/>
                    <a:pt x="570611" y="0"/>
                    <a:pt x="572008" y="0"/>
                  </a:cubicBezTo>
                  <a:cubicBezTo>
                    <a:pt x="577469" y="0"/>
                    <a:pt x="582295" y="381"/>
                    <a:pt x="586359" y="635"/>
                  </a:cubicBezTo>
                  <a:cubicBezTo>
                    <a:pt x="590423" y="635"/>
                    <a:pt x="594233" y="1016"/>
                    <a:pt x="597027" y="1270"/>
                  </a:cubicBezTo>
                  <a:cubicBezTo>
                    <a:pt x="602869" y="1651"/>
                    <a:pt x="606298" y="1905"/>
                    <a:pt x="606298" y="1905"/>
                  </a:cubicBezTo>
                  <a:cubicBezTo>
                    <a:pt x="613156" y="3556"/>
                    <a:pt x="611759" y="16637"/>
                    <a:pt x="604901" y="18034"/>
                  </a:cubicBezTo>
                  <a:cubicBezTo>
                    <a:pt x="604901" y="18034"/>
                    <a:pt x="601853" y="17653"/>
                    <a:pt x="596265" y="17653"/>
                  </a:cubicBezTo>
                  <a:cubicBezTo>
                    <a:pt x="595376" y="17526"/>
                    <a:pt x="594360" y="17526"/>
                    <a:pt x="593344" y="17526"/>
                  </a:cubicBezTo>
                  <a:cubicBezTo>
                    <a:pt x="591185" y="17526"/>
                    <a:pt x="588772" y="17653"/>
                    <a:pt x="585978" y="17653"/>
                  </a:cubicBezTo>
                  <a:cubicBezTo>
                    <a:pt x="581914" y="17653"/>
                    <a:pt x="577342" y="17653"/>
                    <a:pt x="572262" y="18034"/>
                  </a:cubicBezTo>
                  <a:cubicBezTo>
                    <a:pt x="551942" y="19050"/>
                    <a:pt x="523875" y="23241"/>
                    <a:pt x="492379" y="31115"/>
                  </a:cubicBezTo>
                  <a:cubicBezTo>
                    <a:pt x="460756" y="38608"/>
                    <a:pt x="426212" y="50292"/>
                    <a:pt x="392176" y="63754"/>
                  </a:cubicBezTo>
                  <a:cubicBezTo>
                    <a:pt x="358140" y="77216"/>
                    <a:pt x="325247" y="92710"/>
                    <a:pt x="296418" y="106426"/>
                  </a:cubicBezTo>
                  <a:cubicBezTo>
                    <a:pt x="239141" y="134239"/>
                    <a:pt x="167005" y="173355"/>
                    <a:pt x="111125" y="208280"/>
                  </a:cubicBezTo>
                  <a:cubicBezTo>
                    <a:pt x="54864" y="242570"/>
                    <a:pt x="13970" y="271399"/>
                    <a:pt x="13970" y="271399"/>
                  </a:cubicBezTo>
                  <a:cubicBezTo>
                    <a:pt x="13208" y="271907"/>
                    <a:pt x="12446" y="272161"/>
                    <a:pt x="11684" y="272161"/>
                  </a:cubicBezTo>
                  <a:cubicBezTo>
                    <a:pt x="6350" y="272161"/>
                    <a:pt x="0" y="262636"/>
                    <a:pt x="4445" y="258699"/>
                  </a:cubicBezTo>
                  <a:cubicBezTo>
                    <a:pt x="4445" y="258699"/>
                    <a:pt x="43561" y="226441"/>
                    <a:pt x="98425" y="188722"/>
                  </a:cubicBezTo>
                  <a:cubicBezTo>
                    <a:pt x="125857" y="169545"/>
                    <a:pt x="157099" y="148971"/>
                    <a:pt x="188976" y="130048"/>
                  </a:cubicBezTo>
                  <a:cubicBezTo>
                    <a:pt x="221234" y="110871"/>
                    <a:pt x="253873" y="92964"/>
                    <a:pt x="282956" y="78613"/>
                  </a:cubicBezTo>
                  <a:cubicBezTo>
                    <a:pt x="312420" y="64516"/>
                    <a:pt x="346710" y="49784"/>
                    <a:pt x="382143" y="37465"/>
                  </a:cubicBezTo>
                  <a:cubicBezTo>
                    <a:pt x="417449" y="24765"/>
                    <a:pt x="454152" y="14859"/>
                    <a:pt x="487426" y="8255"/>
                  </a:cubicBezTo>
                  <a:cubicBezTo>
                    <a:pt x="518795" y="2540"/>
                    <a:pt x="546989" y="0"/>
                    <a:pt x="567944" y="0"/>
                  </a:cubicBezTo>
                  <a:close/>
                </a:path>
              </a:pathLst>
            </a:custGeom>
            <a:solidFill>
              <a:srgbClr val="439D8A"/>
            </a:solidFill>
          </p:spPr>
        </p:sp>
      </p:grpSp>
      <p:grpSp>
        <p:nvGrpSpPr>
          <p:cNvPr name="Group 22" id="22"/>
          <p:cNvGrpSpPr>
            <a:grpSpLocks noChangeAspect="true"/>
          </p:cNvGrpSpPr>
          <p:nvPr/>
        </p:nvGrpSpPr>
        <p:grpSpPr>
          <a:xfrm rot="1398551">
            <a:off x="4593469" y="8428561"/>
            <a:ext cx="50359" cy="251297"/>
            <a:chOff x="0" y="0"/>
            <a:chExt cx="67145" cy="335063"/>
          </a:xfrm>
        </p:grpSpPr>
        <p:sp>
          <p:nvSpPr>
            <p:cNvPr name="Freeform 23" id="23"/>
            <p:cNvSpPr/>
            <p:nvPr/>
          </p:nvSpPr>
          <p:spPr>
            <a:xfrm flipH="false" flipV="false" rot="0">
              <a:off x="0" y="0"/>
              <a:ext cx="67056" cy="335026"/>
            </a:xfrm>
            <a:custGeom>
              <a:avLst/>
              <a:gdLst/>
              <a:ahLst/>
              <a:cxnLst/>
              <a:rect r="r" b="b" t="t" l="l"/>
              <a:pathLst>
                <a:path h="335026" w="67056">
                  <a:moveTo>
                    <a:pt x="56388" y="0"/>
                  </a:moveTo>
                  <a:cubicBezTo>
                    <a:pt x="60706" y="0"/>
                    <a:pt x="66421" y="1524"/>
                    <a:pt x="67056" y="3683"/>
                  </a:cubicBezTo>
                  <a:cubicBezTo>
                    <a:pt x="67056" y="3683"/>
                    <a:pt x="66675" y="10160"/>
                    <a:pt x="66040" y="20447"/>
                  </a:cubicBezTo>
                  <a:cubicBezTo>
                    <a:pt x="65786" y="31115"/>
                    <a:pt x="65024" y="45466"/>
                    <a:pt x="64389" y="62357"/>
                  </a:cubicBezTo>
                  <a:cubicBezTo>
                    <a:pt x="62992" y="95631"/>
                    <a:pt x="61976" y="137541"/>
                    <a:pt x="58166" y="170434"/>
                  </a:cubicBezTo>
                  <a:cubicBezTo>
                    <a:pt x="54737" y="203073"/>
                    <a:pt x="46863" y="245237"/>
                    <a:pt x="36576" y="277876"/>
                  </a:cubicBezTo>
                  <a:cubicBezTo>
                    <a:pt x="33782" y="286131"/>
                    <a:pt x="31750" y="293624"/>
                    <a:pt x="29083" y="300482"/>
                  </a:cubicBezTo>
                  <a:cubicBezTo>
                    <a:pt x="26670" y="307340"/>
                    <a:pt x="24638" y="313563"/>
                    <a:pt x="22479" y="318389"/>
                  </a:cubicBezTo>
                  <a:cubicBezTo>
                    <a:pt x="18034" y="328295"/>
                    <a:pt x="15621" y="334137"/>
                    <a:pt x="15621" y="334137"/>
                  </a:cubicBezTo>
                  <a:cubicBezTo>
                    <a:pt x="15240" y="334772"/>
                    <a:pt x="14351" y="335026"/>
                    <a:pt x="13081" y="335026"/>
                  </a:cubicBezTo>
                  <a:cubicBezTo>
                    <a:pt x="8509" y="335026"/>
                    <a:pt x="0" y="331343"/>
                    <a:pt x="508" y="328549"/>
                  </a:cubicBezTo>
                  <a:cubicBezTo>
                    <a:pt x="508" y="328549"/>
                    <a:pt x="2286" y="322326"/>
                    <a:pt x="4953" y="312420"/>
                  </a:cubicBezTo>
                  <a:cubicBezTo>
                    <a:pt x="6350" y="307594"/>
                    <a:pt x="7747" y="301498"/>
                    <a:pt x="9398" y="294640"/>
                  </a:cubicBezTo>
                  <a:cubicBezTo>
                    <a:pt x="11049" y="288163"/>
                    <a:pt x="12192" y="280289"/>
                    <a:pt x="13843" y="272288"/>
                  </a:cubicBezTo>
                  <a:cubicBezTo>
                    <a:pt x="20066" y="240030"/>
                    <a:pt x="24130" y="199263"/>
                    <a:pt x="27559" y="167005"/>
                  </a:cubicBezTo>
                  <a:cubicBezTo>
                    <a:pt x="30988" y="135128"/>
                    <a:pt x="36195" y="93599"/>
                    <a:pt x="40894" y="60325"/>
                  </a:cubicBezTo>
                  <a:cubicBezTo>
                    <a:pt x="43307" y="43561"/>
                    <a:pt x="46101" y="28829"/>
                    <a:pt x="47752" y="18542"/>
                  </a:cubicBezTo>
                  <a:cubicBezTo>
                    <a:pt x="49784" y="8255"/>
                    <a:pt x="51181" y="1651"/>
                    <a:pt x="51181" y="1651"/>
                  </a:cubicBezTo>
                  <a:cubicBezTo>
                    <a:pt x="51689" y="508"/>
                    <a:pt x="53721" y="0"/>
                    <a:pt x="56261" y="0"/>
                  </a:cubicBezTo>
                  <a:close/>
                </a:path>
              </a:pathLst>
            </a:custGeom>
            <a:solidFill>
              <a:srgbClr val="439D8A"/>
            </a:solidFill>
          </p:spPr>
        </p:sp>
      </p:grpSp>
      <p:grpSp>
        <p:nvGrpSpPr>
          <p:cNvPr name="Group 24" id="24"/>
          <p:cNvGrpSpPr>
            <a:grpSpLocks noChangeAspect="true"/>
          </p:cNvGrpSpPr>
          <p:nvPr/>
        </p:nvGrpSpPr>
        <p:grpSpPr>
          <a:xfrm rot="0">
            <a:off x="2350716" y="9410782"/>
            <a:ext cx="3402988" cy="868728"/>
            <a:chOff x="0" y="0"/>
            <a:chExt cx="4537317" cy="1158304"/>
          </a:xfrm>
        </p:grpSpPr>
        <p:sp>
          <p:nvSpPr>
            <p:cNvPr name="Freeform 25" id="25"/>
            <p:cNvSpPr/>
            <p:nvPr/>
          </p:nvSpPr>
          <p:spPr>
            <a:xfrm flipH="false" flipV="false" rot="0">
              <a:off x="0" y="127"/>
              <a:ext cx="4537201" cy="1158113"/>
            </a:xfrm>
            <a:custGeom>
              <a:avLst/>
              <a:gdLst/>
              <a:ahLst/>
              <a:cxnLst/>
              <a:rect r="r" b="b" t="t" l="l"/>
              <a:pathLst>
                <a:path h="1158113" w="4537201">
                  <a:moveTo>
                    <a:pt x="2227199" y="0"/>
                  </a:moveTo>
                  <a:cubicBezTo>
                    <a:pt x="2523363" y="0"/>
                    <a:pt x="2775585" y="219583"/>
                    <a:pt x="2877058" y="529463"/>
                  </a:cubicBezTo>
                  <a:cubicBezTo>
                    <a:pt x="3001264" y="409067"/>
                    <a:pt x="3170682" y="333756"/>
                    <a:pt x="3358896" y="333756"/>
                  </a:cubicBezTo>
                  <a:cubicBezTo>
                    <a:pt x="3699002" y="333756"/>
                    <a:pt x="3981323" y="579755"/>
                    <a:pt x="4037838" y="903351"/>
                  </a:cubicBezTo>
                  <a:cubicBezTo>
                    <a:pt x="4084193" y="880745"/>
                    <a:pt x="4135628" y="867029"/>
                    <a:pt x="4190872" y="867029"/>
                  </a:cubicBezTo>
                  <a:cubicBezTo>
                    <a:pt x="4363974" y="867029"/>
                    <a:pt x="4508245" y="992505"/>
                    <a:pt x="4537201" y="1158113"/>
                  </a:cubicBezTo>
                  <a:lnTo>
                    <a:pt x="0" y="1158113"/>
                  </a:lnTo>
                  <a:cubicBezTo>
                    <a:pt x="0" y="1158113"/>
                    <a:pt x="0" y="1158113"/>
                    <a:pt x="0" y="1156843"/>
                  </a:cubicBezTo>
                  <a:cubicBezTo>
                    <a:pt x="0" y="885825"/>
                    <a:pt x="219583" y="666242"/>
                    <a:pt x="490728" y="666242"/>
                  </a:cubicBezTo>
                  <a:cubicBezTo>
                    <a:pt x="559689" y="666242"/>
                    <a:pt x="624967" y="680085"/>
                    <a:pt x="683895" y="706374"/>
                  </a:cubicBezTo>
                  <a:cubicBezTo>
                    <a:pt x="762889" y="424053"/>
                    <a:pt x="1020191" y="217043"/>
                    <a:pt x="1326261" y="217043"/>
                  </a:cubicBezTo>
                  <a:cubicBezTo>
                    <a:pt x="1456690" y="217043"/>
                    <a:pt x="1577213" y="254635"/>
                    <a:pt x="1678940" y="318643"/>
                  </a:cubicBezTo>
                  <a:cubicBezTo>
                    <a:pt x="1806829" y="125349"/>
                    <a:pt x="2005076" y="0"/>
                    <a:pt x="2227199" y="0"/>
                  </a:cubicBezTo>
                  <a:close/>
                </a:path>
              </a:pathLst>
            </a:custGeom>
            <a:solidFill>
              <a:srgbClr val="40B4E5"/>
            </a:solidFill>
          </p:spPr>
        </p:sp>
      </p:grpSp>
      <p:sp>
        <p:nvSpPr>
          <p:cNvPr name="Freeform 26" id="26"/>
          <p:cNvSpPr/>
          <p:nvPr/>
        </p:nvSpPr>
        <p:spPr>
          <a:xfrm flipH="false" flipV="false" rot="0">
            <a:off x="0" y="0"/>
            <a:ext cx="2438439" cy="2075722"/>
          </a:xfrm>
          <a:custGeom>
            <a:avLst/>
            <a:gdLst/>
            <a:ahLst/>
            <a:cxnLst/>
            <a:rect r="r" b="b" t="t" l="l"/>
            <a:pathLst>
              <a:path h="2075722" w="2438439">
                <a:moveTo>
                  <a:pt x="0" y="0"/>
                </a:moveTo>
                <a:lnTo>
                  <a:pt x="2438439" y="0"/>
                </a:lnTo>
                <a:lnTo>
                  <a:pt x="2438439" y="2075722"/>
                </a:lnTo>
                <a:lnTo>
                  <a:pt x="0" y="2075722"/>
                </a:lnTo>
                <a:lnTo>
                  <a:pt x="0" y="0"/>
                </a:lnTo>
                <a:close/>
              </a:path>
            </a:pathLst>
          </a:custGeom>
          <a:blipFill>
            <a:blip r:embed="rId3"/>
            <a:stretch>
              <a:fillRect l="0" t="0" r="0" b="0"/>
            </a:stretch>
          </a:blipFill>
        </p:spPr>
      </p:sp>
      <p:sp>
        <p:nvSpPr>
          <p:cNvPr name="Freeform 27" id="27"/>
          <p:cNvSpPr/>
          <p:nvPr/>
        </p:nvSpPr>
        <p:spPr>
          <a:xfrm flipH="false" flipV="false" rot="0">
            <a:off x="15527140" y="0"/>
            <a:ext cx="2760860" cy="2799351"/>
          </a:xfrm>
          <a:custGeom>
            <a:avLst/>
            <a:gdLst/>
            <a:ahLst/>
            <a:cxnLst/>
            <a:rect r="r" b="b" t="t" l="l"/>
            <a:pathLst>
              <a:path h="2799351" w="2760860">
                <a:moveTo>
                  <a:pt x="0" y="0"/>
                </a:moveTo>
                <a:lnTo>
                  <a:pt x="2760860" y="0"/>
                </a:lnTo>
                <a:lnTo>
                  <a:pt x="2760860" y="2799351"/>
                </a:lnTo>
                <a:lnTo>
                  <a:pt x="0" y="2799351"/>
                </a:lnTo>
                <a:lnTo>
                  <a:pt x="0" y="0"/>
                </a:lnTo>
                <a:close/>
              </a:path>
            </a:pathLst>
          </a:custGeom>
          <a:blipFill>
            <a:blip r:embed="rId4"/>
            <a:stretch>
              <a:fillRect l="0" t="0" r="0" b="0"/>
            </a:stretch>
          </a:blipFill>
        </p:spPr>
      </p:sp>
      <p:sp>
        <p:nvSpPr>
          <p:cNvPr name="Freeform 28" id="28"/>
          <p:cNvSpPr/>
          <p:nvPr/>
        </p:nvSpPr>
        <p:spPr>
          <a:xfrm flipH="false" flipV="false" rot="0">
            <a:off x="7826807" y="5803532"/>
            <a:ext cx="3111080" cy="2285230"/>
          </a:xfrm>
          <a:custGeom>
            <a:avLst/>
            <a:gdLst/>
            <a:ahLst/>
            <a:cxnLst/>
            <a:rect r="r" b="b" t="t" l="l"/>
            <a:pathLst>
              <a:path h="2285230" w="3111080">
                <a:moveTo>
                  <a:pt x="0" y="0"/>
                </a:moveTo>
                <a:lnTo>
                  <a:pt x="3111080" y="0"/>
                </a:lnTo>
                <a:lnTo>
                  <a:pt x="3111080" y="2285230"/>
                </a:lnTo>
                <a:lnTo>
                  <a:pt x="0" y="22852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9" id="29"/>
          <p:cNvSpPr/>
          <p:nvPr/>
        </p:nvSpPr>
        <p:spPr>
          <a:xfrm flipH="false" flipV="false" rot="0">
            <a:off x="16216899" y="9327149"/>
            <a:ext cx="2084802" cy="1338182"/>
          </a:xfrm>
          <a:custGeom>
            <a:avLst/>
            <a:gdLst/>
            <a:ahLst/>
            <a:cxnLst/>
            <a:rect r="r" b="b" t="t" l="l"/>
            <a:pathLst>
              <a:path h="1338182" w="2084802">
                <a:moveTo>
                  <a:pt x="0" y="0"/>
                </a:moveTo>
                <a:lnTo>
                  <a:pt x="2084802" y="0"/>
                </a:lnTo>
                <a:lnTo>
                  <a:pt x="2084802" y="1338182"/>
                </a:lnTo>
                <a:lnTo>
                  <a:pt x="0" y="1338182"/>
                </a:lnTo>
                <a:lnTo>
                  <a:pt x="0" y="0"/>
                </a:lnTo>
                <a:close/>
              </a:path>
            </a:pathLst>
          </a:custGeom>
          <a:blipFill>
            <a:blip r:embed="rId7"/>
            <a:stretch>
              <a:fillRect l="0" t="0" r="0" b="0"/>
            </a:stretch>
          </a:blipFill>
        </p:spPr>
      </p:sp>
      <p:sp>
        <p:nvSpPr>
          <p:cNvPr name="Freeform 30" id="30"/>
          <p:cNvSpPr/>
          <p:nvPr/>
        </p:nvSpPr>
        <p:spPr>
          <a:xfrm flipH="false" flipV="false" rot="0">
            <a:off x="17083416" y="8244749"/>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8"/>
            <a:stretch>
              <a:fillRect l="0" t="0" r="0" b="0"/>
            </a:stretch>
          </a:blipFill>
        </p:spPr>
      </p:sp>
      <p:sp>
        <p:nvSpPr>
          <p:cNvPr name="TextBox 31" id="31"/>
          <p:cNvSpPr txBox="true"/>
          <p:nvPr/>
        </p:nvSpPr>
        <p:spPr>
          <a:xfrm rot="0">
            <a:off x="195136" y="3200400"/>
            <a:ext cx="17259300" cy="1800225"/>
          </a:xfrm>
          <a:prstGeom prst="rect">
            <a:avLst/>
          </a:prstGeom>
        </p:spPr>
        <p:txBody>
          <a:bodyPr anchor="t" rtlCol="false" tIns="0" lIns="0" bIns="0" rIns="0">
            <a:spAutoFit/>
          </a:bodyPr>
          <a:lstStyle/>
          <a:p>
            <a:pPr algn="ctr">
              <a:lnSpc>
                <a:spcPts val="7079"/>
              </a:lnSpc>
            </a:pPr>
            <a:r>
              <a:rPr lang="en-US" sz="5899">
                <a:solidFill>
                  <a:srgbClr val="043A5B"/>
                </a:solidFill>
                <a:latin typeface="Lazydog"/>
              </a:rPr>
              <a:t>What a Waste!  Impact of Cigarettes and E-cigarettes on the Environment</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BF5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163851" y="594678"/>
            <a:ext cx="7636812" cy="1595031"/>
            <a:chOff x="0" y="0"/>
            <a:chExt cx="10978600" cy="2293000"/>
          </a:xfrm>
        </p:grpSpPr>
        <p:sp>
          <p:nvSpPr>
            <p:cNvPr name="Freeform 3" id="3"/>
            <p:cNvSpPr/>
            <p:nvPr/>
          </p:nvSpPr>
          <p:spPr>
            <a:xfrm flipH="false" flipV="false" rot="0">
              <a:off x="0" y="0"/>
              <a:ext cx="10978642" cy="2292985"/>
            </a:xfrm>
            <a:custGeom>
              <a:avLst/>
              <a:gdLst/>
              <a:ahLst/>
              <a:cxnLst/>
              <a:rect r="r" b="b" t="t" l="l"/>
              <a:pathLst>
                <a:path h="2292985" w="10978642">
                  <a:moveTo>
                    <a:pt x="38100" y="0"/>
                  </a:moveTo>
                  <a:lnTo>
                    <a:pt x="10940542" y="0"/>
                  </a:lnTo>
                  <a:cubicBezTo>
                    <a:pt x="10961624" y="0"/>
                    <a:pt x="10978642" y="17018"/>
                    <a:pt x="10978642" y="38100"/>
                  </a:cubicBezTo>
                  <a:lnTo>
                    <a:pt x="10978642" y="2254885"/>
                  </a:lnTo>
                  <a:cubicBezTo>
                    <a:pt x="10978642" y="2275967"/>
                    <a:pt x="10961624" y="2292985"/>
                    <a:pt x="10940542" y="2292985"/>
                  </a:cubicBezTo>
                  <a:lnTo>
                    <a:pt x="38100" y="2292985"/>
                  </a:lnTo>
                  <a:cubicBezTo>
                    <a:pt x="17018" y="2292985"/>
                    <a:pt x="0" y="2275967"/>
                    <a:pt x="0" y="2254885"/>
                  </a:cubicBezTo>
                  <a:lnTo>
                    <a:pt x="0" y="38100"/>
                  </a:lnTo>
                  <a:cubicBezTo>
                    <a:pt x="0" y="17018"/>
                    <a:pt x="17018" y="0"/>
                    <a:pt x="38100" y="0"/>
                  </a:cubicBezTo>
                  <a:moveTo>
                    <a:pt x="38100" y="76200"/>
                  </a:moveTo>
                  <a:lnTo>
                    <a:pt x="38100" y="38100"/>
                  </a:lnTo>
                  <a:lnTo>
                    <a:pt x="76200" y="38100"/>
                  </a:lnTo>
                  <a:lnTo>
                    <a:pt x="76200" y="2254885"/>
                  </a:lnTo>
                  <a:lnTo>
                    <a:pt x="38100" y="2254885"/>
                  </a:lnTo>
                  <a:lnTo>
                    <a:pt x="38100" y="2216785"/>
                  </a:lnTo>
                  <a:lnTo>
                    <a:pt x="10940542" y="2216785"/>
                  </a:lnTo>
                  <a:lnTo>
                    <a:pt x="10940542" y="2254885"/>
                  </a:lnTo>
                  <a:lnTo>
                    <a:pt x="10902442" y="2254885"/>
                  </a:lnTo>
                  <a:lnTo>
                    <a:pt x="10902442" y="38100"/>
                  </a:lnTo>
                  <a:lnTo>
                    <a:pt x="10940542" y="38100"/>
                  </a:lnTo>
                  <a:lnTo>
                    <a:pt x="10940542" y="76200"/>
                  </a:lnTo>
                  <a:lnTo>
                    <a:pt x="38100" y="76200"/>
                  </a:lnTo>
                  <a:close/>
                </a:path>
              </a:pathLst>
            </a:custGeom>
            <a:solidFill>
              <a:srgbClr val="DA251D"/>
            </a:solidFill>
          </p:spPr>
        </p:sp>
      </p:grpSp>
      <p:sp>
        <p:nvSpPr>
          <p:cNvPr name="AutoShape 4" id="4"/>
          <p:cNvSpPr/>
          <p:nvPr/>
        </p:nvSpPr>
        <p:spPr>
          <a:xfrm rot="-3129176">
            <a:off x="5921280" y="2762194"/>
            <a:ext cx="1488893" cy="0"/>
          </a:xfrm>
          <a:prstGeom prst="line">
            <a:avLst/>
          </a:prstGeom>
          <a:ln cap="rnd" w="19050">
            <a:solidFill>
              <a:srgbClr val="DA251D"/>
            </a:solidFill>
            <a:prstDash val="solid"/>
            <a:headEnd type="none" len="sm" w="sm"/>
            <a:tailEnd type="triangle" len="med" w="lg"/>
          </a:ln>
        </p:spPr>
      </p:sp>
      <p:sp>
        <p:nvSpPr>
          <p:cNvPr name="AutoShape 5" id="5"/>
          <p:cNvSpPr/>
          <p:nvPr/>
        </p:nvSpPr>
        <p:spPr>
          <a:xfrm rot="3520621">
            <a:off x="5707541" y="5843828"/>
            <a:ext cx="1916372" cy="0"/>
          </a:xfrm>
          <a:prstGeom prst="line">
            <a:avLst/>
          </a:prstGeom>
          <a:ln cap="rnd" w="19050">
            <a:solidFill>
              <a:srgbClr val="DA251D"/>
            </a:solidFill>
            <a:prstDash val="solid"/>
            <a:headEnd type="none" len="sm" w="sm"/>
            <a:tailEnd type="triangle" len="med" w="lg"/>
          </a:ln>
        </p:spPr>
      </p:sp>
      <p:grpSp>
        <p:nvGrpSpPr>
          <p:cNvPr name="Group 6" id="6"/>
          <p:cNvGrpSpPr>
            <a:grpSpLocks noChangeAspect="true"/>
          </p:cNvGrpSpPr>
          <p:nvPr/>
        </p:nvGrpSpPr>
        <p:grpSpPr>
          <a:xfrm rot="0">
            <a:off x="7182983" y="4794412"/>
            <a:ext cx="6377097" cy="1920550"/>
            <a:chOff x="0" y="0"/>
            <a:chExt cx="7613800" cy="2293000"/>
          </a:xfrm>
        </p:grpSpPr>
        <p:sp>
          <p:nvSpPr>
            <p:cNvPr name="Freeform 7" id="7"/>
            <p:cNvSpPr/>
            <p:nvPr/>
          </p:nvSpPr>
          <p:spPr>
            <a:xfrm flipH="false" flipV="false" rot="0">
              <a:off x="0" y="0"/>
              <a:ext cx="7613777" cy="2292985"/>
            </a:xfrm>
            <a:custGeom>
              <a:avLst/>
              <a:gdLst/>
              <a:ahLst/>
              <a:cxnLst/>
              <a:rect r="r" b="b" t="t" l="l"/>
              <a:pathLst>
                <a:path h="2292985" w="7613777">
                  <a:moveTo>
                    <a:pt x="38100" y="0"/>
                  </a:moveTo>
                  <a:lnTo>
                    <a:pt x="7575677" y="0"/>
                  </a:lnTo>
                  <a:cubicBezTo>
                    <a:pt x="7596759" y="0"/>
                    <a:pt x="7613777" y="17018"/>
                    <a:pt x="7613777" y="38100"/>
                  </a:cubicBezTo>
                  <a:lnTo>
                    <a:pt x="7613777" y="2254885"/>
                  </a:lnTo>
                  <a:cubicBezTo>
                    <a:pt x="7613777" y="2275967"/>
                    <a:pt x="7596759" y="2292985"/>
                    <a:pt x="7575677" y="2292985"/>
                  </a:cubicBezTo>
                  <a:lnTo>
                    <a:pt x="38100" y="2292985"/>
                  </a:lnTo>
                  <a:cubicBezTo>
                    <a:pt x="17018" y="2292985"/>
                    <a:pt x="0" y="2275967"/>
                    <a:pt x="0" y="2254885"/>
                  </a:cubicBezTo>
                  <a:lnTo>
                    <a:pt x="0" y="38100"/>
                  </a:lnTo>
                  <a:cubicBezTo>
                    <a:pt x="0" y="17018"/>
                    <a:pt x="17018" y="0"/>
                    <a:pt x="38100" y="0"/>
                  </a:cubicBezTo>
                  <a:moveTo>
                    <a:pt x="38100" y="76200"/>
                  </a:moveTo>
                  <a:lnTo>
                    <a:pt x="38100" y="38100"/>
                  </a:lnTo>
                  <a:lnTo>
                    <a:pt x="76200" y="38100"/>
                  </a:lnTo>
                  <a:lnTo>
                    <a:pt x="76200" y="2254885"/>
                  </a:lnTo>
                  <a:lnTo>
                    <a:pt x="38100" y="2254885"/>
                  </a:lnTo>
                  <a:lnTo>
                    <a:pt x="38100" y="2216785"/>
                  </a:lnTo>
                  <a:lnTo>
                    <a:pt x="7575677" y="2216785"/>
                  </a:lnTo>
                  <a:lnTo>
                    <a:pt x="7575677" y="2254885"/>
                  </a:lnTo>
                  <a:lnTo>
                    <a:pt x="7537577" y="2254885"/>
                  </a:lnTo>
                  <a:lnTo>
                    <a:pt x="7537577" y="38100"/>
                  </a:lnTo>
                  <a:lnTo>
                    <a:pt x="7575677" y="38100"/>
                  </a:lnTo>
                  <a:lnTo>
                    <a:pt x="7575677" y="76200"/>
                  </a:lnTo>
                  <a:lnTo>
                    <a:pt x="38100" y="76200"/>
                  </a:lnTo>
                  <a:close/>
                </a:path>
              </a:pathLst>
            </a:custGeom>
            <a:solidFill>
              <a:srgbClr val="DA251D"/>
            </a:solidFill>
          </p:spPr>
        </p:sp>
      </p:grpSp>
      <p:sp>
        <p:nvSpPr>
          <p:cNvPr name="TextBox 8" id="8"/>
          <p:cNvSpPr txBox="true"/>
          <p:nvPr/>
        </p:nvSpPr>
        <p:spPr>
          <a:xfrm rot="0">
            <a:off x="7582739" y="4889664"/>
            <a:ext cx="6206108" cy="1638300"/>
          </a:xfrm>
          <a:prstGeom prst="rect">
            <a:avLst/>
          </a:prstGeom>
        </p:spPr>
        <p:txBody>
          <a:bodyPr anchor="t" rtlCol="false" tIns="0" lIns="0" bIns="0" rIns="0">
            <a:spAutoFit/>
          </a:bodyPr>
          <a:lstStyle/>
          <a:p>
            <a:pPr algn="l">
              <a:lnSpc>
                <a:spcPts val="4339"/>
              </a:lnSpc>
            </a:pPr>
            <a:r>
              <a:rPr lang="en-US" sz="3616">
                <a:solidFill>
                  <a:srgbClr val="000000"/>
                </a:solidFill>
                <a:latin typeface="Lazydog"/>
              </a:rPr>
              <a:t>Cigarettes contain toxic chemicals like nicotine, arsenic, and more.</a:t>
            </a:r>
          </a:p>
        </p:txBody>
      </p:sp>
      <p:sp>
        <p:nvSpPr>
          <p:cNvPr name="AutoShape 9" id="9"/>
          <p:cNvSpPr/>
          <p:nvPr/>
        </p:nvSpPr>
        <p:spPr>
          <a:xfrm rot="-3600000">
            <a:off x="13113105" y="4099972"/>
            <a:ext cx="1668573" cy="0"/>
          </a:xfrm>
          <a:prstGeom prst="line">
            <a:avLst/>
          </a:prstGeom>
          <a:ln cap="rnd" w="19050">
            <a:solidFill>
              <a:srgbClr val="DA251D"/>
            </a:solidFill>
            <a:prstDash val="solid"/>
            <a:headEnd type="none" len="sm" w="sm"/>
            <a:tailEnd type="triangle" len="med" w="lg"/>
          </a:ln>
        </p:spPr>
      </p:sp>
      <p:sp>
        <p:nvSpPr>
          <p:cNvPr name="AutoShape 10" id="10"/>
          <p:cNvSpPr/>
          <p:nvPr/>
        </p:nvSpPr>
        <p:spPr>
          <a:xfrm>
            <a:off x="13559757" y="5729365"/>
            <a:ext cx="821753" cy="19050"/>
          </a:xfrm>
          <a:prstGeom prst="line">
            <a:avLst/>
          </a:prstGeom>
          <a:ln cap="rnd" w="19050">
            <a:solidFill>
              <a:srgbClr val="DA251D"/>
            </a:solidFill>
            <a:prstDash val="solid"/>
            <a:headEnd type="none" len="sm" w="sm"/>
            <a:tailEnd type="triangle" len="med" w="lg"/>
          </a:ln>
        </p:spPr>
      </p:sp>
      <p:sp>
        <p:nvSpPr>
          <p:cNvPr name="AutoShape 11" id="11"/>
          <p:cNvSpPr/>
          <p:nvPr/>
        </p:nvSpPr>
        <p:spPr>
          <a:xfrm rot="2520743">
            <a:off x="13401158" y="7056450"/>
            <a:ext cx="1117659" cy="0"/>
          </a:xfrm>
          <a:prstGeom prst="line">
            <a:avLst/>
          </a:prstGeom>
          <a:ln cap="rnd" w="19050">
            <a:solidFill>
              <a:srgbClr val="DA251D"/>
            </a:solidFill>
            <a:prstDash val="solid"/>
            <a:headEnd type="none" len="sm" w="sm"/>
            <a:tailEnd type="triangle" len="med" w="lg"/>
          </a:ln>
        </p:spPr>
      </p:sp>
      <p:grpSp>
        <p:nvGrpSpPr>
          <p:cNvPr name="Group 12" id="12"/>
          <p:cNvGrpSpPr>
            <a:grpSpLocks noChangeAspect="true"/>
          </p:cNvGrpSpPr>
          <p:nvPr/>
        </p:nvGrpSpPr>
        <p:grpSpPr>
          <a:xfrm rot="0">
            <a:off x="14364535" y="3365416"/>
            <a:ext cx="3443137" cy="948495"/>
            <a:chOff x="0" y="0"/>
            <a:chExt cx="3680200" cy="1013800"/>
          </a:xfrm>
        </p:grpSpPr>
        <p:sp>
          <p:nvSpPr>
            <p:cNvPr name="Freeform 13" id="13"/>
            <p:cNvSpPr/>
            <p:nvPr/>
          </p:nvSpPr>
          <p:spPr>
            <a:xfrm flipH="false" flipV="false" rot="0">
              <a:off x="0" y="0"/>
              <a:ext cx="3680206" cy="1013841"/>
            </a:xfrm>
            <a:custGeom>
              <a:avLst/>
              <a:gdLst/>
              <a:ahLst/>
              <a:cxnLst/>
              <a:rect r="r" b="b" t="t" l="l"/>
              <a:pathLst>
                <a:path h="1013841" w="3680206">
                  <a:moveTo>
                    <a:pt x="38100" y="0"/>
                  </a:moveTo>
                  <a:lnTo>
                    <a:pt x="3642106" y="0"/>
                  </a:lnTo>
                  <a:cubicBezTo>
                    <a:pt x="3663188" y="0"/>
                    <a:pt x="3680206" y="17018"/>
                    <a:pt x="3680206" y="38100"/>
                  </a:cubicBezTo>
                  <a:lnTo>
                    <a:pt x="3680206" y="975741"/>
                  </a:lnTo>
                  <a:cubicBezTo>
                    <a:pt x="3680206" y="996823"/>
                    <a:pt x="3663188" y="1013841"/>
                    <a:pt x="3642106" y="1013841"/>
                  </a:cubicBezTo>
                  <a:lnTo>
                    <a:pt x="38100" y="1013841"/>
                  </a:lnTo>
                  <a:cubicBezTo>
                    <a:pt x="17018" y="1013841"/>
                    <a:pt x="0" y="996823"/>
                    <a:pt x="0" y="975741"/>
                  </a:cubicBezTo>
                  <a:lnTo>
                    <a:pt x="0" y="38100"/>
                  </a:lnTo>
                  <a:cubicBezTo>
                    <a:pt x="0" y="17018"/>
                    <a:pt x="17018" y="0"/>
                    <a:pt x="38100" y="0"/>
                  </a:cubicBezTo>
                  <a:moveTo>
                    <a:pt x="38100" y="76200"/>
                  </a:moveTo>
                  <a:lnTo>
                    <a:pt x="38100" y="38100"/>
                  </a:lnTo>
                  <a:lnTo>
                    <a:pt x="76200" y="38100"/>
                  </a:lnTo>
                  <a:lnTo>
                    <a:pt x="76200" y="975741"/>
                  </a:lnTo>
                  <a:lnTo>
                    <a:pt x="38100" y="975741"/>
                  </a:lnTo>
                  <a:lnTo>
                    <a:pt x="38100" y="937641"/>
                  </a:lnTo>
                  <a:lnTo>
                    <a:pt x="3642106" y="937641"/>
                  </a:lnTo>
                  <a:lnTo>
                    <a:pt x="3642106" y="975741"/>
                  </a:lnTo>
                  <a:lnTo>
                    <a:pt x="3604006" y="975741"/>
                  </a:lnTo>
                  <a:lnTo>
                    <a:pt x="3604006" y="38100"/>
                  </a:lnTo>
                  <a:lnTo>
                    <a:pt x="3642106" y="38100"/>
                  </a:lnTo>
                  <a:lnTo>
                    <a:pt x="3642106" y="76200"/>
                  </a:lnTo>
                  <a:lnTo>
                    <a:pt x="38100" y="76200"/>
                  </a:lnTo>
                  <a:close/>
                </a:path>
              </a:pathLst>
            </a:custGeom>
            <a:solidFill>
              <a:srgbClr val="DA251D"/>
            </a:solidFill>
          </p:spPr>
        </p:sp>
      </p:grpSp>
      <p:grpSp>
        <p:nvGrpSpPr>
          <p:cNvPr name="Group 14" id="14"/>
          <p:cNvGrpSpPr>
            <a:grpSpLocks noChangeAspect="true"/>
          </p:cNvGrpSpPr>
          <p:nvPr/>
        </p:nvGrpSpPr>
        <p:grpSpPr>
          <a:xfrm rot="0">
            <a:off x="14375197" y="7484953"/>
            <a:ext cx="3432474" cy="945558"/>
            <a:chOff x="0" y="0"/>
            <a:chExt cx="3680200" cy="1013800"/>
          </a:xfrm>
        </p:grpSpPr>
        <p:sp>
          <p:nvSpPr>
            <p:cNvPr name="Freeform 15" id="15"/>
            <p:cNvSpPr/>
            <p:nvPr/>
          </p:nvSpPr>
          <p:spPr>
            <a:xfrm flipH="false" flipV="false" rot="0">
              <a:off x="0" y="0"/>
              <a:ext cx="3680206" cy="1013841"/>
            </a:xfrm>
            <a:custGeom>
              <a:avLst/>
              <a:gdLst/>
              <a:ahLst/>
              <a:cxnLst/>
              <a:rect r="r" b="b" t="t" l="l"/>
              <a:pathLst>
                <a:path h="1013841" w="3680206">
                  <a:moveTo>
                    <a:pt x="38100" y="0"/>
                  </a:moveTo>
                  <a:lnTo>
                    <a:pt x="3642106" y="0"/>
                  </a:lnTo>
                  <a:cubicBezTo>
                    <a:pt x="3663188" y="0"/>
                    <a:pt x="3680206" y="17018"/>
                    <a:pt x="3680206" y="38100"/>
                  </a:cubicBezTo>
                  <a:lnTo>
                    <a:pt x="3680206" y="975741"/>
                  </a:lnTo>
                  <a:cubicBezTo>
                    <a:pt x="3680206" y="996823"/>
                    <a:pt x="3663188" y="1013841"/>
                    <a:pt x="3642106" y="1013841"/>
                  </a:cubicBezTo>
                  <a:lnTo>
                    <a:pt x="38100" y="1013841"/>
                  </a:lnTo>
                  <a:cubicBezTo>
                    <a:pt x="17018" y="1013841"/>
                    <a:pt x="0" y="996823"/>
                    <a:pt x="0" y="975741"/>
                  </a:cubicBezTo>
                  <a:lnTo>
                    <a:pt x="0" y="38100"/>
                  </a:lnTo>
                  <a:cubicBezTo>
                    <a:pt x="0" y="17018"/>
                    <a:pt x="17018" y="0"/>
                    <a:pt x="38100" y="0"/>
                  </a:cubicBezTo>
                  <a:moveTo>
                    <a:pt x="38100" y="76200"/>
                  </a:moveTo>
                  <a:lnTo>
                    <a:pt x="38100" y="38100"/>
                  </a:lnTo>
                  <a:lnTo>
                    <a:pt x="76200" y="38100"/>
                  </a:lnTo>
                  <a:lnTo>
                    <a:pt x="76200" y="975741"/>
                  </a:lnTo>
                  <a:lnTo>
                    <a:pt x="38100" y="975741"/>
                  </a:lnTo>
                  <a:lnTo>
                    <a:pt x="38100" y="937641"/>
                  </a:lnTo>
                  <a:lnTo>
                    <a:pt x="3642106" y="937641"/>
                  </a:lnTo>
                  <a:lnTo>
                    <a:pt x="3642106" y="975741"/>
                  </a:lnTo>
                  <a:lnTo>
                    <a:pt x="3604006" y="975741"/>
                  </a:lnTo>
                  <a:lnTo>
                    <a:pt x="3604006" y="38100"/>
                  </a:lnTo>
                  <a:lnTo>
                    <a:pt x="3642106" y="38100"/>
                  </a:lnTo>
                  <a:lnTo>
                    <a:pt x="3642106" y="76200"/>
                  </a:lnTo>
                  <a:lnTo>
                    <a:pt x="38100" y="76200"/>
                  </a:lnTo>
                  <a:close/>
                </a:path>
              </a:pathLst>
            </a:custGeom>
            <a:solidFill>
              <a:srgbClr val="DA251D"/>
            </a:solidFill>
          </p:spPr>
        </p:sp>
      </p:grpSp>
      <p:grpSp>
        <p:nvGrpSpPr>
          <p:cNvPr name="Group 16" id="16"/>
          <p:cNvGrpSpPr>
            <a:grpSpLocks noChangeAspect="true"/>
          </p:cNvGrpSpPr>
          <p:nvPr/>
        </p:nvGrpSpPr>
        <p:grpSpPr>
          <a:xfrm rot="0">
            <a:off x="14375197" y="5148263"/>
            <a:ext cx="3432474" cy="1130627"/>
            <a:chOff x="0" y="0"/>
            <a:chExt cx="3077800" cy="1013800"/>
          </a:xfrm>
        </p:grpSpPr>
        <p:sp>
          <p:nvSpPr>
            <p:cNvPr name="Freeform 17" id="17"/>
            <p:cNvSpPr/>
            <p:nvPr/>
          </p:nvSpPr>
          <p:spPr>
            <a:xfrm flipH="false" flipV="false" rot="0">
              <a:off x="0" y="0"/>
              <a:ext cx="3077845" cy="1013841"/>
            </a:xfrm>
            <a:custGeom>
              <a:avLst/>
              <a:gdLst/>
              <a:ahLst/>
              <a:cxnLst/>
              <a:rect r="r" b="b" t="t" l="l"/>
              <a:pathLst>
                <a:path h="1013841" w="3077845">
                  <a:moveTo>
                    <a:pt x="38100" y="0"/>
                  </a:moveTo>
                  <a:lnTo>
                    <a:pt x="3039745" y="0"/>
                  </a:lnTo>
                  <a:cubicBezTo>
                    <a:pt x="3060827" y="0"/>
                    <a:pt x="3077845" y="17018"/>
                    <a:pt x="3077845" y="38100"/>
                  </a:cubicBezTo>
                  <a:lnTo>
                    <a:pt x="3077845" y="975741"/>
                  </a:lnTo>
                  <a:cubicBezTo>
                    <a:pt x="3077845" y="996823"/>
                    <a:pt x="3060827" y="1013841"/>
                    <a:pt x="3039745" y="1013841"/>
                  </a:cubicBezTo>
                  <a:lnTo>
                    <a:pt x="38100" y="1013841"/>
                  </a:lnTo>
                  <a:cubicBezTo>
                    <a:pt x="17018" y="1013841"/>
                    <a:pt x="0" y="996823"/>
                    <a:pt x="0" y="975741"/>
                  </a:cubicBezTo>
                  <a:lnTo>
                    <a:pt x="0" y="38100"/>
                  </a:lnTo>
                  <a:cubicBezTo>
                    <a:pt x="0" y="17018"/>
                    <a:pt x="17018" y="0"/>
                    <a:pt x="38100" y="0"/>
                  </a:cubicBezTo>
                  <a:moveTo>
                    <a:pt x="38100" y="76200"/>
                  </a:moveTo>
                  <a:lnTo>
                    <a:pt x="38100" y="38100"/>
                  </a:lnTo>
                  <a:lnTo>
                    <a:pt x="76200" y="38100"/>
                  </a:lnTo>
                  <a:lnTo>
                    <a:pt x="76200" y="975741"/>
                  </a:lnTo>
                  <a:lnTo>
                    <a:pt x="38100" y="975741"/>
                  </a:lnTo>
                  <a:lnTo>
                    <a:pt x="38100" y="937641"/>
                  </a:lnTo>
                  <a:lnTo>
                    <a:pt x="3039745" y="937641"/>
                  </a:lnTo>
                  <a:lnTo>
                    <a:pt x="3039745" y="975741"/>
                  </a:lnTo>
                  <a:lnTo>
                    <a:pt x="3001645" y="975741"/>
                  </a:lnTo>
                  <a:lnTo>
                    <a:pt x="3001645" y="38100"/>
                  </a:lnTo>
                  <a:lnTo>
                    <a:pt x="3039745" y="38100"/>
                  </a:lnTo>
                  <a:lnTo>
                    <a:pt x="3039745" y="76200"/>
                  </a:lnTo>
                  <a:lnTo>
                    <a:pt x="38100" y="76200"/>
                  </a:lnTo>
                  <a:close/>
                </a:path>
              </a:pathLst>
            </a:custGeom>
            <a:solidFill>
              <a:srgbClr val="DA251D"/>
            </a:solidFill>
          </p:spPr>
        </p:sp>
      </p:grpSp>
      <p:sp>
        <p:nvSpPr>
          <p:cNvPr name="Freeform 18" id="18"/>
          <p:cNvSpPr/>
          <p:nvPr/>
        </p:nvSpPr>
        <p:spPr>
          <a:xfrm flipH="false" flipV="false" rot="0">
            <a:off x="1619122" y="1218160"/>
            <a:ext cx="4540049" cy="6053399"/>
          </a:xfrm>
          <a:custGeom>
            <a:avLst/>
            <a:gdLst/>
            <a:ahLst/>
            <a:cxnLst/>
            <a:rect r="r" b="b" t="t" l="l"/>
            <a:pathLst>
              <a:path h="6053399" w="4540049">
                <a:moveTo>
                  <a:pt x="0" y="0"/>
                </a:moveTo>
                <a:lnTo>
                  <a:pt x="4540049" y="0"/>
                </a:lnTo>
                <a:lnTo>
                  <a:pt x="4540049" y="6053399"/>
                </a:lnTo>
                <a:lnTo>
                  <a:pt x="0" y="6053399"/>
                </a:lnTo>
                <a:lnTo>
                  <a:pt x="0" y="0"/>
                </a:lnTo>
                <a:close/>
              </a:path>
            </a:pathLst>
          </a:custGeom>
          <a:blipFill>
            <a:blip r:embed="rId3"/>
            <a:stretch>
              <a:fillRect l="0" t="0" r="0" b="0"/>
            </a:stretch>
          </a:blipFill>
        </p:spPr>
      </p:sp>
      <p:sp>
        <p:nvSpPr>
          <p:cNvPr name="Freeform 19" id="19"/>
          <p:cNvSpPr/>
          <p:nvPr/>
        </p:nvSpPr>
        <p:spPr>
          <a:xfrm flipH="false" flipV="false" rot="0">
            <a:off x="80509" y="9258300"/>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4"/>
            <a:stretch>
              <a:fillRect l="0" t="0" r="0" b="0"/>
            </a:stretch>
          </a:blipFill>
        </p:spPr>
      </p:sp>
      <p:sp>
        <p:nvSpPr>
          <p:cNvPr name="TextBox 20" id="20"/>
          <p:cNvSpPr txBox="true"/>
          <p:nvPr/>
        </p:nvSpPr>
        <p:spPr>
          <a:xfrm rot="0">
            <a:off x="7347825" y="684760"/>
            <a:ext cx="8738278" cy="1057275"/>
          </a:xfrm>
          <a:prstGeom prst="rect">
            <a:avLst/>
          </a:prstGeom>
        </p:spPr>
        <p:txBody>
          <a:bodyPr anchor="t" rtlCol="false" tIns="0" lIns="0" bIns="0" rIns="0">
            <a:spAutoFit/>
          </a:bodyPr>
          <a:lstStyle/>
          <a:p>
            <a:pPr algn="l">
              <a:lnSpc>
                <a:spcPts val="4199"/>
              </a:lnSpc>
            </a:pPr>
            <a:r>
              <a:rPr lang="en-US" sz="3499">
                <a:solidFill>
                  <a:srgbClr val="000000"/>
                </a:solidFill>
                <a:latin typeface="Lazydog"/>
              </a:rPr>
              <a:t> </a:t>
            </a:r>
            <a:r>
              <a:rPr lang="en-US" sz="3499">
                <a:solidFill>
                  <a:srgbClr val="000000"/>
                </a:solidFill>
                <a:latin typeface="Lazydog"/>
              </a:rPr>
              <a:t>Cigarette butts are made from </a:t>
            </a:r>
          </a:p>
          <a:p>
            <a:pPr algn="l">
              <a:lnSpc>
                <a:spcPts val="4199"/>
              </a:lnSpc>
            </a:pPr>
            <a:r>
              <a:rPr lang="en-US" sz="3499">
                <a:solidFill>
                  <a:srgbClr val="000000"/>
                </a:solidFill>
                <a:latin typeface="Lazydog Bold"/>
              </a:rPr>
              <a:t> microplastic fibers.</a:t>
            </a:r>
          </a:p>
        </p:txBody>
      </p:sp>
      <p:sp>
        <p:nvSpPr>
          <p:cNvPr name="TextBox 21" id="21"/>
          <p:cNvSpPr txBox="true"/>
          <p:nvPr/>
        </p:nvSpPr>
        <p:spPr>
          <a:xfrm rot="0">
            <a:off x="14477251" y="3542341"/>
            <a:ext cx="3330421" cy="542925"/>
          </a:xfrm>
          <a:prstGeom prst="rect">
            <a:avLst/>
          </a:prstGeom>
        </p:spPr>
        <p:txBody>
          <a:bodyPr anchor="t" rtlCol="false" tIns="0" lIns="0" bIns="0" rIns="0">
            <a:spAutoFit/>
          </a:bodyPr>
          <a:lstStyle/>
          <a:p>
            <a:pPr algn="l">
              <a:lnSpc>
                <a:spcPts val="4200"/>
              </a:lnSpc>
            </a:pPr>
            <a:r>
              <a:rPr lang="en-US" sz="3500">
                <a:solidFill>
                  <a:srgbClr val="000000"/>
                </a:solidFill>
                <a:latin typeface="Lazydog"/>
              </a:rPr>
              <a:t>Small animals</a:t>
            </a:r>
          </a:p>
        </p:txBody>
      </p:sp>
      <p:sp>
        <p:nvSpPr>
          <p:cNvPr name="TextBox 22" id="22"/>
          <p:cNvSpPr txBox="true"/>
          <p:nvPr/>
        </p:nvSpPr>
        <p:spPr>
          <a:xfrm rot="0">
            <a:off x="14477251" y="7612352"/>
            <a:ext cx="3330421" cy="533400"/>
          </a:xfrm>
          <a:prstGeom prst="rect">
            <a:avLst/>
          </a:prstGeom>
        </p:spPr>
        <p:txBody>
          <a:bodyPr anchor="t" rtlCol="false" tIns="0" lIns="0" bIns="0" rIns="0">
            <a:spAutoFit/>
          </a:bodyPr>
          <a:lstStyle/>
          <a:p>
            <a:pPr algn="l">
              <a:lnSpc>
                <a:spcPts val="4199"/>
              </a:lnSpc>
            </a:pPr>
            <a:r>
              <a:rPr lang="en-US" sz="3499">
                <a:solidFill>
                  <a:srgbClr val="000000"/>
                </a:solidFill>
                <a:latin typeface="Lazydog"/>
              </a:rPr>
              <a:t>Large animals</a:t>
            </a:r>
          </a:p>
        </p:txBody>
      </p:sp>
      <p:sp>
        <p:nvSpPr>
          <p:cNvPr name="TextBox 23" id="23"/>
          <p:cNvSpPr txBox="true"/>
          <p:nvPr/>
        </p:nvSpPr>
        <p:spPr>
          <a:xfrm rot="0">
            <a:off x="14558434" y="5629002"/>
            <a:ext cx="2928207" cy="533400"/>
          </a:xfrm>
          <a:prstGeom prst="rect">
            <a:avLst/>
          </a:prstGeom>
        </p:spPr>
        <p:txBody>
          <a:bodyPr anchor="t" rtlCol="false" tIns="0" lIns="0" bIns="0" rIns="0">
            <a:spAutoFit/>
          </a:bodyPr>
          <a:lstStyle/>
          <a:p>
            <a:pPr algn="l">
              <a:lnSpc>
                <a:spcPts val="4199"/>
              </a:lnSpc>
            </a:pPr>
            <a:r>
              <a:rPr lang="en-US" sz="3499">
                <a:solidFill>
                  <a:srgbClr val="000000"/>
                </a:solidFill>
                <a:latin typeface="Lazydog"/>
              </a:rPr>
              <a:t>Waterways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80826" y="884130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FFFFFF">
                <a:alpha val="44314"/>
              </a:srgbClr>
            </a:solidFill>
          </p:spPr>
        </p:sp>
      </p:grpSp>
      <p:grpSp>
        <p:nvGrpSpPr>
          <p:cNvPr name="Group 4" id="4"/>
          <p:cNvGrpSpPr>
            <a:grpSpLocks noChangeAspect="true"/>
          </p:cNvGrpSpPr>
          <p:nvPr/>
        </p:nvGrpSpPr>
        <p:grpSpPr>
          <a:xfrm rot="0">
            <a:off x="6159744" y="9713002"/>
            <a:ext cx="2219004" cy="566476"/>
            <a:chOff x="0" y="0"/>
            <a:chExt cx="2958672" cy="755301"/>
          </a:xfrm>
        </p:grpSpPr>
        <p:sp>
          <p:nvSpPr>
            <p:cNvPr name="Freeform 5" id="5"/>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grpSp>
        <p:nvGrpSpPr>
          <p:cNvPr name="Group 6" id="6"/>
          <p:cNvGrpSpPr>
            <a:grpSpLocks noChangeAspect="true"/>
          </p:cNvGrpSpPr>
          <p:nvPr/>
        </p:nvGrpSpPr>
        <p:grpSpPr>
          <a:xfrm rot="266969">
            <a:off x="2114718" y="7570522"/>
            <a:ext cx="2454067" cy="2431952"/>
            <a:chOff x="0" y="0"/>
            <a:chExt cx="3272089" cy="3242603"/>
          </a:xfrm>
        </p:grpSpPr>
        <p:sp>
          <p:nvSpPr>
            <p:cNvPr name="Freeform 7" id="7"/>
            <p:cNvSpPr/>
            <p:nvPr/>
          </p:nvSpPr>
          <p:spPr>
            <a:xfrm flipH="false" flipV="false" rot="0">
              <a:off x="0" y="0"/>
              <a:ext cx="3271520" cy="3242818"/>
            </a:xfrm>
            <a:custGeom>
              <a:avLst/>
              <a:gdLst/>
              <a:ahLst/>
              <a:cxnLst/>
              <a:rect r="r" b="b" t="t" l="l"/>
              <a:pathLst>
                <a:path h="3242818" w="3271520">
                  <a:moveTo>
                    <a:pt x="1556385" y="0"/>
                  </a:moveTo>
                  <a:cubicBezTo>
                    <a:pt x="1561719" y="0"/>
                    <a:pt x="1567180" y="127"/>
                    <a:pt x="1572641" y="635"/>
                  </a:cubicBezTo>
                  <a:cubicBezTo>
                    <a:pt x="1732407" y="11557"/>
                    <a:pt x="1790319" y="181864"/>
                    <a:pt x="1827149" y="322072"/>
                  </a:cubicBezTo>
                  <a:cubicBezTo>
                    <a:pt x="1876171" y="509143"/>
                    <a:pt x="1900555" y="774319"/>
                    <a:pt x="2054606" y="774319"/>
                  </a:cubicBezTo>
                  <a:cubicBezTo>
                    <a:pt x="2097278" y="774319"/>
                    <a:pt x="2149856" y="753999"/>
                    <a:pt x="2215642" y="705993"/>
                  </a:cubicBezTo>
                  <a:cubicBezTo>
                    <a:pt x="2267331" y="668401"/>
                    <a:pt x="2334260" y="608711"/>
                    <a:pt x="2402078" y="608711"/>
                  </a:cubicBezTo>
                  <a:cubicBezTo>
                    <a:pt x="2415667" y="608711"/>
                    <a:pt x="2429383" y="611124"/>
                    <a:pt x="2442972" y="616585"/>
                  </a:cubicBezTo>
                  <a:cubicBezTo>
                    <a:pt x="2672715" y="709041"/>
                    <a:pt x="2523744" y="1023493"/>
                    <a:pt x="2497074" y="1184402"/>
                  </a:cubicBezTo>
                  <a:cubicBezTo>
                    <a:pt x="2480818" y="1280922"/>
                    <a:pt x="2483612" y="1450467"/>
                    <a:pt x="2587117" y="1450467"/>
                  </a:cubicBezTo>
                  <a:cubicBezTo>
                    <a:pt x="2602865" y="1450467"/>
                    <a:pt x="2621026" y="1446530"/>
                    <a:pt x="2641727" y="1437767"/>
                  </a:cubicBezTo>
                  <a:cubicBezTo>
                    <a:pt x="2826004" y="1359916"/>
                    <a:pt x="2867914" y="1096264"/>
                    <a:pt x="3084576" y="1096264"/>
                  </a:cubicBezTo>
                  <a:cubicBezTo>
                    <a:pt x="3094736" y="1096264"/>
                    <a:pt x="3105150" y="1096899"/>
                    <a:pt x="3116072" y="1098042"/>
                  </a:cubicBezTo>
                  <a:cubicBezTo>
                    <a:pt x="3243580" y="1112012"/>
                    <a:pt x="3271520" y="1233170"/>
                    <a:pt x="3252470" y="1348867"/>
                  </a:cubicBezTo>
                  <a:cubicBezTo>
                    <a:pt x="3222625" y="1525270"/>
                    <a:pt x="3128772" y="1678178"/>
                    <a:pt x="3072257" y="1844675"/>
                  </a:cubicBezTo>
                  <a:cubicBezTo>
                    <a:pt x="3012948" y="2019046"/>
                    <a:pt x="2994787" y="2211197"/>
                    <a:pt x="3014853" y="2395093"/>
                  </a:cubicBezTo>
                  <a:cubicBezTo>
                    <a:pt x="3025648" y="2494407"/>
                    <a:pt x="3113405" y="2628519"/>
                    <a:pt x="3090037" y="2727960"/>
                  </a:cubicBezTo>
                  <a:cubicBezTo>
                    <a:pt x="3055493" y="2872994"/>
                    <a:pt x="2787903" y="2850642"/>
                    <a:pt x="2681478" y="2870581"/>
                  </a:cubicBezTo>
                  <a:cubicBezTo>
                    <a:pt x="2531110" y="2898902"/>
                    <a:pt x="2378837" y="2924683"/>
                    <a:pt x="2233676" y="2976880"/>
                  </a:cubicBezTo>
                  <a:cubicBezTo>
                    <a:pt x="2058289" y="3039491"/>
                    <a:pt x="1773682" y="3242818"/>
                    <a:pt x="1542542" y="3242818"/>
                  </a:cubicBezTo>
                  <a:cubicBezTo>
                    <a:pt x="1460373" y="3242818"/>
                    <a:pt x="1384935" y="3217164"/>
                    <a:pt x="1323594" y="3150235"/>
                  </a:cubicBezTo>
                  <a:cubicBezTo>
                    <a:pt x="1248029" y="3067812"/>
                    <a:pt x="1286256" y="2941066"/>
                    <a:pt x="1342771" y="2860675"/>
                  </a:cubicBezTo>
                  <a:cubicBezTo>
                    <a:pt x="1414145" y="2759329"/>
                    <a:pt x="1542542" y="2695194"/>
                    <a:pt x="1598676" y="2581021"/>
                  </a:cubicBezTo>
                  <a:cubicBezTo>
                    <a:pt x="1645412" y="2485644"/>
                    <a:pt x="1581404" y="2461006"/>
                    <a:pt x="1497457" y="2461006"/>
                  </a:cubicBezTo>
                  <a:cubicBezTo>
                    <a:pt x="1422273" y="2461006"/>
                    <a:pt x="1331341" y="2480691"/>
                    <a:pt x="1290066" y="2487041"/>
                  </a:cubicBezTo>
                  <a:cubicBezTo>
                    <a:pt x="1220216" y="2497709"/>
                    <a:pt x="1137920" y="2513330"/>
                    <a:pt x="1058037" y="2513330"/>
                  </a:cubicBezTo>
                  <a:cubicBezTo>
                    <a:pt x="955929" y="2513330"/>
                    <a:pt x="857758" y="2487930"/>
                    <a:pt x="794639" y="2394204"/>
                  </a:cubicBezTo>
                  <a:cubicBezTo>
                    <a:pt x="678815" y="2222754"/>
                    <a:pt x="859917" y="2047494"/>
                    <a:pt x="965073" y="1934210"/>
                  </a:cubicBezTo>
                  <a:cubicBezTo>
                    <a:pt x="1108837" y="1778762"/>
                    <a:pt x="1054735" y="1721104"/>
                    <a:pt x="945896" y="1703197"/>
                  </a:cubicBezTo>
                  <a:cubicBezTo>
                    <a:pt x="914273" y="1697863"/>
                    <a:pt x="878205" y="1695958"/>
                    <a:pt x="841121" y="1695958"/>
                  </a:cubicBezTo>
                  <a:cubicBezTo>
                    <a:pt x="771144" y="1695958"/>
                    <a:pt x="697738" y="1702816"/>
                    <a:pt x="644271" y="1706753"/>
                  </a:cubicBezTo>
                  <a:cubicBezTo>
                    <a:pt x="591185" y="1710563"/>
                    <a:pt x="522986" y="1716659"/>
                    <a:pt x="451866" y="1716659"/>
                  </a:cubicBezTo>
                  <a:cubicBezTo>
                    <a:pt x="288290" y="1716659"/>
                    <a:pt x="109347" y="1684401"/>
                    <a:pt x="64770" y="1517523"/>
                  </a:cubicBezTo>
                  <a:cubicBezTo>
                    <a:pt x="0" y="1275842"/>
                    <a:pt x="320294" y="1171956"/>
                    <a:pt x="485140" y="1160526"/>
                  </a:cubicBezTo>
                  <a:cubicBezTo>
                    <a:pt x="544449" y="1156462"/>
                    <a:pt x="671449" y="1148080"/>
                    <a:pt x="700913" y="1078992"/>
                  </a:cubicBezTo>
                  <a:cubicBezTo>
                    <a:pt x="745363" y="973709"/>
                    <a:pt x="570230" y="892175"/>
                    <a:pt x="510413" y="846455"/>
                  </a:cubicBezTo>
                  <a:cubicBezTo>
                    <a:pt x="387985" y="752094"/>
                    <a:pt x="294132" y="604520"/>
                    <a:pt x="267589" y="444627"/>
                  </a:cubicBezTo>
                  <a:cubicBezTo>
                    <a:pt x="244221" y="305054"/>
                    <a:pt x="316611" y="180848"/>
                    <a:pt x="435737" y="121793"/>
                  </a:cubicBezTo>
                  <a:cubicBezTo>
                    <a:pt x="479044" y="100457"/>
                    <a:pt x="519176" y="91186"/>
                    <a:pt x="557022" y="91186"/>
                  </a:cubicBezTo>
                  <a:cubicBezTo>
                    <a:pt x="794004" y="91186"/>
                    <a:pt x="937895" y="455803"/>
                    <a:pt x="1155700" y="506349"/>
                  </a:cubicBezTo>
                  <a:cubicBezTo>
                    <a:pt x="1164844" y="508508"/>
                    <a:pt x="1173226" y="509524"/>
                    <a:pt x="1180973" y="509524"/>
                  </a:cubicBezTo>
                  <a:cubicBezTo>
                    <a:pt x="1279779" y="509524"/>
                    <a:pt x="1273937" y="345694"/>
                    <a:pt x="1298575" y="259080"/>
                  </a:cubicBezTo>
                  <a:cubicBezTo>
                    <a:pt x="1336421" y="128397"/>
                    <a:pt x="1417066" y="0"/>
                    <a:pt x="1556385" y="0"/>
                  </a:cubicBezTo>
                  <a:close/>
                </a:path>
              </a:pathLst>
            </a:custGeom>
            <a:solidFill>
              <a:srgbClr val="5AD199"/>
            </a:solidFill>
          </p:spPr>
        </p:sp>
      </p:grpSp>
      <p:grpSp>
        <p:nvGrpSpPr>
          <p:cNvPr name="Group 8" id="8"/>
          <p:cNvGrpSpPr>
            <a:grpSpLocks noChangeAspect="true"/>
          </p:cNvGrpSpPr>
          <p:nvPr/>
        </p:nvGrpSpPr>
        <p:grpSpPr>
          <a:xfrm rot="2530133">
            <a:off x="2752977" y="8619696"/>
            <a:ext cx="1683682" cy="1152909"/>
            <a:chOff x="0" y="0"/>
            <a:chExt cx="2244909" cy="1537212"/>
          </a:xfrm>
        </p:grpSpPr>
        <p:sp>
          <p:nvSpPr>
            <p:cNvPr name="Freeform 9" id="9"/>
            <p:cNvSpPr/>
            <p:nvPr/>
          </p:nvSpPr>
          <p:spPr>
            <a:xfrm flipH="false" flipV="false" rot="0">
              <a:off x="0" y="0"/>
              <a:ext cx="2244852" cy="1536700"/>
            </a:xfrm>
            <a:custGeom>
              <a:avLst/>
              <a:gdLst/>
              <a:ahLst/>
              <a:cxnLst/>
              <a:rect r="r" b="b" t="t" l="l"/>
              <a:pathLst>
                <a:path h="1536700" w="2244852">
                  <a:moveTo>
                    <a:pt x="6985" y="0"/>
                  </a:moveTo>
                  <a:cubicBezTo>
                    <a:pt x="10795" y="0"/>
                    <a:pt x="17018" y="2794"/>
                    <a:pt x="24765" y="9525"/>
                  </a:cubicBezTo>
                  <a:cubicBezTo>
                    <a:pt x="24765" y="9525"/>
                    <a:pt x="63881" y="43815"/>
                    <a:pt x="128778" y="100838"/>
                  </a:cubicBezTo>
                  <a:cubicBezTo>
                    <a:pt x="161417" y="129286"/>
                    <a:pt x="200152" y="163322"/>
                    <a:pt x="244094" y="201676"/>
                  </a:cubicBezTo>
                  <a:cubicBezTo>
                    <a:pt x="266065" y="220853"/>
                    <a:pt x="289052" y="241173"/>
                    <a:pt x="313055" y="262001"/>
                  </a:cubicBezTo>
                  <a:cubicBezTo>
                    <a:pt x="337058" y="282829"/>
                    <a:pt x="362077" y="305308"/>
                    <a:pt x="387858" y="328168"/>
                  </a:cubicBezTo>
                  <a:cubicBezTo>
                    <a:pt x="413639" y="350774"/>
                    <a:pt x="440055" y="374523"/>
                    <a:pt x="467106" y="398526"/>
                  </a:cubicBezTo>
                  <a:cubicBezTo>
                    <a:pt x="473964" y="404368"/>
                    <a:pt x="480822" y="410591"/>
                    <a:pt x="487680" y="416687"/>
                  </a:cubicBezTo>
                  <a:cubicBezTo>
                    <a:pt x="494157" y="422910"/>
                    <a:pt x="501015" y="429006"/>
                    <a:pt x="507873" y="435229"/>
                  </a:cubicBezTo>
                  <a:cubicBezTo>
                    <a:pt x="521589" y="447548"/>
                    <a:pt x="535305" y="460248"/>
                    <a:pt x="549021" y="472948"/>
                  </a:cubicBezTo>
                  <a:cubicBezTo>
                    <a:pt x="576834" y="498348"/>
                    <a:pt x="604647" y="524129"/>
                    <a:pt x="632714" y="549783"/>
                  </a:cubicBezTo>
                  <a:lnTo>
                    <a:pt x="643382" y="559435"/>
                  </a:lnTo>
                  <a:lnTo>
                    <a:pt x="653669" y="569722"/>
                  </a:lnTo>
                  <a:cubicBezTo>
                    <a:pt x="660527" y="576580"/>
                    <a:pt x="667385" y="583438"/>
                    <a:pt x="674243" y="590296"/>
                  </a:cubicBezTo>
                  <a:cubicBezTo>
                    <a:pt x="687578" y="604012"/>
                    <a:pt x="701040" y="617728"/>
                    <a:pt x="714375" y="631444"/>
                  </a:cubicBezTo>
                  <a:cubicBezTo>
                    <a:pt x="767588" y="687070"/>
                    <a:pt x="819404" y="743331"/>
                    <a:pt x="869442" y="797814"/>
                  </a:cubicBezTo>
                  <a:cubicBezTo>
                    <a:pt x="919861" y="852043"/>
                    <a:pt x="968629" y="903859"/>
                    <a:pt x="1015619" y="951484"/>
                  </a:cubicBezTo>
                  <a:cubicBezTo>
                    <a:pt x="1062355" y="998855"/>
                    <a:pt x="1113409" y="1048893"/>
                    <a:pt x="1168654" y="1097280"/>
                  </a:cubicBezTo>
                  <a:cubicBezTo>
                    <a:pt x="1196467" y="1121283"/>
                    <a:pt x="1224915" y="1145286"/>
                    <a:pt x="1254760" y="1168019"/>
                  </a:cubicBezTo>
                  <a:cubicBezTo>
                    <a:pt x="1284605" y="1191006"/>
                    <a:pt x="1315466" y="1213231"/>
                    <a:pt x="1347089" y="1233932"/>
                  </a:cubicBezTo>
                  <a:cubicBezTo>
                    <a:pt x="1378966" y="1254887"/>
                    <a:pt x="1411605" y="1273683"/>
                    <a:pt x="1445260" y="1291209"/>
                  </a:cubicBezTo>
                  <a:cubicBezTo>
                    <a:pt x="1453515" y="1295654"/>
                    <a:pt x="1461770" y="1300099"/>
                    <a:pt x="1470279" y="1303909"/>
                  </a:cubicBezTo>
                  <a:cubicBezTo>
                    <a:pt x="1478915" y="1307973"/>
                    <a:pt x="1487170" y="1312164"/>
                    <a:pt x="1495679" y="1315847"/>
                  </a:cubicBezTo>
                  <a:cubicBezTo>
                    <a:pt x="1512824" y="1323086"/>
                    <a:pt x="1530350" y="1329563"/>
                    <a:pt x="1547876" y="1336421"/>
                  </a:cubicBezTo>
                  <a:cubicBezTo>
                    <a:pt x="1556512" y="1339850"/>
                    <a:pt x="1565021" y="1343279"/>
                    <a:pt x="1573657" y="1346708"/>
                  </a:cubicBezTo>
                  <a:cubicBezTo>
                    <a:pt x="1578102" y="1348359"/>
                    <a:pt x="1582293" y="1350137"/>
                    <a:pt x="1586357" y="1351788"/>
                  </a:cubicBezTo>
                  <a:cubicBezTo>
                    <a:pt x="1590802" y="1353185"/>
                    <a:pt x="1595247" y="1354963"/>
                    <a:pt x="1599438" y="1356233"/>
                  </a:cubicBezTo>
                  <a:cubicBezTo>
                    <a:pt x="1616964" y="1362456"/>
                    <a:pt x="1634109" y="1368298"/>
                    <a:pt x="1651254" y="1374013"/>
                  </a:cubicBezTo>
                  <a:cubicBezTo>
                    <a:pt x="1659509" y="1377188"/>
                    <a:pt x="1668018" y="1380236"/>
                    <a:pt x="1676654" y="1382903"/>
                  </a:cubicBezTo>
                  <a:cubicBezTo>
                    <a:pt x="1684909" y="1385697"/>
                    <a:pt x="1693418" y="1388110"/>
                    <a:pt x="1701673" y="1390777"/>
                  </a:cubicBezTo>
                  <a:cubicBezTo>
                    <a:pt x="1718818" y="1395857"/>
                    <a:pt x="1735328" y="1401064"/>
                    <a:pt x="1751711" y="1406271"/>
                  </a:cubicBezTo>
                  <a:cubicBezTo>
                    <a:pt x="1882775" y="1445387"/>
                    <a:pt x="2000758" y="1471803"/>
                    <a:pt x="2084832" y="1490980"/>
                  </a:cubicBezTo>
                  <a:cubicBezTo>
                    <a:pt x="2126742" y="1500251"/>
                    <a:pt x="2160651" y="1507871"/>
                    <a:pt x="2184019" y="1512570"/>
                  </a:cubicBezTo>
                  <a:cubicBezTo>
                    <a:pt x="2207006" y="1517777"/>
                    <a:pt x="2219706" y="1520444"/>
                    <a:pt x="2219706" y="1520444"/>
                  </a:cubicBezTo>
                  <a:cubicBezTo>
                    <a:pt x="2243582" y="1526159"/>
                    <a:pt x="2244852" y="1536700"/>
                    <a:pt x="2226437" y="1536700"/>
                  </a:cubicBezTo>
                  <a:cubicBezTo>
                    <a:pt x="2223643" y="1536700"/>
                    <a:pt x="2220341" y="1536446"/>
                    <a:pt x="2216658" y="1535938"/>
                  </a:cubicBezTo>
                  <a:cubicBezTo>
                    <a:pt x="2216658" y="1535938"/>
                    <a:pt x="2203958" y="1533144"/>
                    <a:pt x="2180590" y="1528699"/>
                  </a:cubicBezTo>
                  <a:cubicBezTo>
                    <a:pt x="2157222" y="1523873"/>
                    <a:pt x="2123313" y="1517015"/>
                    <a:pt x="2081022" y="1508506"/>
                  </a:cubicBezTo>
                  <a:cubicBezTo>
                    <a:pt x="1996313" y="1490599"/>
                    <a:pt x="1877949" y="1465961"/>
                    <a:pt x="1745107" y="1428242"/>
                  </a:cubicBezTo>
                  <a:cubicBezTo>
                    <a:pt x="1728597" y="1423416"/>
                    <a:pt x="1711833" y="1418590"/>
                    <a:pt x="1694688" y="1413510"/>
                  </a:cubicBezTo>
                  <a:cubicBezTo>
                    <a:pt x="1686052" y="1411097"/>
                    <a:pt x="1677543" y="1408303"/>
                    <a:pt x="1668907" y="1406017"/>
                  </a:cubicBezTo>
                  <a:cubicBezTo>
                    <a:pt x="1660271" y="1403223"/>
                    <a:pt x="1651762" y="1400175"/>
                    <a:pt x="1643126" y="1397381"/>
                  </a:cubicBezTo>
                  <a:cubicBezTo>
                    <a:pt x="1625981" y="1391539"/>
                    <a:pt x="1608455" y="1385697"/>
                    <a:pt x="1590929" y="1379855"/>
                  </a:cubicBezTo>
                  <a:cubicBezTo>
                    <a:pt x="1586484" y="1378458"/>
                    <a:pt x="1582039" y="1376807"/>
                    <a:pt x="1577594" y="1375410"/>
                  </a:cubicBezTo>
                  <a:cubicBezTo>
                    <a:pt x="1573530" y="1373632"/>
                    <a:pt x="1568958" y="1371981"/>
                    <a:pt x="1564513" y="1370203"/>
                  </a:cubicBezTo>
                  <a:cubicBezTo>
                    <a:pt x="1556004" y="1367155"/>
                    <a:pt x="1546987" y="1363726"/>
                    <a:pt x="1538097" y="1360297"/>
                  </a:cubicBezTo>
                  <a:cubicBezTo>
                    <a:pt x="1520571" y="1353439"/>
                    <a:pt x="1502791" y="1346962"/>
                    <a:pt x="1484884" y="1340104"/>
                  </a:cubicBezTo>
                  <a:cubicBezTo>
                    <a:pt x="1476248" y="1336040"/>
                    <a:pt x="1467358" y="1331849"/>
                    <a:pt x="1458849" y="1327785"/>
                  </a:cubicBezTo>
                  <a:cubicBezTo>
                    <a:pt x="1449959" y="1323975"/>
                    <a:pt x="1441323" y="1319530"/>
                    <a:pt x="1432814" y="1315085"/>
                  </a:cubicBezTo>
                  <a:cubicBezTo>
                    <a:pt x="1398524" y="1297559"/>
                    <a:pt x="1364488" y="1278382"/>
                    <a:pt x="1331976" y="1257427"/>
                  </a:cubicBezTo>
                  <a:cubicBezTo>
                    <a:pt x="1299464" y="1236472"/>
                    <a:pt x="1267841" y="1214247"/>
                    <a:pt x="1237234" y="1191260"/>
                  </a:cubicBezTo>
                  <a:cubicBezTo>
                    <a:pt x="1206627" y="1167892"/>
                    <a:pt x="1177544" y="1143889"/>
                    <a:pt x="1149096" y="1119505"/>
                  </a:cubicBezTo>
                  <a:cubicBezTo>
                    <a:pt x="1092835" y="1070737"/>
                    <a:pt x="1041019" y="1020699"/>
                    <a:pt x="993648" y="972693"/>
                  </a:cubicBezTo>
                  <a:cubicBezTo>
                    <a:pt x="946658" y="924941"/>
                    <a:pt x="897636" y="872490"/>
                    <a:pt x="847852" y="817626"/>
                  </a:cubicBezTo>
                  <a:cubicBezTo>
                    <a:pt x="797814" y="763016"/>
                    <a:pt x="746252" y="706501"/>
                    <a:pt x="694182" y="650875"/>
                  </a:cubicBezTo>
                  <a:cubicBezTo>
                    <a:pt x="680847" y="636778"/>
                    <a:pt x="667766" y="623062"/>
                    <a:pt x="654431" y="609346"/>
                  </a:cubicBezTo>
                  <a:cubicBezTo>
                    <a:pt x="647954" y="602488"/>
                    <a:pt x="641350" y="595630"/>
                    <a:pt x="634492" y="589153"/>
                  </a:cubicBezTo>
                  <a:lnTo>
                    <a:pt x="624586" y="578866"/>
                  </a:lnTo>
                  <a:lnTo>
                    <a:pt x="614299" y="569214"/>
                  </a:lnTo>
                  <a:cubicBezTo>
                    <a:pt x="586486" y="543179"/>
                    <a:pt x="558673" y="517144"/>
                    <a:pt x="531622" y="491744"/>
                  </a:cubicBezTo>
                  <a:cubicBezTo>
                    <a:pt x="517906" y="478663"/>
                    <a:pt x="504444" y="465963"/>
                    <a:pt x="490728" y="453644"/>
                  </a:cubicBezTo>
                  <a:cubicBezTo>
                    <a:pt x="484251" y="447167"/>
                    <a:pt x="477266" y="440944"/>
                    <a:pt x="470789" y="434721"/>
                  </a:cubicBezTo>
                  <a:cubicBezTo>
                    <a:pt x="463931" y="428498"/>
                    <a:pt x="457454" y="422402"/>
                    <a:pt x="450596" y="416179"/>
                  </a:cubicBezTo>
                  <a:cubicBezTo>
                    <a:pt x="423799" y="391795"/>
                    <a:pt x="397764" y="368173"/>
                    <a:pt x="372364" y="345186"/>
                  </a:cubicBezTo>
                  <a:cubicBezTo>
                    <a:pt x="168529" y="160782"/>
                    <a:pt x="14097" y="21209"/>
                    <a:pt x="14097" y="21209"/>
                  </a:cubicBezTo>
                  <a:cubicBezTo>
                    <a:pt x="889" y="9271"/>
                    <a:pt x="0" y="0"/>
                    <a:pt x="6985" y="0"/>
                  </a:cubicBezTo>
                  <a:close/>
                </a:path>
              </a:pathLst>
            </a:custGeom>
            <a:solidFill>
              <a:srgbClr val="439D8A"/>
            </a:solidFill>
          </p:spPr>
        </p:sp>
      </p:grpSp>
      <p:grpSp>
        <p:nvGrpSpPr>
          <p:cNvPr name="Group 10" id="10"/>
          <p:cNvGrpSpPr>
            <a:grpSpLocks noChangeAspect="true"/>
          </p:cNvGrpSpPr>
          <p:nvPr/>
        </p:nvGrpSpPr>
        <p:grpSpPr>
          <a:xfrm rot="2530133">
            <a:off x="3085988" y="9124962"/>
            <a:ext cx="423741" cy="57709"/>
            <a:chOff x="0" y="0"/>
            <a:chExt cx="564989" cy="76946"/>
          </a:xfrm>
        </p:grpSpPr>
        <p:sp>
          <p:nvSpPr>
            <p:cNvPr name="Freeform 11" id="11"/>
            <p:cNvSpPr/>
            <p:nvPr/>
          </p:nvSpPr>
          <p:spPr>
            <a:xfrm flipH="false" flipV="false" rot="0">
              <a:off x="0" y="0"/>
              <a:ext cx="565277" cy="76835"/>
            </a:xfrm>
            <a:custGeom>
              <a:avLst/>
              <a:gdLst/>
              <a:ahLst/>
              <a:cxnLst/>
              <a:rect r="r" b="b" t="t" l="l"/>
              <a:pathLst>
                <a:path h="76835" w="565277">
                  <a:moveTo>
                    <a:pt x="164338" y="0"/>
                  </a:moveTo>
                  <a:cubicBezTo>
                    <a:pt x="177800" y="0"/>
                    <a:pt x="191516" y="381"/>
                    <a:pt x="205613" y="635"/>
                  </a:cubicBezTo>
                  <a:cubicBezTo>
                    <a:pt x="212471" y="635"/>
                    <a:pt x="219329" y="1016"/>
                    <a:pt x="226187" y="1016"/>
                  </a:cubicBezTo>
                  <a:cubicBezTo>
                    <a:pt x="229616" y="1397"/>
                    <a:pt x="233045" y="1397"/>
                    <a:pt x="236474" y="1397"/>
                  </a:cubicBezTo>
                  <a:cubicBezTo>
                    <a:pt x="239903" y="1778"/>
                    <a:pt x="243332" y="2032"/>
                    <a:pt x="246761" y="2032"/>
                  </a:cubicBezTo>
                  <a:cubicBezTo>
                    <a:pt x="260223" y="3048"/>
                    <a:pt x="273177" y="4064"/>
                    <a:pt x="285242" y="5080"/>
                  </a:cubicBezTo>
                  <a:cubicBezTo>
                    <a:pt x="292100" y="5715"/>
                    <a:pt x="299339" y="6477"/>
                    <a:pt x="306451" y="7112"/>
                  </a:cubicBezTo>
                  <a:cubicBezTo>
                    <a:pt x="313690" y="8128"/>
                    <a:pt x="321183" y="9144"/>
                    <a:pt x="328803" y="10160"/>
                  </a:cubicBezTo>
                  <a:cubicBezTo>
                    <a:pt x="343916" y="12192"/>
                    <a:pt x="359410" y="14224"/>
                    <a:pt x="374777" y="16764"/>
                  </a:cubicBezTo>
                  <a:cubicBezTo>
                    <a:pt x="390144" y="19558"/>
                    <a:pt x="406019" y="22606"/>
                    <a:pt x="421132" y="25273"/>
                  </a:cubicBezTo>
                  <a:cubicBezTo>
                    <a:pt x="428625" y="27051"/>
                    <a:pt x="436245" y="28321"/>
                    <a:pt x="443484" y="29718"/>
                  </a:cubicBezTo>
                  <a:cubicBezTo>
                    <a:pt x="450723" y="31496"/>
                    <a:pt x="457581" y="33147"/>
                    <a:pt x="464439" y="34925"/>
                  </a:cubicBezTo>
                  <a:cubicBezTo>
                    <a:pt x="478155" y="38354"/>
                    <a:pt x="491236" y="41402"/>
                    <a:pt x="502920" y="44196"/>
                  </a:cubicBezTo>
                  <a:cubicBezTo>
                    <a:pt x="514223" y="47625"/>
                    <a:pt x="524510" y="50673"/>
                    <a:pt x="533146" y="53086"/>
                  </a:cubicBezTo>
                  <a:cubicBezTo>
                    <a:pt x="550037" y="58166"/>
                    <a:pt x="560324" y="61341"/>
                    <a:pt x="560324" y="61341"/>
                  </a:cubicBezTo>
                  <a:cubicBezTo>
                    <a:pt x="565277" y="63373"/>
                    <a:pt x="561975" y="76835"/>
                    <a:pt x="556514" y="76835"/>
                  </a:cubicBezTo>
                  <a:cubicBezTo>
                    <a:pt x="556260" y="76835"/>
                    <a:pt x="556133" y="76835"/>
                    <a:pt x="555879" y="76835"/>
                  </a:cubicBezTo>
                  <a:cubicBezTo>
                    <a:pt x="555879" y="76835"/>
                    <a:pt x="545592" y="74422"/>
                    <a:pt x="528447" y="70612"/>
                  </a:cubicBezTo>
                  <a:cubicBezTo>
                    <a:pt x="519811" y="68834"/>
                    <a:pt x="509905" y="66548"/>
                    <a:pt x="498221" y="64135"/>
                  </a:cubicBezTo>
                  <a:cubicBezTo>
                    <a:pt x="486537" y="62103"/>
                    <a:pt x="473837" y="60071"/>
                    <a:pt x="460121" y="57531"/>
                  </a:cubicBezTo>
                  <a:cubicBezTo>
                    <a:pt x="453263" y="56134"/>
                    <a:pt x="446405" y="55118"/>
                    <a:pt x="439166" y="53848"/>
                  </a:cubicBezTo>
                  <a:cubicBezTo>
                    <a:pt x="431927" y="52832"/>
                    <a:pt x="424434" y="51816"/>
                    <a:pt x="416814" y="50673"/>
                  </a:cubicBezTo>
                  <a:cubicBezTo>
                    <a:pt x="401701" y="48641"/>
                    <a:pt x="386207" y="46609"/>
                    <a:pt x="371221" y="44450"/>
                  </a:cubicBezTo>
                  <a:cubicBezTo>
                    <a:pt x="355727" y="42799"/>
                    <a:pt x="340360" y="41021"/>
                    <a:pt x="325628" y="39624"/>
                  </a:cubicBezTo>
                  <a:cubicBezTo>
                    <a:pt x="318135" y="38608"/>
                    <a:pt x="310896" y="37973"/>
                    <a:pt x="303657" y="37211"/>
                  </a:cubicBezTo>
                  <a:cubicBezTo>
                    <a:pt x="296418" y="36449"/>
                    <a:pt x="289560" y="35814"/>
                    <a:pt x="282702" y="35560"/>
                  </a:cubicBezTo>
                  <a:cubicBezTo>
                    <a:pt x="270637" y="34163"/>
                    <a:pt x="257937" y="33147"/>
                    <a:pt x="244602" y="31750"/>
                  </a:cubicBezTo>
                  <a:cubicBezTo>
                    <a:pt x="241554" y="31369"/>
                    <a:pt x="238125" y="31115"/>
                    <a:pt x="234950" y="30734"/>
                  </a:cubicBezTo>
                  <a:cubicBezTo>
                    <a:pt x="231521" y="30734"/>
                    <a:pt x="228092" y="30353"/>
                    <a:pt x="224663" y="30353"/>
                  </a:cubicBezTo>
                  <a:cubicBezTo>
                    <a:pt x="217805" y="29718"/>
                    <a:pt x="211201" y="29337"/>
                    <a:pt x="204343" y="28956"/>
                  </a:cubicBezTo>
                  <a:cubicBezTo>
                    <a:pt x="190627" y="27940"/>
                    <a:pt x="177292" y="26924"/>
                    <a:pt x="163830" y="26162"/>
                  </a:cubicBezTo>
                  <a:cubicBezTo>
                    <a:pt x="150368" y="25400"/>
                    <a:pt x="137287" y="25400"/>
                    <a:pt x="125222" y="25019"/>
                  </a:cubicBezTo>
                  <a:cubicBezTo>
                    <a:pt x="108712" y="24130"/>
                    <a:pt x="93599" y="24130"/>
                    <a:pt x="80772" y="24130"/>
                  </a:cubicBezTo>
                  <a:cubicBezTo>
                    <a:pt x="74295" y="24130"/>
                    <a:pt x="68453" y="24130"/>
                    <a:pt x="63119" y="24003"/>
                  </a:cubicBezTo>
                  <a:cubicBezTo>
                    <a:pt x="50038" y="24003"/>
                    <a:pt x="40767" y="24003"/>
                    <a:pt x="37211" y="23749"/>
                  </a:cubicBezTo>
                  <a:cubicBezTo>
                    <a:pt x="36957" y="23876"/>
                    <a:pt x="36703" y="24130"/>
                    <a:pt x="36449" y="24257"/>
                  </a:cubicBezTo>
                  <a:cubicBezTo>
                    <a:pt x="35433" y="24638"/>
                    <a:pt x="34417" y="24892"/>
                    <a:pt x="33401" y="25273"/>
                  </a:cubicBezTo>
                  <a:cubicBezTo>
                    <a:pt x="31623" y="25908"/>
                    <a:pt x="30353" y="26289"/>
                    <a:pt x="28575" y="26670"/>
                  </a:cubicBezTo>
                  <a:cubicBezTo>
                    <a:pt x="25781" y="27305"/>
                    <a:pt x="23495" y="28067"/>
                    <a:pt x="21336" y="28321"/>
                  </a:cubicBezTo>
                  <a:cubicBezTo>
                    <a:pt x="17272" y="28956"/>
                    <a:pt x="14478" y="29337"/>
                    <a:pt x="12446" y="29718"/>
                  </a:cubicBezTo>
                  <a:cubicBezTo>
                    <a:pt x="8382" y="30353"/>
                    <a:pt x="8001" y="30353"/>
                    <a:pt x="8001" y="30353"/>
                  </a:cubicBezTo>
                  <a:cubicBezTo>
                    <a:pt x="2032" y="30607"/>
                    <a:pt x="0" y="17526"/>
                    <a:pt x="5461" y="15113"/>
                  </a:cubicBezTo>
                  <a:cubicBezTo>
                    <a:pt x="5461" y="15113"/>
                    <a:pt x="5842" y="15113"/>
                    <a:pt x="9525" y="14478"/>
                  </a:cubicBezTo>
                  <a:cubicBezTo>
                    <a:pt x="11557" y="14097"/>
                    <a:pt x="14351" y="13462"/>
                    <a:pt x="18161" y="12827"/>
                  </a:cubicBezTo>
                  <a:cubicBezTo>
                    <a:pt x="19812" y="12446"/>
                    <a:pt x="22225" y="12192"/>
                    <a:pt x="24384" y="11430"/>
                  </a:cubicBezTo>
                  <a:cubicBezTo>
                    <a:pt x="25400" y="11049"/>
                    <a:pt x="26797" y="10795"/>
                    <a:pt x="27813" y="10414"/>
                  </a:cubicBezTo>
                  <a:cubicBezTo>
                    <a:pt x="28448" y="10160"/>
                    <a:pt x="28829" y="9779"/>
                    <a:pt x="29591" y="9779"/>
                  </a:cubicBezTo>
                  <a:cubicBezTo>
                    <a:pt x="29972" y="9398"/>
                    <a:pt x="30226" y="9398"/>
                    <a:pt x="30607" y="9144"/>
                  </a:cubicBezTo>
                  <a:lnTo>
                    <a:pt x="33274" y="7874"/>
                  </a:lnTo>
                  <a:lnTo>
                    <a:pt x="34671" y="7493"/>
                  </a:lnTo>
                  <a:cubicBezTo>
                    <a:pt x="36068" y="7239"/>
                    <a:pt x="45974" y="6223"/>
                    <a:pt x="62103" y="4826"/>
                  </a:cubicBezTo>
                  <a:cubicBezTo>
                    <a:pt x="78232" y="3429"/>
                    <a:pt x="100203" y="1016"/>
                    <a:pt x="125222" y="1016"/>
                  </a:cubicBezTo>
                  <a:cubicBezTo>
                    <a:pt x="137541" y="635"/>
                    <a:pt x="150622" y="381"/>
                    <a:pt x="164338" y="0"/>
                  </a:cubicBezTo>
                  <a:close/>
                </a:path>
              </a:pathLst>
            </a:custGeom>
            <a:solidFill>
              <a:srgbClr val="439D8A"/>
            </a:solidFill>
          </p:spPr>
        </p:sp>
      </p:grpSp>
      <p:grpSp>
        <p:nvGrpSpPr>
          <p:cNvPr name="Group 12" id="12"/>
          <p:cNvGrpSpPr>
            <a:grpSpLocks noChangeAspect="true"/>
          </p:cNvGrpSpPr>
          <p:nvPr/>
        </p:nvGrpSpPr>
        <p:grpSpPr>
          <a:xfrm rot="2530133">
            <a:off x="3411990" y="8460424"/>
            <a:ext cx="160807" cy="353150"/>
            <a:chOff x="0" y="0"/>
            <a:chExt cx="214410" cy="470866"/>
          </a:xfrm>
        </p:grpSpPr>
        <p:sp>
          <p:nvSpPr>
            <p:cNvPr name="Freeform 13" id="13"/>
            <p:cNvSpPr/>
            <p:nvPr/>
          </p:nvSpPr>
          <p:spPr>
            <a:xfrm flipH="false" flipV="false" rot="0">
              <a:off x="0" y="0"/>
              <a:ext cx="214630" cy="470789"/>
            </a:xfrm>
            <a:custGeom>
              <a:avLst/>
              <a:gdLst/>
              <a:ahLst/>
              <a:cxnLst/>
              <a:rect r="r" b="b" t="t" l="l"/>
              <a:pathLst>
                <a:path h="470789" w="214630">
                  <a:moveTo>
                    <a:pt x="10795" y="0"/>
                  </a:moveTo>
                  <a:cubicBezTo>
                    <a:pt x="12827" y="0"/>
                    <a:pt x="14605" y="508"/>
                    <a:pt x="15494" y="1778"/>
                  </a:cubicBezTo>
                  <a:cubicBezTo>
                    <a:pt x="15494" y="1778"/>
                    <a:pt x="19304" y="10668"/>
                    <a:pt x="25146" y="25146"/>
                  </a:cubicBezTo>
                  <a:cubicBezTo>
                    <a:pt x="30988" y="40640"/>
                    <a:pt x="39243" y="60452"/>
                    <a:pt x="48514" y="84455"/>
                  </a:cubicBezTo>
                  <a:cubicBezTo>
                    <a:pt x="66294" y="131826"/>
                    <a:pt x="88265" y="190500"/>
                    <a:pt x="105791" y="236474"/>
                  </a:cubicBezTo>
                  <a:cubicBezTo>
                    <a:pt x="114427" y="259461"/>
                    <a:pt x="124333" y="285115"/>
                    <a:pt x="135001" y="310896"/>
                  </a:cubicBezTo>
                  <a:cubicBezTo>
                    <a:pt x="145923" y="336677"/>
                    <a:pt x="157607" y="362077"/>
                    <a:pt x="169037" y="384302"/>
                  </a:cubicBezTo>
                  <a:cubicBezTo>
                    <a:pt x="174879" y="395224"/>
                    <a:pt x="180340" y="405892"/>
                    <a:pt x="185547" y="415163"/>
                  </a:cubicBezTo>
                  <a:cubicBezTo>
                    <a:pt x="190754" y="424053"/>
                    <a:pt x="195580" y="432308"/>
                    <a:pt x="199263" y="439166"/>
                  </a:cubicBezTo>
                  <a:cubicBezTo>
                    <a:pt x="207518" y="452628"/>
                    <a:pt x="212725" y="460756"/>
                    <a:pt x="212725" y="460756"/>
                  </a:cubicBezTo>
                  <a:cubicBezTo>
                    <a:pt x="214630" y="464439"/>
                    <a:pt x="207010" y="470789"/>
                    <a:pt x="202311" y="470789"/>
                  </a:cubicBezTo>
                  <a:cubicBezTo>
                    <a:pt x="201295" y="470789"/>
                    <a:pt x="200279" y="470408"/>
                    <a:pt x="199644" y="469646"/>
                  </a:cubicBezTo>
                  <a:cubicBezTo>
                    <a:pt x="199644" y="469646"/>
                    <a:pt x="193802" y="461772"/>
                    <a:pt x="184277" y="449072"/>
                  </a:cubicBezTo>
                  <a:cubicBezTo>
                    <a:pt x="179832" y="442468"/>
                    <a:pt x="174244" y="434594"/>
                    <a:pt x="168148" y="425323"/>
                  </a:cubicBezTo>
                  <a:cubicBezTo>
                    <a:pt x="162306" y="416433"/>
                    <a:pt x="155829" y="406146"/>
                    <a:pt x="148971" y="395478"/>
                  </a:cubicBezTo>
                  <a:cubicBezTo>
                    <a:pt x="135890" y="373126"/>
                    <a:pt x="122174" y="348107"/>
                    <a:pt x="109855" y="322453"/>
                  </a:cubicBezTo>
                  <a:cubicBezTo>
                    <a:pt x="97536" y="296418"/>
                    <a:pt x="86106" y="270256"/>
                    <a:pt x="77597" y="247015"/>
                  </a:cubicBezTo>
                  <a:cubicBezTo>
                    <a:pt x="59817" y="200660"/>
                    <a:pt x="41529" y="140335"/>
                    <a:pt x="26797" y="91948"/>
                  </a:cubicBezTo>
                  <a:cubicBezTo>
                    <a:pt x="11684" y="43307"/>
                    <a:pt x="762" y="6604"/>
                    <a:pt x="762" y="6604"/>
                  </a:cubicBezTo>
                  <a:cubicBezTo>
                    <a:pt x="0" y="2921"/>
                    <a:pt x="6096" y="0"/>
                    <a:pt x="10795" y="0"/>
                  </a:cubicBezTo>
                  <a:close/>
                </a:path>
              </a:pathLst>
            </a:custGeom>
            <a:solidFill>
              <a:srgbClr val="439D8A"/>
            </a:solidFill>
          </p:spPr>
        </p:sp>
      </p:grpSp>
      <p:grpSp>
        <p:nvGrpSpPr>
          <p:cNvPr name="Group 14" id="14"/>
          <p:cNvGrpSpPr>
            <a:grpSpLocks noChangeAspect="true"/>
          </p:cNvGrpSpPr>
          <p:nvPr/>
        </p:nvGrpSpPr>
        <p:grpSpPr>
          <a:xfrm rot="1398551">
            <a:off x="3754904" y="8035773"/>
            <a:ext cx="1511329" cy="1959047"/>
            <a:chOff x="0" y="0"/>
            <a:chExt cx="2015105" cy="2612063"/>
          </a:xfrm>
        </p:grpSpPr>
        <p:sp>
          <p:nvSpPr>
            <p:cNvPr name="Freeform 15" id="15"/>
            <p:cNvSpPr/>
            <p:nvPr/>
          </p:nvSpPr>
          <p:spPr>
            <a:xfrm flipH="false" flipV="false" rot="0">
              <a:off x="0" y="0"/>
              <a:ext cx="2015236" cy="2612263"/>
            </a:xfrm>
            <a:custGeom>
              <a:avLst/>
              <a:gdLst/>
              <a:ahLst/>
              <a:cxnLst/>
              <a:rect r="r" b="b" t="t" l="l"/>
              <a:pathLst>
                <a:path h="2612263" w="2015236">
                  <a:moveTo>
                    <a:pt x="1481328" y="0"/>
                  </a:moveTo>
                  <a:cubicBezTo>
                    <a:pt x="1539875" y="0"/>
                    <a:pt x="1598041" y="6096"/>
                    <a:pt x="1654556" y="19685"/>
                  </a:cubicBezTo>
                  <a:cubicBezTo>
                    <a:pt x="1783969" y="50546"/>
                    <a:pt x="1921891" y="122555"/>
                    <a:pt x="1976755" y="245110"/>
                  </a:cubicBezTo>
                  <a:cubicBezTo>
                    <a:pt x="1978533" y="246761"/>
                    <a:pt x="1979803" y="248158"/>
                    <a:pt x="1981581" y="249936"/>
                  </a:cubicBezTo>
                  <a:cubicBezTo>
                    <a:pt x="1993265" y="259207"/>
                    <a:pt x="1994662" y="272542"/>
                    <a:pt x="1990471" y="283591"/>
                  </a:cubicBezTo>
                  <a:cubicBezTo>
                    <a:pt x="1994916" y="299339"/>
                    <a:pt x="1997964" y="315468"/>
                    <a:pt x="1999742" y="332994"/>
                  </a:cubicBezTo>
                  <a:cubicBezTo>
                    <a:pt x="2015236" y="489077"/>
                    <a:pt x="1921129" y="642874"/>
                    <a:pt x="1833372" y="763905"/>
                  </a:cubicBezTo>
                  <a:cubicBezTo>
                    <a:pt x="1626489" y="1049020"/>
                    <a:pt x="1337945" y="1256538"/>
                    <a:pt x="1068197" y="1477264"/>
                  </a:cubicBezTo>
                  <a:cubicBezTo>
                    <a:pt x="786892" y="1708150"/>
                    <a:pt x="576580" y="1950720"/>
                    <a:pt x="395732" y="2265807"/>
                  </a:cubicBezTo>
                  <a:cubicBezTo>
                    <a:pt x="363347" y="2322322"/>
                    <a:pt x="222504" y="2612263"/>
                    <a:pt x="116840" y="2612263"/>
                  </a:cubicBezTo>
                  <a:cubicBezTo>
                    <a:pt x="108204" y="2612263"/>
                    <a:pt x="99822" y="2610358"/>
                    <a:pt x="91821" y="2606167"/>
                  </a:cubicBezTo>
                  <a:cubicBezTo>
                    <a:pt x="0" y="2559304"/>
                    <a:pt x="4826" y="2252218"/>
                    <a:pt x="3810" y="2159889"/>
                  </a:cubicBezTo>
                  <a:cubicBezTo>
                    <a:pt x="2413" y="2017141"/>
                    <a:pt x="19558" y="1872996"/>
                    <a:pt x="45720" y="1732026"/>
                  </a:cubicBezTo>
                  <a:cubicBezTo>
                    <a:pt x="53213" y="1690878"/>
                    <a:pt x="61468" y="1650365"/>
                    <a:pt x="70104" y="1609852"/>
                  </a:cubicBezTo>
                  <a:cubicBezTo>
                    <a:pt x="136652" y="1305560"/>
                    <a:pt x="245491" y="991870"/>
                    <a:pt x="401193" y="721233"/>
                  </a:cubicBezTo>
                  <a:cubicBezTo>
                    <a:pt x="545211" y="471170"/>
                    <a:pt x="747649" y="231648"/>
                    <a:pt x="1015619" y="110236"/>
                  </a:cubicBezTo>
                  <a:cubicBezTo>
                    <a:pt x="1157859" y="45593"/>
                    <a:pt x="1321181" y="0"/>
                    <a:pt x="1481328" y="0"/>
                  </a:cubicBezTo>
                  <a:close/>
                </a:path>
              </a:pathLst>
            </a:custGeom>
            <a:solidFill>
              <a:srgbClr val="75D9C3"/>
            </a:solidFill>
          </p:spPr>
        </p:sp>
      </p:grpSp>
      <p:grpSp>
        <p:nvGrpSpPr>
          <p:cNvPr name="Group 16" id="16"/>
          <p:cNvGrpSpPr>
            <a:grpSpLocks noChangeAspect="true"/>
          </p:cNvGrpSpPr>
          <p:nvPr/>
        </p:nvGrpSpPr>
        <p:grpSpPr>
          <a:xfrm rot="1398551">
            <a:off x="3596312" y="8199142"/>
            <a:ext cx="1013165" cy="2207168"/>
            <a:chOff x="0" y="0"/>
            <a:chExt cx="1350887" cy="2942891"/>
          </a:xfrm>
        </p:grpSpPr>
        <p:sp>
          <p:nvSpPr>
            <p:cNvPr name="Freeform 17" id="17"/>
            <p:cNvSpPr/>
            <p:nvPr/>
          </p:nvSpPr>
          <p:spPr>
            <a:xfrm flipH="false" flipV="false" rot="0">
              <a:off x="127" y="0"/>
              <a:ext cx="1350772" cy="2942590"/>
            </a:xfrm>
            <a:custGeom>
              <a:avLst/>
              <a:gdLst/>
              <a:ahLst/>
              <a:cxnLst/>
              <a:rect r="r" b="b" t="t" l="l"/>
              <a:pathLst>
                <a:path h="2942590" w="1350772">
                  <a:moveTo>
                    <a:pt x="1343533" y="0"/>
                  </a:moveTo>
                  <a:cubicBezTo>
                    <a:pt x="1350772" y="0"/>
                    <a:pt x="1348740" y="9525"/>
                    <a:pt x="1332103" y="23495"/>
                  </a:cubicBezTo>
                  <a:cubicBezTo>
                    <a:pt x="1332103" y="23495"/>
                    <a:pt x="1320419" y="33401"/>
                    <a:pt x="1298829" y="51943"/>
                  </a:cubicBezTo>
                  <a:cubicBezTo>
                    <a:pt x="1287907" y="60833"/>
                    <a:pt x="1274826" y="72517"/>
                    <a:pt x="1259713" y="85979"/>
                  </a:cubicBezTo>
                  <a:cubicBezTo>
                    <a:pt x="1252220" y="92837"/>
                    <a:pt x="1243965" y="100076"/>
                    <a:pt x="1235329" y="107950"/>
                  </a:cubicBezTo>
                  <a:cubicBezTo>
                    <a:pt x="1226693" y="115443"/>
                    <a:pt x="1217803" y="124079"/>
                    <a:pt x="1208151" y="132588"/>
                  </a:cubicBezTo>
                  <a:cubicBezTo>
                    <a:pt x="1170051" y="167259"/>
                    <a:pt x="1126109" y="210820"/>
                    <a:pt x="1077722" y="260223"/>
                  </a:cubicBezTo>
                  <a:cubicBezTo>
                    <a:pt x="1029716" y="310261"/>
                    <a:pt x="977900" y="367284"/>
                    <a:pt x="925068" y="430022"/>
                  </a:cubicBezTo>
                  <a:cubicBezTo>
                    <a:pt x="820039" y="555879"/>
                    <a:pt x="713740" y="706501"/>
                    <a:pt x="623443" y="865378"/>
                  </a:cubicBezTo>
                  <a:cubicBezTo>
                    <a:pt x="578485" y="944626"/>
                    <a:pt x="537337" y="1026287"/>
                    <a:pt x="499618" y="1105916"/>
                  </a:cubicBezTo>
                  <a:cubicBezTo>
                    <a:pt x="494792" y="1115822"/>
                    <a:pt x="489966" y="1125855"/>
                    <a:pt x="485267" y="1135380"/>
                  </a:cubicBezTo>
                  <a:cubicBezTo>
                    <a:pt x="480822" y="1145286"/>
                    <a:pt x="476377" y="1155319"/>
                    <a:pt x="471551" y="1165225"/>
                  </a:cubicBezTo>
                  <a:cubicBezTo>
                    <a:pt x="462661" y="1185164"/>
                    <a:pt x="453771" y="1204341"/>
                    <a:pt x="445135" y="1223899"/>
                  </a:cubicBezTo>
                  <a:cubicBezTo>
                    <a:pt x="436499" y="1243076"/>
                    <a:pt x="428244" y="1262253"/>
                    <a:pt x="420116" y="1281176"/>
                  </a:cubicBezTo>
                  <a:cubicBezTo>
                    <a:pt x="418084" y="1286002"/>
                    <a:pt x="416052" y="1290828"/>
                    <a:pt x="413893" y="1295273"/>
                  </a:cubicBezTo>
                  <a:cubicBezTo>
                    <a:pt x="411861" y="1300099"/>
                    <a:pt x="410083" y="1304925"/>
                    <a:pt x="408051" y="1309624"/>
                  </a:cubicBezTo>
                  <a:cubicBezTo>
                    <a:pt x="404241" y="1318895"/>
                    <a:pt x="400558" y="1328166"/>
                    <a:pt x="396367" y="1337437"/>
                  </a:cubicBezTo>
                  <a:cubicBezTo>
                    <a:pt x="380873" y="1374140"/>
                    <a:pt x="366141" y="1412621"/>
                    <a:pt x="350393" y="1451991"/>
                  </a:cubicBezTo>
                  <a:cubicBezTo>
                    <a:pt x="342900" y="1471930"/>
                    <a:pt x="335280" y="1492123"/>
                    <a:pt x="327787" y="1512443"/>
                  </a:cubicBezTo>
                  <a:cubicBezTo>
                    <a:pt x="323977" y="1522349"/>
                    <a:pt x="319913" y="1532636"/>
                    <a:pt x="316103" y="1542923"/>
                  </a:cubicBezTo>
                  <a:cubicBezTo>
                    <a:pt x="312674" y="1553210"/>
                    <a:pt x="308864" y="1563497"/>
                    <a:pt x="305181" y="1573784"/>
                  </a:cubicBezTo>
                  <a:cubicBezTo>
                    <a:pt x="301371" y="1584452"/>
                    <a:pt x="297688" y="1594739"/>
                    <a:pt x="294259" y="1605280"/>
                  </a:cubicBezTo>
                  <a:cubicBezTo>
                    <a:pt x="292227" y="1610487"/>
                    <a:pt x="290449" y="1615567"/>
                    <a:pt x="288417" y="1620774"/>
                  </a:cubicBezTo>
                  <a:cubicBezTo>
                    <a:pt x="286639" y="1626235"/>
                    <a:pt x="284988" y="1631442"/>
                    <a:pt x="282956" y="1636903"/>
                  </a:cubicBezTo>
                  <a:cubicBezTo>
                    <a:pt x="275717" y="1658112"/>
                    <a:pt x="268605" y="1679448"/>
                    <a:pt x="261366" y="1700657"/>
                  </a:cubicBezTo>
                  <a:cubicBezTo>
                    <a:pt x="247650" y="1743837"/>
                    <a:pt x="233299" y="1787144"/>
                    <a:pt x="220218" y="1831086"/>
                  </a:cubicBezTo>
                  <a:cubicBezTo>
                    <a:pt x="206883" y="1875028"/>
                    <a:pt x="194437" y="1918970"/>
                    <a:pt x="182118" y="1962785"/>
                  </a:cubicBezTo>
                  <a:cubicBezTo>
                    <a:pt x="175895" y="1984756"/>
                    <a:pt x="170053" y="2006727"/>
                    <a:pt x="164338" y="2028698"/>
                  </a:cubicBezTo>
                  <a:cubicBezTo>
                    <a:pt x="158496" y="2050288"/>
                    <a:pt x="153035" y="2072259"/>
                    <a:pt x="147447" y="2093849"/>
                  </a:cubicBezTo>
                  <a:cubicBezTo>
                    <a:pt x="144653" y="2104771"/>
                    <a:pt x="141986" y="2115439"/>
                    <a:pt x="139192" y="2126488"/>
                  </a:cubicBezTo>
                  <a:cubicBezTo>
                    <a:pt x="136779" y="2137156"/>
                    <a:pt x="134112" y="2147697"/>
                    <a:pt x="131699" y="2158746"/>
                  </a:cubicBezTo>
                  <a:cubicBezTo>
                    <a:pt x="129286" y="2169414"/>
                    <a:pt x="126492" y="2179955"/>
                    <a:pt x="124206" y="2190623"/>
                  </a:cubicBezTo>
                  <a:cubicBezTo>
                    <a:pt x="121920" y="2201291"/>
                    <a:pt x="118999" y="2211832"/>
                    <a:pt x="116967" y="2222246"/>
                  </a:cubicBezTo>
                  <a:cubicBezTo>
                    <a:pt x="108077" y="2264410"/>
                    <a:pt x="99060" y="2305939"/>
                    <a:pt x="91948" y="2346071"/>
                  </a:cubicBezTo>
                  <a:cubicBezTo>
                    <a:pt x="61722" y="2507361"/>
                    <a:pt x="44196" y="2650744"/>
                    <a:pt x="33274" y="2753360"/>
                  </a:cubicBezTo>
                  <a:cubicBezTo>
                    <a:pt x="30480" y="2779141"/>
                    <a:pt x="28194" y="2802382"/>
                    <a:pt x="26035" y="2822702"/>
                  </a:cubicBezTo>
                  <a:cubicBezTo>
                    <a:pt x="23622" y="2842641"/>
                    <a:pt x="21971" y="2860040"/>
                    <a:pt x="20955" y="2874137"/>
                  </a:cubicBezTo>
                  <a:cubicBezTo>
                    <a:pt x="18161" y="2902585"/>
                    <a:pt x="16510" y="2918079"/>
                    <a:pt x="16510" y="2918079"/>
                  </a:cubicBezTo>
                  <a:cubicBezTo>
                    <a:pt x="14605" y="2934462"/>
                    <a:pt x="10414" y="2942590"/>
                    <a:pt x="6858" y="2942590"/>
                  </a:cubicBezTo>
                  <a:cubicBezTo>
                    <a:pt x="3302" y="2942590"/>
                    <a:pt x="0" y="2933954"/>
                    <a:pt x="762" y="2916682"/>
                  </a:cubicBezTo>
                  <a:cubicBezTo>
                    <a:pt x="762" y="2916682"/>
                    <a:pt x="2159" y="2901188"/>
                    <a:pt x="4191" y="2872740"/>
                  </a:cubicBezTo>
                  <a:cubicBezTo>
                    <a:pt x="5588" y="2858643"/>
                    <a:pt x="6985" y="2841117"/>
                    <a:pt x="8636" y="2820924"/>
                  </a:cubicBezTo>
                  <a:cubicBezTo>
                    <a:pt x="10668" y="2800731"/>
                    <a:pt x="12700" y="2777363"/>
                    <a:pt x="15113" y="2751582"/>
                  </a:cubicBezTo>
                  <a:cubicBezTo>
                    <a:pt x="25146" y="2648585"/>
                    <a:pt x="40513" y="2504567"/>
                    <a:pt x="68961" y="2341880"/>
                  </a:cubicBezTo>
                  <a:cubicBezTo>
                    <a:pt x="75819" y="2301367"/>
                    <a:pt x="84328" y="2259457"/>
                    <a:pt x="92964" y="2217039"/>
                  </a:cubicBezTo>
                  <a:cubicBezTo>
                    <a:pt x="94742" y="2206371"/>
                    <a:pt x="97409" y="2195830"/>
                    <a:pt x="99822" y="2185162"/>
                  </a:cubicBezTo>
                  <a:cubicBezTo>
                    <a:pt x="102235" y="2174494"/>
                    <a:pt x="104648" y="2163572"/>
                    <a:pt x="107061" y="2152904"/>
                  </a:cubicBezTo>
                  <a:cubicBezTo>
                    <a:pt x="109474" y="2141982"/>
                    <a:pt x="111887" y="2131314"/>
                    <a:pt x="114300" y="2120265"/>
                  </a:cubicBezTo>
                  <a:cubicBezTo>
                    <a:pt x="117094" y="2109597"/>
                    <a:pt x="119761" y="2098675"/>
                    <a:pt x="122555" y="2087626"/>
                  </a:cubicBezTo>
                  <a:cubicBezTo>
                    <a:pt x="127762" y="2065655"/>
                    <a:pt x="132842" y="2043684"/>
                    <a:pt x="138684" y="2021713"/>
                  </a:cubicBezTo>
                  <a:cubicBezTo>
                    <a:pt x="144145" y="1999742"/>
                    <a:pt x="149987" y="1977771"/>
                    <a:pt x="155829" y="1955546"/>
                  </a:cubicBezTo>
                  <a:cubicBezTo>
                    <a:pt x="167894" y="1911223"/>
                    <a:pt x="179832" y="1867027"/>
                    <a:pt x="193294" y="1822704"/>
                  </a:cubicBezTo>
                  <a:cubicBezTo>
                    <a:pt x="205994" y="1778762"/>
                    <a:pt x="220091" y="1734820"/>
                    <a:pt x="233807" y="1691640"/>
                  </a:cubicBezTo>
                  <a:cubicBezTo>
                    <a:pt x="241046" y="1670050"/>
                    <a:pt x="248158" y="1648333"/>
                    <a:pt x="255016" y="1627124"/>
                  </a:cubicBezTo>
                  <a:cubicBezTo>
                    <a:pt x="256667" y="1621663"/>
                    <a:pt x="258826" y="1616456"/>
                    <a:pt x="260477" y="1610995"/>
                  </a:cubicBezTo>
                  <a:cubicBezTo>
                    <a:pt x="262255" y="1605788"/>
                    <a:pt x="264287" y="1600327"/>
                    <a:pt x="265938" y="1595247"/>
                  </a:cubicBezTo>
                  <a:cubicBezTo>
                    <a:pt x="269748" y="1584579"/>
                    <a:pt x="273431" y="1574038"/>
                    <a:pt x="276860" y="1563751"/>
                  </a:cubicBezTo>
                  <a:cubicBezTo>
                    <a:pt x="280670" y="1553083"/>
                    <a:pt x="284353" y="1542796"/>
                    <a:pt x="287782" y="1532509"/>
                  </a:cubicBezTo>
                  <a:cubicBezTo>
                    <a:pt x="291592" y="1521841"/>
                    <a:pt x="295656" y="1511935"/>
                    <a:pt x="299466" y="1501648"/>
                  </a:cubicBezTo>
                  <a:cubicBezTo>
                    <a:pt x="306959" y="1481074"/>
                    <a:pt x="314198" y="1460754"/>
                    <a:pt x="322072" y="1440942"/>
                  </a:cubicBezTo>
                  <a:cubicBezTo>
                    <a:pt x="337439" y="1401445"/>
                    <a:pt x="352552" y="1362329"/>
                    <a:pt x="368046" y="1325626"/>
                  </a:cubicBezTo>
                  <a:cubicBezTo>
                    <a:pt x="372110" y="1315974"/>
                    <a:pt x="375920" y="1306703"/>
                    <a:pt x="379730" y="1297432"/>
                  </a:cubicBezTo>
                  <a:cubicBezTo>
                    <a:pt x="381762" y="1292606"/>
                    <a:pt x="383794" y="1287780"/>
                    <a:pt x="385953" y="1283081"/>
                  </a:cubicBezTo>
                  <a:cubicBezTo>
                    <a:pt x="387985" y="1278636"/>
                    <a:pt x="390017" y="1273810"/>
                    <a:pt x="392176" y="1268984"/>
                  </a:cubicBezTo>
                  <a:cubicBezTo>
                    <a:pt x="400431" y="1250061"/>
                    <a:pt x="408686" y="1230630"/>
                    <a:pt x="417195" y="1210945"/>
                  </a:cubicBezTo>
                  <a:cubicBezTo>
                    <a:pt x="426085" y="1191768"/>
                    <a:pt x="434975" y="1172210"/>
                    <a:pt x="444246" y="1152271"/>
                  </a:cubicBezTo>
                  <a:cubicBezTo>
                    <a:pt x="448691" y="1142365"/>
                    <a:pt x="453517" y="1132332"/>
                    <a:pt x="457962" y="1122426"/>
                  </a:cubicBezTo>
                  <a:cubicBezTo>
                    <a:pt x="462788" y="1112520"/>
                    <a:pt x="467614" y="1102487"/>
                    <a:pt x="472313" y="1092581"/>
                  </a:cubicBezTo>
                  <a:cubicBezTo>
                    <a:pt x="511048" y="1012317"/>
                    <a:pt x="552958" y="930656"/>
                    <a:pt x="598932" y="851027"/>
                  </a:cubicBezTo>
                  <a:cubicBezTo>
                    <a:pt x="691261" y="691515"/>
                    <a:pt x="799973" y="540639"/>
                    <a:pt x="907415" y="415417"/>
                  </a:cubicBezTo>
                  <a:cubicBezTo>
                    <a:pt x="961263" y="352679"/>
                    <a:pt x="1014095" y="295656"/>
                    <a:pt x="1063117" y="245872"/>
                  </a:cubicBezTo>
                  <a:cubicBezTo>
                    <a:pt x="1112520" y="196850"/>
                    <a:pt x="1157478" y="153543"/>
                    <a:pt x="1196213" y="119253"/>
                  </a:cubicBezTo>
                  <a:cubicBezTo>
                    <a:pt x="1205865" y="110617"/>
                    <a:pt x="1214755" y="102362"/>
                    <a:pt x="1223264" y="94488"/>
                  </a:cubicBezTo>
                  <a:cubicBezTo>
                    <a:pt x="1232154" y="86995"/>
                    <a:pt x="1240409" y="79756"/>
                    <a:pt x="1248283" y="73279"/>
                  </a:cubicBezTo>
                  <a:cubicBezTo>
                    <a:pt x="1263777" y="59944"/>
                    <a:pt x="1276731" y="48260"/>
                    <a:pt x="1287780" y="39243"/>
                  </a:cubicBezTo>
                  <a:cubicBezTo>
                    <a:pt x="1310132" y="21082"/>
                    <a:pt x="1322070" y="11176"/>
                    <a:pt x="1322070" y="11176"/>
                  </a:cubicBezTo>
                  <a:cubicBezTo>
                    <a:pt x="1331722" y="3429"/>
                    <a:pt x="1339215" y="0"/>
                    <a:pt x="1343406" y="0"/>
                  </a:cubicBezTo>
                  <a:close/>
                </a:path>
              </a:pathLst>
            </a:custGeom>
            <a:solidFill>
              <a:srgbClr val="439D8A"/>
            </a:solidFill>
          </p:spPr>
        </p:sp>
      </p:grpSp>
      <p:grpSp>
        <p:nvGrpSpPr>
          <p:cNvPr name="Group 18" id="18"/>
          <p:cNvGrpSpPr>
            <a:grpSpLocks noChangeAspect="true"/>
          </p:cNvGrpSpPr>
          <p:nvPr/>
        </p:nvGrpSpPr>
        <p:grpSpPr>
          <a:xfrm rot="1398551">
            <a:off x="3914664" y="8704872"/>
            <a:ext cx="51526" cy="579473"/>
            <a:chOff x="0" y="0"/>
            <a:chExt cx="68701" cy="772631"/>
          </a:xfrm>
        </p:grpSpPr>
        <p:sp>
          <p:nvSpPr>
            <p:cNvPr name="Freeform 19" id="19"/>
            <p:cNvSpPr/>
            <p:nvPr/>
          </p:nvSpPr>
          <p:spPr>
            <a:xfrm flipH="false" flipV="false" rot="0">
              <a:off x="-127" y="0"/>
              <a:ext cx="68707" cy="772541"/>
            </a:xfrm>
            <a:custGeom>
              <a:avLst/>
              <a:gdLst/>
              <a:ahLst/>
              <a:cxnLst/>
              <a:rect r="r" b="b" t="t" l="l"/>
              <a:pathLst>
                <a:path h="772541" w="68707">
                  <a:moveTo>
                    <a:pt x="60452" y="0"/>
                  </a:moveTo>
                  <a:cubicBezTo>
                    <a:pt x="64262" y="0"/>
                    <a:pt x="68072" y="2032"/>
                    <a:pt x="68707" y="6096"/>
                  </a:cubicBezTo>
                  <a:cubicBezTo>
                    <a:pt x="68707" y="6096"/>
                    <a:pt x="68707" y="20828"/>
                    <a:pt x="68326" y="44831"/>
                  </a:cubicBezTo>
                  <a:cubicBezTo>
                    <a:pt x="68326" y="68834"/>
                    <a:pt x="68072" y="102489"/>
                    <a:pt x="67310" y="140970"/>
                  </a:cubicBezTo>
                  <a:cubicBezTo>
                    <a:pt x="66294" y="217805"/>
                    <a:pt x="63500" y="313182"/>
                    <a:pt x="59436" y="387985"/>
                  </a:cubicBezTo>
                  <a:cubicBezTo>
                    <a:pt x="54229" y="462407"/>
                    <a:pt x="45720" y="557784"/>
                    <a:pt x="35433" y="633984"/>
                  </a:cubicBezTo>
                  <a:cubicBezTo>
                    <a:pt x="33020" y="653161"/>
                    <a:pt x="30988" y="671068"/>
                    <a:pt x="28575" y="687197"/>
                  </a:cubicBezTo>
                  <a:cubicBezTo>
                    <a:pt x="26162" y="703326"/>
                    <a:pt x="23749" y="717423"/>
                    <a:pt x="22098" y="729361"/>
                  </a:cubicBezTo>
                  <a:cubicBezTo>
                    <a:pt x="18288" y="753364"/>
                    <a:pt x="16256" y="767715"/>
                    <a:pt x="16256" y="767715"/>
                  </a:cubicBezTo>
                  <a:cubicBezTo>
                    <a:pt x="15494" y="771017"/>
                    <a:pt x="12319" y="772541"/>
                    <a:pt x="8890" y="772541"/>
                  </a:cubicBezTo>
                  <a:cubicBezTo>
                    <a:pt x="4572" y="772541"/>
                    <a:pt x="0" y="770001"/>
                    <a:pt x="381" y="765302"/>
                  </a:cubicBezTo>
                  <a:cubicBezTo>
                    <a:pt x="381" y="765302"/>
                    <a:pt x="1778" y="750951"/>
                    <a:pt x="3810" y="727202"/>
                  </a:cubicBezTo>
                  <a:cubicBezTo>
                    <a:pt x="5207" y="715264"/>
                    <a:pt x="6604" y="700786"/>
                    <a:pt x="7874" y="684657"/>
                  </a:cubicBezTo>
                  <a:cubicBezTo>
                    <a:pt x="9652" y="668528"/>
                    <a:pt x="10668" y="650621"/>
                    <a:pt x="12319" y="631444"/>
                  </a:cubicBezTo>
                  <a:cubicBezTo>
                    <a:pt x="18796" y="555244"/>
                    <a:pt x="23622" y="460248"/>
                    <a:pt x="28448" y="385826"/>
                  </a:cubicBezTo>
                  <a:cubicBezTo>
                    <a:pt x="37973" y="236982"/>
                    <a:pt x="52705" y="5715"/>
                    <a:pt x="52705" y="5715"/>
                  </a:cubicBezTo>
                  <a:cubicBezTo>
                    <a:pt x="53340" y="1905"/>
                    <a:pt x="56896" y="0"/>
                    <a:pt x="60452" y="0"/>
                  </a:cubicBezTo>
                  <a:close/>
                </a:path>
              </a:pathLst>
            </a:custGeom>
            <a:solidFill>
              <a:srgbClr val="439D8A"/>
            </a:solidFill>
          </p:spPr>
        </p:sp>
      </p:grpSp>
      <p:grpSp>
        <p:nvGrpSpPr>
          <p:cNvPr name="Group 20" id="20"/>
          <p:cNvGrpSpPr>
            <a:grpSpLocks noChangeAspect="true"/>
          </p:cNvGrpSpPr>
          <p:nvPr/>
        </p:nvGrpSpPr>
        <p:grpSpPr>
          <a:xfrm rot="1398551">
            <a:off x="4135525" y="8859178"/>
            <a:ext cx="459865" cy="204137"/>
            <a:chOff x="0" y="0"/>
            <a:chExt cx="613154" cy="272183"/>
          </a:xfrm>
        </p:grpSpPr>
        <p:sp>
          <p:nvSpPr>
            <p:cNvPr name="Freeform 21" id="21"/>
            <p:cNvSpPr/>
            <p:nvPr/>
          </p:nvSpPr>
          <p:spPr>
            <a:xfrm flipH="false" flipV="false" rot="0">
              <a:off x="0" y="0"/>
              <a:ext cx="613156" cy="272161"/>
            </a:xfrm>
            <a:custGeom>
              <a:avLst/>
              <a:gdLst/>
              <a:ahLst/>
              <a:cxnLst/>
              <a:rect r="r" b="b" t="t" l="l"/>
              <a:pathLst>
                <a:path h="272161" w="613156">
                  <a:moveTo>
                    <a:pt x="567944" y="0"/>
                  </a:moveTo>
                  <a:cubicBezTo>
                    <a:pt x="569341" y="0"/>
                    <a:pt x="570611" y="0"/>
                    <a:pt x="572008" y="0"/>
                  </a:cubicBezTo>
                  <a:cubicBezTo>
                    <a:pt x="577469" y="0"/>
                    <a:pt x="582295" y="381"/>
                    <a:pt x="586359" y="635"/>
                  </a:cubicBezTo>
                  <a:cubicBezTo>
                    <a:pt x="590423" y="635"/>
                    <a:pt x="594233" y="1016"/>
                    <a:pt x="597027" y="1270"/>
                  </a:cubicBezTo>
                  <a:cubicBezTo>
                    <a:pt x="602869" y="1651"/>
                    <a:pt x="606298" y="1905"/>
                    <a:pt x="606298" y="1905"/>
                  </a:cubicBezTo>
                  <a:cubicBezTo>
                    <a:pt x="613156" y="3556"/>
                    <a:pt x="611759" y="16637"/>
                    <a:pt x="604901" y="18034"/>
                  </a:cubicBezTo>
                  <a:cubicBezTo>
                    <a:pt x="604901" y="18034"/>
                    <a:pt x="601853" y="17653"/>
                    <a:pt x="596265" y="17653"/>
                  </a:cubicBezTo>
                  <a:cubicBezTo>
                    <a:pt x="595376" y="17526"/>
                    <a:pt x="594360" y="17526"/>
                    <a:pt x="593344" y="17526"/>
                  </a:cubicBezTo>
                  <a:cubicBezTo>
                    <a:pt x="591185" y="17526"/>
                    <a:pt x="588772" y="17653"/>
                    <a:pt x="585978" y="17653"/>
                  </a:cubicBezTo>
                  <a:cubicBezTo>
                    <a:pt x="581914" y="17653"/>
                    <a:pt x="577342" y="17653"/>
                    <a:pt x="572262" y="18034"/>
                  </a:cubicBezTo>
                  <a:cubicBezTo>
                    <a:pt x="551942" y="19050"/>
                    <a:pt x="523875" y="23241"/>
                    <a:pt x="492379" y="31115"/>
                  </a:cubicBezTo>
                  <a:cubicBezTo>
                    <a:pt x="460756" y="38608"/>
                    <a:pt x="426212" y="50292"/>
                    <a:pt x="392176" y="63754"/>
                  </a:cubicBezTo>
                  <a:cubicBezTo>
                    <a:pt x="358140" y="77216"/>
                    <a:pt x="325247" y="92710"/>
                    <a:pt x="296418" y="106426"/>
                  </a:cubicBezTo>
                  <a:cubicBezTo>
                    <a:pt x="239141" y="134239"/>
                    <a:pt x="167005" y="173355"/>
                    <a:pt x="111125" y="208280"/>
                  </a:cubicBezTo>
                  <a:cubicBezTo>
                    <a:pt x="54864" y="242570"/>
                    <a:pt x="13970" y="271399"/>
                    <a:pt x="13970" y="271399"/>
                  </a:cubicBezTo>
                  <a:cubicBezTo>
                    <a:pt x="13208" y="271907"/>
                    <a:pt x="12446" y="272161"/>
                    <a:pt x="11684" y="272161"/>
                  </a:cubicBezTo>
                  <a:cubicBezTo>
                    <a:pt x="6350" y="272161"/>
                    <a:pt x="0" y="262636"/>
                    <a:pt x="4445" y="258699"/>
                  </a:cubicBezTo>
                  <a:cubicBezTo>
                    <a:pt x="4445" y="258699"/>
                    <a:pt x="43561" y="226441"/>
                    <a:pt x="98425" y="188722"/>
                  </a:cubicBezTo>
                  <a:cubicBezTo>
                    <a:pt x="125857" y="169545"/>
                    <a:pt x="157099" y="148971"/>
                    <a:pt x="188976" y="130048"/>
                  </a:cubicBezTo>
                  <a:cubicBezTo>
                    <a:pt x="221234" y="110871"/>
                    <a:pt x="253873" y="92964"/>
                    <a:pt x="282956" y="78613"/>
                  </a:cubicBezTo>
                  <a:cubicBezTo>
                    <a:pt x="312420" y="64516"/>
                    <a:pt x="346710" y="49784"/>
                    <a:pt x="382143" y="37465"/>
                  </a:cubicBezTo>
                  <a:cubicBezTo>
                    <a:pt x="417449" y="24765"/>
                    <a:pt x="454152" y="14859"/>
                    <a:pt x="487426" y="8255"/>
                  </a:cubicBezTo>
                  <a:cubicBezTo>
                    <a:pt x="518795" y="2540"/>
                    <a:pt x="546989" y="0"/>
                    <a:pt x="567944" y="0"/>
                  </a:cubicBezTo>
                  <a:close/>
                </a:path>
              </a:pathLst>
            </a:custGeom>
            <a:solidFill>
              <a:srgbClr val="439D8A"/>
            </a:solidFill>
          </p:spPr>
        </p:sp>
      </p:grpSp>
      <p:grpSp>
        <p:nvGrpSpPr>
          <p:cNvPr name="Group 22" id="22"/>
          <p:cNvGrpSpPr>
            <a:grpSpLocks noChangeAspect="true"/>
          </p:cNvGrpSpPr>
          <p:nvPr/>
        </p:nvGrpSpPr>
        <p:grpSpPr>
          <a:xfrm rot="1398551">
            <a:off x="4593469" y="8428561"/>
            <a:ext cx="50359" cy="251297"/>
            <a:chOff x="0" y="0"/>
            <a:chExt cx="67145" cy="335063"/>
          </a:xfrm>
        </p:grpSpPr>
        <p:sp>
          <p:nvSpPr>
            <p:cNvPr name="Freeform 23" id="23"/>
            <p:cNvSpPr/>
            <p:nvPr/>
          </p:nvSpPr>
          <p:spPr>
            <a:xfrm flipH="false" flipV="false" rot="0">
              <a:off x="0" y="0"/>
              <a:ext cx="67056" cy="335026"/>
            </a:xfrm>
            <a:custGeom>
              <a:avLst/>
              <a:gdLst/>
              <a:ahLst/>
              <a:cxnLst/>
              <a:rect r="r" b="b" t="t" l="l"/>
              <a:pathLst>
                <a:path h="335026" w="67056">
                  <a:moveTo>
                    <a:pt x="56388" y="0"/>
                  </a:moveTo>
                  <a:cubicBezTo>
                    <a:pt x="60706" y="0"/>
                    <a:pt x="66421" y="1524"/>
                    <a:pt x="67056" y="3683"/>
                  </a:cubicBezTo>
                  <a:cubicBezTo>
                    <a:pt x="67056" y="3683"/>
                    <a:pt x="66675" y="10160"/>
                    <a:pt x="66040" y="20447"/>
                  </a:cubicBezTo>
                  <a:cubicBezTo>
                    <a:pt x="65786" y="31115"/>
                    <a:pt x="65024" y="45466"/>
                    <a:pt x="64389" y="62357"/>
                  </a:cubicBezTo>
                  <a:cubicBezTo>
                    <a:pt x="62992" y="95631"/>
                    <a:pt x="61976" y="137541"/>
                    <a:pt x="58166" y="170434"/>
                  </a:cubicBezTo>
                  <a:cubicBezTo>
                    <a:pt x="54737" y="203073"/>
                    <a:pt x="46863" y="245237"/>
                    <a:pt x="36576" y="277876"/>
                  </a:cubicBezTo>
                  <a:cubicBezTo>
                    <a:pt x="33782" y="286131"/>
                    <a:pt x="31750" y="293624"/>
                    <a:pt x="29083" y="300482"/>
                  </a:cubicBezTo>
                  <a:cubicBezTo>
                    <a:pt x="26670" y="307340"/>
                    <a:pt x="24638" y="313563"/>
                    <a:pt x="22479" y="318389"/>
                  </a:cubicBezTo>
                  <a:cubicBezTo>
                    <a:pt x="18034" y="328295"/>
                    <a:pt x="15621" y="334137"/>
                    <a:pt x="15621" y="334137"/>
                  </a:cubicBezTo>
                  <a:cubicBezTo>
                    <a:pt x="15240" y="334772"/>
                    <a:pt x="14351" y="335026"/>
                    <a:pt x="13081" y="335026"/>
                  </a:cubicBezTo>
                  <a:cubicBezTo>
                    <a:pt x="8509" y="335026"/>
                    <a:pt x="0" y="331343"/>
                    <a:pt x="508" y="328549"/>
                  </a:cubicBezTo>
                  <a:cubicBezTo>
                    <a:pt x="508" y="328549"/>
                    <a:pt x="2286" y="322326"/>
                    <a:pt x="4953" y="312420"/>
                  </a:cubicBezTo>
                  <a:cubicBezTo>
                    <a:pt x="6350" y="307594"/>
                    <a:pt x="7747" y="301498"/>
                    <a:pt x="9398" y="294640"/>
                  </a:cubicBezTo>
                  <a:cubicBezTo>
                    <a:pt x="11049" y="288163"/>
                    <a:pt x="12192" y="280289"/>
                    <a:pt x="13843" y="272288"/>
                  </a:cubicBezTo>
                  <a:cubicBezTo>
                    <a:pt x="20066" y="240030"/>
                    <a:pt x="24130" y="199263"/>
                    <a:pt x="27559" y="167005"/>
                  </a:cubicBezTo>
                  <a:cubicBezTo>
                    <a:pt x="30988" y="135128"/>
                    <a:pt x="36195" y="93599"/>
                    <a:pt x="40894" y="60325"/>
                  </a:cubicBezTo>
                  <a:cubicBezTo>
                    <a:pt x="43307" y="43561"/>
                    <a:pt x="46101" y="28829"/>
                    <a:pt x="47752" y="18542"/>
                  </a:cubicBezTo>
                  <a:cubicBezTo>
                    <a:pt x="49784" y="8255"/>
                    <a:pt x="51181" y="1651"/>
                    <a:pt x="51181" y="1651"/>
                  </a:cubicBezTo>
                  <a:cubicBezTo>
                    <a:pt x="51689" y="508"/>
                    <a:pt x="53721" y="0"/>
                    <a:pt x="56261" y="0"/>
                  </a:cubicBezTo>
                  <a:close/>
                </a:path>
              </a:pathLst>
            </a:custGeom>
            <a:solidFill>
              <a:srgbClr val="439D8A"/>
            </a:solidFill>
          </p:spPr>
        </p:sp>
      </p:grpSp>
      <p:grpSp>
        <p:nvGrpSpPr>
          <p:cNvPr name="Group 24" id="24"/>
          <p:cNvGrpSpPr>
            <a:grpSpLocks noChangeAspect="true"/>
          </p:cNvGrpSpPr>
          <p:nvPr/>
        </p:nvGrpSpPr>
        <p:grpSpPr>
          <a:xfrm rot="0">
            <a:off x="2350716" y="9410782"/>
            <a:ext cx="3402988" cy="868728"/>
            <a:chOff x="0" y="0"/>
            <a:chExt cx="4537317" cy="1158304"/>
          </a:xfrm>
        </p:grpSpPr>
        <p:sp>
          <p:nvSpPr>
            <p:cNvPr name="Freeform 25" id="25"/>
            <p:cNvSpPr/>
            <p:nvPr/>
          </p:nvSpPr>
          <p:spPr>
            <a:xfrm flipH="false" flipV="false" rot="0">
              <a:off x="0" y="127"/>
              <a:ext cx="4537201" cy="1158113"/>
            </a:xfrm>
            <a:custGeom>
              <a:avLst/>
              <a:gdLst/>
              <a:ahLst/>
              <a:cxnLst/>
              <a:rect r="r" b="b" t="t" l="l"/>
              <a:pathLst>
                <a:path h="1158113" w="4537201">
                  <a:moveTo>
                    <a:pt x="2227199" y="0"/>
                  </a:moveTo>
                  <a:cubicBezTo>
                    <a:pt x="2523363" y="0"/>
                    <a:pt x="2775585" y="219583"/>
                    <a:pt x="2877058" y="529463"/>
                  </a:cubicBezTo>
                  <a:cubicBezTo>
                    <a:pt x="3001264" y="409067"/>
                    <a:pt x="3170682" y="333756"/>
                    <a:pt x="3358896" y="333756"/>
                  </a:cubicBezTo>
                  <a:cubicBezTo>
                    <a:pt x="3699002" y="333756"/>
                    <a:pt x="3981323" y="579755"/>
                    <a:pt x="4037838" y="903351"/>
                  </a:cubicBezTo>
                  <a:cubicBezTo>
                    <a:pt x="4084193" y="880745"/>
                    <a:pt x="4135628" y="867029"/>
                    <a:pt x="4190872" y="867029"/>
                  </a:cubicBezTo>
                  <a:cubicBezTo>
                    <a:pt x="4363974" y="867029"/>
                    <a:pt x="4508245" y="992505"/>
                    <a:pt x="4537201" y="1158113"/>
                  </a:cubicBezTo>
                  <a:lnTo>
                    <a:pt x="0" y="1158113"/>
                  </a:lnTo>
                  <a:cubicBezTo>
                    <a:pt x="0" y="1158113"/>
                    <a:pt x="0" y="1158113"/>
                    <a:pt x="0" y="1156843"/>
                  </a:cubicBezTo>
                  <a:cubicBezTo>
                    <a:pt x="0" y="885825"/>
                    <a:pt x="219583" y="666242"/>
                    <a:pt x="490728" y="666242"/>
                  </a:cubicBezTo>
                  <a:cubicBezTo>
                    <a:pt x="559689" y="666242"/>
                    <a:pt x="624967" y="680085"/>
                    <a:pt x="683895" y="706374"/>
                  </a:cubicBezTo>
                  <a:cubicBezTo>
                    <a:pt x="762889" y="424053"/>
                    <a:pt x="1020191" y="217043"/>
                    <a:pt x="1326261" y="217043"/>
                  </a:cubicBezTo>
                  <a:cubicBezTo>
                    <a:pt x="1456690" y="217043"/>
                    <a:pt x="1577213" y="254635"/>
                    <a:pt x="1678940" y="318643"/>
                  </a:cubicBezTo>
                  <a:cubicBezTo>
                    <a:pt x="1806829" y="125349"/>
                    <a:pt x="2005076" y="0"/>
                    <a:pt x="2227199" y="0"/>
                  </a:cubicBezTo>
                  <a:close/>
                </a:path>
              </a:pathLst>
            </a:custGeom>
            <a:solidFill>
              <a:srgbClr val="40B4E5"/>
            </a:solidFill>
          </p:spPr>
        </p:sp>
      </p:grpSp>
      <p:sp>
        <p:nvSpPr>
          <p:cNvPr name="Freeform 26" id="26"/>
          <p:cNvSpPr/>
          <p:nvPr/>
        </p:nvSpPr>
        <p:spPr>
          <a:xfrm flipH="false" flipV="false" rot="0">
            <a:off x="12596646" y="3517168"/>
            <a:ext cx="2947693" cy="4114800"/>
          </a:xfrm>
          <a:custGeom>
            <a:avLst/>
            <a:gdLst/>
            <a:ahLst/>
            <a:cxnLst/>
            <a:rect r="r" b="b" t="t" l="l"/>
            <a:pathLst>
              <a:path h="4114800" w="2947693">
                <a:moveTo>
                  <a:pt x="0" y="0"/>
                </a:moveTo>
                <a:lnTo>
                  <a:pt x="2947693" y="0"/>
                </a:lnTo>
                <a:lnTo>
                  <a:pt x="294769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7" id="27"/>
          <p:cNvSpPr/>
          <p:nvPr/>
        </p:nvSpPr>
        <p:spPr>
          <a:xfrm flipH="false" flipV="false" rot="0">
            <a:off x="17259300" y="9153817"/>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5"/>
            <a:stretch>
              <a:fillRect l="0" t="0" r="0" b="0"/>
            </a:stretch>
          </a:blipFill>
        </p:spPr>
      </p:sp>
      <p:sp>
        <p:nvSpPr>
          <p:cNvPr name="TextBox 28" id="28"/>
          <p:cNvSpPr txBox="true"/>
          <p:nvPr/>
        </p:nvSpPr>
        <p:spPr>
          <a:xfrm rot="0">
            <a:off x="0" y="-9525"/>
            <a:ext cx="15397350" cy="2428875"/>
          </a:xfrm>
          <a:prstGeom prst="rect">
            <a:avLst/>
          </a:prstGeom>
        </p:spPr>
        <p:txBody>
          <a:bodyPr anchor="t" rtlCol="false" tIns="0" lIns="0" bIns="0" rIns="0">
            <a:spAutoFit/>
          </a:bodyPr>
          <a:lstStyle/>
          <a:p>
            <a:pPr algn="l">
              <a:lnSpc>
                <a:spcPts val="9599"/>
              </a:lnSpc>
            </a:pPr>
            <a:r>
              <a:rPr lang="en-US" sz="7999">
                <a:solidFill>
                  <a:srgbClr val="043A5B"/>
                </a:solidFill>
                <a:latin typeface="Lazydog Bold"/>
              </a:rPr>
              <a:t>Where do e-cigarettes go?</a:t>
            </a:r>
            <a:r>
              <a:rPr lang="en-US" sz="7999">
                <a:solidFill>
                  <a:srgbClr val="043A5B"/>
                </a:solidFill>
                <a:latin typeface="Lazydog"/>
              </a:rPr>
              <a:t> </a:t>
            </a:r>
          </a:p>
          <a:p>
            <a:pPr algn="l">
              <a:lnSpc>
                <a:spcPts val="959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F5F3"/>
        </a:solidFill>
      </p:bgPr>
    </p:bg>
    <p:spTree>
      <p:nvGrpSpPr>
        <p:cNvPr id="1" name=""/>
        <p:cNvGrpSpPr/>
        <p:nvPr/>
      </p:nvGrpSpPr>
      <p:grpSpPr>
        <a:xfrm>
          <a:off x="0" y="0"/>
          <a:ext cx="0" cy="0"/>
          <a:chOff x="0" y="0"/>
          <a:chExt cx="0" cy="0"/>
        </a:xfrm>
      </p:grpSpPr>
      <p:sp>
        <p:nvSpPr>
          <p:cNvPr name="Freeform 2" id="2"/>
          <p:cNvSpPr/>
          <p:nvPr/>
        </p:nvSpPr>
        <p:spPr>
          <a:xfrm flipH="false" flipV="false" rot="0">
            <a:off x="654700" y="2612582"/>
            <a:ext cx="5934998" cy="5233412"/>
          </a:xfrm>
          <a:custGeom>
            <a:avLst/>
            <a:gdLst/>
            <a:ahLst/>
            <a:cxnLst/>
            <a:rect r="r" b="b" t="t" l="l"/>
            <a:pathLst>
              <a:path h="5233412" w="5934998">
                <a:moveTo>
                  <a:pt x="0" y="0"/>
                </a:moveTo>
                <a:lnTo>
                  <a:pt x="5934998" y="0"/>
                </a:lnTo>
                <a:lnTo>
                  <a:pt x="5934998" y="5233412"/>
                </a:lnTo>
                <a:lnTo>
                  <a:pt x="0" y="5233412"/>
                </a:lnTo>
                <a:lnTo>
                  <a:pt x="0" y="0"/>
                </a:lnTo>
                <a:close/>
              </a:path>
            </a:pathLst>
          </a:custGeom>
          <a:blipFill>
            <a:blip r:embed="rId3"/>
            <a:stretch>
              <a:fillRect l="-17283" t="-11515" r="-30758" b="-141"/>
            </a:stretch>
          </a:blipFill>
        </p:spPr>
      </p:sp>
      <p:sp>
        <p:nvSpPr>
          <p:cNvPr name="AutoShape 3" id="3"/>
          <p:cNvSpPr/>
          <p:nvPr/>
        </p:nvSpPr>
        <p:spPr>
          <a:xfrm>
            <a:off x="6141271" y="3077470"/>
            <a:ext cx="3984039" cy="19050"/>
          </a:xfrm>
          <a:prstGeom prst="line">
            <a:avLst/>
          </a:prstGeom>
          <a:ln cap="rnd" w="19050">
            <a:solidFill>
              <a:srgbClr val="DA251D"/>
            </a:solidFill>
            <a:prstDash val="solid"/>
            <a:headEnd type="none" len="sm" w="sm"/>
            <a:tailEnd type="arrow" len="sm" w="med"/>
          </a:ln>
        </p:spPr>
      </p:sp>
      <p:sp>
        <p:nvSpPr>
          <p:cNvPr name="AutoShape 4" id="4"/>
          <p:cNvSpPr/>
          <p:nvPr/>
        </p:nvSpPr>
        <p:spPr>
          <a:xfrm>
            <a:off x="5983558" y="5764846"/>
            <a:ext cx="3876618" cy="19050"/>
          </a:xfrm>
          <a:prstGeom prst="line">
            <a:avLst/>
          </a:prstGeom>
          <a:ln cap="rnd" w="19050">
            <a:solidFill>
              <a:srgbClr val="DA251D"/>
            </a:solidFill>
            <a:prstDash val="solid"/>
            <a:headEnd type="none" len="sm" w="sm"/>
            <a:tailEnd type="arrow" len="sm" w="med"/>
          </a:ln>
        </p:spPr>
      </p:sp>
      <p:sp>
        <p:nvSpPr>
          <p:cNvPr name="AutoShape 5" id="5"/>
          <p:cNvSpPr/>
          <p:nvPr/>
        </p:nvSpPr>
        <p:spPr>
          <a:xfrm rot="0">
            <a:off x="6672207" y="4359859"/>
            <a:ext cx="2922167" cy="0"/>
          </a:xfrm>
          <a:prstGeom prst="line">
            <a:avLst/>
          </a:prstGeom>
          <a:ln cap="rnd" w="19050">
            <a:solidFill>
              <a:srgbClr val="DA251D"/>
            </a:solidFill>
            <a:prstDash val="solid"/>
            <a:headEnd type="none" len="sm" w="sm"/>
            <a:tailEnd type="arrow" len="sm" w="med"/>
          </a:ln>
        </p:spPr>
      </p:sp>
      <p:sp>
        <p:nvSpPr>
          <p:cNvPr name="Freeform 6" id="6"/>
          <p:cNvSpPr/>
          <p:nvPr/>
        </p:nvSpPr>
        <p:spPr>
          <a:xfrm flipH="false" flipV="false" rot="0">
            <a:off x="9676884" y="741105"/>
            <a:ext cx="1756516" cy="2173478"/>
          </a:xfrm>
          <a:custGeom>
            <a:avLst/>
            <a:gdLst/>
            <a:ahLst/>
            <a:cxnLst/>
            <a:rect r="r" b="b" t="t" l="l"/>
            <a:pathLst>
              <a:path h="2173478" w="1756516">
                <a:moveTo>
                  <a:pt x="0" y="0"/>
                </a:moveTo>
                <a:lnTo>
                  <a:pt x="1756516" y="0"/>
                </a:lnTo>
                <a:lnTo>
                  <a:pt x="1756516" y="2173478"/>
                </a:lnTo>
                <a:lnTo>
                  <a:pt x="0" y="2173478"/>
                </a:lnTo>
                <a:lnTo>
                  <a:pt x="0" y="0"/>
                </a:lnTo>
                <a:close/>
              </a:path>
            </a:pathLst>
          </a:custGeom>
          <a:blipFill>
            <a:blip r:embed="rId4"/>
            <a:stretch>
              <a:fillRect l="-32083" t="-33766" r="-34497" b="-857"/>
            </a:stretch>
          </a:blipFill>
        </p:spPr>
      </p:sp>
      <p:sp>
        <p:nvSpPr>
          <p:cNvPr name="Freeform 7" id="7"/>
          <p:cNvSpPr/>
          <p:nvPr/>
        </p:nvSpPr>
        <p:spPr>
          <a:xfrm flipH="false" flipV="false" rot="0">
            <a:off x="9676900" y="3181987"/>
            <a:ext cx="1756500" cy="2173500"/>
          </a:xfrm>
          <a:custGeom>
            <a:avLst/>
            <a:gdLst/>
            <a:ahLst/>
            <a:cxnLst/>
            <a:rect r="r" b="b" t="t" l="l"/>
            <a:pathLst>
              <a:path h="2173500" w="1756500">
                <a:moveTo>
                  <a:pt x="0" y="0"/>
                </a:moveTo>
                <a:lnTo>
                  <a:pt x="1756500" y="0"/>
                </a:lnTo>
                <a:lnTo>
                  <a:pt x="1756500" y="2173500"/>
                </a:lnTo>
                <a:lnTo>
                  <a:pt x="0" y="2173500"/>
                </a:lnTo>
                <a:lnTo>
                  <a:pt x="0" y="0"/>
                </a:lnTo>
                <a:close/>
              </a:path>
            </a:pathLst>
          </a:custGeom>
          <a:blipFill>
            <a:blip r:embed="rId5"/>
            <a:stretch>
              <a:fillRect l="-45164" t="-27140" r="-54669" b="-34354"/>
            </a:stretch>
          </a:blipFill>
        </p:spPr>
      </p:sp>
      <p:sp>
        <p:nvSpPr>
          <p:cNvPr name="Freeform 8" id="8"/>
          <p:cNvSpPr/>
          <p:nvPr/>
        </p:nvSpPr>
        <p:spPr>
          <a:xfrm flipH="false" flipV="false" rot="0">
            <a:off x="9254036" y="6183136"/>
            <a:ext cx="2664550" cy="1998400"/>
          </a:xfrm>
          <a:custGeom>
            <a:avLst/>
            <a:gdLst/>
            <a:ahLst/>
            <a:cxnLst/>
            <a:rect r="r" b="b" t="t" l="l"/>
            <a:pathLst>
              <a:path h="1998400" w="2664550">
                <a:moveTo>
                  <a:pt x="0" y="0"/>
                </a:moveTo>
                <a:lnTo>
                  <a:pt x="2664550" y="0"/>
                </a:lnTo>
                <a:lnTo>
                  <a:pt x="2664550" y="1998400"/>
                </a:lnTo>
                <a:lnTo>
                  <a:pt x="0" y="1998400"/>
                </a:lnTo>
                <a:lnTo>
                  <a:pt x="0" y="0"/>
                </a:lnTo>
                <a:close/>
              </a:path>
            </a:pathLst>
          </a:custGeom>
          <a:blipFill>
            <a:blip r:embed="rId6"/>
            <a:stretch>
              <a:fillRect l="0" t="0" r="-449" b="-450"/>
            </a:stretch>
          </a:blipFill>
        </p:spPr>
      </p:sp>
      <p:sp>
        <p:nvSpPr>
          <p:cNvPr name="AutoShape 9" id="9"/>
          <p:cNvSpPr/>
          <p:nvPr/>
        </p:nvSpPr>
        <p:spPr>
          <a:xfrm rot="0">
            <a:off x="11273596" y="1534367"/>
            <a:ext cx="3567893" cy="0"/>
          </a:xfrm>
          <a:prstGeom prst="line">
            <a:avLst/>
          </a:prstGeom>
          <a:ln cap="rnd" w="19050">
            <a:solidFill>
              <a:srgbClr val="DA251D"/>
            </a:solidFill>
            <a:prstDash val="solid"/>
            <a:headEnd type="none" len="sm" w="sm"/>
            <a:tailEnd type="triangle" len="med" w="lg"/>
          </a:ln>
        </p:spPr>
      </p:sp>
      <p:sp>
        <p:nvSpPr>
          <p:cNvPr name="AutoShape 10" id="10"/>
          <p:cNvSpPr/>
          <p:nvPr/>
        </p:nvSpPr>
        <p:spPr>
          <a:xfrm rot="-81362">
            <a:off x="11592975" y="4259212"/>
            <a:ext cx="3248744" cy="0"/>
          </a:xfrm>
          <a:prstGeom prst="line">
            <a:avLst/>
          </a:prstGeom>
          <a:ln cap="rnd" w="19050">
            <a:solidFill>
              <a:srgbClr val="DA251D"/>
            </a:solidFill>
            <a:prstDash val="solid"/>
            <a:headEnd type="none" len="sm" w="sm"/>
            <a:tailEnd type="triangle" len="med" w="lg"/>
          </a:ln>
        </p:spPr>
      </p:sp>
      <p:sp>
        <p:nvSpPr>
          <p:cNvPr name="AutoShape 11" id="11"/>
          <p:cNvSpPr/>
          <p:nvPr/>
        </p:nvSpPr>
        <p:spPr>
          <a:xfrm>
            <a:off x="11877872" y="6825592"/>
            <a:ext cx="3001866" cy="19050"/>
          </a:xfrm>
          <a:prstGeom prst="line">
            <a:avLst/>
          </a:prstGeom>
          <a:ln cap="rnd" w="19050">
            <a:solidFill>
              <a:srgbClr val="DA251D"/>
            </a:solidFill>
            <a:prstDash val="solid"/>
            <a:headEnd type="none" len="sm" w="sm"/>
            <a:tailEnd type="triangle" len="med" w="lg"/>
          </a:ln>
        </p:spPr>
      </p:sp>
      <p:sp>
        <p:nvSpPr>
          <p:cNvPr name="Freeform 12" id="12"/>
          <p:cNvSpPr/>
          <p:nvPr/>
        </p:nvSpPr>
        <p:spPr>
          <a:xfrm flipH="false" flipV="false" rot="0">
            <a:off x="14984836" y="5082222"/>
            <a:ext cx="2801838" cy="1513606"/>
          </a:xfrm>
          <a:custGeom>
            <a:avLst/>
            <a:gdLst/>
            <a:ahLst/>
            <a:cxnLst/>
            <a:rect r="r" b="b" t="t" l="l"/>
            <a:pathLst>
              <a:path h="1513606" w="2801838">
                <a:moveTo>
                  <a:pt x="0" y="0"/>
                </a:moveTo>
                <a:lnTo>
                  <a:pt x="2801838" y="0"/>
                </a:lnTo>
                <a:lnTo>
                  <a:pt x="2801838" y="1513606"/>
                </a:lnTo>
                <a:lnTo>
                  <a:pt x="0" y="1513606"/>
                </a:lnTo>
                <a:lnTo>
                  <a:pt x="0" y="0"/>
                </a:lnTo>
                <a:close/>
              </a:path>
            </a:pathLst>
          </a:custGeom>
          <a:blipFill>
            <a:blip r:embed="rId7"/>
            <a:stretch>
              <a:fillRect l="0" t="-11316" r="0" b="-12158"/>
            </a:stretch>
          </a:blipFill>
        </p:spPr>
      </p:sp>
      <p:sp>
        <p:nvSpPr>
          <p:cNvPr name="Freeform 13" id="13"/>
          <p:cNvSpPr/>
          <p:nvPr/>
        </p:nvSpPr>
        <p:spPr>
          <a:xfrm flipH="false" flipV="false" rot="0">
            <a:off x="14956034" y="6841345"/>
            <a:ext cx="2801838" cy="1625284"/>
          </a:xfrm>
          <a:custGeom>
            <a:avLst/>
            <a:gdLst/>
            <a:ahLst/>
            <a:cxnLst/>
            <a:rect r="r" b="b" t="t" l="l"/>
            <a:pathLst>
              <a:path h="1625284" w="2801838">
                <a:moveTo>
                  <a:pt x="0" y="0"/>
                </a:moveTo>
                <a:lnTo>
                  <a:pt x="2801838" y="0"/>
                </a:lnTo>
                <a:lnTo>
                  <a:pt x="2801838" y="1625284"/>
                </a:lnTo>
                <a:lnTo>
                  <a:pt x="0" y="1625284"/>
                </a:lnTo>
                <a:lnTo>
                  <a:pt x="0" y="0"/>
                </a:lnTo>
                <a:close/>
              </a:path>
            </a:pathLst>
          </a:custGeom>
          <a:blipFill>
            <a:blip r:embed="rId8"/>
            <a:stretch>
              <a:fillRect l="0" t="-11538" r="0" b="-11934"/>
            </a:stretch>
          </a:blipFill>
        </p:spPr>
      </p:sp>
      <p:sp>
        <p:nvSpPr>
          <p:cNvPr name="Freeform 14" id="14"/>
          <p:cNvSpPr/>
          <p:nvPr/>
        </p:nvSpPr>
        <p:spPr>
          <a:xfrm flipH="false" flipV="false" rot="0">
            <a:off x="15006753" y="2761613"/>
            <a:ext cx="2758004" cy="1838650"/>
          </a:xfrm>
          <a:custGeom>
            <a:avLst/>
            <a:gdLst/>
            <a:ahLst/>
            <a:cxnLst/>
            <a:rect r="r" b="b" t="t" l="l"/>
            <a:pathLst>
              <a:path h="1838650" w="2758004">
                <a:moveTo>
                  <a:pt x="0" y="0"/>
                </a:moveTo>
                <a:lnTo>
                  <a:pt x="2758004" y="0"/>
                </a:lnTo>
                <a:lnTo>
                  <a:pt x="2758004" y="1838651"/>
                </a:lnTo>
                <a:lnTo>
                  <a:pt x="0" y="1838651"/>
                </a:lnTo>
                <a:lnTo>
                  <a:pt x="0" y="0"/>
                </a:lnTo>
                <a:close/>
              </a:path>
            </a:pathLst>
          </a:custGeom>
          <a:blipFill>
            <a:blip r:embed="rId9"/>
            <a:stretch>
              <a:fillRect l="0" t="0" r="-531" b="-532"/>
            </a:stretch>
          </a:blipFill>
        </p:spPr>
      </p:sp>
      <p:sp>
        <p:nvSpPr>
          <p:cNvPr name="Freeform 15" id="15"/>
          <p:cNvSpPr/>
          <p:nvPr/>
        </p:nvSpPr>
        <p:spPr>
          <a:xfrm flipH="false" flipV="false" rot="0">
            <a:off x="14957459" y="434483"/>
            <a:ext cx="2856592" cy="1844104"/>
          </a:xfrm>
          <a:custGeom>
            <a:avLst/>
            <a:gdLst/>
            <a:ahLst/>
            <a:cxnLst/>
            <a:rect r="r" b="b" t="t" l="l"/>
            <a:pathLst>
              <a:path h="1844104" w="2856592">
                <a:moveTo>
                  <a:pt x="0" y="0"/>
                </a:moveTo>
                <a:lnTo>
                  <a:pt x="2856592" y="0"/>
                </a:lnTo>
                <a:lnTo>
                  <a:pt x="2856592" y="1844104"/>
                </a:lnTo>
                <a:lnTo>
                  <a:pt x="0" y="1844104"/>
                </a:lnTo>
                <a:lnTo>
                  <a:pt x="0" y="0"/>
                </a:lnTo>
                <a:close/>
              </a:path>
            </a:pathLst>
          </a:custGeom>
          <a:blipFill>
            <a:blip r:embed="rId10"/>
            <a:stretch>
              <a:fillRect l="-18988" t="0" r="-14856" b="-16603"/>
            </a:stretch>
          </a:blipFill>
        </p:spPr>
      </p:sp>
      <p:sp>
        <p:nvSpPr>
          <p:cNvPr name="AutoShape 16" id="16"/>
          <p:cNvSpPr/>
          <p:nvPr/>
        </p:nvSpPr>
        <p:spPr>
          <a:xfrm>
            <a:off x="11944794" y="7417979"/>
            <a:ext cx="3028275" cy="19050"/>
          </a:xfrm>
          <a:prstGeom prst="line">
            <a:avLst/>
          </a:prstGeom>
          <a:ln cap="rnd" w="19050">
            <a:solidFill>
              <a:srgbClr val="DA251D"/>
            </a:solidFill>
            <a:prstDash val="solid"/>
            <a:headEnd type="none" len="sm" w="sm"/>
            <a:tailEnd type="triangle" len="med" w="lg"/>
          </a:ln>
        </p:spPr>
      </p:sp>
      <p:sp>
        <p:nvSpPr>
          <p:cNvPr name="Freeform 17" id="17"/>
          <p:cNvSpPr/>
          <p:nvPr/>
        </p:nvSpPr>
        <p:spPr>
          <a:xfrm flipH="false" flipV="false" rot="0">
            <a:off x="17095866" y="9150109"/>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11"/>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F5F3"/>
        </a:solidFill>
      </p:bgPr>
    </p:bg>
    <p:spTree>
      <p:nvGrpSpPr>
        <p:cNvPr id="1" name=""/>
        <p:cNvGrpSpPr/>
        <p:nvPr/>
      </p:nvGrpSpPr>
      <p:grpSpPr>
        <a:xfrm>
          <a:off x="0" y="0"/>
          <a:ext cx="0" cy="0"/>
          <a:chOff x="0" y="0"/>
          <a:chExt cx="0" cy="0"/>
        </a:xfrm>
      </p:grpSpPr>
      <p:sp>
        <p:nvSpPr>
          <p:cNvPr name="Freeform 2" id="2"/>
          <p:cNvSpPr/>
          <p:nvPr/>
        </p:nvSpPr>
        <p:spPr>
          <a:xfrm flipH="false" flipV="false" rot="0">
            <a:off x="654700" y="2612582"/>
            <a:ext cx="5934998" cy="5233412"/>
          </a:xfrm>
          <a:custGeom>
            <a:avLst/>
            <a:gdLst/>
            <a:ahLst/>
            <a:cxnLst/>
            <a:rect r="r" b="b" t="t" l="l"/>
            <a:pathLst>
              <a:path h="5233412" w="5934998">
                <a:moveTo>
                  <a:pt x="0" y="0"/>
                </a:moveTo>
                <a:lnTo>
                  <a:pt x="5934998" y="0"/>
                </a:lnTo>
                <a:lnTo>
                  <a:pt x="5934998" y="5233412"/>
                </a:lnTo>
                <a:lnTo>
                  <a:pt x="0" y="5233412"/>
                </a:lnTo>
                <a:lnTo>
                  <a:pt x="0" y="0"/>
                </a:lnTo>
                <a:close/>
              </a:path>
            </a:pathLst>
          </a:custGeom>
          <a:blipFill>
            <a:blip r:embed="rId3"/>
            <a:stretch>
              <a:fillRect l="-17283" t="-11515" r="-30758" b="-141"/>
            </a:stretch>
          </a:blipFill>
        </p:spPr>
      </p:sp>
      <p:sp>
        <p:nvSpPr>
          <p:cNvPr name="AutoShape 3" id="3"/>
          <p:cNvSpPr/>
          <p:nvPr/>
        </p:nvSpPr>
        <p:spPr>
          <a:xfrm rot="8163191">
            <a:off x="5985885" y="3840703"/>
            <a:ext cx="4108631" cy="0"/>
          </a:xfrm>
          <a:prstGeom prst="line">
            <a:avLst/>
          </a:prstGeom>
          <a:ln cap="rnd" w="19050">
            <a:solidFill>
              <a:srgbClr val="ED7822"/>
            </a:solidFill>
            <a:prstDash val="solid"/>
            <a:headEnd type="none" len="sm" w="sm"/>
            <a:tailEnd type="none" len="sm" w="sm"/>
          </a:ln>
        </p:spPr>
      </p:sp>
      <p:sp>
        <p:nvSpPr>
          <p:cNvPr name="Freeform 4" id="4"/>
          <p:cNvSpPr/>
          <p:nvPr/>
        </p:nvSpPr>
        <p:spPr>
          <a:xfrm flipH="false" flipV="false" rot="0">
            <a:off x="9676884" y="1361700"/>
            <a:ext cx="1756516" cy="2173478"/>
          </a:xfrm>
          <a:custGeom>
            <a:avLst/>
            <a:gdLst/>
            <a:ahLst/>
            <a:cxnLst/>
            <a:rect r="r" b="b" t="t" l="l"/>
            <a:pathLst>
              <a:path h="2173478" w="1756516">
                <a:moveTo>
                  <a:pt x="0" y="0"/>
                </a:moveTo>
                <a:lnTo>
                  <a:pt x="1756516" y="0"/>
                </a:lnTo>
                <a:lnTo>
                  <a:pt x="1756516" y="2173478"/>
                </a:lnTo>
                <a:lnTo>
                  <a:pt x="0" y="2173478"/>
                </a:lnTo>
                <a:lnTo>
                  <a:pt x="0" y="0"/>
                </a:lnTo>
                <a:close/>
              </a:path>
            </a:pathLst>
          </a:custGeom>
          <a:blipFill>
            <a:blip r:embed="rId4"/>
            <a:stretch>
              <a:fillRect l="-32083" t="-33766" r="-34497" b="-857"/>
            </a:stretch>
          </a:blipFill>
        </p:spPr>
      </p:sp>
      <p:sp>
        <p:nvSpPr>
          <p:cNvPr name="AutoShape 5" id="5"/>
          <p:cNvSpPr/>
          <p:nvPr/>
        </p:nvSpPr>
        <p:spPr>
          <a:xfrm rot="0">
            <a:off x="11433400" y="2204983"/>
            <a:ext cx="3692075" cy="0"/>
          </a:xfrm>
          <a:prstGeom prst="line">
            <a:avLst/>
          </a:prstGeom>
          <a:ln cap="rnd" w="19050">
            <a:solidFill>
              <a:srgbClr val="ED7822"/>
            </a:solidFill>
            <a:prstDash val="solid"/>
            <a:headEnd type="none" len="sm" w="sm"/>
            <a:tailEnd type="triangle" len="med" w="lg"/>
          </a:ln>
        </p:spPr>
      </p:sp>
      <p:sp>
        <p:nvSpPr>
          <p:cNvPr name="Freeform 6" id="6"/>
          <p:cNvSpPr/>
          <p:nvPr/>
        </p:nvSpPr>
        <p:spPr>
          <a:xfrm flipH="false" flipV="false" rot="0">
            <a:off x="15151950" y="1152814"/>
            <a:ext cx="2856592" cy="2142436"/>
          </a:xfrm>
          <a:custGeom>
            <a:avLst/>
            <a:gdLst/>
            <a:ahLst/>
            <a:cxnLst/>
            <a:rect r="r" b="b" t="t" l="l"/>
            <a:pathLst>
              <a:path h="2142436" w="2856592">
                <a:moveTo>
                  <a:pt x="0" y="0"/>
                </a:moveTo>
                <a:lnTo>
                  <a:pt x="2856592" y="0"/>
                </a:lnTo>
                <a:lnTo>
                  <a:pt x="2856592" y="2142436"/>
                </a:lnTo>
                <a:lnTo>
                  <a:pt x="0" y="2142436"/>
                </a:lnTo>
                <a:lnTo>
                  <a:pt x="0" y="0"/>
                </a:lnTo>
                <a:close/>
              </a:path>
            </a:pathLst>
          </a:custGeom>
          <a:blipFill>
            <a:blip r:embed="rId5"/>
            <a:stretch>
              <a:fillRect l="-18988" t="0" r="-14856" b="-366"/>
            </a:stretch>
          </a:blipFill>
        </p:spPr>
      </p:sp>
      <p:sp>
        <p:nvSpPr>
          <p:cNvPr name="Freeform 7" id="7"/>
          <p:cNvSpPr/>
          <p:nvPr/>
        </p:nvSpPr>
        <p:spPr>
          <a:xfrm flipH="false" flipV="false" rot="0">
            <a:off x="8897061" y="3734128"/>
            <a:ext cx="8439314" cy="1065463"/>
          </a:xfrm>
          <a:custGeom>
            <a:avLst/>
            <a:gdLst/>
            <a:ahLst/>
            <a:cxnLst/>
            <a:rect r="r" b="b" t="t" l="l"/>
            <a:pathLst>
              <a:path h="1065463" w="8439314">
                <a:moveTo>
                  <a:pt x="0" y="0"/>
                </a:moveTo>
                <a:lnTo>
                  <a:pt x="8439314" y="0"/>
                </a:lnTo>
                <a:lnTo>
                  <a:pt x="8439314" y="1065463"/>
                </a:lnTo>
                <a:lnTo>
                  <a:pt x="0" y="10654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316077" y="5282761"/>
            <a:ext cx="8220547" cy="1037844"/>
          </a:xfrm>
          <a:custGeom>
            <a:avLst/>
            <a:gdLst/>
            <a:ahLst/>
            <a:cxnLst/>
            <a:rect r="r" b="b" t="t" l="l"/>
            <a:pathLst>
              <a:path h="1037844" w="8220547">
                <a:moveTo>
                  <a:pt x="0" y="0"/>
                </a:moveTo>
                <a:lnTo>
                  <a:pt x="8220546" y="0"/>
                </a:lnTo>
                <a:lnTo>
                  <a:pt x="8220546" y="1037844"/>
                </a:lnTo>
                <a:lnTo>
                  <a:pt x="0" y="10378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8897061" y="6911155"/>
            <a:ext cx="8892714" cy="1122705"/>
          </a:xfrm>
          <a:custGeom>
            <a:avLst/>
            <a:gdLst/>
            <a:ahLst/>
            <a:cxnLst/>
            <a:rect r="r" b="b" t="t" l="l"/>
            <a:pathLst>
              <a:path h="1122705" w="8892714">
                <a:moveTo>
                  <a:pt x="0" y="0"/>
                </a:moveTo>
                <a:lnTo>
                  <a:pt x="8892714" y="0"/>
                </a:lnTo>
                <a:lnTo>
                  <a:pt x="8892714" y="1122705"/>
                </a:lnTo>
                <a:lnTo>
                  <a:pt x="0" y="11227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316077" y="8450075"/>
            <a:ext cx="8318845" cy="1050254"/>
          </a:xfrm>
          <a:custGeom>
            <a:avLst/>
            <a:gdLst/>
            <a:ahLst/>
            <a:cxnLst/>
            <a:rect r="r" b="b" t="t" l="l"/>
            <a:pathLst>
              <a:path h="1050254" w="8318845">
                <a:moveTo>
                  <a:pt x="0" y="0"/>
                </a:moveTo>
                <a:lnTo>
                  <a:pt x="8318845" y="0"/>
                </a:lnTo>
                <a:lnTo>
                  <a:pt x="8318845" y="1050254"/>
                </a:lnTo>
                <a:lnTo>
                  <a:pt x="0" y="10502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80604" y="9258300"/>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8"/>
            <a:stretch>
              <a:fillRect l="0" t="0" r="0" b="0"/>
            </a:stretch>
          </a:blipFill>
        </p:spPr>
      </p:sp>
      <p:sp>
        <p:nvSpPr>
          <p:cNvPr name="TextBox 12" id="12"/>
          <p:cNvSpPr txBox="true"/>
          <p:nvPr/>
        </p:nvSpPr>
        <p:spPr>
          <a:xfrm rot="0">
            <a:off x="727075" y="787650"/>
            <a:ext cx="5398350" cy="762000"/>
          </a:xfrm>
          <a:prstGeom prst="rect">
            <a:avLst/>
          </a:prstGeom>
        </p:spPr>
        <p:txBody>
          <a:bodyPr anchor="t" rtlCol="false" tIns="0" lIns="0" bIns="0" rIns="0">
            <a:spAutoFit/>
          </a:bodyPr>
          <a:lstStyle/>
          <a:p>
            <a:pPr algn="l">
              <a:lnSpc>
                <a:spcPts val="5999"/>
              </a:lnSpc>
            </a:pPr>
            <a:r>
              <a:rPr lang="en-US" sz="4999">
                <a:solidFill>
                  <a:srgbClr val="043A5B"/>
                </a:solidFill>
                <a:latin typeface="Lazydog"/>
              </a:rPr>
              <a:t> the battery</a:t>
            </a:r>
          </a:p>
        </p:txBody>
      </p:sp>
      <p:sp>
        <p:nvSpPr>
          <p:cNvPr name="TextBox 13" id="13"/>
          <p:cNvSpPr txBox="true"/>
          <p:nvPr/>
        </p:nvSpPr>
        <p:spPr>
          <a:xfrm rot="0">
            <a:off x="9128825" y="3872050"/>
            <a:ext cx="8207550"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E-cigs have a battery inside them, usually made from lithium-ion, making them </a:t>
            </a:r>
            <a:r>
              <a:rPr lang="en-US" sz="2499">
                <a:solidFill>
                  <a:srgbClr val="000000"/>
                </a:solidFill>
                <a:latin typeface="Lazydog Bold"/>
              </a:rPr>
              <a:t>E-WASTE</a:t>
            </a:r>
          </a:p>
        </p:txBody>
      </p:sp>
      <p:sp>
        <p:nvSpPr>
          <p:cNvPr name="TextBox 14" id="14"/>
          <p:cNvSpPr txBox="true"/>
          <p:nvPr/>
        </p:nvSpPr>
        <p:spPr>
          <a:xfrm rot="0">
            <a:off x="8414375" y="5449258"/>
            <a:ext cx="8207550"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When thrown in the regular trash, the e-cig (with the battery) is crushed</a:t>
            </a:r>
          </a:p>
        </p:txBody>
      </p:sp>
      <p:sp>
        <p:nvSpPr>
          <p:cNvPr name="TextBox 15" id="15"/>
          <p:cNvSpPr txBox="true"/>
          <p:nvPr/>
        </p:nvSpPr>
        <p:spPr>
          <a:xfrm rot="0">
            <a:off x="9235425" y="7044505"/>
            <a:ext cx="8554350" cy="790575"/>
          </a:xfrm>
          <a:prstGeom prst="rect">
            <a:avLst/>
          </a:prstGeom>
        </p:spPr>
        <p:txBody>
          <a:bodyPr anchor="t" rtlCol="false" tIns="0" lIns="0" bIns="0" rIns="0">
            <a:spAutoFit/>
          </a:bodyPr>
          <a:lstStyle/>
          <a:p>
            <a:pPr algn="l">
              <a:lnSpc>
                <a:spcPts val="3119"/>
              </a:lnSpc>
            </a:pPr>
            <a:r>
              <a:rPr lang="en-US" sz="2599">
                <a:solidFill>
                  <a:srgbClr val="000000"/>
                </a:solidFill>
                <a:latin typeface="Lazydog"/>
              </a:rPr>
              <a:t>This can cause the battery to explode, meaning dangerous fires </a:t>
            </a:r>
          </a:p>
        </p:txBody>
      </p:sp>
      <p:sp>
        <p:nvSpPr>
          <p:cNvPr name="TextBox 16" id="16"/>
          <p:cNvSpPr txBox="true"/>
          <p:nvPr/>
        </p:nvSpPr>
        <p:spPr>
          <a:xfrm rot="0">
            <a:off x="8556296" y="8638507"/>
            <a:ext cx="8023950"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Littered e-cigs’ battery slowly deteriorates, and other components go into water</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5F3"/>
        </a:solidFill>
      </p:bgPr>
    </p:bg>
    <p:spTree>
      <p:nvGrpSpPr>
        <p:cNvPr id="1" name=""/>
        <p:cNvGrpSpPr/>
        <p:nvPr/>
      </p:nvGrpSpPr>
      <p:grpSpPr>
        <a:xfrm>
          <a:off x="0" y="0"/>
          <a:ext cx="0" cy="0"/>
          <a:chOff x="0" y="0"/>
          <a:chExt cx="0" cy="0"/>
        </a:xfrm>
      </p:grpSpPr>
      <p:sp>
        <p:nvSpPr>
          <p:cNvPr name="Freeform 2" id="2"/>
          <p:cNvSpPr/>
          <p:nvPr/>
        </p:nvSpPr>
        <p:spPr>
          <a:xfrm flipH="false" flipV="false" rot="0">
            <a:off x="746125" y="1802520"/>
            <a:ext cx="4374498" cy="3857364"/>
          </a:xfrm>
          <a:custGeom>
            <a:avLst/>
            <a:gdLst/>
            <a:ahLst/>
            <a:cxnLst/>
            <a:rect r="r" b="b" t="t" l="l"/>
            <a:pathLst>
              <a:path h="3857364" w="4374498">
                <a:moveTo>
                  <a:pt x="0" y="0"/>
                </a:moveTo>
                <a:lnTo>
                  <a:pt x="4374498" y="0"/>
                </a:lnTo>
                <a:lnTo>
                  <a:pt x="4374498" y="3857364"/>
                </a:lnTo>
                <a:lnTo>
                  <a:pt x="0" y="3857364"/>
                </a:lnTo>
                <a:lnTo>
                  <a:pt x="0" y="0"/>
                </a:lnTo>
                <a:close/>
              </a:path>
            </a:pathLst>
          </a:custGeom>
          <a:blipFill>
            <a:blip r:embed="rId3"/>
            <a:stretch>
              <a:fillRect l="-17303" t="-11528" r="-30904" b="-253"/>
            </a:stretch>
          </a:blipFill>
        </p:spPr>
      </p:sp>
      <p:sp>
        <p:nvSpPr>
          <p:cNvPr name="Freeform 3" id="3"/>
          <p:cNvSpPr/>
          <p:nvPr/>
        </p:nvSpPr>
        <p:spPr>
          <a:xfrm flipH="false" flipV="false" rot="0">
            <a:off x="7557463" y="2125116"/>
            <a:ext cx="2856598" cy="3534768"/>
          </a:xfrm>
          <a:custGeom>
            <a:avLst/>
            <a:gdLst/>
            <a:ahLst/>
            <a:cxnLst/>
            <a:rect r="r" b="b" t="t" l="l"/>
            <a:pathLst>
              <a:path h="3534768" w="2856598">
                <a:moveTo>
                  <a:pt x="0" y="0"/>
                </a:moveTo>
                <a:lnTo>
                  <a:pt x="2856598" y="0"/>
                </a:lnTo>
                <a:lnTo>
                  <a:pt x="2856598" y="3534768"/>
                </a:lnTo>
                <a:lnTo>
                  <a:pt x="0" y="3534768"/>
                </a:lnTo>
                <a:lnTo>
                  <a:pt x="0" y="0"/>
                </a:lnTo>
                <a:close/>
              </a:path>
            </a:pathLst>
          </a:custGeom>
          <a:blipFill>
            <a:blip r:embed="rId4"/>
            <a:stretch>
              <a:fillRect l="-44887" t="-26974" r="-53721" b="-33529"/>
            </a:stretch>
          </a:blipFill>
        </p:spPr>
      </p:sp>
      <p:sp>
        <p:nvSpPr>
          <p:cNvPr name="AutoShape 4" id="4"/>
          <p:cNvSpPr/>
          <p:nvPr/>
        </p:nvSpPr>
        <p:spPr>
          <a:xfrm>
            <a:off x="10414059" y="3880587"/>
            <a:ext cx="2715519" cy="19050"/>
          </a:xfrm>
          <a:prstGeom prst="line">
            <a:avLst/>
          </a:prstGeom>
          <a:ln cap="rnd" w="19050">
            <a:solidFill>
              <a:srgbClr val="9FEAFF"/>
            </a:solidFill>
            <a:prstDash val="solid"/>
            <a:headEnd type="none" len="sm" w="sm"/>
            <a:tailEnd type="triangle" len="med" w="lg"/>
          </a:ln>
        </p:spPr>
      </p:sp>
      <p:sp>
        <p:nvSpPr>
          <p:cNvPr name="Freeform 5" id="5"/>
          <p:cNvSpPr/>
          <p:nvPr/>
        </p:nvSpPr>
        <p:spPr>
          <a:xfrm flipH="false" flipV="false" rot="0">
            <a:off x="13411750" y="2287500"/>
            <a:ext cx="4321598" cy="2881050"/>
          </a:xfrm>
          <a:custGeom>
            <a:avLst/>
            <a:gdLst/>
            <a:ahLst/>
            <a:cxnLst/>
            <a:rect r="r" b="b" t="t" l="l"/>
            <a:pathLst>
              <a:path h="2881050" w="4321598">
                <a:moveTo>
                  <a:pt x="0" y="0"/>
                </a:moveTo>
                <a:lnTo>
                  <a:pt x="4321598" y="0"/>
                </a:lnTo>
                <a:lnTo>
                  <a:pt x="4321598" y="2881050"/>
                </a:lnTo>
                <a:lnTo>
                  <a:pt x="0" y="2881050"/>
                </a:lnTo>
                <a:lnTo>
                  <a:pt x="0" y="0"/>
                </a:lnTo>
                <a:close/>
              </a:path>
            </a:pathLst>
          </a:custGeom>
          <a:blipFill>
            <a:blip r:embed="rId5"/>
            <a:stretch>
              <a:fillRect l="0" t="0" r="-173" b="-174"/>
            </a:stretch>
          </a:blipFill>
        </p:spPr>
      </p:sp>
      <p:sp>
        <p:nvSpPr>
          <p:cNvPr name="AutoShape 6" id="6"/>
          <p:cNvSpPr/>
          <p:nvPr/>
        </p:nvSpPr>
        <p:spPr>
          <a:xfrm rot="-90797">
            <a:off x="5120198" y="3927491"/>
            <a:ext cx="2437418" cy="0"/>
          </a:xfrm>
          <a:prstGeom prst="line">
            <a:avLst/>
          </a:prstGeom>
          <a:ln cap="rnd" w="19050">
            <a:solidFill>
              <a:srgbClr val="9FEAFF"/>
            </a:solidFill>
            <a:prstDash val="solid"/>
            <a:headEnd type="none" len="sm" w="sm"/>
            <a:tailEnd type="triangle" len="med" w="lg"/>
          </a:ln>
        </p:spPr>
      </p:sp>
      <p:grpSp>
        <p:nvGrpSpPr>
          <p:cNvPr name="Group 7" id="7"/>
          <p:cNvGrpSpPr>
            <a:grpSpLocks noChangeAspect="true"/>
          </p:cNvGrpSpPr>
          <p:nvPr/>
        </p:nvGrpSpPr>
        <p:grpSpPr>
          <a:xfrm rot="0">
            <a:off x="8012721" y="6922091"/>
            <a:ext cx="2320218" cy="2060350"/>
            <a:chOff x="0" y="0"/>
            <a:chExt cx="3093624" cy="2747133"/>
          </a:xfrm>
        </p:grpSpPr>
        <p:sp>
          <p:nvSpPr>
            <p:cNvPr name="Freeform 8" id="8"/>
            <p:cNvSpPr/>
            <p:nvPr/>
          </p:nvSpPr>
          <p:spPr>
            <a:xfrm flipH="false" flipV="false" rot="0">
              <a:off x="0" y="254"/>
              <a:ext cx="3093593" cy="2746883"/>
            </a:xfrm>
            <a:custGeom>
              <a:avLst/>
              <a:gdLst/>
              <a:ahLst/>
              <a:cxnLst/>
              <a:rect r="r" b="b" t="t" l="l"/>
              <a:pathLst>
                <a:path h="2746883" w="3093593">
                  <a:moveTo>
                    <a:pt x="1548511" y="0"/>
                  </a:moveTo>
                  <a:cubicBezTo>
                    <a:pt x="1427480" y="0"/>
                    <a:pt x="1319657" y="61976"/>
                    <a:pt x="1260983" y="169799"/>
                  </a:cubicBezTo>
                  <a:lnTo>
                    <a:pt x="225552" y="1966087"/>
                  </a:lnTo>
                  <a:cubicBezTo>
                    <a:pt x="212344" y="1985899"/>
                    <a:pt x="218948" y="2015236"/>
                    <a:pt x="241681" y="2028317"/>
                  </a:cubicBezTo>
                  <a:cubicBezTo>
                    <a:pt x="247777" y="2031365"/>
                    <a:pt x="254889" y="2032762"/>
                    <a:pt x="262001" y="2032762"/>
                  </a:cubicBezTo>
                  <a:cubicBezTo>
                    <a:pt x="277622" y="2032762"/>
                    <a:pt x="293878" y="2025396"/>
                    <a:pt x="300736" y="2011934"/>
                  </a:cubicBezTo>
                  <a:lnTo>
                    <a:pt x="1339342" y="215646"/>
                  </a:lnTo>
                  <a:cubicBezTo>
                    <a:pt x="1385189" y="140462"/>
                    <a:pt x="1460119" y="94615"/>
                    <a:pt x="1548384" y="94615"/>
                  </a:cubicBezTo>
                  <a:cubicBezTo>
                    <a:pt x="1633220" y="94615"/>
                    <a:pt x="1711579" y="140462"/>
                    <a:pt x="1754124" y="215646"/>
                  </a:cubicBezTo>
                  <a:lnTo>
                    <a:pt x="2956052" y="2292858"/>
                  </a:lnTo>
                  <a:cubicBezTo>
                    <a:pt x="3001899" y="2364740"/>
                    <a:pt x="3001899" y="2456053"/>
                    <a:pt x="2956052" y="2534539"/>
                  </a:cubicBezTo>
                  <a:cubicBezTo>
                    <a:pt x="2910459" y="2606421"/>
                    <a:pt x="2832100" y="2652268"/>
                    <a:pt x="2747010" y="2652268"/>
                  </a:cubicBezTo>
                  <a:lnTo>
                    <a:pt x="346202" y="2652268"/>
                  </a:lnTo>
                  <a:cubicBezTo>
                    <a:pt x="261366" y="2652268"/>
                    <a:pt x="183007" y="2606421"/>
                    <a:pt x="137160" y="2534539"/>
                  </a:cubicBezTo>
                  <a:cubicBezTo>
                    <a:pt x="94869" y="2459355"/>
                    <a:pt x="94869" y="2371344"/>
                    <a:pt x="137160" y="2292858"/>
                  </a:cubicBezTo>
                  <a:lnTo>
                    <a:pt x="212344" y="2165604"/>
                  </a:lnTo>
                  <a:cubicBezTo>
                    <a:pt x="225552" y="2145792"/>
                    <a:pt x="215646" y="2116455"/>
                    <a:pt x="196215" y="2103374"/>
                  </a:cubicBezTo>
                  <a:cubicBezTo>
                    <a:pt x="190119" y="2100326"/>
                    <a:pt x="183007" y="2098929"/>
                    <a:pt x="175895" y="2098929"/>
                  </a:cubicBezTo>
                  <a:cubicBezTo>
                    <a:pt x="160020" y="2098929"/>
                    <a:pt x="143002" y="2106295"/>
                    <a:pt x="133858" y="2119757"/>
                  </a:cubicBezTo>
                  <a:lnTo>
                    <a:pt x="62230" y="2247011"/>
                  </a:lnTo>
                  <a:cubicBezTo>
                    <a:pt x="0" y="2348230"/>
                    <a:pt x="0" y="2475865"/>
                    <a:pt x="62230" y="2577084"/>
                  </a:cubicBezTo>
                  <a:cubicBezTo>
                    <a:pt x="120904" y="2681605"/>
                    <a:pt x="228727" y="2746883"/>
                    <a:pt x="346202" y="2746883"/>
                  </a:cubicBezTo>
                  <a:lnTo>
                    <a:pt x="2747137" y="2746883"/>
                  </a:lnTo>
                  <a:cubicBezTo>
                    <a:pt x="2864866" y="2746883"/>
                    <a:pt x="2975991" y="2684907"/>
                    <a:pt x="3034665" y="2577084"/>
                  </a:cubicBezTo>
                  <a:cubicBezTo>
                    <a:pt x="3093593" y="2475865"/>
                    <a:pt x="3093593" y="2354834"/>
                    <a:pt x="3034665" y="2247011"/>
                  </a:cubicBezTo>
                  <a:lnTo>
                    <a:pt x="1832737" y="169799"/>
                  </a:lnTo>
                  <a:cubicBezTo>
                    <a:pt x="1770380" y="68580"/>
                    <a:pt x="1665859" y="0"/>
                    <a:pt x="1548511" y="0"/>
                  </a:cubicBezTo>
                  <a:close/>
                </a:path>
              </a:pathLst>
            </a:custGeom>
            <a:solidFill>
              <a:srgbClr val="657E93"/>
            </a:solidFill>
          </p:spPr>
        </p:sp>
      </p:grpSp>
      <p:grpSp>
        <p:nvGrpSpPr>
          <p:cNvPr name="Group 9" id="9"/>
          <p:cNvGrpSpPr>
            <a:grpSpLocks noChangeAspect="true"/>
          </p:cNvGrpSpPr>
          <p:nvPr/>
        </p:nvGrpSpPr>
        <p:grpSpPr>
          <a:xfrm rot="0">
            <a:off x="8172572" y="7154518"/>
            <a:ext cx="1942847" cy="1695351"/>
            <a:chOff x="0" y="0"/>
            <a:chExt cx="2590463" cy="2260468"/>
          </a:xfrm>
        </p:grpSpPr>
        <p:sp>
          <p:nvSpPr>
            <p:cNvPr name="Freeform 10" id="10"/>
            <p:cNvSpPr/>
            <p:nvPr/>
          </p:nvSpPr>
          <p:spPr>
            <a:xfrm flipH="false" flipV="false" rot="0">
              <a:off x="0" y="254"/>
              <a:ext cx="2590546" cy="2260219"/>
            </a:xfrm>
            <a:custGeom>
              <a:avLst/>
              <a:gdLst/>
              <a:ahLst/>
              <a:cxnLst/>
              <a:rect r="r" b="b" t="t" l="l"/>
              <a:pathLst>
                <a:path h="2260219" w="2590546">
                  <a:moveTo>
                    <a:pt x="1296924" y="97917"/>
                  </a:moveTo>
                  <a:lnTo>
                    <a:pt x="2492502" y="2168906"/>
                  </a:lnTo>
                  <a:lnTo>
                    <a:pt x="104521" y="2168906"/>
                  </a:lnTo>
                  <a:lnTo>
                    <a:pt x="1296924" y="97917"/>
                  </a:lnTo>
                  <a:close/>
                  <a:moveTo>
                    <a:pt x="1296924" y="0"/>
                  </a:moveTo>
                  <a:cubicBezTo>
                    <a:pt x="1264285" y="0"/>
                    <a:pt x="1234948" y="16129"/>
                    <a:pt x="1218438" y="45847"/>
                  </a:cubicBezTo>
                  <a:lnTo>
                    <a:pt x="16510" y="2123059"/>
                  </a:lnTo>
                  <a:cubicBezTo>
                    <a:pt x="0" y="2152396"/>
                    <a:pt x="0" y="2185035"/>
                    <a:pt x="16510" y="2214372"/>
                  </a:cubicBezTo>
                  <a:cubicBezTo>
                    <a:pt x="32639" y="2247011"/>
                    <a:pt x="62103" y="2260219"/>
                    <a:pt x="94742" y="2260219"/>
                  </a:cubicBezTo>
                  <a:lnTo>
                    <a:pt x="2495550" y="2260219"/>
                  </a:lnTo>
                  <a:cubicBezTo>
                    <a:pt x="2528443" y="2260219"/>
                    <a:pt x="2557780" y="2243709"/>
                    <a:pt x="2574036" y="2214372"/>
                  </a:cubicBezTo>
                  <a:cubicBezTo>
                    <a:pt x="2590546" y="2185035"/>
                    <a:pt x="2590546" y="2152396"/>
                    <a:pt x="2574036" y="2123059"/>
                  </a:cubicBezTo>
                  <a:lnTo>
                    <a:pt x="1372108" y="45847"/>
                  </a:lnTo>
                  <a:cubicBezTo>
                    <a:pt x="1355598" y="16256"/>
                    <a:pt x="1329563" y="0"/>
                    <a:pt x="1296924" y="0"/>
                  </a:cubicBezTo>
                  <a:close/>
                </a:path>
              </a:pathLst>
            </a:custGeom>
            <a:solidFill>
              <a:srgbClr val="657E93"/>
            </a:solidFill>
          </p:spPr>
        </p:sp>
      </p:grpSp>
      <p:grpSp>
        <p:nvGrpSpPr>
          <p:cNvPr name="Group 11" id="11"/>
          <p:cNvGrpSpPr>
            <a:grpSpLocks noChangeAspect="true"/>
          </p:cNvGrpSpPr>
          <p:nvPr/>
        </p:nvGrpSpPr>
        <p:grpSpPr>
          <a:xfrm rot="0">
            <a:off x="8966212" y="8340235"/>
            <a:ext cx="355566" cy="355325"/>
            <a:chOff x="0" y="0"/>
            <a:chExt cx="474089" cy="473767"/>
          </a:xfrm>
        </p:grpSpPr>
        <p:sp>
          <p:nvSpPr>
            <p:cNvPr name="Freeform 12" id="12"/>
            <p:cNvSpPr/>
            <p:nvPr/>
          </p:nvSpPr>
          <p:spPr>
            <a:xfrm flipH="false" flipV="false" rot="0">
              <a:off x="254" y="0"/>
              <a:ext cx="473583" cy="473710"/>
            </a:xfrm>
            <a:custGeom>
              <a:avLst/>
              <a:gdLst/>
              <a:ahLst/>
              <a:cxnLst/>
              <a:rect r="r" b="b" t="t" l="l"/>
              <a:pathLst>
                <a:path h="473710" w="473583">
                  <a:moveTo>
                    <a:pt x="238379" y="88392"/>
                  </a:moveTo>
                  <a:cubicBezTo>
                    <a:pt x="320167" y="88392"/>
                    <a:pt x="385445" y="156972"/>
                    <a:pt x="385445" y="238760"/>
                  </a:cubicBezTo>
                  <a:cubicBezTo>
                    <a:pt x="385445" y="320294"/>
                    <a:pt x="320167" y="385572"/>
                    <a:pt x="238379" y="385572"/>
                  </a:cubicBezTo>
                  <a:cubicBezTo>
                    <a:pt x="156591" y="385572"/>
                    <a:pt x="91440" y="320167"/>
                    <a:pt x="91440" y="238633"/>
                  </a:cubicBezTo>
                  <a:cubicBezTo>
                    <a:pt x="91440" y="156845"/>
                    <a:pt x="156718" y="88265"/>
                    <a:pt x="238506" y="88265"/>
                  </a:cubicBezTo>
                  <a:close/>
                  <a:moveTo>
                    <a:pt x="238379" y="0"/>
                  </a:moveTo>
                  <a:cubicBezTo>
                    <a:pt x="107823" y="0"/>
                    <a:pt x="0" y="107823"/>
                    <a:pt x="0" y="238633"/>
                  </a:cubicBezTo>
                  <a:cubicBezTo>
                    <a:pt x="0" y="369189"/>
                    <a:pt x="107823" y="473710"/>
                    <a:pt x="238379" y="473710"/>
                  </a:cubicBezTo>
                  <a:cubicBezTo>
                    <a:pt x="368935" y="473710"/>
                    <a:pt x="473456" y="365887"/>
                    <a:pt x="473456" y="238633"/>
                  </a:cubicBezTo>
                  <a:cubicBezTo>
                    <a:pt x="473583" y="107823"/>
                    <a:pt x="369062" y="0"/>
                    <a:pt x="238379" y="0"/>
                  </a:cubicBezTo>
                  <a:close/>
                </a:path>
              </a:pathLst>
            </a:custGeom>
            <a:solidFill>
              <a:srgbClr val="657E93"/>
            </a:solidFill>
          </p:spPr>
        </p:sp>
      </p:grpSp>
      <p:grpSp>
        <p:nvGrpSpPr>
          <p:cNvPr name="Group 13" id="13"/>
          <p:cNvGrpSpPr>
            <a:grpSpLocks noChangeAspect="true"/>
          </p:cNvGrpSpPr>
          <p:nvPr/>
        </p:nvGrpSpPr>
        <p:grpSpPr>
          <a:xfrm rot="0">
            <a:off x="8985762" y="7551401"/>
            <a:ext cx="318729" cy="742541"/>
            <a:chOff x="0" y="0"/>
            <a:chExt cx="424972" cy="990055"/>
          </a:xfrm>
        </p:grpSpPr>
        <p:sp>
          <p:nvSpPr>
            <p:cNvPr name="Freeform 14" id="14"/>
            <p:cNvSpPr/>
            <p:nvPr/>
          </p:nvSpPr>
          <p:spPr>
            <a:xfrm flipH="false" flipV="false" rot="0">
              <a:off x="254" y="254"/>
              <a:ext cx="424815" cy="989457"/>
            </a:xfrm>
            <a:custGeom>
              <a:avLst/>
              <a:gdLst/>
              <a:ahLst/>
              <a:cxnLst/>
              <a:rect r="r" b="b" t="t" l="l"/>
              <a:pathLst>
                <a:path h="989457" w="424815">
                  <a:moveTo>
                    <a:pt x="156718" y="0"/>
                  </a:moveTo>
                  <a:cubicBezTo>
                    <a:pt x="71882" y="0"/>
                    <a:pt x="0" y="68580"/>
                    <a:pt x="0" y="156718"/>
                  </a:cubicBezTo>
                  <a:lnTo>
                    <a:pt x="0" y="832866"/>
                  </a:lnTo>
                  <a:cubicBezTo>
                    <a:pt x="0" y="917575"/>
                    <a:pt x="71882" y="989457"/>
                    <a:pt x="156718" y="989457"/>
                  </a:cubicBezTo>
                  <a:lnTo>
                    <a:pt x="264541" y="989457"/>
                  </a:lnTo>
                  <a:cubicBezTo>
                    <a:pt x="349631" y="989457"/>
                    <a:pt x="424815" y="920877"/>
                    <a:pt x="424815" y="832866"/>
                  </a:cubicBezTo>
                  <a:lnTo>
                    <a:pt x="424815" y="427736"/>
                  </a:lnTo>
                  <a:cubicBezTo>
                    <a:pt x="424815" y="401701"/>
                    <a:pt x="401828" y="382143"/>
                    <a:pt x="378968" y="382143"/>
                  </a:cubicBezTo>
                  <a:cubicBezTo>
                    <a:pt x="352933" y="382143"/>
                    <a:pt x="333121" y="401574"/>
                    <a:pt x="333121" y="427736"/>
                  </a:cubicBezTo>
                  <a:lnTo>
                    <a:pt x="333121" y="832866"/>
                  </a:lnTo>
                  <a:cubicBezTo>
                    <a:pt x="333121" y="868807"/>
                    <a:pt x="303784" y="898144"/>
                    <a:pt x="267843" y="898144"/>
                  </a:cubicBezTo>
                  <a:lnTo>
                    <a:pt x="160020" y="898144"/>
                  </a:lnTo>
                  <a:cubicBezTo>
                    <a:pt x="124079" y="898144"/>
                    <a:pt x="94742" y="868807"/>
                    <a:pt x="94742" y="832866"/>
                  </a:cubicBezTo>
                  <a:lnTo>
                    <a:pt x="94742" y="156718"/>
                  </a:lnTo>
                  <a:cubicBezTo>
                    <a:pt x="94742" y="120777"/>
                    <a:pt x="124079" y="91440"/>
                    <a:pt x="160020" y="91440"/>
                  </a:cubicBezTo>
                  <a:lnTo>
                    <a:pt x="267843" y="91440"/>
                  </a:lnTo>
                  <a:cubicBezTo>
                    <a:pt x="303784" y="91440"/>
                    <a:pt x="333121" y="120777"/>
                    <a:pt x="333121" y="156718"/>
                  </a:cubicBezTo>
                  <a:lnTo>
                    <a:pt x="333121" y="248285"/>
                  </a:lnTo>
                  <a:cubicBezTo>
                    <a:pt x="333121" y="271018"/>
                    <a:pt x="352933" y="293878"/>
                    <a:pt x="378968" y="293878"/>
                  </a:cubicBezTo>
                  <a:cubicBezTo>
                    <a:pt x="401701" y="293878"/>
                    <a:pt x="424815" y="271145"/>
                    <a:pt x="424815" y="248285"/>
                  </a:cubicBezTo>
                  <a:lnTo>
                    <a:pt x="424815" y="156718"/>
                  </a:lnTo>
                  <a:cubicBezTo>
                    <a:pt x="424688" y="71882"/>
                    <a:pt x="352806" y="0"/>
                    <a:pt x="264541" y="0"/>
                  </a:cubicBezTo>
                  <a:close/>
                </a:path>
              </a:pathLst>
            </a:custGeom>
            <a:solidFill>
              <a:srgbClr val="657E93"/>
            </a:solidFill>
          </p:spPr>
        </p:sp>
      </p:grpSp>
      <p:sp>
        <p:nvSpPr>
          <p:cNvPr name="Freeform 15" id="15"/>
          <p:cNvSpPr/>
          <p:nvPr/>
        </p:nvSpPr>
        <p:spPr>
          <a:xfrm flipH="false" flipV="false" rot="0">
            <a:off x="139699" y="6589676"/>
            <a:ext cx="7390851" cy="933095"/>
          </a:xfrm>
          <a:custGeom>
            <a:avLst/>
            <a:gdLst/>
            <a:ahLst/>
            <a:cxnLst/>
            <a:rect r="r" b="b" t="t" l="l"/>
            <a:pathLst>
              <a:path h="933095" w="7390851">
                <a:moveTo>
                  <a:pt x="0" y="0"/>
                </a:moveTo>
                <a:lnTo>
                  <a:pt x="7390850" y="0"/>
                </a:lnTo>
                <a:lnTo>
                  <a:pt x="7390850" y="933095"/>
                </a:lnTo>
                <a:lnTo>
                  <a:pt x="0" y="93309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p:cNvSpPr/>
          <p:nvPr/>
        </p:nvSpPr>
        <p:spPr>
          <a:xfrm flipH="false" flipV="false" rot="0">
            <a:off x="177449" y="7848917"/>
            <a:ext cx="7380013" cy="931727"/>
          </a:xfrm>
          <a:custGeom>
            <a:avLst/>
            <a:gdLst/>
            <a:ahLst/>
            <a:cxnLst/>
            <a:rect r="r" b="b" t="t" l="l"/>
            <a:pathLst>
              <a:path h="931727" w="7380013">
                <a:moveTo>
                  <a:pt x="0" y="0"/>
                </a:moveTo>
                <a:lnTo>
                  <a:pt x="7380014" y="0"/>
                </a:lnTo>
                <a:lnTo>
                  <a:pt x="7380014" y="931727"/>
                </a:lnTo>
                <a:lnTo>
                  <a:pt x="0" y="9317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10990164" y="6607356"/>
            <a:ext cx="7134345" cy="900711"/>
          </a:xfrm>
          <a:custGeom>
            <a:avLst/>
            <a:gdLst/>
            <a:ahLst/>
            <a:cxnLst/>
            <a:rect r="r" b="b" t="t" l="l"/>
            <a:pathLst>
              <a:path h="900711" w="7134345">
                <a:moveTo>
                  <a:pt x="0" y="0"/>
                </a:moveTo>
                <a:lnTo>
                  <a:pt x="7134345" y="0"/>
                </a:lnTo>
                <a:lnTo>
                  <a:pt x="7134345" y="900711"/>
                </a:lnTo>
                <a:lnTo>
                  <a:pt x="0" y="90071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0933014" y="7843586"/>
            <a:ext cx="7191495" cy="907926"/>
          </a:xfrm>
          <a:custGeom>
            <a:avLst/>
            <a:gdLst/>
            <a:ahLst/>
            <a:cxnLst/>
            <a:rect r="r" b="b" t="t" l="l"/>
            <a:pathLst>
              <a:path h="907926" w="7191495">
                <a:moveTo>
                  <a:pt x="0" y="0"/>
                </a:moveTo>
                <a:lnTo>
                  <a:pt x="7191495" y="0"/>
                </a:lnTo>
                <a:lnTo>
                  <a:pt x="7191495" y="907926"/>
                </a:lnTo>
                <a:lnTo>
                  <a:pt x="0" y="9079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19" id="19"/>
          <p:cNvPicPr>
            <a:picLocks noChangeAspect="true"/>
          </p:cNvPicPr>
          <p:nvPr/>
        </p:nvPicPr>
        <p:blipFill>
          <a:blip r:embed="rId8"/>
          <a:srcRect l="0" t="0" r="0" b="0"/>
          <a:stretch>
            <a:fillRect/>
          </a:stretch>
        </p:blipFill>
        <p:spPr>
          <a:xfrm flipH="false" flipV="false" rot="0">
            <a:off x="1962700" y="1802520"/>
            <a:ext cx="2451227" cy="1484026"/>
          </a:xfrm>
          <a:prstGeom prst="rect">
            <a:avLst/>
          </a:prstGeom>
        </p:spPr>
      </p:pic>
      <p:sp>
        <p:nvSpPr>
          <p:cNvPr name="Freeform 20" id="20"/>
          <p:cNvSpPr/>
          <p:nvPr/>
        </p:nvSpPr>
        <p:spPr>
          <a:xfrm flipH="false" flipV="false" rot="0">
            <a:off x="17176318" y="9084887"/>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9"/>
            <a:stretch>
              <a:fillRect l="0" t="0" r="0" b="0"/>
            </a:stretch>
          </a:blipFill>
        </p:spPr>
      </p:sp>
      <p:sp>
        <p:nvSpPr>
          <p:cNvPr name="TextBox 21" id="21"/>
          <p:cNvSpPr txBox="true"/>
          <p:nvPr/>
        </p:nvSpPr>
        <p:spPr>
          <a:xfrm rot="0">
            <a:off x="746125" y="482850"/>
            <a:ext cx="5398350" cy="762000"/>
          </a:xfrm>
          <a:prstGeom prst="rect">
            <a:avLst/>
          </a:prstGeom>
        </p:spPr>
        <p:txBody>
          <a:bodyPr anchor="t" rtlCol="false" tIns="0" lIns="0" bIns="0" rIns="0">
            <a:spAutoFit/>
          </a:bodyPr>
          <a:lstStyle/>
          <a:p>
            <a:pPr algn="l">
              <a:lnSpc>
                <a:spcPts val="5999"/>
              </a:lnSpc>
            </a:pPr>
            <a:r>
              <a:rPr lang="en-US" sz="4999">
                <a:solidFill>
                  <a:srgbClr val="043A5B"/>
                </a:solidFill>
                <a:latin typeface="Lazydog"/>
              </a:rPr>
              <a:t>the pod</a:t>
            </a:r>
          </a:p>
        </p:txBody>
      </p:sp>
      <p:sp>
        <p:nvSpPr>
          <p:cNvPr name="TextBox 22" id="22"/>
          <p:cNvSpPr txBox="true"/>
          <p:nvPr/>
        </p:nvSpPr>
        <p:spPr>
          <a:xfrm rot="0">
            <a:off x="11083683" y="7934248"/>
            <a:ext cx="6765800"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e-cigs are  both a </a:t>
            </a:r>
            <a:r>
              <a:rPr lang="en-US" sz="2499">
                <a:solidFill>
                  <a:srgbClr val="000000"/>
                </a:solidFill>
                <a:latin typeface="Lazydog Bold"/>
              </a:rPr>
              <a:t>hazardous waste and e-waste</a:t>
            </a:r>
          </a:p>
        </p:txBody>
      </p:sp>
      <p:sp>
        <p:nvSpPr>
          <p:cNvPr name="TextBox 23" id="23"/>
          <p:cNvSpPr txBox="true"/>
          <p:nvPr/>
        </p:nvSpPr>
        <p:spPr>
          <a:xfrm rot="0">
            <a:off x="11313748" y="6758298"/>
            <a:ext cx="6535735"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Along with nicotine, there are also </a:t>
            </a:r>
            <a:r>
              <a:rPr lang="en-US" sz="2499">
                <a:solidFill>
                  <a:srgbClr val="000000"/>
                </a:solidFill>
                <a:latin typeface="Lazydog Bold"/>
              </a:rPr>
              <a:t>heavy metals</a:t>
            </a:r>
            <a:r>
              <a:rPr lang="en-US" sz="2499">
                <a:solidFill>
                  <a:srgbClr val="000000"/>
                </a:solidFill>
                <a:latin typeface="Lazydog"/>
              </a:rPr>
              <a:t> like lead, tin and nickel</a:t>
            </a:r>
          </a:p>
        </p:txBody>
      </p:sp>
      <p:sp>
        <p:nvSpPr>
          <p:cNvPr name="TextBox 24" id="24"/>
          <p:cNvSpPr txBox="true"/>
          <p:nvPr/>
        </p:nvSpPr>
        <p:spPr>
          <a:xfrm rot="0">
            <a:off x="238681" y="7934248"/>
            <a:ext cx="7318782"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Discarded e-cigs can cause nicotine poisoning in children and animals</a:t>
            </a:r>
          </a:p>
        </p:txBody>
      </p:sp>
      <p:sp>
        <p:nvSpPr>
          <p:cNvPr name="TextBox 25" id="25"/>
          <p:cNvSpPr txBox="true"/>
          <p:nvPr/>
        </p:nvSpPr>
        <p:spPr>
          <a:xfrm rot="0">
            <a:off x="211767" y="6722142"/>
            <a:ext cx="7142405"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Nicotine is a </a:t>
            </a:r>
            <a:r>
              <a:rPr lang="en-US" sz="2499">
                <a:solidFill>
                  <a:srgbClr val="000000"/>
                </a:solidFill>
                <a:latin typeface="Lazydog Bold"/>
              </a:rPr>
              <a:t>toxic chemical</a:t>
            </a:r>
            <a:r>
              <a:rPr lang="en-US" sz="2499">
                <a:solidFill>
                  <a:srgbClr val="000000"/>
                </a:solidFill>
                <a:latin typeface="Lazydog"/>
              </a:rPr>
              <a:t> and can be </a:t>
            </a:r>
            <a:r>
              <a:rPr lang="en-US" sz="2499">
                <a:solidFill>
                  <a:srgbClr val="000000"/>
                </a:solidFill>
                <a:latin typeface="Lazydog Bold"/>
              </a:rPr>
              <a:t>lethal</a:t>
            </a:r>
            <a:r>
              <a:rPr lang="en-US" sz="2499">
                <a:solidFill>
                  <a:srgbClr val="000000"/>
                </a:solidFill>
                <a:latin typeface="Lazydog"/>
              </a:rPr>
              <a:t> to small children or animals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F5F3"/>
        </a:solidFill>
      </p:bgPr>
    </p:bg>
    <p:spTree>
      <p:nvGrpSpPr>
        <p:cNvPr id="1" name=""/>
        <p:cNvGrpSpPr/>
        <p:nvPr/>
      </p:nvGrpSpPr>
      <p:grpSpPr>
        <a:xfrm>
          <a:off x="0" y="0"/>
          <a:ext cx="0" cy="0"/>
          <a:chOff x="0" y="0"/>
          <a:chExt cx="0" cy="0"/>
        </a:xfrm>
      </p:grpSpPr>
      <p:sp>
        <p:nvSpPr>
          <p:cNvPr name="Freeform 2" id="2"/>
          <p:cNvSpPr/>
          <p:nvPr/>
        </p:nvSpPr>
        <p:spPr>
          <a:xfrm flipH="false" flipV="false" rot="0">
            <a:off x="1159525" y="2772850"/>
            <a:ext cx="4615850" cy="4070200"/>
          </a:xfrm>
          <a:custGeom>
            <a:avLst/>
            <a:gdLst/>
            <a:ahLst/>
            <a:cxnLst/>
            <a:rect r="r" b="b" t="t" l="l"/>
            <a:pathLst>
              <a:path h="4070200" w="4615850">
                <a:moveTo>
                  <a:pt x="0" y="0"/>
                </a:moveTo>
                <a:lnTo>
                  <a:pt x="4615850" y="0"/>
                </a:lnTo>
                <a:lnTo>
                  <a:pt x="4615850" y="4070200"/>
                </a:lnTo>
                <a:lnTo>
                  <a:pt x="0" y="4070200"/>
                </a:lnTo>
                <a:lnTo>
                  <a:pt x="0" y="0"/>
                </a:lnTo>
                <a:close/>
              </a:path>
            </a:pathLst>
          </a:custGeom>
          <a:blipFill>
            <a:blip r:embed="rId3"/>
            <a:stretch>
              <a:fillRect l="-17327" t="-11544" r="-31088" b="-393"/>
            </a:stretch>
          </a:blipFill>
        </p:spPr>
      </p:sp>
      <p:sp>
        <p:nvSpPr>
          <p:cNvPr name="AutoShape 3" id="3"/>
          <p:cNvSpPr/>
          <p:nvPr/>
        </p:nvSpPr>
        <p:spPr>
          <a:xfrm>
            <a:off x="5781355" y="4816450"/>
            <a:ext cx="2197049" cy="19050"/>
          </a:xfrm>
          <a:prstGeom prst="line">
            <a:avLst/>
          </a:prstGeom>
          <a:ln cap="rnd" w="19050">
            <a:solidFill>
              <a:srgbClr val="40B4E5"/>
            </a:solidFill>
            <a:prstDash val="solid"/>
            <a:headEnd type="none" len="sm" w="sm"/>
            <a:tailEnd type="arrow" len="sm" w="med"/>
          </a:ln>
        </p:spPr>
      </p:sp>
      <p:sp>
        <p:nvSpPr>
          <p:cNvPr name="Freeform 4" id="4"/>
          <p:cNvSpPr/>
          <p:nvPr/>
        </p:nvSpPr>
        <p:spPr>
          <a:xfrm flipH="false" flipV="false" rot="0">
            <a:off x="7978352" y="3465018"/>
            <a:ext cx="3657652" cy="2743220"/>
          </a:xfrm>
          <a:custGeom>
            <a:avLst/>
            <a:gdLst/>
            <a:ahLst/>
            <a:cxnLst/>
            <a:rect r="r" b="b" t="t" l="l"/>
            <a:pathLst>
              <a:path h="2743220" w="3657652">
                <a:moveTo>
                  <a:pt x="0" y="0"/>
                </a:moveTo>
                <a:lnTo>
                  <a:pt x="3657652" y="0"/>
                </a:lnTo>
                <a:lnTo>
                  <a:pt x="3657652" y="2743220"/>
                </a:lnTo>
                <a:lnTo>
                  <a:pt x="0" y="2743220"/>
                </a:lnTo>
                <a:lnTo>
                  <a:pt x="0" y="0"/>
                </a:lnTo>
                <a:close/>
              </a:path>
            </a:pathLst>
          </a:custGeom>
          <a:blipFill>
            <a:blip r:embed="rId4"/>
            <a:stretch>
              <a:fillRect l="0" t="0" r="-345" b="-346"/>
            </a:stretch>
          </a:blipFill>
        </p:spPr>
      </p:sp>
      <p:sp>
        <p:nvSpPr>
          <p:cNvPr name="AutoShape 5" id="5"/>
          <p:cNvSpPr/>
          <p:nvPr/>
        </p:nvSpPr>
        <p:spPr>
          <a:xfrm>
            <a:off x="11441490" y="5511450"/>
            <a:ext cx="2602207" cy="19050"/>
          </a:xfrm>
          <a:prstGeom prst="line">
            <a:avLst/>
          </a:prstGeom>
          <a:ln cap="rnd" w="19050">
            <a:solidFill>
              <a:srgbClr val="9FEAFF"/>
            </a:solidFill>
            <a:prstDash val="solid"/>
            <a:headEnd type="none" len="sm" w="sm"/>
            <a:tailEnd type="triangle" len="med" w="lg"/>
          </a:ln>
        </p:spPr>
      </p:sp>
      <p:sp>
        <p:nvSpPr>
          <p:cNvPr name="Freeform 6" id="6"/>
          <p:cNvSpPr/>
          <p:nvPr/>
        </p:nvSpPr>
        <p:spPr>
          <a:xfrm flipH="false" flipV="false" rot="0">
            <a:off x="13836279" y="1552988"/>
            <a:ext cx="3657650" cy="2439724"/>
          </a:xfrm>
          <a:custGeom>
            <a:avLst/>
            <a:gdLst/>
            <a:ahLst/>
            <a:cxnLst/>
            <a:rect r="r" b="b" t="t" l="l"/>
            <a:pathLst>
              <a:path h="2439724" w="3657650">
                <a:moveTo>
                  <a:pt x="0" y="0"/>
                </a:moveTo>
                <a:lnTo>
                  <a:pt x="3657650" y="0"/>
                </a:lnTo>
                <a:lnTo>
                  <a:pt x="3657650" y="2439724"/>
                </a:lnTo>
                <a:lnTo>
                  <a:pt x="0" y="2439724"/>
                </a:lnTo>
                <a:lnTo>
                  <a:pt x="0" y="0"/>
                </a:lnTo>
                <a:close/>
              </a:path>
            </a:pathLst>
          </a:custGeom>
          <a:blipFill>
            <a:blip r:embed="rId5"/>
            <a:stretch>
              <a:fillRect l="0" t="0" r="-334" b="-336"/>
            </a:stretch>
          </a:blipFill>
        </p:spPr>
      </p:sp>
      <p:sp>
        <p:nvSpPr>
          <p:cNvPr name="Freeform 7" id="7"/>
          <p:cNvSpPr/>
          <p:nvPr/>
        </p:nvSpPr>
        <p:spPr>
          <a:xfrm flipH="false" flipV="false" rot="0">
            <a:off x="13849182" y="4985447"/>
            <a:ext cx="3657650" cy="2439750"/>
          </a:xfrm>
          <a:custGeom>
            <a:avLst/>
            <a:gdLst/>
            <a:ahLst/>
            <a:cxnLst/>
            <a:rect r="r" b="b" t="t" l="l"/>
            <a:pathLst>
              <a:path h="2439750" w="3657650">
                <a:moveTo>
                  <a:pt x="0" y="0"/>
                </a:moveTo>
                <a:lnTo>
                  <a:pt x="3657650" y="0"/>
                </a:lnTo>
                <a:lnTo>
                  <a:pt x="3657650" y="2439750"/>
                </a:lnTo>
                <a:lnTo>
                  <a:pt x="0" y="2439750"/>
                </a:lnTo>
                <a:lnTo>
                  <a:pt x="0" y="0"/>
                </a:lnTo>
                <a:close/>
              </a:path>
            </a:pathLst>
          </a:custGeom>
          <a:blipFill>
            <a:blip r:embed="rId6"/>
            <a:stretch>
              <a:fillRect l="0" t="-3482" r="0" b="-3895"/>
            </a:stretch>
          </a:blipFill>
        </p:spPr>
      </p:sp>
      <p:sp>
        <p:nvSpPr>
          <p:cNvPr name="Freeform 8" id="8"/>
          <p:cNvSpPr/>
          <p:nvPr/>
        </p:nvSpPr>
        <p:spPr>
          <a:xfrm flipH="false" flipV="false" rot="0">
            <a:off x="2473211" y="1324095"/>
            <a:ext cx="8643468" cy="1091238"/>
          </a:xfrm>
          <a:custGeom>
            <a:avLst/>
            <a:gdLst/>
            <a:ahLst/>
            <a:cxnLst/>
            <a:rect r="r" b="b" t="t" l="l"/>
            <a:pathLst>
              <a:path h="1091238" w="8643468">
                <a:moveTo>
                  <a:pt x="0" y="0"/>
                </a:moveTo>
                <a:lnTo>
                  <a:pt x="8643468" y="0"/>
                </a:lnTo>
                <a:lnTo>
                  <a:pt x="8643468" y="1091238"/>
                </a:lnTo>
                <a:lnTo>
                  <a:pt x="0" y="109123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2473211" y="7945717"/>
            <a:ext cx="8892714" cy="1122705"/>
          </a:xfrm>
          <a:custGeom>
            <a:avLst/>
            <a:gdLst/>
            <a:ahLst/>
            <a:cxnLst/>
            <a:rect r="r" b="b" t="t" l="l"/>
            <a:pathLst>
              <a:path h="1122705" w="8892714">
                <a:moveTo>
                  <a:pt x="0" y="0"/>
                </a:moveTo>
                <a:lnTo>
                  <a:pt x="8892714" y="0"/>
                </a:lnTo>
                <a:lnTo>
                  <a:pt x="8892714" y="1122705"/>
                </a:lnTo>
                <a:lnTo>
                  <a:pt x="0" y="112270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AutoShape 10" id="10"/>
          <p:cNvSpPr/>
          <p:nvPr/>
        </p:nvSpPr>
        <p:spPr>
          <a:xfrm>
            <a:off x="11272194" y="3738061"/>
            <a:ext cx="2934631" cy="19050"/>
          </a:xfrm>
          <a:prstGeom prst="line">
            <a:avLst/>
          </a:prstGeom>
          <a:ln cap="rnd" w="19050">
            <a:solidFill>
              <a:srgbClr val="9FEAFF"/>
            </a:solidFill>
            <a:prstDash val="solid"/>
            <a:headEnd type="none" len="sm" w="sm"/>
            <a:tailEnd type="triangle" len="med" w="lg"/>
          </a:ln>
        </p:spPr>
      </p:sp>
      <p:sp>
        <p:nvSpPr>
          <p:cNvPr name="Freeform 11" id="11"/>
          <p:cNvSpPr/>
          <p:nvPr/>
        </p:nvSpPr>
        <p:spPr>
          <a:xfrm flipH="false" flipV="false" rot="0">
            <a:off x="17019834" y="9068422"/>
            <a:ext cx="948191" cy="1013551"/>
          </a:xfrm>
          <a:custGeom>
            <a:avLst/>
            <a:gdLst/>
            <a:ahLst/>
            <a:cxnLst/>
            <a:rect r="r" b="b" t="t" l="l"/>
            <a:pathLst>
              <a:path h="1013551" w="948191">
                <a:moveTo>
                  <a:pt x="0" y="0"/>
                </a:moveTo>
                <a:lnTo>
                  <a:pt x="948191" y="0"/>
                </a:lnTo>
                <a:lnTo>
                  <a:pt x="948191" y="1013552"/>
                </a:lnTo>
                <a:lnTo>
                  <a:pt x="0" y="1013552"/>
                </a:lnTo>
                <a:lnTo>
                  <a:pt x="0" y="0"/>
                </a:lnTo>
                <a:close/>
              </a:path>
            </a:pathLst>
          </a:custGeom>
          <a:blipFill>
            <a:blip r:embed="rId11"/>
            <a:stretch>
              <a:fillRect l="0" t="0" r="0" b="0"/>
            </a:stretch>
          </a:blipFill>
        </p:spPr>
      </p:sp>
      <p:sp>
        <p:nvSpPr>
          <p:cNvPr name="TextBox 12" id="12"/>
          <p:cNvSpPr txBox="true"/>
          <p:nvPr/>
        </p:nvSpPr>
        <p:spPr>
          <a:xfrm rot="0">
            <a:off x="2702270" y="8126070"/>
            <a:ext cx="8185350" cy="752475"/>
          </a:xfrm>
          <a:prstGeom prst="rect">
            <a:avLst/>
          </a:prstGeom>
        </p:spPr>
        <p:txBody>
          <a:bodyPr anchor="t" rtlCol="false" tIns="0" lIns="0" bIns="0" rIns="0">
            <a:spAutoFit/>
          </a:bodyPr>
          <a:lstStyle/>
          <a:p>
            <a:pPr algn="l">
              <a:lnSpc>
                <a:spcPts val="2999"/>
              </a:lnSpc>
            </a:pPr>
            <a:r>
              <a:rPr lang="en-US" sz="2499">
                <a:solidFill>
                  <a:srgbClr val="000000"/>
                </a:solidFill>
                <a:latin typeface="Lazydog"/>
              </a:rPr>
              <a:t>Plastics break down into microplastics, which can infiltrate the ocean, food, and other nature.</a:t>
            </a:r>
          </a:p>
        </p:txBody>
      </p:sp>
      <p:sp>
        <p:nvSpPr>
          <p:cNvPr name="TextBox 13" id="13"/>
          <p:cNvSpPr txBox="true"/>
          <p:nvPr/>
        </p:nvSpPr>
        <p:spPr>
          <a:xfrm rot="0">
            <a:off x="2632731" y="1655401"/>
            <a:ext cx="8483947" cy="419100"/>
          </a:xfrm>
          <a:prstGeom prst="rect">
            <a:avLst/>
          </a:prstGeom>
        </p:spPr>
        <p:txBody>
          <a:bodyPr anchor="t" rtlCol="false" tIns="0" lIns="0" bIns="0" rIns="0">
            <a:spAutoFit/>
          </a:bodyPr>
          <a:lstStyle/>
          <a:p>
            <a:pPr algn="l">
              <a:lnSpc>
                <a:spcPts val="3239"/>
              </a:lnSpc>
            </a:pPr>
            <a:r>
              <a:rPr lang="en-US" sz="2699">
                <a:solidFill>
                  <a:srgbClr val="000000"/>
                </a:solidFill>
                <a:latin typeface="Lazydog"/>
              </a:rPr>
              <a:t>E-cigarettes contain large amounts of plastic.</a:t>
            </a:r>
          </a:p>
        </p:txBody>
      </p:sp>
      <p:sp>
        <p:nvSpPr>
          <p:cNvPr name="TextBox 14" id="14"/>
          <p:cNvSpPr txBox="true"/>
          <p:nvPr/>
        </p:nvSpPr>
        <p:spPr>
          <a:xfrm rot="0">
            <a:off x="256307" y="200145"/>
            <a:ext cx="5382750" cy="762000"/>
          </a:xfrm>
          <a:prstGeom prst="rect">
            <a:avLst/>
          </a:prstGeom>
        </p:spPr>
        <p:txBody>
          <a:bodyPr anchor="t" rtlCol="false" tIns="0" lIns="0" bIns="0" rIns="0">
            <a:spAutoFit/>
          </a:bodyPr>
          <a:lstStyle/>
          <a:p>
            <a:pPr algn="l">
              <a:lnSpc>
                <a:spcPts val="5999"/>
              </a:lnSpc>
            </a:pPr>
            <a:r>
              <a:rPr lang="en-US" sz="4999">
                <a:solidFill>
                  <a:srgbClr val="043A5B"/>
                </a:solidFill>
                <a:latin typeface="Lazydog"/>
              </a:rPr>
              <a:t>The Plastic</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F5F3"/>
        </a:solidFill>
      </p:bgPr>
    </p:bg>
    <p:spTree>
      <p:nvGrpSpPr>
        <p:cNvPr id="1" name=""/>
        <p:cNvGrpSpPr/>
        <p:nvPr/>
      </p:nvGrpSpPr>
      <p:grpSpPr>
        <a:xfrm>
          <a:off x="0" y="0"/>
          <a:ext cx="0" cy="0"/>
          <a:chOff x="0" y="0"/>
          <a:chExt cx="0" cy="0"/>
        </a:xfrm>
      </p:grpSpPr>
      <p:sp>
        <p:nvSpPr>
          <p:cNvPr name="Freeform 2" id="2"/>
          <p:cNvSpPr/>
          <p:nvPr/>
        </p:nvSpPr>
        <p:spPr>
          <a:xfrm flipH="false" flipV="false" rot="0">
            <a:off x="1009600" y="2314496"/>
            <a:ext cx="4615850" cy="4070200"/>
          </a:xfrm>
          <a:custGeom>
            <a:avLst/>
            <a:gdLst/>
            <a:ahLst/>
            <a:cxnLst/>
            <a:rect r="r" b="b" t="t" l="l"/>
            <a:pathLst>
              <a:path h="4070200" w="4615850">
                <a:moveTo>
                  <a:pt x="0" y="0"/>
                </a:moveTo>
                <a:lnTo>
                  <a:pt x="4615850" y="0"/>
                </a:lnTo>
                <a:lnTo>
                  <a:pt x="4615850" y="4070200"/>
                </a:lnTo>
                <a:lnTo>
                  <a:pt x="0" y="4070200"/>
                </a:lnTo>
                <a:lnTo>
                  <a:pt x="0" y="0"/>
                </a:lnTo>
                <a:close/>
              </a:path>
            </a:pathLst>
          </a:custGeom>
          <a:blipFill>
            <a:blip r:embed="rId3"/>
            <a:stretch>
              <a:fillRect l="-17327" t="-11544" r="-31088" b="-393"/>
            </a:stretch>
          </a:blipFill>
        </p:spPr>
      </p:sp>
      <p:sp>
        <p:nvSpPr>
          <p:cNvPr name="Freeform 3" id="3"/>
          <p:cNvSpPr/>
          <p:nvPr/>
        </p:nvSpPr>
        <p:spPr>
          <a:xfrm flipH="false" flipV="false" rot="0">
            <a:off x="9564525" y="5210959"/>
            <a:ext cx="3918540" cy="3918540"/>
          </a:xfrm>
          <a:custGeom>
            <a:avLst/>
            <a:gdLst/>
            <a:ahLst/>
            <a:cxnLst/>
            <a:rect r="r" b="b" t="t" l="l"/>
            <a:pathLst>
              <a:path h="3918540" w="3918540">
                <a:moveTo>
                  <a:pt x="0" y="0"/>
                </a:moveTo>
                <a:lnTo>
                  <a:pt x="3918540" y="0"/>
                </a:lnTo>
                <a:lnTo>
                  <a:pt x="3918540" y="3918540"/>
                </a:lnTo>
                <a:lnTo>
                  <a:pt x="0" y="3918540"/>
                </a:lnTo>
                <a:lnTo>
                  <a:pt x="0" y="0"/>
                </a:lnTo>
                <a:close/>
              </a:path>
            </a:pathLst>
          </a:custGeom>
          <a:blipFill>
            <a:blip r:embed="rId4"/>
            <a:stretch>
              <a:fillRect l="0" t="0" r="-146" b="-146"/>
            </a:stretch>
          </a:blipFill>
        </p:spPr>
      </p:sp>
      <p:sp>
        <p:nvSpPr>
          <p:cNvPr name="Freeform 4" id="4"/>
          <p:cNvSpPr/>
          <p:nvPr/>
        </p:nvSpPr>
        <p:spPr>
          <a:xfrm flipH="false" flipV="false" rot="0">
            <a:off x="5625450" y="7764564"/>
            <a:ext cx="1910810" cy="2057400"/>
          </a:xfrm>
          <a:custGeom>
            <a:avLst/>
            <a:gdLst/>
            <a:ahLst/>
            <a:cxnLst/>
            <a:rect r="r" b="b" t="t" l="l"/>
            <a:pathLst>
              <a:path h="2057400" w="1910810">
                <a:moveTo>
                  <a:pt x="0" y="0"/>
                </a:moveTo>
                <a:lnTo>
                  <a:pt x="1910810" y="0"/>
                </a:lnTo>
                <a:lnTo>
                  <a:pt x="1910810" y="2057400"/>
                </a:lnTo>
                <a:lnTo>
                  <a:pt x="0" y="20574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756088" y="1220614"/>
            <a:ext cx="910656" cy="1093882"/>
          </a:xfrm>
          <a:custGeom>
            <a:avLst/>
            <a:gdLst/>
            <a:ahLst/>
            <a:cxnLst/>
            <a:rect r="r" b="b" t="t" l="l"/>
            <a:pathLst>
              <a:path h="1093882" w="910656">
                <a:moveTo>
                  <a:pt x="0" y="0"/>
                </a:moveTo>
                <a:lnTo>
                  <a:pt x="910657" y="0"/>
                </a:lnTo>
                <a:lnTo>
                  <a:pt x="910657" y="1093882"/>
                </a:lnTo>
                <a:lnTo>
                  <a:pt x="0" y="109388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71705" y="2932851"/>
            <a:ext cx="1295040" cy="1160679"/>
          </a:xfrm>
          <a:custGeom>
            <a:avLst/>
            <a:gdLst/>
            <a:ahLst/>
            <a:cxnLst/>
            <a:rect r="r" b="b" t="t" l="l"/>
            <a:pathLst>
              <a:path h="1160679" w="1295040">
                <a:moveTo>
                  <a:pt x="0" y="0"/>
                </a:moveTo>
                <a:lnTo>
                  <a:pt x="1295040" y="0"/>
                </a:lnTo>
                <a:lnTo>
                  <a:pt x="1295040" y="1160679"/>
                </a:lnTo>
                <a:lnTo>
                  <a:pt x="0" y="11606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7179769" y="9129499"/>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11"/>
            <a:stretch>
              <a:fillRect l="0" t="0" r="0" b="0"/>
            </a:stretch>
          </a:blipFill>
        </p:spPr>
      </p:sp>
      <p:sp>
        <p:nvSpPr>
          <p:cNvPr name="TextBox 8" id="8"/>
          <p:cNvSpPr txBox="true"/>
          <p:nvPr/>
        </p:nvSpPr>
        <p:spPr>
          <a:xfrm rot="0">
            <a:off x="13483065" y="5831181"/>
            <a:ext cx="4804935" cy="1097505"/>
          </a:xfrm>
          <a:prstGeom prst="rect">
            <a:avLst/>
          </a:prstGeom>
        </p:spPr>
        <p:txBody>
          <a:bodyPr anchor="t" rtlCol="false" tIns="0" lIns="0" bIns="0" rIns="0">
            <a:spAutoFit/>
          </a:bodyPr>
          <a:lstStyle/>
          <a:p>
            <a:pPr algn="l">
              <a:lnSpc>
                <a:spcPts val="2856"/>
              </a:lnSpc>
            </a:pPr>
            <a:r>
              <a:rPr lang="en-US" sz="2380">
                <a:solidFill>
                  <a:srgbClr val="000000"/>
                </a:solidFill>
                <a:latin typeface="Lazydog"/>
              </a:rPr>
              <a:t>So where and how do you dispose </a:t>
            </a:r>
          </a:p>
          <a:p>
            <a:pPr algn="l">
              <a:lnSpc>
                <a:spcPts val="2856"/>
              </a:lnSpc>
            </a:pPr>
            <a:r>
              <a:rPr lang="en-US" sz="2380">
                <a:solidFill>
                  <a:srgbClr val="000000"/>
                </a:solidFill>
                <a:latin typeface="Lazydog"/>
              </a:rPr>
              <a:t>e-cigarettes?</a:t>
            </a:r>
          </a:p>
        </p:txBody>
      </p:sp>
      <p:sp>
        <p:nvSpPr>
          <p:cNvPr name="TextBox 9" id="9"/>
          <p:cNvSpPr txBox="true"/>
          <p:nvPr/>
        </p:nvSpPr>
        <p:spPr>
          <a:xfrm rot="0">
            <a:off x="9778115" y="503850"/>
            <a:ext cx="7875750" cy="1181100"/>
          </a:xfrm>
          <a:prstGeom prst="rect">
            <a:avLst/>
          </a:prstGeom>
        </p:spPr>
        <p:txBody>
          <a:bodyPr anchor="t" rtlCol="false" tIns="0" lIns="0" bIns="0" rIns="0">
            <a:spAutoFit/>
          </a:bodyPr>
          <a:lstStyle/>
          <a:p>
            <a:pPr algn="l">
              <a:lnSpc>
                <a:spcPts val="3119"/>
              </a:lnSpc>
            </a:pPr>
            <a:r>
              <a:rPr lang="en-US" sz="2599">
                <a:solidFill>
                  <a:srgbClr val="000000"/>
                </a:solidFill>
                <a:latin typeface="Lazydog"/>
              </a:rPr>
              <a:t>E-cigarette companies have purposefully marketed their products so that consumers think they are “clean” or “green.”</a:t>
            </a:r>
          </a:p>
        </p:txBody>
      </p:sp>
      <p:sp>
        <p:nvSpPr>
          <p:cNvPr name="TextBox 10" id="10"/>
          <p:cNvSpPr txBox="true"/>
          <p:nvPr/>
        </p:nvSpPr>
        <p:spPr>
          <a:xfrm rot="0">
            <a:off x="796225" y="503850"/>
            <a:ext cx="7724550" cy="1400175"/>
          </a:xfrm>
          <a:prstGeom prst="rect">
            <a:avLst/>
          </a:prstGeom>
        </p:spPr>
        <p:txBody>
          <a:bodyPr anchor="t" rtlCol="false" tIns="0" lIns="0" bIns="0" rIns="0">
            <a:spAutoFit/>
          </a:bodyPr>
          <a:lstStyle/>
          <a:p>
            <a:pPr algn="l">
              <a:lnSpc>
                <a:spcPts val="5519"/>
              </a:lnSpc>
            </a:pPr>
            <a:r>
              <a:rPr lang="en-US" sz="4599">
                <a:solidFill>
                  <a:srgbClr val="043A5B"/>
                </a:solidFill>
                <a:latin typeface="Lazydog"/>
              </a:rPr>
              <a:t>The confusion about disposal</a:t>
            </a:r>
          </a:p>
        </p:txBody>
      </p:sp>
      <p:sp>
        <p:nvSpPr>
          <p:cNvPr name="TextBox 11" id="11"/>
          <p:cNvSpPr txBox="true"/>
          <p:nvPr/>
        </p:nvSpPr>
        <p:spPr>
          <a:xfrm rot="0">
            <a:off x="8143475" y="2923326"/>
            <a:ext cx="7875750" cy="790575"/>
          </a:xfrm>
          <a:prstGeom prst="rect">
            <a:avLst/>
          </a:prstGeom>
        </p:spPr>
        <p:txBody>
          <a:bodyPr anchor="t" rtlCol="false" tIns="0" lIns="0" bIns="0" rIns="0">
            <a:spAutoFit/>
          </a:bodyPr>
          <a:lstStyle/>
          <a:p>
            <a:pPr algn="l">
              <a:lnSpc>
                <a:spcPts val="3119"/>
              </a:lnSpc>
            </a:pPr>
            <a:r>
              <a:rPr lang="en-US" sz="2599">
                <a:solidFill>
                  <a:srgbClr val="000000"/>
                </a:solidFill>
                <a:latin typeface="Lazydog"/>
              </a:rPr>
              <a:t>Even government websites are unclear on how to classify e-cigarettes. </a:t>
            </a:r>
          </a:p>
        </p:txBody>
      </p:sp>
      <p:sp>
        <p:nvSpPr>
          <p:cNvPr name="TextBox 12" id="12"/>
          <p:cNvSpPr txBox="true"/>
          <p:nvPr/>
        </p:nvSpPr>
        <p:spPr>
          <a:xfrm rot="0">
            <a:off x="796225" y="7831239"/>
            <a:ext cx="4829225" cy="1914525"/>
          </a:xfrm>
          <a:prstGeom prst="rect">
            <a:avLst/>
          </a:prstGeom>
        </p:spPr>
        <p:txBody>
          <a:bodyPr anchor="t" rtlCol="false" tIns="0" lIns="0" bIns="0" rIns="0">
            <a:spAutoFit/>
          </a:bodyPr>
          <a:lstStyle/>
          <a:p>
            <a:pPr algn="l">
              <a:lnSpc>
                <a:spcPts val="3038"/>
              </a:lnSpc>
            </a:pPr>
            <a:r>
              <a:rPr lang="en-US" sz="2532">
                <a:solidFill>
                  <a:srgbClr val="000000"/>
                </a:solidFill>
                <a:latin typeface="Lazydog"/>
              </a:rPr>
              <a:t>A California bill called for tobacco companies to make products with recyclable materials but did not become law.</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80826" y="884130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FFFFFF">
                <a:alpha val="44314"/>
              </a:srgbClr>
            </a:solidFill>
          </p:spPr>
        </p:sp>
      </p:grpSp>
      <p:grpSp>
        <p:nvGrpSpPr>
          <p:cNvPr name="Group 4" id="4"/>
          <p:cNvGrpSpPr>
            <a:grpSpLocks noChangeAspect="true"/>
          </p:cNvGrpSpPr>
          <p:nvPr/>
        </p:nvGrpSpPr>
        <p:grpSpPr>
          <a:xfrm rot="0">
            <a:off x="6159744" y="9713002"/>
            <a:ext cx="2219004" cy="566476"/>
            <a:chOff x="0" y="0"/>
            <a:chExt cx="2958672" cy="755301"/>
          </a:xfrm>
        </p:grpSpPr>
        <p:sp>
          <p:nvSpPr>
            <p:cNvPr name="Freeform 5" id="5"/>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grpSp>
        <p:nvGrpSpPr>
          <p:cNvPr name="Group 6" id="6"/>
          <p:cNvGrpSpPr>
            <a:grpSpLocks noChangeAspect="true"/>
          </p:cNvGrpSpPr>
          <p:nvPr/>
        </p:nvGrpSpPr>
        <p:grpSpPr>
          <a:xfrm rot="266969">
            <a:off x="2114718" y="7570522"/>
            <a:ext cx="2454067" cy="2431952"/>
            <a:chOff x="0" y="0"/>
            <a:chExt cx="3272089" cy="3242603"/>
          </a:xfrm>
        </p:grpSpPr>
        <p:sp>
          <p:nvSpPr>
            <p:cNvPr name="Freeform 7" id="7"/>
            <p:cNvSpPr/>
            <p:nvPr/>
          </p:nvSpPr>
          <p:spPr>
            <a:xfrm flipH="false" flipV="false" rot="0">
              <a:off x="0" y="0"/>
              <a:ext cx="3271520" cy="3242818"/>
            </a:xfrm>
            <a:custGeom>
              <a:avLst/>
              <a:gdLst/>
              <a:ahLst/>
              <a:cxnLst/>
              <a:rect r="r" b="b" t="t" l="l"/>
              <a:pathLst>
                <a:path h="3242818" w="3271520">
                  <a:moveTo>
                    <a:pt x="1556385" y="0"/>
                  </a:moveTo>
                  <a:cubicBezTo>
                    <a:pt x="1561719" y="0"/>
                    <a:pt x="1567180" y="127"/>
                    <a:pt x="1572641" y="635"/>
                  </a:cubicBezTo>
                  <a:cubicBezTo>
                    <a:pt x="1732407" y="11557"/>
                    <a:pt x="1790319" y="181864"/>
                    <a:pt x="1827149" y="322072"/>
                  </a:cubicBezTo>
                  <a:cubicBezTo>
                    <a:pt x="1876171" y="509143"/>
                    <a:pt x="1900555" y="774319"/>
                    <a:pt x="2054606" y="774319"/>
                  </a:cubicBezTo>
                  <a:cubicBezTo>
                    <a:pt x="2097278" y="774319"/>
                    <a:pt x="2149856" y="753999"/>
                    <a:pt x="2215642" y="705993"/>
                  </a:cubicBezTo>
                  <a:cubicBezTo>
                    <a:pt x="2267331" y="668401"/>
                    <a:pt x="2334260" y="608711"/>
                    <a:pt x="2402078" y="608711"/>
                  </a:cubicBezTo>
                  <a:cubicBezTo>
                    <a:pt x="2415667" y="608711"/>
                    <a:pt x="2429383" y="611124"/>
                    <a:pt x="2442972" y="616585"/>
                  </a:cubicBezTo>
                  <a:cubicBezTo>
                    <a:pt x="2672715" y="709041"/>
                    <a:pt x="2523744" y="1023493"/>
                    <a:pt x="2497074" y="1184402"/>
                  </a:cubicBezTo>
                  <a:cubicBezTo>
                    <a:pt x="2480818" y="1280922"/>
                    <a:pt x="2483612" y="1450467"/>
                    <a:pt x="2587117" y="1450467"/>
                  </a:cubicBezTo>
                  <a:cubicBezTo>
                    <a:pt x="2602865" y="1450467"/>
                    <a:pt x="2621026" y="1446530"/>
                    <a:pt x="2641727" y="1437767"/>
                  </a:cubicBezTo>
                  <a:cubicBezTo>
                    <a:pt x="2826004" y="1359916"/>
                    <a:pt x="2867914" y="1096264"/>
                    <a:pt x="3084576" y="1096264"/>
                  </a:cubicBezTo>
                  <a:cubicBezTo>
                    <a:pt x="3094736" y="1096264"/>
                    <a:pt x="3105150" y="1096899"/>
                    <a:pt x="3116072" y="1098042"/>
                  </a:cubicBezTo>
                  <a:cubicBezTo>
                    <a:pt x="3243580" y="1112012"/>
                    <a:pt x="3271520" y="1233170"/>
                    <a:pt x="3252470" y="1348867"/>
                  </a:cubicBezTo>
                  <a:cubicBezTo>
                    <a:pt x="3222625" y="1525270"/>
                    <a:pt x="3128772" y="1678178"/>
                    <a:pt x="3072257" y="1844675"/>
                  </a:cubicBezTo>
                  <a:cubicBezTo>
                    <a:pt x="3012948" y="2019046"/>
                    <a:pt x="2994787" y="2211197"/>
                    <a:pt x="3014853" y="2395093"/>
                  </a:cubicBezTo>
                  <a:cubicBezTo>
                    <a:pt x="3025648" y="2494407"/>
                    <a:pt x="3113405" y="2628519"/>
                    <a:pt x="3090037" y="2727960"/>
                  </a:cubicBezTo>
                  <a:cubicBezTo>
                    <a:pt x="3055493" y="2872994"/>
                    <a:pt x="2787903" y="2850642"/>
                    <a:pt x="2681478" y="2870581"/>
                  </a:cubicBezTo>
                  <a:cubicBezTo>
                    <a:pt x="2531110" y="2898902"/>
                    <a:pt x="2378837" y="2924683"/>
                    <a:pt x="2233676" y="2976880"/>
                  </a:cubicBezTo>
                  <a:cubicBezTo>
                    <a:pt x="2058289" y="3039491"/>
                    <a:pt x="1773682" y="3242818"/>
                    <a:pt x="1542542" y="3242818"/>
                  </a:cubicBezTo>
                  <a:cubicBezTo>
                    <a:pt x="1460373" y="3242818"/>
                    <a:pt x="1384935" y="3217164"/>
                    <a:pt x="1323594" y="3150235"/>
                  </a:cubicBezTo>
                  <a:cubicBezTo>
                    <a:pt x="1248029" y="3067812"/>
                    <a:pt x="1286256" y="2941066"/>
                    <a:pt x="1342771" y="2860675"/>
                  </a:cubicBezTo>
                  <a:cubicBezTo>
                    <a:pt x="1414145" y="2759329"/>
                    <a:pt x="1542542" y="2695194"/>
                    <a:pt x="1598676" y="2581021"/>
                  </a:cubicBezTo>
                  <a:cubicBezTo>
                    <a:pt x="1645412" y="2485644"/>
                    <a:pt x="1581404" y="2461006"/>
                    <a:pt x="1497457" y="2461006"/>
                  </a:cubicBezTo>
                  <a:cubicBezTo>
                    <a:pt x="1422273" y="2461006"/>
                    <a:pt x="1331341" y="2480691"/>
                    <a:pt x="1290066" y="2487041"/>
                  </a:cubicBezTo>
                  <a:cubicBezTo>
                    <a:pt x="1220216" y="2497709"/>
                    <a:pt x="1137920" y="2513330"/>
                    <a:pt x="1058037" y="2513330"/>
                  </a:cubicBezTo>
                  <a:cubicBezTo>
                    <a:pt x="955929" y="2513330"/>
                    <a:pt x="857758" y="2487930"/>
                    <a:pt x="794639" y="2394204"/>
                  </a:cubicBezTo>
                  <a:cubicBezTo>
                    <a:pt x="678815" y="2222754"/>
                    <a:pt x="859917" y="2047494"/>
                    <a:pt x="965073" y="1934210"/>
                  </a:cubicBezTo>
                  <a:cubicBezTo>
                    <a:pt x="1108837" y="1778762"/>
                    <a:pt x="1054735" y="1721104"/>
                    <a:pt x="945896" y="1703197"/>
                  </a:cubicBezTo>
                  <a:cubicBezTo>
                    <a:pt x="914273" y="1697863"/>
                    <a:pt x="878205" y="1695958"/>
                    <a:pt x="841121" y="1695958"/>
                  </a:cubicBezTo>
                  <a:cubicBezTo>
                    <a:pt x="771144" y="1695958"/>
                    <a:pt x="697738" y="1702816"/>
                    <a:pt x="644271" y="1706753"/>
                  </a:cubicBezTo>
                  <a:cubicBezTo>
                    <a:pt x="591185" y="1710563"/>
                    <a:pt x="522986" y="1716659"/>
                    <a:pt x="451866" y="1716659"/>
                  </a:cubicBezTo>
                  <a:cubicBezTo>
                    <a:pt x="288290" y="1716659"/>
                    <a:pt x="109347" y="1684401"/>
                    <a:pt x="64770" y="1517523"/>
                  </a:cubicBezTo>
                  <a:cubicBezTo>
                    <a:pt x="0" y="1275842"/>
                    <a:pt x="320294" y="1171956"/>
                    <a:pt x="485140" y="1160526"/>
                  </a:cubicBezTo>
                  <a:cubicBezTo>
                    <a:pt x="544449" y="1156462"/>
                    <a:pt x="671449" y="1148080"/>
                    <a:pt x="700913" y="1078992"/>
                  </a:cubicBezTo>
                  <a:cubicBezTo>
                    <a:pt x="745363" y="973709"/>
                    <a:pt x="570230" y="892175"/>
                    <a:pt x="510413" y="846455"/>
                  </a:cubicBezTo>
                  <a:cubicBezTo>
                    <a:pt x="387985" y="752094"/>
                    <a:pt x="294132" y="604520"/>
                    <a:pt x="267589" y="444627"/>
                  </a:cubicBezTo>
                  <a:cubicBezTo>
                    <a:pt x="244221" y="305054"/>
                    <a:pt x="316611" y="180848"/>
                    <a:pt x="435737" y="121793"/>
                  </a:cubicBezTo>
                  <a:cubicBezTo>
                    <a:pt x="479044" y="100457"/>
                    <a:pt x="519176" y="91186"/>
                    <a:pt x="557022" y="91186"/>
                  </a:cubicBezTo>
                  <a:cubicBezTo>
                    <a:pt x="794004" y="91186"/>
                    <a:pt x="937895" y="455803"/>
                    <a:pt x="1155700" y="506349"/>
                  </a:cubicBezTo>
                  <a:cubicBezTo>
                    <a:pt x="1164844" y="508508"/>
                    <a:pt x="1173226" y="509524"/>
                    <a:pt x="1180973" y="509524"/>
                  </a:cubicBezTo>
                  <a:cubicBezTo>
                    <a:pt x="1279779" y="509524"/>
                    <a:pt x="1273937" y="345694"/>
                    <a:pt x="1298575" y="259080"/>
                  </a:cubicBezTo>
                  <a:cubicBezTo>
                    <a:pt x="1336421" y="128397"/>
                    <a:pt x="1417066" y="0"/>
                    <a:pt x="1556385" y="0"/>
                  </a:cubicBezTo>
                  <a:close/>
                </a:path>
              </a:pathLst>
            </a:custGeom>
            <a:solidFill>
              <a:srgbClr val="5AD199"/>
            </a:solidFill>
          </p:spPr>
        </p:sp>
      </p:grpSp>
      <p:grpSp>
        <p:nvGrpSpPr>
          <p:cNvPr name="Group 8" id="8"/>
          <p:cNvGrpSpPr>
            <a:grpSpLocks noChangeAspect="true"/>
          </p:cNvGrpSpPr>
          <p:nvPr/>
        </p:nvGrpSpPr>
        <p:grpSpPr>
          <a:xfrm rot="2530133">
            <a:off x="2752977" y="8619696"/>
            <a:ext cx="1683682" cy="1152909"/>
            <a:chOff x="0" y="0"/>
            <a:chExt cx="2244909" cy="1537212"/>
          </a:xfrm>
        </p:grpSpPr>
        <p:sp>
          <p:nvSpPr>
            <p:cNvPr name="Freeform 9" id="9"/>
            <p:cNvSpPr/>
            <p:nvPr/>
          </p:nvSpPr>
          <p:spPr>
            <a:xfrm flipH="false" flipV="false" rot="0">
              <a:off x="0" y="0"/>
              <a:ext cx="2244852" cy="1536700"/>
            </a:xfrm>
            <a:custGeom>
              <a:avLst/>
              <a:gdLst/>
              <a:ahLst/>
              <a:cxnLst/>
              <a:rect r="r" b="b" t="t" l="l"/>
              <a:pathLst>
                <a:path h="1536700" w="2244852">
                  <a:moveTo>
                    <a:pt x="6985" y="0"/>
                  </a:moveTo>
                  <a:cubicBezTo>
                    <a:pt x="10795" y="0"/>
                    <a:pt x="17018" y="2794"/>
                    <a:pt x="24765" y="9525"/>
                  </a:cubicBezTo>
                  <a:cubicBezTo>
                    <a:pt x="24765" y="9525"/>
                    <a:pt x="63881" y="43815"/>
                    <a:pt x="128778" y="100838"/>
                  </a:cubicBezTo>
                  <a:cubicBezTo>
                    <a:pt x="161417" y="129286"/>
                    <a:pt x="200152" y="163322"/>
                    <a:pt x="244094" y="201676"/>
                  </a:cubicBezTo>
                  <a:cubicBezTo>
                    <a:pt x="266065" y="220853"/>
                    <a:pt x="289052" y="241173"/>
                    <a:pt x="313055" y="262001"/>
                  </a:cubicBezTo>
                  <a:cubicBezTo>
                    <a:pt x="337058" y="282829"/>
                    <a:pt x="362077" y="305308"/>
                    <a:pt x="387858" y="328168"/>
                  </a:cubicBezTo>
                  <a:cubicBezTo>
                    <a:pt x="413639" y="350774"/>
                    <a:pt x="440055" y="374523"/>
                    <a:pt x="467106" y="398526"/>
                  </a:cubicBezTo>
                  <a:cubicBezTo>
                    <a:pt x="473964" y="404368"/>
                    <a:pt x="480822" y="410591"/>
                    <a:pt x="487680" y="416687"/>
                  </a:cubicBezTo>
                  <a:cubicBezTo>
                    <a:pt x="494157" y="422910"/>
                    <a:pt x="501015" y="429006"/>
                    <a:pt x="507873" y="435229"/>
                  </a:cubicBezTo>
                  <a:cubicBezTo>
                    <a:pt x="521589" y="447548"/>
                    <a:pt x="535305" y="460248"/>
                    <a:pt x="549021" y="472948"/>
                  </a:cubicBezTo>
                  <a:cubicBezTo>
                    <a:pt x="576834" y="498348"/>
                    <a:pt x="604647" y="524129"/>
                    <a:pt x="632714" y="549783"/>
                  </a:cubicBezTo>
                  <a:lnTo>
                    <a:pt x="643382" y="559435"/>
                  </a:lnTo>
                  <a:lnTo>
                    <a:pt x="653669" y="569722"/>
                  </a:lnTo>
                  <a:cubicBezTo>
                    <a:pt x="660527" y="576580"/>
                    <a:pt x="667385" y="583438"/>
                    <a:pt x="674243" y="590296"/>
                  </a:cubicBezTo>
                  <a:cubicBezTo>
                    <a:pt x="687578" y="604012"/>
                    <a:pt x="701040" y="617728"/>
                    <a:pt x="714375" y="631444"/>
                  </a:cubicBezTo>
                  <a:cubicBezTo>
                    <a:pt x="767588" y="687070"/>
                    <a:pt x="819404" y="743331"/>
                    <a:pt x="869442" y="797814"/>
                  </a:cubicBezTo>
                  <a:cubicBezTo>
                    <a:pt x="919861" y="852043"/>
                    <a:pt x="968629" y="903859"/>
                    <a:pt x="1015619" y="951484"/>
                  </a:cubicBezTo>
                  <a:cubicBezTo>
                    <a:pt x="1062355" y="998855"/>
                    <a:pt x="1113409" y="1048893"/>
                    <a:pt x="1168654" y="1097280"/>
                  </a:cubicBezTo>
                  <a:cubicBezTo>
                    <a:pt x="1196467" y="1121283"/>
                    <a:pt x="1224915" y="1145286"/>
                    <a:pt x="1254760" y="1168019"/>
                  </a:cubicBezTo>
                  <a:cubicBezTo>
                    <a:pt x="1284605" y="1191006"/>
                    <a:pt x="1315466" y="1213231"/>
                    <a:pt x="1347089" y="1233932"/>
                  </a:cubicBezTo>
                  <a:cubicBezTo>
                    <a:pt x="1378966" y="1254887"/>
                    <a:pt x="1411605" y="1273683"/>
                    <a:pt x="1445260" y="1291209"/>
                  </a:cubicBezTo>
                  <a:cubicBezTo>
                    <a:pt x="1453515" y="1295654"/>
                    <a:pt x="1461770" y="1300099"/>
                    <a:pt x="1470279" y="1303909"/>
                  </a:cubicBezTo>
                  <a:cubicBezTo>
                    <a:pt x="1478915" y="1307973"/>
                    <a:pt x="1487170" y="1312164"/>
                    <a:pt x="1495679" y="1315847"/>
                  </a:cubicBezTo>
                  <a:cubicBezTo>
                    <a:pt x="1512824" y="1323086"/>
                    <a:pt x="1530350" y="1329563"/>
                    <a:pt x="1547876" y="1336421"/>
                  </a:cubicBezTo>
                  <a:cubicBezTo>
                    <a:pt x="1556512" y="1339850"/>
                    <a:pt x="1565021" y="1343279"/>
                    <a:pt x="1573657" y="1346708"/>
                  </a:cubicBezTo>
                  <a:cubicBezTo>
                    <a:pt x="1578102" y="1348359"/>
                    <a:pt x="1582293" y="1350137"/>
                    <a:pt x="1586357" y="1351788"/>
                  </a:cubicBezTo>
                  <a:cubicBezTo>
                    <a:pt x="1590802" y="1353185"/>
                    <a:pt x="1595247" y="1354963"/>
                    <a:pt x="1599438" y="1356233"/>
                  </a:cubicBezTo>
                  <a:cubicBezTo>
                    <a:pt x="1616964" y="1362456"/>
                    <a:pt x="1634109" y="1368298"/>
                    <a:pt x="1651254" y="1374013"/>
                  </a:cubicBezTo>
                  <a:cubicBezTo>
                    <a:pt x="1659509" y="1377188"/>
                    <a:pt x="1668018" y="1380236"/>
                    <a:pt x="1676654" y="1382903"/>
                  </a:cubicBezTo>
                  <a:cubicBezTo>
                    <a:pt x="1684909" y="1385697"/>
                    <a:pt x="1693418" y="1388110"/>
                    <a:pt x="1701673" y="1390777"/>
                  </a:cubicBezTo>
                  <a:cubicBezTo>
                    <a:pt x="1718818" y="1395857"/>
                    <a:pt x="1735328" y="1401064"/>
                    <a:pt x="1751711" y="1406271"/>
                  </a:cubicBezTo>
                  <a:cubicBezTo>
                    <a:pt x="1882775" y="1445387"/>
                    <a:pt x="2000758" y="1471803"/>
                    <a:pt x="2084832" y="1490980"/>
                  </a:cubicBezTo>
                  <a:cubicBezTo>
                    <a:pt x="2126742" y="1500251"/>
                    <a:pt x="2160651" y="1507871"/>
                    <a:pt x="2184019" y="1512570"/>
                  </a:cubicBezTo>
                  <a:cubicBezTo>
                    <a:pt x="2207006" y="1517777"/>
                    <a:pt x="2219706" y="1520444"/>
                    <a:pt x="2219706" y="1520444"/>
                  </a:cubicBezTo>
                  <a:cubicBezTo>
                    <a:pt x="2243582" y="1526159"/>
                    <a:pt x="2244852" y="1536700"/>
                    <a:pt x="2226437" y="1536700"/>
                  </a:cubicBezTo>
                  <a:cubicBezTo>
                    <a:pt x="2223643" y="1536700"/>
                    <a:pt x="2220341" y="1536446"/>
                    <a:pt x="2216658" y="1535938"/>
                  </a:cubicBezTo>
                  <a:cubicBezTo>
                    <a:pt x="2216658" y="1535938"/>
                    <a:pt x="2203958" y="1533144"/>
                    <a:pt x="2180590" y="1528699"/>
                  </a:cubicBezTo>
                  <a:cubicBezTo>
                    <a:pt x="2157222" y="1523873"/>
                    <a:pt x="2123313" y="1517015"/>
                    <a:pt x="2081022" y="1508506"/>
                  </a:cubicBezTo>
                  <a:cubicBezTo>
                    <a:pt x="1996313" y="1490599"/>
                    <a:pt x="1877949" y="1465961"/>
                    <a:pt x="1745107" y="1428242"/>
                  </a:cubicBezTo>
                  <a:cubicBezTo>
                    <a:pt x="1728597" y="1423416"/>
                    <a:pt x="1711833" y="1418590"/>
                    <a:pt x="1694688" y="1413510"/>
                  </a:cubicBezTo>
                  <a:cubicBezTo>
                    <a:pt x="1686052" y="1411097"/>
                    <a:pt x="1677543" y="1408303"/>
                    <a:pt x="1668907" y="1406017"/>
                  </a:cubicBezTo>
                  <a:cubicBezTo>
                    <a:pt x="1660271" y="1403223"/>
                    <a:pt x="1651762" y="1400175"/>
                    <a:pt x="1643126" y="1397381"/>
                  </a:cubicBezTo>
                  <a:cubicBezTo>
                    <a:pt x="1625981" y="1391539"/>
                    <a:pt x="1608455" y="1385697"/>
                    <a:pt x="1590929" y="1379855"/>
                  </a:cubicBezTo>
                  <a:cubicBezTo>
                    <a:pt x="1586484" y="1378458"/>
                    <a:pt x="1582039" y="1376807"/>
                    <a:pt x="1577594" y="1375410"/>
                  </a:cubicBezTo>
                  <a:cubicBezTo>
                    <a:pt x="1573530" y="1373632"/>
                    <a:pt x="1568958" y="1371981"/>
                    <a:pt x="1564513" y="1370203"/>
                  </a:cubicBezTo>
                  <a:cubicBezTo>
                    <a:pt x="1556004" y="1367155"/>
                    <a:pt x="1546987" y="1363726"/>
                    <a:pt x="1538097" y="1360297"/>
                  </a:cubicBezTo>
                  <a:cubicBezTo>
                    <a:pt x="1520571" y="1353439"/>
                    <a:pt x="1502791" y="1346962"/>
                    <a:pt x="1484884" y="1340104"/>
                  </a:cubicBezTo>
                  <a:cubicBezTo>
                    <a:pt x="1476248" y="1336040"/>
                    <a:pt x="1467358" y="1331849"/>
                    <a:pt x="1458849" y="1327785"/>
                  </a:cubicBezTo>
                  <a:cubicBezTo>
                    <a:pt x="1449959" y="1323975"/>
                    <a:pt x="1441323" y="1319530"/>
                    <a:pt x="1432814" y="1315085"/>
                  </a:cubicBezTo>
                  <a:cubicBezTo>
                    <a:pt x="1398524" y="1297559"/>
                    <a:pt x="1364488" y="1278382"/>
                    <a:pt x="1331976" y="1257427"/>
                  </a:cubicBezTo>
                  <a:cubicBezTo>
                    <a:pt x="1299464" y="1236472"/>
                    <a:pt x="1267841" y="1214247"/>
                    <a:pt x="1237234" y="1191260"/>
                  </a:cubicBezTo>
                  <a:cubicBezTo>
                    <a:pt x="1206627" y="1167892"/>
                    <a:pt x="1177544" y="1143889"/>
                    <a:pt x="1149096" y="1119505"/>
                  </a:cubicBezTo>
                  <a:cubicBezTo>
                    <a:pt x="1092835" y="1070737"/>
                    <a:pt x="1041019" y="1020699"/>
                    <a:pt x="993648" y="972693"/>
                  </a:cubicBezTo>
                  <a:cubicBezTo>
                    <a:pt x="946658" y="924941"/>
                    <a:pt x="897636" y="872490"/>
                    <a:pt x="847852" y="817626"/>
                  </a:cubicBezTo>
                  <a:cubicBezTo>
                    <a:pt x="797814" y="763016"/>
                    <a:pt x="746252" y="706501"/>
                    <a:pt x="694182" y="650875"/>
                  </a:cubicBezTo>
                  <a:cubicBezTo>
                    <a:pt x="680847" y="636778"/>
                    <a:pt x="667766" y="623062"/>
                    <a:pt x="654431" y="609346"/>
                  </a:cubicBezTo>
                  <a:cubicBezTo>
                    <a:pt x="647954" y="602488"/>
                    <a:pt x="641350" y="595630"/>
                    <a:pt x="634492" y="589153"/>
                  </a:cubicBezTo>
                  <a:lnTo>
                    <a:pt x="624586" y="578866"/>
                  </a:lnTo>
                  <a:lnTo>
                    <a:pt x="614299" y="569214"/>
                  </a:lnTo>
                  <a:cubicBezTo>
                    <a:pt x="586486" y="543179"/>
                    <a:pt x="558673" y="517144"/>
                    <a:pt x="531622" y="491744"/>
                  </a:cubicBezTo>
                  <a:cubicBezTo>
                    <a:pt x="517906" y="478663"/>
                    <a:pt x="504444" y="465963"/>
                    <a:pt x="490728" y="453644"/>
                  </a:cubicBezTo>
                  <a:cubicBezTo>
                    <a:pt x="484251" y="447167"/>
                    <a:pt x="477266" y="440944"/>
                    <a:pt x="470789" y="434721"/>
                  </a:cubicBezTo>
                  <a:cubicBezTo>
                    <a:pt x="463931" y="428498"/>
                    <a:pt x="457454" y="422402"/>
                    <a:pt x="450596" y="416179"/>
                  </a:cubicBezTo>
                  <a:cubicBezTo>
                    <a:pt x="423799" y="391795"/>
                    <a:pt x="397764" y="368173"/>
                    <a:pt x="372364" y="345186"/>
                  </a:cubicBezTo>
                  <a:cubicBezTo>
                    <a:pt x="168529" y="160782"/>
                    <a:pt x="14097" y="21209"/>
                    <a:pt x="14097" y="21209"/>
                  </a:cubicBezTo>
                  <a:cubicBezTo>
                    <a:pt x="889" y="9271"/>
                    <a:pt x="0" y="0"/>
                    <a:pt x="6985" y="0"/>
                  </a:cubicBezTo>
                  <a:close/>
                </a:path>
              </a:pathLst>
            </a:custGeom>
            <a:solidFill>
              <a:srgbClr val="439D8A"/>
            </a:solidFill>
          </p:spPr>
        </p:sp>
      </p:grpSp>
      <p:grpSp>
        <p:nvGrpSpPr>
          <p:cNvPr name="Group 10" id="10"/>
          <p:cNvGrpSpPr>
            <a:grpSpLocks noChangeAspect="true"/>
          </p:cNvGrpSpPr>
          <p:nvPr/>
        </p:nvGrpSpPr>
        <p:grpSpPr>
          <a:xfrm rot="2530133">
            <a:off x="3085988" y="9124962"/>
            <a:ext cx="423741" cy="57709"/>
            <a:chOff x="0" y="0"/>
            <a:chExt cx="564989" cy="76946"/>
          </a:xfrm>
        </p:grpSpPr>
        <p:sp>
          <p:nvSpPr>
            <p:cNvPr name="Freeform 11" id="11"/>
            <p:cNvSpPr/>
            <p:nvPr/>
          </p:nvSpPr>
          <p:spPr>
            <a:xfrm flipH="false" flipV="false" rot="0">
              <a:off x="0" y="0"/>
              <a:ext cx="565277" cy="76835"/>
            </a:xfrm>
            <a:custGeom>
              <a:avLst/>
              <a:gdLst/>
              <a:ahLst/>
              <a:cxnLst/>
              <a:rect r="r" b="b" t="t" l="l"/>
              <a:pathLst>
                <a:path h="76835" w="565277">
                  <a:moveTo>
                    <a:pt x="164338" y="0"/>
                  </a:moveTo>
                  <a:cubicBezTo>
                    <a:pt x="177800" y="0"/>
                    <a:pt x="191516" y="381"/>
                    <a:pt x="205613" y="635"/>
                  </a:cubicBezTo>
                  <a:cubicBezTo>
                    <a:pt x="212471" y="635"/>
                    <a:pt x="219329" y="1016"/>
                    <a:pt x="226187" y="1016"/>
                  </a:cubicBezTo>
                  <a:cubicBezTo>
                    <a:pt x="229616" y="1397"/>
                    <a:pt x="233045" y="1397"/>
                    <a:pt x="236474" y="1397"/>
                  </a:cubicBezTo>
                  <a:cubicBezTo>
                    <a:pt x="239903" y="1778"/>
                    <a:pt x="243332" y="2032"/>
                    <a:pt x="246761" y="2032"/>
                  </a:cubicBezTo>
                  <a:cubicBezTo>
                    <a:pt x="260223" y="3048"/>
                    <a:pt x="273177" y="4064"/>
                    <a:pt x="285242" y="5080"/>
                  </a:cubicBezTo>
                  <a:cubicBezTo>
                    <a:pt x="292100" y="5715"/>
                    <a:pt x="299339" y="6477"/>
                    <a:pt x="306451" y="7112"/>
                  </a:cubicBezTo>
                  <a:cubicBezTo>
                    <a:pt x="313690" y="8128"/>
                    <a:pt x="321183" y="9144"/>
                    <a:pt x="328803" y="10160"/>
                  </a:cubicBezTo>
                  <a:cubicBezTo>
                    <a:pt x="343916" y="12192"/>
                    <a:pt x="359410" y="14224"/>
                    <a:pt x="374777" y="16764"/>
                  </a:cubicBezTo>
                  <a:cubicBezTo>
                    <a:pt x="390144" y="19558"/>
                    <a:pt x="406019" y="22606"/>
                    <a:pt x="421132" y="25273"/>
                  </a:cubicBezTo>
                  <a:cubicBezTo>
                    <a:pt x="428625" y="27051"/>
                    <a:pt x="436245" y="28321"/>
                    <a:pt x="443484" y="29718"/>
                  </a:cubicBezTo>
                  <a:cubicBezTo>
                    <a:pt x="450723" y="31496"/>
                    <a:pt x="457581" y="33147"/>
                    <a:pt x="464439" y="34925"/>
                  </a:cubicBezTo>
                  <a:cubicBezTo>
                    <a:pt x="478155" y="38354"/>
                    <a:pt x="491236" y="41402"/>
                    <a:pt x="502920" y="44196"/>
                  </a:cubicBezTo>
                  <a:cubicBezTo>
                    <a:pt x="514223" y="47625"/>
                    <a:pt x="524510" y="50673"/>
                    <a:pt x="533146" y="53086"/>
                  </a:cubicBezTo>
                  <a:cubicBezTo>
                    <a:pt x="550037" y="58166"/>
                    <a:pt x="560324" y="61341"/>
                    <a:pt x="560324" y="61341"/>
                  </a:cubicBezTo>
                  <a:cubicBezTo>
                    <a:pt x="565277" y="63373"/>
                    <a:pt x="561975" y="76835"/>
                    <a:pt x="556514" y="76835"/>
                  </a:cubicBezTo>
                  <a:cubicBezTo>
                    <a:pt x="556260" y="76835"/>
                    <a:pt x="556133" y="76835"/>
                    <a:pt x="555879" y="76835"/>
                  </a:cubicBezTo>
                  <a:cubicBezTo>
                    <a:pt x="555879" y="76835"/>
                    <a:pt x="545592" y="74422"/>
                    <a:pt x="528447" y="70612"/>
                  </a:cubicBezTo>
                  <a:cubicBezTo>
                    <a:pt x="519811" y="68834"/>
                    <a:pt x="509905" y="66548"/>
                    <a:pt x="498221" y="64135"/>
                  </a:cubicBezTo>
                  <a:cubicBezTo>
                    <a:pt x="486537" y="62103"/>
                    <a:pt x="473837" y="60071"/>
                    <a:pt x="460121" y="57531"/>
                  </a:cubicBezTo>
                  <a:cubicBezTo>
                    <a:pt x="453263" y="56134"/>
                    <a:pt x="446405" y="55118"/>
                    <a:pt x="439166" y="53848"/>
                  </a:cubicBezTo>
                  <a:cubicBezTo>
                    <a:pt x="431927" y="52832"/>
                    <a:pt x="424434" y="51816"/>
                    <a:pt x="416814" y="50673"/>
                  </a:cubicBezTo>
                  <a:cubicBezTo>
                    <a:pt x="401701" y="48641"/>
                    <a:pt x="386207" y="46609"/>
                    <a:pt x="371221" y="44450"/>
                  </a:cubicBezTo>
                  <a:cubicBezTo>
                    <a:pt x="355727" y="42799"/>
                    <a:pt x="340360" y="41021"/>
                    <a:pt x="325628" y="39624"/>
                  </a:cubicBezTo>
                  <a:cubicBezTo>
                    <a:pt x="318135" y="38608"/>
                    <a:pt x="310896" y="37973"/>
                    <a:pt x="303657" y="37211"/>
                  </a:cubicBezTo>
                  <a:cubicBezTo>
                    <a:pt x="296418" y="36449"/>
                    <a:pt x="289560" y="35814"/>
                    <a:pt x="282702" y="35560"/>
                  </a:cubicBezTo>
                  <a:cubicBezTo>
                    <a:pt x="270637" y="34163"/>
                    <a:pt x="257937" y="33147"/>
                    <a:pt x="244602" y="31750"/>
                  </a:cubicBezTo>
                  <a:cubicBezTo>
                    <a:pt x="241554" y="31369"/>
                    <a:pt x="238125" y="31115"/>
                    <a:pt x="234950" y="30734"/>
                  </a:cubicBezTo>
                  <a:cubicBezTo>
                    <a:pt x="231521" y="30734"/>
                    <a:pt x="228092" y="30353"/>
                    <a:pt x="224663" y="30353"/>
                  </a:cubicBezTo>
                  <a:cubicBezTo>
                    <a:pt x="217805" y="29718"/>
                    <a:pt x="211201" y="29337"/>
                    <a:pt x="204343" y="28956"/>
                  </a:cubicBezTo>
                  <a:cubicBezTo>
                    <a:pt x="190627" y="27940"/>
                    <a:pt x="177292" y="26924"/>
                    <a:pt x="163830" y="26162"/>
                  </a:cubicBezTo>
                  <a:cubicBezTo>
                    <a:pt x="150368" y="25400"/>
                    <a:pt x="137287" y="25400"/>
                    <a:pt x="125222" y="25019"/>
                  </a:cubicBezTo>
                  <a:cubicBezTo>
                    <a:pt x="108712" y="24130"/>
                    <a:pt x="93599" y="24130"/>
                    <a:pt x="80772" y="24130"/>
                  </a:cubicBezTo>
                  <a:cubicBezTo>
                    <a:pt x="74295" y="24130"/>
                    <a:pt x="68453" y="24130"/>
                    <a:pt x="63119" y="24003"/>
                  </a:cubicBezTo>
                  <a:cubicBezTo>
                    <a:pt x="50038" y="24003"/>
                    <a:pt x="40767" y="24003"/>
                    <a:pt x="37211" y="23749"/>
                  </a:cubicBezTo>
                  <a:cubicBezTo>
                    <a:pt x="36957" y="23876"/>
                    <a:pt x="36703" y="24130"/>
                    <a:pt x="36449" y="24257"/>
                  </a:cubicBezTo>
                  <a:cubicBezTo>
                    <a:pt x="35433" y="24638"/>
                    <a:pt x="34417" y="24892"/>
                    <a:pt x="33401" y="25273"/>
                  </a:cubicBezTo>
                  <a:cubicBezTo>
                    <a:pt x="31623" y="25908"/>
                    <a:pt x="30353" y="26289"/>
                    <a:pt x="28575" y="26670"/>
                  </a:cubicBezTo>
                  <a:cubicBezTo>
                    <a:pt x="25781" y="27305"/>
                    <a:pt x="23495" y="28067"/>
                    <a:pt x="21336" y="28321"/>
                  </a:cubicBezTo>
                  <a:cubicBezTo>
                    <a:pt x="17272" y="28956"/>
                    <a:pt x="14478" y="29337"/>
                    <a:pt x="12446" y="29718"/>
                  </a:cubicBezTo>
                  <a:cubicBezTo>
                    <a:pt x="8382" y="30353"/>
                    <a:pt x="8001" y="30353"/>
                    <a:pt x="8001" y="30353"/>
                  </a:cubicBezTo>
                  <a:cubicBezTo>
                    <a:pt x="2032" y="30607"/>
                    <a:pt x="0" y="17526"/>
                    <a:pt x="5461" y="15113"/>
                  </a:cubicBezTo>
                  <a:cubicBezTo>
                    <a:pt x="5461" y="15113"/>
                    <a:pt x="5842" y="15113"/>
                    <a:pt x="9525" y="14478"/>
                  </a:cubicBezTo>
                  <a:cubicBezTo>
                    <a:pt x="11557" y="14097"/>
                    <a:pt x="14351" y="13462"/>
                    <a:pt x="18161" y="12827"/>
                  </a:cubicBezTo>
                  <a:cubicBezTo>
                    <a:pt x="19812" y="12446"/>
                    <a:pt x="22225" y="12192"/>
                    <a:pt x="24384" y="11430"/>
                  </a:cubicBezTo>
                  <a:cubicBezTo>
                    <a:pt x="25400" y="11049"/>
                    <a:pt x="26797" y="10795"/>
                    <a:pt x="27813" y="10414"/>
                  </a:cubicBezTo>
                  <a:cubicBezTo>
                    <a:pt x="28448" y="10160"/>
                    <a:pt x="28829" y="9779"/>
                    <a:pt x="29591" y="9779"/>
                  </a:cubicBezTo>
                  <a:cubicBezTo>
                    <a:pt x="29972" y="9398"/>
                    <a:pt x="30226" y="9398"/>
                    <a:pt x="30607" y="9144"/>
                  </a:cubicBezTo>
                  <a:lnTo>
                    <a:pt x="33274" y="7874"/>
                  </a:lnTo>
                  <a:lnTo>
                    <a:pt x="34671" y="7493"/>
                  </a:lnTo>
                  <a:cubicBezTo>
                    <a:pt x="36068" y="7239"/>
                    <a:pt x="45974" y="6223"/>
                    <a:pt x="62103" y="4826"/>
                  </a:cubicBezTo>
                  <a:cubicBezTo>
                    <a:pt x="78232" y="3429"/>
                    <a:pt x="100203" y="1016"/>
                    <a:pt x="125222" y="1016"/>
                  </a:cubicBezTo>
                  <a:cubicBezTo>
                    <a:pt x="137541" y="635"/>
                    <a:pt x="150622" y="381"/>
                    <a:pt x="164338" y="0"/>
                  </a:cubicBezTo>
                  <a:close/>
                </a:path>
              </a:pathLst>
            </a:custGeom>
            <a:solidFill>
              <a:srgbClr val="439D8A"/>
            </a:solidFill>
          </p:spPr>
        </p:sp>
      </p:grpSp>
      <p:grpSp>
        <p:nvGrpSpPr>
          <p:cNvPr name="Group 12" id="12"/>
          <p:cNvGrpSpPr>
            <a:grpSpLocks noChangeAspect="true"/>
          </p:cNvGrpSpPr>
          <p:nvPr/>
        </p:nvGrpSpPr>
        <p:grpSpPr>
          <a:xfrm rot="2530133">
            <a:off x="3411990" y="8460424"/>
            <a:ext cx="160807" cy="353150"/>
            <a:chOff x="0" y="0"/>
            <a:chExt cx="214410" cy="470866"/>
          </a:xfrm>
        </p:grpSpPr>
        <p:sp>
          <p:nvSpPr>
            <p:cNvPr name="Freeform 13" id="13"/>
            <p:cNvSpPr/>
            <p:nvPr/>
          </p:nvSpPr>
          <p:spPr>
            <a:xfrm flipH="false" flipV="false" rot="0">
              <a:off x="0" y="0"/>
              <a:ext cx="214630" cy="470789"/>
            </a:xfrm>
            <a:custGeom>
              <a:avLst/>
              <a:gdLst/>
              <a:ahLst/>
              <a:cxnLst/>
              <a:rect r="r" b="b" t="t" l="l"/>
              <a:pathLst>
                <a:path h="470789" w="214630">
                  <a:moveTo>
                    <a:pt x="10795" y="0"/>
                  </a:moveTo>
                  <a:cubicBezTo>
                    <a:pt x="12827" y="0"/>
                    <a:pt x="14605" y="508"/>
                    <a:pt x="15494" y="1778"/>
                  </a:cubicBezTo>
                  <a:cubicBezTo>
                    <a:pt x="15494" y="1778"/>
                    <a:pt x="19304" y="10668"/>
                    <a:pt x="25146" y="25146"/>
                  </a:cubicBezTo>
                  <a:cubicBezTo>
                    <a:pt x="30988" y="40640"/>
                    <a:pt x="39243" y="60452"/>
                    <a:pt x="48514" y="84455"/>
                  </a:cubicBezTo>
                  <a:cubicBezTo>
                    <a:pt x="66294" y="131826"/>
                    <a:pt x="88265" y="190500"/>
                    <a:pt x="105791" y="236474"/>
                  </a:cubicBezTo>
                  <a:cubicBezTo>
                    <a:pt x="114427" y="259461"/>
                    <a:pt x="124333" y="285115"/>
                    <a:pt x="135001" y="310896"/>
                  </a:cubicBezTo>
                  <a:cubicBezTo>
                    <a:pt x="145923" y="336677"/>
                    <a:pt x="157607" y="362077"/>
                    <a:pt x="169037" y="384302"/>
                  </a:cubicBezTo>
                  <a:cubicBezTo>
                    <a:pt x="174879" y="395224"/>
                    <a:pt x="180340" y="405892"/>
                    <a:pt x="185547" y="415163"/>
                  </a:cubicBezTo>
                  <a:cubicBezTo>
                    <a:pt x="190754" y="424053"/>
                    <a:pt x="195580" y="432308"/>
                    <a:pt x="199263" y="439166"/>
                  </a:cubicBezTo>
                  <a:cubicBezTo>
                    <a:pt x="207518" y="452628"/>
                    <a:pt x="212725" y="460756"/>
                    <a:pt x="212725" y="460756"/>
                  </a:cubicBezTo>
                  <a:cubicBezTo>
                    <a:pt x="214630" y="464439"/>
                    <a:pt x="207010" y="470789"/>
                    <a:pt x="202311" y="470789"/>
                  </a:cubicBezTo>
                  <a:cubicBezTo>
                    <a:pt x="201295" y="470789"/>
                    <a:pt x="200279" y="470408"/>
                    <a:pt x="199644" y="469646"/>
                  </a:cubicBezTo>
                  <a:cubicBezTo>
                    <a:pt x="199644" y="469646"/>
                    <a:pt x="193802" y="461772"/>
                    <a:pt x="184277" y="449072"/>
                  </a:cubicBezTo>
                  <a:cubicBezTo>
                    <a:pt x="179832" y="442468"/>
                    <a:pt x="174244" y="434594"/>
                    <a:pt x="168148" y="425323"/>
                  </a:cubicBezTo>
                  <a:cubicBezTo>
                    <a:pt x="162306" y="416433"/>
                    <a:pt x="155829" y="406146"/>
                    <a:pt x="148971" y="395478"/>
                  </a:cubicBezTo>
                  <a:cubicBezTo>
                    <a:pt x="135890" y="373126"/>
                    <a:pt x="122174" y="348107"/>
                    <a:pt x="109855" y="322453"/>
                  </a:cubicBezTo>
                  <a:cubicBezTo>
                    <a:pt x="97536" y="296418"/>
                    <a:pt x="86106" y="270256"/>
                    <a:pt x="77597" y="247015"/>
                  </a:cubicBezTo>
                  <a:cubicBezTo>
                    <a:pt x="59817" y="200660"/>
                    <a:pt x="41529" y="140335"/>
                    <a:pt x="26797" y="91948"/>
                  </a:cubicBezTo>
                  <a:cubicBezTo>
                    <a:pt x="11684" y="43307"/>
                    <a:pt x="762" y="6604"/>
                    <a:pt x="762" y="6604"/>
                  </a:cubicBezTo>
                  <a:cubicBezTo>
                    <a:pt x="0" y="2921"/>
                    <a:pt x="6096" y="0"/>
                    <a:pt x="10795" y="0"/>
                  </a:cubicBezTo>
                  <a:close/>
                </a:path>
              </a:pathLst>
            </a:custGeom>
            <a:solidFill>
              <a:srgbClr val="439D8A"/>
            </a:solidFill>
          </p:spPr>
        </p:sp>
      </p:grpSp>
      <p:grpSp>
        <p:nvGrpSpPr>
          <p:cNvPr name="Group 14" id="14"/>
          <p:cNvGrpSpPr>
            <a:grpSpLocks noChangeAspect="true"/>
          </p:cNvGrpSpPr>
          <p:nvPr/>
        </p:nvGrpSpPr>
        <p:grpSpPr>
          <a:xfrm rot="1398551">
            <a:off x="3754904" y="8035773"/>
            <a:ext cx="1511329" cy="1959047"/>
            <a:chOff x="0" y="0"/>
            <a:chExt cx="2015105" cy="2612063"/>
          </a:xfrm>
        </p:grpSpPr>
        <p:sp>
          <p:nvSpPr>
            <p:cNvPr name="Freeform 15" id="15"/>
            <p:cNvSpPr/>
            <p:nvPr/>
          </p:nvSpPr>
          <p:spPr>
            <a:xfrm flipH="false" flipV="false" rot="0">
              <a:off x="0" y="0"/>
              <a:ext cx="2015236" cy="2612263"/>
            </a:xfrm>
            <a:custGeom>
              <a:avLst/>
              <a:gdLst/>
              <a:ahLst/>
              <a:cxnLst/>
              <a:rect r="r" b="b" t="t" l="l"/>
              <a:pathLst>
                <a:path h="2612263" w="2015236">
                  <a:moveTo>
                    <a:pt x="1481328" y="0"/>
                  </a:moveTo>
                  <a:cubicBezTo>
                    <a:pt x="1539875" y="0"/>
                    <a:pt x="1598041" y="6096"/>
                    <a:pt x="1654556" y="19685"/>
                  </a:cubicBezTo>
                  <a:cubicBezTo>
                    <a:pt x="1783969" y="50546"/>
                    <a:pt x="1921891" y="122555"/>
                    <a:pt x="1976755" y="245110"/>
                  </a:cubicBezTo>
                  <a:cubicBezTo>
                    <a:pt x="1978533" y="246761"/>
                    <a:pt x="1979803" y="248158"/>
                    <a:pt x="1981581" y="249936"/>
                  </a:cubicBezTo>
                  <a:cubicBezTo>
                    <a:pt x="1993265" y="259207"/>
                    <a:pt x="1994662" y="272542"/>
                    <a:pt x="1990471" y="283591"/>
                  </a:cubicBezTo>
                  <a:cubicBezTo>
                    <a:pt x="1994916" y="299339"/>
                    <a:pt x="1997964" y="315468"/>
                    <a:pt x="1999742" y="332994"/>
                  </a:cubicBezTo>
                  <a:cubicBezTo>
                    <a:pt x="2015236" y="489077"/>
                    <a:pt x="1921129" y="642874"/>
                    <a:pt x="1833372" y="763905"/>
                  </a:cubicBezTo>
                  <a:cubicBezTo>
                    <a:pt x="1626489" y="1049020"/>
                    <a:pt x="1337945" y="1256538"/>
                    <a:pt x="1068197" y="1477264"/>
                  </a:cubicBezTo>
                  <a:cubicBezTo>
                    <a:pt x="786892" y="1708150"/>
                    <a:pt x="576580" y="1950720"/>
                    <a:pt x="395732" y="2265807"/>
                  </a:cubicBezTo>
                  <a:cubicBezTo>
                    <a:pt x="363347" y="2322322"/>
                    <a:pt x="222504" y="2612263"/>
                    <a:pt x="116840" y="2612263"/>
                  </a:cubicBezTo>
                  <a:cubicBezTo>
                    <a:pt x="108204" y="2612263"/>
                    <a:pt x="99822" y="2610358"/>
                    <a:pt x="91821" y="2606167"/>
                  </a:cubicBezTo>
                  <a:cubicBezTo>
                    <a:pt x="0" y="2559304"/>
                    <a:pt x="4826" y="2252218"/>
                    <a:pt x="3810" y="2159889"/>
                  </a:cubicBezTo>
                  <a:cubicBezTo>
                    <a:pt x="2413" y="2017141"/>
                    <a:pt x="19558" y="1872996"/>
                    <a:pt x="45720" y="1732026"/>
                  </a:cubicBezTo>
                  <a:cubicBezTo>
                    <a:pt x="53213" y="1690878"/>
                    <a:pt x="61468" y="1650365"/>
                    <a:pt x="70104" y="1609852"/>
                  </a:cubicBezTo>
                  <a:cubicBezTo>
                    <a:pt x="136652" y="1305560"/>
                    <a:pt x="245491" y="991870"/>
                    <a:pt x="401193" y="721233"/>
                  </a:cubicBezTo>
                  <a:cubicBezTo>
                    <a:pt x="545211" y="471170"/>
                    <a:pt x="747649" y="231648"/>
                    <a:pt x="1015619" y="110236"/>
                  </a:cubicBezTo>
                  <a:cubicBezTo>
                    <a:pt x="1157859" y="45593"/>
                    <a:pt x="1321181" y="0"/>
                    <a:pt x="1481328" y="0"/>
                  </a:cubicBezTo>
                  <a:close/>
                </a:path>
              </a:pathLst>
            </a:custGeom>
            <a:solidFill>
              <a:srgbClr val="75D9C3"/>
            </a:solidFill>
          </p:spPr>
        </p:sp>
      </p:grpSp>
      <p:grpSp>
        <p:nvGrpSpPr>
          <p:cNvPr name="Group 16" id="16"/>
          <p:cNvGrpSpPr>
            <a:grpSpLocks noChangeAspect="true"/>
          </p:cNvGrpSpPr>
          <p:nvPr/>
        </p:nvGrpSpPr>
        <p:grpSpPr>
          <a:xfrm rot="1398551">
            <a:off x="3596312" y="8199142"/>
            <a:ext cx="1013165" cy="2207168"/>
            <a:chOff x="0" y="0"/>
            <a:chExt cx="1350887" cy="2942891"/>
          </a:xfrm>
        </p:grpSpPr>
        <p:sp>
          <p:nvSpPr>
            <p:cNvPr name="Freeform 17" id="17"/>
            <p:cNvSpPr/>
            <p:nvPr/>
          </p:nvSpPr>
          <p:spPr>
            <a:xfrm flipH="false" flipV="false" rot="0">
              <a:off x="127" y="0"/>
              <a:ext cx="1350772" cy="2942590"/>
            </a:xfrm>
            <a:custGeom>
              <a:avLst/>
              <a:gdLst/>
              <a:ahLst/>
              <a:cxnLst/>
              <a:rect r="r" b="b" t="t" l="l"/>
              <a:pathLst>
                <a:path h="2942590" w="1350772">
                  <a:moveTo>
                    <a:pt x="1343533" y="0"/>
                  </a:moveTo>
                  <a:cubicBezTo>
                    <a:pt x="1350772" y="0"/>
                    <a:pt x="1348740" y="9525"/>
                    <a:pt x="1332103" y="23495"/>
                  </a:cubicBezTo>
                  <a:cubicBezTo>
                    <a:pt x="1332103" y="23495"/>
                    <a:pt x="1320419" y="33401"/>
                    <a:pt x="1298829" y="51943"/>
                  </a:cubicBezTo>
                  <a:cubicBezTo>
                    <a:pt x="1287907" y="60833"/>
                    <a:pt x="1274826" y="72517"/>
                    <a:pt x="1259713" y="85979"/>
                  </a:cubicBezTo>
                  <a:cubicBezTo>
                    <a:pt x="1252220" y="92837"/>
                    <a:pt x="1243965" y="100076"/>
                    <a:pt x="1235329" y="107950"/>
                  </a:cubicBezTo>
                  <a:cubicBezTo>
                    <a:pt x="1226693" y="115443"/>
                    <a:pt x="1217803" y="124079"/>
                    <a:pt x="1208151" y="132588"/>
                  </a:cubicBezTo>
                  <a:cubicBezTo>
                    <a:pt x="1170051" y="167259"/>
                    <a:pt x="1126109" y="210820"/>
                    <a:pt x="1077722" y="260223"/>
                  </a:cubicBezTo>
                  <a:cubicBezTo>
                    <a:pt x="1029716" y="310261"/>
                    <a:pt x="977900" y="367284"/>
                    <a:pt x="925068" y="430022"/>
                  </a:cubicBezTo>
                  <a:cubicBezTo>
                    <a:pt x="820039" y="555879"/>
                    <a:pt x="713740" y="706501"/>
                    <a:pt x="623443" y="865378"/>
                  </a:cubicBezTo>
                  <a:cubicBezTo>
                    <a:pt x="578485" y="944626"/>
                    <a:pt x="537337" y="1026287"/>
                    <a:pt x="499618" y="1105916"/>
                  </a:cubicBezTo>
                  <a:cubicBezTo>
                    <a:pt x="494792" y="1115822"/>
                    <a:pt x="489966" y="1125855"/>
                    <a:pt x="485267" y="1135380"/>
                  </a:cubicBezTo>
                  <a:cubicBezTo>
                    <a:pt x="480822" y="1145286"/>
                    <a:pt x="476377" y="1155319"/>
                    <a:pt x="471551" y="1165225"/>
                  </a:cubicBezTo>
                  <a:cubicBezTo>
                    <a:pt x="462661" y="1185164"/>
                    <a:pt x="453771" y="1204341"/>
                    <a:pt x="445135" y="1223899"/>
                  </a:cubicBezTo>
                  <a:cubicBezTo>
                    <a:pt x="436499" y="1243076"/>
                    <a:pt x="428244" y="1262253"/>
                    <a:pt x="420116" y="1281176"/>
                  </a:cubicBezTo>
                  <a:cubicBezTo>
                    <a:pt x="418084" y="1286002"/>
                    <a:pt x="416052" y="1290828"/>
                    <a:pt x="413893" y="1295273"/>
                  </a:cubicBezTo>
                  <a:cubicBezTo>
                    <a:pt x="411861" y="1300099"/>
                    <a:pt x="410083" y="1304925"/>
                    <a:pt x="408051" y="1309624"/>
                  </a:cubicBezTo>
                  <a:cubicBezTo>
                    <a:pt x="404241" y="1318895"/>
                    <a:pt x="400558" y="1328166"/>
                    <a:pt x="396367" y="1337437"/>
                  </a:cubicBezTo>
                  <a:cubicBezTo>
                    <a:pt x="380873" y="1374140"/>
                    <a:pt x="366141" y="1412621"/>
                    <a:pt x="350393" y="1451991"/>
                  </a:cubicBezTo>
                  <a:cubicBezTo>
                    <a:pt x="342900" y="1471930"/>
                    <a:pt x="335280" y="1492123"/>
                    <a:pt x="327787" y="1512443"/>
                  </a:cubicBezTo>
                  <a:cubicBezTo>
                    <a:pt x="323977" y="1522349"/>
                    <a:pt x="319913" y="1532636"/>
                    <a:pt x="316103" y="1542923"/>
                  </a:cubicBezTo>
                  <a:cubicBezTo>
                    <a:pt x="312674" y="1553210"/>
                    <a:pt x="308864" y="1563497"/>
                    <a:pt x="305181" y="1573784"/>
                  </a:cubicBezTo>
                  <a:cubicBezTo>
                    <a:pt x="301371" y="1584452"/>
                    <a:pt x="297688" y="1594739"/>
                    <a:pt x="294259" y="1605280"/>
                  </a:cubicBezTo>
                  <a:cubicBezTo>
                    <a:pt x="292227" y="1610487"/>
                    <a:pt x="290449" y="1615567"/>
                    <a:pt x="288417" y="1620774"/>
                  </a:cubicBezTo>
                  <a:cubicBezTo>
                    <a:pt x="286639" y="1626235"/>
                    <a:pt x="284988" y="1631442"/>
                    <a:pt x="282956" y="1636903"/>
                  </a:cubicBezTo>
                  <a:cubicBezTo>
                    <a:pt x="275717" y="1658112"/>
                    <a:pt x="268605" y="1679448"/>
                    <a:pt x="261366" y="1700657"/>
                  </a:cubicBezTo>
                  <a:cubicBezTo>
                    <a:pt x="247650" y="1743837"/>
                    <a:pt x="233299" y="1787144"/>
                    <a:pt x="220218" y="1831086"/>
                  </a:cubicBezTo>
                  <a:cubicBezTo>
                    <a:pt x="206883" y="1875028"/>
                    <a:pt x="194437" y="1918970"/>
                    <a:pt x="182118" y="1962785"/>
                  </a:cubicBezTo>
                  <a:cubicBezTo>
                    <a:pt x="175895" y="1984756"/>
                    <a:pt x="170053" y="2006727"/>
                    <a:pt x="164338" y="2028698"/>
                  </a:cubicBezTo>
                  <a:cubicBezTo>
                    <a:pt x="158496" y="2050288"/>
                    <a:pt x="153035" y="2072259"/>
                    <a:pt x="147447" y="2093849"/>
                  </a:cubicBezTo>
                  <a:cubicBezTo>
                    <a:pt x="144653" y="2104771"/>
                    <a:pt x="141986" y="2115439"/>
                    <a:pt x="139192" y="2126488"/>
                  </a:cubicBezTo>
                  <a:cubicBezTo>
                    <a:pt x="136779" y="2137156"/>
                    <a:pt x="134112" y="2147697"/>
                    <a:pt x="131699" y="2158746"/>
                  </a:cubicBezTo>
                  <a:cubicBezTo>
                    <a:pt x="129286" y="2169414"/>
                    <a:pt x="126492" y="2179955"/>
                    <a:pt x="124206" y="2190623"/>
                  </a:cubicBezTo>
                  <a:cubicBezTo>
                    <a:pt x="121920" y="2201291"/>
                    <a:pt x="118999" y="2211832"/>
                    <a:pt x="116967" y="2222246"/>
                  </a:cubicBezTo>
                  <a:cubicBezTo>
                    <a:pt x="108077" y="2264410"/>
                    <a:pt x="99060" y="2305939"/>
                    <a:pt x="91948" y="2346071"/>
                  </a:cubicBezTo>
                  <a:cubicBezTo>
                    <a:pt x="61722" y="2507361"/>
                    <a:pt x="44196" y="2650744"/>
                    <a:pt x="33274" y="2753360"/>
                  </a:cubicBezTo>
                  <a:cubicBezTo>
                    <a:pt x="30480" y="2779141"/>
                    <a:pt x="28194" y="2802382"/>
                    <a:pt x="26035" y="2822702"/>
                  </a:cubicBezTo>
                  <a:cubicBezTo>
                    <a:pt x="23622" y="2842641"/>
                    <a:pt x="21971" y="2860040"/>
                    <a:pt x="20955" y="2874137"/>
                  </a:cubicBezTo>
                  <a:cubicBezTo>
                    <a:pt x="18161" y="2902585"/>
                    <a:pt x="16510" y="2918079"/>
                    <a:pt x="16510" y="2918079"/>
                  </a:cubicBezTo>
                  <a:cubicBezTo>
                    <a:pt x="14605" y="2934462"/>
                    <a:pt x="10414" y="2942590"/>
                    <a:pt x="6858" y="2942590"/>
                  </a:cubicBezTo>
                  <a:cubicBezTo>
                    <a:pt x="3302" y="2942590"/>
                    <a:pt x="0" y="2933954"/>
                    <a:pt x="762" y="2916682"/>
                  </a:cubicBezTo>
                  <a:cubicBezTo>
                    <a:pt x="762" y="2916682"/>
                    <a:pt x="2159" y="2901188"/>
                    <a:pt x="4191" y="2872740"/>
                  </a:cubicBezTo>
                  <a:cubicBezTo>
                    <a:pt x="5588" y="2858643"/>
                    <a:pt x="6985" y="2841117"/>
                    <a:pt x="8636" y="2820924"/>
                  </a:cubicBezTo>
                  <a:cubicBezTo>
                    <a:pt x="10668" y="2800731"/>
                    <a:pt x="12700" y="2777363"/>
                    <a:pt x="15113" y="2751582"/>
                  </a:cubicBezTo>
                  <a:cubicBezTo>
                    <a:pt x="25146" y="2648585"/>
                    <a:pt x="40513" y="2504567"/>
                    <a:pt x="68961" y="2341880"/>
                  </a:cubicBezTo>
                  <a:cubicBezTo>
                    <a:pt x="75819" y="2301367"/>
                    <a:pt x="84328" y="2259457"/>
                    <a:pt x="92964" y="2217039"/>
                  </a:cubicBezTo>
                  <a:cubicBezTo>
                    <a:pt x="94742" y="2206371"/>
                    <a:pt x="97409" y="2195830"/>
                    <a:pt x="99822" y="2185162"/>
                  </a:cubicBezTo>
                  <a:cubicBezTo>
                    <a:pt x="102235" y="2174494"/>
                    <a:pt x="104648" y="2163572"/>
                    <a:pt x="107061" y="2152904"/>
                  </a:cubicBezTo>
                  <a:cubicBezTo>
                    <a:pt x="109474" y="2141982"/>
                    <a:pt x="111887" y="2131314"/>
                    <a:pt x="114300" y="2120265"/>
                  </a:cubicBezTo>
                  <a:cubicBezTo>
                    <a:pt x="117094" y="2109597"/>
                    <a:pt x="119761" y="2098675"/>
                    <a:pt x="122555" y="2087626"/>
                  </a:cubicBezTo>
                  <a:cubicBezTo>
                    <a:pt x="127762" y="2065655"/>
                    <a:pt x="132842" y="2043684"/>
                    <a:pt x="138684" y="2021713"/>
                  </a:cubicBezTo>
                  <a:cubicBezTo>
                    <a:pt x="144145" y="1999742"/>
                    <a:pt x="149987" y="1977771"/>
                    <a:pt x="155829" y="1955546"/>
                  </a:cubicBezTo>
                  <a:cubicBezTo>
                    <a:pt x="167894" y="1911223"/>
                    <a:pt x="179832" y="1867027"/>
                    <a:pt x="193294" y="1822704"/>
                  </a:cubicBezTo>
                  <a:cubicBezTo>
                    <a:pt x="205994" y="1778762"/>
                    <a:pt x="220091" y="1734820"/>
                    <a:pt x="233807" y="1691640"/>
                  </a:cubicBezTo>
                  <a:cubicBezTo>
                    <a:pt x="241046" y="1670050"/>
                    <a:pt x="248158" y="1648333"/>
                    <a:pt x="255016" y="1627124"/>
                  </a:cubicBezTo>
                  <a:cubicBezTo>
                    <a:pt x="256667" y="1621663"/>
                    <a:pt x="258826" y="1616456"/>
                    <a:pt x="260477" y="1610995"/>
                  </a:cubicBezTo>
                  <a:cubicBezTo>
                    <a:pt x="262255" y="1605788"/>
                    <a:pt x="264287" y="1600327"/>
                    <a:pt x="265938" y="1595247"/>
                  </a:cubicBezTo>
                  <a:cubicBezTo>
                    <a:pt x="269748" y="1584579"/>
                    <a:pt x="273431" y="1574038"/>
                    <a:pt x="276860" y="1563751"/>
                  </a:cubicBezTo>
                  <a:cubicBezTo>
                    <a:pt x="280670" y="1553083"/>
                    <a:pt x="284353" y="1542796"/>
                    <a:pt x="287782" y="1532509"/>
                  </a:cubicBezTo>
                  <a:cubicBezTo>
                    <a:pt x="291592" y="1521841"/>
                    <a:pt x="295656" y="1511935"/>
                    <a:pt x="299466" y="1501648"/>
                  </a:cubicBezTo>
                  <a:cubicBezTo>
                    <a:pt x="306959" y="1481074"/>
                    <a:pt x="314198" y="1460754"/>
                    <a:pt x="322072" y="1440942"/>
                  </a:cubicBezTo>
                  <a:cubicBezTo>
                    <a:pt x="337439" y="1401445"/>
                    <a:pt x="352552" y="1362329"/>
                    <a:pt x="368046" y="1325626"/>
                  </a:cubicBezTo>
                  <a:cubicBezTo>
                    <a:pt x="372110" y="1315974"/>
                    <a:pt x="375920" y="1306703"/>
                    <a:pt x="379730" y="1297432"/>
                  </a:cubicBezTo>
                  <a:cubicBezTo>
                    <a:pt x="381762" y="1292606"/>
                    <a:pt x="383794" y="1287780"/>
                    <a:pt x="385953" y="1283081"/>
                  </a:cubicBezTo>
                  <a:cubicBezTo>
                    <a:pt x="387985" y="1278636"/>
                    <a:pt x="390017" y="1273810"/>
                    <a:pt x="392176" y="1268984"/>
                  </a:cubicBezTo>
                  <a:cubicBezTo>
                    <a:pt x="400431" y="1250061"/>
                    <a:pt x="408686" y="1230630"/>
                    <a:pt x="417195" y="1210945"/>
                  </a:cubicBezTo>
                  <a:cubicBezTo>
                    <a:pt x="426085" y="1191768"/>
                    <a:pt x="434975" y="1172210"/>
                    <a:pt x="444246" y="1152271"/>
                  </a:cubicBezTo>
                  <a:cubicBezTo>
                    <a:pt x="448691" y="1142365"/>
                    <a:pt x="453517" y="1132332"/>
                    <a:pt x="457962" y="1122426"/>
                  </a:cubicBezTo>
                  <a:cubicBezTo>
                    <a:pt x="462788" y="1112520"/>
                    <a:pt x="467614" y="1102487"/>
                    <a:pt x="472313" y="1092581"/>
                  </a:cubicBezTo>
                  <a:cubicBezTo>
                    <a:pt x="511048" y="1012317"/>
                    <a:pt x="552958" y="930656"/>
                    <a:pt x="598932" y="851027"/>
                  </a:cubicBezTo>
                  <a:cubicBezTo>
                    <a:pt x="691261" y="691515"/>
                    <a:pt x="799973" y="540639"/>
                    <a:pt x="907415" y="415417"/>
                  </a:cubicBezTo>
                  <a:cubicBezTo>
                    <a:pt x="961263" y="352679"/>
                    <a:pt x="1014095" y="295656"/>
                    <a:pt x="1063117" y="245872"/>
                  </a:cubicBezTo>
                  <a:cubicBezTo>
                    <a:pt x="1112520" y="196850"/>
                    <a:pt x="1157478" y="153543"/>
                    <a:pt x="1196213" y="119253"/>
                  </a:cubicBezTo>
                  <a:cubicBezTo>
                    <a:pt x="1205865" y="110617"/>
                    <a:pt x="1214755" y="102362"/>
                    <a:pt x="1223264" y="94488"/>
                  </a:cubicBezTo>
                  <a:cubicBezTo>
                    <a:pt x="1232154" y="86995"/>
                    <a:pt x="1240409" y="79756"/>
                    <a:pt x="1248283" y="73279"/>
                  </a:cubicBezTo>
                  <a:cubicBezTo>
                    <a:pt x="1263777" y="59944"/>
                    <a:pt x="1276731" y="48260"/>
                    <a:pt x="1287780" y="39243"/>
                  </a:cubicBezTo>
                  <a:cubicBezTo>
                    <a:pt x="1310132" y="21082"/>
                    <a:pt x="1322070" y="11176"/>
                    <a:pt x="1322070" y="11176"/>
                  </a:cubicBezTo>
                  <a:cubicBezTo>
                    <a:pt x="1331722" y="3429"/>
                    <a:pt x="1339215" y="0"/>
                    <a:pt x="1343406" y="0"/>
                  </a:cubicBezTo>
                  <a:close/>
                </a:path>
              </a:pathLst>
            </a:custGeom>
            <a:solidFill>
              <a:srgbClr val="439D8A"/>
            </a:solidFill>
          </p:spPr>
        </p:sp>
      </p:grpSp>
      <p:grpSp>
        <p:nvGrpSpPr>
          <p:cNvPr name="Group 18" id="18"/>
          <p:cNvGrpSpPr>
            <a:grpSpLocks noChangeAspect="true"/>
          </p:cNvGrpSpPr>
          <p:nvPr/>
        </p:nvGrpSpPr>
        <p:grpSpPr>
          <a:xfrm rot="1398551">
            <a:off x="3914664" y="8704872"/>
            <a:ext cx="51526" cy="579473"/>
            <a:chOff x="0" y="0"/>
            <a:chExt cx="68701" cy="772631"/>
          </a:xfrm>
        </p:grpSpPr>
        <p:sp>
          <p:nvSpPr>
            <p:cNvPr name="Freeform 19" id="19"/>
            <p:cNvSpPr/>
            <p:nvPr/>
          </p:nvSpPr>
          <p:spPr>
            <a:xfrm flipH="false" flipV="false" rot="0">
              <a:off x="-127" y="0"/>
              <a:ext cx="68707" cy="772541"/>
            </a:xfrm>
            <a:custGeom>
              <a:avLst/>
              <a:gdLst/>
              <a:ahLst/>
              <a:cxnLst/>
              <a:rect r="r" b="b" t="t" l="l"/>
              <a:pathLst>
                <a:path h="772541" w="68707">
                  <a:moveTo>
                    <a:pt x="60452" y="0"/>
                  </a:moveTo>
                  <a:cubicBezTo>
                    <a:pt x="64262" y="0"/>
                    <a:pt x="68072" y="2032"/>
                    <a:pt x="68707" y="6096"/>
                  </a:cubicBezTo>
                  <a:cubicBezTo>
                    <a:pt x="68707" y="6096"/>
                    <a:pt x="68707" y="20828"/>
                    <a:pt x="68326" y="44831"/>
                  </a:cubicBezTo>
                  <a:cubicBezTo>
                    <a:pt x="68326" y="68834"/>
                    <a:pt x="68072" y="102489"/>
                    <a:pt x="67310" y="140970"/>
                  </a:cubicBezTo>
                  <a:cubicBezTo>
                    <a:pt x="66294" y="217805"/>
                    <a:pt x="63500" y="313182"/>
                    <a:pt x="59436" y="387985"/>
                  </a:cubicBezTo>
                  <a:cubicBezTo>
                    <a:pt x="54229" y="462407"/>
                    <a:pt x="45720" y="557784"/>
                    <a:pt x="35433" y="633984"/>
                  </a:cubicBezTo>
                  <a:cubicBezTo>
                    <a:pt x="33020" y="653161"/>
                    <a:pt x="30988" y="671068"/>
                    <a:pt x="28575" y="687197"/>
                  </a:cubicBezTo>
                  <a:cubicBezTo>
                    <a:pt x="26162" y="703326"/>
                    <a:pt x="23749" y="717423"/>
                    <a:pt x="22098" y="729361"/>
                  </a:cubicBezTo>
                  <a:cubicBezTo>
                    <a:pt x="18288" y="753364"/>
                    <a:pt x="16256" y="767715"/>
                    <a:pt x="16256" y="767715"/>
                  </a:cubicBezTo>
                  <a:cubicBezTo>
                    <a:pt x="15494" y="771017"/>
                    <a:pt x="12319" y="772541"/>
                    <a:pt x="8890" y="772541"/>
                  </a:cubicBezTo>
                  <a:cubicBezTo>
                    <a:pt x="4572" y="772541"/>
                    <a:pt x="0" y="770001"/>
                    <a:pt x="381" y="765302"/>
                  </a:cubicBezTo>
                  <a:cubicBezTo>
                    <a:pt x="381" y="765302"/>
                    <a:pt x="1778" y="750951"/>
                    <a:pt x="3810" y="727202"/>
                  </a:cubicBezTo>
                  <a:cubicBezTo>
                    <a:pt x="5207" y="715264"/>
                    <a:pt x="6604" y="700786"/>
                    <a:pt x="7874" y="684657"/>
                  </a:cubicBezTo>
                  <a:cubicBezTo>
                    <a:pt x="9652" y="668528"/>
                    <a:pt x="10668" y="650621"/>
                    <a:pt x="12319" y="631444"/>
                  </a:cubicBezTo>
                  <a:cubicBezTo>
                    <a:pt x="18796" y="555244"/>
                    <a:pt x="23622" y="460248"/>
                    <a:pt x="28448" y="385826"/>
                  </a:cubicBezTo>
                  <a:cubicBezTo>
                    <a:pt x="37973" y="236982"/>
                    <a:pt x="52705" y="5715"/>
                    <a:pt x="52705" y="5715"/>
                  </a:cubicBezTo>
                  <a:cubicBezTo>
                    <a:pt x="53340" y="1905"/>
                    <a:pt x="56896" y="0"/>
                    <a:pt x="60452" y="0"/>
                  </a:cubicBezTo>
                  <a:close/>
                </a:path>
              </a:pathLst>
            </a:custGeom>
            <a:solidFill>
              <a:srgbClr val="439D8A"/>
            </a:solidFill>
          </p:spPr>
        </p:sp>
      </p:grpSp>
      <p:grpSp>
        <p:nvGrpSpPr>
          <p:cNvPr name="Group 20" id="20"/>
          <p:cNvGrpSpPr>
            <a:grpSpLocks noChangeAspect="true"/>
          </p:cNvGrpSpPr>
          <p:nvPr/>
        </p:nvGrpSpPr>
        <p:grpSpPr>
          <a:xfrm rot="1398551">
            <a:off x="4135525" y="8859178"/>
            <a:ext cx="459865" cy="204137"/>
            <a:chOff x="0" y="0"/>
            <a:chExt cx="613154" cy="272183"/>
          </a:xfrm>
        </p:grpSpPr>
        <p:sp>
          <p:nvSpPr>
            <p:cNvPr name="Freeform 21" id="21"/>
            <p:cNvSpPr/>
            <p:nvPr/>
          </p:nvSpPr>
          <p:spPr>
            <a:xfrm flipH="false" flipV="false" rot="0">
              <a:off x="0" y="0"/>
              <a:ext cx="613156" cy="272161"/>
            </a:xfrm>
            <a:custGeom>
              <a:avLst/>
              <a:gdLst/>
              <a:ahLst/>
              <a:cxnLst/>
              <a:rect r="r" b="b" t="t" l="l"/>
              <a:pathLst>
                <a:path h="272161" w="613156">
                  <a:moveTo>
                    <a:pt x="567944" y="0"/>
                  </a:moveTo>
                  <a:cubicBezTo>
                    <a:pt x="569341" y="0"/>
                    <a:pt x="570611" y="0"/>
                    <a:pt x="572008" y="0"/>
                  </a:cubicBezTo>
                  <a:cubicBezTo>
                    <a:pt x="577469" y="0"/>
                    <a:pt x="582295" y="381"/>
                    <a:pt x="586359" y="635"/>
                  </a:cubicBezTo>
                  <a:cubicBezTo>
                    <a:pt x="590423" y="635"/>
                    <a:pt x="594233" y="1016"/>
                    <a:pt x="597027" y="1270"/>
                  </a:cubicBezTo>
                  <a:cubicBezTo>
                    <a:pt x="602869" y="1651"/>
                    <a:pt x="606298" y="1905"/>
                    <a:pt x="606298" y="1905"/>
                  </a:cubicBezTo>
                  <a:cubicBezTo>
                    <a:pt x="613156" y="3556"/>
                    <a:pt x="611759" y="16637"/>
                    <a:pt x="604901" y="18034"/>
                  </a:cubicBezTo>
                  <a:cubicBezTo>
                    <a:pt x="604901" y="18034"/>
                    <a:pt x="601853" y="17653"/>
                    <a:pt x="596265" y="17653"/>
                  </a:cubicBezTo>
                  <a:cubicBezTo>
                    <a:pt x="595376" y="17526"/>
                    <a:pt x="594360" y="17526"/>
                    <a:pt x="593344" y="17526"/>
                  </a:cubicBezTo>
                  <a:cubicBezTo>
                    <a:pt x="591185" y="17526"/>
                    <a:pt x="588772" y="17653"/>
                    <a:pt x="585978" y="17653"/>
                  </a:cubicBezTo>
                  <a:cubicBezTo>
                    <a:pt x="581914" y="17653"/>
                    <a:pt x="577342" y="17653"/>
                    <a:pt x="572262" y="18034"/>
                  </a:cubicBezTo>
                  <a:cubicBezTo>
                    <a:pt x="551942" y="19050"/>
                    <a:pt x="523875" y="23241"/>
                    <a:pt x="492379" y="31115"/>
                  </a:cubicBezTo>
                  <a:cubicBezTo>
                    <a:pt x="460756" y="38608"/>
                    <a:pt x="426212" y="50292"/>
                    <a:pt x="392176" y="63754"/>
                  </a:cubicBezTo>
                  <a:cubicBezTo>
                    <a:pt x="358140" y="77216"/>
                    <a:pt x="325247" y="92710"/>
                    <a:pt x="296418" y="106426"/>
                  </a:cubicBezTo>
                  <a:cubicBezTo>
                    <a:pt x="239141" y="134239"/>
                    <a:pt x="167005" y="173355"/>
                    <a:pt x="111125" y="208280"/>
                  </a:cubicBezTo>
                  <a:cubicBezTo>
                    <a:pt x="54864" y="242570"/>
                    <a:pt x="13970" y="271399"/>
                    <a:pt x="13970" y="271399"/>
                  </a:cubicBezTo>
                  <a:cubicBezTo>
                    <a:pt x="13208" y="271907"/>
                    <a:pt x="12446" y="272161"/>
                    <a:pt x="11684" y="272161"/>
                  </a:cubicBezTo>
                  <a:cubicBezTo>
                    <a:pt x="6350" y="272161"/>
                    <a:pt x="0" y="262636"/>
                    <a:pt x="4445" y="258699"/>
                  </a:cubicBezTo>
                  <a:cubicBezTo>
                    <a:pt x="4445" y="258699"/>
                    <a:pt x="43561" y="226441"/>
                    <a:pt x="98425" y="188722"/>
                  </a:cubicBezTo>
                  <a:cubicBezTo>
                    <a:pt x="125857" y="169545"/>
                    <a:pt x="157099" y="148971"/>
                    <a:pt x="188976" y="130048"/>
                  </a:cubicBezTo>
                  <a:cubicBezTo>
                    <a:pt x="221234" y="110871"/>
                    <a:pt x="253873" y="92964"/>
                    <a:pt x="282956" y="78613"/>
                  </a:cubicBezTo>
                  <a:cubicBezTo>
                    <a:pt x="312420" y="64516"/>
                    <a:pt x="346710" y="49784"/>
                    <a:pt x="382143" y="37465"/>
                  </a:cubicBezTo>
                  <a:cubicBezTo>
                    <a:pt x="417449" y="24765"/>
                    <a:pt x="454152" y="14859"/>
                    <a:pt x="487426" y="8255"/>
                  </a:cubicBezTo>
                  <a:cubicBezTo>
                    <a:pt x="518795" y="2540"/>
                    <a:pt x="546989" y="0"/>
                    <a:pt x="567944" y="0"/>
                  </a:cubicBezTo>
                  <a:close/>
                </a:path>
              </a:pathLst>
            </a:custGeom>
            <a:solidFill>
              <a:srgbClr val="439D8A"/>
            </a:solidFill>
          </p:spPr>
        </p:sp>
      </p:grpSp>
      <p:grpSp>
        <p:nvGrpSpPr>
          <p:cNvPr name="Group 22" id="22"/>
          <p:cNvGrpSpPr>
            <a:grpSpLocks noChangeAspect="true"/>
          </p:cNvGrpSpPr>
          <p:nvPr/>
        </p:nvGrpSpPr>
        <p:grpSpPr>
          <a:xfrm rot="1398551">
            <a:off x="4593469" y="8428561"/>
            <a:ext cx="50359" cy="251297"/>
            <a:chOff x="0" y="0"/>
            <a:chExt cx="67145" cy="335063"/>
          </a:xfrm>
        </p:grpSpPr>
        <p:sp>
          <p:nvSpPr>
            <p:cNvPr name="Freeform 23" id="23"/>
            <p:cNvSpPr/>
            <p:nvPr/>
          </p:nvSpPr>
          <p:spPr>
            <a:xfrm flipH="false" flipV="false" rot="0">
              <a:off x="0" y="0"/>
              <a:ext cx="67056" cy="335026"/>
            </a:xfrm>
            <a:custGeom>
              <a:avLst/>
              <a:gdLst/>
              <a:ahLst/>
              <a:cxnLst/>
              <a:rect r="r" b="b" t="t" l="l"/>
              <a:pathLst>
                <a:path h="335026" w="67056">
                  <a:moveTo>
                    <a:pt x="56388" y="0"/>
                  </a:moveTo>
                  <a:cubicBezTo>
                    <a:pt x="60706" y="0"/>
                    <a:pt x="66421" y="1524"/>
                    <a:pt x="67056" y="3683"/>
                  </a:cubicBezTo>
                  <a:cubicBezTo>
                    <a:pt x="67056" y="3683"/>
                    <a:pt x="66675" y="10160"/>
                    <a:pt x="66040" y="20447"/>
                  </a:cubicBezTo>
                  <a:cubicBezTo>
                    <a:pt x="65786" y="31115"/>
                    <a:pt x="65024" y="45466"/>
                    <a:pt x="64389" y="62357"/>
                  </a:cubicBezTo>
                  <a:cubicBezTo>
                    <a:pt x="62992" y="95631"/>
                    <a:pt x="61976" y="137541"/>
                    <a:pt x="58166" y="170434"/>
                  </a:cubicBezTo>
                  <a:cubicBezTo>
                    <a:pt x="54737" y="203073"/>
                    <a:pt x="46863" y="245237"/>
                    <a:pt x="36576" y="277876"/>
                  </a:cubicBezTo>
                  <a:cubicBezTo>
                    <a:pt x="33782" y="286131"/>
                    <a:pt x="31750" y="293624"/>
                    <a:pt x="29083" y="300482"/>
                  </a:cubicBezTo>
                  <a:cubicBezTo>
                    <a:pt x="26670" y="307340"/>
                    <a:pt x="24638" y="313563"/>
                    <a:pt x="22479" y="318389"/>
                  </a:cubicBezTo>
                  <a:cubicBezTo>
                    <a:pt x="18034" y="328295"/>
                    <a:pt x="15621" y="334137"/>
                    <a:pt x="15621" y="334137"/>
                  </a:cubicBezTo>
                  <a:cubicBezTo>
                    <a:pt x="15240" y="334772"/>
                    <a:pt x="14351" y="335026"/>
                    <a:pt x="13081" y="335026"/>
                  </a:cubicBezTo>
                  <a:cubicBezTo>
                    <a:pt x="8509" y="335026"/>
                    <a:pt x="0" y="331343"/>
                    <a:pt x="508" y="328549"/>
                  </a:cubicBezTo>
                  <a:cubicBezTo>
                    <a:pt x="508" y="328549"/>
                    <a:pt x="2286" y="322326"/>
                    <a:pt x="4953" y="312420"/>
                  </a:cubicBezTo>
                  <a:cubicBezTo>
                    <a:pt x="6350" y="307594"/>
                    <a:pt x="7747" y="301498"/>
                    <a:pt x="9398" y="294640"/>
                  </a:cubicBezTo>
                  <a:cubicBezTo>
                    <a:pt x="11049" y="288163"/>
                    <a:pt x="12192" y="280289"/>
                    <a:pt x="13843" y="272288"/>
                  </a:cubicBezTo>
                  <a:cubicBezTo>
                    <a:pt x="20066" y="240030"/>
                    <a:pt x="24130" y="199263"/>
                    <a:pt x="27559" y="167005"/>
                  </a:cubicBezTo>
                  <a:cubicBezTo>
                    <a:pt x="30988" y="135128"/>
                    <a:pt x="36195" y="93599"/>
                    <a:pt x="40894" y="60325"/>
                  </a:cubicBezTo>
                  <a:cubicBezTo>
                    <a:pt x="43307" y="43561"/>
                    <a:pt x="46101" y="28829"/>
                    <a:pt x="47752" y="18542"/>
                  </a:cubicBezTo>
                  <a:cubicBezTo>
                    <a:pt x="49784" y="8255"/>
                    <a:pt x="51181" y="1651"/>
                    <a:pt x="51181" y="1651"/>
                  </a:cubicBezTo>
                  <a:cubicBezTo>
                    <a:pt x="51689" y="508"/>
                    <a:pt x="53721" y="0"/>
                    <a:pt x="56261" y="0"/>
                  </a:cubicBezTo>
                  <a:close/>
                </a:path>
              </a:pathLst>
            </a:custGeom>
            <a:solidFill>
              <a:srgbClr val="439D8A"/>
            </a:solidFill>
          </p:spPr>
        </p:sp>
      </p:grpSp>
      <p:grpSp>
        <p:nvGrpSpPr>
          <p:cNvPr name="Group 24" id="24"/>
          <p:cNvGrpSpPr>
            <a:grpSpLocks noChangeAspect="true"/>
          </p:cNvGrpSpPr>
          <p:nvPr/>
        </p:nvGrpSpPr>
        <p:grpSpPr>
          <a:xfrm rot="0">
            <a:off x="2350716" y="9410782"/>
            <a:ext cx="3402988" cy="868728"/>
            <a:chOff x="0" y="0"/>
            <a:chExt cx="4537317" cy="1158304"/>
          </a:xfrm>
        </p:grpSpPr>
        <p:sp>
          <p:nvSpPr>
            <p:cNvPr name="Freeform 25" id="25"/>
            <p:cNvSpPr/>
            <p:nvPr/>
          </p:nvSpPr>
          <p:spPr>
            <a:xfrm flipH="false" flipV="false" rot="0">
              <a:off x="0" y="127"/>
              <a:ext cx="4537201" cy="1158113"/>
            </a:xfrm>
            <a:custGeom>
              <a:avLst/>
              <a:gdLst/>
              <a:ahLst/>
              <a:cxnLst/>
              <a:rect r="r" b="b" t="t" l="l"/>
              <a:pathLst>
                <a:path h="1158113" w="4537201">
                  <a:moveTo>
                    <a:pt x="2227199" y="0"/>
                  </a:moveTo>
                  <a:cubicBezTo>
                    <a:pt x="2523363" y="0"/>
                    <a:pt x="2775585" y="219583"/>
                    <a:pt x="2877058" y="529463"/>
                  </a:cubicBezTo>
                  <a:cubicBezTo>
                    <a:pt x="3001264" y="409067"/>
                    <a:pt x="3170682" y="333756"/>
                    <a:pt x="3358896" y="333756"/>
                  </a:cubicBezTo>
                  <a:cubicBezTo>
                    <a:pt x="3699002" y="333756"/>
                    <a:pt x="3981323" y="579755"/>
                    <a:pt x="4037838" y="903351"/>
                  </a:cubicBezTo>
                  <a:cubicBezTo>
                    <a:pt x="4084193" y="880745"/>
                    <a:pt x="4135628" y="867029"/>
                    <a:pt x="4190872" y="867029"/>
                  </a:cubicBezTo>
                  <a:cubicBezTo>
                    <a:pt x="4363974" y="867029"/>
                    <a:pt x="4508245" y="992505"/>
                    <a:pt x="4537201" y="1158113"/>
                  </a:cubicBezTo>
                  <a:lnTo>
                    <a:pt x="0" y="1158113"/>
                  </a:lnTo>
                  <a:cubicBezTo>
                    <a:pt x="0" y="1158113"/>
                    <a:pt x="0" y="1158113"/>
                    <a:pt x="0" y="1156843"/>
                  </a:cubicBezTo>
                  <a:cubicBezTo>
                    <a:pt x="0" y="885825"/>
                    <a:pt x="219583" y="666242"/>
                    <a:pt x="490728" y="666242"/>
                  </a:cubicBezTo>
                  <a:cubicBezTo>
                    <a:pt x="559689" y="666242"/>
                    <a:pt x="624967" y="680085"/>
                    <a:pt x="683895" y="706374"/>
                  </a:cubicBezTo>
                  <a:cubicBezTo>
                    <a:pt x="762889" y="424053"/>
                    <a:pt x="1020191" y="217043"/>
                    <a:pt x="1326261" y="217043"/>
                  </a:cubicBezTo>
                  <a:cubicBezTo>
                    <a:pt x="1456690" y="217043"/>
                    <a:pt x="1577213" y="254635"/>
                    <a:pt x="1678940" y="318643"/>
                  </a:cubicBezTo>
                  <a:cubicBezTo>
                    <a:pt x="1806829" y="125349"/>
                    <a:pt x="2005076" y="0"/>
                    <a:pt x="2227199" y="0"/>
                  </a:cubicBezTo>
                  <a:close/>
                </a:path>
              </a:pathLst>
            </a:custGeom>
            <a:solidFill>
              <a:srgbClr val="40B4E5"/>
            </a:solidFill>
          </p:spPr>
        </p:sp>
      </p:grpSp>
      <p:sp>
        <p:nvSpPr>
          <p:cNvPr name="Freeform 26" id="26"/>
          <p:cNvSpPr/>
          <p:nvPr/>
        </p:nvSpPr>
        <p:spPr>
          <a:xfrm flipH="false" flipV="false" rot="0">
            <a:off x="11125559" y="0"/>
            <a:ext cx="7162441" cy="3457745"/>
          </a:xfrm>
          <a:custGeom>
            <a:avLst/>
            <a:gdLst/>
            <a:ahLst/>
            <a:cxnLst/>
            <a:rect r="r" b="b" t="t" l="l"/>
            <a:pathLst>
              <a:path h="3457745" w="7162441">
                <a:moveTo>
                  <a:pt x="0" y="0"/>
                </a:moveTo>
                <a:lnTo>
                  <a:pt x="7162441" y="0"/>
                </a:lnTo>
                <a:lnTo>
                  <a:pt x="7162441" y="3457745"/>
                </a:lnTo>
                <a:lnTo>
                  <a:pt x="0" y="3457745"/>
                </a:lnTo>
                <a:lnTo>
                  <a:pt x="0" y="0"/>
                </a:lnTo>
                <a:close/>
              </a:path>
            </a:pathLst>
          </a:custGeom>
          <a:blipFill>
            <a:blip r:embed="rId2"/>
            <a:stretch>
              <a:fillRect l="-2458" t="-20458" r="-42319" b="-15208"/>
            </a:stretch>
          </a:blipFill>
        </p:spPr>
      </p:sp>
      <p:grpSp>
        <p:nvGrpSpPr>
          <p:cNvPr name="Group 27" id="27"/>
          <p:cNvGrpSpPr/>
          <p:nvPr/>
        </p:nvGrpSpPr>
        <p:grpSpPr>
          <a:xfrm rot="0">
            <a:off x="286598" y="4177756"/>
            <a:ext cx="10611101" cy="3129787"/>
            <a:chOff x="0" y="0"/>
            <a:chExt cx="3424762" cy="1010148"/>
          </a:xfrm>
        </p:grpSpPr>
        <p:sp>
          <p:nvSpPr>
            <p:cNvPr name="Freeform 28" id="28"/>
            <p:cNvSpPr/>
            <p:nvPr/>
          </p:nvSpPr>
          <p:spPr>
            <a:xfrm flipH="false" flipV="false" rot="0">
              <a:off x="0" y="0"/>
              <a:ext cx="3424762" cy="1010148"/>
            </a:xfrm>
            <a:custGeom>
              <a:avLst/>
              <a:gdLst/>
              <a:ahLst/>
              <a:cxnLst/>
              <a:rect r="r" b="b" t="t" l="l"/>
              <a:pathLst>
                <a:path h="1010148" w="3424762">
                  <a:moveTo>
                    <a:pt x="0" y="0"/>
                  </a:moveTo>
                  <a:lnTo>
                    <a:pt x="0" y="1010148"/>
                  </a:lnTo>
                  <a:lnTo>
                    <a:pt x="3424762" y="1010148"/>
                  </a:lnTo>
                  <a:lnTo>
                    <a:pt x="3424762" y="0"/>
                  </a:lnTo>
                  <a:lnTo>
                    <a:pt x="0" y="0"/>
                  </a:lnTo>
                  <a:close/>
                  <a:moveTo>
                    <a:pt x="3363802" y="949188"/>
                  </a:moveTo>
                  <a:lnTo>
                    <a:pt x="59690" y="949188"/>
                  </a:lnTo>
                  <a:lnTo>
                    <a:pt x="59690" y="59690"/>
                  </a:lnTo>
                  <a:lnTo>
                    <a:pt x="3363802" y="59690"/>
                  </a:lnTo>
                  <a:lnTo>
                    <a:pt x="3363802" y="949188"/>
                  </a:lnTo>
                  <a:close/>
                </a:path>
              </a:pathLst>
            </a:custGeom>
            <a:solidFill>
              <a:srgbClr val="40B4E5"/>
            </a:solidFill>
          </p:spPr>
        </p:sp>
      </p:grpSp>
      <p:sp>
        <p:nvSpPr>
          <p:cNvPr name="Freeform 29" id="29"/>
          <p:cNvSpPr/>
          <p:nvPr/>
        </p:nvSpPr>
        <p:spPr>
          <a:xfrm flipH="false" flipV="false" rot="0">
            <a:off x="14360981" y="4347982"/>
            <a:ext cx="1762528" cy="1842948"/>
          </a:xfrm>
          <a:custGeom>
            <a:avLst/>
            <a:gdLst/>
            <a:ahLst/>
            <a:cxnLst/>
            <a:rect r="r" b="b" t="t" l="l"/>
            <a:pathLst>
              <a:path h="1842948" w="1762528">
                <a:moveTo>
                  <a:pt x="0" y="0"/>
                </a:moveTo>
                <a:lnTo>
                  <a:pt x="1762528" y="0"/>
                </a:lnTo>
                <a:lnTo>
                  <a:pt x="1762528" y="1842948"/>
                </a:lnTo>
                <a:lnTo>
                  <a:pt x="0" y="18429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pic>
        <p:nvPicPr>
          <p:cNvPr name="Picture 30" id="30"/>
          <p:cNvPicPr>
            <a:picLocks noChangeAspect="true"/>
          </p:cNvPicPr>
          <p:nvPr/>
        </p:nvPicPr>
        <p:blipFill>
          <a:blip r:embed="rId5"/>
          <a:srcRect l="0" t="0" r="0" b="0"/>
          <a:stretch>
            <a:fillRect/>
          </a:stretch>
        </p:blipFill>
        <p:spPr>
          <a:xfrm flipH="false" flipV="false" rot="0">
            <a:off x="11568570" y="5861574"/>
            <a:ext cx="2125661" cy="1838697"/>
          </a:xfrm>
          <a:prstGeom prst="rect">
            <a:avLst/>
          </a:prstGeom>
        </p:spPr>
      </p:pic>
      <p:sp>
        <p:nvSpPr>
          <p:cNvPr name="Freeform 31" id="31"/>
          <p:cNvSpPr/>
          <p:nvPr/>
        </p:nvSpPr>
        <p:spPr>
          <a:xfrm flipH="false" flipV="false" rot="0">
            <a:off x="4323080" y="1640829"/>
            <a:ext cx="2861249" cy="2060099"/>
          </a:xfrm>
          <a:custGeom>
            <a:avLst/>
            <a:gdLst/>
            <a:ahLst/>
            <a:cxnLst/>
            <a:rect r="r" b="b" t="t" l="l"/>
            <a:pathLst>
              <a:path h="2060099" w="2861249">
                <a:moveTo>
                  <a:pt x="0" y="0"/>
                </a:moveTo>
                <a:lnTo>
                  <a:pt x="2861248" y="0"/>
                </a:lnTo>
                <a:lnTo>
                  <a:pt x="2861248" y="2060099"/>
                </a:lnTo>
                <a:lnTo>
                  <a:pt x="0" y="2060099"/>
                </a:lnTo>
                <a:lnTo>
                  <a:pt x="0" y="0"/>
                </a:lnTo>
                <a:close/>
              </a:path>
            </a:pathLst>
          </a:custGeom>
          <a:blipFill>
            <a:blip r:embed="rId6"/>
            <a:stretch>
              <a:fillRect l="0" t="0" r="0" b="0"/>
            </a:stretch>
          </a:blipFill>
        </p:spPr>
      </p:sp>
      <p:sp>
        <p:nvSpPr>
          <p:cNvPr name="TextBox 32" id="32"/>
          <p:cNvSpPr txBox="true"/>
          <p:nvPr/>
        </p:nvSpPr>
        <p:spPr>
          <a:xfrm rot="0">
            <a:off x="576745" y="4290832"/>
            <a:ext cx="10754590" cy="2184400"/>
          </a:xfrm>
          <a:prstGeom prst="rect">
            <a:avLst/>
          </a:prstGeom>
        </p:spPr>
        <p:txBody>
          <a:bodyPr anchor="t" rtlCol="false" tIns="0" lIns="0" bIns="0" rIns="0">
            <a:spAutoFit/>
          </a:bodyPr>
          <a:lstStyle/>
          <a:p>
            <a:pPr>
              <a:lnSpc>
                <a:spcPts val="3500"/>
              </a:lnSpc>
            </a:pPr>
            <a:r>
              <a:rPr lang="en-US" sz="2500">
                <a:solidFill>
                  <a:srgbClr val="000000"/>
                </a:solidFill>
                <a:latin typeface="ABeeZee Bold"/>
              </a:rPr>
              <a:t>In California, look up household hazard waste product program. https://calrecycle.ca.gov/homehazwaste/directory/</a:t>
            </a:r>
          </a:p>
          <a:p>
            <a:pPr algn="ctr">
              <a:lnSpc>
                <a:spcPts val="3500"/>
              </a:lnSpc>
            </a:pPr>
          </a:p>
          <a:p>
            <a:pPr>
              <a:lnSpc>
                <a:spcPts val="3500"/>
              </a:lnSpc>
            </a:pPr>
            <a:r>
              <a:rPr lang="en-US" sz="2500">
                <a:solidFill>
                  <a:srgbClr val="000000"/>
                </a:solidFill>
                <a:latin typeface="ABeeZee Bold"/>
              </a:rPr>
              <a:t>or check with your local county household waste removal program outside of California.</a:t>
            </a:r>
          </a:p>
        </p:txBody>
      </p:sp>
      <p:sp>
        <p:nvSpPr>
          <p:cNvPr name="Freeform 33" id="33"/>
          <p:cNvSpPr/>
          <p:nvPr/>
        </p:nvSpPr>
        <p:spPr>
          <a:xfrm flipH="false" flipV="false" rot="0">
            <a:off x="9016923" y="7954984"/>
            <a:ext cx="1301692" cy="2258901"/>
          </a:xfrm>
          <a:custGeom>
            <a:avLst/>
            <a:gdLst/>
            <a:ahLst/>
            <a:cxnLst/>
            <a:rect r="r" b="b" t="t" l="l"/>
            <a:pathLst>
              <a:path h="2258901" w="1301692">
                <a:moveTo>
                  <a:pt x="0" y="0"/>
                </a:moveTo>
                <a:lnTo>
                  <a:pt x="1301692" y="0"/>
                </a:lnTo>
                <a:lnTo>
                  <a:pt x="1301692" y="2258901"/>
                </a:lnTo>
                <a:lnTo>
                  <a:pt x="0" y="225890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4" id="34"/>
          <p:cNvSpPr/>
          <p:nvPr/>
        </p:nvSpPr>
        <p:spPr>
          <a:xfrm flipH="false" flipV="false" rot="0">
            <a:off x="10482014" y="7954984"/>
            <a:ext cx="1287089" cy="2233559"/>
          </a:xfrm>
          <a:custGeom>
            <a:avLst/>
            <a:gdLst/>
            <a:ahLst/>
            <a:cxnLst/>
            <a:rect r="r" b="b" t="t" l="l"/>
            <a:pathLst>
              <a:path h="2233559" w="1287089">
                <a:moveTo>
                  <a:pt x="0" y="0"/>
                </a:moveTo>
                <a:lnTo>
                  <a:pt x="1287089" y="0"/>
                </a:lnTo>
                <a:lnTo>
                  <a:pt x="1287089" y="2233559"/>
                </a:lnTo>
                <a:lnTo>
                  <a:pt x="0" y="223355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5" id="35"/>
          <p:cNvSpPr/>
          <p:nvPr/>
        </p:nvSpPr>
        <p:spPr>
          <a:xfrm flipH="false" flipV="false" rot="0">
            <a:off x="11125559" y="0"/>
            <a:ext cx="7162441" cy="3457745"/>
          </a:xfrm>
          <a:custGeom>
            <a:avLst/>
            <a:gdLst/>
            <a:ahLst/>
            <a:cxnLst/>
            <a:rect r="r" b="b" t="t" l="l"/>
            <a:pathLst>
              <a:path h="3457745" w="7162441">
                <a:moveTo>
                  <a:pt x="0" y="0"/>
                </a:moveTo>
                <a:lnTo>
                  <a:pt x="7162441" y="0"/>
                </a:lnTo>
                <a:lnTo>
                  <a:pt x="7162441" y="3457745"/>
                </a:lnTo>
                <a:lnTo>
                  <a:pt x="0" y="3457745"/>
                </a:lnTo>
                <a:lnTo>
                  <a:pt x="0" y="0"/>
                </a:lnTo>
                <a:close/>
              </a:path>
            </a:pathLst>
          </a:custGeom>
          <a:blipFill>
            <a:blip r:embed="rId2"/>
            <a:stretch>
              <a:fillRect l="-2458" t="-20458" r="-42319" b="-15208"/>
            </a:stretch>
          </a:blipFill>
        </p:spPr>
      </p:sp>
      <p:sp>
        <p:nvSpPr>
          <p:cNvPr name="Freeform 36" id="36"/>
          <p:cNvSpPr/>
          <p:nvPr/>
        </p:nvSpPr>
        <p:spPr>
          <a:xfrm flipH="false" flipV="false" rot="0">
            <a:off x="17125174" y="9084434"/>
            <a:ext cx="948191" cy="1013551"/>
          </a:xfrm>
          <a:custGeom>
            <a:avLst/>
            <a:gdLst/>
            <a:ahLst/>
            <a:cxnLst/>
            <a:rect r="r" b="b" t="t" l="l"/>
            <a:pathLst>
              <a:path h="1013551" w="948191">
                <a:moveTo>
                  <a:pt x="0" y="0"/>
                </a:moveTo>
                <a:lnTo>
                  <a:pt x="948191" y="0"/>
                </a:lnTo>
                <a:lnTo>
                  <a:pt x="948191" y="1013552"/>
                </a:lnTo>
                <a:lnTo>
                  <a:pt x="0" y="1013552"/>
                </a:lnTo>
                <a:lnTo>
                  <a:pt x="0" y="0"/>
                </a:lnTo>
                <a:close/>
              </a:path>
            </a:pathLst>
          </a:custGeom>
          <a:blipFill>
            <a:blip r:embed="rId11"/>
            <a:stretch>
              <a:fillRect l="0" t="0" r="0" b="0"/>
            </a:stretch>
          </a:blipFill>
        </p:spPr>
      </p:sp>
      <p:sp>
        <p:nvSpPr>
          <p:cNvPr name="TextBox 37" id="37"/>
          <p:cNvSpPr txBox="true"/>
          <p:nvPr/>
        </p:nvSpPr>
        <p:spPr>
          <a:xfrm rot="0">
            <a:off x="0" y="162638"/>
            <a:ext cx="7893776" cy="762000"/>
          </a:xfrm>
          <a:prstGeom prst="rect">
            <a:avLst/>
          </a:prstGeom>
        </p:spPr>
        <p:txBody>
          <a:bodyPr anchor="t" rtlCol="false" tIns="0" lIns="0" bIns="0" rIns="0">
            <a:spAutoFit/>
          </a:bodyPr>
          <a:lstStyle/>
          <a:p>
            <a:pPr algn="l">
              <a:lnSpc>
                <a:spcPts val="5999"/>
              </a:lnSpc>
            </a:pPr>
            <a:r>
              <a:rPr lang="en-US" sz="4999">
                <a:solidFill>
                  <a:srgbClr val="043A5B"/>
                </a:solidFill>
                <a:latin typeface="Lazydog Bold"/>
              </a:rPr>
              <a:t>Disposing e-cigarettes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539250" y="0"/>
            <a:ext cx="10748678" cy="9493592"/>
            <a:chOff x="0" y="0"/>
            <a:chExt cx="14331571" cy="12658123"/>
          </a:xfrm>
        </p:grpSpPr>
        <p:sp>
          <p:nvSpPr>
            <p:cNvPr name="Freeform 3" id="3"/>
            <p:cNvSpPr/>
            <p:nvPr/>
          </p:nvSpPr>
          <p:spPr>
            <a:xfrm flipH="false" flipV="false" rot="0">
              <a:off x="127" y="0"/>
              <a:ext cx="14331315" cy="12658218"/>
            </a:xfrm>
            <a:custGeom>
              <a:avLst/>
              <a:gdLst/>
              <a:ahLst/>
              <a:cxnLst/>
              <a:rect r="r" b="b" t="t" l="l"/>
              <a:pathLst>
                <a:path h="12658218" w="14331315">
                  <a:moveTo>
                    <a:pt x="5140960" y="0"/>
                  </a:moveTo>
                  <a:cubicBezTo>
                    <a:pt x="5140960" y="0"/>
                    <a:pt x="6554978" y="2019808"/>
                    <a:pt x="3013710" y="3387344"/>
                  </a:cubicBezTo>
                  <a:cubicBezTo>
                    <a:pt x="0" y="4550664"/>
                    <a:pt x="433578" y="7194804"/>
                    <a:pt x="2272411" y="7908036"/>
                  </a:cubicBezTo>
                  <a:cubicBezTo>
                    <a:pt x="2263648" y="7952613"/>
                    <a:pt x="2254885" y="7997063"/>
                    <a:pt x="2248154" y="8041640"/>
                  </a:cubicBezTo>
                  <a:cubicBezTo>
                    <a:pt x="1923923" y="10130282"/>
                    <a:pt x="3871214" y="10176637"/>
                    <a:pt x="4792472" y="10603485"/>
                  </a:cubicBezTo>
                  <a:cubicBezTo>
                    <a:pt x="4940554" y="10672191"/>
                    <a:pt x="5074158" y="10756392"/>
                    <a:pt x="5201920" y="10848341"/>
                  </a:cubicBezTo>
                  <a:cubicBezTo>
                    <a:pt x="5363464" y="11439653"/>
                    <a:pt x="5754497" y="12006835"/>
                    <a:pt x="6340983" y="12335892"/>
                  </a:cubicBezTo>
                  <a:cubicBezTo>
                    <a:pt x="6640957" y="12505183"/>
                    <a:pt x="6996176" y="12597131"/>
                    <a:pt x="7313676" y="12627230"/>
                  </a:cubicBezTo>
                  <a:cubicBezTo>
                    <a:pt x="7542784" y="12648439"/>
                    <a:pt x="7761224" y="12658218"/>
                    <a:pt x="7970266" y="12658218"/>
                  </a:cubicBezTo>
                  <a:cubicBezTo>
                    <a:pt x="10129139" y="12658218"/>
                    <a:pt x="11272901" y="11619104"/>
                    <a:pt x="12600940" y="11522965"/>
                  </a:cubicBezTo>
                  <a:cubicBezTo>
                    <a:pt x="12665202" y="11518393"/>
                    <a:pt x="12729972" y="11515853"/>
                    <a:pt x="12795377" y="11515853"/>
                  </a:cubicBezTo>
                  <a:cubicBezTo>
                    <a:pt x="13262102" y="11515853"/>
                    <a:pt x="13758418" y="11639805"/>
                    <a:pt x="14331315" y="11970005"/>
                  </a:cubicBezTo>
                  <a:lnTo>
                    <a:pt x="14331315" y="0"/>
                  </a:lnTo>
                  <a:close/>
                </a:path>
              </a:pathLst>
            </a:custGeom>
            <a:solidFill>
              <a:srgbClr val="A0EBFF"/>
            </a:solidFill>
          </p:spPr>
        </p:sp>
      </p:grpSp>
      <p:grpSp>
        <p:nvGrpSpPr>
          <p:cNvPr name="Group 4" id="4"/>
          <p:cNvGrpSpPr>
            <a:grpSpLocks noChangeAspect="true"/>
          </p:cNvGrpSpPr>
          <p:nvPr/>
        </p:nvGrpSpPr>
        <p:grpSpPr>
          <a:xfrm rot="-10800000">
            <a:off x="-21406" y="4697758"/>
            <a:ext cx="6549304" cy="5595242"/>
            <a:chOff x="0" y="0"/>
            <a:chExt cx="8732405" cy="7460323"/>
          </a:xfrm>
        </p:grpSpPr>
        <p:sp>
          <p:nvSpPr>
            <p:cNvPr name="Freeform 5" id="5"/>
            <p:cNvSpPr/>
            <p:nvPr/>
          </p:nvSpPr>
          <p:spPr>
            <a:xfrm flipH="false" flipV="false" rot="0">
              <a:off x="0" y="0"/>
              <a:ext cx="8732647" cy="7460234"/>
            </a:xfrm>
            <a:custGeom>
              <a:avLst/>
              <a:gdLst/>
              <a:ahLst/>
              <a:cxnLst/>
              <a:rect r="r" b="b" t="t" l="l"/>
              <a:pathLst>
                <a:path h="7460234" w="8732647">
                  <a:moveTo>
                    <a:pt x="3316605" y="0"/>
                  </a:moveTo>
                  <a:cubicBezTo>
                    <a:pt x="3316605" y="0"/>
                    <a:pt x="4150106" y="1190625"/>
                    <a:pt x="2062734" y="1996821"/>
                  </a:cubicBezTo>
                  <a:cubicBezTo>
                    <a:pt x="0" y="2793111"/>
                    <a:pt x="677418" y="4766691"/>
                    <a:pt x="2210816" y="4766691"/>
                  </a:cubicBezTo>
                  <a:cubicBezTo>
                    <a:pt x="2339467" y="4766691"/>
                    <a:pt x="2474087" y="4752848"/>
                    <a:pt x="2613533" y="4723130"/>
                  </a:cubicBezTo>
                  <a:cubicBezTo>
                    <a:pt x="2779776" y="4687824"/>
                    <a:pt x="2920873" y="4671314"/>
                    <a:pt x="3039110" y="4671314"/>
                  </a:cubicBezTo>
                  <a:cubicBezTo>
                    <a:pt x="3616579" y="4671314"/>
                    <a:pt x="3647440" y="5065395"/>
                    <a:pt x="3398139" y="5587873"/>
                  </a:cubicBezTo>
                  <a:cubicBezTo>
                    <a:pt x="3149854" y="6107811"/>
                    <a:pt x="3398139" y="6918833"/>
                    <a:pt x="4023995" y="7270623"/>
                  </a:cubicBezTo>
                  <a:cubicBezTo>
                    <a:pt x="4201033" y="7369937"/>
                    <a:pt x="4410202" y="7424547"/>
                    <a:pt x="4597527" y="7441946"/>
                  </a:cubicBezTo>
                  <a:cubicBezTo>
                    <a:pt x="4732655" y="7454519"/>
                    <a:pt x="4861433" y="7460234"/>
                    <a:pt x="4984750" y="7460234"/>
                  </a:cubicBezTo>
                  <a:cubicBezTo>
                    <a:pt x="6256655" y="7460234"/>
                    <a:pt x="6930771" y="6848221"/>
                    <a:pt x="7713345" y="6791325"/>
                  </a:cubicBezTo>
                  <a:cubicBezTo>
                    <a:pt x="7751572" y="6788531"/>
                    <a:pt x="7790180" y="6787007"/>
                    <a:pt x="7829042" y="6787007"/>
                  </a:cubicBezTo>
                  <a:cubicBezTo>
                    <a:pt x="8103488" y="6787007"/>
                    <a:pt x="8395081" y="6860032"/>
                    <a:pt x="8732647" y="7054723"/>
                  </a:cubicBezTo>
                  <a:lnTo>
                    <a:pt x="8732647" y="0"/>
                  </a:lnTo>
                  <a:close/>
                </a:path>
              </a:pathLst>
            </a:custGeom>
            <a:solidFill>
              <a:srgbClr val="A0EBFF"/>
            </a:solidFill>
          </p:spPr>
        </p:sp>
      </p:grpSp>
      <p:pic>
        <p:nvPicPr>
          <p:cNvPr name="Picture 6" id="6">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3945" r="0" b="13002"/>
          <a:stretch>
            <a:fillRect/>
          </a:stretch>
        </p:blipFill>
        <p:spPr>
          <a:xfrm flipH="false" flipV="false" rot="0">
            <a:off x="6147020" y="525032"/>
            <a:ext cx="11121805" cy="9236935"/>
          </a:xfrm>
          <a:prstGeom prst="rect">
            <a:avLst/>
          </a:prstGeom>
        </p:spPr>
      </p:pic>
      <p:sp>
        <p:nvSpPr>
          <p:cNvPr name="Freeform 7" id="7"/>
          <p:cNvSpPr/>
          <p:nvPr/>
        </p:nvSpPr>
        <p:spPr>
          <a:xfrm flipH="false" flipV="false" rot="0">
            <a:off x="1028700" y="6877865"/>
            <a:ext cx="2403401" cy="3415135"/>
          </a:xfrm>
          <a:custGeom>
            <a:avLst/>
            <a:gdLst/>
            <a:ahLst/>
            <a:cxnLst/>
            <a:rect r="r" b="b" t="t" l="l"/>
            <a:pathLst>
              <a:path h="3415135" w="2403401">
                <a:moveTo>
                  <a:pt x="0" y="0"/>
                </a:moveTo>
                <a:lnTo>
                  <a:pt x="2403401" y="0"/>
                </a:lnTo>
                <a:lnTo>
                  <a:pt x="2403401" y="3415135"/>
                </a:lnTo>
                <a:lnTo>
                  <a:pt x="0" y="34151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7339737" y="9164763"/>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8"/>
            <a:stretch>
              <a:fillRect l="0" t="0" r="0" b="0"/>
            </a:stretch>
          </a:blipFill>
        </p:spPr>
      </p:sp>
      <p:sp>
        <p:nvSpPr>
          <p:cNvPr name="TextBox 9" id="9"/>
          <p:cNvSpPr txBox="true"/>
          <p:nvPr/>
        </p:nvSpPr>
        <p:spPr>
          <a:xfrm rot="0">
            <a:off x="432152" y="-9525"/>
            <a:ext cx="5642189" cy="2628900"/>
          </a:xfrm>
          <a:prstGeom prst="rect">
            <a:avLst/>
          </a:prstGeom>
        </p:spPr>
        <p:txBody>
          <a:bodyPr anchor="t" rtlCol="false" tIns="0" lIns="0" bIns="0" rIns="0">
            <a:spAutoFit/>
          </a:bodyPr>
          <a:lstStyle/>
          <a:p>
            <a:pPr algn="l">
              <a:lnSpc>
                <a:spcPts val="4933"/>
              </a:lnSpc>
            </a:pPr>
            <a:r>
              <a:rPr lang="en-US" sz="4111">
                <a:solidFill>
                  <a:srgbClr val="043A5B"/>
                </a:solidFill>
                <a:latin typeface="Lazydog"/>
              </a:rPr>
              <a:t>Photovoice Garbology </a:t>
            </a:r>
          </a:p>
          <a:p>
            <a:pPr algn="l">
              <a:lnSpc>
                <a:spcPts val="6000"/>
              </a:lnSpc>
            </a:pPr>
            <a:r>
              <a:rPr lang="en-US" sz="5000">
                <a:solidFill>
                  <a:srgbClr val="043A5B"/>
                </a:solidFill>
                <a:latin typeface="Lazydog"/>
              </a:rPr>
              <a:t>Project</a:t>
            </a:r>
          </a:p>
          <a:p>
            <a:pPr algn="l">
              <a:lnSpc>
                <a:spcPts val="4933"/>
              </a:lnSpc>
            </a:pPr>
            <a:r>
              <a:rPr lang="en-US" sz="4111">
                <a:solidFill>
                  <a:srgbClr val="043A5B"/>
                </a:solidFill>
                <a:latin typeface="Lazydog"/>
              </a:rPr>
              <a:t>Video</a:t>
            </a:r>
          </a:p>
        </p:txBody>
      </p:sp>
    </p:spTree>
  </p:cSld>
  <p:clrMapOvr>
    <a:masterClrMapping/>
  </p:clrMapOvr>
  <p:timing>
    <p:tnLst>
      <p:par>
        <p:cTn dur="indefinite" restart="never" nodeType="tmRoot">
          <p:childTnLst>
            <p:video>
              <p:cMediaNode vol="100000">
                <p:cTn fill="hold" display="false">
                  <p:stCondLst>
                    <p:cond delay="indefinite"/>
                  </p:stCondLst>
                </p:cTn>
                <p:tgtEl>
                  <p:spTgt spid="6"/>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7539250" y="0"/>
            <a:ext cx="10748678" cy="9493592"/>
            <a:chOff x="0" y="0"/>
            <a:chExt cx="14331571" cy="12658123"/>
          </a:xfrm>
        </p:grpSpPr>
        <p:sp>
          <p:nvSpPr>
            <p:cNvPr name="Freeform 3" id="3"/>
            <p:cNvSpPr/>
            <p:nvPr/>
          </p:nvSpPr>
          <p:spPr>
            <a:xfrm flipH="false" flipV="false" rot="0">
              <a:off x="127" y="0"/>
              <a:ext cx="14331315" cy="12658218"/>
            </a:xfrm>
            <a:custGeom>
              <a:avLst/>
              <a:gdLst/>
              <a:ahLst/>
              <a:cxnLst/>
              <a:rect r="r" b="b" t="t" l="l"/>
              <a:pathLst>
                <a:path h="12658218" w="14331315">
                  <a:moveTo>
                    <a:pt x="5140960" y="0"/>
                  </a:moveTo>
                  <a:cubicBezTo>
                    <a:pt x="5140960" y="0"/>
                    <a:pt x="6554978" y="2019808"/>
                    <a:pt x="3013710" y="3387344"/>
                  </a:cubicBezTo>
                  <a:cubicBezTo>
                    <a:pt x="0" y="4550664"/>
                    <a:pt x="433578" y="7194804"/>
                    <a:pt x="2272411" y="7908036"/>
                  </a:cubicBezTo>
                  <a:cubicBezTo>
                    <a:pt x="2263648" y="7952613"/>
                    <a:pt x="2254885" y="7997063"/>
                    <a:pt x="2248154" y="8041640"/>
                  </a:cubicBezTo>
                  <a:cubicBezTo>
                    <a:pt x="1923923" y="10130282"/>
                    <a:pt x="3871214" y="10176637"/>
                    <a:pt x="4792472" y="10603485"/>
                  </a:cubicBezTo>
                  <a:cubicBezTo>
                    <a:pt x="4940554" y="10672191"/>
                    <a:pt x="5074158" y="10756392"/>
                    <a:pt x="5201920" y="10848341"/>
                  </a:cubicBezTo>
                  <a:cubicBezTo>
                    <a:pt x="5363464" y="11439653"/>
                    <a:pt x="5754497" y="12006835"/>
                    <a:pt x="6340983" y="12335892"/>
                  </a:cubicBezTo>
                  <a:cubicBezTo>
                    <a:pt x="6640957" y="12505183"/>
                    <a:pt x="6996176" y="12597131"/>
                    <a:pt x="7313676" y="12627230"/>
                  </a:cubicBezTo>
                  <a:cubicBezTo>
                    <a:pt x="7542784" y="12648439"/>
                    <a:pt x="7761224" y="12658218"/>
                    <a:pt x="7970266" y="12658218"/>
                  </a:cubicBezTo>
                  <a:cubicBezTo>
                    <a:pt x="10129139" y="12658218"/>
                    <a:pt x="11272901" y="11619104"/>
                    <a:pt x="12600940" y="11522965"/>
                  </a:cubicBezTo>
                  <a:cubicBezTo>
                    <a:pt x="12665202" y="11518393"/>
                    <a:pt x="12729972" y="11515853"/>
                    <a:pt x="12795377" y="11515853"/>
                  </a:cubicBezTo>
                  <a:cubicBezTo>
                    <a:pt x="13262102" y="11515853"/>
                    <a:pt x="13758418" y="11639805"/>
                    <a:pt x="14331315" y="11970005"/>
                  </a:cubicBezTo>
                  <a:lnTo>
                    <a:pt x="14331315" y="0"/>
                  </a:lnTo>
                  <a:close/>
                </a:path>
              </a:pathLst>
            </a:custGeom>
            <a:solidFill>
              <a:srgbClr val="A0EBFF"/>
            </a:solidFill>
          </p:spPr>
        </p:sp>
      </p:grpSp>
      <p:grpSp>
        <p:nvGrpSpPr>
          <p:cNvPr name="Group 4" id="4"/>
          <p:cNvGrpSpPr>
            <a:grpSpLocks noChangeAspect="true"/>
          </p:cNvGrpSpPr>
          <p:nvPr/>
        </p:nvGrpSpPr>
        <p:grpSpPr>
          <a:xfrm rot="-10800000">
            <a:off x="-21406" y="4697758"/>
            <a:ext cx="6549304" cy="5595242"/>
            <a:chOff x="0" y="0"/>
            <a:chExt cx="8732405" cy="7460323"/>
          </a:xfrm>
        </p:grpSpPr>
        <p:sp>
          <p:nvSpPr>
            <p:cNvPr name="Freeform 5" id="5"/>
            <p:cNvSpPr/>
            <p:nvPr/>
          </p:nvSpPr>
          <p:spPr>
            <a:xfrm flipH="false" flipV="false" rot="0">
              <a:off x="0" y="0"/>
              <a:ext cx="8732647" cy="7460234"/>
            </a:xfrm>
            <a:custGeom>
              <a:avLst/>
              <a:gdLst/>
              <a:ahLst/>
              <a:cxnLst/>
              <a:rect r="r" b="b" t="t" l="l"/>
              <a:pathLst>
                <a:path h="7460234" w="8732647">
                  <a:moveTo>
                    <a:pt x="3316605" y="0"/>
                  </a:moveTo>
                  <a:cubicBezTo>
                    <a:pt x="3316605" y="0"/>
                    <a:pt x="4150106" y="1190625"/>
                    <a:pt x="2062734" y="1996821"/>
                  </a:cubicBezTo>
                  <a:cubicBezTo>
                    <a:pt x="0" y="2793111"/>
                    <a:pt x="677418" y="4766691"/>
                    <a:pt x="2210816" y="4766691"/>
                  </a:cubicBezTo>
                  <a:cubicBezTo>
                    <a:pt x="2339467" y="4766691"/>
                    <a:pt x="2474087" y="4752848"/>
                    <a:pt x="2613533" y="4723130"/>
                  </a:cubicBezTo>
                  <a:cubicBezTo>
                    <a:pt x="2779776" y="4687824"/>
                    <a:pt x="2920873" y="4671314"/>
                    <a:pt x="3039110" y="4671314"/>
                  </a:cubicBezTo>
                  <a:cubicBezTo>
                    <a:pt x="3616579" y="4671314"/>
                    <a:pt x="3647440" y="5065395"/>
                    <a:pt x="3398139" y="5587873"/>
                  </a:cubicBezTo>
                  <a:cubicBezTo>
                    <a:pt x="3149854" y="6107811"/>
                    <a:pt x="3398139" y="6918833"/>
                    <a:pt x="4023995" y="7270623"/>
                  </a:cubicBezTo>
                  <a:cubicBezTo>
                    <a:pt x="4201033" y="7369937"/>
                    <a:pt x="4410202" y="7424547"/>
                    <a:pt x="4597527" y="7441946"/>
                  </a:cubicBezTo>
                  <a:cubicBezTo>
                    <a:pt x="4732655" y="7454519"/>
                    <a:pt x="4861433" y="7460234"/>
                    <a:pt x="4984750" y="7460234"/>
                  </a:cubicBezTo>
                  <a:cubicBezTo>
                    <a:pt x="6256655" y="7460234"/>
                    <a:pt x="6930771" y="6848221"/>
                    <a:pt x="7713345" y="6791325"/>
                  </a:cubicBezTo>
                  <a:cubicBezTo>
                    <a:pt x="7751572" y="6788531"/>
                    <a:pt x="7790180" y="6787007"/>
                    <a:pt x="7829042" y="6787007"/>
                  </a:cubicBezTo>
                  <a:cubicBezTo>
                    <a:pt x="8103488" y="6787007"/>
                    <a:pt x="8395081" y="6860032"/>
                    <a:pt x="8732647" y="7054723"/>
                  </a:cubicBezTo>
                  <a:lnTo>
                    <a:pt x="8732647" y="0"/>
                  </a:lnTo>
                  <a:close/>
                </a:path>
              </a:pathLst>
            </a:custGeom>
            <a:solidFill>
              <a:srgbClr val="A0EBFF"/>
            </a:solidFill>
          </p:spPr>
        </p:sp>
      </p:grpSp>
      <p:sp>
        <p:nvSpPr>
          <p:cNvPr name="Freeform 6" id="6"/>
          <p:cNvSpPr/>
          <p:nvPr/>
        </p:nvSpPr>
        <p:spPr>
          <a:xfrm flipH="false" flipV="false" rot="0">
            <a:off x="13444384" y="3078173"/>
            <a:ext cx="4104162" cy="2811351"/>
          </a:xfrm>
          <a:custGeom>
            <a:avLst/>
            <a:gdLst/>
            <a:ahLst/>
            <a:cxnLst/>
            <a:rect r="r" b="b" t="t" l="l"/>
            <a:pathLst>
              <a:path h="2811351" w="4104162">
                <a:moveTo>
                  <a:pt x="0" y="0"/>
                </a:moveTo>
                <a:lnTo>
                  <a:pt x="4104162" y="0"/>
                </a:lnTo>
                <a:lnTo>
                  <a:pt x="4104162" y="2811351"/>
                </a:lnTo>
                <a:lnTo>
                  <a:pt x="0" y="28113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292382" y="2768092"/>
            <a:ext cx="9638444" cy="7354570"/>
          </a:xfrm>
          <a:prstGeom prst="rect">
            <a:avLst/>
          </a:prstGeom>
        </p:spPr>
        <p:txBody>
          <a:bodyPr anchor="t" rtlCol="false" tIns="0" lIns="0" bIns="0" rIns="0">
            <a:spAutoFit/>
          </a:bodyPr>
          <a:lstStyle/>
          <a:p>
            <a:pPr marL="1122679" indent="-561340" lvl="1">
              <a:lnSpc>
                <a:spcPts val="7279"/>
              </a:lnSpc>
              <a:buFont typeface="Arial"/>
              <a:buChar char="•"/>
            </a:pPr>
            <a:r>
              <a:rPr lang="en-US" sz="5199">
                <a:solidFill>
                  <a:srgbClr val="000000"/>
                </a:solidFill>
                <a:latin typeface="Sniglet"/>
              </a:rPr>
              <a:t>What do you see here?</a:t>
            </a:r>
          </a:p>
          <a:p>
            <a:pPr marL="1122679" indent="-561340" lvl="1">
              <a:lnSpc>
                <a:spcPts val="7279"/>
              </a:lnSpc>
              <a:buFont typeface="Arial"/>
              <a:buChar char="•"/>
            </a:pPr>
            <a:r>
              <a:rPr lang="en-US" sz="5199">
                <a:solidFill>
                  <a:srgbClr val="000000"/>
                </a:solidFill>
                <a:latin typeface="Sniglet"/>
              </a:rPr>
              <a:t>Which was your favorite photo? </a:t>
            </a:r>
          </a:p>
          <a:p>
            <a:pPr marL="1122679" indent="-561340" lvl="1">
              <a:lnSpc>
                <a:spcPts val="7279"/>
              </a:lnSpc>
              <a:buFont typeface="Arial"/>
              <a:buChar char="•"/>
            </a:pPr>
            <a:r>
              <a:rPr lang="en-US" sz="5199">
                <a:solidFill>
                  <a:srgbClr val="000000"/>
                </a:solidFill>
                <a:latin typeface="Sniglet"/>
              </a:rPr>
              <a:t>What was happening in that photo?</a:t>
            </a:r>
          </a:p>
          <a:p>
            <a:pPr marL="1122679" indent="-561340" lvl="1">
              <a:lnSpc>
                <a:spcPts val="7279"/>
              </a:lnSpc>
              <a:buFont typeface="Arial"/>
              <a:buChar char="•"/>
            </a:pPr>
            <a:r>
              <a:rPr lang="en-US" sz="5199">
                <a:solidFill>
                  <a:srgbClr val="000000"/>
                </a:solidFill>
                <a:latin typeface="Sniglet"/>
              </a:rPr>
              <a:t>How does this relate to our lives?</a:t>
            </a:r>
          </a:p>
          <a:p>
            <a:pPr marL="1122679" indent="-561340" lvl="1">
              <a:lnSpc>
                <a:spcPts val="7279"/>
              </a:lnSpc>
              <a:buFont typeface="Arial"/>
              <a:buChar char="•"/>
            </a:pPr>
            <a:r>
              <a:rPr lang="en-US" sz="5199">
                <a:solidFill>
                  <a:srgbClr val="000000"/>
                </a:solidFill>
                <a:latin typeface="Sniglet"/>
              </a:rPr>
              <a:t>Why does this problem exist?</a:t>
            </a:r>
          </a:p>
        </p:txBody>
      </p:sp>
      <p:sp>
        <p:nvSpPr>
          <p:cNvPr name="Freeform 8" id="8"/>
          <p:cNvSpPr/>
          <p:nvPr/>
        </p:nvSpPr>
        <p:spPr>
          <a:xfrm flipH="false" flipV="false" rot="0">
            <a:off x="17074450" y="9109111"/>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5"/>
            <a:stretch>
              <a:fillRect l="0" t="0" r="0" b="0"/>
            </a:stretch>
          </a:blipFill>
        </p:spPr>
      </p:sp>
      <p:sp>
        <p:nvSpPr>
          <p:cNvPr name="TextBox 9" id="9"/>
          <p:cNvSpPr txBox="true"/>
          <p:nvPr/>
        </p:nvSpPr>
        <p:spPr>
          <a:xfrm rot="0">
            <a:off x="12704929" y="1739243"/>
            <a:ext cx="5583071" cy="721983"/>
          </a:xfrm>
          <a:prstGeom prst="rect">
            <a:avLst/>
          </a:prstGeom>
        </p:spPr>
        <p:txBody>
          <a:bodyPr anchor="t" rtlCol="false" tIns="0" lIns="0" bIns="0" rIns="0">
            <a:spAutoFit/>
          </a:bodyPr>
          <a:lstStyle/>
          <a:p>
            <a:pPr algn="ctr">
              <a:lnSpc>
                <a:spcPts val="5880"/>
              </a:lnSpc>
            </a:pPr>
            <a:r>
              <a:rPr lang="en-US" sz="4200">
                <a:solidFill>
                  <a:srgbClr val="000000"/>
                </a:solidFill>
                <a:latin typeface="Lazydog"/>
              </a:rPr>
              <a:t>Think -Pair -Share</a:t>
            </a:r>
          </a:p>
        </p:txBody>
      </p:sp>
      <p:sp>
        <p:nvSpPr>
          <p:cNvPr name="TextBox 10" id="10"/>
          <p:cNvSpPr txBox="true"/>
          <p:nvPr/>
        </p:nvSpPr>
        <p:spPr>
          <a:xfrm rot="0">
            <a:off x="292382" y="22521"/>
            <a:ext cx="13954109" cy="2512694"/>
          </a:xfrm>
          <a:prstGeom prst="rect">
            <a:avLst/>
          </a:prstGeom>
        </p:spPr>
        <p:txBody>
          <a:bodyPr anchor="t" rtlCol="false" tIns="0" lIns="0" bIns="0" rIns="0">
            <a:spAutoFit/>
          </a:bodyPr>
          <a:lstStyle/>
          <a:p>
            <a:pPr>
              <a:lnSpc>
                <a:spcPts val="10080"/>
              </a:lnSpc>
            </a:pPr>
            <a:r>
              <a:rPr lang="en-US" sz="7200">
                <a:solidFill>
                  <a:srgbClr val="000000"/>
                </a:solidFill>
                <a:latin typeface="Lazydog"/>
              </a:rPr>
              <a:t> Photovoice Garbology </a:t>
            </a:r>
          </a:p>
          <a:p>
            <a:pPr>
              <a:lnSpc>
                <a:spcPts val="10080"/>
              </a:lnSpc>
            </a:pPr>
            <a:r>
              <a:rPr lang="en-US" sz="7200">
                <a:solidFill>
                  <a:srgbClr val="000000"/>
                </a:solidFill>
                <a:latin typeface="Lazydog"/>
              </a:rPr>
              <a:t> Video</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sp>
        <p:nvSpPr>
          <p:cNvPr name="Freeform 2" id="2"/>
          <p:cNvSpPr/>
          <p:nvPr/>
        </p:nvSpPr>
        <p:spPr>
          <a:xfrm flipH="false" flipV="false" rot="0">
            <a:off x="15752780" y="3839080"/>
            <a:ext cx="2472993" cy="2099796"/>
          </a:xfrm>
          <a:custGeom>
            <a:avLst/>
            <a:gdLst/>
            <a:ahLst/>
            <a:cxnLst/>
            <a:rect r="r" b="b" t="t" l="l"/>
            <a:pathLst>
              <a:path h="2099796" w="2472993">
                <a:moveTo>
                  <a:pt x="0" y="0"/>
                </a:moveTo>
                <a:lnTo>
                  <a:pt x="2472993" y="0"/>
                </a:lnTo>
                <a:lnTo>
                  <a:pt x="2472993" y="2099795"/>
                </a:lnTo>
                <a:lnTo>
                  <a:pt x="0" y="20997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false" flipV="false" rot="0">
            <a:off x="15690552" y="661033"/>
            <a:ext cx="2597448" cy="3498915"/>
          </a:xfrm>
          <a:prstGeom prst="rect">
            <a:avLst/>
          </a:prstGeom>
        </p:spPr>
      </p:pic>
      <p:sp>
        <p:nvSpPr>
          <p:cNvPr name="Freeform 4" id="4"/>
          <p:cNvSpPr/>
          <p:nvPr/>
        </p:nvSpPr>
        <p:spPr>
          <a:xfrm flipH="false" flipV="false" rot="0">
            <a:off x="12536575" y="5437006"/>
            <a:ext cx="3643558" cy="4849994"/>
          </a:xfrm>
          <a:custGeom>
            <a:avLst/>
            <a:gdLst/>
            <a:ahLst/>
            <a:cxnLst/>
            <a:rect r="r" b="b" t="t" l="l"/>
            <a:pathLst>
              <a:path h="4849994" w="3643558">
                <a:moveTo>
                  <a:pt x="0" y="0"/>
                </a:moveTo>
                <a:lnTo>
                  <a:pt x="3643558" y="0"/>
                </a:lnTo>
                <a:lnTo>
                  <a:pt x="3643558" y="4849994"/>
                </a:lnTo>
                <a:lnTo>
                  <a:pt x="0" y="4849994"/>
                </a:lnTo>
                <a:lnTo>
                  <a:pt x="0" y="0"/>
                </a:lnTo>
                <a:close/>
              </a:path>
            </a:pathLst>
          </a:custGeom>
          <a:blipFill>
            <a:blip r:embed="rId5"/>
            <a:stretch>
              <a:fillRect l="0" t="0" r="0" b="0"/>
            </a:stretch>
          </a:blipFill>
        </p:spPr>
      </p:sp>
      <p:sp>
        <p:nvSpPr>
          <p:cNvPr name="TextBox 5" id="5"/>
          <p:cNvSpPr txBox="true"/>
          <p:nvPr/>
        </p:nvSpPr>
        <p:spPr>
          <a:xfrm rot="0">
            <a:off x="590242" y="1928850"/>
            <a:ext cx="14880704" cy="7861806"/>
          </a:xfrm>
          <a:prstGeom prst="rect">
            <a:avLst/>
          </a:prstGeom>
        </p:spPr>
        <p:txBody>
          <a:bodyPr anchor="t" rtlCol="false" tIns="0" lIns="0" bIns="0" rIns="0">
            <a:spAutoFit/>
          </a:bodyPr>
          <a:lstStyle/>
          <a:p>
            <a:pPr marL="1589152" indent="-794576" lvl="1">
              <a:lnSpc>
                <a:spcPts val="8832"/>
              </a:lnSpc>
              <a:buFont typeface="Arial"/>
              <a:buChar char="•"/>
            </a:pPr>
            <a:r>
              <a:rPr lang="en-US" sz="7360">
                <a:solidFill>
                  <a:srgbClr val="043A5B"/>
                </a:solidFill>
                <a:latin typeface="Lazydog"/>
              </a:rPr>
              <a:t>Cigarettes and the environment</a:t>
            </a:r>
          </a:p>
          <a:p>
            <a:pPr marL="1589152" indent="-794576" lvl="1">
              <a:lnSpc>
                <a:spcPts val="8832"/>
              </a:lnSpc>
              <a:buFont typeface="Arial"/>
              <a:buChar char="•"/>
            </a:pPr>
            <a:r>
              <a:rPr lang="en-US" sz="7360">
                <a:solidFill>
                  <a:srgbClr val="043A5B"/>
                </a:solidFill>
                <a:latin typeface="Lazydog"/>
              </a:rPr>
              <a:t>Parts of an e-cigarette and where they are disposed of</a:t>
            </a:r>
          </a:p>
          <a:p>
            <a:pPr algn="l" marL="1589152" indent="-794576" lvl="1">
              <a:lnSpc>
                <a:spcPts val="8832"/>
              </a:lnSpc>
              <a:buFont typeface="Arial"/>
              <a:buChar char="•"/>
            </a:pPr>
            <a:r>
              <a:rPr lang="en-US" sz="7360">
                <a:solidFill>
                  <a:srgbClr val="043A5B"/>
                </a:solidFill>
                <a:latin typeface="Lazydog"/>
              </a:rPr>
              <a:t>E-waste and the environment</a:t>
            </a:r>
          </a:p>
        </p:txBody>
      </p:sp>
      <p:sp>
        <p:nvSpPr>
          <p:cNvPr name="Freeform 6" id="6"/>
          <p:cNvSpPr/>
          <p:nvPr/>
        </p:nvSpPr>
        <p:spPr>
          <a:xfrm flipH="false" flipV="false" rot="0">
            <a:off x="17169135" y="9062186"/>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6"/>
            <a:stretch>
              <a:fillRect l="0" t="0" r="0" b="0"/>
            </a:stretch>
          </a:blipFill>
        </p:spPr>
      </p:sp>
      <p:sp>
        <p:nvSpPr>
          <p:cNvPr name="TextBox 7" id="7"/>
          <p:cNvSpPr txBox="true"/>
          <p:nvPr/>
        </p:nvSpPr>
        <p:spPr>
          <a:xfrm rot="0">
            <a:off x="557561" y="423862"/>
            <a:ext cx="11195012" cy="1514513"/>
          </a:xfrm>
          <a:prstGeom prst="rect">
            <a:avLst/>
          </a:prstGeom>
        </p:spPr>
        <p:txBody>
          <a:bodyPr anchor="t" rtlCol="false" tIns="0" lIns="0" bIns="0" rIns="0">
            <a:spAutoFit/>
          </a:bodyPr>
          <a:lstStyle/>
          <a:p>
            <a:pPr algn="l">
              <a:lnSpc>
                <a:spcPts val="12019"/>
              </a:lnSpc>
            </a:pPr>
            <a:r>
              <a:rPr lang="en-US" sz="10015">
                <a:solidFill>
                  <a:srgbClr val="043A5B"/>
                </a:solidFill>
                <a:latin typeface="Lazydog"/>
              </a:rPr>
              <a:t>Topics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955150" y="-798700"/>
            <a:ext cx="6050544" cy="5169136"/>
            <a:chOff x="0" y="0"/>
            <a:chExt cx="8067392" cy="6892181"/>
          </a:xfrm>
        </p:grpSpPr>
        <p:sp>
          <p:nvSpPr>
            <p:cNvPr name="Freeform 3" id="3"/>
            <p:cNvSpPr/>
            <p:nvPr/>
          </p:nvSpPr>
          <p:spPr>
            <a:xfrm flipH="false" flipV="false" rot="0">
              <a:off x="0" y="0"/>
              <a:ext cx="8067167" cy="6892164"/>
            </a:xfrm>
            <a:custGeom>
              <a:avLst/>
              <a:gdLst/>
              <a:ahLst/>
              <a:cxnLst/>
              <a:rect r="r" b="b" t="t" l="l"/>
              <a:pathLst>
                <a:path h="6892164" w="8067167">
                  <a:moveTo>
                    <a:pt x="3064002" y="0"/>
                  </a:moveTo>
                  <a:cubicBezTo>
                    <a:pt x="3064002" y="0"/>
                    <a:pt x="3834003" y="1099947"/>
                    <a:pt x="1905635" y="1844802"/>
                  </a:cubicBezTo>
                  <a:cubicBezTo>
                    <a:pt x="0" y="2580386"/>
                    <a:pt x="625856" y="4403725"/>
                    <a:pt x="2042414" y="4403725"/>
                  </a:cubicBezTo>
                  <a:cubicBezTo>
                    <a:pt x="2161159" y="4403725"/>
                    <a:pt x="2285619" y="4390898"/>
                    <a:pt x="2414524" y="4363466"/>
                  </a:cubicBezTo>
                  <a:cubicBezTo>
                    <a:pt x="2568194" y="4330827"/>
                    <a:pt x="2698496" y="4315587"/>
                    <a:pt x="2807716" y="4315587"/>
                  </a:cubicBezTo>
                  <a:cubicBezTo>
                    <a:pt x="3341243" y="4315587"/>
                    <a:pt x="3369691" y="4679696"/>
                    <a:pt x="3139313" y="5162423"/>
                  </a:cubicBezTo>
                  <a:cubicBezTo>
                    <a:pt x="2909824" y="5642737"/>
                    <a:pt x="3139313" y="6392037"/>
                    <a:pt x="3717417" y="6717030"/>
                  </a:cubicBezTo>
                  <a:cubicBezTo>
                    <a:pt x="3880993" y="6808851"/>
                    <a:pt x="4074287" y="6859270"/>
                    <a:pt x="4247261" y="6875273"/>
                  </a:cubicBezTo>
                  <a:cubicBezTo>
                    <a:pt x="4372102" y="6886829"/>
                    <a:pt x="4491101" y="6892164"/>
                    <a:pt x="4604893" y="6892164"/>
                  </a:cubicBezTo>
                  <a:cubicBezTo>
                    <a:pt x="5780024" y="6892164"/>
                    <a:pt x="6402705" y="6326760"/>
                    <a:pt x="7125589" y="6274182"/>
                  </a:cubicBezTo>
                  <a:cubicBezTo>
                    <a:pt x="7160895" y="6271642"/>
                    <a:pt x="7196582" y="6270245"/>
                    <a:pt x="7232396" y="6270245"/>
                  </a:cubicBezTo>
                  <a:cubicBezTo>
                    <a:pt x="7485888" y="6270245"/>
                    <a:pt x="7755255" y="6337682"/>
                    <a:pt x="8067167" y="6517514"/>
                  </a:cubicBezTo>
                  <a:lnTo>
                    <a:pt x="8067167" y="0"/>
                  </a:lnTo>
                  <a:close/>
                </a:path>
              </a:pathLst>
            </a:custGeom>
            <a:solidFill>
              <a:srgbClr val="A0EBFF"/>
            </a:solidFill>
          </p:spPr>
        </p:sp>
      </p:grpSp>
      <p:sp>
        <p:nvSpPr>
          <p:cNvPr name="Freeform 4" id="4"/>
          <p:cNvSpPr/>
          <p:nvPr/>
        </p:nvSpPr>
        <p:spPr>
          <a:xfrm flipH="false" flipV="false" rot="0">
            <a:off x="317415" y="4820892"/>
            <a:ext cx="2830464" cy="2830464"/>
          </a:xfrm>
          <a:custGeom>
            <a:avLst/>
            <a:gdLst/>
            <a:ahLst/>
            <a:cxnLst/>
            <a:rect r="r" b="b" t="t" l="l"/>
            <a:pathLst>
              <a:path h="2830464" w="2830464">
                <a:moveTo>
                  <a:pt x="0" y="0"/>
                </a:moveTo>
                <a:lnTo>
                  <a:pt x="2830464" y="0"/>
                </a:lnTo>
                <a:lnTo>
                  <a:pt x="2830464" y="2830464"/>
                </a:lnTo>
                <a:lnTo>
                  <a:pt x="0" y="28304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174978"/>
            <a:ext cx="3465294" cy="1707445"/>
          </a:xfrm>
          <a:custGeom>
            <a:avLst/>
            <a:gdLst/>
            <a:ahLst/>
            <a:cxnLst/>
            <a:rect r="r" b="b" t="t" l="l"/>
            <a:pathLst>
              <a:path h="1707445" w="3465294">
                <a:moveTo>
                  <a:pt x="0" y="0"/>
                </a:moveTo>
                <a:lnTo>
                  <a:pt x="3465294" y="0"/>
                </a:lnTo>
                <a:lnTo>
                  <a:pt x="3465294" y="1707444"/>
                </a:lnTo>
                <a:lnTo>
                  <a:pt x="0" y="17074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3943211" y="729940"/>
            <a:ext cx="9189438" cy="5983765"/>
          </a:xfrm>
          <a:prstGeom prst="rect">
            <a:avLst/>
          </a:prstGeom>
        </p:spPr>
        <p:txBody>
          <a:bodyPr anchor="t" rtlCol="false" tIns="0" lIns="0" bIns="0" rIns="0">
            <a:spAutoFit/>
          </a:bodyPr>
          <a:lstStyle/>
          <a:p>
            <a:pPr algn="ctr">
              <a:lnSpc>
                <a:spcPts val="6775"/>
              </a:lnSpc>
            </a:pPr>
            <a:r>
              <a:rPr lang="en-US" sz="4909" spc="72">
                <a:solidFill>
                  <a:srgbClr val="000000"/>
                </a:solidFill>
                <a:latin typeface="Lazydog"/>
              </a:rPr>
              <a:t>“The best way to avoid contaminating the environment with vape waste is to avoid using them altogether.” – Boulder County, Vape Aware</a:t>
            </a:r>
          </a:p>
        </p:txBody>
      </p:sp>
      <p:pic>
        <p:nvPicPr>
          <p:cNvPr name="Picture 7" id="7"/>
          <p:cNvPicPr>
            <a:picLocks noChangeAspect="true"/>
          </p:cNvPicPr>
          <p:nvPr/>
        </p:nvPicPr>
        <p:blipFill>
          <a:blip r:embed="rId7"/>
          <a:srcRect l="0" t="0" r="0" b="0"/>
          <a:stretch>
            <a:fillRect/>
          </a:stretch>
        </p:blipFill>
        <p:spPr>
          <a:xfrm flipH="false" flipV="false" rot="0">
            <a:off x="12505516" y="3194826"/>
            <a:ext cx="2532067" cy="5387377"/>
          </a:xfrm>
          <a:prstGeom prst="rect">
            <a:avLst/>
          </a:prstGeom>
        </p:spPr>
      </p:pic>
      <p:sp>
        <p:nvSpPr>
          <p:cNvPr name="Freeform 8" id="8"/>
          <p:cNvSpPr/>
          <p:nvPr/>
        </p:nvSpPr>
        <p:spPr>
          <a:xfrm flipH="false" flipV="false" rot="0">
            <a:off x="17139827" y="9091494"/>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8"/>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955150" y="-798700"/>
            <a:ext cx="6050544" cy="5169136"/>
            <a:chOff x="0" y="0"/>
            <a:chExt cx="8067392" cy="6892181"/>
          </a:xfrm>
        </p:grpSpPr>
        <p:sp>
          <p:nvSpPr>
            <p:cNvPr name="Freeform 3" id="3"/>
            <p:cNvSpPr/>
            <p:nvPr/>
          </p:nvSpPr>
          <p:spPr>
            <a:xfrm flipH="false" flipV="false" rot="0">
              <a:off x="0" y="0"/>
              <a:ext cx="8067167" cy="6892164"/>
            </a:xfrm>
            <a:custGeom>
              <a:avLst/>
              <a:gdLst/>
              <a:ahLst/>
              <a:cxnLst/>
              <a:rect r="r" b="b" t="t" l="l"/>
              <a:pathLst>
                <a:path h="6892164" w="8067167">
                  <a:moveTo>
                    <a:pt x="3064002" y="0"/>
                  </a:moveTo>
                  <a:cubicBezTo>
                    <a:pt x="3064002" y="0"/>
                    <a:pt x="3834003" y="1099947"/>
                    <a:pt x="1905635" y="1844802"/>
                  </a:cubicBezTo>
                  <a:cubicBezTo>
                    <a:pt x="0" y="2580386"/>
                    <a:pt x="625856" y="4403725"/>
                    <a:pt x="2042414" y="4403725"/>
                  </a:cubicBezTo>
                  <a:cubicBezTo>
                    <a:pt x="2161159" y="4403725"/>
                    <a:pt x="2285619" y="4390898"/>
                    <a:pt x="2414524" y="4363466"/>
                  </a:cubicBezTo>
                  <a:cubicBezTo>
                    <a:pt x="2568194" y="4330827"/>
                    <a:pt x="2698496" y="4315587"/>
                    <a:pt x="2807716" y="4315587"/>
                  </a:cubicBezTo>
                  <a:cubicBezTo>
                    <a:pt x="3341243" y="4315587"/>
                    <a:pt x="3369691" y="4679696"/>
                    <a:pt x="3139313" y="5162423"/>
                  </a:cubicBezTo>
                  <a:cubicBezTo>
                    <a:pt x="2909824" y="5642737"/>
                    <a:pt x="3139313" y="6392037"/>
                    <a:pt x="3717417" y="6717030"/>
                  </a:cubicBezTo>
                  <a:cubicBezTo>
                    <a:pt x="3880993" y="6808851"/>
                    <a:pt x="4074287" y="6859270"/>
                    <a:pt x="4247261" y="6875273"/>
                  </a:cubicBezTo>
                  <a:cubicBezTo>
                    <a:pt x="4372102" y="6886829"/>
                    <a:pt x="4491101" y="6892164"/>
                    <a:pt x="4604893" y="6892164"/>
                  </a:cubicBezTo>
                  <a:cubicBezTo>
                    <a:pt x="5780024" y="6892164"/>
                    <a:pt x="6402705" y="6326760"/>
                    <a:pt x="7125589" y="6274182"/>
                  </a:cubicBezTo>
                  <a:cubicBezTo>
                    <a:pt x="7160895" y="6271642"/>
                    <a:pt x="7196582" y="6270245"/>
                    <a:pt x="7232396" y="6270245"/>
                  </a:cubicBezTo>
                  <a:cubicBezTo>
                    <a:pt x="7485888" y="6270245"/>
                    <a:pt x="7755255" y="6337682"/>
                    <a:pt x="8067167" y="6517514"/>
                  </a:cubicBezTo>
                  <a:lnTo>
                    <a:pt x="8067167" y="0"/>
                  </a:lnTo>
                  <a:close/>
                </a:path>
              </a:pathLst>
            </a:custGeom>
            <a:solidFill>
              <a:srgbClr val="A0EBFF"/>
            </a:solidFill>
          </p:spPr>
        </p:sp>
      </p:grpSp>
      <p:sp>
        <p:nvSpPr>
          <p:cNvPr name="Freeform 4" id="4"/>
          <p:cNvSpPr/>
          <p:nvPr/>
        </p:nvSpPr>
        <p:spPr>
          <a:xfrm flipH="false" flipV="false" rot="0">
            <a:off x="0" y="146037"/>
            <a:ext cx="4733245" cy="3088442"/>
          </a:xfrm>
          <a:custGeom>
            <a:avLst/>
            <a:gdLst/>
            <a:ahLst/>
            <a:cxnLst/>
            <a:rect r="r" b="b" t="t" l="l"/>
            <a:pathLst>
              <a:path h="3088442" w="4733245">
                <a:moveTo>
                  <a:pt x="0" y="0"/>
                </a:moveTo>
                <a:lnTo>
                  <a:pt x="4733245" y="0"/>
                </a:lnTo>
                <a:lnTo>
                  <a:pt x="4733245" y="3088442"/>
                </a:lnTo>
                <a:lnTo>
                  <a:pt x="0" y="3088442"/>
                </a:lnTo>
                <a:lnTo>
                  <a:pt x="0" y="0"/>
                </a:lnTo>
                <a:close/>
              </a:path>
            </a:pathLst>
          </a:custGeom>
          <a:blipFill>
            <a:blip r:embed="rId3"/>
            <a:stretch>
              <a:fillRect l="0" t="0" r="0" b="0"/>
            </a:stretch>
          </a:blipFill>
        </p:spPr>
      </p:sp>
      <p:sp>
        <p:nvSpPr>
          <p:cNvPr name="Freeform 5" id="5"/>
          <p:cNvSpPr/>
          <p:nvPr/>
        </p:nvSpPr>
        <p:spPr>
          <a:xfrm flipH="false" flipV="false" rot="0">
            <a:off x="14976463" y="4708713"/>
            <a:ext cx="3311537" cy="3191494"/>
          </a:xfrm>
          <a:custGeom>
            <a:avLst/>
            <a:gdLst/>
            <a:ahLst/>
            <a:cxnLst/>
            <a:rect r="r" b="b" t="t" l="l"/>
            <a:pathLst>
              <a:path h="3191494" w="3311537">
                <a:moveTo>
                  <a:pt x="0" y="0"/>
                </a:moveTo>
                <a:lnTo>
                  <a:pt x="3311537" y="0"/>
                </a:lnTo>
                <a:lnTo>
                  <a:pt x="3311537" y="3191494"/>
                </a:lnTo>
                <a:lnTo>
                  <a:pt x="0" y="31914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0" y="3436185"/>
            <a:ext cx="15273913" cy="4779645"/>
          </a:xfrm>
          <a:prstGeom prst="rect">
            <a:avLst/>
          </a:prstGeom>
        </p:spPr>
        <p:txBody>
          <a:bodyPr anchor="t" rtlCol="false" tIns="0" lIns="0" bIns="0" rIns="0">
            <a:spAutoFit/>
          </a:bodyPr>
          <a:lstStyle/>
          <a:p>
            <a:pPr>
              <a:lnSpc>
                <a:spcPts val="7589"/>
              </a:lnSpc>
            </a:pPr>
            <a:r>
              <a:rPr lang="en-US" sz="5499" spc="76" u="sng">
                <a:solidFill>
                  <a:srgbClr val="000000"/>
                </a:solidFill>
                <a:latin typeface="Oswald"/>
              </a:rPr>
              <a:t>QUITTING Resources</a:t>
            </a:r>
          </a:p>
          <a:p>
            <a:pPr marL="1187449" indent="-593725" lvl="1">
              <a:lnSpc>
                <a:spcPts val="7589"/>
              </a:lnSpc>
              <a:buFont typeface="Arial"/>
              <a:buChar char="•"/>
            </a:pPr>
            <a:r>
              <a:rPr lang="en-US" sz="5499" spc="76">
                <a:solidFill>
                  <a:srgbClr val="000000"/>
                </a:solidFill>
                <a:latin typeface="Oswald"/>
              </a:rPr>
              <a:t>Text "DITCHVAPE" to 887-09</a:t>
            </a:r>
          </a:p>
          <a:p>
            <a:pPr marL="1187449" indent="-593725" lvl="1">
              <a:lnSpc>
                <a:spcPts val="7589"/>
              </a:lnSpc>
              <a:buFont typeface="Arial"/>
              <a:buChar char="•"/>
            </a:pPr>
            <a:r>
              <a:rPr lang="en-US" sz="5499" spc="76">
                <a:solidFill>
                  <a:srgbClr val="000000"/>
                </a:solidFill>
                <a:latin typeface="Oswald"/>
              </a:rPr>
              <a:t>KICK IT California: www.nobutts.org</a:t>
            </a:r>
          </a:p>
          <a:p>
            <a:pPr marL="1187449" indent="-593725" lvl="1">
              <a:lnSpc>
                <a:spcPts val="7589"/>
              </a:lnSpc>
              <a:buFont typeface="Arial"/>
              <a:buChar char="•"/>
            </a:pPr>
            <a:r>
              <a:rPr lang="en-US" sz="5499" spc="76">
                <a:solidFill>
                  <a:srgbClr val="000000"/>
                </a:solidFill>
                <a:latin typeface="Oswald"/>
              </a:rPr>
              <a:t>Teen.smokefree.gov or 1-800-QUIT-NOW</a:t>
            </a:r>
          </a:p>
          <a:p>
            <a:pPr algn="l" marL="1187449" indent="-593725" lvl="1">
              <a:lnSpc>
                <a:spcPts val="7589"/>
              </a:lnSpc>
              <a:buFont typeface="Arial"/>
              <a:buChar char="•"/>
            </a:pPr>
            <a:r>
              <a:rPr lang="en-US" sz="5499" spc="81">
                <a:solidFill>
                  <a:srgbClr val="000000"/>
                </a:solidFill>
                <a:latin typeface="Oswald"/>
              </a:rPr>
              <a:t>Text "Start My Quit" to 36072 (mylifemyquit.com)</a:t>
            </a:r>
          </a:p>
        </p:txBody>
      </p:sp>
      <p:sp>
        <p:nvSpPr>
          <p:cNvPr name="Freeform 7" id="7"/>
          <p:cNvSpPr/>
          <p:nvPr/>
        </p:nvSpPr>
        <p:spPr>
          <a:xfrm flipH="false" flipV="false" rot="0">
            <a:off x="17259300" y="9091494"/>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6"/>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10800000">
            <a:off x="-21406" y="4697758"/>
            <a:ext cx="6549304" cy="5595242"/>
            <a:chOff x="0" y="0"/>
            <a:chExt cx="8732405" cy="7460323"/>
          </a:xfrm>
        </p:grpSpPr>
        <p:sp>
          <p:nvSpPr>
            <p:cNvPr name="Freeform 3" id="3"/>
            <p:cNvSpPr/>
            <p:nvPr/>
          </p:nvSpPr>
          <p:spPr>
            <a:xfrm flipH="false" flipV="false" rot="0">
              <a:off x="0" y="0"/>
              <a:ext cx="8732647" cy="7460234"/>
            </a:xfrm>
            <a:custGeom>
              <a:avLst/>
              <a:gdLst/>
              <a:ahLst/>
              <a:cxnLst/>
              <a:rect r="r" b="b" t="t" l="l"/>
              <a:pathLst>
                <a:path h="7460234" w="8732647">
                  <a:moveTo>
                    <a:pt x="3316605" y="0"/>
                  </a:moveTo>
                  <a:cubicBezTo>
                    <a:pt x="3316605" y="0"/>
                    <a:pt x="4150106" y="1190625"/>
                    <a:pt x="2062734" y="1996821"/>
                  </a:cubicBezTo>
                  <a:cubicBezTo>
                    <a:pt x="0" y="2793111"/>
                    <a:pt x="677418" y="4766691"/>
                    <a:pt x="2210816" y="4766691"/>
                  </a:cubicBezTo>
                  <a:cubicBezTo>
                    <a:pt x="2339467" y="4766691"/>
                    <a:pt x="2474087" y="4752848"/>
                    <a:pt x="2613533" y="4723130"/>
                  </a:cubicBezTo>
                  <a:cubicBezTo>
                    <a:pt x="2779776" y="4687824"/>
                    <a:pt x="2920873" y="4671314"/>
                    <a:pt x="3039110" y="4671314"/>
                  </a:cubicBezTo>
                  <a:cubicBezTo>
                    <a:pt x="3616579" y="4671314"/>
                    <a:pt x="3647440" y="5065395"/>
                    <a:pt x="3398139" y="5587873"/>
                  </a:cubicBezTo>
                  <a:cubicBezTo>
                    <a:pt x="3149854" y="6107811"/>
                    <a:pt x="3398139" y="6918833"/>
                    <a:pt x="4023995" y="7270623"/>
                  </a:cubicBezTo>
                  <a:cubicBezTo>
                    <a:pt x="4201033" y="7369937"/>
                    <a:pt x="4410202" y="7424547"/>
                    <a:pt x="4597527" y="7441946"/>
                  </a:cubicBezTo>
                  <a:cubicBezTo>
                    <a:pt x="4732655" y="7454519"/>
                    <a:pt x="4861433" y="7460234"/>
                    <a:pt x="4984750" y="7460234"/>
                  </a:cubicBezTo>
                  <a:cubicBezTo>
                    <a:pt x="6256655" y="7460234"/>
                    <a:pt x="6930771" y="6848221"/>
                    <a:pt x="7713345" y="6791325"/>
                  </a:cubicBezTo>
                  <a:cubicBezTo>
                    <a:pt x="7751572" y="6788531"/>
                    <a:pt x="7790180" y="6787007"/>
                    <a:pt x="7829042" y="6787007"/>
                  </a:cubicBezTo>
                  <a:cubicBezTo>
                    <a:pt x="8103488" y="6787007"/>
                    <a:pt x="8395081" y="6860032"/>
                    <a:pt x="8732647" y="7054723"/>
                  </a:cubicBezTo>
                  <a:lnTo>
                    <a:pt x="8732647" y="0"/>
                  </a:lnTo>
                  <a:close/>
                </a:path>
              </a:pathLst>
            </a:custGeom>
            <a:solidFill>
              <a:srgbClr val="A0EBFF"/>
            </a:solidFill>
          </p:spPr>
        </p:sp>
      </p:grpSp>
      <p:sp>
        <p:nvSpPr>
          <p:cNvPr name="TextBox 4" id="4"/>
          <p:cNvSpPr txBox="true"/>
          <p:nvPr/>
        </p:nvSpPr>
        <p:spPr>
          <a:xfrm rot="0">
            <a:off x="0" y="-19050"/>
            <a:ext cx="10898852" cy="2162175"/>
          </a:xfrm>
          <a:prstGeom prst="rect">
            <a:avLst/>
          </a:prstGeom>
        </p:spPr>
        <p:txBody>
          <a:bodyPr anchor="t" rtlCol="false" tIns="0" lIns="0" bIns="0" rIns="0">
            <a:spAutoFit/>
          </a:bodyPr>
          <a:lstStyle/>
          <a:p>
            <a:pPr algn="l">
              <a:lnSpc>
                <a:spcPts val="6000"/>
              </a:lnSpc>
            </a:pPr>
            <a:r>
              <a:rPr lang="en-US" sz="5000">
                <a:solidFill>
                  <a:srgbClr val="043A5B"/>
                </a:solidFill>
                <a:latin typeface="Lazydog"/>
              </a:rPr>
              <a:t>Photovoice </a:t>
            </a:r>
          </a:p>
          <a:p>
            <a:pPr algn="l">
              <a:lnSpc>
                <a:spcPts val="6000"/>
              </a:lnSpc>
            </a:pPr>
            <a:r>
              <a:rPr lang="en-US" sz="5000">
                <a:solidFill>
                  <a:srgbClr val="043A5B"/>
                </a:solidFill>
                <a:latin typeface="Lazydog"/>
              </a:rPr>
              <a:t>Project Activity &amp; Assignment</a:t>
            </a:r>
          </a:p>
          <a:p>
            <a:pPr algn="l">
              <a:lnSpc>
                <a:spcPts val="4933"/>
              </a:lnSpc>
            </a:pPr>
          </a:p>
        </p:txBody>
      </p:sp>
      <p:grpSp>
        <p:nvGrpSpPr>
          <p:cNvPr name="Group 5" id="5"/>
          <p:cNvGrpSpPr/>
          <p:nvPr/>
        </p:nvGrpSpPr>
        <p:grpSpPr>
          <a:xfrm rot="0">
            <a:off x="0" y="1871222"/>
            <a:ext cx="10898852" cy="8952036"/>
            <a:chOff x="0" y="0"/>
            <a:chExt cx="6754070" cy="5547618"/>
          </a:xfrm>
        </p:grpSpPr>
        <p:sp>
          <p:nvSpPr>
            <p:cNvPr name="Freeform 6" id="6"/>
            <p:cNvSpPr/>
            <p:nvPr/>
          </p:nvSpPr>
          <p:spPr>
            <a:xfrm flipH="false" flipV="false" rot="0">
              <a:off x="0" y="0"/>
              <a:ext cx="6754070" cy="5547618"/>
            </a:xfrm>
            <a:custGeom>
              <a:avLst/>
              <a:gdLst/>
              <a:ahLst/>
              <a:cxnLst/>
              <a:rect r="r" b="b" t="t" l="l"/>
              <a:pathLst>
                <a:path h="5547618" w="6754070">
                  <a:moveTo>
                    <a:pt x="6754070" y="25400"/>
                  </a:moveTo>
                  <a:cubicBezTo>
                    <a:pt x="6754070" y="11372"/>
                    <a:pt x="6742703" y="0"/>
                    <a:pt x="6728670" y="0"/>
                  </a:cubicBezTo>
                  <a:lnTo>
                    <a:pt x="25400" y="0"/>
                  </a:lnTo>
                  <a:cubicBezTo>
                    <a:pt x="11372" y="0"/>
                    <a:pt x="0" y="11372"/>
                    <a:pt x="0" y="25400"/>
                  </a:cubicBezTo>
                  <a:lnTo>
                    <a:pt x="0" y="5522218"/>
                  </a:lnTo>
                  <a:cubicBezTo>
                    <a:pt x="0" y="5536252"/>
                    <a:pt x="11372" y="5547618"/>
                    <a:pt x="25400" y="5547618"/>
                  </a:cubicBezTo>
                  <a:lnTo>
                    <a:pt x="6728670" y="5547618"/>
                  </a:lnTo>
                  <a:cubicBezTo>
                    <a:pt x="6742703" y="5547618"/>
                    <a:pt x="6754070" y="5536252"/>
                    <a:pt x="6754070" y="5522218"/>
                  </a:cubicBezTo>
                  <a:lnTo>
                    <a:pt x="6754070" y="25400"/>
                  </a:lnTo>
                  <a:close/>
                </a:path>
              </a:pathLst>
            </a:custGeom>
            <a:solidFill>
              <a:srgbClr val="9FEAFF"/>
            </a:solidFill>
          </p:spPr>
        </p:sp>
        <p:sp>
          <p:nvSpPr>
            <p:cNvPr name="TextBox 7" id="7"/>
            <p:cNvSpPr txBox="true"/>
            <p:nvPr/>
          </p:nvSpPr>
          <p:spPr>
            <a:xfrm>
              <a:off x="152400" y="187325"/>
              <a:ext cx="2946400" cy="2809875"/>
            </a:xfrm>
            <a:prstGeom prst="rect">
              <a:avLst/>
            </a:prstGeom>
          </p:spPr>
          <p:txBody>
            <a:bodyPr anchor="t" rtlCol="false" tIns="50800" lIns="50800" bIns="50800" rIns="50800"/>
            <a:lstStyle/>
            <a:p>
              <a:pPr marL="626102" indent="-313051" lvl="1">
                <a:lnSpc>
                  <a:spcPts val="4059"/>
                </a:lnSpc>
                <a:buFont typeface="Arial"/>
                <a:buChar char="•"/>
              </a:pPr>
              <a:r>
                <a:rPr lang="en-US" sz="2899">
                  <a:solidFill>
                    <a:srgbClr val="000000"/>
                  </a:solidFill>
                  <a:latin typeface="Lazydog"/>
                </a:rPr>
                <a:t>During the next week, you will take photos around your neighborhood, school, and home where you are exposed to tobacco, e-cigarettes, and/or cannabis vapes.</a:t>
              </a:r>
            </a:p>
            <a:p>
              <a:pPr>
                <a:lnSpc>
                  <a:spcPts val="4059"/>
                </a:lnSpc>
              </a:pPr>
            </a:p>
            <a:p>
              <a:pPr marL="626102" indent="-313051" lvl="1">
                <a:lnSpc>
                  <a:spcPts val="4059"/>
                </a:lnSpc>
                <a:buFont typeface="Arial"/>
                <a:buChar char="•"/>
              </a:pPr>
              <a:r>
                <a:rPr lang="en-US" sz="2899">
                  <a:solidFill>
                    <a:srgbClr val="000000"/>
                  </a:solidFill>
                  <a:latin typeface="Lazydog"/>
                </a:rPr>
                <a:t>Your photos can include images of advertisements, trash, or waste from these products.</a:t>
              </a:r>
            </a:p>
            <a:p>
              <a:pPr>
                <a:lnSpc>
                  <a:spcPts val="4059"/>
                </a:lnSpc>
              </a:pPr>
            </a:p>
            <a:p>
              <a:pPr marL="626102" indent="-313051" lvl="1">
                <a:lnSpc>
                  <a:spcPts val="4059"/>
                </a:lnSpc>
                <a:buFont typeface="Arial"/>
                <a:buChar char="•"/>
              </a:pPr>
              <a:r>
                <a:rPr lang="en-US" sz="2899">
                  <a:solidFill>
                    <a:srgbClr val="000000"/>
                  </a:solidFill>
                  <a:latin typeface="Lazydog"/>
                </a:rPr>
                <a:t>Select 5-10 of your photos and develop a report that displays your photos.  Include a 2-3 sentence description of why you took that photo and how it is related to your personal feelings about tobacco, e-cigarettes, and/or cannabis vapes.</a:t>
              </a:r>
            </a:p>
          </p:txBody>
        </p:sp>
      </p:grpSp>
      <p:grpSp>
        <p:nvGrpSpPr>
          <p:cNvPr name="Group 8" id="8"/>
          <p:cNvGrpSpPr>
            <a:grpSpLocks noChangeAspect="true"/>
          </p:cNvGrpSpPr>
          <p:nvPr/>
        </p:nvGrpSpPr>
        <p:grpSpPr>
          <a:xfrm rot="0">
            <a:off x="12237456" y="0"/>
            <a:ext cx="6050544" cy="5169136"/>
            <a:chOff x="0" y="0"/>
            <a:chExt cx="8067392" cy="6892181"/>
          </a:xfrm>
        </p:grpSpPr>
        <p:sp>
          <p:nvSpPr>
            <p:cNvPr name="Freeform 9" id="9"/>
            <p:cNvSpPr/>
            <p:nvPr/>
          </p:nvSpPr>
          <p:spPr>
            <a:xfrm flipH="false" flipV="false" rot="0">
              <a:off x="0" y="0"/>
              <a:ext cx="8067167" cy="6892164"/>
            </a:xfrm>
            <a:custGeom>
              <a:avLst/>
              <a:gdLst/>
              <a:ahLst/>
              <a:cxnLst/>
              <a:rect r="r" b="b" t="t" l="l"/>
              <a:pathLst>
                <a:path h="6892164" w="8067167">
                  <a:moveTo>
                    <a:pt x="3064002" y="0"/>
                  </a:moveTo>
                  <a:cubicBezTo>
                    <a:pt x="3064002" y="0"/>
                    <a:pt x="3834003" y="1099947"/>
                    <a:pt x="1905635" y="1844802"/>
                  </a:cubicBezTo>
                  <a:cubicBezTo>
                    <a:pt x="0" y="2580386"/>
                    <a:pt x="625856" y="4403725"/>
                    <a:pt x="2042414" y="4403725"/>
                  </a:cubicBezTo>
                  <a:cubicBezTo>
                    <a:pt x="2161159" y="4403725"/>
                    <a:pt x="2285619" y="4390898"/>
                    <a:pt x="2414524" y="4363466"/>
                  </a:cubicBezTo>
                  <a:cubicBezTo>
                    <a:pt x="2568194" y="4330827"/>
                    <a:pt x="2698496" y="4315587"/>
                    <a:pt x="2807716" y="4315587"/>
                  </a:cubicBezTo>
                  <a:cubicBezTo>
                    <a:pt x="3341243" y="4315587"/>
                    <a:pt x="3369691" y="4679696"/>
                    <a:pt x="3139313" y="5162423"/>
                  </a:cubicBezTo>
                  <a:cubicBezTo>
                    <a:pt x="2909824" y="5642737"/>
                    <a:pt x="3139313" y="6392037"/>
                    <a:pt x="3717417" y="6717030"/>
                  </a:cubicBezTo>
                  <a:cubicBezTo>
                    <a:pt x="3880993" y="6808851"/>
                    <a:pt x="4074287" y="6859270"/>
                    <a:pt x="4247261" y="6875273"/>
                  </a:cubicBezTo>
                  <a:cubicBezTo>
                    <a:pt x="4372102" y="6886829"/>
                    <a:pt x="4491101" y="6892164"/>
                    <a:pt x="4604893" y="6892164"/>
                  </a:cubicBezTo>
                  <a:cubicBezTo>
                    <a:pt x="5780024" y="6892164"/>
                    <a:pt x="6402705" y="6326760"/>
                    <a:pt x="7125589" y="6274182"/>
                  </a:cubicBezTo>
                  <a:cubicBezTo>
                    <a:pt x="7160895" y="6271642"/>
                    <a:pt x="7196582" y="6270245"/>
                    <a:pt x="7232396" y="6270245"/>
                  </a:cubicBezTo>
                  <a:cubicBezTo>
                    <a:pt x="7485888" y="6270245"/>
                    <a:pt x="7755255" y="6337682"/>
                    <a:pt x="8067167" y="6517514"/>
                  </a:cubicBezTo>
                  <a:lnTo>
                    <a:pt x="8067167" y="0"/>
                  </a:lnTo>
                  <a:close/>
                </a:path>
              </a:pathLst>
            </a:custGeom>
            <a:solidFill>
              <a:srgbClr val="A0EBFF"/>
            </a:solidFill>
          </p:spPr>
        </p:sp>
      </p:grpSp>
      <p:pic>
        <p:nvPicPr>
          <p:cNvPr name="Picture 10" id="10"/>
          <p:cNvPicPr>
            <a:picLocks noChangeAspect="true"/>
          </p:cNvPicPr>
          <p:nvPr/>
        </p:nvPicPr>
        <p:blipFill>
          <a:blip r:embed="rId3"/>
          <a:srcRect l="0" t="0" r="0" b="0"/>
          <a:stretch>
            <a:fillRect/>
          </a:stretch>
        </p:blipFill>
        <p:spPr>
          <a:xfrm flipH="false" flipV="false" rot="0">
            <a:off x="11180394" y="3287256"/>
            <a:ext cx="3786583" cy="2821005"/>
          </a:xfrm>
          <a:prstGeom prst="rect">
            <a:avLst/>
          </a:prstGeom>
        </p:spPr>
      </p:pic>
      <p:sp>
        <p:nvSpPr>
          <p:cNvPr name="Freeform 11" id="11"/>
          <p:cNvSpPr/>
          <p:nvPr/>
        </p:nvSpPr>
        <p:spPr>
          <a:xfrm flipH="false" flipV="false" rot="0">
            <a:off x="17169135" y="9164763"/>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4"/>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80826" y="884130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40B4E5">
                <a:alpha val="44314"/>
              </a:srgbClr>
            </a:solidFill>
          </p:spPr>
        </p:sp>
      </p:grpSp>
      <p:grpSp>
        <p:nvGrpSpPr>
          <p:cNvPr name="Group 4" id="4"/>
          <p:cNvGrpSpPr>
            <a:grpSpLocks noChangeAspect="true"/>
          </p:cNvGrpSpPr>
          <p:nvPr/>
        </p:nvGrpSpPr>
        <p:grpSpPr>
          <a:xfrm rot="0">
            <a:off x="6159744" y="9713002"/>
            <a:ext cx="2219004" cy="566476"/>
            <a:chOff x="0" y="0"/>
            <a:chExt cx="2958672" cy="755301"/>
          </a:xfrm>
        </p:grpSpPr>
        <p:sp>
          <p:nvSpPr>
            <p:cNvPr name="Freeform 5" id="5"/>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grpSp>
        <p:nvGrpSpPr>
          <p:cNvPr name="Group 6" id="6"/>
          <p:cNvGrpSpPr>
            <a:grpSpLocks noChangeAspect="true"/>
          </p:cNvGrpSpPr>
          <p:nvPr/>
        </p:nvGrpSpPr>
        <p:grpSpPr>
          <a:xfrm rot="266969">
            <a:off x="2114718" y="7570522"/>
            <a:ext cx="2454067" cy="2431952"/>
            <a:chOff x="0" y="0"/>
            <a:chExt cx="3272089" cy="3242603"/>
          </a:xfrm>
        </p:grpSpPr>
        <p:sp>
          <p:nvSpPr>
            <p:cNvPr name="Freeform 7" id="7"/>
            <p:cNvSpPr/>
            <p:nvPr/>
          </p:nvSpPr>
          <p:spPr>
            <a:xfrm flipH="false" flipV="false" rot="0">
              <a:off x="0" y="0"/>
              <a:ext cx="3271520" cy="3242818"/>
            </a:xfrm>
            <a:custGeom>
              <a:avLst/>
              <a:gdLst/>
              <a:ahLst/>
              <a:cxnLst/>
              <a:rect r="r" b="b" t="t" l="l"/>
              <a:pathLst>
                <a:path h="3242818" w="3271520">
                  <a:moveTo>
                    <a:pt x="1556385" y="0"/>
                  </a:moveTo>
                  <a:cubicBezTo>
                    <a:pt x="1561719" y="0"/>
                    <a:pt x="1567180" y="127"/>
                    <a:pt x="1572641" y="635"/>
                  </a:cubicBezTo>
                  <a:cubicBezTo>
                    <a:pt x="1732407" y="11557"/>
                    <a:pt x="1790319" y="181864"/>
                    <a:pt x="1827149" y="322072"/>
                  </a:cubicBezTo>
                  <a:cubicBezTo>
                    <a:pt x="1876171" y="509143"/>
                    <a:pt x="1900555" y="774319"/>
                    <a:pt x="2054606" y="774319"/>
                  </a:cubicBezTo>
                  <a:cubicBezTo>
                    <a:pt x="2097278" y="774319"/>
                    <a:pt x="2149856" y="753999"/>
                    <a:pt x="2215642" y="705993"/>
                  </a:cubicBezTo>
                  <a:cubicBezTo>
                    <a:pt x="2267331" y="668401"/>
                    <a:pt x="2334260" y="608711"/>
                    <a:pt x="2402078" y="608711"/>
                  </a:cubicBezTo>
                  <a:cubicBezTo>
                    <a:pt x="2415667" y="608711"/>
                    <a:pt x="2429383" y="611124"/>
                    <a:pt x="2442972" y="616585"/>
                  </a:cubicBezTo>
                  <a:cubicBezTo>
                    <a:pt x="2672715" y="709041"/>
                    <a:pt x="2523744" y="1023493"/>
                    <a:pt x="2497074" y="1184402"/>
                  </a:cubicBezTo>
                  <a:cubicBezTo>
                    <a:pt x="2480818" y="1280922"/>
                    <a:pt x="2483612" y="1450467"/>
                    <a:pt x="2587117" y="1450467"/>
                  </a:cubicBezTo>
                  <a:cubicBezTo>
                    <a:pt x="2602865" y="1450467"/>
                    <a:pt x="2621026" y="1446530"/>
                    <a:pt x="2641727" y="1437767"/>
                  </a:cubicBezTo>
                  <a:cubicBezTo>
                    <a:pt x="2826004" y="1359916"/>
                    <a:pt x="2867914" y="1096264"/>
                    <a:pt x="3084576" y="1096264"/>
                  </a:cubicBezTo>
                  <a:cubicBezTo>
                    <a:pt x="3094736" y="1096264"/>
                    <a:pt x="3105150" y="1096899"/>
                    <a:pt x="3116072" y="1098042"/>
                  </a:cubicBezTo>
                  <a:cubicBezTo>
                    <a:pt x="3243580" y="1112012"/>
                    <a:pt x="3271520" y="1233170"/>
                    <a:pt x="3252470" y="1348867"/>
                  </a:cubicBezTo>
                  <a:cubicBezTo>
                    <a:pt x="3222625" y="1525270"/>
                    <a:pt x="3128772" y="1678178"/>
                    <a:pt x="3072257" y="1844675"/>
                  </a:cubicBezTo>
                  <a:cubicBezTo>
                    <a:pt x="3012948" y="2019046"/>
                    <a:pt x="2994787" y="2211197"/>
                    <a:pt x="3014853" y="2395093"/>
                  </a:cubicBezTo>
                  <a:cubicBezTo>
                    <a:pt x="3025648" y="2494407"/>
                    <a:pt x="3113405" y="2628519"/>
                    <a:pt x="3090037" y="2727960"/>
                  </a:cubicBezTo>
                  <a:cubicBezTo>
                    <a:pt x="3055493" y="2872994"/>
                    <a:pt x="2787903" y="2850642"/>
                    <a:pt x="2681478" y="2870581"/>
                  </a:cubicBezTo>
                  <a:cubicBezTo>
                    <a:pt x="2531110" y="2898902"/>
                    <a:pt x="2378837" y="2924683"/>
                    <a:pt x="2233676" y="2976880"/>
                  </a:cubicBezTo>
                  <a:cubicBezTo>
                    <a:pt x="2058289" y="3039491"/>
                    <a:pt x="1773682" y="3242818"/>
                    <a:pt x="1542542" y="3242818"/>
                  </a:cubicBezTo>
                  <a:cubicBezTo>
                    <a:pt x="1460373" y="3242818"/>
                    <a:pt x="1384935" y="3217164"/>
                    <a:pt x="1323594" y="3150235"/>
                  </a:cubicBezTo>
                  <a:cubicBezTo>
                    <a:pt x="1248029" y="3067812"/>
                    <a:pt x="1286256" y="2941066"/>
                    <a:pt x="1342771" y="2860675"/>
                  </a:cubicBezTo>
                  <a:cubicBezTo>
                    <a:pt x="1414145" y="2759329"/>
                    <a:pt x="1542542" y="2695194"/>
                    <a:pt x="1598676" y="2581021"/>
                  </a:cubicBezTo>
                  <a:cubicBezTo>
                    <a:pt x="1645412" y="2485644"/>
                    <a:pt x="1581404" y="2461006"/>
                    <a:pt x="1497457" y="2461006"/>
                  </a:cubicBezTo>
                  <a:cubicBezTo>
                    <a:pt x="1422273" y="2461006"/>
                    <a:pt x="1331341" y="2480691"/>
                    <a:pt x="1290066" y="2487041"/>
                  </a:cubicBezTo>
                  <a:cubicBezTo>
                    <a:pt x="1220216" y="2497709"/>
                    <a:pt x="1137920" y="2513330"/>
                    <a:pt x="1058037" y="2513330"/>
                  </a:cubicBezTo>
                  <a:cubicBezTo>
                    <a:pt x="955929" y="2513330"/>
                    <a:pt x="857758" y="2487930"/>
                    <a:pt x="794639" y="2394204"/>
                  </a:cubicBezTo>
                  <a:cubicBezTo>
                    <a:pt x="678815" y="2222754"/>
                    <a:pt x="859917" y="2047494"/>
                    <a:pt x="965073" y="1934210"/>
                  </a:cubicBezTo>
                  <a:cubicBezTo>
                    <a:pt x="1108837" y="1778762"/>
                    <a:pt x="1054735" y="1721104"/>
                    <a:pt x="945896" y="1703197"/>
                  </a:cubicBezTo>
                  <a:cubicBezTo>
                    <a:pt x="914273" y="1697863"/>
                    <a:pt x="878205" y="1695958"/>
                    <a:pt x="841121" y="1695958"/>
                  </a:cubicBezTo>
                  <a:cubicBezTo>
                    <a:pt x="771144" y="1695958"/>
                    <a:pt x="697738" y="1702816"/>
                    <a:pt x="644271" y="1706753"/>
                  </a:cubicBezTo>
                  <a:cubicBezTo>
                    <a:pt x="591185" y="1710563"/>
                    <a:pt x="522986" y="1716659"/>
                    <a:pt x="451866" y="1716659"/>
                  </a:cubicBezTo>
                  <a:cubicBezTo>
                    <a:pt x="288290" y="1716659"/>
                    <a:pt x="109347" y="1684401"/>
                    <a:pt x="64770" y="1517523"/>
                  </a:cubicBezTo>
                  <a:cubicBezTo>
                    <a:pt x="0" y="1275842"/>
                    <a:pt x="320294" y="1171956"/>
                    <a:pt x="485140" y="1160526"/>
                  </a:cubicBezTo>
                  <a:cubicBezTo>
                    <a:pt x="544449" y="1156462"/>
                    <a:pt x="671449" y="1148080"/>
                    <a:pt x="700913" y="1078992"/>
                  </a:cubicBezTo>
                  <a:cubicBezTo>
                    <a:pt x="745363" y="973709"/>
                    <a:pt x="570230" y="892175"/>
                    <a:pt x="510413" y="846455"/>
                  </a:cubicBezTo>
                  <a:cubicBezTo>
                    <a:pt x="387985" y="752094"/>
                    <a:pt x="294132" y="604520"/>
                    <a:pt x="267589" y="444627"/>
                  </a:cubicBezTo>
                  <a:cubicBezTo>
                    <a:pt x="244221" y="305054"/>
                    <a:pt x="316611" y="180848"/>
                    <a:pt x="435737" y="121793"/>
                  </a:cubicBezTo>
                  <a:cubicBezTo>
                    <a:pt x="479044" y="100457"/>
                    <a:pt x="519176" y="91186"/>
                    <a:pt x="557022" y="91186"/>
                  </a:cubicBezTo>
                  <a:cubicBezTo>
                    <a:pt x="794004" y="91186"/>
                    <a:pt x="937895" y="455803"/>
                    <a:pt x="1155700" y="506349"/>
                  </a:cubicBezTo>
                  <a:cubicBezTo>
                    <a:pt x="1164844" y="508508"/>
                    <a:pt x="1173226" y="509524"/>
                    <a:pt x="1180973" y="509524"/>
                  </a:cubicBezTo>
                  <a:cubicBezTo>
                    <a:pt x="1279779" y="509524"/>
                    <a:pt x="1273937" y="345694"/>
                    <a:pt x="1298575" y="259080"/>
                  </a:cubicBezTo>
                  <a:cubicBezTo>
                    <a:pt x="1336421" y="128397"/>
                    <a:pt x="1417066" y="0"/>
                    <a:pt x="1556385" y="0"/>
                  </a:cubicBezTo>
                  <a:close/>
                </a:path>
              </a:pathLst>
            </a:custGeom>
            <a:solidFill>
              <a:srgbClr val="5AD199"/>
            </a:solidFill>
          </p:spPr>
        </p:sp>
      </p:grpSp>
      <p:grpSp>
        <p:nvGrpSpPr>
          <p:cNvPr name="Group 8" id="8"/>
          <p:cNvGrpSpPr>
            <a:grpSpLocks noChangeAspect="true"/>
          </p:cNvGrpSpPr>
          <p:nvPr/>
        </p:nvGrpSpPr>
        <p:grpSpPr>
          <a:xfrm rot="2530133">
            <a:off x="2752977" y="8619696"/>
            <a:ext cx="1683682" cy="1152909"/>
            <a:chOff x="0" y="0"/>
            <a:chExt cx="2244909" cy="1537212"/>
          </a:xfrm>
        </p:grpSpPr>
        <p:sp>
          <p:nvSpPr>
            <p:cNvPr name="Freeform 9" id="9"/>
            <p:cNvSpPr/>
            <p:nvPr/>
          </p:nvSpPr>
          <p:spPr>
            <a:xfrm flipH="false" flipV="false" rot="0">
              <a:off x="0" y="0"/>
              <a:ext cx="2244852" cy="1536700"/>
            </a:xfrm>
            <a:custGeom>
              <a:avLst/>
              <a:gdLst/>
              <a:ahLst/>
              <a:cxnLst/>
              <a:rect r="r" b="b" t="t" l="l"/>
              <a:pathLst>
                <a:path h="1536700" w="2244852">
                  <a:moveTo>
                    <a:pt x="6985" y="0"/>
                  </a:moveTo>
                  <a:cubicBezTo>
                    <a:pt x="10795" y="0"/>
                    <a:pt x="17018" y="2794"/>
                    <a:pt x="24765" y="9525"/>
                  </a:cubicBezTo>
                  <a:cubicBezTo>
                    <a:pt x="24765" y="9525"/>
                    <a:pt x="63881" y="43815"/>
                    <a:pt x="128778" y="100838"/>
                  </a:cubicBezTo>
                  <a:cubicBezTo>
                    <a:pt x="161417" y="129286"/>
                    <a:pt x="200152" y="163322"/>
                    <a:pt x="244094" y="201676"/>
                  </a:cubicBezTo>
                  <a:cubicBezTo>
                    <a:pt x="266065" y="220853"/>
                    <a:pt x="289052" y="241173"/>
                    <a:pt x="313055" y="262001"/>
                  </a:cubicBezTo>
                  <a:cubicBezTo>
                    <a:pt x="337058" y="282829"/>
                    <a:pt x="362077" y="305308"/>
                    <a:pt x="387858" y="328168"/>
                  </a:cubicBezTo>
                  <a:cubicBezTo>
                    <a:pt x="413639" y="350774"/>
                    <a:pt x="440055" y="374523"/>
                    <a:pt x="467106" y="398526"/>
                  </a:cubicBezTo>
                  <a:cubicBezTo>
                    <a:pt x="473964" y="404368"/>
                    <a:pt x="480822" y="410591"/>
                    <a:pt x="487680" y="416687"/>
                  </a:cubicBezTo>
                  <a:cubicBezTo>
                    <a:pt x="494157" y="422910"/>
                    <a:pt x="501015" y="429006"/>
                    <a:pt x="507873" y="435229"/>
                  </a:cubicBezTo>
                  <a:cubicBezTo>
                    <a:pt x="521589" y="447548"/>
                    <a:pt x="535305" y="460248"/>
                    <a:pt x="549021" y="472948"/>
                  </a:cubicBezTo>
                  <a:cubicBezTo>
                    <a:pt x="576834" y="498348"/>
                    <a:pt x="604647" y="524129"/>
                    <a:pt x="632714" y="549783"/>
                  </a:cubicBezTo>
                  <a:lnTo>
                    <a:pt x="643382" y="559435"/>
                  </a:lnTo>
                  <a:lnTo>
                    <a:pt x="653669" y="569722"/>
                  </a:lnTo>
                  <a:cubicBezTo>
                    <a:pt x="660527" y="576580"/>
                    <a:pt x="667385" y="583438"/>
                    <a:pt x="674243" y="590296"/>
                  </a:cubicBezTo>
                  <a:cubicBezTo>
                    <a:pt x="687578" y="604012"/>
                    <a:pt x="701040" y="617728"/>
                    <a:pt x="714375" y="631444"/>
                  </a:cubicBezTo>
                  <a:cubicBezTo>
                    <a:pt x="767588" y="687070"/>
                    <a:pt x="819404" y="743331"/>
                    <a:pt x="869442" y="797814"/>
                  </a:cubicBezTo>
                  <a:cubicBezTo>
                    <a:pt x="919861" y="852043"/>
                    <a:pt x="968629" y="903859"/>
                    <a:pt x="1015619" y="951484"/>
                  </a:cubicBezTo>
                  <a:cubicBezTo>
                    <a:pt x="1062355" y="998855"/>
                    <a:pt x="1113409" y="1048893"/>
                    <a:pt x="1168654" y="1097280"/>
                  </a:cubicBezTo>
                  <a:cubicBezTo>
                    <a:pt x="1196467" y="1121283"/>
                    <a:pt x="1224915" y="1145286"/>
                    <a:pt x="1254760" y="1168019"/>
                  </a:cubicBezTo>
                  <a:cubicBezTo>
                    <a:pt x="1284605" y="1191006"/>
                    <a:pt x="1315466" y="1213231"/>
                    <a:pt x="1347089" y="1233932"/>
                  </a:cubicBezTo>
                  <a:cubicBezTo>
                    <a:pt x="1378966" y="1254887"/>
                    <a:pt x="1411605" y="1273683"/>
                    <a:pt x="1445260" y="1291209"/>
                  </a:cubicBezTo>
                  <a:cubicBezTo>
                    <a:pt x="1453515" y="1295654"/>
                    <a:pt x="1461770" y="1300099"/>
                    <a:pt x="1470279" y="1303909"/>
                  </a:cubicBezTo>
                  <a:cubicBezTo>
                    <a:pt x="1478915" y="1307973"/>
                    <a:pt x="1487170" y="1312164"/>
                    <a:pt x="1495679" y="1315847"/>
                  </a:cubicBezTo>
                  <a:cubicBezTo>
                    <a:pt x="1512824" y="1323086"/>
                    <a:pt x="1530350" y="1329563"/>
                    <a:pt x="1547876" y="1336421"/>
                  </a:cubicBezTo>
                  <a:cubicBezTo>
                    <a:pt x="1556512" y="1339850"/>
                    <a:pt x="1565021" y="1343279"/>
                    <a:pt x="1573657" y="1346708"/>
                  </a:cubicBezTo>
                  <a:cubicBezTo>
                    <a:pt x="1578102" y="1348359"/>
                    <a:pt x="1582293" y="1350137"/>
                    <a:pt x="1586357" y="1351788"/>
                  </a:cubicBezTo>
                  <a:cubicBezTo>
                    <a:pt x="1590802" y="1353185"/>
                    <a:pt x="1595247" y="1354963"/>
                    <a:pt x="1599438" y="1356233"/>
                  </a:cubicBezTo>
                  <a:cubicBezTo>
                    <a:pt x="1616964" y="1362456"/>
                    <a:pt x="1634109" y="1368298"/>
                    <a:pt x="1651254" y="1374013"/>
                  </a:cubicBezTo>
                  <a:cubicBezTo>
                    <a:pt x="1659509" y="1377188"/>
                    <a:pt x="1668018" y="1380236"/>
                    <a:pt x="1676654" y="1382903"/>
                  </a:cubicBezTo>
                  <a:cubicBezTo>
                    <a:pt x="1684909" y="1385697"/>
                    <a:pt x="1693418" y="1388110"/>
                    <a:pt x="1701673" y="1390777"/>
                  </a:cubicBezTo>
                  <a:cubicBezTo>
                    <a:pt x="1718818" y="1395857"/>
                    <a:pt x="1735328" y="1401064"/>
                    <a:pt x="1751711" y="1406271"/>
                  </a:cubicBezTo>
                  <a:cubicBezTo>
                    <a:pt x="1882775" y="1445387"/>
                    <a:pt x="2000758" y="1471803"/>
                    <a:pt x="2084832" y="1490980"/>
                  </a:cubicBezTo>
                  <a:cubicBezTo>
                    <a:pt x="2126742" y="1500251"/>
                    <a:pt x="2160651" y="1507871"/>
                    <a:pt x="2184019" y="1512570"/>
                  </a:cubicBezTo>
                  <a:cubicBezTo>
                    <a:pt x="2207006" y="1517777"/>
                    <a:pt x="2219706" y="1520444"/>
                    <a:pt x="2219706" y="1520444"/>
                  </a:cubicBezTo>
                  <a:cubicBezTo>
                    <a:pt x="2243582" y="1526159"/>
                    <a:pt x="2244852" y="1536700"/>
                    <a:pt x="2226437" y="1536700"/>
                  </a:cubicBezTo>
                  <a:cubicBezTo>
                    <a:pt x="2223643" y="1536700"/>
                    <a:pt x="2220341" y="1536446"/>
                    <a:pt x="2216658" y="1535938"/>
                  </a:cubicBezTo>
                  <a:cubicBezTo>
                    <a:pt x="2216658" y="1535938"/>
                    <a:pt x="2203958" y="1533144"/>
                    <a:pt x="2180590" y="1528699"/>
                  </a:cubicBezTo>
                  <a:cubicBezTo>
                    <a:pt x="2157222" y="1523873"/>
                    <a:pt x="2123313" y="1517015"/>
                    <a:pt x="2081022" y="1508506"/>
                  </a:cubicBezTo>
                  <a:cubicBezTo>
                    <a:pt x="1996313" y="1490599"/>
                    <a:pt x="1877949" y="1465961"/>
                    <a:pt x="1745107" y="1428242"/>
                  </a:cubicBezTo>
                  <a:cubicBezTo>
                    <a:pt x="1728597" y="1423416"/>
                    <a:pt x="1711833" y="1418590"/>
                    <a:pt x="1694688" y="1413510"/>
                  </a:cubicBezTo>
                  <a:cubicBezTo>
                    <a:pt x="1686052" y="1411097"/>
                    <a:pt x="1677543" y="1408303"/>
                    <a:pt x="1668907" y="1406017"/>
                  </a:cubicBezTo>
                  <a:cubicBezTo>
                    <a:pt x="1660271" y="1403223"/>
                    <a:pt x="1651762" y="1400175"/>
                    <a:pt x="1643126" y="1397381"/>
                  </a:cubicBezTo>
                  <a:cubicBezTo>
                    <a:pt x="1625981" y="1391539"/>
                    <a:pt x="1608455" y="1385697"/>
                    <a:pt x="1590929" y="1379855"/>
                  </a:cubicBezTo>
                  <a:cubicBezTo>
                    <a:pt x="1586484" y="1378458"/>
                    <a:pt x="1582039" y="1376807"/>
                    <a:pt x="1577594" y="1375410"/>
                  </a:cubicBezTo>
                  <a:cubicBezTo>
                    <a:pt x="1573530" y="1373632"/>
                    <a:pt x="1568958" y="1371981"/>
                    <a:pt x="1564513" y="1370203"/>
                  </a:cubicBezTo>
                  <a:cubicBezTo>
                    <a:pt x="1556004" y="1367155"/>
                    <a:pt x="1546987" y="1363726"/>
                    <a:pt x="1538097" y="1360297"/>
                  </a:cubicBezTo>
                  <a:cubicBezTo>
                    <a:pt x="1520571" y="1353439"/>
                    <a:pt x="1502791" y="1346962"/>
                    <a:pt x="1484884" y="1340104"/>
                  </a:cubicBezTo>
                  <a:cubicBezTo>
                    <a:pt x="1476248" y="1336040"/>
                    <a:pt x="1467358" y="1331849"/>
                    <a:pt x="1458849" y="1327785"/>
                  </a:cubicBezTo>
                  <a:cubicBezTo>
                    <a:pt x="1449959" y="1323975"/>
                    <a:pt x="1441323" y="1319530"/>
                    <a:pt x="1432814" y="1315085"/>
                  </a:cubicBezTo>
                  <a:cubicBezTo>
                    <a:pt x="1398524" y="1297559"/>
                    <a:pt x="1364488" y="1278382"/>
                    <a:pt x="1331976" y="1257427"/>
                  </a:cubicBezTo>
                  <a:cubicBezTo>
                    <a:pt x="1299464" y="1236472"/>
                    <a:pt x="1267841" y="1214247"/>
                    <a:pt x="1237234" y="1191260"/>
                  </a:cubicBezTo>
                  <a:cubicBezTo>
                    <a:pt x="1206627" y="1167892"/>
                    <a:pt x="1177544" y="1143889"/>
                    <a:pt x="1149096" y="1119505"/>
                  </a:cubicBezTo>
                  <a:cubicBezTo>
                    <a:pt x="1092835" y="1070737"/>
                    <a:pt x="1041019" y="1020699"/>
                    <a:pt x="993648" y="972693"/>
                  </a:cubicBezTo>
                  <a:cubicBezTo>
                    <a:pt x="946658" y="924941"/>
                    <a:pt x="897636" y="872490"/>
                    <a:pt x="847852" y="817626"/>
                  </a:cubicBezTo>
                  <a:cubicBezTo>
                    <a:pt x="797814" y="763016"/>
                    <a:pt x="746252" y="706501"/>
                    <a:pt x="694182" y="650875"/>
                  </a:cubicBezTo>
                  <a:cubicBezTo>
                    <a:pt x="680847" y="636778"/>
                    <a:pt x="667766" y="623062"/>
                    <a:pt x="654431" y="609346"/>
                  </a:cubicBezTo>
                  <a:cubicBezTo>
                    <a:pt x="647954" y="602488"/>
                    <a:pt x="641350" y="595630"/>
                    <a:pt x="634492" y="589153"/>
                  </a:cubicBezTo>
                  <a:lnTo>
                    <a:pt x="624586" y="578866"/>
                  </a:lnTo>
                  <a:lnTo>
                    <a:pt x="614299" y="569214"/>
                  </a:lnTo>
                  <a:cubicBezTo>
                    <a:pt x="586486" y="543179"/>
                    <a:pt x="558673" y="517144"/>
                    <a:pt x="531622" y="491744"/>
                  </a:cubicBezTo>
                  <a:cubicBezTo>
                    <a:pt x="517906" y="478663"/>
                    <a:pt x="504444" y="465963"/>
                    <a:pt x="490728" y="453644"/>
                  </a:cubicBezTo>
                  <a:cubicBezTo>
                    <a:pt x="484251" y="447167"/>
                    <a:pt x="477266" y="440944"/>
                    <a:pt x="470789" y="434721"/>
                  </a:cubicBezTo>
                  <a:cubicBezTo>
                    <a:pt x="463931" y="428498"/>
                    <a:pt x="457454" y="422402"/>
                    <a:pt x="450596" y="416179"/>
                  </a:cubicBezTo>
                  <a:cubicBezTo>
                    <a:pt x="423799" y="391795"/>
                    <a:pt x="397764" y="368173"/>
                    <a:pt x="372364" y="345186"/>
                  </a:cubicBezTo>
                  <a:cubicBezTo>
                    <a:pt x="168529" y="160782"/>
                    <a:pt x="14097" y="21209"/>
                    <a:pt x="14097" y="21209"/>
                  </a:cubicBezTo>
                  <a:cubicBezTo>
                    <a:pt x="889" y="9271"/>
                    <a:pt x="0" y="0"/>
                    <a:pt x="6985" y="0"/>
                  </a:cubicBezTo>
                  <a:close/>
                </a:path>
              </a:pathLst>
            </a:custGeom>
            <a:solidFill>
              <a:srgbClr val="439D8A"/>
            </a:solidFill>
          </p:spPr>
        </p:sp>
      </p:grpSp>
      <p:grpSp>
        <p:nvGrpSpPr>
          <p:cNvPr name="Group 10" id="10"/>
          <p:cNvGrpSpPr>
            <a:grpSpLocks noChangeAspect="true"/>
          </p:cNvGrpSpPr>
          <p:nvPr/>
        </p:nvGrpSpPr>
        <p:grpSpPr>
          <a:xfrm rot="2530133">
            <a:off x="3085988" y="9124962"/>
            <a:ext cx="423741" cy="57709"/>
            <a:chOff x="0" y="0"/>
            <a:chExt cx="564989" cy="76946"/>
          </a:xfrm>
        </p:grpSpPr>
        <p:sp>
          <p:nvSpPr>
            <p:cNvPr name="Freeform 11" id="11"/>
            <p:cNvSpPr/>
            <p:nvPr/>
          </p:nvSpPr>
          <p:spPr>
            <a:xfrm flipH="false" flipV="false" rot="0">
              <a:off x="0" y="0"/>
              <a:ext cx="565277" cy="76835"/>
            </a:xfrm>
            <a:custGeom>
              <a:avLst/>
              <a:gdLst/>
              <a:ahLst/>
              <a:cxnLst/>
              <a:rect r="r" b="b" t="t" l="l"/>
              <a:pathLst>
                <a:path h="76835" w="565277">
                  <a:moveTo>
                    <a:pt x="164338" y="0"/>
                  </a:moveTo>
                  <a:cubicBezTo>
                    <a:pt x="177800" y="0"/>
                    <a:pt x="191516" y="381"/>
                    <a:pt x="205613" y="635"/>
                  </a:cubicBezTo>
                  <a:cubicBezTo>
                    <a:pt x="212471" y="635"/>
                    <a:pt x="219329" y="1016"/>
                    <a:pt x="226187" y="1016"/>
                  </a:cubicBezTo>
                  <a:cubicBezTo>
                    <a:pt x="229616" y="1397"/>
                    <a:pt x="233045" y="1397"/>
                    <a:pt x="236474" y="1397"/>
                  </a:cubicBezTo>
                  <a:cubicBezTo>
                    <a:pt x="239903" y="1778"/>
                    <a:pt x="243332" y="2032"/>
                    <a:pt x="246761" y="2032"/>
                  </a:cubicBezTo>
                  <a:cubicBezTo>
                    <a:pt x="260223" y="3048"/>
                    <a:pt x="273177" y="4064"/>
                    <a:pt x="285242" y="5080"/>
                  </a:cubicBezTo>
                  <a:cubicBezTo>
                    <a:pt x="292100" y="5715"/>
                    <a:pt x="299339" y="6477"/>
                    <a:pt x="306451" y="7112"/>
                  </a:cubicBezTo>
                  <a:cubicBezTo>
                    <a:pt x="313690" y="8128"/>
                    <a:pt x="321183" y="9144"/>
                    <a:pt x="328803" y="10160"/>
                  </a:cubicBezTo>
                  <a:cubicBezTo>
                    <a:pt x="343916" y="12192"/>
                    <a:pt x="359410" y="14224"/>
                    <a:pt x="374777" y="16764"/>
                  </a:cubicBezTo>
                  <a:cubicBezTo>
                    <a:pt x="390144" y="19558"/>
                    <a:pt x="406019" y="22606"/>
                    <a:pt x="421132" y="25273"/>
                  </a:cubicBezTo>
                  <a:cubicBezTo>
                    <a:pt x="428625" y="27051"/>
                    <a:pt x="436245" y="28321"/>
                    <a:pt x="443484" y="29718"/>
                  </a:cubicBezTo>
                  <a:cubicBezTo>
                    <a:pt x="450723" y="31496"/>
                    <a:pt x="457581" y="33147"/>
                    <a:pt x="464439" y="34925"/>
                  </a:cubicBezTo>
                  <a:cubicBezTo>
                    <a:pt x="478155" y="38354"/>
                    <a:pt x="491236" y="41402"/>
                    <a:pt x="502920" y="44196"/>
                  </a:cubicBezTo>
                  <a:cubicBezTo>
                    <a:pt x="514223" y="47625"/>
                    <a:pt x="524510" y="50673"/>
                    <a:pt x="533146" y="53086"/>
                  </a:cubicBezTo>
                  <a:cubicBezTo>
                    <a:pt x="550037" y="58166"/>
                    <a:pt x="560324" y="61341"/>
                    <a:pt x="560324" y="61341"/>
                  </a:cubicBezTo>
                  <a:cubicBezTo>
                    <a:pt x="565277" y="63373"/>
                    <a:pt x="561975" y="76835"/>
                    <a:pt x="556514" y="76835"/>
                  </a:cubicBezTo>
                  <a:cubicBezTo>
                    <a:pt x="556260" y="76835"/>
                    <a:pt x="556133" y="76835"/>
                    <a:pt x="555879" y="76835"/>
                  </a:cubicBezTo>
                  <a:cubicBezTo>
                    <a:pt x="555879" y="76835"/>
                    <a:pt x="545592" y="74422"/>
                    <a:pt x="528447" y="70612"/>
                  </a:cubicBezTo>
                  <a:cubicBezTo>
                    <a:pt x="519811" y="68834"/>
                    <a:pt x="509905" y="66548"/>
                    <a:pt x="498221" y="64135"/>
                  </a:cubicBezTo>
                  <a:cubicBezTo>
                    <a:pt x="486537" y="62103"/>
                    <a:pt x="473837" y="60071"/>
                    <a:pt x="460121" y="57531"/>
                  </a:cubicBezTo>
                  <a:cubicBezTo>
                    <a:pt x="453263" y="56134"/>
                    <a:pt x="446405" y="55118"/>
                    <a:pt x="439166" y="53848"/>
                  </a:cubicBezTo>
                  <a:cubicBezTo>
                    <a:pt x="431927" y="52832"/>
                    <a:pt x="424434" y="51816"/>
                    <a:pt x="416814" y="50673"/>
                  </a:cubicBezTo>
                  <a:cubicBezTo>
                    <a:pt x="401701" y="48641"/>
                    <a:pt x="386207" y="46609"/>
                    <a:pt x="371221" y="44450"/>
                  </a:cubicBezTo>
                  <a:cubicBezTo>
                    <a:pt x="355727" y="42799"/>
                    <a:pt x="340360" y="41021"/>
                    <a:pt x="325628" y="39624"/>
                  </a:cubicBezTo>
                  <a:cubicBezTo>
                    <a:pt x="318135" y="38608"/>
                    <a:pt x="310896" y="37973"/>
                    <a:pt x="303657" y="37211"/>
                  </a:cubicBezTo>
                  <a:cubicBezTo>
                    <a:pt x="296418" y="36449"/>
                    <a:pt x="289560" y="35814"/>
                    <a:pt x="282702" y="35560"/>
                  </a:cubicBezTo>
                  <a:cubicBezTo>
                    <a:pt x="270637" y="34163"/>
                    <a:pt x="257937" y="33147"/>
                    <a:pt x="244602" y="31750"/>
                  </a:cubicBezTo>
                  <a:cubicBezTo>
                    <a:pt x="241554" y="31369"/>
                    <a:pt x="238125" y="31115"/>
                    <a:pt x="234950" y="30734"/>
                  </a:cubicBezTo>
                  <a:cubicBezTo>
                    <a:pt x="231521" y="30734"/>
                    <a:pt x="228092" y="30353"/>
                    <a:pt x="224663" y="30353"/>
                  </a:cubicBezTo>
                  <a:cubicBezTo>
                    <a:pt x="217805" y="29718"/>
                    <a:pt x="211201" y="29337"/>
                    <a:pt x="204343" y="28956"/>
                  </a:cubicBezTo>
                  <a:cubicBezTo>
                    <a:pt x="190627" y="27940"/>
                    <a:pt x="177292" y="26924"/>
                    <a:pt x="163830" y="26162"/>
                  </a:cubicBezTo>
                  <a:cubicBezTo>
                    <a:pt x="150368" y="25400"/>
                    <a:pt x="137287" y="25400"/>
                    <a:pt x="125222" y="25019"/>
                  </a:cubicBezTo>
                  <a:cubicBezTo>
                    <a:pt x="108712" y="24130"/>
                    <a:pt x="93599" y="24130"/>
                    <a:pt x="80772" y="24130"/>
                  </a:cubicBezTo>
                  <a:cubicBezTo>
                    <a:pt x="74295" y="24130"/>
                    <a:pt x="68453" y="24130"/>
                    <a:pt x="63119" y="24003"/>
                  </a:cubicBezTo>
                  <a:cubicBezTo>
                    <a:pt x="50038" y="24003"/>
                    <a:pt x="40767" y="24003"/>
                    <a:pt x="37211" y="23749"/>
                  </a:cubicBezTo>
                  <a:cubicBezTo>
                    <a:pt x="36957" y="23876"/>
                    <a:pt x="36703" y="24130"/>
                    <a:pt x="36449" y="24257"/>
                  </a:cubicBezTo>
                  <a:cubicBezTo>
                    <a:pt x="35433" y="24638"/>
                    <a:pt x="34417" y="24892"/>
                    <a:pt x="33401" y="25273"/>
                  </a:cubicBezTo>
                  <a:cubicBezTo>
                    <a:pt x="31623" y="25908"/>
                    <a:pt x="30353" y="26289"/>
                    <a:pt x="28575" y="26670"/>
                  </a:cubicBezTo>
                  <a:cubicBezTo>
                    <a:pt x="25781" y="27305"/>
                    <a:pt x="23495" y="28067"/>
                    <a:pt x="21336" y="28321"/>
                  </a:cubicBezTo>
                  <a:cubicBezTo>
                    <a:pt x="17272" y="28956"/>
                    <a:pt x="14478" y="29337"/>
                    <a:pt x="12446" y="29718"/>
                  </a:cubicBezTo>
                  <a:cubicBezTo>
                    <a:pt x="8382" y="30353"/>
                    <a:pt x="8001" y="30353"/>
                    <a:pt x="8001" y="30353"/>
                  </a:cubicBezTo>
                  <a:cubicBezTo>
                    <a:pt x="2032" y="30607"/>
                    <a:pt x="0" y="17526"/>
                    <a:pt x="5461" y="15113"/>
                  </a:cubicBezTo>
                  <a:cubicBezTo>
                    <a:pt x="5461" y="15113"/>
                    <a:pt x="5842" y="15113"/>
                    <a:pt x="9525" y="14478"/>
                  </a:cubicBezTo>
                  <a:cubicBezTo>
                    <a:pt x="11557" y="14097"/>
                    <a:pt x="14351" y="13462"/>
                    <a:pt x="18161" y="12827"/>
                  </a:cubicBezTo>
                  <a:cubicBezTo>
                    <a:pt x="19812" y="12446"/>
                    <a:pt x="22225" y="12192"/>
                    <a:pt x="24384" y="11430"/>
                  </a:cubicBezTo>
                  <a:cubicBezTo>
                    <a:pt x="25400" y="11049"/>
                    <a:pt x="26797" y="10795"/>
                    <a:pt x="27813" y="10414"/>
                  </a:cubicBezTo>
                  <a:cubicBezTo>
                    <a:pt x="28448" y="10160"/>
                    <a:pt x="28829" y="9779"/>
                    <a:pt x="29591" y="9779"/>
                  </a:cubicBezTo>
                  <a:cubicBezTo>
                    <a:pt x="29972" y="9398"/>
                    <a:pt x="30226" y="9398"/>
                    <a:pt x="30607" y="9144"/>
                  </a:cubicBezTo>
                  <a:lnTo>
                    <a:pt x="33274" y="7874"/>
                  </a:lnTo>
                  <a:lnTo>
                    <a:pt x="34671" y="7493"/>
                  </a:lnTo>
                  <a:cubicBezTo>
                    <a:pt x="36068" y="7239"/>
                    <a:pt x="45974" y="6223"/>
                    <a:pt x="62103" y="4826"/>
                  </a:cubicBezTo>
                  <a:cubicBezTo>
                    <a:pt x="78232" y="3429"/>
                    <a:pt x="100203" y="1016"/>
                    <a:pt x="125222" y="1016"/>
                  </a:cubicBezTo>
                  <a:cubicBezTo>
                    <a:pt x="137541" y="635"/>
                    <a:pt x="150622" y="381"/>
                    <a:pt x="164338" y="0"/>
                  </a:cubicBezTo>
                  <a:close/>
                </a:path>
              </a:pathLst>
            </a:custGeom>
            <a:solidFill>
              <a:srgbClr val="439D8A"/>
            </a:solidFill>
          </p:spPr>
        </p:sp>
      </p:grpSp>
      <p:grpSp>
        <p:nvGrpSpPr>
          <p:cNvPr name="Group 12" id="12"/>
          <p:cNvGrpSpPr>
            <a:grpSpLocks noChangeAspect="true"/>
          </p:cNvGrpSpPr>
          <p:nvPr/>
        </p:nvGrpSpPr>
        <p:grpSpPr>
          <a:xfrm rot="2530133">
            <a:off x="3411990" y="8460424"/>
            <a:ext cx="160807" cy="353150"/>
            <a:chOff x="0" y="0"/>
            <a:chExt cx="214410" cy="470866"/>
          </a:xfrm>
        </p:grpSpPr>
        <p:sp>
          <p:nvSpPr>
            <p:cNvPr name="Freeform 13" id="13"/>
            <p:cNvSpPr/>
            <p:nvPr/>
          </p:nvSpPr>
          <p:spPr>
            <a:xfrm flipH="false" flipV="false" rot="0">
              <a:off x="0" y="0"/>
              <a:ext cx="214630" cy="470789"/>
            </a:xfrm>
            <a:custGeom>
              <a:avLst/>
              <a:gdLst/>
              <a:ahLst/>
              <a:cxnLst/>
              <a:rect r="r" b="b" t="t" l="l"/>
              <a:pathLst>
                <a:path h="470789" w="214630">
                  <a:moveTo>
                    <a:pt x="10795" y="0"/>
                  </a:moveTo>
                  <a:cubicBezTo>
                    <a:pt x="12827" y="0"/>
                    <a:pt x="14605" y="508"/>
                    <a:pt x="15494" y="1778"/>
                  </a:cubicBezTo>
                  <a:cubicBezTo>
                    <a:pt x="15494" y="1778"/>
                    <a:pt x="19304" y="10668"/>
                    <a:pt x="25146" y="25146"/>
                  </a:cubicBezTo>
                  <a:cubicBezTo>
                    <a:pt x="30988" y="40640"/>
                    <a:pt x="39243" y="60452"/>
                    <a:pt x="48514" y="84455"/>
                  </a:cubicBezTo>
                  <a:cubicBezTo>
                    <a:pt x="66294" y="131826"/>
                    <a:pt x="88265" y="190500"/>
                    <a:pt x="105791" y="236474"/>
                  </a:cubicBezTo>
                  <a:cubicBezTo>
                    <a:pt x="114427" y="259461"/>
                    <a:pt x="124333" y="285115"/>
                    <a:pt x="135001" y="310896"/>
                  </a:cubicBezTo>
                  <a:cubicBezTo>
                    <a:pt x="145923" y="336677"/>
                    <a:pt x="157607" y="362077"/>
                    <a:pt x="169037" y="384302"/>
                  </a:cubicBezTo>
                  <a:cubicBezTo>
                    <a:pt x="174879" y="395224"/>
                    <a:pt x="180340" y="405892"/>
                    <a:pt x="185547" y="415163"/>
                  </a:cubicBezTo>
                  <a:cubicBezTo>
                    <a:pt x="190754" y="424053"/>
                    <a:pt x="195580" y="432308"/>
                    <a:pt x="199263" y="439166"/>
                  </a:cubicBezTo>
                  <a:cubicBezTo>
                    <a:pt x="207518" y="452628"/>
                    <a:pt x="212725" y="460756"/>
                    <a:pt x="212725" y="460756"/>
                  </a:cubicBezTo>
                  <a:cubicBezTo>
                    <a:pt x="214630" y="464439"/>
                    <a:pt x="207010" y="470789"/>
                    <a:pt x="202311" y="470789"/>
                  </a:cubicBezTo>
                  <a:cubicBezTo>
                    <a:pt x="201295" y="470789"/>
                    <a:pt x="200279" y="470408"/>
                    <a:pt x="199644" y="469646"/>
                  </a:cubicBezTo>
                  <a:cubicBezTo>
                    <a:pt x="199644" y="469646"/>
                    <a:pt x="193802" y="461772"/>
                    <a:pt x="184277" y="449072"/>
                  </a:cubicBezTo>
                  <a:cubicBezTo>
                    <a:pt x="179832" y="442468"/>
                    <a:pt x="174244" y="434594"/>
                    <a:pt x="168148" y="425323"/>
                  </a:cubicBezTo>
                  <a:cubicBezTo>
                    <a:pt x="162306" y="416433"/>
                    <a:pt x="155829" y="406146"/>
                    <a:pt x="148971" y="395478"/>
                  </a:cubicBezTo>
                  <a:cubicBezTo>
                    <a:pt x="135890" y="373126"/>
                    <a:pt x="122174" y="348107"/>
                    <a:pt x="109855" y="322453"/>
                  </a:cubicBezTo>
                  <a:cubicBezTo>
                    <a:pt x="97536" y="296418"/>
                    <a:pt x="86106" y="270256"/>
                    <a:pt x="77597" y="247015"/>
                  </a:cubicBezTo>
                  <a:cubicBezTo>
                    <a:pt x="59817" y="200660"/>
                    <a:pt x="41529" y="140335"/>
                    <a:pt x="26797" y="91948"/>
                  </a:cubicBezTo>
                  <a:cubicBezTo>
                    <a:pt x="11684" y="43307"/>
                    <a:pt x="762" y="6604"/>
                    <a:pt x="762" y="6604"/>
                  </a:cubicBezTo>
                  <a:cubicBezTo>
                    <a:pt x="0" y="2921"/>
                    <a:pt x="6096" y="0"/>
                    <a:pt x="10795" y="0"/>
                  </a:cubicBezTo>
                  <a:close/>
                </a:path>
              </a:pathLst>
            </a:custGeom>
            <a:solidFill>
              <a:srgbClr val="439D8A"/>
            </a:solidFill>
          </p:spPr>
        </p:sp>
      </p:grpSp>
      <p:grpSp>
        <p:nvGrpSpPr>
          <p:cNvPr name="Group 14" id="14"/>
          <p:cNvGrpSpPr>
            <a:grpSpLocks noChangeAspect="true"/>
          </p:cNvGrpSpPr>
          <p:nvPr/>
        </p:nvGrpSpPr>
        <p:grpSpPr>
          <a:xfrm rot="1398551">
            <a:off x="3754904" y="8035773"/>
            <a:ext cx="1511329" cy="1959047"/>
            <a:chOff x="0" y="0"/>
            <a:chExt cx="2015105" cy="2612063"/>
          </a:xfrm>
        </p:grpSpPr>
        <p:sp>
          <p:nvSpPr>
            <p:cNvPr name="Freeform 15" id="15"/>
            <p:cNvSpPr/>
            <p:nvPr/>
          </p:nvSpPr>
          <p:spPr>
            <a:xfrm flipH="false" flipV="false" rot="0">
              <a:off x="0" y="0"/>
              <a:ext cx="2015236" cy="2612263"/>
            </a:xfrm>
            <a:custGeom>
              <a:avLst/>
              <a:gdLst/>
              <a:ahLst/>
              <a:cxnLst/>
              <a:rect r="r" b="b" t="t" l="l"/>
              <a:pathLst>
                <a:path h="2612263" w="2015236">
                  <a:moveTo>
                    <a:pt x="1481328" y="0"/>
                  </a:moveTo>
                  <a:cubicBezTo>
                    <a:pt x="1539875" y="0"/>
                    <a:pt x="1598041" y="6096"/>
                    <a:pt x="1654556" y="19685"/>
                  </a:cubicBezTo>
                  <a:cubicBezTo>
                    <a:pt x="1783969" y="50546"/>
                    <a:pt x="1921891" y="122555"/>
                    <a:pt x="1976755" y="245110"/>
                  </a:cubicBezTo>
                  <a:cubicBezTo>
                    <a:pt x="1978533" y="246761"/>
                    <a:pt x="1979803" y="248158"/>
                    <a:pt x="1981581" y="249936"/>
                  </a:cubicBezTo>
                  <a:cubicBezTo>
                    <a:pt x="1993265" y="259207"/>
                    <a:pt x="1994662" y="272542"/>
                    <a:pt x="1990471" y="283591"/>
                  </a:cubicBezTo>
                  <a:cubicBezTo>
                    <a:pt x="1994916" y="299339"/>
                    <a:pt x="1997964" y="315468"/>
                    <a:pt x="1999742" y="332994"/>
                  </a:cubicBezTo>
                  <a:cubicBezTo>
                    <a:pt x="2015236" y="489077"/>
                    <a:pt x="1921129" y="642874"/>
                    <a:pt x="1833372" y="763905"/>
                  </a:cubicBezTo>
                  <a:cubicBezTo>
                    <a:pt x="1626489" y="1049020"/>
                    <a:pt x="1337945" y="1256538"/>
                    <a:pt x="1068197" y="1477264"/>
                  </a:cubicBezTo>
                  <a:cubicBezTo>
                    <a:pt x="786892" y="1708150"/>
                    <a:pt x="576580" y="1950720"/>
                    <a:pt x="395732" y="2265807"/>
                  </a:cubicBezTo>
                  <a:cubicBezTo>
                    <a:pt x="363347" y="2322322"/>
                    <a:pt x="222504" y="2612263"/>
                    <a:pt x="116840" y="2612263"/>
                  </a:cubicBezTo>
                  <a:cubicBezTo>
                    <a:pt x="108204" y="2612263"/>
                    <a:pt x="99822" y="2610358"/>
                    <a:pt x="91821" y="2606167"/>
                  </a:cubicBezTo>
                  <a:cubicBezTo>
                    <a:pt x="0" y="2559304"/>
                    <a:pt x="4826" y="2252218"/>
                    <a:pt x="3810" y="2159889"/>
                  </a:cubicBezTo>
                  <a:cubicBezTo>
                    <a:pt x="2413" y="2017141"/>
                    <a:pt x="19558" y="1872996"/>
                    <a:pt x="45720" y="1732026"/>
                  </a:cubicBezTo>
                  <a:cubicBezTo>
                    <a:pt x="53213" y="1690878"/>
                    <a:pt x="61468" y="1650365"/>
                    <a:pt x="70104" y="1609852"/>
                  </a:cubicBezTo>
                  <a:cubicBezTo>
                    <a:pt x="136652" y="1305560"/>
                    <a:pt x="245491" y="991870"/>
                    <a:pt x="401193" y="721233"/>
                  </a:cubicBezTo>
                  <a:cubicBezTo>
                    <a:pt x="545211" y="471170"/>
                    <a:pt x="747649" y="231648"/>
                    <a:pt x="1015619" y="110236"/>
                  </a:cubicBezTo>
                  <a:cubicBezTo>
                    <a:pt x="1157859" y="45593"/>
                    <a:pt x="1321181" y="0"/>
                    <a:pt x="1481328" y="0"/>
                  </a:cubicBezTo>
                  <a:close/>
                </a:path>
              </a:pathLst>
            </a:custGeom>
            <a:solidFill>
              <a:srgbClr val="75D9C3"/>
            </a:solidFill>
          </p:spPr>
        </p:sp>
      </p:grpSp>
      <p:grpSp>
        <p:nvGrpSpPr>
          <p:cNvPr name="Group 16" id="16"/>
          <p:cNvGrpSpPr>
            <a:grpSpLocks noChangeAspect="true"/>
          </p:cNvGrpSpPr>
          <p:nvPr/>
        </p:nvGrpSpPr>
        <p:grpSpPr>
          <a:xfrm rot="1398551">
            <a:off x="3596312" y="8199142"/>
            <a:ext cx="1013165" cy="2207168"/>
            <a:chOff x="0" y="0"/>
            <a:chExt cx="1350887" cy="2942891"/>
          </a:xfrm>
        </p:grpSpPr>
        <p:sp>
          <p:nvSpPr>
            <p:cNvPr name="Freeform 17" id="17"/>
            <p:cNvSpPr/>
            <p:nvPr/>
          </p:nvSpPr>
          <p:spPr>
            <a:xfrm flipH="false" flipV="false" rot="0">
              <a:off x="127" y="0"/>
              <a:ext cx="1350772" cy="2942590"/>
            </a:xfrm>
            <a:custGeom>
              <a:avLst/>
              <a:gdLst/>
              <a:ahLst/>
              <a:cxnLst/>
              <a:rect r="r" b="b" t="t" l="l"/>
              <a:pathLst>
                <a:path h="2942590" w="1350772">
                  <a:moveTo>
                    <a:pt x="1343533" y="0"/>
                  </a:moveTo>
                  <a:cubicBezTo>
                    <a:pt x="1350772" y="0"/>
                    <a:pt x="1348740" y="9525"/>
                    <a:pt x="1332103" y="23495"/>
                  </a:cubicBezTo>
                  <a:cubicBezTo>
                    <a:pt x="1332103" y="23495"/>
                    <a:pt x="1320419" y="33401"/>
                    <a:pt x="1298829" y="51943"/>
                  </a:cubicBezTo>
                  <a:cubicBezTo>
                    <a:pt x="1287907" y="60833"/>
                    <a:pt x="1274826" y="72517"/>
                    <a:pt x="1259713" y="85979"/>
                  </a:cubicBezTo>
                  <a:cubicBezTo>
                    <a:pt x="1252220" y="92837"/>
                    <a:pt x="1243965" y="100076"/>
                    <a:pt x="1235329" y="107950"/>
                  </a:cubicBezTo>
                  <a:cubicBezTo>
                    <a:pt x="1226693" y="115443"/>
                    <a:pt x="1217803" y="124079"/>
                    <a:pt x="1208151" y="132588"/>
                  </a:cubicBezTo>
                  <a:cubicBezTo>
                    <a:pt x="1170051" y="167259"/>
                    <a:pt x="1126109" y="210820"/>
                    <a:pt x="1077722" y="260223"/>
                  </a:cubicBezTo>
                  <a:cubicBezTo>
                    <a:pt x="1029716" y="310261"/>
                    <a:pt x="977900" y="367284"/>
                    <a:pt x="925068" y="430022"/>
                  </a:cubicBezTo>
                  <a:cubicBezTo>
                    <a:pt x="820039" y="555879"/>
                    <a:pt x="713740" y="706501"/>
                    <a:pt x="623443" y="865378"/>
                  </a:cubicBezTo>
                  <a:cubicBezTo>
                    <a:pt x="578485" y="944626"/>
                    <a:pt x="537337" y="1026287"/>
                    <a:pt x="499618" y="1105916"/>
                  </a:cubicBezTo>
                  <a:cubicBezTo>
                    <a:pt x="494792" y="1115822"/>
                    <a:pt x="489966" y="1125855"/>
                    <a:pt x="485267" y="1135380"/>
                  </a:cubicBezTo>
                  <a:cubicBezTo>
                    <a:pt x="480822" y="1145286"/>
                    <a:pt x="476377" y="1155319"/>
                    <a:pt x="471551" y="1165225"/>
                  </a:cubicBezTo>
                  <a:cubicBezTo>
                    <a:pt x="462661" y="1185164"/>
                    <a:pt x="453771" y="1204341"/>
                    <a:pt x="445135" y="1223899"/>
                  </a:cubicBezTo>
                  <a:cubicBezTo>
                    <a:pt x="436499" y="1243076"/>
                    <a:pt x="428244" y="1262253"/>
                    <a:pt x="420116" y="1281176"/>
                  </a:cubicBezTo>
                  <a:cubicBezTo>
                    <a:pt x="418084" y="1286002"/>
                    <a:pt x="416052" y="1290828"/>
                    <a:pt x="413893" y="1295273"/>
                  </a:cubicBezTo>
                  <a:cubicBezTo>
                    <a:pt x="411861" y="1300099"/>
                    <a:pt x="410083" y="1304925"/>
                    <a:pt x="408051" y="1309624"/>
                  </a:cubicBezTo>
                  <a:cubicBezTo>
                    <a:pt x="404241" y="1318895"/>
                    <a:pt x="400558" y="1328166"/>
                    <a:pt x="396367" y="1337437"/>
                  </a:cubicBezTo>
                  <a:cubicBezTo>
                    <a:pt x="380873" y="1374140"/>
                    <a:pt x="366141" y="1412621"/>
                    <a:pt x="350393" y="1451991"/>
                  </a:cubicBezTo>
                  <a:cubicBezTo>
                    <a:pt x="342900" y="1471930"/>
                    <a:pt x="335280" y="1492123"/>
                    <a:pt x="327787" y="1512443"/>
                  </a:cubicBezTo>
                  <a:cubicBezTo>
                    <a:pt x="323977" y="1522349"/>
                    <a:pt x="319913" y="1532636"/>
                    <a:pt x="316103" y="1542923"/>
                  </a:cubicBezTo>
                  <a:cubicBezTo>
                    <a:pt x="312674" y="1553210"/>
                    <a:pt x="308864" y="1563497"/>
                    <a:pt x="305181" y="1573784"/>
                  </a:cubicBezTo>
                  <a:cubicBezTo>
                    <a:pt x="301371" y="1584452"/>
                    <a:pt x="297688" y="1594739"/>
                    <a:pt x="294259" y="1605280"/>
                  </a:cubicBezTo>
                  <a:cubicBezTo>
                    <a:pt x="292227" y="1610487"/>
                    <a:pt x="290449" y="1615567"/>
                    <a:pt x="288417" y="1620774"/>
                  </a:cubicBezTo>
                  <a:cubicBezTo>
                    <a:pt x="286639" y="1626235"/>
                    <a:pt x="284988" y="1631442"/>
                    <a:pt x="282956" y="1636903"/>
                  </a:cubicBezTo>
                  <a:cubicBezTo>
                    <a:pt x="275717" y="1658112"/>
                    <a:pt x="268605" y="1679448"/>
                    <a:pt x="261366" y="1700657"/>
                  </a:cubicBezTo>
                  <a:cubicBezTo>
                    <a:pt x="247650" y="1743837"/>
                    <a:pt x="233299" y="1787144"/>
                    <a:pt x="220218" y="1831086"/>
                  </a:cubicBezTo>
                  <a:cubicBezTo>
                    <a:pt x="206883" y="1875028"/>
                    <a:pt x="194437" y="1918970"/>
                    <a:pt x="182118" y="1962785"/>
                  </a:cubicBezTo>
                  <a:cubicBezTo>
                    <a:pt x="175895" y="1984756"/>
                    <a:pt x="170053" y="2006727"/>
                    <a:pt x="164338" y="2028698"/>
                  </a:cubicBezTo>
                  <a:cubicBezTo>
                    <a:pt x="158496" y="2050288"/>
                    <a:pt x="153035" y="2072259"/>
                    <a:pt x="147447" y="2093849"/>
                  </a:cubicBezTo>
                  <a:cubicBezTo>
                    <a:pt x="144653" y="2104771"/>
                    <a:pt x="141986" y="2115439"/>
                    <a:pt x="139192" y="2126488"/>
                  </a:cubicBezTo>
                  <a:cubicBezTo>
                    <a:pt x="136779" y="2137156"/>
                    <a:pt x="134112" y="2147697"/>
                    <a:pt x="131699" y="2158746"/>
                  </a:cubicBezTo>
                  <a:cubicBezTo>
                    <a:pt x="129286" y="2169414"/>
                    <a:pt x="126492" y="2179955"/>
                    <a:pt x="124206" y="2190623"/>
                  </a:cubicBezTo>
                  <a:cubicBezTo>
                    <a:pt x="121920" y="2201291"/>
                    <a:pt x="118999" y="2211832"/>
                    <a:pt x="116967" y="2222246"/>
                  </a:cubicBezTo>
                  <a:cubicBezTo>
                    <a:pt x="108077" y="2264410"/>
                    <a:pt x="99060" y="2305939"/>
                    <a:pt x="91948" y="2346071"/>
                  </a:cubicBezTo>
                  <a:cubicBezTo>
                    <a:pt x="61722" y="2507361"/>
                    <a:pt x="44196" y="2650744"/>
                    <a:pt x="33274" y="2753360"/>
                  </a:cubicBezTo>
                  <a:cubicBezTo>
                    <a:pt x="30480" y="2779141"/>
                    <a:pt x="28194" y="2802382"/>
                    <a:pt x="26035" y="2822702"/>
                  </a:cubicBezTo>
                  <a:cubicBezTo>
                    <a:pt x="23622" y="2842641"/>
                    <a:pt x="21971" y="2860040"/>
                    <a:pt x="20955" y="2874137"/>
                  </a:cubicBezTo>
                  <a:cubicBezTo>
                    <a:pt x="18161" y="2902585"/>
                    <a:pt x="16510" y="2918079"/>
                    <a:pt x="16510" y="2918079"/>
                  </a:cubicBezTo>
                  <a:cubicBezTo>
                    <a:pt x="14605" y="2934462"/>
                    <a:pt x="10414" y="2942590"/>
                    <a:pt x="6858" y="2942590"/>
                  </a:cubicBezTo>
                  <a:cubicBezTo>
                    <a:pt x="3302" y="2942590"/>
                    <a:pt x="0" y="2933954"/>
                    <a:pt x="762" y="2916682"/>
                  </a:cubicBezTo>
                  <a:cubicBezTo>
                    <a:pt x="762" y="2916682"/>
                    <a:pt x="2159" y="2901188"/>
                    <a:pt x="4191" y="2872740"/>
                  </a:cubicBezTo>
                  <a:cubicBezTo>
                    <a:pt x="5588" y="2858643"/>
                    <a:pt x="6985" y="2841117"/>
                    <a:pt x="8636" y="2820924"/>
                  </a:cubicBezTo>
                  <a:cubicBezTo>
                    <a:pt x="10668" y="2800731"/>
                    <a:pt x="12700" y="2777363"/>
                    <a:pt x="15113" y="2751582"/>
                  </a:cubicBezTo>
                  <a:cubicBezTo>
                    <a:pt x="25146" y="2648585"/>
                    <a:pt x="40513" y="2504567"/>
                    <a:pt x="68961" y="2341880"/>
                  </a:cubicBezTo>
                  <a:cubicBezTo>
                    <a:pt x="75819" y="2301367"/>
                    <a:pt x="84328" y="2259457"/>
                    <a:pt x="92964" y="2217039"/>
                  </a:cubicBezTo>
                  <a:cubicBezTo>
                    <a:pt x="94742" y="2206371"/>
                    <a:pt x="97409" y="2195830"/>
                    <a:pt x="99822" y="2185162"/>
                  </a:cubicBezTo>
                  <a:cubicBezTo>
                    <a:pt x="102235" y="2174494"/>
                    <a:pt x="104648" y="2163572"/>
                    <a:pt x="107061" y="2152904"/>
                  </a:cubicBezTo>
                  <a:cubicBezTo>
                    <a:pt x="109474" y="2141982"/>
                    <a:pt x="111887" y="2131314"/>
                    <a:pt x="114300" y="2120265"/>
                  </a:cubicBezTo>
                  <a:cubicBezTo>
                    <a:pt x="117094" y="2109597"/>
                    <a:pt x="119761" y="2098675"/>
                    <a:pt x="122555" y="2087626"/>
                  </a:cubicBezTo>
                  <a:cubicBezTo>
                    <a:pt x="127762" y="2065655"/>
                    <a:pt x="132842" y="2043684"/>
                    <a:pt x="138684" y="2021713"/>
                  </a:cubicBezTo>
                  <a:cubicBezTo>
                    <a:pt x="144145" y="1999742"/>
                    <a:pt x="149987" y="1977771"/>
                    <a:pt x="155829" y="1955546"/>
                  </a:cubicBezTo>
                  <a:cubicBezTo>
                    <a:pt x="167894" y="1911223"/>
                    <a:pt x="179832" y="1867027"/>
                    <a:pt x="193294" y="1822704"/>
                  </a:cubicBezTo>
                  <a:cubicBezTo>
                    <a:pt x="205994" y="1778762"/>
                    <a:pt x="220091" y="1734820"/>
                    <a:pt x="233807" y="1691640"/>
                  </a:cubicBezTo>
                  <a:cubicBezTo>
                    <a:pt x="241046" y="1670050"/>
                    <a:pt x="248158" y="1648333"/>
                    <a:pt x="255016" y="1627124"/>
                  </a:cubicBezTo>
                  <a:cubicBezTo>
                    <a:pt x="256667" y="1621663"/>
                    <a:pt x="258826" y="1616456"/>
                    <a:pt x="260477" y="1610995"/>
                  </a:cubicBezTo>
                  <a:cubicBezTo>
                    <a:pt x="262255" y="1605788"/>
                    <a:pt x="264287" y="1600327"/>
                    <a:pt x="265938" y="1595247"/>
                  </a:cubicBezTo>
                  <a:cubicBezTo>
                    <a:pt x="269748" y="1584579"/>
                    <a:pt x="273431" y="1574038"/>
                    <a:pt x="276860" y="1563751"/>
                  </a:cubicBezTo>
                  <a:cubicBezTo>
                    <a:pt x="280670" y="1553083"/>
                    <a:pt x="284353" y="1542796"/>
                    <a:pt x="287782" y="1532509"/>
                  </a:cubicBezTo>
                  <a:cubicBezTo>
                    <a:pt x="291592" y="1521841"/>
                    <a:pt x="295656" y="1511935"/>
                    <a:pt x="299466" y="1501648"/>
                  </a:cubicBezTo>
                  <a:cubicBezTo>
                    <a:pt x="306959" y="1481074"/>
                    <a:pt x="314198" y="1460754"/>
                    <a:pt x="322072" y="1440942"/>
                  </a:cubicBezTo>
                  <a:cubicBezTo>
                    <a:pt x="337439" y="1401445"/>
                    <a:pt x="352552" y="1362329"/>
                    <a:pt x="368046" y="1325626"/>
                  </a:cubicBezTo>
                  <a:cubicBezTo>
                    <a:pt x="372110" y="1315974"/>
                    <a:pt x="375920" y="1306703"/>
                    <a:pt x="379730" y="1297432"/>
                  </a:cubicBezTo>
                  <a:cubicBezTo>
                    <a:pt x="381762" y="1292606"/>
                    <a:pt x="383794" y="1287780"/>
                    <a:pt x="385953" y="1283081"/>
                  </a:cubicBezTo>
                  <a:cubicBezTo>
                    <a:pt x="387985" y="1278636"/>
                    <a:pt x="390017" y="1273810"/>
                    <a:pt x="392176" y="1268984"/>
                  </a:cubicBezTo>
                  <a:cubicBezTo>
                    <a:pt x="400431" y="1250061"/>
                    <a:pt x="408686" y="1230630"/>
                    <a:pt x="417195" y="1210945"/>
                  </a:cubicBezTo>
                  <a:cubicBezTo>
                    <a:pt x="426085" y="1191768"/>
                    <a:pt x="434975" y="1172210"/>
                    <a:pt x="444246" y="1152271"/>
                  </a:cubicBezTo>
                  <a:cubicBezTo>
                    <a:pt x="448691" y="1142365"/>
                    <a:pt x="453517" y="1132332"/>
                    <a:pt x="457962" y="1122426"/>
                  </a:cubicBezTo>
                  <a:cubicBezTo>
                    <a:pt x="462788" y="1112520"/>
                    <a:pt x="467614" y="1102487"/>
                    <a:pt x="472313" y="1092581"/>
                  </a:cubicBezTo>
                  <a:cubicBezTo>
                    <a:pt x="511048" y="1012317"/>
                    <a:pt x="552958" y="930656"/>
                    <a:pt x="598932" y="851027"/>
                  </a:cubicBezTo>
                  <a:cubicBezTo>
                    <a:pt x="691261" y="691515"/>
                    <a:pt x="799973" y="540639"/>
                    <a:pt x="907415" y="415417"/>
                  </a:cubicBezTo>
                  <a:cubicBezTo>
                    <a:pt x="961263" y="352679"/>
                    <a:pt x="1014095" y="295656"/>
                    <a:pt x="1063117" y="245872"/>
                  </a:cubicBezTo>
                  <a:cubicBezTo>
                    <a:pt x="1112520" y="196850"/>
                    <a:pt x="1157478" y="153543"/>
                    <a:pt x="1196213" y="119253"/>
                  </a:cubicBezTo>
                  <a:cubicBezTo>
                    <a:pt x="1205865" y="110617"/>
                    <a:pt x="1214755" y="102362"/>
                    <a:pt x="1223264" y="94488"/>
                  </a:cubicBezTo>
                  <a:cubicBezTo>
                    <a:pt x="1232154" y="86995"/>
                    <a:pt x="1240409" y="79756"/>
                    <a:pt x="1248283" y="73279"/>
                  </a:cubicBezTo>
                  <a:cubicBezTo>
                    <a:pt x="1263777" y="59944"/>
                    <a:pt x="1276731" y="48260"/>
                    <a:pt x="1287780" y="39243"/>
                  </a:cubicBezTo>
                  <a:cubicBezTo>
                    <a:pt x="1310132" y="21082"/>
                    <a:pt x="1322070" y="11176"/>
                    <a:pt x="1322070" y="11176"/>
                  </a:cubicBezTo>
                  <a:cubicBezTo>
                    <a:pt x="1331722" y="3429"/>
                    <a:pt x="1339215" y="0"/>
                    <a:pt x="1343406" y="0"/>
                  </a:cubicBezTo>
                  <a:close/>
                </a:path>
              </a:pathLst>
            </a:custGeom>
            <a:solidFill>
              <a:srgbClr val="439D8A"/>
            </a:solidFill>
          </p:spPr>
        </p:sp>
      </p:grpSp>
      <p:grpSp>
        <p:nvGrpSpPr>
          <p:cNvPr name="Group 18" id="18"/>
          <p:cNvGrpSpPr>
            <a:grpSpLocks noChangeAspect="true"/>
          </p:cNvGrpSpPr>
          <p:nvPr/>
        </p:nvGrpSpPr>
        <p:grpSpPr>
          <a:xfrm rot="1398551">
            <a:off x="3914664" y="8704872"/>
            <a:ext cx="51526" cy="579473"/>
            <a:chOff x="0" y="0"/>
            <a:chExt cx="68701" cy="772631"/>
          </a:xfrm>
        </p:grpSpPr>
        <p:sp>
          <p:nvSpPr>
            <p:cNvPr name="Freeform 19" id="19"/>
            <p:cNvSpPr/>
            <p:nvPr/>
          </p:nvSpPr>
          <p:spPr>
            <a:xfrm flipH="false" flipV="false" rot="0">
              <a:off x="-127" y="0"/>
              <a:ext cx="68707" cy="772541"/>
            </a:xfrm>
            <a:custGeom>
              <a:avLst/>
              <a:gdLst/>
              <a:ahLst/>
              <a:cxnLst/>
              <a:rect r="r" b="b" t="t" l="l"/>
              <a:pathLst>
                <a:path h="772541" w="68707">
                  <a:moveTo>
                    <a:pt x="60452" y="0"/>
                  </a:moveTo>
                  <a:cubicBezTo>
                    <a:pt x="64262" y="0"/>
                    <a:pt x="68072" y="2032"/>
                    <a:pt x="68707" y="6096"/>
                  </a:cubicBezTo>
                  <a:cubicBezTo>
                    <a:pt x="68707" y="6096"/>
                    <a:pt x="68707" y="20828"/>
                    <a:pt x="68326" y="44831"/>
                  </a:cubicBezTo>
                  <a:cubicBezTo>
                    <a:pt x="68326" y="68834"/>
                    <a:pt x="68072" y="102489"/>
                    <a:pt x="67310" y="140970"/>
                  </a:cubicBezTo>
                  <a:cubicBezTo>
                    <a:pt x="66294" y="217805"/>
                    <a:pt x="63500" y="313182"/>
                    <a:pt x="59436" y="387985"/>
                  </a:cubicBezTo>
                  <a:cubicBezTo>
                    <a:pt x="54229" y="462407"/>
                    <a:pt x="45720" y="557784"/>
                    <a:pt x="35433" y="633984"/>
                  </a:cubicBezTo>
                  <a:cubicBezTo>
                    <a:pt x="33020" y="653161"/>
                    <a:pt x="30988" y="671068"/>
                    <a:pt x="28575" y="687197"/>
                  </a:cubicBezTo>
                  <a:cubicBezTo>
                    <a:pt x="26162" y="703326"/>
                    <a:pt x="23749" y="717423"/>
                    <a:pt x="22098" y="729361"/>
                  </a:cubicBezTo>
                  <a:cubicBezTo>
                    <a:pt x="18288" y="753364"/>
                    <a:pt x="16256" y="767715"/>
                    <a:pt x="16256" y="767715"/>
                  </a:cubicBezTo>
                  <a:cubicBezTo>
                    <a:pt x="15494" y="771017"/>
                    <a:pt x="12319" y="772541"/>
                    <a:pt x="8890" y="772541"/>
                  </a:cubicBezTo>
                  <a:cubicBezTo>
                    <a:pt x="4572" y="772541"/>
                    <a:pt x="0" y="770001"/>
                    <a:pt x="381" y="765302"/>
                  </a:cubicBezTo>
                  <a:cubicBezTo>
                    <a:pt x="381" y="765302"/>
                    <a:pt x="1778" y="750951"/>
                    <a:pt x="3810" y="727202"/>
                  </a:cubicBezTo>
                  <a:cubicBezTo>
                    <a:pt x="5207" y="715264"/>
                    <a:pt x="6604" y="700786"/>
                    <a:pt x="7874" y="684657"/>
                  </a:cubicBezTo>
                  <a:cubicBezTo>
                    <a:pt x="9652" y="668528"/>
                    <a:pt x="10668" y="650621"/>
                    <a:pt x="12319" y="631444"/>
                  </a:cubicBezTo>
                  <a:cubicBezTo>
                    <a:pt x="18796" y="555244"/>
                    <a:pt x="23622" y="460248"/>
                    <a:pt x="28448" y="385826"/>
                  </a:cubicBezTo>
                  <a:cubicBezTo>
                    <a:pt x="37973" y="236982"/>
                    <a:pt x="52705" y="5715"/>
                    <a:pt x="52705" y="5715"/>
                  </a:cubicBezTo>
                  <a:cubicBezTo>
                    <a:pt x="53340" y="1905"/>
                    <a:pt x="56896" y="0"/>
                    <a:pt x="60452" y="0"/>
                  </a:cubicBezTo>
                  <a:close/>
                </a:path>
              </a:pathLst>
            </a:custGeom>
            <a:solidFill>
              <a:srgbClr val="439D8A"/>
            </a:solidFill>
          </p:spPr>
        </p:sp>
      </p:grpSp>
      <p:grpSp>
        <p:nvGrpSpPr>
          <p:cNvPr name="Group 20" id="20"/>
          <p:cNvGrpSpPr>
            <a:grpSpLocks noChangeAspect="true"/>
          </p:cNvGrpSpPr>
          <p:nvPr/>
        </p:nvGrpSpPr>
        <p:grpSpPr>
          <a:xfrm rot="1398551">
            <a:off x="4135525" y="8859178"/>
            <a:ext cx="459865" cy="204137"/>
            <a:chOff x="0" y="0"/>
            <a:chExt cx="613154" cy="272183"/>
          </a:xfrm>
        </p:grpSpPr>
        <p:sp>
          <p:nvSpPr>
            <p:cNvPr name="Freeform 21" id="21"/>
            <p:cNvSpPr/>
            <p:nvPr/>
          </p:nvSpPr>
          <p:spPr>
            <a:xfrm flipH="false" flipV="false" rot="0">
              <a:off x="0" y="0"/>
              <a:ext cx="613156" cy="272161"/>
            </a:xfrm>
            <a:custGeom>
              <a:avLst/>
              <a:gdLst/>
              <a:ahLst/>
              <a:cxnLst/>
              <a:rect r="r" b="b" t="t" l="l"/>
              <a:pathLst>
                <a:path h="272161" w="613156">
                  <a:moveTo>
                    <a:pt x="567944" y="0"/>
                  </a:moveTo>
                  <a:cubicBezTo>
                    <a:pt x="569341" y="0"/>
                    <a:pt x="570611" y="0"/>
                    <a:pt x="572008" y="0"/>
                  </a:cubicBezTo>
                  <a:cubicBezTo>
                    <a:pt x="577469" y="0"/>
                    <a:pt x="582295" y="381"/>
                    <a:pt x="586359" y="635"/>
                  </a:cubicBezTo>
                  <a:cubicBezTo>
                    <a:pt x="590423" y="635"/>
                    <a:pt x="594233" y="1016"/>
                    <a:pt x="597027" y="1270"/>
                  </a:cubicBezTo>
                  <a:cubicBezTo>
                    <a:pt x="602869" y="1651"/>
                    <a:pt x="606298" y="1905"/>
                    <a:pt x="606298" y="1905"/>
                  </a:cubicBezTo>
                  <a:cubicBezTo>
                    <a:pt x="613156" y="3556"/>
                    <a:pt x="611759" y="16637"/>
                    <a:pt x="604901" y="18034"/>
                  </a:cubicBezTo>
                  <a:cubicBezTo>
                    <a:pt x="604901" y="18034"/>
                    <a:pt x="601853" y="17653"/>
                    <a:pt x="596265" y="17653"/>
                  </a:cubicBezTo>
                  <a:cubicBezTo>
                    <a:pt x="595376" y="17526"/>
                    <a:pt x="594360" y="17526"/>
                    <a:pt x="593344" y="17526"/>
                  </a:cubicBezTo>
                  <a:cubicBezTo>
                    <a:pt x="591185" y="17526"/>
                    <a:pt x="588772" y="17653"/>
                    <a:pt x="585978" y="17653"/>
                  </a:cubicBezTo>
                  <a:cubicBezTo>
                    <a:pt x="581914" y="17653"/>
                    <a:pt x="577342" y="17653"/>
                    <a:pt x="572262" y="18034"/>
                  </a:cubicBezTo>
                  <a:cubicBezTo>
                    <a:pt x="551942" y="19050"/>
                    <a:pt x="523875" y="23241"/>
                    <a:pt x="492379" y="31115"/>
                  </a:cubicBezTo>
                  <a:cubicBezTo>
                    <a:pt x="460756" y="38608"/>
                    <a:pt x="426212" y="50292"/>
                    <a:pt x="392176" y="63754"/>
                  </a:cubicBezTo>
                  <a:cubicBezTo>
                    <a:pt x="358140" y="77216"/>
                    <a:pt x="325247" y="92710"/>
                    <a:pt x="296418" y="106426"/>
                  </a:cubicBezTo>
                  <a:cubicBezTo>
                    <a:pt x="239141" y="134239"/>
                    <a:pt x="167005" y="173355"/>
                    <a:pt x="111125" y="208280"/>
                  </a:cubicBezTo>
                  <a:cubicBezTo>
                    <a:pt x="54864" y="242570"/>
                    <a:pt x="13970" y="271399"/>
                    <a:pt x="13970" y="271399"/>
                  </a:cubicBezTo>
                  <a:cubicBezTo>
                    <a:pt x="13208" y="271907"/>
                    <a:pt x="12446" y="272161"/>
                    <a:pt x="11684" y="272161"/>
                  </a:cubicBezTo>
                  <a:cubicBezTo>
                    <a:pt x="6350" y="272161"/>
                    <a:pt x="0" y="262636"/>
                    <a:pt x="4445" y="258699"/>
                  </a:cubicBezTo>
                  <a:cubicBezTo>
                    <a:pt x="4445" y="258699"/>
                    <a:pt x="43561" y="226441"/>
                    <a:pt x="98425" y="188722"/>
                  </a:cubicBezTo>
                  <a:cubicBezTo>
                    <a:pt x="125857" y="169545"/>
                    <a:pt x="157099" y="148971"/>
                    <a:pt x="188976" y="130048"/>
                  </a:cubicBezTo>
                  <a:cubicBezTo>
                    <a:pt x="221234" y="110871"/>
                    <a:pt x="253873" y="92964"/>
                    <a:pt x="282956" y="78613"/>
                  </a:cubicBezTo>
                  <a:cubicBezTo>
                    <a:pt x="312420" y="64516"/>
                    <a:pt x="346710" y="49784"/>
                    <a:pt x="382143" y="37465"/>
                  </a:cubicBezTo>
                  <a:cubicBezTo>
                    <a:pt x="417449" y="24765"/>
                    <a:pt x="454152" y="14859"/>
                    <a:pt x="487426" y="8255"/>
                  </a:cubicBezTo>
                  <a:cubicBezTo>
                    <a:pt x="518795" y="2540"/>
                    <a:pt x="546989" y="0"/>
                    <a:pt x="567944" y="0"/>
                  </a:cubicBezTo>
                  <a:close/>
                </a:path>
              </a:pathLst>
            </a:custGeom>
            <a:solidFill>
              <a:srgbClr val="439D8A"/>
            </a:solidFill>
          </p:spPr>
        </p:sp>
      </p:grpSp>
      <p:grpSp>
        <p:nvGrpSpPr>
          <p:cNvPr name="Group 22" id="22"/>
          <p:cNvGrpSpPr>
            <a:grpSpLocks noChangeAspect="true"/>
          </p:cNvGrpSpPr>
          <p:nvPr/>
        </p:nvGrpSpPr>
        <p:grpSpPr>
          <a:xfrm rot="1398551">
            <a:off x="4593469" y="8428561"/>
            <a:ext cx="50359" cy="251297"/>
            <a:chOff x="0" y="0"/>
            <a:chExt cx="67145" cy="335063"/>
          </a:xfrm>
        </p:grpSpPr>
        <p:sp>
          <p:nvSpPr>
            <p:cNvPr name="Freeform 23" id="23"/>
            <p:cNvSpPr/>
            <p:nvPr/>
          </p:nvSpPr>
          <p:spPr>
            <a:xfrm flipH="false" flipV="false" rot="0">
              <a:off x="0" y="0"/>
              <a:ext cx="67056" cy="335026"/>
            </a:xfrm>
            <a:custGeom>
              <a:avLst/>
              <a:gdLst/>
              <a:ahLst/>
              <a:cxnLst/>
              <a:rect r="r" b="b" t="t" l="l"/>
              <a:pathLst>
                <a:path h="335026" w="67056">
                  <a:moveTo>
                    <a:pt x="56388" y="0"/>
                  </a:moveTo>
                  <a:cubicBezTo>
                    <a:pt x="60706" y="0"/>
                    <a:pt x="66421" y="1524"/>
                    <a:pt x="67056" y="3683"/>
                  </a:cubicBezTo>
                  <a:cubicBezTo>
                    <a:pt x="67056" y="3683"/>
                    <a:pt x="66675" y="10160"/>
                    <a:pt x="66040" y="20447"/>
                  </a:cubicBezTo>
                  <a:cubicBezTo>
                    <a:pt x="65786" y="31115"/>
                    <a:pt x="65024" y="45466"/>
                    <a:pt x="64389" y="62357"/>
                  </a:cubicBezTo>
                  <a:cubicBezTo>
                    <a:pt x="62992" y="95631"/>
                    <a:pt x="61976" y="137541"/>
                    <a:pt x="58166" y="170434"/>
                  </a:cubicBezTo>
                  <a:cubicBezTo>
                    <a:pt x="54737" y="203073"/>
                    <a:pt x="46863" y="245237"/>
                    <a:pt x="36576" y="277876"/>
                  </a:cubicBezTo>
                  <a:cubicBezTo>
                    <a:pt x="33782" y="286131"/>
                    <a:pt x="31750" y="293624"/>
                    <a:pt x="29083" y="300482"/>
                  </a:cubicBezTo>
                  <a:cubicBezTo>
                    <a:pt x="26670" y="307340"/>
                    <a:pt x="24638" y="313563"/>
                    <a:pt x="22479" y="318389"/>
                  </a:cubicBezTo>
                  <a:cubicBezTo>
                    <a:pt x="18034" y="328295"/>
                    <a:pt x="15621" y="334137"/>
                    <a:pt x="15621" y="334137"/>
                  </a:cubicBezTo>
                  <a:cubicBezTo>
                    <a:pt x="15240" y="334772"/>
                    <a:pt x="14351" y="335026"/>
                    <a:pt x="13081" y="335026"/>
                  </a:cubicBezTo>
                  <a:cubicBezTo>
                    <a:pt x="8509" y="335026"/>
                    <a:pt x="0" y="331343"/>
                    <a:pt x="508" y="328549"/>
                  </a:cubicBezTo>
                  <a:cubicBezTo>
                    <a:pt x="508" y="328549"/>
                    <a:pt x="2286" y="322326"/>
                    <a:pt x="4953" y="312420"/>
                  </a:cubicBezTo>
                  <a:cubicBezTo>
                    <a:pt x="6350" y="307594"/>
                    <a:pt x="7747" y="301498"/>
                    <a:pt x="9398" y="294640"/>
                  </a:cubicBezTo>
                  <a:cubicBezTo>
                    <a:pt x="11049" y="288163"/>
                    <a:pt x="12192" y="280289"/>
                    <a:pt x="13843" y="272288"/>
                  </a:cubicBezTo>
                  <a:cubicBezTo>
                    <a:pt x="20066" y="240030"/>
                    <a:pt x="24130" y="199263"/>
                    <a:pt x="27559" y="167005"/>
                  </a:cubicBezTo>
                  <a:cubicBezTo>
                    <a:pt x="30988" y="135128"/>
                    <a:pt x="36195" y="93599"/>
                    <a:pt x="40894" y="60325"/>
                  </a:cubicBezTo>
                  <a:cubicBezTo>
                    <a:pt x="43307" y="43561"/>
                    <a:pt x="46101" y="28829"/>
                    <a:pt x="47752" y="18542"/>
                  </a:cubicBezTo>
                  <a:cubicBezTo>
                    <a:pt x="49784" y="8255"/>
                    <a:pt x="51181" y="1651"/>
                    <a:pt x="51181" y="1651"/>
                  </a:cubicBezTo>
                  <a:cubicBezTo>
                    <a:pt x="51689" y="508"/>
                    <a:pt x="53721" y="0"/>
                    <a:pt x="56261" y="0"/>
                  </a:cubicBezTo>
                  <a:close/>
                </a:path>
              </a:pathLst>
            </a:custGeom>
            <a:solidFill>
              <a:srgbClr val="439D8A"/>
            </a:solidFill>
          </p:spPr>
        </p:sp>
      </p:grpSp>
      <p:grpSp>
        <p:nvGrpSpPr>
          <p:cNvPr name="Group 24" id="24"/>
          <p:cNvGrpSpPr>
            <a:grpSpLocks noChangeAspect="true"/>
          </p:cNvGrpSpPr>
          <p:nvPr/>
        </p:nvGrpSpPr>
        <p:grpSpPr>
          <a:xfrm rot="0">
            <a:off x="2350716" y="9410782"/>
            <a:ext cx="3402988" cy="868728"/>
            <a:chOff x="0" y="0"/>
            <a:chExt cx="4537317" cy="1158304"/>
          </a:xfrm>
        </p:grpSpPr>
        <p:sp>
          <p:nvSpPr>
            <p:cNvPr name="Freeform 25" id="25"/>
            <p:cNvSpPr/>
            <p:nvPr/>
          </p:nvSpPr>
          <p:spPr>
            <a:xfrm flipH="false" flipV="false" rot="0">
              <a:off x="0" y="127"/>
              <a:ext cx="4537201" cy="1158113"/>
            </a:xfrm>
            <a:custGeom>
              <a:avLst/>
              <a:gdLst/>
              <a:ahLst/>
              <a:cxnLst/>
              <a:rect r="r" b="b" t="t" l="l"/>
              <a:pathLst>
                <a:path h="1158113" w="4537201">
                  <a:moveTo>
                    <a:pt x="2227199" y="0"/>
                  </a:moveTo>
                  <a:cubicBezTo>
                    <a:pt x="2523363" y="0"/>
                    <a:pt x="2775585" y="219583"/>
                    <a:pt x="2877058" y="529463"/>
                  </a:cubicBezTo>
                  <a:cubicBezTo>
                    <a:pt x="3001264" y="409067"/>
                    <a:pt x="3170682" y="333756"/>
                    <a:pt x="3358896" y="333756"/>
                  </a:cubicBezTo>
                  <a:cubicBezTo>
                    <a:pt x="3699002" y="333756"/>
                    <a:pt x="3981323" y="579755"/>
                    <a:pt x="4037838" y="903351"/>
                  </a:cubicBezTo>
                  <a:cubicBezTo>
                    <a:pt x="4084193" y="880745"/>
                    <a:pt x="4135628" y="867029"/>
                    <a:pt x="4190872" y="867029"/>
                  </a:cubicBezTo>
                  <a:cubicBezTo>
                    <a:pt x="4363974" y="867029"/>
                    <a:pt x="4508245" y="992505"/>
                    <a:pt x="4537201" y="1158113"/>
                  </a:cubicBezTo>
                  <a:lnTo>
                    <a:pt x="0" y="1158113"/>
                  </a:lnTo>
                  <a:cubicBezTo>
                    <a:pt x="0" y="1158113"/>
                    <a:pt x="0" y="1158113"/>
                    <a:pt x="0" y="1156843"/>
                  </a:cubicBezTo>
                  <a:cubicBezTo>
                    <a:pt x="0" y="885825"/>
                    <a:pt x="219583" y="666242"/>
                    <a:pt x="490728" y="666242"/>
                  </a:cubicBezTo>
                  <a:cubicBezTo>
                    <a:pt x="559689" y="666242"/>
                    <a:pt x="624967" y="680085"/>
                    <a:pt x="683895" y="706374"/>
                  </a:cubicBezTo>
                  <a:cubicBezTo>
                    <a:pt x="762889" y="424053"/>
                    <a:pt x="1020191" y="217043"/>
                    <a:pt x="1326261" y="217043"/>
                  </a:cubicBezTo>
                  <a:cubicBezTo>
                    <a:pt x="1456690" y="217043"/>
                    <a:pt x="1577213" y="254635"/>
                    <a:pt x="1678940" y="318643"/>
                  </a:cubicBezTo>
                  <a:cubicBezTo>
                    <a:pt x="1806829" y="125349"/>
                    <a:pt x="2005076" y="0"/>
                    <a:pt x="2227199" y="0"/>
                  </a:cubicBezTo>
                  <a:close/>
                </a:path>
              </a:pathLst>
            </a:custGeom>
            <a:solidFill>
              <a:srgbClr val="40B4E5"/>
            </a:solidFill>
          </p:spPr>
        </p:sp>
      </p:grpSp>
      <p:grpSp>
        <p:nvGrpSpPr>
          <p:cNvPr name="Group 26" id="26"/>
          <p:cNvGrpSpPr/>
          <p:nvPr/>
        </p:nvGrpSpPr>
        <p:grpSpPr>
          <a:xfrm rot="0">
            <a:off x="483480" y="1627850"/>
            <a:ext cx="3881978" cy="4899858"/>
            <a:chOff x="0" y="0"/>
            <a:chExt cx="3251200" cy="4103686"/>
          </a:xfrm>
        </p:grpSpPr>
        <p:sp>
          <p:nvSpPr>
            <p:cNvPr name="Freeform 27" id="27"/>
            <p:cNvSpPr/>
            <p:nvPr/>
          </p:nvSpPr>
          <p:spPr>
            <a:xfrm flipH="false" flipV="false" rot="0">
              <a:off x="0" y="0"/>
              <a:ext cx="3251200" cy="4103686"/>
            </a:xfrm>
            <a:custGeom>
              <a:avLst/>
              <a:gdLst/>
              <a:ahLst/>
              <a:cxnLst/>
              <a:rect r="r" b="b" t="t" l="l"/>
              <a:pathLst>
                <a:path h="4103686" w="3251200">
                  <a:moveTo>
                    <a:pt x="3251200" y="25400"/>
                  </a:moveTo>
                  <a:cubicBezTo>
                    <a:pt x="3251200" y="11372"/>
                    <a:pt x="3239833" y="0"/>
                    <a:pt x="3225800" y="0"/>
                  </a:cubicBezTo>
                  <a:lnTo>
                    <a:pt x="25400" y="0"/>
                  </a:lnTo>
                  <a:cubicBezTo>
                    <a:pt x="11372" y="0"/>
                    <a:pt x="0" y="11372"/>
                    <a:pt x="0" y="25400"/>
                  </a:cubicBezTo>
                  <a:lnTo>
                    <a:pt x="0" y="4078286"/>
                  </a:lnTo>
                  <a:cubicBezTo>
                    <a:pt x="0" y="4092319"/>
                    <a:pt x="11372" y="4103686"/>
                    <a:pt x="25400" y="4103686"/>
                  </a:cubicBezTo>
                  <a:lnTo>
                    <a:pt x="3225800" y="4103686"/>
                  </a:lnTo>
                  <a:cubicBezTo>
                    <a:pt x="3239833" y="4103686"/>
                    <a:pt x="3251200" y="4092319"/>
                    <a:pt x="3251200" y="4078286"/>
                  </a:cubicBezTo>
                  <a:lnTo>
                    <a:pt x="3251200" y="25400"/>
                  </a:lnTo>
                  <a:close/>
                </a:path>
              </a:pathLst>
            </a:custGeom>
            <a:solidFill>
              <a:srgbClr val="40B4E5"/>
            </a:solidFill>
          </p:spPr>
        </p:sp>
        <p:sp>
          <p:nvSpPr>
            <p:cNvPr name="TextBox 28" id="28"/>
            <p:cNvSpPr txBox="true"/>
            <p:nvPr/>
          </p:nvSpPr>
          <p:spPr>
            <a:xfrm>
              <a:off x="152400" y="187325"/>
              <a:ext cx="2946400" cy="2809875"/>
            </a:xfrm>
            <a:prstGeom prst="rect">
              <a:avLst/>
            </a:prstGeom>
          </p:spPr>
          <p:txBody>
            <a:bodyPr anchor="t" rtlCol="false" tIns="50800" lIns="50800" bIns="50800" rIns="50800"/>
            <a:lstStyle/>
            <a:p>
              <a:pPr algn="ctr">
                <a:lnSpc>
                  <a:spcPts val="4339"/>
                </a:lnSpc>
              </a:pPr>
              <a:r>
                <a:rPr lang="en-US" sz="3099">
                  <a:solidFill>
                    <a:srgbClr val="FFFFFF"/>
                  </a:solidFill>
                  <a:latin typeface="Lazydog"/>
                </a:rPr>
                <a:t>Cigarettes and e-cigarettes are not biodegradable and do harm the environment</a:t>
              </a:r>
            </a:p>
          </p:txBody>
        </p:sp>
      </p:grpSp>
      <p:grpSp>
        <p:nvGrpSpPr>
          <p:cNvPr name="Group 29" id="29"/>
          <p:cNvGrpSpPr/>
          <p:nvPr/>
        </p:nvGrpSpPr>
        <p:grpSpPr>
          <a:xfrm rot="0">
            <a:off x="5004811" y="2400085"/>
            <a:ext cx="3881978" cy="5031340"/>
            <a:chOff x="0" y="0"/>
            <a:chExt cx="3304478" cy="4282856"/>
          </a:xfrm>
        </p:grpSpPr>
        <p:sp>
          <p:nvSpPr>
            <p:cNvPr name="Freeform 30" id="30"/>
            <p:cNvSpPr/>
            <p:nvPr/>
          </p:nvSpPr>
          <p:spPr>
            <a:xfrm flipH="false" flipV="false" rot="0">
              <a:off x="0" y="0"/>
              <a:ext cx="3304478" cy="4282856"/>
            </a:xfrm>
            <a:custGeom>
              <a:avLst/>
              <a:gdLst/>
              <a:ahLst/>
              <a:cxnLst/>
              <a:rect r="r" b="b" t="t" l="l"/>
              <a:pathLst>
                <a:path h="4282856" w="3304478">
                  <a:moveTo>
                    <a:pt x="3304478" y="25400"/>
                  </a:moveTo>
                  <a:cubicBezTo>
                    <a:pt x="3304478" y="11372"/>
                    <a:pt x="3293111" y="0"/>
                    <a:pt x="3279078" y="0"/>
                  </a:cubicBezTo>
                  <a:lnTo>
                    <a:pt x="25400" y="0"/>
                  </a:lnTo>
                  <a:cubicBezTo>
                    <a:pt x="11372" y="0"/>
                    <a:pt x="0" y="11372"/>
                    <a:pt x="0" y="25400"/>
                  </a:cubicBezTo>
                  <a:lnTo>
                    <a:pt x="0" y="4257456"/>
                  </a:lnTo>
                  <a:cubicBezTo>
                    <a:pt x="0" y="4271489"/>
                    <a:pt x="11372" y="4282856"/>
                    <a:pt x="25400" y="4282856"/>
                  </a:cubicBezTo>
                  <a:lnTo>
                    <a:pt x="3279078" y="4282856"/>
                  </a:lnTo>
                  <a:cubicBezTo>
                    <a:pt x="3293111" y="4282856"/>
                    <a:pt x="3304478" y="4271489"/>
                    <a:pt x="3304478" y="4257456"/>
                  </a:cubicBezTo>
                  <a:lnTo>
                    <a:pt x="3304478" y="25400"/>
                  </a:lnTo>
                  <a:close/>
                </a:path>
              </a:pathLst>
            </a:custGeom>
            <a:solidFill>
              <a:srgbClr val="5AD199"/>
            </a:solidFill>
          </p:spPr>
        </p:sp>
        <p:sp>
          <p:nvSpPr>
            <p:cNvPr name="TextBox 31" id="31"/>
            <p:cNvSpPr txBox="true"/>
            <p:nvPr/>
          </p:nvSpPr>
          <p:spPr>
            <a:xfrm>
              <a:off x="152400" y="187325"/>
              <a:ext cx="2946400" cy="2809875"/>
            </a:xfrm>
            <a:prstGeom prst="rect">
              <a:avLst/>
            </a:prstGeom>
          </p:spPr>
          <p:txBody>
            <a:bodyPr anchor="t" rtlCol="false" tIns="50800" lIns="50800" bIns="50800" rIns="50800"/>
            <a:lstStyle/>
            <a:p>
              <a:pPr algn="ctr">
                <a:lnSpc>
                  <a:spcPts val="4339"/>
                </a:lnSpc>
              </a:pPr>
              <a:r>
                <a:rPr lang="en-US" sz="3099">
                  <a:solidFill>
                    <a:srgbClr val="FFFFFF"/>
                  </a:solidFill>
                  <a:latin typeface="Lazydog"/>
                </a:rPr>
                <a:t>Quitting the use of cigarettes and e-cigs, or never starting in the first place, reduces harm to the environment.</a:t>
              </a:r>
            </a:p>
          </p:txBody>
        </p:sp>
      </p:grpSp>
      <p:grpSp>
        <p:nvGrpSpPr>
          <p:cNvPr name="Group 32" id="32"/>
          <p:cNvGrpSpPr/>
          <p:nvPr/>
        </p:nvGrpSpPr>
        <p:grpSpPr>
          <a:xfrm rot="0">
            <a:off x="9718167" y="1627850"/>
            <a:ext cx="3881978" cy="4740841"/>
            <a:chOff x="0" y="0"/>
            <a:chExt cx="3304478" cy="4035573"/>
          </a:xfrm>
        </p:grpSpPr>
        <p:sp>
          <p:nvSpPr>
            <p:cNvPr name="Freeform 33" id="33"/>
            <p:cNvSpPr/>
            <p:nvPr/>
          </p:nvSpPr>
          <p:spPr>
            <a:xfrm flipH="false" flipV="false" rot="0">
              <a:off x="0" y="0"/>
              <a:ext cx="3304478" cy="4035573"/>
            </a:xfrm>
            <a:custGeom>
              <a:avLst/>
              <a:gdLst/>
              <a:ahLst/>
              <a:cxnLst/>
              <a:rect r="r" b="b" t="t" l="l"/>
              <a:pathLst>
                <a:path h="4035573" w="3304478">
                  <a:moveTo>
                    <a:pt x="3304478" y="25400"/>
                  </a:moveTo>
                  <a:cubicBezTo>
                    <a:pt x="3304478" y="11372"/>
                    <a:pt x="3293111" y="0"/>
                    <a:pt x="3279078" y="0"/>
                  </a:cubicBezTo>
                  <a:lnTo>
                    <a:pt x="25400" y="0"/>
                  </a:lnTo>
                  <a:cubicBezTo>
                    <a:pt x="11372" y="0"/>
                    <a:pt x="0" y="11372"/>
                    <a:pt x="0" y="25400"/>
                  </a:cubicBezTo>
                  <a:lnTo>
                    <a:pt x="0" y="4010173"/>
                  </a:lnTo>
                  <a:cubicBezTo>
                    <a:pt x="0" y="4024206"/>
                    <a:pt x="11372" y="4035573"/>
                    <a:pt x="25400" y="4035573"/>
                  </a:cubicBezTo>
                  <a:lnTo>
                    <a:pt x="3279078" y="4035573"/>
                  </a:lnTo>
                  <a:cubicBezTo>
                    <a:pt x="3293111" y="4035573"/>
                    <a:pt x="3304478" y="4024206"/>
                    <a:pt x="3304478" y="4010173"/>
                  </a:cubicBezTo>
                  <a:lnTo>
                    <a:pt x="3304478" y="25400"/>
                  </a:lnTo>
                  <a:close/>
                </a:path>
              </a:pathLst>
            </a:custGeom>
            <a:solidFill>
              <a:srgbClr val="657E93"/>
            </a:solidFill>
          </p:spPr>
        </p:sp>
        <p:sp>
          <p:nvSpPr>
            <p:cNvPr name="TextBox 34" id="34"/>
            <p:cNvSpPr txBox="true"/>
            <p:nvPr/>
          </p:nvSpPr>
          <p:spPr>
            <a:xfrm>
              <a:off x="152400" y="187325"/>
              <a:ext cx="2946400" cy="2809875"/>
            </a:xfrm>
            <a:prstGeom prst="rect">
              <a:avLst/>
            </a:prstGeom>
          </p:spPr>
          <p:txBody>
            <a:bodyPr anchor="t" rtlCol="false" tIns="50800" lIns="50800" bIns="50800" rIns="50800"/>
            <a:lstStyle/>
            <a:p>
              <a:pPr algn="ctr">
                <a:lnSpc>
                  <a:spcPts val="4339"/>
                </a:lnSpc>
              </a:pPr>
              <a:r>
                <a:rPr lang="en-US" sz="3099">
                  <a:solidFill>
                    <a:srgbClr val="FFFFFF"/>
                  </a:solidFill>
                  <a:latin typeface="Lazydog"/>
                </a:rPr>
                <a:t>Properly disposing of cigarettes and e-cigs help protect the environment</a:t>
              </a:r>
            </a:p>
          </p:txBody>
        </p:sp>
      </p:grpSp>
      <p:grpSp>
        <p:nvGrpSpPr>
          <p:cNvPr name="Group 35" id="35"/>
          <p:cNvGrpSpPr/>
          <p:nvPr/>
        </p:nvGrpSpPr>
        <p:grpSpPr>
          <a:xfrm rot="0">
            <a:off x="14024027" y="2400085"/>
            <a:ext cx="3881978" cy="5031340"/>
            <a:chOff x="0" y="0"/>
            <a:chExt cx="3304478" cy="4282856"/>
          </a:xfrm>
        </p:grpSpPr>
        <p:sp>
          <p:nvSpPr>
            <p:cNvPr name="Freeform 36" id="36"/>
            <p:cNvSpPr/>
            <p:nvPr/>
          </p:nvSpPr>
          <p:spPr>
            <a:xfrm flipH="false" flipV="false" rot="0">
              <a:off x="0" y="0"/>
              <a:ext cx="3304478" cy="4282856"/>
            </a:xfrm>
            <a:custGeom>
              <a:avLst/>
              <a:gdLst/>
              <a:ahLst/>
              <a:cxnLst/>
              <a:rect r="r" b="b" t="t" l="l"/>
              <a:pathLst>
                <a:path h="4282856" w="3304478">
                  <a:moveTo>
                    <a:pt x="3304478" y="25400"/>
                  </a:moveTo>
                  <a:cubicBezTo>
                    <a:pt x="3304478" y="11372"/>
                    <a:pt x="3293111" y="0"/>
                    <a:pt x="3279078" y="0"/>
                  </a:cubicBezTo>
                  <a:lnTo>
                    <a:pt x="25400" y="0"/>
                  </a:lnTo>
                  <a:cubicBezTo>
                    <a:pt x="11372" y="0"/>
                    <a:pt x="0" y="11372"/>
                    <a:pt x="0" y="25400"/>
                  </a:cubicBezTo>
                  <a:lnTo>
                    <a:pt x="0" y="4257456"/>
                  </a:lnTo>
                  <a:cubicBezTo>
                    <a:pt x="0" y="4271489"/>
                    <a:pt x="11372" y="4282856"/>
                    <a:pt x="25400" y="4282856"/>
                  </a:cubicBezTo>
                  <a:lnTo>
                    <a:pt x="3279078" y="4282856"/>
                  </a:lnTo>
                  <a:cubicBezTo>
                    <a:pt x="3293111" y="4282856"/>
                    <a:pt x="3304478" y="4271489"/>
                    <a:pt x="3304478" y="4257456"/>
                  </a:cubicBezTo>
                  <a:lnTo>
                    <a:pt x="3304478" y="25400"/>
                  </a:lnTo>
                  <a:close/>
                </a:path>
              </a:pathLst>
            </a:custGeom>
            <a:solidFill>
              <a:srgbClr val="86B9B4"/>
            </a:solidFill>
          </p:spPr>
        </p:sp>
        <p:sp>
          <p:nvSpPr>
            <p:cNvPr name="TextBox 37" id="37"/>
            <p:cNvSpPr txBox="true"/>
            <p:nvPr/>
          </p:nvSpPr>
          <p:spPr>
            <a:xfrm>
              <a:off x="152400" y="187325"/>
              <a:ext cx="2946400" cy="2809875"/>
            </a:xfrm>
            <a:prstGeom prst="rect">
              <a:avLst/>
            </a:prstGeom>
          </p:spPr>
          <p:txBody>
            <a:bodyPr anchor="t" rtlCol="false" tIns="50800" lIns="50800" bIns="50800" rIns="50800"/>
            <a:lstStyle/>
            <a:p>
              <a:pPr algn="ctr">
                <a:lnSpc>
                  <a:spcPts val="4339"/>
                </a:lnSpc>
              </a:pPr>
              <a:r>
                <a:rPr lang="en-US" sz="3099">
                  <a:solidFill>
                    <a:srgbClr val="FFFFFF"/>
                  </a:solidFill>
                  <a:latin typeface="Lazydog"/>
                </a:rPr>
                <a:t>You can help protect our environment in many ways!</a:t>
              </a:r>
            </a:p>
          </p:txBody>
        </p:sp>
      </p:grpSp>
      <p:sp>
        <p:nvSpPr>
          <p:cNvPr name="Freeform 38" id="38"/>
          <p:cNvSpPr/>
          <p:nvPr/>
        </p:nvSpPr>
        <p:spPr>
          <a:xfrm flipH="false" flipV="false" rot="0">
            <a:off x="1169563" y="5620233"/>
            <a:ext cx="2304698" cy="907475"/>
          </a:xfrm>
          <a:custGeom>
            <a:avLst/>
            <a:gdLst/>
            <a:ahLst/>
            <a:cxnLst/>
            <a:rect r="r" b="b" t="t" l="l"/>
            <a:pathLst>
              <a:path h="907475" w="2304698">
                <a:moveTo>
                  <a:pt x="0" y="0"/>
                </a:moveTo>
                <a:lnTo>
                  <a:pt x="2304698" y="0"/>
                </a:lnTo>
                <a:lnTo>
                  <a:pt x="2304698" y="907474"/>
                </a:lnTo>
                <a:lnTo>
                  <a:pt x="0" y="907474"/>
                </a:lnTo>
                <a:lnTo>
                  <a:pt x="0" y="0"/>
                </a:lnTo>
                <a:close/>
              </a:path>
            </a:pathLst>
          </a:custGeom>
          <a:blipFill>
            <a:blip r:embed="rId3"/>
            <a:stretch>
              <a:fillRect l="0" t="0" r="0" b="0"/>
            </a:stretch>
          </a:blipFill>
        </p:spPr>
      </p:sp>
      <p:sp>
        <p:nvSpPr>
          <p:cNvPr name="Freeform 39" id="39"/>
          <p:cNvSpPr/>
          <p:nvPr/>
        </p:nvSpPr>
        <p:spPr>
          <a:xfrm flipH="false" flipV="false" rot="0">
            <a:off x="11363837" y="5330830"/>
            <a:ext cx="590637" cy="1037861"/>
          </a:xfrm>
          <a:custGeom>
            <a:avLst/>
            <a:gdLst/>
            <a:ahLst/>
            <a:cxnLst/>
            <a:rect r="r" b="b" t="t" l="l"/>
            <a:pathLst>
              <a:path h="1037861" w="590637">
                <a:moveTo>
                  <a:pt x="0" y="0"/>
                </a:moveTo>
                <a:lnTo>
                  <a:pt x="590637" y="0"/>
                </a:lnTo>
                <a:lnTo>
                  <a:pt x="590637" y="1037861"/>
                </a:lnTo>
                <a:lnTo>
                  <a:pt x="0" y="1037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0" id="40"/>
          <p:cNvSpPr/>
          <p:nvPr/>
        </p:nvSpPr>
        <p:spPr>
          <a:xfrm flipH="false" flipV="false" rot="0">
            <a:off x="5103903" y="6054707"/>
            <a:ext cx="488245" cy="627968"/>
          </a:xfrm>
          <a:custGeom>
            <a:avLst/>
            <a:gdLst/>
            <a:ahLst/>
            <a:cxnLst/>
            <a:rect r="r" b="b" t="t" l="l"/>
            <a:pathLst>
              <a:path h="627968" w="488245">
                <a:moveTo>
                  <a:pt x="0" y="0"/>
                </a:moveTo>
                <a:lnTo>
                  <a:pt x="488245" y="0"/>
                </a:lnTo>
                <a:lnTo>
                  <a:pt x="488245" y="627967"/>
                </a:lnTo>
                <a:lnTo>
                  <a:pt x="0" y="6279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1" id="41"/>
          <p:cNvSpPr/>
          <p:nvPr/>
        </p:nvSpPr>
        <p:spPr>
          <a:xfrm flipH="false" flipV="false" rot="0">
            <a:off x="14238319" y="6277738"/>
            <a:ext cx="1148464" cy="1126930"/>
          </a:xfrm>
          <a:custGeom>
            <a:avLst/>
            <a:gdLst/>
            <a:ahLst/>
            <a:cxnLst/>
            <a:rect r="r" b="b" t="t" l="l"/>
            <a:pathLst>
              <a:path h="1126930" w="1148464">
                <a:moveTo>
                  <a:pt x="0" y="0"/>
                </a:moveTo>
                <a:lnTo>
                  <a:pt x="1148464" y="0"/>
                </a:lnTo>
                <a:lnTo>
                  <a:pt x="1148464" y="1126930"/>
                </a:lnTo>
                <a:lnTo>
                  <a:pt x="0" y="112693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2" id="42"/>
          <p:cNvSpPr/>
          <p:nvPr/>
        </p:nvSpPr>
        <p:spPr>
          <a:xfrm flipH="false" flipV="false" rot="0">
            <a:off x="15478564" y="5960681"/>
            <a:ext cx="2151191" cy="1443987"/>
          </a:xfrm>
          <a:custGeom>
            <a:avLst/>
            <a:gdLst/>
            <a:ahLst/>
            <a:cxnLst/>
            <a:rect r="r" b="b" t="t" l="l"/>
            <a:pathLst>
              <a:path h="1443987" w="2151191">
                <a:moveTo>
                  <a:pt x="0" y="0"/>
                </a:moveTo>
                <a:lnTo>
                  <a:pt x="2151191" y="0"/>
                </a:lnTo>
                <a:lnTo>
                  <a:pt x="2151191" y="1443987"/>
                </a:lnTo>
                <a:lnTo>
                  <a:pt x="0" y="14439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3" id="43"/>
          <p:cNvSpPr/>
          <p:nvPr/>
        </p:nvSpPr>
        <p:spPr>
          <a:xfrm flipH="false" flipV="false" rot="0">
            <a:off x="17259300" y="9145967"/>
            <a:ext cx="948191" cy="1013551"/>
          </a:xfrm>
          <a:custGeom>
            <a:avLst/>
            <a:gdLst/>
            <a:ahLst/>
            <a:cxnLst/>
            <a:rect r="r" b="b" t="t" l="l"/>
            <a:pathLst>
              <a:path h="1013551" w="948191">
                <a:moveTo>
                  <a:pt x="0" y="0"/>
                </a:moveTo>
                <a:lnTo>
                  <a:pt x="948191" y="0"/>
                </a:lnTo>
                <a:lnTo>
                  <a:pt x="948191" y="1013552"/>
                </a:lnTo>
                <a:lnTo>
                  <a:pt x="0" y="1013552"/>
                </a:lnTo>
                <a:lnTo>
                  <a:pt x="0" y="0"/>
                </a:lnTo>
                <a:close/>
              </a:path>
            </a:pathLst>
          </a:custGeom>
          <a:blipFill>
            <a:blip r:embed="rId12"/>
            <a:stretch>
              <a:fillRect l="0" t="0" r="0" b="0"/>
            </a:stretch>
          </a:blipFill>
        </p:spPr>
      </p:sp>
      <p:sp>
        <p:nvSpPr>
          <p:cNvPr name="TextBox 44" id="44"/>
          <p:cNvSpPr txBox="true"/>
          <p:nvPr/>
        </p:nvSpPr>
        <p:spPr>
          <a:xfrm rot="0">
            <a:off x="257139" y="-9525"/>
            <a:ext cx="17259300" cy="1371600"/>
          </a:xfrm>
          <a:prstGeom prst="rect">
            <a:avLst/>
          </a:prstGeom>
        </p:spPr>
        <p:txBody>
          <a:bodyPr anchor="t" rtlCol="false" tIns="0" lIns="0" bIns="0" rIns="0">
            <a:spAutoFit/>
          </a:bodyPr>
          <a:lstStyle/>
          <a:p>
            <a:pPr algn="ctr">
              <a:lnSpc>
                <a:spcPts val="10799"/>
              </a:lnSpc>
            </a:pPr>
            <a:r>
              <a:rPr lang="en-US" sz="8999">
                <a:solidFill>
                  <a:srgbClr val="043A5B"/>
                </a:solidFill>
                <a:latin typeface="Lazydog"/>
              </a:rPr>
              <a:t>KEY TAKeAwAYs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sp>
        <p:nvSpPr>
          <p:cNvPr name="Freeform 2" id="2"/>
          <p:cNvSpPr/>
          <p:nvPr/>
        </p:nvSpPr>
        <p:spPr>
          <a:xfrm flipH="false" flipV="false" rot="0">
            <a:off x="15558751" y="2244642"/>
            <a:ext cx="2729249" cy="4267999"/>
          </a:xfrm>
          <a:custGeom>
            <a:avLst/>
            <a:gdLst/>
            <a:ahLst/>
            <a:cxnLst/>
            <a:rect r="r" b="b" t="t" l="l"/>
            <a:pathLst>
              <a:path h="4267999" w="2729249">
                <a:moveTo>
                  <a:pt x="0" y="0"/>
                </a:moveTo>
                <a:lnTo>
                  <a:pt x="2729249" y="0"/>
                </a:lnTo>
                <a:lnTo>
                  <a:pt x="2729249" y="4268000"/>
                </a:lnTo>
                <a:lnTo>
                  <a:pt x="0" y="4268000"/>
                </a:lnTo>
                <a:lnTo>
                  <a:pt x="0" y="0"/>
                </a:lnTo>
                <a:close/>
              </a:path>
            </a:pathLst>
          </a:custGeom>
          <a:blipFill>
            <a:blip r:embed="rId2"/>
            <a:stretch>
              <a:fillRect l="-129" t="0" r="-1321" b="0"/>
            </a:stretch>
          </a:blipFill>
        </p:spPr>
      </p:sp>
      <p:pic>
        <p:nvPicPr>
          <p:cNvPr name="Picture 3" id="3"/>
          <p:cNvPicPr>
            <a:picLocks noChangeAspect="true"/>
          </p:cNvPicPr>
          <p:nvPr/>
        </p:nvPicPr>
        <p:blipFill>
          <a:blip r:embed="rId3"/>
          <a:srcRect l="0" t="0" r="0" b="0"/>
          <a:stretch>
            <a:fillRect/>
          </a:stretch>
        </p:blipFill>
        <p:spPr>
          <a:xfrm flipH="false" flipV="false" rot="0">
            <a:off x="7392269" y="8126954"/>
            <a:ext cx="2981102" cy="2146393"/>
          </a:xfrm>
          <a:prstGeom prst="rect">
            <a:avLst/>
          </a:prstGeom>
        </p:spPr>
      </p:pic>
      <p:sp>
        <p:nvSpPr>
          <p:cNvPr name="Freeform 4" id="4"/>
          <p:cNvSpPr/>
          <p:nvPr/>
        </p:nvSpPr>
        <p:spPr>
          <a:xfrm flipH="false" flipV="false" rot="0">
            <a:off x="183807" y="2057400"/>
            <a:ext cx="2637697" cy="2637697"/>
          </a:xfrm>
          <a:custGeom>
            <a:avLst/>
            <a:gdLst/>
            <a:ahLst/>
            <a:cxnLst/>
            <a:rect r="r" b="b" t="t" l="l"/>
            <a:pathLst>
              <a:path h="2637697" w="2637697">
                <a:moveTo>
                  <a:pt x="0" y="0"/>
                </a:moveTo>
                <a:lnTo>
                  <a:pt x="2637697" y="0"/>
                </a:lnTo>
                <a:lnTo>
                  <a:pt x="2637697" y="2637697"/>
                </a:lnTo>
                <a:lnTo>
                  <a:pt x="0" y="26376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83807" y="7246850"/>
            <a:ext cx="3523200" cy="2875812"/>
          </a:xfrm>
          <a:custGeom>
            <a:avLst/>
            <a:gdLst/>
            <a:ahLst/>
            <a:cxnLst/>
            <a:rect r="r" b="b" t="t" l="l"/>
            <a:pathLst>
              <a:path h="2875812" w="3523200">
                <a:moveTo>
                  <a:pt x="0" y="0"/>
                </a:moveTo>
                <a:lnTo>
                  <a:pt x="3523200" y="0"/>
                </a:lnTo>
                <a:lnTo>
                  <a:pt x="3523200" y="2875812"/>
                </a:lnTo>
                <a:lnTo>
                  <a:pt x="0" y="287581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7259300" y="9200151"/>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8"/>
            <a:stretch>
              <a:fillRect l="0" t="0" r="0" b="0"/>
            </a:stretch>
          </a:blipFill>
        </p:spPr>
      </p:sp>
      <p:sp>
        <p:nvSpPr>
          <p:cNvPr name="TextBox 7" id="7"/>
          <p:cNvSpPr txBox="true"/>
          <p:nvPr/>
        </p:nvSpPr>
        <p:spPr>
          <a:xfrm rot="0">
            <a:off x="589156" y="-180975"/>
            <a:ext cx="4464695" cy="1552575"/>
          </a:xfrm>
          <a:prstGeom prst="rect">
            <a:avLst/>
          </a:prstGeom>
        </p:spPr>
        <p:txBody>
          <a:bodyPr anchor="t" rtlCol="false" tIns="0" lIns="0" bIns="0" rIns="0">
            <a:spAutoFit/>
          </a:bodyPr>
          <a:lstStyle/>
          <a:p>
            <a:pPr algn="ctr">
              <a:lnSpc>
                <a:spcPts val="12599"/>
              </a:lnSpc>
            </a:pPr>
            <a:r>
              <a:rPr lang="en-US" sz="9000">
                <a:solidFill>
                  <a:srgbClr val="000000"/>
                </a:solidFill>
                <a:latin typeface="Lazydog"/>
              </a:rPr>
              <a:t>Kahoot!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653786" y="884879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9FEAFF"/>
            </a:solidFill>
          </p:spPr>
        </p:sp>
      </p:grpSp>
      <p:grpSp>
        <p:nvGrpSpPr>
          <p:cNvPr name="Group 4" id="4"/>
          <p:cNvGrpSpPr>
            <a:grpSpLocks noChangeAspect="true"/>
          </p:cNvGrpSpPr>
          <p:nvPr/>
        </p:nvGrpSpPr>
        <p:grpSpPr>
          <a:xfrm rot="0">
            <a:off x="14986848" y="9589438"/>
            <a:ext cx="2732496" cy="697562"/>
            <a:chOff x="0" y="0"/>
            <a:chExt cx="2958672" cy="755301"/>
          </a:xfrm>
        </p:grpSpPr>
        <p:sp>
          <p:nvSpPr>
            <p:cNvPr name="Freeform 5" id="5"/>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sp>
        <p:nvSpPr>
          <p:cNvPr name="Freeform 6" id="6"/>
          <p:cNvSpPr/>
          <p:nvPr/>
        </p:nvSpPr>
        <p:spPr>
          <a:xfrm flipH="false" flipV="false" rot="0">
            <a:off x="15243594" y="7333865"/>
            <a:ext cx="1669824" cy="2601709"/>
          </a:xfrm>
          <a:custGeom>
            <a:avLst/>
            <a:gdLst/>
            <a:ahLst/>
            <a:cxnLst/>
            <a:rect r="r" b="b" t="t" l="l"/>
            <a:pathLst>
              <a:path h="2601709" w="1669824">
                <a:moveTo>
                  <a:pt x="0" y="0"/>
                </a:moveTo>
                <a:lnTo>
                  <a:pt x="1669824" y="0"/>
                </a:lnTo>
                <a:lnTo>
                  <a:pt x="1669824" y="2601709"/>
                </a:lnTo>
                <a:lnTo>
                  <a:pt x="0" y="26017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2500830" y="525477"/>
            <a:ext cx="5787170" cy="5526277"/>
          </a:xfrm>
          <a:custGeom>
            <a:avLst/>
            <a:gdLst/>
            <a:ahLst/>
            <a:cxnLst/>
            <a:rect r="r" b="b" t="t" l="l"/>
            <a:pathLst>
              <a:path h="5526277" w="5787170">
                <a:moveTo>
                  <a:pt x="0" y="0"/>
                </a:moveTo>
                <a:lnTo>
                  <a:pt x="5787170" y="0"/>
                </a:lnTo>
                <a:lnTo>
                  <a:pt x="5787170" y="5526276"/>
                </a:lnTo>
                <a:lnTo>
                  <a:pt x="0" y="5526276"/>
                </a:lnTo>
                <a:lnTo>
                  <a:pt x="0" y="0"/>
                </a:lnTo>
                <a:close/>
              </a:path>
            </a:pathLst>
          </a:custGeom>
          <a:blipFill>
            <a:blip r:embed="rId4"/>
            <a:stretch>
              <a:fillRect l="0" t="0" r="-62230" b="-54174"/>
            </a:stretch>
          </a:blipFill>
        </p:spPr>
      </p:sp>
      <p:sp>
        <p:nvSpPr>
          <p:cNvPr name="Freeform 8" id="8"/>
          <p:cNvSpPr/>
          <p:nvPr/>
        </p:nvSpPr>
        <p:spPr>
          <a:xfrm flipH="false" flipV="false" rot="-598247">
            <a:off x="2038159" y="7788914"/>
            <a:ext cx="5136414" cy="2471899"/>
          </a:xfrm>
          <a:custGeom>
            <a:avLst/>
            <a:gdLst/>
            <a:ahLst/>
            <a:cxnLst/>
            <a:rect r="r" b="b" t="t" l="l"/>
            <a:pathLst>
              <a:path h="2471899" w="5136414">
                <a:moveTo>
                  <a:pt x="0" y="0"/>
                </a:moveTo>
                <a:lnTo>
                  <a:pt x="5136414" y="0"/>
                </a:lnTo>
                <a:lnTo>
                  <a:pt x="5136414" y="2471899"/>
                </a:lnTo>
                <a:lnTo>
                  <a:pt x="0" y="24718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12912231" y="2289520"/>
            <a:ext cx="4149234" cy="1921990"/>
          </a:xfrm>
          <a:prstGeom prst="rect">
            <a:avLst/>
          </a:prstGeom>
        </p:spPr>
        <p:txBody>
          <a:bodyPr anchor="t" rtlCol="false" tIns="0" lIns="0" bIns="0" rIns="0">
            <a:spAutoFit/>
          </a:bodyPr>
          <a:lstStyle/>
          <a:p>
            <a:pPr algn="ctr">
              <a:lnSpc>
                <a:spcPts val="5115"/>
              </a:lnSpc>
              <a:spcBef>
                <a:spcPct val="0"/>
              </a:spcBef>
            </a:pPr>
            <a:r>
              <a:rPr lang="en-US" sz="3653">
                <a:solidFill>
                  <a:srgbClr val="000000"/>
                </a:solidFill>
                <a:latin typeface="Sniglet"/>
              </a:rPr>
              <a:t>3. Proper disposal methods for e-cigs and vapes</a:t>
            </a:r>
          </a:p>
        </p:txBody>
      </p:sp>
      <p:sp>
        <p:nvSpPr>
          <p:cNvPr name="Freeform 10" id="10"/>
          <p:cNvSpPr/>
          <p:nvPr/>
        </p:nvSpPr>
        <p:spPr>
          <a:xfrm flipH="false" flipV="false" rot="0">
            <a:off x="7125062" y="3498587"/>
            <a:ext cx="5787170" cy="5526277"/>
          </a:xfrm>
          <a:custGeom>
            <a:avLst/>
            <a:gdLst/>
            <a:ahLst/>
            <a:cxnLst/>
            <a:rect r="r" b="b" t="t" l="l"/>
            <a:pathLst>
              <a:path h="5526277" w="5787170">
                <a:moveTo>
                  <a:pt x="0" y="0"/>
                </a:moveTo>
                <a:lnTo>
                  <a:pt x="5787169" y="0"/>
                </a:lnTo>
                <a:lnTo>
                  <a:pt x="5787169" y="5526277"/>
                </a:lnTo>
                <a:lnTo>
                  <a:pt x="0" y="5526277"/>
                </a:lnTo>
                <a:lnTo>
                  <a:pt x="0" y="0"/>
                </a:lnTo>
                <a:close/>
              </a:path>
            </a:pathLst>
          </a:custGeom>
          <a:blipFill>
            <a:blip r:embed="rId4"/>
            <a:stretch>
              <a:fillRect l="0" t="0" r="-62230" b="-54174"/>
            </a:stretch>
          </a:blipFill>
        </p:spPr>
      </p:sp>
      <p:sp>
        <p:nvSpPr>
          <p:cNvPr name="Freeform 11" id="11"/>
          <p:cNvSpPr/>
          <p:nvPr/>
        </p:nvSpPr>
        <p:spPr>
          <a:xfrm flipH="false" flipV="false" rot="0">
            <a:off x="822272" y="2380362"/>
            <a:ext cx="5787170" cy="5526277"/>
          </a:xfrm>
          <a:custGeom>
            <a:avLst/>
            <a:gdLst/>
            <a:ahLst/>
            <a:cxnLst/>
            <a:rect r="r" b="b" t="t" l="l"/>
            <a:pathLst>
              <a:path h="5526277" w="5787170">
                <a:moveTo>
                  <a:pt x="0" y="0"/>
                </a:moveTo>
                <a:lnTo>
                  <a:pt x="5787169" y="0"/>
                </a:lnTo>
                <a:lnTo>
                  <a:pt x="5787169" y="5526276"/>
                </a:lnTo>
                <a:lnTo>
                  <a:pt x="0" y="5526276"/>
                </a:lnTo>
                <a:lnTo>
                  <a:pt x="0" y="0"/>
                </a:lnTo>
                <a:close/>
              </a:path>
            </a:pathLst>
          </a:custGeom>
          <a:blipFill>
            <a:blip r:embed="rId4"/>
            <a:stretch>
              <a:fillRect l="0" t="0" r="-62230" b="-54174"/>
            </a:stretch>
          </a:blipFill>
        </p:spPr>
      </p:sp>
      <p:sp>
        <p:nvSpPr>
          <p:cNvPr name="Freeform 12" id="12"/>
          <p:cNvSpPr/>
          <p:nvPr/>
        </p:nvSpPr>
        <p:spPr>
          <a:xfrm flipH="false" flipV="false" rot="0">
            <a:off x="17245248" y="8848796"/>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7"/>
            <a:stretch>
              <a:fillRect l="0" t="0" r="0" b="0"/>
            </a:stretch>
          </a:blipFill>
        </p:spPr>
      </p:sp>
      <p:sp>
        <p:nvSpPr>
          <p:cNvPr name="TextBox 13" id="13"/>
          <p:cNvSpPr txBox="true"/>
          <p:nvPr/>
        </p:nvSpPr>
        <p:spPr>
          <a:xfrm rot="0">
            <a:off x="557561" y="404812"/>
            <a:ext cx="8941704" cy="1228725"/>
          </a:xfrm>
          <a:prstGeom prst="rect">
            <a:avLst/>
          </a:prstGeom>
        </p:spPr>
        <p:txBody>
          <a:bodyPr anchor="t" rtlCol="false" tIns="0" lIns="0" bIns="0" rIns="0">
            <a:spAutoFit/>
          </a:bodyPr>
          <a:lstStyle/>
          <a:p>
            <a:pPr algn="l">
              <a:lnSpc>
                <a:spcPts val="9600"/>
              </a:lnSpc>
            </a:pPr>
            <a:r>
              <a:rPr lang="en-US" sz="8000">
                <a:solidFill>
                  <a:srgbClr val="043A5B"/>
                </a:solidFill>
                <a:latin typeface="Lazydog"/>
              </a:rPr>
              <a:t>I will Learn...</a:t>
            </a:r>
          </a:p>
        </p:txBody>
      </p:sp>
      <p:sp>
        <p:nvSpPr>
          <p:cNvPr name="TextBox 14" id="14"/>
          <p:cNvSpPr txBox="true"/>
          <p:nvPr/>
        </p:nvSpPr>
        <p:spPr>
          <a:xfrm rot="0">
            <a:off x="7683093" y="4975650"/>
            <a:ext cx="4149234" cy="2568187"/>
          </a:xfrm>
          <a:prstGeom prst="rect">
            <a:avLst/>
          </a:prstGeom>
        </p:spPr>
        <p:txBody>
          <a:bodyPr anchor="t" rtlCol="false" tIns="0" lIns="0" bIns="0" rIns="0">
            <a:spAutoFit/>
          </a:bodyPr>
          <a:lstStyle/>
          <a:p>
            <a:pPr algn="ctr">
              <a:lnSpc>
                <a:spcPts val="5115"/>
              </a:lnSpc>
              <a:spcBef>
                <a:spcPct val="0"/>
              </a:spcBef>
            </a:pPr>
            <a:r>
              <a:rPr lang="en-US" sz="3653">
                <a:solidFill>
                  <a:srgbClr val="000000"/>
                </a:solidFill>
                <a:latin typeface="Sniglet"/>
              </a:rPr>
              <a:t>2. How e-waste affects our environment and our community</a:t>
            </a:r>
          </a:p>
        </p:txBody>
      </p:sp>
      <p:sp>
        <p:nvSpPr>
          <p:cNvPr name="TextBox 15" id="15"/>
          <p:cNvSpPr txBox="true"/>
          <p:nvPr/>
        </p:nvSpPr>
        <p:spPr>
          <a:xfrm rot="0">
            <a:off x="1098319" y="3431912"/>
            <a:ext cx="3508047" cy="3356501"/>
          </a:xfrm>
          <a:prstGeom prst="rect">
            <a:avLst/>
          </a:prstGeom>
        </p:spPr>
        <p:txBody>
          <a:bodyPr anchor="t" rtlCol="false" tIns="0" lIns="0" bIns="0" rIns="0">
            <a:spAutoFit/>
          </a:bodyPr>
          <a:lstStyle/>
          <a:p>
            <a:pPr algn="ctr" marL="826923" indent="-413462" lvl="1">
              <a:lnSpc>
                <a:spcPts val="5362"/>
              </a:lnSpc>
              <a:spcBef>
                <a:spcPct val="0"/>
              </a:spcBef>
              <a:buFont typeface="Arial"/>
              <a:buChar char="•"/>
            </a:pPr>
            <a:r>
              <a:rPr lang="en-US" sz="3830">
                <a:solidFill>
                  <a:srgbClr val="000000"/>
                </a:solidFill>
                <a:latin typeface="Sniglet"/>
              </a:rPr>
              <a:t>Where each part of an e-cigarette goes after disposal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65650" y="-7488"/>
            <a:ext cx="15122350" cy="10184686"/>
          </a:xfrm>
          <a:custGeom>
            <a:avLst/>
            <a:gdLst/>
            <a:ahLst/>
            <a:cxnLst/>
            <a:rect r="r" b="b" t="t" l="l"/>
            <a:pathLst>
              <a:path h="10184686" w="15122350">
                <a:moveTo>
                  <a:pt x="0" y="0"/>
                </a:moveTo>
                <a:lnTo>
                  <a:pt x="15122350" y="0"/>
                </a:lnTo>
                <a:lnTo>
                  <a:pt x="15122350" y="10184686"/>
                </a:lnTo>
                <a:lnTo>
                  <a:pt x="0" y="10184686"/>
                </a:lnTo>
                <a:lnTo>
                  <a:pt x="0" y="0"/>
                </a:lnTo>
                <a:close/>
              </a:path>
            </a:pathLst>
          </a:custGeom>
          <a:blipFill>
            <a:blip r:embed="rId3"/>
            <a:stretch>
              <a:fillRect l="0" t="-12248" r="-77" b="801"/>
            </a:stretch>
          </a:blipFill>
        </p:spPr>
      </p:sp>
      <p:sp>
        <p:nvSpPr>
          <p:cNvPr name="Freeform 3" id="3"/>
          <p:cNvSpPr/>
          <p:nvPr/>
        </p:nvSpPr>
        <p:spPr>
          <a:xfrm flipH="false" flipV="false" rot="-2566928">
            <a:off x="16277818" y="1155718"/>
            <a:ext cx="192622" cy="1279102"/>
          </a:xfrm>
          <a:custGeom>
            <a:avLst/>
            <a:gdLst/>
            <a:ahLst/>
            <a:cxnLst/>
            <a:rect r="r" b="b" t="t" l="l"/>
            <a:pathLst>
              <a:path h="1279102" w="192622">
                <a:moveTo>
                  <a:pt x="0" y="0"/>
                </a:moveTo>
                <a:lnTo>
                  <a:pt x="192622" y="0"/>
                </a:lnTo>
                <a:lnTo>
                  <a:pt x="192622" y="1279102"/>
                </a:lnTo>
                <a:lnTo>
                  <a:pt x="0" y="1279102"/>
                </a:lnTo>
                <a:lnTo>
                  <a:pt x="0" y="0"/>
                </a:lnTo>
                <a:close/>
              </a:path>
            </a:pathLst>
          </a:custGeom>
          <a:blipFill>
            <a:blip r:embed="rId4"/>
            <a:stretch>
              <a:fillRect l="-816484" t="-43915" r="-960792" b="-44644"/>
            </a:stretch>
          </a:blipFill>
        </p:spPr>
      </p:sp>
      <p:sp>
        <p:nvSpPr>
          <p:cNvPr name="Freeform 4" id="4"/>
          <p:cNvSpPr/>
          <p:nvPr/>
        </p:nvSpPr>
        <p:spPr>
          <a:xfrm flipH="false" flipV="false" rot="1133820">
            <a:off x="5359574" y="8860794"/>
            <a:ext cx="117856" cy="723160"/>
          </a:xfrm>
          <a:custGeom>
            <a:avLst/>
            <a:gdLst/>
            <a:ahLst/>
            <a:cxnLst/>
            <a:rect r="r" b="b" t="t" l="l"/>
            <a:pathLst>
              <a:path h="723160" w="117856">
                <a:moveTo>
                  <a:pt x="0" y="0"/>
                </a:moveTo>
                <a:lnTo>
                  <a:pt x="117856" y="0"/>
                </a:lnTo>
                <a:lnTo>
                  <a:pt x="117856" y="723160"/>
                </a:lnTo>
                <a:lnTo>
                  <a:pt x="0" y="723160"/>
                </a:lnTo>
                <a:lnTo>
                  <a:pt x="0" y="0"/>
                </a:lnTo>
                <a:close/>
              </a:path>
            </a:pathLst>
          </a:custGeom>
          <a:blipFill>
            <a:blip r:embed="rId4"/>
            <a:stretch>
              <a:fillRect l="-776148" t="-45678" r="-928134" b="-50450"/>
            </a:stretch>
          </a:blipFill>
        </p:spPr>
      </p:sp>
      <p:sp>
        <p:nvSpPr>
          <p:cNvPr name="Freeform 5" id="5"/>
          <p:cNvSpPr/>
          <p:nvPr/>
        </p:nvSpPr>
        <p:spPr>
          <a:xfrm flipH="false" flipV="false" rot="0">
            <a:off x="6987950" y="7595300"/>
            <a:ext cx="124792" cy="722350"/>
          </a:xfrm>
          <a:custGeom>
            <a:avLst/>
            <a:gdLst/>
            <a:ahLst/>
            <a:cxnLst/>
            <a:rect r="r" b="b" t="t" l="l"/>
            <a:pathLst>
              <a:path h="722350" w="124792">
                <a:moveTo>
                  <a:pt x="0" y="0"/>
                </a:moveTo>
                <a:lnTo>
                  <a:pt x="124792" y="0"/>
                </a:lnTo>
                <a:lnTo>
                  <a:pt x="124792" y="722350"/>
                </a:lnTo>
                <a:lnTo>
                  <a:pt x="0" y="722350"/>
                </a:lnTo>
                <a:lnTo>
                  <a:pt x="0" y="0"/>
                </a:lnTo>
                <a:close/>
              </a:path>
            </a:pathLst>
          </a:custGeom>
          <a:blipFill>
            <a:blip r:embed="rId5"/>
            <a:stretch>
              <a:fillRect l="-376680" t="-10769" r="-235609" b="-12284"/>
            </a:stretch>
          </a:blipFill>
        </p:spPr>
      </p:sp>
      <p:sp>
        <p:nvSpPr>
          <p:cNvPr name="Freeform 6" id="6"/>
          <p:cNvSpPr/>
          <p:nvPr/>
        </p:nvSpPr>
        <p:spPr>
          <a:xfrm flipH="false" flipV="false" rot="0">
            <a:off x="9015650" y="3178000"/>
            <a:ext cx="652600" cy="1185800"/>
          </a:xfrm>
          <a:custGeom>
            <a:avLst/>
            <a:gdLst/>
            <a:ahLst/>
            <a:cxnLst/>
            <a:rect r="r" b="b" t="t" l="l"/>
            <a:pathLst>
              <a:path h="1185800" w="652600">
                <a:moveTo>
                  <a:pt x="0" y="0"/>
                </a:moveTo>
                <a:lnTo>
                  <a:pt x="652600" y="0"/>
                </a:lnTo>
                <a:lnTo>
                  <a:pt x="652600" y="1185800"/>
                </a:lnTo>
                <a:lnTo>
                  <a:pt x="0" y="1185800"/>
                </a:lnTo>
                <a:lnTo>
                  <a:pt x="0" y="0"/>
                </a:lnTo>
                <a:close/>
              </a:path>
            </a:pathLst>
          </a:custGeom>
          <a:blipFill>
            <a:blip r:embed="rId6"/>
            <a:stretch>
              <a:fillRect l="-108487" t="-35664" r="-109368" b="-39265"/>
            </a:stretch>
          </a:blipFill>
        </p:spPr>
      </p:sp>
      <p:sp>
        <p:nvSpPr>
          <p:cNvPr name="Freeform 7" id="7"/>
          <p:cNvSpPr/>
          <p:nvPr/>
        </p:nvSpPr>
        <p:spPr>
          <a:xfrm flipH="false" flipV="false" rot="0">
            <a:off x="14268223" y="8534897"/>
            <a:ext cx="652598" cy="652600"/>
          </a:xfrm>
          <a:custGeom>
            <a:avLst/>
            <a:gdLst/>
            <a:ahLst/>
            <a:cxnLst/>
            <a:rect r="r" b="b" t="t" l="l"/>
            <a:pathLst>
              <a:path h="652600" w="652598">
                <a:moveTo>
                  <a:pt x="0" y="0"/>
                </a:moveTo>
                <a:lnTo>
                  <a:pt x="652598" y="0"/>
                </a:lnTo>
                <a:lnTo>
                  <a:pt x="652598" y="652600"/>
                </a:lnTo>
                <a:lnTo>
                  <a:pt x="0" y="652600"/>
                </a:lnTo>
                <a:lnTo>
                  <a:pt x="0" y="0"/>
                </a:lnTo>
                <a:close/>
              </a:path>
            </a:pathLst>
          </a:custGeom>
          <a:blipFill>
            <a:blip r:embed="rId7"/>
            <a:stretch>
              <a:fillRect l="0" t="0" r="-709" b="-708"/>
            </a:stretch>
          </a:blipFill>
        </p:spPr>
      </p:sp>
      <p:sp>
        <p:nvSpPr>
          <p:cNvPr name="Freeform 8" id="8"/>
          <p:cNvSpPr/>
          <p:nvPr/>
        </p:nvSpPr>
        <p:spPr>
          <a:xfrm flipH="false" flipV="false" rot="0">
            <a:off x="15521000" y="7147950"/>
            <a:ext cx="447352" cy="447350"/>
          </a:xfrm>
          <a:custGeom>
            <a:avLst/>
            <a:gdLst/>
            <a:ahLst/>
            <a:cxnLst/>
            <a:rect r="r" b="b" t="t" l="l"/>
            <a:pathLst>
              <a:path h="447350" w="447352">
                <a:moveTo>
                  <a:pt x="0" y="0"/>
                </a:moveTo>
                <a:lnTo>
                  <a:pt x="447352" y="0"/>
                </a:lnTo>
                <a:lnTo>
                  <a:pt x="447352" y="447350"/>
                </a:lnTo>
                <a:lnTo>
                  <a:pt x="0" y="447350"/>
                </a:lnTo>
                <a:lnTo>
                  <a:pt x="0" y="0"/>
                </a:lnTo>
                <a:close/>
              </a:path>
            </a:pathLst>
          </a:custGeom>
          <a:blipFill>
            <a:blip r:embed="rId7"/>
            <a:stretch>
              <a:fillRect l="0" t="0" r="-2201" b="-2201"/>
            </a:stretch>
          </a:blipFill>
        </p:spPr>
      </p:sp>
      <p:sp>
        <p:nvSpPr>
          <p:cNvPr name="Freeform 9" id="9"/>
          <p:cNvSpPr/>
          <p:nvPr/>
        </p:nvSpPr>
        <p:spPr>
          <a:xfrm flipH="false" flipV="false" rot="0">
            <a:off x="8054500" y="5848218"/>
            <a:ext cx="124800" cy="985184"/>
          </a:xfrm>
          <a:custGeom>
            <a:avLst/>
            <a:gdLst/>
            <a:ahLst/>
            <a:cxnLst/>
            <a:rect r="r" b="b" t="t" l="l"/>
            <a:pathLst>
              <a:path h="985184" w="124800">
                <a:moveTo>
                  <a:pt x="0" y="0"/>
                </a:moveTo>
                <a:lnTo>
                  <a:pt x="124800" y="0"/>
                </a:lnTo>
                <a:lnTo>
                  <a:pt x="124800" y="985184"/>
                </a:lnTo>
                <a:lnTo>
                  <a:pt x="0" y="985184"/>
                </a:lnTo>
                <a:lnTo>
                  <a:pt x="0" y="0"/>
                </a:lnTo>
                <a:close/>
              </a:path>
            </a:pathLst>
          </a:custGeom>
          <a:blipFill>
            <a:blip r:embed="rId8"/>
            <a:stretch>
              <a:fillRect l="-238391" t="-6634" r="-138429" b="-15185"/>
            </a:stretch>
          </a:blipFill>
        </p:spPr>
      </p:sp>
      <p:sp>
        <p:nvSpPr>
          <p:cNvPr name="Freeform 10" id="10"/>
          <p:cNvSpPr/>
          <p:nvPr/>
        </p:nvSpPr>
        <p:spPr>
          <a:xfrm flipH="false" flipV="false" rot="5220756">
            <a:off x="9798722" y="8442440"/>
            <a:ext cx="261952" cy="1559868"/>
          </a:xfrm>
          <a:custGeom>
            <a:avLst/>
            <a:gdLst/>
            <a:ahLst/>
            <a:cxnLst/>
            <a:rect r="r" b="b" t="t" l="l"/>
            <a:pathLst>
              <a:path h="1559868" w="261952">
                <a:moveTo>
                  <a:pt x="0" y="0"/>
                </a:moveTo>
                <a:lnTo>
                  <a:pt x="261952" y="0"/>
                </a:lnTo>
                <a:lnTo>
                  <a:pt x="261952" y="1559868"/>
                </a:lnTo>
                <a:lnTo>
                  <a:pt x="0" y="1559868"/>
                </a:lnTo>
                <a:lnTo>
                  <a:pt x="0" y="0"/>
                </a:lnTo>
                <a:close/>
              </a:path>
            </a:pathLst>
          </a:custGeom>
          <a:blipFill>
            <a:blip r:embed="rId9"/>
            <a:stretch>
              <a:fillRect l="-323098" t="-13106" r="-331346" b="-13588"/>
            </a:stretch>
          </a:blipFill>
        </p:spPr>
      </p:sp>
      <p:sp>
        <p:nvSpPr>
          <p:cNvPr name="Freeform 11" id="11"/>
          <p:cNvSpPr/>
          <p:nvPr/>
        </p:nvSpPr>
        <p:spPr>
          <a:xfrm flipH="false" flipV="false" rot="-809653">
            <a:off x="3377610" y="5852676"/>
            <a:ext cx="129318" cy="770034"/>
          </a:xfrm>
          <a:custGeom>
            <a:avLst/>
            <a:gdLst/>
            <a:ahLst/>
            <a:cxnLst/>
            <a:rect r="r" b="b" t="t" l="l"/>
            <a:pathLst>
              <a:path h="770034" w="129318">
                <a:moveTo>
                  <a:pt x="0" y="0"/>
                </a:moveTo>
                <a:lnTo>
                  <a:pt x="129318" y="0"/>
                </a:lnTo>
                <a:lnTo>
                  <a:pt x="129318" y="770034"/>
                </a:lnTo>
                <a:lnTo>
                  <a:pt x="0" y="770034"/>
                </a:lnTo>
                <a:lnTo>
                  <a:pt x="0" y="0"/>
                </a:lnTo>
                <a:close/>
              </a:path>
            </a:pathLst>
          </a:custGeom>
          <a:blipFill>
            <a:blip r:embed="rId9"/>
            <a:stretch>
              <a:fillRect l="-338525" t="-13732" r="-351941" b="-19016"/>
            </a:stretch>
          </a:blipFill>
        </p:spPr>
      </p:sp>
      <p:sp>
        <p:nvSpPr>
          <p:cNvPr name="Freeform 12" id="12"/>
          <p:cNvSpPr/>
          <p:nvPr/>
        </p:nvSpPr>
        <p:spPr>
          <a:xfrm flipH="false" flipV="false" rot="0">
            <a:off x="6987950" y="2469170"/>
            <a:ext cx="124800" cy="791380"/>
          </a:xfrm>
          <a:custGeom>
            <a:avLst/>
            <a:gdLst/>
            <a:ahLst/>
            <a:cxnLst/>
            <a:rect r="r" b="b" t="t" l="l"/>
            <a:pathLst>
              <a:path h="791380" w="124800">
                <a:moveTo>
                  <a:pt x="0" y="0"/>
                </a:moveTo>
                <a:lnTo>
                  <a:pt x="124800" y="0"/>
                </a:lnTo>
                <a:lnTo>
                  <a:pt x="124800" y="791380"/>
                </a:lnTo>
                <a:lnTo>
                  <a:pt x="0" y="791380"/>
                </a:lnTo>
                <a:lnTo>
                  <a:pt x="0" y="0"/>
                </a:lnTo>
                <a:close/>
              </a:path>
            </a:pathLst>
          </a:custGeom>
          <a:blipFill>
            <a:blip r:embed="rId10"/>
            <a:stretch>
              <a:fillRect l="-598973" t="-36485" r="-308483" b="-22389"/>
            </a:stretch>
          </a:blipFill>
        </p:spPr>
      </p:sp>
      <p:sp>
        <p:nvSpPr>
          <p:cNvPr name="Freeform 13" id="13"/>
          <p:cNvSpPr/>
          <p:nvPr/>
        </p:nvSpPr>
        <p:spPr>
          <a:xfrm flipH="false" flipV="false" rot="0">
            <a:off x="204275" y="9163647"/>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11"/>
            <a:stretch>
              <a:fillRect l="0" t="0" r="0" b="0"/>
            </a:stretch>
          </a:blipFill>
        </p:spPr>
      </p:sp>
      <p:sp>
        <p:nvSpPr>
          <p:cNvPr name="TextBox 14" id="14"/>
          <p:cNvSpPr txBox="true"/>
          <p:nvPr/>
        </p:nvSpPr>
        <p:spPr>
          <a:xfrm rot="0">
            <a:off x="204275" y="4368300"/>
            <a:ext cx="2715750" cy="1409700"/>
          </a:xfrm>
          <a:prstGeom prst="rect">
            <a:avLst/>
          </a:prstGeom>
        </p:spPr>
        <p:txBody>
          <a:bodyPr anchor="t" rtlCol="false" tIns="0" lIns="0" bIns="0" rIns="0">
            <a:spAutoFit/>
          </a:bodyPr>
          <a:lstStyle/>
          <a:p>
            <a:pPr algn="ctr">
              <a:lnSpc>
                <a:spcPts val="2999"/>
              </a:lnSpc>
            </a:pPr>
            <a:r>
              <a:rPr lang="en-US" sz="2499">
                <a:solidFill>
                  <a:srgbClr val="043A5B"/>
                </a:solidFill>
                <a:latin typeface="Lazydog"/>
              </a:rPr>
              <a:t>How many e-cigs do you see in the picture?</a:t>
            </a:r>
          </a:p>
          <a:p>
            <a:pPr algn="ctr">
              <a:lnSpc>
                <a:spcPts val="2279"/>
              </a:lnSpc>
            </a:pPr>
          </a:p>
        </p:txBody>
      </p:sp>
      <p:sp>
        <p:nvSpPr>
          <p:cNvPr name="TextBox 15" id="15"/>
          <p:cNvSpPr txBox="true"/>
          <p:nvPr/>
        </p:nvSpPr>
        <p:spPr>
          <a:xfrm rot="0">
            <a:off x="53675" y="2984600"/>
            <a:ext cx="2866350" cy="647700"/>
          </a:xfrm>
          <a:prstGeom prst="rect">
            <a:avLst/>
          </a:prstGeom>
        </p:spPr>
        <p:txBody>
          <a:bodyPr anchor="t" rtlCol="false" tIns="0" lIns="0" bIns="0" rIns="0">
            <a:spAutoFit/>
          </a:bodyPr>
          <a:lstStyle/>
          <a:p>
            <a:pPr algn="ctr">
              <a:lnSpc>
                <a:spcPts val="5039"/>
              </a:lnSpc>
            </a:pPr>
            <a:r>
              <a:rPr lang="en-US" sz="4199">
                <a:solidFill>
                  <a:srgbClr val="043A5B"/>
                </a:solidFill>
                <a:latin typeface="Lazydog Bold"/>
              </a:rPr>
              <a:t>Warm Up!</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65650" y="-7488"/>
            <a:ext cx="15122350" cy="10184686"/>
          </a:xfrm>
          <a:custGeom>
            <a:avLst/>
            <a:gdLst/>
            <a:ahLst/>
            <a:cxnLst/>
            <a:rect r="r" b="b" t="t" l="l"/>
            <a:pathLst>
              <a:path h="10184686" w="15122350">
                <a:moveTo>
                  <a:pt x="0" y="0"/>
                </a:moveTo>
                <a:lnTo>
                  <a:pt x="15122350" y="0"/>
                </a:lnTo>
                <a:lnTo>
                  <a:pt x="15122350" y="10184686"/>
                </a:lnTo>
                <a:lnTo>
                  <a:pt x="0" y="10184686"/>
                </a:lnTo>
                <a:lnTo>
                  <a:pt x="0" y="0"/>
                </a:lnTo>
                <a:close/>
              </a:path>
            </a:pathLst>
          </a:custGeom>
          <a:blipFill>
            <a:blip r:embed="rId3"/>
            <a:stretch>
              <a:fillRect l="0" t="-12248" r="-77" b="801"/>
            </a:stretch>
          </a:blipFill>
        </p:spPr>
      </p:sp>
      <p:sp>
        <p:nvSpPr>
          <p:cNvPr name="Freeform 3" id="3"/>
          <p:cNvSpPr/>
          <p:nvPr/>
        </p:nvSpPr>
        <p:spPr>
          <a:xfrm flipH="false" flipV="false" rot="-2566928">
            <a:off x="16277818" y="1155718"/>
            <a:ext cx="192622" cy="1279102"/>
          </a:xfrm>
          <a:custGeom>
            <a:avLst/>
            <a:gdLst/>
            <a:ahLst/>
            <a:cxnLst/>
            <a:rect r="r" b="b" t="t" l="l"/>
            <a:pathLst>
              <a:path h="1279102" w="192622">
                <a:moveTo>
                  <a:pt x="0" y="0"/>
                </a:moveTo>
                <a:lnTo>
                  <a:pt x="192622" y="0"/>
                </a:lnTo>
                <a:lnTo>
                  <a:pt x="192622" y="1279102"/>
                </a:lnTo>
                <a:lnTo>
                  <a:pt x="0" y="1279102"/>
                </a:lnTo>
                <a:lnTo>
                  <a:pt x="0" y="0"/>
                </a:lnTo>
                <a:close/>
              </a:path>
            </a:pathLst>
          </a:custGeom>
          <a:blipFill>
            <a:blip r:embed="rId4"/>
            <a:stretch>
              <a:fillRect l="-816484" t="-43915" r="-960792" b="-44644"/>
            </a:stretch>
          </a:blipFill>
        </p:spPr>
      </p:sp>
      <p:sp>
        <p:nvSpPr>
          <p:cNvPr name="Freeform 4" id="4"/>
          <p:cNvSpPr/>
          <p:nvPr/>
        </p:nvSpPr>
        <p:spPr>
          <a:xfrm flipH="false" flipV="false" rot="1133820">
            <a:off x="5359574" y="8860794"/>
            <a:ext cx="117856" cy="723160"/>
          </a:xfrm>
          <a:custGeom>
            <a:avLst/>
            <a:gdLst/>
            <a:ahLst/>
            <a:cxnLst/>
            <a:rect r="r" b="b" t="t" l="l"/>
            <a:pathLst>
              <a:path h="723160" w="117856">
                <a:moveTo>
                  <a:pt x="0" y="0"/>
                </a:moveTo>
                <a:lnTo>
                  <a:pt x="117856" y="0"/>
                </a:lnTo>
                <a:lnTo>
                  <a:pt x="117856" y="723160"/>
                </a:lnTo>
                <a:lnTo>
                  <a:pt x="0" y="723160"/>
                </a:lnTo>
                <a:lnTo>
                  <a:pt x="0" y="0"/>
                </a:lnTo>
                <a:close/>
              </a:path>
            </a:pathLst>
          </a:custGeom>
          <a:blipFill>
            <a:blip r:embed="rId4"/>
            <a:stretch>
              <a:fillRect l="-776148" t="-45678" r="-928134" b="-50450"/>
            </a:stretch>
          </a:blipFill>
        </p:spPr>
      </p:sp>
      <p:sp>
        <p:nvSpPr>
          <p:cNvPr name="Freeform 5" id="5"/>
          <p:cNvSpPr/>
          <p:nvPr/>
        </p:nvSpPr>
        <p:spPr>
          <a:xfrm flipH="false" flipV="false" rot="0">
            <a:off x="6987950" y="7595300"/>
            <a:ext cx="124792" cy="722350"/>
          </a:xfrm>
          <a:custGeom>
            <a:avLst/>
            <a:gdLst/>
            <a:ahLst/>
            <a:cxnLst/>
            <a:rect r="r" b="b" t="t" l="l"/>
            <a:pathLst>
              <a:path h="722350" w="124792">
                <a:moveTo>
                  <a:pt x="0" y="0"/>
                </a:moveTo>
                <a:lnTo>
                  <a:pt x="124792" y="0"/>
                </a:lnTo>
                <a:lnTo>
                  <a:pt x="124792" y="722350"/>
                </a:lnTo>
                <a:lnTo>
                  <a:pt x="0" y="722350"/>
                </a:lnTo>
                <a:lnTo>
                  <a:pt x="0" y="0"/>
                </a:lnTo>
                <a:close/>
              </a:path>
            </a:pathLst>
          </a:custGeom>
          <a:blipFill>
            <a:blip r:embed="rId5"/>
            <a:stretch>
              <a:fillRect l="-376680" t="-10769" r="-235609" b="-12284"/>
            </a:stretch>
          </a:blipFill>
        </p:spPr>
      </p:sp>
      <p:sp>
        <p:nvSpPr>
          <p:cNvPr name="Freeform 6" id="6"/>
          <p:cNvSpPr/>
          <p:nvPr/>
        </p:nvSpPr>
        <p:spPr>
          <a:xfrm flipH="false" flipV="false" rot="0">
            <a:off x="9015650" y="3178000"/>
            <a:ext cx="652600" cy="1185800"/>
          </a:xfrm>
          <a:custGeom>
            <a:avLst/>
            <a:gdLst/>
            <a:ahLst/>
            <a:cxnLst/>
            <a:rect r="r" b="b" t="t" l="l"/>
            <a:pathLst>
              <a:path h="1185800" w="652600">
                <a:moveTo>
                  <a:pt x="0" y="0"/>
                </a:moveTo>
                <a:lnTo>
                  <a:pt x="652600" y="0"/>
                </a:lnTo>
                <a:lnTo>
                  <a:pt x="652600" y="1185800"/>
                </a:lnTo>
                <a:lnTo>
                  <a:pt x="0" y="1185800"/>
                </a:lnTo>
                <a:lnTo>
                  <a:pt x="0" y="0"/>
                </a:lnTo>
                <a:close/>
              </a:path>
            </a:pathLst>
          </a:custGeom>
          <a:blipFill>
            <a:blip r:embed="rId6"/>
            <a:stretch>
              <a:fillRect l="-108487" t="-35664" r="-109368" b="-39265"/>
            </a:stretch>
          </a:blipFill>
        </p:spPr>
      </p:sp>
      <p:sp>
        <p:nvSpPr>
          <p:cNvPr name="Freeform 7" id="7"/>
          <p:cNvSpPr/>
          <p:nvPr/>
        </p:nvSpPr>
        <p:spPr>
          <a:xfrm flipH="false" flipV="false" rot="0">
            <a:off x="14317452" y="8000530"/>
            <a:ext cx="652598" cy="1292400"/>
          </a:xfrm>
          <a:custGeom>
            <a:avLst/>
            <a:gdLst/>
            <a:ahLst/>
            <a:cxnLst/>
            <a:rect r="r" b="b" t="t" l="l"/>
            <a:pathLst>
              <a:path h="1292400" w="652598">
                <a:moveTo>
                  <a:pt x="0" y="0"/>
                </a:moveTo>
                <a:lnTo>
                  <a:pt x="652597" y="0"/>
                </a:lnTo>
                <a:lnTo>
                  <a:pt x="652597" y="1292400"/>
                </a:lnTo>
                <a:lnTo>
                  <a:pt x="0" y="1292400"/>
                </a:lnTo>
                <a:lnTo>
                  <a:pt x="0" y="0"/>
                </a:lnTo>
                <a:close/>
              </a:path>
            </a:pathLst>
          </a:custGeom>
          <a:blipFill>
            <a:blip r:embed="rId7"/>
            <a:stretch>
              <a:fillRect l="-49019" t="0" r="-50423" b="-708"/>
            </a:stretch>
          </a:blipFill>
        </p:spPr>
      </p:sp>
      <p:sp>
        <p:nvSpPr>
          <p:cNvPr name="Freeform 8" id="8"/>
          <p:cNvSpPr/>
          <p:nvPr/>
        </p:nvSpPr>
        <p:spPr>
          <a:xfrm flipH="false" flipV="false" rot="0">
            <a:off x="15521000" y="7147950"/>
            <a:ext cx="447352" cy="447350"/>
          </a:xfrm>
          <a:custGeom>
            <a:avLst/>
            <a:gdLst/>
            <a:ahLst/>
            <a:cxnLst/>
            <a:rect r="r" b="b" t="t" l="l"/>
            <a:pathLst>
              <a:path h="447350" w="447352">
                <a:moveTo>
                  <a:pt x="0" y="0"/>
                </a:moveTo>
                <a:lnTo>
                  <a:pt x="447352" y="0"/>
                </a:lnTo>
                <a:lnTo>
                  <a:pt x="447352" y="447350"/>
                </a:lnTo>
                <a:lnTo>
                  <a:pt x="0" y="447350"/>
                </a:lnTo>
                <a:lnTo>
                  <a:pt x="0" y="0"/>
                </a:lnTo>
                <a:close/>
              </a:path>
            </a:pathLst>
          </a:custGeom>
          <a:blipFill>
            <a:blip r:embed="rId7"/>
            <a:stretch>
              <a:fillRect l="0" t="0" r="-2201" b="-2201"/>
            </a:stretch>
          </a:blipFill>
        </p:spPr>
      </p:sp>
      <p:sp>
        <p:nvSpPr>
          <p:cNvPr name="Freeform 9" id="9"/>
          <p:cNvSpPr/>
          <p:nvPr/>
        </p:nvSpPr>
        <p:spPr>
          <a:xfrm flipH="false" flipV="false" rot="0">
            <a:off x="8054500" y="5848218"/>
            <a:ext cx="124800" cy="985184"/>
          </a:xfrm>
          <a:custGeom>
            <a:avLst/>
            <a:gdLst/>
            <a:ahLst/>
            <a:cxnLst/>
            <a:rect r="r" b="b" t="t" l="l"/>
            <a:pathLst>
              <a:path h="985184" w="124800">
                <a:moveTo>
                  <a:pt x="0" y="0"/>
                </a:moveTo>
                <a:lnTo>
                  <a:pt x="124800" y="0"/>
                </a:lnTo>
                <a:lnTo>
                  <a:pt x="124800" y="985184"/>
                </a:lnTo>
                <a:lnTo>
                  <a:pt x="0" y="985184"/>
                </a:lnTo>
                <a:lnTo>
                  <a:pt x="0" y="0"/>
                </a:lnTo>
                <a:close/>
              </a:path>
            </a:pathLst>
          </a:custGeom>
          <a:blipFill>
            <a:blip r:embed="rId8"/>
            <a:stretch>
              <a:fillRect l="-238391" t="-6634" r="-138429" b="-15185"/>
            </a:stretch>
          </a:blipFill>
        </p:spPr>
      </p:sp>
      <p:sp>
        <p:nvSpPr>
          <p:cNvPr name="Freeform 10" id="10"/>
          <p:cNvSpPr/>
          <p:nvPr/>
        </p:nvSpPr>
        <p:spPr>
          <a:xfrm flipH="false" flipV="false" rot="5220756">
            <a:off x="9798722" y="8442440"/>
            <a:ext cx="261952" cy="1559868"/>
          </a:xfrm>
          <a:custGeom>
            <a:avLst/>
            <a:gdLst/>
            <a:ahLst/>
            <a:cxnLst/>
            <a:rect r="r" b="b" t="t" l="l"/>
            <a:pathLst>
              <a:path h="1559868" w="261952">
                <a:moveTo>
                  <a:pt x="0" y="0"/>
                </a:moveTo>
                <a:lnTo>
                  <a:pt x="261952" y="0"/>
                </a:lnTo>
                <a:lnTo>
                  <a:pt x="261952" y="1559868"/>
                </a:lnTo>
                <a:lnTo>
                  <a:pt x="0" y="1559868"/>
                </a:lnTo>
                <a:lnTo>
                  <a:pt x="0" y="0"/>
                </a:lnTo>
                <a:close/>
              </a:path>
            </a:pathLst>
          </a:custGeom>
          <a:blipFill>
            <a:blip r:embed="rId9"/>
            <a:stretch>
              <a:fillRect l="-323098" t="-13106" r="-331346" b="-13588"/>
            </a:stretch>
          </a:blipFill>
        </p:spPr>
      </p:sp>
      <p:sp>
        <p:nvSpPr>
          <p:cNvPr name="Freeform 11" id="11"/>
          <p:cNvSpPr/>
          <p:nvPr/>
        </p:nvSpPr>
        <p:spPr>
          <a:xfrm flipH="false" flipV="false" rot="-809653">
            <a:off x="3377610" y="5852676"/>
            <a:ext cx="129318" cy="770034"/>
          </a:xfrm>
          <a:custGeom>
            <a:avLst/>
            <a:gdLst/>
            <a:ahLst/>
            <a:cxnLst/>
            <a:rect r="r" b="b" t="t" l="l"/>
            <a:pathLst>
              <a:path h="770034" w="129318">
                <a:moveTo>
                  <a:pt x="0" y="0"/>
                </a:moveTo>
                <a:lnTo>
                  <a:pt x="129318" y="0"/>
                </a:lnTo>
                <a:lnTo>
                  <a:pt x="129318" y="770034"/>
                </a:lnTo>
                <a:lnTo>
                  <a:pt x="0" y="770034"/>
                </a:lnTo>
                <a:lnTo>
                  <a:pt x="0" y="0"/>
                </a:lnTo>
                <a:close/>
              </a:path>
            </a:pathLst>
          </a:custGeom>
          <a:blipFill>
            <a:blip r:embed="rId9"/>
            <a:stretch>
              <a:fillRect l="-338525" t="-13732" r="-351941" b="-19016"/>
            </a:stretch>
          </a:blipFill>
        </p:spPr>
      </p:sp>
      <p:sp>
        <p:nvSpPr>
          <p:cNvPr name="Freeform 12" id="12"/>
          <p:cNvSpPr/>
          <p:nvPr/>
        </p:nvSpPr>
        <p:spPr>
          <a:xfrm flipH="false" flipV="false" rot="0">
            <a:off x="6987950" y="2469170"/>
            <a:ext cx="124800" cy="791380"/>
          </a:xfrm>
          <a:custGeom>
            <a:avLst/>
            <a:gdLst/>
            <a:ahLst/>
            <a:cxnLst/>
            <a:rect r="r" b="b" t="t" l="l"/>
            <a:pathLst>
              <a:path h="791380" w="124800">
                <a:moveTo>
                  <a:pt x="0" y="0"/>
                </a:moveTo>
                <a:lnTo>
                  <a:pt x="124800" y="0"/>
                </a:lnTo>
                <a:lnTo>
                  <a:pt x="124800" y="791380"/>
                </a:lnTo>
                <a:lnTo>
                  <a:pt x="0" y="791380"/>
                </a:lnTo>
                <a:lnTo>
                  <a:pt x="0" y="0"/>
                </a:lnTo>
                <a:close/>
              </a:path>
            </a:pathLst>
          </a:custGeom>
          <a:blipFill>
            <a:blip r:embed="rId10"/>
            <a:stretch>
              <a:fillRect l="-598973" t="-36485" r="-308483" b="-22389"/>
            </a:stretch>
          </a:blipFill>
        </p:spPr>
      </p:sp>
      <p:grpSp>
        <p:nvGrpSpPr>
          <p:cNvPr name="Group 13" id="13"/>
          <p:cNvGrpSpPr>
            <a:grpSpLocks noChangeAspect="true"/>
          </p:cNvGrpSpPr>
          <p:nvPr/>
        </p:nvGrpSpPr>
        <p:grpSpPr>
          <a:xfrm rot="0">
            <a:off x="8889500" y="8786600"/>
            <a:ext cx="2054100" cy="881700"/>
            <a:chOff x="0" y="0"/>
            <a:chExt cx="2738800" cy="1175600"/>
          </a:xfrm>
        </p:grpSpPr>
        <p:sp>
          <p:nvSpPr>
            <p:cNvPr name="Freeform 14" id="14"/>
            <p:cNvSpPr/>
            <p:nvPr/>
          </p:nvSpPr>
          <p:spPr>
            <a:xfrm flipH="false" flipV="false" rot="0">
              <a:off x="0" y="0"/>
              <a:ext cx="2738755" cy="1175639"/>
            </a:xfrm>
            <a:custGeom>
              <a:avLst/>
              <a:gdLst/>
              <a:ahLst/>
              <a:cxnLst/>
              <a:rect r="r" b="b" t="t" l="l"/>
              <a:pathLst>
                <a:path h="1175639" w="2738755">
                  <a:moveTo>
                    <a:pt x="0" y="587756"/>
                  </a:moveTo>
                  <a:cubicBezTo>
                    <a:pt x="0" y="248539"/>
                    <a:pt x="634873" y="0"/>
                    <a:pt x="1369441" y="0"/>
                  </a:cubicBezTo>
                  <a:cubicBezTo>
                    <a:pt x="2104009" y="0"/>
                    <a:pt x="2738755" y="248539"/>
                    <a:pt x="2738755" y="587756"/>
                  </a:cubicBezTo>
                  <a:lnTo>
                    <a:pt x="2713355" y="587756"/>
                  </a:lnTo>
                  <a:lnTo>
                    <a:pt x="2738755" y="587756"/>
                  </a:lnTo>
                  <a:cubicBezTo>
                    <a:pt x="2738755" y="926973"/>
                    <a:pt x="2103882" y="1175512"/>
                    <a:pt x="1369314" y="1175512"/>
                  </a:cubicBezTo>
                  <a:lnTo>
                    <a:pt x="1369314" y="1150112"/>
                  </a:lnTo>
                  <a:lnTo>
                    <a:pt x="1369314" y="1175512"/>
                  </a:lnTo>
                  <a:cubicBezTo>
                    <a:pt x="634873" y="1175639"/>
                    <a:pt x="0" y="926973"/>
                    <a:pt x="0" y="587756"/>
                  </a:cubicBezTo>
                  <a:lnTo>
                    <a:pt x="25400" y="587756"/>
                  </a:lnTo>
                  <a:lnTo>
                    <a:pt x="50800" y="587756"/>
                  </a:lnTo>
                  <a:lnTo>
                    <a:pt x="25400" y="587756"/>
                  </a:lnTo>
                  <a:lnTo>
                    <a:pt x="0" y="587756"/>
                  </a:lnTo>
                  <a:moveTo>
                    <a:pt x="50800" y="587756"/>
                  </a:moveTo>
                  <a:cubicBezTo>
                    <a:pt x="50800" y="601726"/>
                    <a:pt x="39370" y="613156"/>
                    <a:pt x="25400" y="613156"/>
                  </a:cubicBezTo>
                  <a:cubicBezTo>
                    <a:pt x="11430" y="613156"/>
                    <a:pt x="0" y="601726"/>
                    <a:pt x="0" y="587756"/>
                  </a:cubicBezTo>
                  <a:cubicBezTo>
                    <a:pt x="0" y="573786"/>
                    <a:pt x="11430" y="562356"/>
                    <a:pt x="25400" y="562356"/>
                  </a:cubicBezTo>
                  <a:cubicBezTo>
                    <a:pt x="39370" y="562356"/>
                    <a:pt x="50800" y="573786"/>
                    <a:pt x="50800" y="587756"/>
                  </a:cubicBezTo>
                  <a:cubicBezTo>
                    <a:pt x="50800" y="869696"/>
                    <a:pt x="619379" y="1124712"/>
                    <a:pt x="1369441" y="1124712"/>
                  </a:cubicBezTo>
                  <a:cubicBezTo>
                    <a:pt x="2119503" y="1124712"/>
                    <a:pt x="2687955" y="869823"/>
                    <a:pt x="2687955" y="587756"/>
                  </a:cubicBezTo>
                  <a:cubicBezTo>
                    <a:pt x="2687955" y="305689"/>
                    <a:pt x="2119376" y="50800"/>
                    <a:pt x="1369441" y="50800"/>
                  </a:cubicBezTo>
                  <a:lnTo>
                    <a:pt x="1369441" y="25400"/>
                  </a:lnTo>
                  <a:lnTo>
                    <a:pt x="1369441" y="50800"/>
                  </a:lnTo>
                  <a:cubicBezTo>
                    <a:pt x="619379" y="50800"/>
                    <a:pt x="50800" y="305816"/>
                    <a:pt x="50800" y="587756"/>
                  </a:cubicBezTo>
                  <a:close/>
                </a:path>
              </a:pathLst>
            </a:custGeom>
            <a:solidFill>
              <a:srgbClr val="9FEAFF"/>
            </a:solidFill>
          </p:spPr>
        </p:sp>
      </p:grpSp>
      <p:grpSp>
        <p:nvGrpSpPr>
          <p:cNvPr name="Group 15" id="15"/>
          <p:cNvGrpSpPr>
            <a:grpSpLocks noChangeAspect="true"/>
          </p:cNvGrpSpPr>
          <p:nvPr/>
        </p:nvGrpSpPr>
        <p:grpSpPr>
          <a:xfrm rot="0">
            <a:off x="6650850" y="2424000"/>
            <a:ext cx="824100" cy="881700"/>
            <a:chOff x="0" y="0"/>
            <a:chExt cx="1098800" cy="1175600"/>
          </a:xfrm>
        </p:grpSpPr>
        <p:sp>
          <p:nvSpPr>
            <p:cNvPr name="Freeform 16" id="16"/>
            <p:cNvSpPr/>
            <p:nvPr/>
          </p:nvSpPr>
          <p:spPr>
            <a:xfrm flipH="false" flipV="false" rot="0">
              <a:off x="0" y="0"/>
              <a:ext cx="1098804" cy="1175639"/>
            </a:xfrm>
            <a:custGeom>
              <a:avLst/>
              <a:gdLst/>
              <a:ahLst/>
              <a:cxnLst/>
              <a:rect r="r" b="b" t="t" l="l"/>
              <a:pathLst>
                <a:path h="1175639" w="1098804">
                  <a:moveTo>
                    <a:pt x="0" y="587756"/>
                  </a:moveTo>
                  <a:cubicBezTo>
                    <a:pt x="0" y="264922"/>
                    <a:pt x="244348" y="0"/>
                    <a:pt x="549402" y="0"/>
                  </a:cubicBezTo>
                  <a:lnTo>
                    <a:pt x="549402" y="25400"/>
                  </a:lnTo>
                  <a:lnTo>
                    <a:pt x="549402" y="0"/>
                  </a:lnTo>
                  <a:cubicBezTo>
                    <a:pt x="854456" y="0"/>
                    <a:pt x="1098804" y="264922"/>
                    <a:pt x="1098804" y="587756"/>
                  </a:cubicBezTo>
                  <a:lnTo>
                    <a:pt x="1073404" y="587756"/>
                  </a:lnTo>
                  <a:lnTo>
                    <a:pt x="1098804" y="587756"/>
                  </a:lnTo>
                  <a:cubicBezTo>
                    <a:pt x="1098804" y="910717"/>
                    <a:pt x="854456" y="1175512"/>
                    <a:pt x="549402" y="1175512"/>
                  </a:cubicBezTo>
                  <a:lnTo>
                    <a:pt x="549402" y="1150112"/>
                  </a:lnTo>
                  <a:lnTo>
                    <a:pt x="549402" y="1175512"/>
                  </a:lnTo>
                  <a:cubicBezTo>
                    <a:pt x="244348" y="1175639"/>
                    <a:pt x="0" y="910717"/>
                    <a:pt x="0" y="587756"/>
                  </a:cubicBezTo>
                  <a:lnTo>
                    <a:pt x="25400" y="587756"/>
                  </a:lnTo>
                  <a:lnTo>
                    <a:pt x="50800" y="587756"/>
                  </a:lnTo>
                  <a:lnTo>
                    <a:pt x="25400" y="587756"/>
                  </a:lnTo>
                  <a:lnTo>
                    <a:pt x="0" y="587756"/>
                  </a:lnTo>
                  <a:moveTo>
                    <a:pt x="50800" y="587756"/>
                  </a:moveTo>
                  <a:cubicBezTo>
                    <a:pt x="50800" y="601726"/>
                    <a:pt x="39370" y="613156"/>
                    <a:pt x="25400" y="613156"/>
                  </a:cubicBezTo>
                  <a:cubicBezTo>
                    <a:pt x="11430" y="613156"/>
                    <a:pt x="0" y="601726"/>
                    <a:pt x="0" y="587756"/>
                  </a:cubicBezTo>
                  <a:cubicBezTo>
                    <a:pt x="0" y="573786"/>
                    <a:pt x="11430" y="562356"/>
                    <a:pt x="25400" y="562356"/>
                  </a:cubicBezTo>
                  <a:cubicBezTo>
                    <a:pt x="39370" y="562356"/>
                    <a:pt x="50800" y="573786"/>
                    <a:pt x="50800" y="587756"/>
                  </a:cubicBezTo>
                  <a:cubicBezTo>
                    <a:pt x="50800" y="886079"/>
                    <a:pt x="275717" y="1124839"/>
                    <a:pt x="549402" y="1124839"/>
                  </a:cubicBezTo>
                  <a:cubicBezTo>
                    <a:pt x="823087" y="1124839"/>
                    <a:pt x="1048004" y="886079"/>
                    <a:pt x="1048004" y="587883"/>
                  </a:cubicBezTo>
                  <a:cubicBezTo>
                    <a:pt x="1048004" y="289687"/>
                    <a:pt x="823087" y="50800"/>
                    <a:pt x="549402" y="50800"/>
                  </a:cubicBezTo>
                  <a:lnTo>
                    <a:pt x="549402" y="25400"/>
                  </a:lnTo>
                  <a:lnTo>
                    <a:pt x="549402" y="50800"/>
                  </a:lnTo>
                  <a:cubicBezTo>
                    <a:pt x="275717" y="50800"/>
                    <a:pt x="50800" y="289560"/>
                    <a:pt x="50800" y="587756"/>
                  </a:cubicBezTo>
                  <a:close/>
                </a:path>
              </a:pathLst>
            </a:custGeom>
            <a:solidFill>
              <a:srgbClr val="9FEAFF"/>
            </a:solidFill>
          </p:spPr>
        </p:sp>
      </p:grpSp>
      <p:grpSp>
        <p:nvGrpSpPr>
          <p:cNvPr name="Group 17" id="17"/>
          <p:cNvGrpSpPr>
            <a:grpSpLocks noChangeAspect="true"/>
          </p:cNvGrpSpPr>
          <p:nvPr/>
        </p:nvGrpSpPr>
        <p:grpSpPr>
          <a:xfrm rot="0">
            <a:off x="7648100" y="5801700"/>
            <a:ext cx="971100" cy="1223700"/>
            <a:chOff x="0" y="0"/>
            <a:chExt cx="1294800" cy="1631600"/>
          </a:xfrm>
        </p:grpSpPr>
        <p:sp>
          <p:nvSpPr>
            <p:cNvPr name="Freeform 18" id="18"/>
            <p:cNvSpPr/>
            <p:nvPr/>
          </p:nvSpPr>
          <p:spPr>
            <a:xfrm flipH="false" flipV="false" rot="0">
              <a:off x="0" y="0"/>
              <a:ext cx="1294892" cy="1631696"/>
            </a:xfrm>
            <a:custGeom>
              <a:avLst/>
              <a:gdLst/>
              <a:ahLst/>
              <a:cxnLst/>
              <a:rect r="r" b="b" t="t" l="l"/>
              <a:pathLst>
                <a:path h="1631696" w="1294892">
                  <a:moveTo>
                    <a:pt x="0" y="815848"/>
                  </a:moveTo>
                  <a:cubicBezTo>
                    <a:pt x="0" y="371221"/>
                    <a:pt x="284480" y="0"/>
                    <a:pt x="647446" y="0"/>
                  </a:cubicBezTo>
                  <a:lnTo>
                    <a:pt x="647446" y="25400"/>
                  </a:lnTo>
                  <a:lnTo>
                    <a:pt x="647446" y="0"/>
                  </a:lnTo>
                  <a:cubicBezTo>
                    <a:pt x="1010285" y="0"/>
                    <a:pt x="1294892" y="371221"/>
                    <a:pt x="1294892" y="815848"/>
                  </a:cubicBezTo>
                  <a:lnTo>
                    <a:pt x="1269492" y="815848"/>
                  </a:lnTo>
                  <a:lnTo>
                    <a:pt x="1294892" y="815848"/>
                  </a:lnTo>
                  <a:cubicBezTo>
                    <a:pt x="1294892" y="1260348"/>
                    <a:pt x="1010412" y="1631696"/>
                    <a:pt x="647446" y="1631696"/>
                  </a:cubicBezTo>
                  <a:lnTo>
                    <a:pt x="647446" y="1606296"/>
                  </a:lnTo>
                  <a:lnTo>
                    <a:pt x="647446" y="1631696"/>
                  </a:lnTo>
                  <a:cubicBezTo>
                    <a:pt x="284480" y="1631569"/>
                    <a:pt x="0" y="1260348"/>
                    <a:pt x="0" y="815848"/>
                  </a:cubicBezTo>
                  <a:lnTo>
                    <a:pt x="25400" y="815848"/>
                  </a:lnTo>
                  <a:lnTo>
                    <a:pt x="50800" y="815848"/>
                  </a:lnTo>
                  <a:lnTo>
                    <a:pt x="25400" y="815848"/>
                  </a:lnTo>
                  <a:lnTo>
                    <a:pt x="0" y="815848"/>
                  </a:lnTo>
                  <a:moveTo>
                    <a:pt x="50800" y="815848"/>
                  </a:moveTo>
                  <a:cubicBezTo>
                    <a:pt x="50800" y="829818"/>
                    <a:pt x="39370" y="841248"/>
                    <a:pt x="25400" y="841248"/>
                  </a:cubicBezTo>
                  <a:cubicBezTo>
                    <a:pt x="11430" y="841248"/>
                    <a:pt x="0" y="829818"/>
                    <a:pt x="0" y="815848"/>
                  </a:cubicBezTo>
                  <a:cubicBezTo>
                    <a:pt x="0" y="801878"/>
                    <a:pt x="11430" y="790448"/>
                    <a:pt x="25400" y="790448"/>
                  </a:cubicBezTo>
                  <a:cubicBezTo>
                    <a:pt x="39370" y="790448"/>
                    <a:pt x="50800" y="801878"/>
                    <a:pt x="50800" y="815848"/>
                  </a:cubicBezTo>
                  <a:cubicBezTo>
                    <a:pt x="50800" y="1244346"/>
                    <a:pt x="323215" y="1580896"/>
                    <a:pt x="647446" y="1580896"/>
                  </a:cubicBezTo>
                  <a:cubicBezTo>
                    <a:pt x="971677" y="1580896"/>
                    <a:pt x="1244092" y="1244346"/>
                    <a:pt x="1244092" y="815848"/>
                  </a:cubicBezTo>
                  <a:cubicBezTo>
                    <a:pt x="1244092" y="387350"/>
                    <a:pt x="971550" y="50800"/>
                    <a:pt x="647446" y="50800"/>
                  </a:cubicBezTo>
                  <a:lnTo>
                    <a:pt x="647446" y="25400"/>
                  </a:lnTo>
                  <a:lnTo>
                    <a:pt x="647446" y="50800"/>
                  </a:lnTo>
                  <a:cubicBezTo>
                    <a:pt x="323215" y="50800"/>
                    <a:pt x="50800" y="387350"/>
                    <a:pt x="50800" y="815848"/>
                  </a:cubicBezTo>
                  <a:close/>
                </a:path>
              </a:pathLst>
            </a:custGeom>
            <a:solidFill>
              <a:srgbClr val="9FEAFF"/>
            </a:solidFill>
          </p:spPr>
        </p:sp>
      </p:grpSp>
      <p:grpSp>
        <p:nvGrpSpPr>
          <p:cNvPr name="Group 19" id="19"/>
          <p:cNvGrpSpPr>
            <a:grpSpLocks noChangeAspect="true"/>
          </p:cNvGrpSpPr>
          <p:nvPr/>
        </p:nvGrpSpPr>
        <p:grpSpPr>
          <a:xfrm rot="0">
            <a:off x="15347100" y="1030200"/>
            <a:ext cx="2054100" cy="1451700"/>
            <a:chOff x="0" y="0"/>
            <a:chExt cx="2738800" cy="1935600"/>
          </a:xfrm>
        </p:grpSpPr>
        <p:sp>
          <p:nvSpPr>
            <p:cNvPr name="Freeform 20" id="20"/>
            <p:cNvSpPr/>
            <p:nvPr/>
          </p:nvSpPr>
          <p:spPr>
            <a:xfrm flipH="false" flipV="false" rot="0">
              <a:off x="0" y="0"/>
              <a:ext cx="2738755" cy="1935607"/>
            </a:xfrm>
            <a:custGeom>
              <a:avLst/>
              <a:gdLst/>
              <a:ahLst/>
              <a:cxnLst/>
              <a:rect r="r" b="b" t="t" l="l"/>
              <a:pathLst>
                <a:path h="1935607" w="2738755">
                  <a:moveTo>
                    <a:pt x="0" y="967740"/>
                  </a:moveTo>
                  <a:cubicBezTo>
                    <a:pt x="0" y="425704"/>
                    <a:pt x="622046" y="0"/>
                    <a:pt x="1369441" y="0"/>
                  </a:cubicBezTo>
                  <a:cubicBezTo>
                    <a:pt x="2116836" y="0"/>
                    <a:pt x="2738755" y="425704"/>
                    <a:pt x="2738755" y="967740"/>
                  </a:cubicBezTo>
                  <a:lnTo>
                    <a:pt x="2713355" y="967740"/>
                  </a:lnTo>
                  <a:lnTo>
                    <a:pt x="2738755" y="967740"/>
                  </a:lnTo>
                  <a:cubicBezTo>
                    <a:pt x="2738755" y="1509776"/>
                    <a:pt x="2116709" y="1935480"/>
                    <a:pt x="1369314" y="1935480"/>
                  </a:cubicBezTo>
                  <a:lnTo>
                    <a:pt x="1369314" y="1910080"/>
                  </a:lnTo>
                  <a:lnTo>
                    <a:pt x="1369314" y="1935480"/>
                  </a:lnTo>
                  <a:cubicBezTo>
                    <a:pt x="622046" y="1935607"/>
                    <a:pt x="0" y="1509903"/>
                    <a:pt x="0" y="967740"/>
                  </a:cubicBezTo>
                  <a:lnTo>
                    <a:pt x="25400" y="967740"/>
                  </a:lnTo>
                  <a:lnTo>
                    <a:pt x="50800" y="967740"/>
                  </a:lnTo>
                  <a:lnTo>
                    <a:pt x="25400" y="967740"/>
                  </a:lnTo>
                  <a:lnTo>
                    <a:pt x="0" y="967740"/>
                  </a:lnTo>
                  <a:moveTo>
                    <a:pt x="50800" y="967740"/>
                  </a:moveTo>
                  <a:cubicBezTo>
                    <a:pt x="50800" y="981710"/>
                    <a:pt x="39370" y="993140"/>
                    <a:pt x="25400" y="993140"/>
                  </a:cubicBezTo>
                  <a:cubicBezTo>
                    <a:pt x="11430" y="993140"/>
                    <a:pt x="0" y="981710"/>
                    <a:pt x="0" y="967740"/>
                  </a:cubicBezTo>
                  <a:cubicBezTo>
                    <a:pt x="0" y="953770"/>
                    <a:pt x="11430" y="942340"/>
                    <a:pt x="25400" y="942340"/>
                  </a:cubicBezTo>
                  <a:cubicBezTo>
                    <a:pt x="39370" y="942340"/>
                    <a:pt x="50800" y="953770"/>
                    <a:pt x="50800" y="967740"/>
                  </a:cubicBezTo>
                  <a:cubicBezTo>
                    <a:pt x="50800" y="1466596"/>
                    <a:pt x="632206" y="1884680"/>
                    <a:pt x="1369441" y="1884680"/>
                  </a:cubicBezTo>
                  <a:cubicBezTo>
                    <a:pt x="2106676" y="1884680"/>
                    <a:pt x="2688082" y="1466596"/>
                    <a:pt x="2688082" y="967740"/>
                  </a:cubicBezTo>
                  <a:cubicBezTo>
                    <a:pt x="2688082" y="468884"/>
                    <a:pt x="2106676" y="50800"/>
                    <a:pt x="1369441" y="50800"/>
                  </a:cubicBezTo>
                  <a:lnTo>
                    <a:pt x="1369441" y="25400"/>
                  </a:lnTo>
                  <a:lnTo>
                    <a:pt x="1369441" y="50800"/>
                  </a:lnTo>
                  <a:cubicBezTo>
                    <a:pt x="632206" y="50800"/>
                    <a:pt x="50800" y="468884"/>
                    <a:pt x="50800" y="967740"/>
                  </a:cubicBezTo>
                  <a:close/>
                </a:path>
              </a:pathLst>
            </a:custGeom>
            <a:solidFill>
              <a:srgbClr val="9FEAFF"/>
            </a:solidFill>
          </p:spPr>
        </p:sp>
      </p:grpSp>
      <p:grpSp>
        <p:nvGrpSpPr>
          <p:cNvPr name="Group 21" id="21"/>
          <p:cNvGrpSpPr>
            <a:grpSpLocks noChangeAspect="true"/>
          </p:cNvGrpSpPr>
          <p:nvPr/>
        </p:nvGrpSpPr>
        <p:grpSpPr>
          <a:xfrm rot="0">
            <a:off x="15009844" y="7010592"/>
            <a:ext cx="1609500" cy="649500"/>
            <a:chOff x="0" y="0"/>
            <a:chExt cx="2146000" cy="866000"/>
          </a:xfrm>
        </p:grpSpPr>
        <p:sp>
          <p:nvSpPr>
            <p:cNvPr name="Freeform 22" id="22"/>
            <p:cNvSpPr/>
            <p:nvPr/>
          </p:nvSpPr>
          <p:spPr>
            <a:xfrm flipH="false" flipV="false" rot="0">
              <a:off x="0" y="0"/>
              <a:ext cx="2146046" cy="866013"/>
            </a:xfrm>
            <a:custGeom>
              <a:avLst/>
              <a:gdLst/>
              <a:ahLst/>
              <a:cxnLst/>
              <a:rect r="r" b="b" t="t" l="l"/>
              <a:pathLst>
                <a:path h="866013" w="2146046">
                  <a:moveTo>
                    <a:pt x="0" y="432943"/>
                  </a:moveTo>
                  <a:cubicBezTo>
                    <a:pt x="0" y="178689"/>
                    <a:pt x="503682" y="0"/>
                    <a:pt x="1073023" y="0"/>
                  </a:cubicBezTo>
                  <a:cubicBezTo>
                    <a:pt x="1642364" y="0"/>
                    <a:pt x="2146046" y="178689"/>
                    <a:pt x="2146046" y="432943"/>
                  </a:cubicBezTo>
                  <a:lnTo>
                    <a:pt x="2120646" y="432943"/>
                  </a:lnTo>
                  <a:lnTo>
                    <a:pt x="2146046" y="432943"/>
                  </a:lnTo>
                  <a:cubicBezTo>
                    <a:pt x="2146046" y="687324"/>
                    <a:pt x="1642364" y="865886"/>
                    <a:pt x="1073023" y="865886"/>
                  </a:cubicBezTo>
                  <a:lnTo>
                    <a:pt x="1073023" y="840486"/>
                  </a:lnTo>
                  <a:lnTo>
                    <a:pt x="1073023" y="865886"/>
                  </a:lnTo>
                  <a:cubicBezTo>
                    <a:pt x="503682" y="866013"/>
                    <a:pt x="0" y="687324"/>
                    <a:pt x="0" y="432943"/>
                  </a:cubicBezTo>
                  <a:lnTo>
                    <a:pt x="25400" y="432943"/>
                  </a:lnTo>
                  <a:lnTo>
                    <a:pt x="50800" y="432943"/>
                  </a:lnTo>
                  <a:lnTo>
                    <a:pt x="25400" y="432943"/>
                  </a:lnTo>
                  <a:lnTo>
                    <a:pt x="0" y="432943"/>
                  </a:lnTo>
                  <a:moveTo>
                    <a:pt x="50800" y="432943"/>
                  </a:moveTo>
                  <a:cubicBezTo>
                    <a:pt x="50800" y="446913"/>
                    <a:pt x="39370" y="458343"/>
                    <a:pt x="25400" y="458343"/>
                  </a:cubicBezTo>
                  <a:cubicBezTo>
                    <a:pt x="11430" y="458343"/>
                    <a:pt x="0" y="446913"/>
                    <a:pt x="0" y="432943"/>
                  </a:cubicBezTo>
                  <a:cubicBezTo>
                    <a:pt x="0" y="418973"/>
                    <a:pt x="11430" y="407543"/>
                    <a:pt x="25400" y="407543"/>
                  </a:cubicBezTo>
                  <a:cubicBezTo>
                    <a:pt x="39370" y="407543"/>
                    <a:pt x="50800" y="418973"/>
                    <a:pt x="50800" y="432943"/>
                  </a:cubicBezTo>
                  <a:cubicBezTo>
                    <a:pt x="50800" y="628904"/>
                    <a:pt x="485140" y="815213"/>
                    <a:pt x="1073023" y="815213"/>
                  </a:cubicBezTo>
                  <a:cubicBezTo>
                    <a:pt x="1660906" y="815213"/>
                    <a:pt x="2095246" y="628904"/>
                    <a:pt x="2095246" y="433070"/>
                  </a:cubicBezTo>
                  <a:cubicBezTo>
                    <a:pt x="2095246" y="237236"/>
                    <a:pt x="1660906" y="50800"/>
                    <a:pt x="1073023" y="50800"/>
                  </a:cubicBezTo>
                  <a:lnTo>
                    <a:pt x="1073023" y="25400"/>
                  </a:lnTo>
                  <a:lnTo>
                    <a:pt x="1073023" y="50800"/>
                  </a:lnTo>
                  <a:cubicBezTo>
                    <a:pt x="485140" y="50800"/>
                    <a:pt x="50800" y="237109"/>
                    <a:pt x="50800" y="432943"/>
                  </a:cubicBezTo>
                  <a:close/>
                </a:path>
              </a:pathLst>
            </a:custGeom>
            <a:solidFill>
              <a:srgbClr val="9FEAFF"/>
            </a:solidFill>
          </p:spPr>
        </p:sp>
      </p:grpSp>
      <p:grpSp>
        <p:nvGrpSpPr>
          <p:cNvPr name="Group 23" id="23"/>
          <p:cNvGrpSpPr>
            <a:grpSpLocks noChangeAspect="true"/>
          </p:cNvGrpSpPr>
          <p:nvPr/>
        </p:nvGrpSpPr>
        <p:grpSpPr>
          <a:xfrm rot="-5400000">
            <a:off x="8454700" y="3263750"/>
            <a:ext cx="1774500" cy="1014300"/>
            <a:chOff x="0" y="0"/>
            <a:chExt cx="2366000" cy="1352400"/>
          </a:xfrm>
        </p:grpSpPr>
        <p:sp>
          <p:nvSpPr>
            <p:cNvPr name="Freeform 24" id="24"/>
            <p:cNvSpPr/>
            <p:nvPr/>
          </p:nvSpPr>
          <p:spPr>
            <a:xfrm flipH="false" flipV="false" rot="0">
              <a:off x="0" y="0"/>
              <a:ext cx="2366010" cy="1352423"/>
            </a:xfrm>
            <a:custGeom>
              <a:avLst/>
              <a:gdLst/>
              <a:ahLst/>
              <a:cxnLst/>
              <a:rect r="r" b="b" t="t" l="l"/>
              <a:pathLst>
                <a:path h="1352423" w="2366010">
                  <a:moveTo>
                    <a:pt x="0" y="676148"/>
                  </a:moveTo>
                  <a:cubicBezTo>
                    <a:pt x="0" y="291592"/>
                    <a:pt x="544322" y="0"/>
                    <a:pt x="1183005" y="0"/>
                  </a:cubicBezTo>
                  <a:cubicBezTo>
                    <a:pt x="1821688" y="0"/>
                    <a:pt x="2366010" y="291592"/>
                    <a:pt x="2366010" y="676148"/>
                  </a:cubicBezTo>
                  <a:lnTo>
                    <a:pt x="2340610" y="676148"/>
                  </a:lnTo>
                  <a:lnTo>
                    <a:pt x="2366010" y="676148"/>
                  </a:lnTo>
                  <a:cubicBezTo>
                    <a:pt x="2366010" y="1060704"/>
                    <a:pt x="1821688" y="1352296"/>
                    <a:pt x="1183005" y="1352296"/>
                  </a:cubicBezTo>
                  <a:lnTo>
                    <a:pt x="1183005" y="1326896"/>
                  </a:lnTo>
                  <a:lnTo>
                    <a:pt x="1183005" y="1352296"/>
                  </a:lnTo>
                  <a:cubicBezTo>
                    <a:pt x="544322" y="1352423"/>
                    <a:pt x="0" y="1060831"/>
                    <a:pt x="0" y="676148"/>
                  </a:cubicBezTo>
                  <a:lnTo>
                    <a:pt x="25400" y="676148"/>
                  </a:lnTo>
                  <a:lnTo>
                    <a:pt x="50800" y="676148"/>
                  </a:lnTo>
                  <a:lnTo>
                    <a:pt x="25400" y="676148"/>
                  </a:lnTo>
                  <a:lnTo>
                    <a:pt x="0" y="676148"/>
                  </a:lnTo>
                  <a:moveTo>
                    <a:pt x="50800" y="676148"/>
                  </a:moveTo>
                  <a:cubicBezTo>
                    <a:pt x="50800" y="690118"/>
                    <a:pt x="39370" y="701548"/>
                    <a:pt x="25400" y="701548"/>
                  </a:cubicBezTo>
                  <a:cubicBezTo>
                    <a:pt x="11430" y="701548"/>
                    <a:pt x="0" y="690118"/>
                    <a:pt x="0" y="676148"/>
                  </a:cubicBezTo>
                  <a:cubicBezTo>
                    <a:pt x="0" y="662178"/>
                    <a:pt x="11430" y="650748"/>
                    <a:pt x="25400" y="650748"/>
                  </a:cubicBezTo>
                  <a:cubicBezTo>
                    <a:pt x="39370" y="650748"/>
                    <a:pt x="50800" y="662178"/>
                    <a:pt x="50800" y="676148"/>
                  </a:cubicBezTo>
                  <a:cubicBezTo>
                    <a:pt x="50800" y="1010412"/>
                    <a:pt x="543052" y="1301496"/>
                    <a:pt x="1183005" y="1301496"/>
                  </a:cubicBezTo>
                  <a:cubicBezTo>
                    <a:pt x="1822958" y="1301496"/>
                    <a:pt x="2315210" y="1010412"/>
                    <a:pt x="2315210" y="676148"/>
                  </a:cubicBezTo>
                  <a:cubicBezTo>
                    <a:pt x="2315210" y="341884"/>
                    <a:pt x="1822958" y="50800"/>
                    <a:pt x="1183005" y="50800"/>
                  </a:cubicBezTo>
                  <a:lnTo>
                    <a:pt x="1183005" y="25400"/>
                  </a:lnTo>
                  <a:lnTo>
                    <a:pt x="1183005" y="50800"/>
                  </a:lnTo>
                  <a:cubicBezTo>
                    <a:pt x="543052" y="50800"/>
                    <a:pt x="50800" y="342011"/>
                    <a:pt x="50800" y="676148"/>
                  </a:cubicBezTo>
                  <a:close/>
                </a:path>
              </a:pathLst>
            </a:custGeom>
            <a:solidFill>
              <a:srgbClr val="9FEAFF"/>
            </a:solidFill>
          </p:spPr>
        </p:sp>
      </p:grpSp>
      <p:grpSp>
        <p:nvGrpSpPr>
          <p:cNvPr name="Group 25" id="25"/>
          <p:cNvGrpSpPr>
            <a:grpSpLocks noChangeAspect="true"/>
          </p:cNvGrpSpPr>
          <p:nvPr/>
        </p:nvGrpSpPr>
        <p:grpSpPr>
          <a:xfrm rot="-3983541">
            <a:off x="4720252" y="9061474"/>
            <a:ext cx="1395502" cy="462912"/>
            <a:chOff x="0" y="0"/>
            <a:chExt cx="1860669" cy="617216"/>
          </a:xfrm>
        </p:grpSpPr>
        <p:sp>
          <p:nvSpPr>
            <p:cNvPr name="Freeform 26" id="26"/>
            <p:cNvSpPr/>
            <p:nvPr/>
          </p:nvSpPr>
          <p:spPr>
            <a:xfrm flipH="false" flipV="false" rot="0">
              <a:off x="0" y="0"/>
              <a:ext cx="1860550" cy="617220"/>
            </a:xfrm>
            <a:custGeom>
              <a:avLst/>
              <a:gdLst/>
              <a:ahLst/>
              <a:cxnLst/>
              <a:rect r="r" b="b" t="t" l="l"/>
              <a:pathLst>
                <a:path h="617220" w="1860550">
                  <a:moveTo>
                    <a:pt x="0" y="308610"/>
                  </a:moveTo>
                  <a:lnTo>
                    <a:pt x="25400" y="308610"/>
                  </a:lnTo>
                  <a:lnTo>
                    <a:pt x="0" y="308610"/>
                  </a:lnTo>
                  <a:cubicBezTo>
                    <a:pt x="0" y="121412"/>
                    <a:pt x="444246" y="0"/>
                    <a:pt x="930275" y="0"/>
                  </a:cubicBezTo>
                  <a:cubicBezTo>
                    <a:pt x="1416304" y="0"/>
                    <a:pt x="1860550" y="121412"/>
                    <a:pt x="1860550" y="308610"/>
                  </a:cubicBezTo>
                  <a:lnTo>
                    <a:pt x="1835150" y="308610"/>
                  </a:lnTo>
                  <a:lnTo>
                    <a:pt x="1860550" y="308610"/>
                  </a:lnTo>
                  <a:cubicBezTo>
                    <a:pt x="1860550" y="495808"/>
                    <a:pt x="1416304" y="617220"/>
                    <a:pt x="930275" y="617220"/>
                  </a:cubicBezTo>
                  <a:lnTo>
                    <a:pt x="930275" y="591820"/>
                  </a:lnTo>
                  <a:lnTo>
                    <a:pt x="930275" y="617220"/>
                  </a:lnTo>
                  <a:cubicBezTo>
                    <a:pt x="444246" y="617220"/>
                    <a:pt x="0" y="495808"/>
                    <a:pt x="0" y="308610"/>
                  </a:cubicBezTo>
                  <a:lnTo>
                    <a:pt x="25400" y="308610"/>
                  </a:lnTo>
                  <a:lnTo>
                    <a:pt x="50800" y="308610"/>
                  </a:lnTo>
                  <a:lnTo>
                    <a:pt x="25400" y="308610"/>
                  </a:lnTo>
                  <a:lnTo>
                    <a:pt x="0" y="308610"/>
                  </a:lnTo>
                  <a:moveTo>
                    <a:pt x="50800" y="308610"/>
                  </a:moveTo>
                  <a:cubicBezTo>
                    <a:pt x="50800" y="322580"/>
                    <a:pt x="39370" y="334010"/>
                    <a:pt x="25400" y="334010"/>
                  </a:cubicBezTo>
                  <a:cubicBezTo>
                    <a:pt x="11430" y="334010"/>
                    <a:pt x="0" y="322580"/>
                    <a:pt x="0" y="308610"/>
                  </a:cubicBezTo>
                  <a:cubicBezTo>
                    <a:pt x="0" y="294640"/>
                    <a:pt x="11430" y="283210"/>
                    <a:pt x="25400" y="283210"/>
                  </a:cubicBezTo>
                  <a:cubicBezTo>
                    <a:pt x="39370" y="283210"/>
                    <a:pt x="50800" y="294640"/>
                    <a:pt x="50800" y="308610"/>
                  </a:cubicBezTo>
                  <a:cubicBezTo>
                    <a:pt x="50800" y="434213"/>
                    <a:pt x="416941" y="566420"/>
                    <a:pt x="930275" y="566420"/>
                  </a:cubicBezTo>
                  <a:cubicBezTo>
                    <a:pt x="1443609" y="566420"/>
                    <a:pt x="1809750" y="434213"/>
                    <a:pt x="1809750" y="308610"/>
                  </a:cubicBezTo>
                  <a:cubicBezTo>
                    <a:pt x="1809750" y="183007"/>
                    <a:pt x="1443736" y="50800"/>
                    <a:pt x="930275" y="50800"/>
                  </a:cubicBezTo>
                  <a:lnTo>
                    <a:pt x="930275" y="25400"/>
                  </a:lnTo>
                  <a:lnTo>
                    <a:pt x="930275" y="50800"/>
                  </a:lnTo>
                  <a:cubicBezTo>
                    <a:pt x="416941" y="50800"/>
                    <a:pt x="50800" y="183007"/>
                    <a:pt x="50800" y="308610"/>
                  </a:cubicBezTo>
                  <a:close/>
                </a:path>
              </a:pathLst>
            </a:custGeom>
            <a:solidFill>
              <a:srgbClr val="9FEAFF"/>
            </a:solidFill>
          </p:spPr>
        </p:sp>
      </p:grpSp>
      <p:grpSp>
        <p:nvGrpSpPr>
          <p:cNvPr name="Group 27" id="27"/>
          <p:cNvGrpSpPr>
            <a:grpSpLocks noChangeAspect="true"/>
          </p:cNvGrpSpPr>
          <p:nvPr/>
        </p:nvGrpSpPr>
        <p:grpSpPr>
          <a:xfrm rot="0">
            <a:off x="14092800" y="8577950"/>
            <a:ext cx="1101901" cy="570585"/>
            <a:chOff x="0" y="0"/>
            <a:chExt cx="1672400" cy="866000"/>
          </a:xfrm>
        </p:grpSpPr>
        <p:sp>
          <p:nvSpPr>
            <p:cNvPr name="Freeform 28" id="28"/>
            <p:cNvSpPr/>
            <p:nvPr/>
          </p:nvSpPr>
          <p:spPr>
            <a:xfrm flipH="false" flipV="false" rot="0">
              <a:off x="0" y="0"/>
              <a:ext cx="1672336" cy="866013"/>
            </a:xfrm>
            <a:custGeom>
              <a:avLst/>
              <a:gdLst/>
              <a:ahLst/>
              <a:cxnLst/>
              <a:rect r="r" b="b" t="t" l="l"/>
              <a:pathLst>
                <a:path h="866013" w="1672336">
                  <a:moveTo>
                    <a:pt x="0" y="432943"/>
                  </a:moveTo>
                  <a:cubicBezTo>
                    <a:pt x="0" y="181229"/>
                    <a:pt x="391795" y="0"/>
                    <a:pt x="836168" y="0"/>
                  </a:cubicBezTo>
                  <a:cubicBezTo>
                    <a:pt x="1280541" y="0"/>
                    <a:pt x="1672336" y="181229"/>
                    <a:pt x="1672336" y="432943"/>
                  </a:cubicBezTo>
                  <a:lnTo>
                    <a:pt x="1646936" y="432943"/>
                  </a:lnTo>
                  <a:lnTo>
                    <a:pt x="1672336" y="432943"/>
                  </a:lnTo>
                  <a:cubicBezTo>
                    <a:pt x="1672336" y="684657"/>
                    <a:pt x="1280541" y="865886"/>
                    <a:pt x="836168" y="865886"/>
                  </a:cubicBezTo>
                  <a:lnTo>
                    <a:pt x="836168" y="840486"/>
                  </a:lnTo>
                  <a:lnTo>
                    <a:pt x="836168" y="865886"/>
                  </a:lnTo>
                  <a:cubicBezTo>
                    <a:pt x="391795" y="866013"/>
                    <a:pt x="0" y="684784"/>
                    <a:pt x="0" y="432943"/>
                  </a:cubicBezTo>
                  <a:lnTo>
                    <a:pt x="25400" y="432943"/>
                  </a:lnTo>
                  <a:lnTo>
                    <a:pt x="50800" y="432943"/>
                  </a:lnTo>
                  <a:lnTo>
                    <a:pt x="25400" y="432943"/>
                  </a:lnTo>
                  <a:lnTo>
                    <a:pt x="0" y="432943"/>
                  </a:lnTo>
                  <a:moveTo>
                    <a:pt x="50800" y="432943"/>
                  </a:moveTo>
                  <a:cubicBezTo>
                    <a:pt x="50800" y="446913"/>
                    <a:pt x="39370" y="458343"/>
                    <a:pt x="25400" y="458343"/>
                  </a:cubicBezTo>
                  <a:cubicBezTo>
                    <a:pt x="11430" y="458343"/>
                    <a:pt x="0" y="446913"/>
                    <a:pt x="0" y="432943"/>
                  </a:cubicBezTo>
                  <a:cubicBezTo>
                    <a:pt x="0" y="418973"/>
                    <a:pt x="11430" y="407543"/>
                    <a:pt x="25400" y="407543"/>
                  </a:cubicBezTo>
                  <a:cubicBezTo>
                    <a:pt x="39370" y="407543"/>
                    <a:pt x="50800" y="418973"/>
                    <a:pt x="50800" y="432943"/>
                  </a:cubicBezTo>
                  <a:cubicBezTo>
                    <a:pt x="50800" y="631444"/>
                    <a:pt x="384937" y="815213"/>
                    <a:pt x="836168" y="815213"/>
                  </a:cubicBezTo>
                  <a:cubicBezTo>
                    <a:pt x="1287399" y="815213"/>
                    <a:pt x="1621536" y="631444"/>
                    <a:pt x="1621536" y="433070"/>
                  </a:cubicBezTo>
                  <a:cubicBezTo>
                    <a:pt x="1621536" y="234696"/>
                    <a:pt x="1287399" y="50800"/>
                    <a:pt x="836168" y="50800"/>
                  </a:cubicBezTo>
                  <a:lnTo>
                    <a:pt x="836168" y="25400"/>
                  </a:lnTo>
                  <a:lnTo>
                    <a:pt x="836168" y="50800"/>
                  </a:lnTo>
                  <a:cubicBezTo>
                    <a:pt x="384937" y="50800"/>
                    <a:pt x="50800" y="234569"/>
                    <a:pt x="50800" y="432943"/>
                  </a:cubicBezTo>
                  <a:close/>
                </a:path>
              </a:pathLst>
            </a:custGeom>
            <a:solidFill>
              <a:srgbClr val="9FEAFF"/>
            </a:solidFill>
          </p:spPr>
        </p:sp>
      </p:grpSp>
      <p:grpSp>
        <p:nvGrpSpPr>
          <p:cNvPr name="Group 29" id="29"/>
          <p:cNvGrpSpPr>
            <a:grpSpLocks noChangeAspect="true"/>
          </p:cNvGrpSpPr>
          <p:nvPr/>
        </p:nvGrpSpPr>
        <p:grpSpPr>
          <a:xfrm rot="-5400000">
            <a:off x="6328750" y="7604400"/>
            <a:ext cx="1416300" cy="612900"/>
            <a:chOff x="0" y="0"/>
            <a:chExt cx="1888400" cy="817200"/>
          </a:xfrm>
        </p:grpSpPr>
        <p:sp>
          <p:nvSpPr>
            <p:cNvPr name="Freeform 30" id="30"/>
            <p:cNvSpPr/>
            <p:nvPr/>
          </p:nvSpPr>
          <p:spPr>
            <a:xfrm flipH="false" flipV="false" rot="0">
              <a:off x="0" y="0"/>
              <a:ext cx="1888490" cy="817245"/>
            </a:xfrm>
            <a:custGeom>
              <a:avLst/>
              <a:gdLst/>
              <a:ahLst/>
              <a:cxnLst/>
              <a:rect r="r" b="b" t="t" l="l"/>
              <a:pathLst>
                <a:path h="817245" w="1888490">
                  <a:moveTo>
                    <a:pt x="0" y="408559"/>
                  </a:moveTo>
                  <a:cubicBezTo>
                    <a:pt x="0" y="168275"/>
                    <a:pt x="444500" y="0"/>
                    <a:pt x="944245" y="0"/>
                  </a:cubicBezTo>
                  <a:cubicBezTo>
                    <a:pt x="1443990" y="0"/>
                    <a:pt x="1888490" y="168275"/>
                    <a:pt x="1888490" y="408559"/>
                  </a:cubicBezTo>
                  <a:lnTo>
                    <a:pt x="1863090" y="408559"/>
                  </a:lnTo>
                  <a:lnTo>
                    <a:pt x="1888490" y="408559"/>
                  </a:lnTo>
                  <a:cubicBezTo>
                    <a:pt x="1888490" y="648843"/>
                    <a:pt x="1443990" y="817118"/>
                    <a:pt x="944245" y="817118"/>
                  </a:cubicBezTo>
                  <a:lnTo>
                    <a:pt x="944245" y="791718"/>
                  </a:lnTo>
                  <a:lnTo>
                    <a:pt x="944245" y="817118"/>
                  </a:lnTo>
                  <a:cubicBezTo>
                    <a:pt x="444500" y="817245"/>
                    <a:pt x="0" y="648843"/>
                    <a:pt x="0" y="408559"/>
                  </a:cubicBezTo>
                  <a:lnTo>
                    <a:pt x="25400" y="408559"/>
                  </a:lnTo>
                  <a:lnTo>
                    <a:pt x="50800" y="408559"/>
                  </a:lnTo>
                  <a:lnTo>
                    <a:pt x="25400" y="408559"/>
                  </a:lnTo>
                  <a:lnTo>
                    <a:pt x="0" y="408559"/>
                  </a:lnTo>
                  <a:moveTo>
                    <a:pt x="50800" y="408559"/>
                  </a:moveTo>
                  <a:cubicBezTo>
                    <a:pt x="50800" y="422529"/>
                    <a:pt x="39370" y="433959"/>
                    <a:pt x="25400" y="433959"/>
                  </a:cubicBezTo>
                  <a:cubicBezTo>
                    <a:pt x="11430" y="433959"/>
                    <a:pt x="0" y="422529"/>
                    <a:pt x="0" y="408559"/>
                  </a:cubicBezTo>
                  <a:cubicBezTo>
                    <a:pt x="0" y="394589"/>
                    <a:pt x="11430" y="383159"/>
                    <a:pt x="25400" y="383159"/>
                  </a:cubicBezTo>
                  <a:cubicBezTo>
                    <a:pt x="39370" y="383159"/>
                    <a:pt x="50800" y="394589"/>
                    <a:pt x="50800" y="408559"/>
                  </a:cubicBezTo>
                  <a:cubicBezTo>
                    <a:pt x="50800" y="591566"/>
                    <a:pt x="429006" y="766445"/>
                    <a:pt x="944245" y="766445"/>
                  </a:cubicBezTo>
                  <a:cubicBezTo>
                    <a:pt x="1459484" y="766445"/>
                    <a:pt x="1837690" y="591693"/>
                    <a:pt x="1837690" y="408686"/>
                  </a:cubicBezTo>
                  <a:cubicBezTo>
                    <a:pt x="1837690" y="225679"/>
                    <a:pt x="1459484" y="50800"/>
                    <a:pt x="944245" y="50800"/>
                  </a:cubicBezTo>
                  <a:lnTo>
                    <a:pt x="944245" y="25400"/>
                  </a:lnTo>
                  <a:lnTo>
                    <a:pt x="944245" y="50800"/>
                  </a:lnTo>
                  <a:cubicBezTo>
                    <a:pt x="429006" y="50800"/>
                    <a:pt x="50800" y="225552"/>
                    <a:pt x="50800" y="408559"/>
                  </a:cubicBezTo>
                  <a:close/>
                </a:path>
              </a:pathLst>
            </a:custGeom>
            <a:solidFill>
              <a:srgbClr val="9FEAFF"/>
            </a:solidFill>
          </p:spPr>
        </p:sp>
      </p:grpSp>
      <p:grpSp>
        <p:nvGrpSpPr>
          <p:cNvPr name="Group 31" id="31"/>
          <p:cNvGrpSpPr>
            <a:grpSpLocks noChangeAspect="true"/>
          </p:cNvGrpSpPr>
          <p:nvPr/>
        </p:nvGrpSpPr>
        <p:grpSpPr>
          <a:xfrm rot="4557825">
            <a:off x="2679986" y="5999172"/>
            <a:ext cx="1524892" cy="476556"/>
            <a:chOff x="0" y="0"/>
            <a:chExt cx="2033189" cy="635408"/>
          </a:xfrm>
        </p:grpSpPr>
        <p:sp>
          <p:nvSpPr>
            <p:cNvPr name="Freeform 32" id="32"/>
            <p:cNvSpPr/>
            <p:nvPr/>
          </p:nvSpPr>
          <p:spPr>
            <a:xfrm flipH="false" flipV="false" rot="0">
              <a:off x="0" y="0"/>
              <a:ext cx="2033270" cy="635508"/>
            </a:xfrm>
            <a:custGeom>
              <a:avLst/>
              <a:gdLst/>
              <a:ahLst/>
              <a:cxnLst/>
              <a:rect r="r" b="b" t="t" l="l"/>
              <a:pathLst>
                <a:path h="635508" w="2033270">
                  <a:moveTo>
                    <a:pt x="0" y="317754"/>
                  </a:moveTo>
                  <a:lnTo>
                    <a:pt x="25400" y="317754"/>
                  </a:lnTo>
                  <a:lnTo>
                    <a:pt x="0" y="317754"/>
                  </a:lnTo>
                  <a:cubicBezTo>
                    <a:pt x="0" y="125222"/>
                    <a:pt x="483870" y="0"/>
                    <a:pt x="1016635" y="0"/>
                  </a:cubicBezTo>
                  <a:lnTo>
                    <a:pt x="1016635" y="25400"/>
                  </a:lnTo>
                  <a:lnTo>
                    <a:pt x="1016635" y="50800"/>
                  </a:lnTo>
                  <a:lnTo>
                    <a:pt x="1016635" y="25400"/>
                  </a:lnTo>
                  <a:lnTo>
                    <a:pt x="1016635" y="0"/>
                  </a:lnTo>
                  <a:cubicBezTo>
                    <a:pt x="1549400" y="0"/>
                    <a:pt x="2033270" y="125222"/>
                    <a:pt x="2033270" y="317754"/>
                  </a:cubicBezTo>
                  <a:lnTo>
                    <a:pt x="2007870" y="317754"/>
                  </a:lnTo>
                  <a:lnTo>
                    <a:pt x="2033270" y="317754"/>
                  </a:lnTo>
                  <a:cubicBezTo>
                    <a:pt x="2033270" y="510286"/>
                    <a:pt x="1549400" y="635508"/>
                    <a:pt x="1016635" y="635508"/>
                  </a:cubicBezTo>
                  <a:lnTo>
                    <a:pt x="1016635" y="610108"/>
                  </a:lnTo>
                  <a:lnTo>
                    <a:pt x="1016635" y="635508"/>
                  </a:lnTo>
                  <a:cubicBezTo>
                    <a:pt x="483870" y="635381"/>
                    <a:pt x="0" y="510286"/>
                    <a:pt x="0" y="317754"/>
                  </a:cubicBezTo>
                  <a:lnTo>
                    <a:pt x="25400" y="317754"/>
                  </a:lnTo>
                  <a:lnTo>
                    <a:pt x="50800" y="317754"/>
                  </a:lnTo>
                  <a:lnTo>
                    <a:pt x="25400" y="317754"/>
                  </a:lnTo>
                  <a:lnTo>
                    <a:pt x="0" y="317754"/>
                  </a:lnTo>
                  <a:moveTo>
                    <a:pt x="50800" y="317754"/>
                  </a:moveTo>
                  <a:cubicBezTo>
                    <a:pt x="50800" y="331724"/>
                    <a:pt x="39370" y="343154"/>
                    <a:pt x="25400" y="343154"/>
                  </a:cubicBezTo>
                  <a:cubicBezTo>
                    <a:pt x="11430" y="343154"/>
                    <a:pt x="0" y="331724"/>
                    <a:pt x="0" y="317754"/>
                  </a:cubicBezTo>
                  <a:cubicBezTo>
                    <a:pt x="0" y="303784"/>
                    <a:pt x="11430" y="292354"/>
                    <a:pt x="25400" y="292354"/>
                  </a:cubicBezTo>
                  <a:cubicBezTo>
                    <a:pt x="39370" y="292354"/>
                    <a:pt x="50800" y="303784"/>
                    <a:pt x="50800" y="317754"/>
                  </a:cubicBezTo>
                  <a:cubicBezTo>
                    <a:pt x="50800" y="448056"/>
                    <a:pt x="454406" y="584581"/>
                    <a:pt x="1016635" y="584581"/>
                  </a:cubicBezTo>
                  <a:cubicBezTo>
                    <a:pt x="1578864" y="584581"/>
                    <a:pt x="1982470" y="448056"/>
                    <a:pt x="1982470" y="317627"/>
                  </a:cubicBezTo>
                  <a:cubicBezTo>
                    <a:pt x="1982470" y="187198"/>
                    <a:pt x="1578737" y="50800"/>
                    <a:pt x="1016635" y="50800"/>
                  </a:cubicBezTo>
                  <a:cubicBezTo>
                    <a:pt x="1002665" y="50800"/>
                    <a:pt x="991235" y="39370"/>
                    <a:pt x="991235" y="25400"/>
                  </a:cubicBezTo>
                  <a:cubicBezTo>
                    <a:pt x="991235" y="11430"/>
                    <a:pt x="1002665" y="0"/>
                    <a:pt x="1016635" y="0"/>
                  </a:cubicBezTo>
                  <a:cubicBezTo>
                    <a:pt x="1030605" y="0"/>
                    <a:pt x="1042035" y="11430"/>
                    <a:pt x="1042035" y="25400"/>
                  </a:cubicBezTo>
                  <a:cubicBezTo>
                    <a:pt x="1042035" y="39370"/>
                    <a:pt x="1030605" y="50800"/>
                    <a:pt x="1016635" y="50800"/>
                  </a:cubicBezTo>
                  <a:cubicBezTo>
                    <a:pt x="454406" y="50800"/>
                    <a:pt x="50800" y="187325"/>
                    <a:pt x="50800" y="317754"/>
                  </a:cubicBezTo>
                  <a:close/>
                </a:path>
              </a:pathLst>
            </a:custGeom>
            <a:solidFill>
              <a:srgbClr val="9FEAFF"/>
            </a:solidFill>
          </p:spPr>
        </p:sp>
      </p:grpSp>
      <p:sp>
        <p:nvSpPr>
          <p:cNvPr name="Freeform 33" id="33"/>
          <p:cNvSpPr/>
          <p:nvPr/>
        </p:nvSpPr>
        <p:spPr>
          <a:xfrm flipH="false" flipV="false" rot="0">
            <a:off x="80509" y="9076775"/>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11"/>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653776" y="884130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9FEAFF"/>
            </a:solidFill>
          </p:spPr>
        </p:sp>
      </p:grpSp>
      <p:grpSp>
        <p:nvGrpSpPr>
          <p:cNvPr name="Group 4" id="4"/>
          <p:cNvGrpSpPr>
            <a:grpSpLocks noChangeAspect="true"/>
          </p:cNvGrpSpPr>
          <p:nvPr/>
        </p:nvGrpSpPr>
        <p:grpSpPr>
          <a:xfrm rot="0">
            <a:off x="14651604" y="7920462"/>
            <a:ext cx="3096190" cy="2359048"/>
            <a:chOff x="0" y="0"/>
            <a:chExt cx="4128253" cy="3145397"/>
          </a:xfrm>
        </p:grpSpPr>
        <p:sp>
          <p:nvSpPr>
            <p:cNvPr name="Freeform 5" id="5"/>
            <p:cNvSpPr/>
            <p:nvPr/>
          </p:nvSpPr>
          <p:spPr>
            <a:xfrm flipH="false" flipV="false" rot="0">
              <a:off x="127" y="-381"/>
              <a:ext cx="4127881" cy="3145536"/>
            </a:xfrm>
            <a:custGeom>
              <a:avLst/>
              <a:gdLst/>
              <a:ahLst/>
              <a:cxnLst/>
              <a:rect r="r" b="b" t="t" l="l"/>
              <a:pathLst>
                <a:path h="3145536" w="4127881">
                  <a:moveTo>
                    <a:pt x="2227072" y="1124712"/>
                  </a:moveTo>
                  <a:cubicBezTo>
                    <a:pt x="2255647" y="1132840"/>
                    <a:pt x="2283206" y="1140968"/>
                    <a:pt x="2311781" y="1151255"/>
                  </a:cubicBezTo>
                  <a:cubicBezTo>
                    <a:pt x="2318004" y="1186942"/>
                    <a:pt x="2321941" y="1223772"/>
                    <a:pt x="2318004" y="1259459"/>
                  </a:cubicBezTo>
                  <a:cubicBezTo>
                    <a:pt x="2314956" y="1288034"/>
                    <a:pt x="2305685" y="1314577"/>
                    <a:pt x="2296541" y="1340104"/>
                  </a:cubicBezTo>
                  <a:cubicBezTo>
                    <a:pt x="2244471" y="1339088"/>
                    <a:pt x="2226056" y="1316609"/>
                    <a:pt x="2223008" y="1252347"/>
                  </a:cubicBezTo>
                  <a:cubicBezTo>
                    <a:pt x="2222119" y="1222756"/>
                    <a:pt x="2224024" y="1194181"/>
                    <a:pt x="2225040" y="1166622"/>
                  </a:cubicBezTo>
                  <a:cubicBezTo>
                    <a:pt x="2226056" y="1152271"/>
                    <a:pt x="2227072" y="1139063"/>
                    <a:pt x="2227072" y="1124839"/>
                  </a:cubicBezTo>
                  <a:close/>
                  <a:moveTo>
                    <a:pt x="1675892" y="1187958"/>
                  </a:moveTo>
                  <a:cubicBezTo>
                    <a:pt x="1666748" y="1252220"/>
                    <a:pt x="1666748" y="1318641"/>
                    <a:pt x="1681988" y="1392047"/>
                  </a:cubicBezTo>
                  <a:cubicBezTo>
                    <a:pt x="1684020" y="1404366"/>
                    <a:pt x="1689227" y="1416558"/>
                    <a:pt x="1694307" y="1428877"/>
                  </a:cubicBezTo>
                  <a:cubicBezTo>
                    <a:pt x="1701419" y="1446149"/>
                    <a:pt x="1708658" y="1464564"/>
                    <a:pt x="1703451" y="1474851"/>
                  </a:cubicBezTo>
                  <a:cubicBezTo>
                    <a:pt x="1702435" y="1476883"/>
                    <a:pt x="1699387" y="1479931"/>
                    <a:pt x="1696339" y="1481963"/>
                  </a:cubicBezTo>
                  <a:cubicBezTo>
                    <a:pt x="1689227" y="1472819"/>
                    <a:pt x="1681988" y="1463675"/>
                    <a:pt x="1673860" y="1454404"/>
                  </a:cubicBezTo>
                  <a:cubicBezTo>
                    <a:pt x="1656588" y="1432941"/>
                    <a:pt x="1639189" y="1411478"/>
                    <a:pt x="1627886" y="1388110"/>
                  </a:cubicBezTo>
                  <a:cubicBezTo>
                    <a:pt x="1608455" y="1344168"/>
                    <a:pt x="1601343" y="1290066"/>
                    <a:pt x="1604391" y="1237107"/>
                  </a:cubicBezTo>
                  <a:cubicBezTo>
                    <a:pt x="1628902" y="1218692"/>
                    <a:pt x="1652397" y="1202436"/>
                    <a:pt x="1675892" y="1188085"/>
                  </a:cubicBezTo>
                  <a:close/>
                  <a:moveTo>
                    <a:pt x="2349500" y="1164463"/>
                  </a:moveTo>
                  <a:cubicBezTo>
                    <a:pt x="2390267" y="1178814"/>
                    <a:pt x="2431161" y="1195070"/>
                    <a:pt x="2473960" y="1212469"/>
                  </a:cubicBezTo>
                  <a:cubicBezTo>
                    <a:pt x="2469896" y="1302258"/>
                    <a:pt x="2462784" y="1391031"/>
                    <a:pt x="2441321" y="1470660"/>
                  </a:cubicBezTo>
                  <a:cubicBezTo>
                    <a:pt x="2433193" y="1499235"/>
                    <a:pt x="2424049" y="1521714"/>
                    <a:pt x="2413762" y="1541145"/>
                  </a:cubicBezTo>
                  <a:cubicBezTo>
                    <a:pt x="2366772" y="1539113"/>
                    <a:pt x="2336165" y="1527810"/>
                    <a:pt x="2319909" y="1508506"/>
                  </a:cubicBezTo>
                  <a:cubicBezTo>
                    <a:pt x="2303526" y="1488059"/>
                    <a:pt x="2300478" y="1456436"/>
                    <a:pt x="2310638" y="1412494"/>
                  </a:cubicBezTo>
                  <a:cubicBezTo>
                    <a:pt x="2314702" y="1393063"/>
                    <a:pt x="2320798" y="1374775"/>
                    <a:pt x="2328037" y="1355344"/>
                  </a:cubicBezTo>
                  <a:cubicBezTo>
                    <a:pt x="2338197" y="1326769"/>
                    <a:pt x="2348484" y="1297178"/>
                    <a:pt x="2352548" y="1263396"/>
                  </a:cubicBezTo>
                  <a:cubicBezTo>
                    <a:pt x="2356612" y="1229614"/>
                    <a:pt x="2353437" y="1195959"/>
                    <a:pt x="2349500" y="1164336"/>
                  </a:cubicBezTo>
                  <a:close/>
                  <a:moveTo>
                    <a:pt x="2069973" y="1095248"/>
                  </a:moveTo>
                  <a:cubicBezTo>
                    <a:pt x="2110740" y="1099312"/>
                    <a:pt x="2151634" y="1106424"/>
                    <a:pt x="2192401" y="1116711"/>
                  </a:cubicBezTo>
                  <a:cubicBezTo>
                    <a:pt x="2192401" y="1131951"/>
                    <a:pt x="2191385" y="1148334"/>
                    <a:pt x="2190369" y="1164590"/>
                  </a:cubicBezTo>
                  <a:cubicBezTo>
                    <a:pt x="2188337" y="1193165"/>
                    <a:pt x="2187321" y="1222756"/>
                    <a:pt x="2188337" y="1253363"/>
                  </a:cubicBezTo>
                  <a:cubicBezTo>
                    <a:pt x="2190369" y="1307465"/>
                    <a:pt x="2204593" y="1366647"/>
                    <a:pt x="2285238" y="1373759"/>
                  </a:cubicBezTo>
                  <a:cubicBezTo>
                    <a:pt x="2281174" y="1383919"/>
                    <a:pt x="2279015" y="1394206"/>
                    <a:pt x="2276094" y="1404366"/>
                  </a:cubicBezTo>
                  <a:cubicBezTo>
                    <a:pt x="2263775" y="1460500"/>
                    <a:pt x="2269871" y="1501267"/>
                    <a:pt x="2293366" y="1529969"/>
                  </a:cubicBezTo>
                  <a:cubicBezTo>
                    <a:pt x="2313813" y="1555369"/>
                    <a:pt x="2345436" y="1569720"/>
                    <a:pt x="2393442" y="1574800"/>
                  </a:cubicBezTo>
                  <a:cubicBezTo>
                    <a:pt x="2379091" y="1595247"/>
                    <a:pt x="2362835" y="1612646"/>
                    <a:pt x="2345436" y="1630934"/>
                  </a:cubicBezTo>
                  <a:cubicBezTo>
                    <a:pt x="2323973" y="1655445"/>
                    <a:pt x="2301494" y="1679956"/>
                    <a:pt x="2279142" y="1712595"/>
                  </a:cubicBezTo>
                  <a:cubicBezTo>
                    <a:pt x="2278126" y="1714627"/>
                    <a:pt x="2277110" y="1715643"/>
                    <a:pt x="2276094" y="1717675"/>
                  </a:cubicBezTo>
                  <a:cubicBezTo>
                    <a:pt x="2274951" y="1717548"/>
                    <a:pt x="2273681" y="1717294"/>
                    <a:pt x="2272538" y="1717294"/>
                  </a:cubicBezTo>
                  <a:cubicBezTo>
                    <a:pt x="2268347" y="1717294"/>
                    <a:pt x="2263902" y="1718818"/>
                    <a:pt x="2260854" y="1722755"/>
                  </a:cubicBezTo>
                  <a:cubicBezTo>
                    <a:pt x="2249805" y="1733804"/>
                    <a:pt x="2235454" y="1739519"/>
                    <a:pt x="2217928" y="1739519"/>
                  </a:cubicBezTo>
                  <a:cubicBezTo>
                    <a:pt x="2211197" y="1739519"/>
                    <a:pt x="2204085" y="1738630"/>
                    <a:pt x="2196465" y="1736979"/>
                  </a:cubicBezTo>
                  <a:cubicBezTo>
                    <a:pt x="2137283" y="1723644"/>
                    <a:pt x="2073910" y="1664462"/>
                    <a:pt x="2061718" y="1623695"/>
                  </a:cubicBezTo>
                  <a:cubicBezTo>
                    <a:pt x="2047494" y="1578737"/>
                    <a:pt x="2057654" y="1531747"/>
                    <a:pt x="2067941" y="1480820"/>
                  </a:cubicBezTo>
                  <a:cubicBezTo>
                    <a:pt x="2074037" y="1454277"/>
                    <a:pt x="2079117" y="1426718"/>
                    <a:pt x="2081276" y="1399159"/>
                  </a:cubicBezTo>
                  <a:cubicBezTo>
                    <a:pt x="2087372" y="1317498"/>
                    <a:pt x="2090420" y="1195959"/>
                    <a:pt x="2070100" y="1094994"/>
                  </a:cubicBezTo>
                  <a:close/>
                  <a:moveTo>
                    <a:pt x="1568704" y="1265682"/>
                  </a:moveTo>
                  <a:cubicBezTo>
                    <a:pt x="1569593" y="1315720"/>
                    <a:pt x="1578864" y="1364742"/>
                    <a:pt x="1596263" y="1403477"/>
                  </a:cubicBezTo>
                  <a:cubicBezTo>
                    <a:pt x="1609598" y="1431036"/>
                    <a:pt x="1628902" y="1454531"/>
                    <a:pt x="1647317" y="1476883"/>
                  </a:cubicBezTo>
                  <a:cubicBezTo>
                    <a:pt x="1655572" y="1486154"/>
                    <a:pt x="1662684" y="1495298"/>
                    <a:pt x="1669796" y="1505458"/>
                  </a:cubicBezTo>
                  <a:cubicBezTo>
                    <a:pt x="1669796" y="1507490"/>
                    <a:pt x="1669796" y="1510538"/>
                    <a:pt x="1670812" y="1512570"/>
                  </a:cubicBezTo>
                  <a:cubicBezTo>
                    <a:pt x="1671828" y="1517777"/>
                    <a:pt x="1677035" y="1520698"/>
                    <a:pt x="1681988" y="1522730"/>
                  </a:cubicBezTo>
                  <a:cubicBezTo>
                    <a:pt x="1690116" y="1536065"/>
                    <a:pt x="1697355" y="1549273"/>
                    <a:pt x="1701419" y="1563624"/>
                  </a:cubicBezTo>
                  <a:cubicBezTo>
                    <a:pt x="1709674" y="1597279"/>
                    <a:pt x="1704467" y="1628902"/>
                    <a:pt x="1684147" y="1660525"/>
                  </a:cubicBezTo>
                  <a:cubicBezTo>
                    <a:pt x="1656588" y="1703451"/>
                    <a:pt x="1601470" y="1737995"/>
                    <a:pt x="1546352" y="1749298"/>
                  </a:cubicBezTo>
                  <a:cubicBezTo>
                    <a:pt x="1529969" y="1739138"/>
                    <a:pt x="1514729" y="1726946"/>
                    <a:pt x="1498346" y="1711579"/>
                  </a:cubicBezTo>
                  <a:cubicBezTo>
                    <a:pt x="1466723" y="1680972"/>
                    <a:pt x="1422781" y="1557401"/>
                    <a:pt x="1394333" y="1429893"/>
                  </a:cubicBezTo>
                  <a:cubicBezTo>
                    <a:pt x="1439164" y="1384935"/>
                    <a:pt x="1485138" y="1340104"/>
                    <a:pt x="1531112" y="1298194"/>
                  </a:cubicBezTo>
                  <a:cubicBezTo>
                    <a:pt x="1543431" y="1287018"/>
                    <a:pt x="1556639" y="1275715"/>
                    <a:pt x="1568958" y="1265555"/>
                  </a:cubicBezTo>
                  <a:close/>
                  <a:moveTo>
                    <a:pt x="2508758" y="1226820"/>
                  </a:moveTo>
                  <a:cubicBezTo>
                    <a:pt x="2549525" y="1244219"/>
                    <a:pt x="2591435" y="1261491"/>
                    <a:pt x="2634361" y="1280033"/>
                  </a:cubicBezTo>
                  <a:cubicBezTo>
                    <a:pt x="2638425" y="1280922"/>
                    <a:pt x="2642489" y="1283081"/>
                    <a:pt x="2646680" y="1284097"/>
                  </a:cubicBezTo>
                  <a:cubicBezTo>
                    <a:pt x="2608834" y="1343279"/>
                    <a:pt x="2576195" y="1408684"/>
                    <a:pt x="2552700" y="1477010"/>
                  </a:cubicBezTo>
                  <a:cubicBezTo>
                    <a:pt x="2512949" y="1592453"/>
                    <a:pt x="2470023" y="1700530"/>
                    <a:pt x="2376043" y="1760728"/>
                  </a:cubicBezTo>
                  <a:cubicBezTo>
                    <a:pt x="2366391" y="1766570"/>
                    <a:pt x="2356866" y="1774063"/>
                    <a:pt x="2345563" y="1774063"/>
                  </a:cubicBezTo>
                  <a:cubicBezTo>
                    <a:pt x="2344928" y="1774063"/>
                    <a:pt x="2344166" y="1774063"/>
                    <a:pt x="2343404" y="1773936"/>
                  </a:cubicBezTo>
                  <a:cubicBezTo>
                    <a:pt x="2326132" y="1773936"/>
                    <a:pt x="2311781" y="1756664"/>
                    <a:pt x="2303653" y="1739265"/>
                  </a:cubicBezTo>
                  <a:cubicBezTo>
                    <a:pt x="2305685" y="1737233"/>
                    <a:pt x="2306701" y="1735201"/>
                    <a:pt x="2307717" y="1733169"/>
                  </a:cubicBezTo>
                  <a:cubicBezTo>
                    <a:pt x="2329180" y="1701546"/>
                    <a:pt x="2350643" y="1678051"/>
                    <a:pt x="2371979" y="1654556"/>
                  </a:cubicBezTo>
                  <a:cubicBezTo>
                    <a:pt x="2393315" y="1631061"/>
                    <a:pt x="2414905" y="1607566"/>
                    <a:pt x="2434209" y="1576959"/>
                  </a:cubicBezTo>
                  <a:lnTo>
                    <a:pt x="2440432" y="1576959"/>
                  </a:lnTo>
                  <a:cubicBezTo>
                    <a:pt x="2450592" y="1576959"/>
                    <a:pt x="2457704" y="1568831"/>
                    <a:pt x="2457704" y="1558671"/>
                  </a:cubicBezTo>
                  <a:cubicBezTo>
                    <a:pt x="2457704" y="1553464"/>
                    <a:pt x="2454656" y="1548511"/>
                    <a:pt x="2450592" y="1545336"/>
                  </a:cubicBezTo>
                  <a:cubicBezTo>
                    <a:pt x="2459736" y="1527048"/>
                    <a:pt x="2467864" y="1505585"/>
                    <a:pt x="2474976" y="1480058"/>
                  </a:cubicBezTo>
                  <a:cubicBezTo>
                    <a:pt x="2496439" y="1400556"/>
                    <a:pt x="2503551" y="1313688"/>
                    <a:pt x="2508631" y="1226947"/>
                  </a:cubicBezTo>
                  <a:close/>
                  <a:moveTo>
                    <a:pt x="1364615" y="1461643"/>
                  </a:moveTo>
                  <a:cubicBezTo>
                    <a:pt x="1394333" y="1586103"/>
                    <a:pt x="1438148" y="1703578"/>
                    <a:pt x="1474851" y="1737233"/>
                  </a:cubicBezTo>
                  <a:cubicBezTo>
                    <a:pt x="1490218" y="1752473"/>
                    <a:pt x="1505458" y="1764792"/>
                    <a:pt x="1521841" y="1775968"/>
                  </a:cubicBezTo>
                  <a:cubicBezTo>
                    <a:pt x="1524889" y="1782064"/>
                    <a:pt x="1530985" y="1787144"/>
                    <a:pt x="1538097" y="1787144"/>
                  </a:cubicBezTo>
                  <a:lnTo>
                    <a:pt x="1539113" y="1787144"/>
                  </a:lnTo>
                  <a:cubicBezTo>
                    <a:pt x="1575943" y="1809623"/>
                    <a:pt x="1614678" y="1823974"/>
                    <a:pt x="1654556" y="1833118"/>
                  </a:cubicBezTo>
                  <a:cubicBezTo>
                    <a:pt x="1621917" y="1860677"/>
                    <a:pt x="1592834" y="1874393"/>
                    <a:pt x="1566164" y="1874393"/>
                  </a:cubicBezTo>
                  <a:cubicBezTo>
                    <a:pt x="1561211" y="1874393"/>
                    <a:pt x="1556258" y="1873885"/>
                    <a:pt x="1551432" y="1872996"/>
                  </a:cubicBezTo>
                  <a:cubicBezTo>
                    <a:pt x="1482090" y="1860677"/>
                    <a:pt x="1433068" y="1752600"/>
                    <a:pt x="1385062" y="1648460"/>
                  </a:cubicBezTo>
                  <a:cubicBezTo>
                    <a:pt x="1362710" y="1598422"/>
                    <a:pt x="1340231" y="1550416"/>
                    <a:pt x="1315720" y="1511681"/>
                  </a:cubicBezTo>
                  <a:cubicBezTo>
                    <a:pt x="1331976" y="1494409"/>
                    <a:pt x="1348359" y="1478026"/>
                    <a:pt x="1364615" y="1461643"/>
                  </a:cubicBezTo>
                  <a:close/>
                  <a:moveTo>
                    <a:pt x="2002282" y="1092454"/>
                  </a:moveTo>
                  <a:cubicBezTo>
                    <a:pt x="2012569" y="1092454"/>
                    <a:pt x="2022856" y="1092708"/>
                    <a:pt x="2033143" y="1093216"/>
                  </a:cubicBezTo>
                  <a:cubicBezTo>
                    <a:pt x="2056638" y="1202436"/>
                    <a:pt x="2050415" y="1343279"/>
                    <a:pt x="2046478" y="1397381"/>
                  </a:cubicBezTo>
                  <a:cubicBezTo>
                    <a:pt x="2044446" y="1421892"/>
                    <a:pt x="2039239" y="1447419"/>
                    <a:pt x="2034159" y="1473962"/>
                  </a:cubicBezTo>
                  <a:cubicBezTo>
                    <a:pt x="2022983" y="1527048"/>
                    <a:pt x="2011680" y="1581150"/>
                    <a:pt x="2027936" y="1634236"/>
                  </a:cubicBezTo>
                  <a:cubicBezTo>
                    <a:pt x="2045335" y="1691386"/>
                    <a:pt x="2121916" y="1756791"/>
                    <a:pt x="2188210" y="1772031"/>
                  </a:cubicBezTo>
                  <a:cubicBezTo>
                    <a:pt x="2199386" y="1774063"/>
                    <a:pt x="2208657" y="1775079"/>
                    <a:pt x="2218817" y="1775079"/>
                  </a:cubicBezTo>
                  <a:cubicBezTo>
                    <a:pt x="2226945" y="1775079"/>
                    <a:pt x="2235073" y="1774063"/>
                    <a:pt x="2243328" y="1772031"/>
                  </a:cubicBezTo>
                  <a:cubicBezTo>
                    <a:pt x="2209673" y="1835404"/>
                    <a:pt x="2197354" y="1886331"/>
                    <a:pt x="2194306" y="1938401"/>
                  </a:cubicBezTo>
                  <a:cubicBezTo>
                    <a:pt x="2188210" y="1941449"/>
                    <a:pt x="2184145" y="1946529"/>
                    <a:pt x="2183129" y="1952752"/>
                  </a:cubicBezTo>
                  <a:cubicBezTo>
                    <a:pt x="2147442" y="1869059"/>
                    <a:pt x="2074925" y="1831340"/>
                    <a:pt x="1886076" y="1821053"/>
                  </a:cubicBezTo>
                  <a:cubicBezTo>
                    <a:pt x="1870837" y="1820037"/>
                    <a:pt x="1854453" y="1819021"/>
                    <a:pt x="1839213" y="1819021"/>
                  </a:cubicBezTo>
                  <a:cubicBezTo>
                    <a:pt x="1748281" y="1814957"/>
                    <a:pt x="1665731" y="1810893"/>
                    <a:pt x="1589150" y="1774063"/>
                  </a:cubicBezTo>
                  <a:cubicBezTo>
                    <a:pt x="1640204" y="1755775"/>
                    <a:pt x="1686051" y="1721993"/>
                    <a:pt x="1713610" y="1680210"/>
                  </a:cubicBezTo>
                  <a:cubicBezTo>
                    <a:pt x="1739137" y="1640332"/>
                    <a:pt x="1746250" y="1597533"/>
                    <a:pt x="1735073" y="1554607"/>
                  </a:cubicBezTo>
                  <a:cubicBezTo>
                    <a:pt x="1729994" y="1539367"/>
                    <a:pt x="1723897" y="1525016"/>
                    <a:pt x="1715642" y="1511681"/>
                  </a:cubicBezTo>
                  <a:cubicBezTo>
                    <a:pt x="1724787" y="1505585"/>
                    <a:pt x="1731010" y="1498473"/>
                    <a:pt x="1735073" y="1489202"/>
                  </a:cubicBezTo>
                  <a:cubicBezTo>
                    <a:pt x="1746250" y="1465834"/>
                    <a:pt x="1736090" y="1440307"/>
                    <a:pt x="1726945" y="1416812"/>
                  </a:cubicBezTo>
                  <a:cubicBezTo>
                    <a:pt x="1722881" y="1405636"/>
                    <a:pt x="1717801" y="1394333"/>
                    <a:pt x="1715769" y="1385189"/>
                  </a:cubicBezTo>
                  <a:cubicBezTo>
                    <a:pt x="1699513" y="1305560"/>
                    <a:pt x="1701418" y="1236218"/>
                    <a:pt x="1714753" y="1166749"/>
                  </a:cubicBezTo>
                  <a:cubicBezTo>
                    <a:pt x="1812416" y="1114298"/>
                    <a:pt x="1907540" y="1092454"/>
                    <a:pt x="2002408" y="1092454"/>
                  </a:cubicBezTo>
                  <a:close/>
                  <a:moveTo>
                    <a:pt x="3005836" y="508"/>
                  </a:moveTo>
                  <a:cubicBezTo>
                    <a:pt x="2834005" y="508"/>
                    <a:pt x="2556637" y="407035"/>
                    <a:pt x="2392299" y="407035"/>
                  </a:cubicBezTo>
                  <a:cubicBezTo>
                    <a:pt x="2386076" y="407035"/>
                    <a:pt x="2379980" y="406400"/>
                    <a:pt x="2374011" y="405257"/>
                  </a:cubicBezTo>
                  <a:cubicBezTo>
                    <a:pt x="2180971" y="365125"/>
                    <a:pt x="2099564" y="123571"/>
                    <a:pt x="1922780" y="123571"/>
                  </a:cubicBezTo>
                  <a:cubicBezTo>
                    <a:pt x="1869567" y="123571"/>
                    <a:pt x="1807845" y="145288"/>
                    <a:pt x="1732026" y="201041"/>
                  </a:cubicBezTo>
                  <a:cubicBezTo>
                    <a:pt x="1506347" y="367411"/>
                    <a:pt x="1687068" y="605282"/>
                    <a:pt x="1556512" y="777748"/>
                  </a:cubicBezTo>
                  <a:cubicBezTo>
                    <a:pt x="1515745" y="831215"/>
                    <a:pt x="1455420" y="851789"/>
                    <a:pt x="1383284" y="851789"/>
                  </a:cubicBezTo>
                  <a:cubicBezTo>
                    <a:pt x="1147826" y="851789"/>
                    <a:pt x="785368" y="633349"/>
                    <a:pt x="560070" y="633349"/>
                  </a:cubicBezTo>
                  <a:cubicBezTo>
                    <a:pt x="539877" y="633349"/>
                    <a:pt x="520954" y="635127"/>
                    <a:pt x="503174" y="638810"/>
                  </a:cubicBezTo>
                  <a:cubicBezTo>
                    <a:pt x="17272" y="743077"/>
                    <a:pt x="0" y="1419733"/>
                    <a:pt x="308102" y="1705483"/>
                  </a:cubicBezTo>
                  <a:cubicBezTo>
                    <a:pt x="455803" y="1842897"/>
                    <a:pt x="587375" y="1897507"/>
                    <a:pt x="708533" y="1897507"/>
                  </a:cubicBezTo>
                  <a:cubicBezTo>
                    <a:pt x="924179" y="1897507"/>
                    <a:pt x="1107059" y="1724533"/>
                    <a:pt x="1290066" y="1537081"/>
                  </a:cubicBezTo>
                  <a:cubicBezTo>
                    <a:pt x="1312545" y="1573911"/>
                    <a:pt x="1332992" y="1618742"/>
                    <a:pt x="1353312" y="1662557"/>
                  </a:cubicBezTo>
                  <a:cubicBezTo>
                    <a:pt x="1404366" y="1774825"/>
                    <a:pt x="1458468" y="1891157"/>
                    <a:pt x="1545209" y="1907540"/>
                  </a:cubicBezTo>
                  <a:cubicBezTo>
                    <a:pt x="1551305" y="1908556"/>
                    <a:pt x="1558544" y="1909572"/>
                    <a:pt x="1565656" y="1909572"/>
                  </a:cubicBezTo>
                  <a:cubicBezTo>
                    <a:pt x="1606423" y="1909572"/>
                    <a:pt x="1649349" y="1887093"/>
                    <a:pt x="1697355" y="1842135"/>
                  </a:cubicBezTo>
                  <a:cubicBezTo>
                    <a:pt x="1742313" y="1849247"/>
                    <a:pt x="1789176" y="1851279"/>
                    <a:pt x="1837182" y="1853311"/>
                  </a:cubicBezTo>
                  <a:cubicBezTo>
                    <a:pt x="1853438" y="1854327"/>
                    <a:pt x="1868805" y="1854327"/>
                    <a:pt x="1884172" y="1855343"/>
                  </a:cubicBezTo>
                  <a:cubicBezTo>
                    <a:pt x="2138299" y="1869567"/>
                    <a:pt x="2156714" y="1918589"/>
                    <a:pt x="2182114" y="2115566"/>
                  </a:cubicBezTo>
                  <a:cubicBezTo>
                    <a:pt x="2196465" y="2233930"/>
                    <a:pt x="2182114" y="2363597"/>
                    <a:pt x="2182114" y="2481961"/>
                  </a:cubicBezTo>
                  <a:cubicBezTo>
                    <a:pt x="2182114" y="2691257"/>
                    <a:pt x="2182114" y="2899410"/>
                    <a:pt x="2182114" y="3108706"/>
                  </a:cubicBezTo>
                  <a:cubicBezTo>
                    <a:pt x="2182114" y="3123946"/>
                    <a:pt x="2186178" y="3144393"/>
                    <a:pt x="2201545" y="3145409"/>
                  </a:cubicBezTo>
                  <a:cubicBezTo>
                    <a:pt x="2201926" y="3145409"/>
                    <a:pt x="2202307" y="3145536"/>
                    <a:pt x="2202688" y="3145536"/>
                  </a:cubicBezTo>
                  <a:cubicBezTo>
                    <a:pt x="2219071" y="3145536"/>
                    <a:pt x="2223897" y="3123692"/>
                    <a:pt x="2223897" y="3107690"/>
                  </a:cubicBezTo>
                  <a:cubicBezTo>
                    <a:pt x="2224913" y="2868803"/>
                    <a:pt x="2225929" y="2629027"/>
                    <a:pt x="2226945" y="2390140"/>
                  </a:cubicBezTo>
                  <a:cubicBezTo>
                    <a:pt x="2227961" y="2270760"/>
                    <a:pt x="2229993" y="2151253"/>
                    <a:pt x="2228977" y="2031746"/>
                  </a:cubicBezTo>
                  <a:cubicBezTo>
                    <a:pt x="2227961" y="1936877"/>
                    <a:pt x="2233041" y="1857248"/>
                    <a:pt x="2283079" y="1772539"/>
                  </a:cubicBezTo>
                  <a:cubicBezTo>
                    <a:pt x="2297430" y="1791970"/>
                    <a:pt x="2316734" y="1808226"/>
                    <a:pt x="2343277" y="1808226"/>
                  </a:cubicBezTo>
                  <a:cubicBezTo>
                    <a:pt x="2363724" y="1808226"/>
                    <a:pt x="2381123" y="1799082"/>
                    <a:pt x="2395347" y="1789938"/>
                  </a:cubicBezTo>
                  <a:cubicBezTo>
                    <a:pt x="2498344" y="1723644"/>
                    <a:pt x="2544318" y="1609217"/>
                    <a:pt x="2585085" y="1488821"/>
                  </a:cubicBezTo>
                  <a:cubicBezTo>
                    <a:pt x="2609596" y="1419479"/>
                    <a:pt x="2641219" y="1355217"/>
                    <a:pt x="2679954" y="1295908"/>
                  </a:cubicBezTo>
                  <a:cubicBezTo>
                    <a:pt x="2792730" y="1336929"/>
                    <a:pt x="2907792" y="1356741"/>
                    <a:pt x="3020568" y="1356741"/>
                  </a:cubicBezTo>
                  <a:cubicBezTo>
                    <a:pt x="3315589" y="1356741"/>
                    <a:pt x="3596132" y="1220724"/>
                    <a:pt x="3784346" y="968248"/>
                  </a:cubicBezTo>
                  <a:cubicBezTo>
                    <a:pt x="4127881" y="509651"/>
                    <a:pt x="3766312" y="98679"/>
                    <a:pt x="3311271" y="98679"/>
                  </a:cubicBezTo>
                  <a:cubicBezTo>
                    <a:pt x="3249676" y="98679"/>
                    <a:pt x="3186430" y="106172"/>
                    <a:pt x="3123057" y="122047"/>
                  </a:cubicBezTo>
                  <a:cubicBezTo>
                    <a:pt x="3096260" y="34036"/>
                    <a:pt x="3055366" y="0"/>
                    <a:pt x="3005709" y="0"/>
                  </a:cubicBezTo>
                  <a:close/>
                </a:path>
              </a:pathLst>
            </a:custGeom>
            <a:solidFill>
              <a:srgbClr val="053B5C"/>
            </a:solidFill>
          </p:spPr>
        </p:sp>
      </p:grpSp>
      <p:grpSp>
        <p:nvGrpSpPr>
          <p:cNvPr name="Group 6" id="6"/>
          <p:cNvGrpSpPr>
            <a:grpSpLocks noChangeAspect="true"/>
          </p:cNvGrpSpPr>
          <p:nvPr/>
        </p:nvGrpSpPr>
        <p:grpSpPr>
          <a:xfrm rot="0">
            <a:off x="11957088" y="9591638"/>
            <a:ext cx="2694534" cy="687872"/>
            <a:chOff x="0" y="0"/>
            <a:chExt cx="3592712" cy="917163"/>
          </a:xfrm>
        </p:grpSpPr>
        <p:sp>
          <p:nvSpPr>
            <p:cNvPr name="Freeform 7" id="7"/>
            <p:cNvSpPr/>
            <p:nvPr/>
          </p:nvSpPr>
          <p:spPr>
            <a:xfrm flipH="false" flipV="false" rot="0">
              <a:off x="0" y="127"/>
              <a:ext cx="3592576" cy="916940"/>
            </a:xfrm>
            <a:custGeom>
              <a:avLst/>
              <a:gdLst/>
              <a:ahLst/>
              <a:cxnLst/>
              <a:rect r="r" b="b" t="t" l="l"/>
              <a:pathLst>
                <a:path h="916940" w="3592576">
                  <a:moveTo>
                    <a:pt x="1763522" y="0"/>
                  </a:moveTo>
                  <a:cubicBezTo>
                    <a:pt x="1997964" y="0"/>
                    <a:pt x="2197735" y="173863"/>
                    <a:pt x="2278126" y="419227"/>
                  </a:cubicBezTo>
                  <a:cubicBezTo>
                    <a:pt x="2376551" y="323850"/>
                    <a:pt x="2510663" y="264287"/>
                    <a:pt x="2659634" y="264287"/>
                  </a:cubicBezTo>
                  <a:cubicBezTo>
                    <a:pt x="2928874" y="264287"/>
                    <a:pt x="3152521" y="459105"/>
                    <a:pt x="3197225" y="715264"/>
                  </a:cubicBezTo>
                  <a:cubicBezTo>
                    <a:pt x="3233928" y="697357"/>
                    <a:pt x="3274695" y="686435"/>
                    <a:pt x="3318383" y="686435"/>
                  </a:cubicBezTo>
                  <a:cubicBezTo>
                    <a:pt x="3455543" y="686435"/>
                    <a:pt x="3569716" y="785876"/>
                    <a:pt x="3592576" y="916940"/>
                  </a:cubicBezTo>
                  <a:lnTo>
                    <a:pt x="0" y="916940"/>
                  </a:lnTo>
                  <a:cubicBezTo>
                    <a:pt x="0" y="916940"/>
                    <a:pt x="0" y="916940"/>
                    <a:pt x="0" y="915924"/>
                  </a:cubicBezTo>
                  <a:cubicBezTo>
                    <a:pt x="0" y="701421"/>
                    <a:pt x="173863" y="527558"/>
                    <a:pt x="388493" y="527558"/>
                  </a:cubicBezTo>
                  <a:cubicBezTo>
                    <a:pt x="443103" y="527558"/>
                    <a:pt x="494792" y="538480"/>
                    <a:pt x="541401" y="559308"/>
                  </a:cubicBezTo>
                  <a:cubicBezTo>
                    <a:pt x="604012" y="335788"/>
                    <a:pt x="807720" y="171831"/>
                    <a:pt x="1050036" y="171831"/>
                  </a:cubicBezTo>
                  <a:cubicBezTo>
                    <a:pt x="1153287" y="171831"/>
                    <a:pt x="1248664" y="201676"/>
                    <a:pt x="1329309" y="252222"/>
                  </a:cubicBezTo>
                  <a:cubicBezTo>
                    <a:pt x="1430655" y="99314"/>
                    <a:pt x="1587627" y="0"/>
                    <a:pt x="1763522" y="0"/>
                  </a:cubicBezTo>
                  <a:close/>
                </a:path>
              </a:pathLst>
            </a:custGeom>
            <a:solidFill>
              <a:srgbClr val="40B4E5"/>
            </a:solidFill>
          </p:spPr>
        </p:sp>
      </p:grpSp>
      <p:grpSp>
        <p:nvGrpSpPr>
          <p:cNvPr name="Group 8" id="8"/>
          <p:cNvGrpSpPr>
            <a:grpSpLocks noChangeAspect="true"/>
          </p:cNvGrpSpPr>
          <p:nvPr/>
        </p:nvGrpSpPr>
        <p:grpSpPr>
          <a:xfrm rot="0">
            <a:off x="15243594" y="9713002"/>
            <a:ext cx="2219004" cy="566476"/>
            <a:chOff x="0" y="0"/>
            <a:chExt cx="2958672" cy="755301"/>
          </a:xfrm>
        </p:grpSpPr>
        <p:sp>
          <p:nvSpPr>
            <p:cNvPr name="Freeform 9" id="9"/>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sp>
        <p:nvSpPr>
          <p:cNvPr name="Freeform 10" id="10"/>
          <p:cNvSpPr/>
          <p:nvPr/>
        </p:nvSpPr>
        <p:spPr>
          <a:xfrm flipH="false" flipV="false" rot="0">
            <a:off x="0" y="0"/>
            <a:ext cx="7809215" cy="10279478"/>
          </a:xfrm>
          <a:custGeom>
            <a:avLst/>
            <a:gdLst/>
            <a:ahLst/>
            <a:cxnLst/>
            <a:rect r="r" b="b" t="t" l="l"/>
            <a:pathLst>
              <a:path h="10279478" w="7809215">
                <a:moveTo>
                  <a:pt x="0" y="0"/>
                </a:moveTo>
                <a:lnTo>
                  <a:pt x="7809215" y="0"/>
                </a:lnTo>
                <a:lnTo>
                  <a:pt x="7809215" y="10279478"/>
                </a:lnTo>
                <a:lnTo>
                  <a:pt x="0" y="10279478"/>
                </a:lnTo>
                <a:lnTo>
                  <a:pt x="0" y="0"/>
                </a:lnTo>
                <a:close/>
              </a:path>
            </a:pathLst>
          </a:custGeom>
          <a:blipFill>
            <a:blip r:embed="rId3"/>
            <a:stretch>
              <a:fillRect l="-10316" t="-2505" r="0" b="-2251"/>
            </a:stretch>
          </a:blipFill>
        </p:spPr>
      </p:sp>
      <p:sp>
        <p:nvSpPr>
          <p:cNvPr name="Freeform 11" id="11"/>
          <p:cNvSpPr/>
          <p:nvPr/>
        </p:nvSpPr>
        <p:spPr>
          <a:xfrm flipH="false" flipV="false" rot="0">
            <a:off x="10292109" y="301336"/>
            <a:ext cx="3329958" cy="2776076"/>
          </a:xfrm>
          <a:custGeom>
            <a:avLst/>
            <a:gdLst/>
            <a:ahLst/>
            <a:cxnLst/>
            <a:rect r="r" b="b" t="t" l="l"/>
            <a:pathLst>
              <a:path h="2776076" w="3329958">
                <a:moveTo>
                  <a:pt x="0" y="0"/>
                </a:moveTo>
                <a:lnTo>
                  <a:pt x="3329958" y="0"/>
                </a:lnTo>
                <a:lnTo>
                  <a:pt x="3329958" y="2776076"/>
                </a:lnTo>
                <a:lnTo>
                  <a:pt x="0" y="2776076"/>
                </a:lnTo>
                <a:lnTo>
                  <a:pt x="0" y="0"/>
                </a:lnTo>
                <a:close/>
              </a:path>
            </a:pathLst>
          </a:custGeom>
          <a:blipFill>
            <a:blip r:embed="rId4"/>
            <a:stretch>
              <a:fillRect l="-1125" t="0" r="-2165" b="0"/>
            </a:stretch>
          </a:blipFill>
        </p:spPr>
      </p:sp>
      <p:sp>
        <p:nvSpPr>
          <p:cNvPr name="Freeform 12" id="12"/>
          <p:cNvSpPr/>
          <p:nvPr/>
        </p:nvSpPr>
        <p:spPr>
          <a:xfrm flipH="false" flipV="false" rot="0">
            <a:off x="12495284" y="4204676"/>
            <a:ext cx="4764016" cy="1974901"/>
          </a:xfrm>
          <a:custGeom>
            <a:avLst/>
            <a:gdLst/>
            <a:ahLst/>
            <a:cxnLst/>
            <a:rect r="r" b="b" t="t" l="l"/>
            <a:pathLst>
              <a:path h="1974901" w="4764016">
                <a:moveTo>
                  <a:pt x="0" y="0"/>
                </a:moveTo>
                <a:lnTo>
                  <a:pt x="4764016" y="0"/>
                </a:lnTo>
                <a:lnTo>
                  <a:pt x="4764016" y="1974901"/>
                </a:lnTo>
                <a:lnTo>
                  <a:pt x="0" y="19749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13807458" y="1974094"/>
            <a:ext cx="2287360" cy="4461164"/>
          </a:xfrm>
          <a:custGeom>
            <a:avLst/>
            <a:gdLst/>
            <a:ahLst/>
            <a:cxnLst/>
            <a:rect r="r" b="b" t="t" l="l"/>
            <a:pathLst>
              <a:path h="4461164" w="2287360">
                <a:moveTo>
                  <a:pt x="0" y="0"/>
                </a:moveTo>
                <a:lnTo>
                  <a:pt x="2287360" y="0"/>
                </a:lnTo>
                <a:lnTo>
                  <a:pt x="2287360" y="4461164"/>
                </a:lnTo>
                <a:lnTo>
                  <a:pt x="0" y="44611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false" flipV="false" rot="0">
            <a:off x="8010481" y="9206226"/>
            <a:ext cx="948191" cy="1013551"/>
          </a:xfrm>
          <a:custGeom>
            <a:avLst/>
            <a:gdLst/>
            <a:ahLst/>
            <a:cxnLst/>
            <a:rect r="r" b="b" t="t" l="l"/>
            <a:pathLst>
              <a:path h="1013551" w="948191">
                <a:moveTo>
                  <a:pt x="0" y="0"/>
                </a:moveTo>
                <a:lnTo>
                  <a:pt x="948192" y="0"/>
                </a:lnTo>
                <a:lnTo>
                  <a:pt x="948192" y="1013552"/>
                </a:lnTo>
                <a:lnTo>
                  <a:pt x="0" y="1013552"/>
                </a:lnTo>
                <a:lnTo>
                  <a:pt x="0" y="0"/>
                </a:lnTo>
                <a:close/>
              </a:path>
            </a:pathLst>
          </a:custGeom>
          <a:blipFill>
            <a:blip r:embed="rId9"/>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417052" cy="10287000"/>
          </a:xfrm>
          <a:custGeom>
            <a:avLst/>
            <a:gdLst/>
            <a:ahLst/>
            <a:cxnLst/>
            <a:rect r="r" b="b" t="t" l="l"/>
            <a:pathLst>
              <a:path h="10287000" w="7417052">
                <a:moveTo>
                  <a:pt x="0" y="0"/>
                </a:moveTo>
                <a:lnTo>
                  <a:pt x="7417052" y="0"/>
                </a:lnTo>
                <a:lnTo>
                  <a:pt x="7417052" y="10287000"/>
                </a:lnTo>
                <a:lnTo>
                  <a:pt x="0" y="10287000"/>
                </a:lnTo>
                <a:lnTo>
                  <a:pt x="0" y="0"/>
                </a:lnTo>
                <a:close/>
              </a:path>
            </a:pathLst>
          </a:custGeom>
          <a:blipFill>
            <a:blip r:embed="rId3"/>
            <a:stretch>
              <a:fillRect l="-5451" t="-1357" r="0" b="-18"/>
            </a:stretch>
          </a:blipFill>
        </p:spPr>
      </p:sp>
      <p:grpSp>
        <p:nvGrpSpPr>
          <p:cNvPr name="Group 3" id="3"/>
          <p:cNvGrpSpPr>
            <a:grpSpLocks noChangeAspect="true"/>
          </p:cNvGrpSpPr>
          <p:nvPr/>
        </p:nvGrpSpPr>
        <p:grpSpPr>
          <a:xfrm rot="0">
            <a:off x="12653786" y="8848796"/>
            <a:ext cx="5634214" cy="1438204"/>
            <a:chOff x="0" y="0"/>
            <a:chExt cx="7512285" cy="1917605"/>
          </a:xfrm>
        </p:grpSpPr>
        <p:sp>
          <p:nvSpPr>
            <p:cNvPr name="Freeform 4" id="4"/>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9FEAFF"/>
            </a:solidFill>
          </p:spPr>
        </p:sp>
      </p:grpSp>
      <p:grpSp>
        <p:nvGrpSpPr>
          <p:cNvPr name="Group 5" id="5"/>
          <p:cNvGrpSpPr>
            <a:grpSpLocks noChangeAspect="true"/>
          </p:cNvGrpSpPr>
          <p:nvPr/>
        </p:nvGrpSpPr>
        <p:grpSpPr>
          <a:xfrm rot="0">
            <a:off x="11583745" y="9567898"/>
            <a:ext cx="2694534" cy="687872"/>
            <a:chOff x="0" y="0"/>
            <a:chExt cx="3592712" cy="917163"/>
          </a:xfrm>
        </p:grpSpPr>
        <p:sp>
          <p:nvSpPr>
            <p:cNvPr name="Freeform 6" id="6"/>
            <p:cNvSpPr/>
            <p:nvPr/>
          </p:nvSpPr>
          <p:spPr>
            <a:xfrm flipH="false" flipV="false" rot="0">
              <a:off x="0" y="127"/>
              <a:ext cx="3592576" cy="916940"/>
            </a:xfrm>
            <a:custGeom>
              <a:avLst/>
              <a:gdLst/>
              <a:ahLst/>
              <a:cxnLst/>
              <a:rect r="r" b="b" t="t" l="l"/>
              <a:pathLst>
                <a:path h="916940" w="3592576">
                  <a:moveTo>
                    <a:pt x="1763522" y="0"/>
                  </a:moveTo>
                  <a:cubicBezTo>
                    <a:pt x="1997964" y="0"/>
                    <a:pt x="2197735" y="173863"/>
                    <a:pt x="2278126" y="419227"/>
                  </a:cubicBezTo>
                  <a:cubicBezTo>
                    <a:pt x="2376551" y="323850"/>
                    <a:pt x="2510663" y="264287"/>
                    <a:pt x="2659634" y="264287"/>
                  </a:cubicBezTo>
                  <a:cubicBezTo>
                    <a:pt x="2928874" y="264287"/>
                    <a:pt x="3152521" y="459105"/>
                    <a:pt x="3197225" y="715264"/>
                  </a:cubicBezTo>
                  <a:cubicBezTo>
                    <a:pt x="3233928" y="697357"/>
                    <a:pt x="3274695" y="686435"/>
                    <a:pt x="3318383" y="686435"/>
                  </a:cubicBezTo>
                  <a:cubicBezTo>
                    <a:pt x="3455543" y="686435"/>
                    <a:pt x="3569716" y="785876"/>
                    <a:pt x="3592576" y="916940"/>
                  </a:cubicBezTo>
                  <a:lnTo>
                    <a:pt x="0" y="916940"/>
                  </a:lnTo>
                  <a:cubicBezTo>
                    <a:pt x="0" y="916940"/>
                    <a:pt x="0" y="916940"/>
                    <a:pt x="0" y="915924"/>
                  </a:cubicBezTo>
                  <a:cubicBezTo>
                    <a:pt x="0" y="701421"/>
                    <a:pt x="173863" y="527558"/>
                    <a:pt x="388493" y="527558"/>
                  </a:cubicBezTo>
                  <a:cubicBezTo>
                    <a:pt x="443103" y="527558"/>
                    <a:pt x="494792" y="538480"/>
                    <a:pt x="541401" y="559308"/>
                  </a:cubicBezTo>
                  <a:cubicBezTo>
                    <a:pt x="604012" y="335788"/>
                    <a:pt x="807720" y="171831"/>
                    <a:pt x="1050036" y="171831"/>
                  </a:cubicBezTo>
                  <a:cubicBezTo>
                    <a:pt x="1153287" y="171831"/>
                    <a:pt x="1248664" y="201676"/>
                    <a:pt x="1329309" y="252222"/>
                  </a:cubicBezTo>
                  <a:cubicBezTo>
                    <a:pt x="1430655" y="99314"/>
                    <a:pt x="1587627" y="0"/>
                    <a:pt x="1763522" y="0"/>
                  </a:cubicBezTo>
                  <a:close/>
                </a:path>
              </a:pathLst>
            </a:custGeom>
            <a:solidFill>
              <a:srgbClr val="40B4E5"/>
            </a:solidFill>
          </p:spPr>
        </p:sp>
      </p:grpSp>
      <p:grpSp>
        <p:nvGrpSpPr>
          <p:cNvPr name="Group 7" id="7"/>
          <p:cNvGrpSpPr>
            <a:grpSpLocks noChangeAspect="true"/>
          </p:cNvGrpSpPr>
          <p:nvPr/>
        </p:nvGrpSpPr>
        <p:grpSpPr>
          <a:xfrm rot="0">
            <a:off x="14577855" y="7896722"/>
            <a:ext cx="3096190" cy="2359048"/>
            <a:chOff x="0" y="0"/>
            <a:chExt cx="4128253" cy="3145397"/>
          </a:xfrm>
        </p:grpSpPr>
        <p:sp>
          <p:nvSpPr>
            <p:cNvPr name="Freeform 8" id="8"/>
            <p:cNvSpPr/>
            <p:nvPr/>
          </p:nvSpPr>
          <p:spPr>
            <a:xfrm flipH="false" flipV="false" rot="0">
              <a:off x="127" y="-381"/>
              <a:ext cx="4127881" cy="3145536"/>
            </a:xfrm>
            <a:custGeom>
              <a:avLst/>
              <a:gdLst/>
              <a:ahLst/>
              <a:cxnLst/>
              <a:rect r="r" b="b" t="t" l="l"/>
              <a:pathLst>
                <a:path h="3145536" w="4127881">
                  <a:moveTo>
                    <a:pt x="2227072" y="1124712"/>
                  </a:moveTo>
                  <a:cubicBezTo>
                    <a:pt x="2255647" y="1132840"/>
                    <a:pt x="2283206" y="1140968"/>
                    <a:pt x="2311781" y="1151255"/>
                  </a:cubicBezTo>
                  <a:cubicBezTo>
                    <a:pt x="2318004" y="1186942"/>
                    <a:pt x="2321941" y="1223772"/>
                    <a:pt x="2318004" y="1259459"/>
                  </a:cubicBezTo>
                  <a:cubicBezTo>
                    <a:pt x="2314956" y="1288034"/>
                    <a:pt x="2305685" y="1314577"/>
                    <a:pt x="2296541" y="1340104"/>
                  </a:cubicBezTo>
                  <a:cubicBezTo>
                    <a:pt x="2244471" y="1339088"/>
                    <a:pt x="2226056" y="1316609"/>
                    <a:pt x="2223008" y="1252347"/>
                  </a:cubicBezTo>
                  <a:cubicBezTo>
                    <a:pt x="2222119" y="1222756"/>
                    <a:pt x="2224024" y="1194181"/>
                    <a:pt x="2225040" y="1166622"/>
                  </a:cubicBezTo>
                  <a:cubicBezTo>
                    <a:pt x="2226056" y="1152271"/>
                    <a:pt x="2227072" y="1139063"/>
                    <a:pt x="2227072" y="1124839"/>
                  </a:cubicBezTo>
                  <a:close/>
                  <a:moveTo>
                    <a:pt x="1675892" y="1187958"/>
                  </a:moveTo>
                  <a:cubicBezTo>
                    <a:pt x="1666748" y="1252220"/>
                    <a:pt x="1666748" y="1318641"/>
                    <a:pt x="1681988" y="1392047"/>
                  </a:cubicBezTo>
                  <a:cubicBezTo>
                    <a:pt x="1684020" y="1404366"/>
                    <a:pt x="1689227" y="1416558"/>
                    <a:pt x="1694307" y="1428877"/>
                  </a:cubicBezTo>
                  <a:cubicBezTo>
                    <a:pt x="1701419" y="1446149"/>
                    <a:pt x="1708658" y="1464564"/>
                    <a:pt x="1703451" y="1474851"/>
                  </a:cubicBezTo>
                  <a:cubicBezTo>
                    <a:pt x="1702435" y="1476883"/>
                    <a:pt x="1699387" y="1479931"/>
                    <a:pt x="1696339" y="1481963"/>
                  </a:cubicBezTo>
                  <a:cubicBezTo>
                    <a:pt x="1689227" y="1472819"/>
                    <a:pt x="1681988" y="1463675"/>
                    <a:pt x="1673860" y="1454404"/>
                  </a:cubicBezTo>
                  <a:cubicBezTo>
                    <a:pt x="1656588" y="1432941"/>
                    <a:pt x="1639189" y="1411478"/>
                    <a:pt x="1627886" y="1388110"/>
                  </a:cubicBezTo>
                  <a:cubicBezTo>
                    <a:pt x="1608455" y="1344168"/>
                    <a:pt x="1601343" y="1290066"/>
                    <a:pt x="1604391" y="1237107"/>
                  </a:cubicBezTo>
                  <a:cubicBezTo>
                    <a:pt x="1628902" y="1218692"/>
                    <a:pt x="1652397" y="1202436"/>
                    <a:pt x="1675892" y="1188085"/>
                  </a:cubicBezTo>
                  <a:close/>
                  <a:moveTo>
                    <a:pt x="2349500" y="1164463"/>
                  </a:moveTo>
                  <a:cubicBezTo>
                    <a:pt x="2390267" y="1178814"/>
                    <a:pt x="2431161" y="1195070"/>
                    <a:pt x="2473960" y="1212469"/>
                  </a:cubicBezTo>
                  <a:cubicBezTo>
                    <a:pt x="2469896" y="1302258"/>
                    <a:pt x="2462784" y="1391031"/>
                    <a:pt x="2441321" y="1470660"/>
                  </a:cubicBezTo>
                  <a:cubicBezTo>
                    <a:pt x="2433193" y="1499235"/>
                    <a:pt x="2424049" y="1521714"/>
                    <a:pt x="2413762" y="1541145"/>
                  </a:cubicBezTo>
                  <a:cubicBezTo>
                    <a:pt x="2366772" y="1539113"/>
                    <a:pt x="2336165" y="1527810"/>
                    <a:pt x="2319909" y="1508506"/>
                  </a:cubicBezTo>
                  <a:cubicBezTo>
                    <a:pt x="2303526" y="1488059"/>
                    <a:pt x="2300478" y="1456436"/>
                    <a:pt x="2310638" y="1412494"/>
                  </a:cubicBezTo>
                  <a:cubicBezTo>
                    <a:pt x="2314702" y="1393063"/>
                    <a:pt x="2320798" y="1374775"/>
                    <a:pt x="2328037" y="1355344"/>
                  </a:cubicBezTo>
                  <a:cubicBezTo>
                    <a:pt x="2338197" y="1326769"/>
                    <a:pt x="2348484" y="1297178"/>
                    <a:pt x="2352548" y="1263396"/>
                  </a:cubicBezTo>
                  <a:cubicBezTo>
                    <a:pt x="2356612" y="1229614"/>
                    <a:pt x="2353437" y="1195959"/>
                    <a:pt x="2349500" y="1164336"/>
                  </a:cubicBezTo>
                  <a:close/>
                  <a:moveTo>
                    <a:pt x="2069973" y="1095248"/>
                  </a:moveTo>
                  <a:cubicBezTo>
                    <a:pt x="2110740" y="1099312"/>
                    <a:pt x="2151634" y="1106424"/>
                    <a:pt x="2192401" y="1116711"/>
                  </a:cubicBezTo>
                  <a:cubicBezTo>
                    <a:pt x="2192401" y="1131951"/>
                    <a:pt x="2191385" y="1148334"/>
                    <a:pt x="2190369" y="1164590"/>
                  </a:cubicBezTo>
                  <a:cubicBezTo>
                    <a:pt x="2188337" y="1193165"/>
                    <a:pt x="2187321" y="1222756"/>
                    <a:pt x="2188337" y="1253363"/>
                  </a:cubicBezTo>
                  <a:cubicBezTo>
                    <a:pt x="2190369" y="1307465"/>
                    <a:pt x="2204593" y="1366647"/>
                    <a:pt x="2285238" y="1373759"/>
                  </a:cubicBezTo>
                  <a:cubicBezTo>
                    <a:pt x="2281174" y="1383919"/>
                    <a:pt x="2279015" y="1394206"/>
                    <a:pt x="2276094" y="1404366"/>
                  </a:cubicBezTo>
                  <a:cubicBezTo>
                    <a:pt x="2263775" y="1460500"/>
                    <a:pt x="2269871" y="1501267"/>
                    <a:pt x="2293366" y="1529969"/>
                  </a:cubicBezTo>
                  <a:cubicBezTo>
                    <a:pt x="2313813" y="1555369"/>
                    <a:pt x="2345436" y="1569720"/>
                    <a:pt x="2393442" y="1574800"/>
                  </a:cubicBezTo>
                  <a:cubicBezTo>
                    <a:pt x="2379091" y="1595247"/>
                    <a:pt x="2362835" y="1612646"/>
                    <a:pt x="2345436" y="1630934"/>
                  </a:cubicBezTo>
                  <a:cubicBezTo>
                    <a:pt x="2323973" y="1655445"/>
                    <a:pt x="2301494" y="1679956"/>
                    <a:pt x="2279142" y="1712595"/>
                  </a:cubicBezTo>
                  <a:cubicBezTo>
                    <a:pt x="2278126" y="1714627"/>
                    <a:pt x="2277110" y="1715643"/>
                    <a:pt x="2276094" y="1717675"/>
                  </a:cubicBezTo>
                  <a:cubicBezTo>
                    <a:pt x="2274951" y="1717548"/>
                    <a:pt x="2273681" y="1717294"/>
                    <a:pt x="2272538" y="1717294"/>
                  </a:cubicBezTo>
                  <a:cubicBezTo>
                    <a:pt x="2268347" y="1717294"/>
                    <a:pt x="2263902" y="1718818"/>
                    <a:pt x="2260854" y="1722755"/>
                  </a:cubicBezTo>
                  <a:cubicBezTo>
                    <a:pt x="2249805" y="1733804"/>
                    <a:pt x="2235454" y="1739519"/>
                    <a:pt x="2217928" y="1739519"/>
                  </a:cubicBezTo>
                  <a:cubicBezTo>
                    <a:pt x="2211197" y="1739519"/>
                    <a:pt x="2204085" y="1738630"/>
                    <a:pt x="2196465" y="1736979"/>
                  </a:cubicBezTo>
                  <a:cubicBezTo>
                    <a:pt x="2137283" y="1723644"/>
                    <a:pt x="2073910" y="1664462"/>
                    <a:pt x="2061718" y="1623695"/>
                  </a:cubicBezTo>
                  <a:cubicBezTo>
                    <a:pt x="2047494" y="1578737"/>
                    <a:pt x="2057654" y="1531747"/>
                    <a:pt x="2067941" y="1480820"/>
                  </a:cubicBezTo>
                  <a:cubicBezTo>
                    <a:pt x="2074037" y="1454277"/>
                    <a:pt x="2079117" y="1426718"/>
                    <a:pt x="2081276" y="1399159"/>
                  </a:cubicBezTo>
                  <a:cubicBezTo>
                    <a:pt x="2087372" y="1317498"/>
                    <a:pt x="2090420" y="1195959"/>
                    <a:pt x="2070100" y="1094994"/>
                  </a:cubicBezTo>
                  <a:close/>
                  <a:moveTo>
                    <a:pt x="1568704" y="1265682"/>
                  </a:moveTo>
                  <a:cubicBezTo>
                    <a:pt x="1569593" y="1315720"/>
                    <a:pt x="1578864" y="1364742"/>
                    <a:pt x="1596263" y="1403477"/>
                  </a:cubicBezTo>
                  <a:cubicBezTo>
                    <a:pt x="1609598" y="1431036"/>
                    <a:pt x="1628902" y="1454531"/>
                    <a:pt x="1647317" y="1476883"/>
                  </a:cubicBezTo>
                  <a:cubicBezTo>
                    <a:pt x="1655572" y="1486154"/>
                    <a:pt x="1662684" y="1495298"/>
                    <a:pt x="1669796" y="1505458"/>
                  </a:cubicBezTo>
                  <a:cubicBezTo>
                    <a:pt x="1669796" y="1507490"/>
                    <a:pt x="1669796" y="1510538"/>
                    <a:pt x="1670812" y="1512570"/>
                  </a:cubicBezTo>
                  <a:cubicBezTo>
                    <a:pt x="1671828" y="1517777"/>
                    <a:pt x="1677035" y="1520698"/>
                    <a:pt x="1681988" y="1522730"/>
                  </a:cubicBezTo>
                  <a:cubicBezTo>
                    <a:pt x="1690116" y="1536065"/>
                    <a:pt x="1697355" y="1549273"/>
                    <a:pt x="1701419" y="1563624"/>
                  </a:cubicBezTo>
                  <a:cubicBezTo>
                    <a:pt x="1709674" y="1597279"/>
                    <a:pt x="1704467" y="1628902"/>
                    <a:pt x="1684147" y="1660525"/>
                  </a:cubicBezTo>
                  <a:cubicBezTo>
                    <a:pt x="1656588" y="1703451"/>
                    <a:pt x="1601470" y="1737995"/>
                    <a:pt x="1546352" y="1749298"/>
                  </a:cubicBezTo>
                  <a:cubicBezTo>
                    <a:pt x="1529969" y="1739138"/>
                    <a:pt x="1514729" y="1726946"/>
                    <a:pt x="1498346" y="1711579"/>
                  </a:cubicBezTo>
                  <a:cubicBezTo>
                    <a:pt x="1466723" y="1680972"/>
                    <a:pt x="1422781" y="1557401"/>
                    <a:pt x="1394333" y="1429893"/>
                  </a:cubicBezTo>
                  <a:cubicBezTo>
                    <a:pt x="1439164" y="1384935"/>
                    <a:pt x="1485138" y="1340104"/>
                    <a:pt x="1531112" y="1298194"/>
                  </a:cubicBezTo>
                  <a:cubicBezTo>
                    <a:pt x="1543431" y="1287018"/>
                    <a:pt x="1556639" y="1275715"/>
                    <a:pt x="1568958" y="1265555"/>
                  </a:cubicBezTo>
                  <a:close/>
                  <a:moveTo>
                    <a:pt x="2508758" y="1226820"/>
                  </a:moveTo>
                  <a:cubicBezTo>
                    <a:pt x="2549525" y="1244219"/>
                    <a:pt x="2591435" y="1261491"/>
                    <a:pt x="2634361" y="1280033"/>
                  </a:cubicBezTo>
                  <a:cubicBezTo>
                    <a:pt x="2638425" y="1280922"/>
                    <a:pt x="2642489" y="1283081"/>
                    <a:pt x="2646680" y="1284097"/>
                  </a:cubicBezTo>
                  <a:cubicBezTo>
                    <a:pt x="2608834" y="1343279"/>
                    <a:pt x="2576195" y="1408684"/>
                    <a:pt x="2552700" y="1477010"/>
                  </a:cubicBezTo>
                  <a:cubicBezTo>
                    <a:pt x="2512949" y="1592453"/>
                    <a:pt x="2470023" y="1700530"/>
                    <a:pt x="2376043" y="1760728"/>
                  </a:cubicBezTo>
                  <a:cubicBezTo>
                    <a:pt x="2366391" y="1766570"/>
                    <a:pt x="2356866" y="1774063"/>
                    <a:pt x="2345563" y="1774063"/>
                  </a:cubicBezTo>
                  <a:cubicBezTo>
                    <a:pt x="2344928" y="1774063"/>
                    <a:pt x="2344166" y="1774063"/>
                    <a:pt x="2343404" y="1773936"/>
                  </a:cubicBezTo>
                  <a:cubicBezTo>
                    <a:pt x="2326132" y="1773936"/>
                    <a:pt x="2311781" y="1756664"/>
                    <a:pt x="2303653" y="1739265"/>
                  </a:cubicBezTo>
                  <a:cubicBezTo>
                    <a:pt x="2305685" y="1737233"/>
                    <a:pt x="2306701" y="1735201"/>
                    <a:pt x="2307717" y="1733169"/>
                  </a:cubicBezTo>
                  <a:cubicBezTo>
                    <a:pt x="2329180" y="1701546"/>
                    <a:pt x="2350643" y="1678051"/>
                    <a:pt x="2371979" y="1654556"/>
                  </a:cubicBezTo>
                  <a:cubicBezTo>
                    <a:pt x="2393315" y="1631061"/>
                    <a:pt x="2414905" y="1607566"/>
                    <a:pt x="2434209" y="1576959"/>
                  </a:cubicBezTo>
                  <a:lnTo>
                    <a:pt x="2440432" y="1576959"/>
                  </a:lnTo>
                  <a:cubicBezTo>
                    <a:pt x="2450592" y="1576959"/>
                    <a:pt x="2457704" y="1568831"/>
                    <a:pt x="2457704" y="1558671"/>
                  </a:cubicBezTo>
                  <a:cubicBezTo>
                    <a:pt x="2457704" y="1553464"/>
                    <a:pt x="2454656" y="1548511"/>
                    <a:pt x="2450592" y="1545336"/>
                  </a:cubicBezTo>
                  <a:cubicBezTo>
                    <a:pt x="2459736" y="1527048"/>
                    <a:pt x="2467864" y="1505585"/>
                    <a:pt x="2474976" y="1480058"/>
                  </a:cubicBezTo>
                  <a:cubicBezTo>
                    <a:pt x="2496439" y="1400556"/>
                    <a:pt x="2503551" y="1313688"/>
                    <a:pt x="2508631" y="1226947"/>
                  </a:cubicBezTo>
                  <a:close/>
                  <a:moveTo>
                    <a:pt x="1364615" y="1461643"/>
                  </a:moveTo>
                  <a:cubicBezTo>
                    <a:pt x="1394333" y="1586103"/>
                    <a:pt x="1438148" y="1703578"/>
                    <a:pt x="1474851" y="1737233"/>
                  </a:cubicBezTo>
                  <a:cubicBezTo>
                    <a:pt x="1490218" y="1752473"/>
                    <a:pt x="1505458" y="1764792"/>
                    <a:pt x="1521841" y="1775968"/>
                  </a:cubicBezTo>
                  <a:cubicBezTo>
                    <a:pt x="1524889" y="1782064"/>
                    <a:pt x="1530985" y="1787144"/>
                    <a:pt x="1538097" y="1787144"/>
                  </a:cubicBezTo>
                  <a:lnTo>
                    <a:pt x="1539113" y="1787144"/>
                  </a:lnTo>
                  <a:cubicBezTo>
                    <a:pt x="1575943" y="1809623"/>
                    <a:pt x="1614678" y="1823974"/>
                    <a:pt x="1654556" y="1833118"/>
                  </a:cubicBezTo>
                  <a:cubicBezTo>
                    <a:pt x="1621917" y="1860677"/>
                    <a:pt x="1592834" y="1874393"/>
                    <a:pt x="1566164" y="1874393"/>
                  </a:cubicBezTo>
                  <a:cubicBezTo>
                    <a:pt x="1561211" y="1874393"/>
                    <a:pt x="1556258" y="1873885"/>
                    <a:pt x="1551432" y="1872996"/>
                  </a:cubicBezTo>
                  <a:cubicBezTo>
                    <a:pt x="1482090" y="1860677"/>
                    <a:pt x="1433068" y="1752600"/>
                    <a:pt x="1385062" y="1648460"/>
                  </a:cubicBezTo>
                  <a:cubicBezTo>
                    <a:pt x="1362710" y="1598422"/>
                    <a:pt x="1340231" y="1550416"/>
                    <a:pt x="1315720" y="1511681"/>
                  </a:cubicBezTo>
                  <a:cubicBezTo>
                    <a:pt x="1331976" y="1494409"/>
                    <a:pt x="1348359" y="1478026"/>
                    <a:pt x="1364615" y="1461643"/>
                  </a:cubicBezTo>
                  <a:close/>
                  <a:moveTo>
                    <a:pt x="2002282" y="1092454"/>
                  </a:moveTo>
                  <a:cubicBezTo>
                    <a:pt x="2012569" y="1092454"/>
                    <a:pt x="2022856" y="1092708"/>
                    <a:pt x="2033143" y="1093216"/>
                  </a:cubicBezTo>
                  <a:cubicBezTo>
                    <a:pt x="2056638" y="1202436"/>
                    <a:pt x="2050415" y="1343279"/>
                    <a:pt x="2046478" y="1397381"/>
                  </a:cubicBezTo>
                  <a:cubicBezTo>
                    <a:pt x="2044446" y="1421892"/>
                    <a:pt x="2039239" y="1447419"/>
                    <a:pt x="2034159" y="1473962"/>
                  </a:cubicBezTo>
                  <a:cubicBezTo>
                    <a:pt x="2022983" y="1527048"/>
                    <a:pt x="2011680" y="1581150"/>
                    <a:pt x="2027936" y="1634236"/>
                  </a:cubicBezTo>
                  <a:cubicBezTo>
                    <a:pt x="2045335" y="1691386"/>
                    <a:pt x="2121916" y="1756791"/>
                    <a:pt x="2188210" y="1772031"/>
                  </a:cubicBezTo>
                  <a:cubicBezTo>
                    <a:pt x="2199386" y="1774063"/>
                    <a:pt x="2208657" y="1775079"/>
                    <a:pt x="2218817" y="1775079"/>
                  </a:cubicBezTo>
                  <a:cubicBezTo>
                    <a:pt x="2226945" y="1775079"/>
                    <a:pt x="2235073" y="1774063"/>
                    <a:pt x="2243328" y="1772031"/>
                  </a:cubicBezTo>
                  <a:cubicBezTo>
                    <a:pt x="2209673" y="1835404"/>
                    <a:pt x="2197354" y="1886331"/>
                    <a:pt x="2194306" y="1938401"/>
                  </a:cubicBezTo>
                  <a:cubicBezTo>
                    <a:pt x="2188210" y="1941449"/>
                    <a:pt x="2184145" y="1946529"/>
                    <a:pt x="2183129" y="1952752"/>
                  </a:cubicBezTo>
                  <a:cubicBezTo>
                    <a:pt x="2147442" y="1869059"/>
                    <a:pt x="2074925" y="1831340"/>
                    <a:pt x="1886076" y="1821053"/>
                  </a:cubicBezTo>
                  <a:cubicBezTo>
                    <a:pt x="1870837" y="1820037"/>
                    <a:pt x="1854453" y="1819021"/>
                    <a:pt x="1839213" y="1819021"/>
                  </a:cubicBezTo>
                  <a:cubicBezTo>
                    <a:pt x="1748281" y="1814957"/>
                    <a:pt x="1665731" y="1810893"/>
                    <a:pt x="1589150" y="1774063"/>
                  </a:cubicBezTo>
                  <a:cubicBezTo>
                    <a:pt x="1640204" y="1755775"/>
                    <a:pt x="1686051" y="1721993"/>
                    <a:pt x="1713610" y="1680210"/>
                  </a:cubicBezTo>
                  <a:cubicBezTo>
                    <a:pt x="1739137" y="1640332"/>
                    <a:pt x="1746250" y="1597533"/>
                    <a:pt x="1735073" y="1554607"/>
                  </a:cubicBezTo>
                  <a:cubicBezTo>
                    <a:pt x="1729994" y="1539367"/>
                    <a:pt x="1723897" y="1525016"/>
                    <a:pt x="1715642" y="1511681"/>
                  </a:cubicBezTo>
                  <a:cubicBezTo>
                    <a:pt x="1724787" y="1505585"/>
                    <a:pt x="1731010" y="1498473"/>
                    <a:pt x="1735073" y="1489202"/>
                  </a:cubicBezTo>
                  <a:cubicBezTo>
                    <a:pt x="1746250" y="1465834"/>
                    <a:pt x="1736090" y="1440307"/>
                    <a:pt x="1726945" y="1416812"/>
                  </a:cubicBezTo>
                  <a:cubicBezTo>
                    <a:pt x="1722881" y="1405636"/>
                    <a:pt x="1717801" y="1394333"/>
                    <a:pt x="1715769" y="1385189"/>
                  </a:cubicBezTo>
                  <a:cubicBezTo>
                    <a:pt x="1699513" y="1305560"/>
                    <a:pt x="1701418" y="1236218"/>
                    <a:pt x="1714753" y="1166749"/>
                  </a:cubicBezTo>
                  <a:cubicBezTo>
                    <a:pt x="1812416" y="1114298"/>
                    <a:pt x="1907540" y="1092454"/>
                    <a:pt x="2002408" y="1092454"/>
                  </a:cubicBezTo>
                  <a:close/>
                  <a:moveTo>
                    <a:pt x="3005836" y="508"/>
                  </a:moveTo>
                  <a:cubicBezTo>
                    <a:pt x="2834005" y="508"/>
                    <a:pt x="2556637" y="407035"/>
                    <a:pt x="2392299" y="407035"/>
                  </a:cubicBezTo>
                  <a:cubicBezTo>
                    <a:pt x="2386076" y="407035"/>
                    <a:pt x="2379980" y="406400"/>
                    <a:pt x="2374011" y="405257"/>
                  </a:cubicBezTo>
                  <a:cubicBezTo>
                    <a:pt x="2180971" y="365125"/>
                    <a:pt x="2099564" y="123571"/>
                    <a:pt x="1922780" y="123571"/>
                  </a:cubicBezTo>
                  <a:cubicBezTo>
                    <a:pt x="1869567" y="123571"/>
                    <a:pt x="1807845" y="145288"/>
                    <a:pt x="1732026" y="201041"/>
                  </a:cubicBezTo>
                  <a:cubicBezTo>
                    <a:pt x="1506347" y="367411"/>
                    <a:pt x="1687068" y="605282"/>
                    <a:pt x="1556512" y="777748"/>
                  </a:cubicBezTo>
                  <a:cubicBezTo>
                    <a:pt x="1515745" y="831215"/>
                    <a:pt x="1455420" y="851789"/>
                    <a:pt x="1383284" y="851789"/>
                  </a:cubicBezTo>
                  <a:cubicBezTo>
                    <a:pt x="1147826" y="851789"/>
                    <a:pt x="785368" y="633349"/>
                    <a:pt x="560070" y="633349"/>
                  </a:cubicBezTo>
                  <a:cubicBezTo>
                    <a:pt x="539877" y="633349"/>
                    <a:pt x="520954" y="635127"/>
                    <a:pt x="503174" y="638810"/>
                  </a:cubicBezTo>
                  <a:cubicBezTo>
                    <a:pt x="17272" y="743077"/>
                    <a:pt x="0" y="1419733"/>
                    <a:pt x="308102" y="1705483"/>
                  </a:cubicBezTo>
                  <a:cubicBezTo>
                    <a:pt x="455803" y="1842897"/>
                    <a:pt x="587375" y="1897507"/>
                    <a:pt x="708533" y="1897507"/>
                  </a:cubicBezTo>
                  <a:cubicBezTo>
                    <a:pt x="924179" y="1897507"/>
                    <a:pt x="1107059" y="1724533"/>
                    <a:pt x="1290066" y="1537081"/>
                  </a:cubicBezTo>
                  <a:cubicBezTo>
                    <a:pt x="1312545" y="1573911"/>
                    <a:pt x="1332992" y="1618742"/>
                    <a:pt x="1353312" y="1662557"/>
                  </a:cubicBezTo>
                  <a:cubicBezTo>
                    <a:pt x="1404366" y="1774825"/>
                    <a:pt x="1458468" y="1891157"/>
                    <a:pt x="1545209" y="1907540"/>
                  </a:cubicBezTo>
                  <a:cubicBezTo>
                    <a:pt x="1551305" y="1908556"/>
                    <a:pt x="1558544" y="1909572"/>
                    <a:pt x="1565656" y="1909572"/>
                  </a:cubicBezTo>
                  <a:cubicBezTo>
                    <a:pt x="1606423" y="1909572"/>
                    <a:pt x="1649349" y="1887093"/>
                    <a:pt x="1697355" y="1842135"/>
                  </a:cubicBezTo>
                  <a:cubicBezTo>
                    <a:pt x="1742313" y="1849247"/>
                    <a:pt x="1789176" y="1851279"/>
                    <a:pt x="1837182" y="1853311"/>
                  </a:cubicBezTo>
                  <a:cubicBezTo>
                    <a:pt x="1853438" y="1854327"/>
                    <a:pt x="1868805" y="1854327"/>
                    <a:pt x="1884172" y="1855343"/>
                  </a:cubicBezTo>
                  <a:cubicBezTo>
                    <a:pt x="2138299" y="1869567"/>
                    <a:pt x="2156714" y="1918589"/>
                    <a:pt x="2182114" y="2115566"/>
                  </a:cubicBezTo>
                  <a:cubicBezTo>
                    <a:pt x="2196465" y="2233930"/>
                    <a:pt x="2182114" y="2363597"/>
                    <a:pt x="2182114" y="2481961"/>
                  </a:cubicBezTo>
                  <a:cubicBezTo>
                    <a:pt x="2182114" y="2691257"/>
                    <a:pt x="2182114" y="2899410"/>
                    <a:pt x="2182114" y="3108706"/>
                  </a:cubicBezTo>
                  <a:cubicBezTo>
                    <a:pt x="2182114" y="3123946"/>
                    <a:pt x="2186178" y="3144393"/>
                    <a:pt x="2201545" y="3145409"/>
                  </a:cubicBezTo>
                  <a:cubicBezTo>
                    <a:pt x="2201926" y="3145409"/>
                    <a:pt x="2202307" y="3145536"/>
                    <a:pt x="2202688" y="3145536"/>
                  </a:cubicBezTo>
                  <a:cubicBezTo>
                    <a:pt x="2219071" y="3145536"/>
                    <a:pt x="2223897" y="3123692"/>
                    <a:pt x="2223897" y="3107690"/>
                  </a:cubicBezTo>
                  <a:cubicBezTo>
                    <a:pt x="2224913" y="2868803"/>
                    <a:pt x="2225929" y="2629027"/>
                    <a:pt x="2226945" y="2390140"/>
                  </a:cubicBezTo>
                  <a:cubicBezTo>
                    <a:pt x="2227961" y="2270760"/>
                    <a:pt x="2229993" y="2151253"/>
                    <a:pt x="2228977" y="2031746"/>
                  </a:cubicBezTo>
                  <a:cubicBezTo>
                    <a:pt x="2227961" y="1936877"/>
                    <a:pt x="2233041" y="1857248"/>
                    <a:pt x="2283079" y="1772539"/>
                  </a:cubicBezTo>
                  <a:cubicBezTo>
                    <a:pt x="2297430" y="1791970"/>
                    <a:pt x="2316734" y="1808226"/>
                    <a:pt x="2343277" y="1808226"/>
                  </a:cubicBezTo>
                  <a:cubicBezTo>
                    <a:pt x="2363724" y="1808226"/>
                    <a:pt x="2381123" y="1799082"/>
                    <a:pt x="2395347" y="1789938"/>
                  </a:cubicBezTo>
                  <a:cubicBezTo>
                    <a:pt x="2498344" y="1723644"/>
                    <a:pt x="2544318" y="1609217"/>
                    <a:pt x="2585085" y="1488821"/>
                  </a:cubicBezTo>
                  <a:cubicBezTo>
                    <a:pt x="2609596" y="1419479"/>
                    <a:pt x="2641219" y="1355217"/>
                    <a:pt x="2679954" y="1295908"/>
                  </a:cubicBezTo>
                  <a:cubicBezTo>
                    <a:pt x="2792730" y="1336929"/>
                    <a:pt x="2907792" y="1356741"/>
                    <a:pt x="3020568" y="1356741"/>
                  </a:cubicBezTo>
                  <a:cubicBezTo>
                    <a:pt x="3315589" y="1356741"/>
                    <a:pt x="3596132" y="1220724"/>
                    <a:pt x="3784346" y="968248"/>
                  </a:cubicBezTo>
                  <a:cubicBezTo>
                    <a:pt x="4127881" y="509651"/>
                    <a:pt x="3766312" y="98679"/>
                    <a:pt x="3311271" y="98679"/>
                  </a:cubicBezTo>
                  <a:cubicBezTo>
                    <a:pt x="3249676" y="98679"/>
                    <a:pt x="3186430" y="106172"/>
                    <a:pt x="3123057" y="122047"/>
                  </a:cubicBezTo>
                  <a:cubicBezTo>
                    <a:pt x="3096260" y="34036"/>
                    <a:pt x="3055366" y="0"/>
                    <a:pt x="3005709" y="0"/>
                  </a:cubicBezTo>
                  <a:close/>
                </a:path>
              </a:pathLst>
            </a:custGeom>
            <a:solidFill>
              <a:srgbClr val="053B5C"/>
            </a:solidFill>
          </p:spPr>
        </p:sp>
      </p:grpSp>
      <p:grpSp>
        <p:nvGrpSpPr>
          <p:cNvPr name="Group 9" id="9"/>
          <p:cNvGrpSpPr>
            <a:grpSpLocks noChangeAspect="true"/>
          </p:cNvGrpSpPr>
          <p:nvPr/>
        </p:nvGrpSpPr>
        <p:grpSpPr>
          <a:xfrm rot="0">
            <a:off x="14986848" y="9589438"/>
            <a:ext cx="2732496" cy="697562"/>
            <a:chOff x="0" y="0"/>
            <a:chExt cx="2958672" cy="755301"/>
          </a:xfrm>
        </p:grpSpPr>
        <p:sp>
          <p:nvSpPr>
            <p:cNvPr name="Freeform 10" id="10"/>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sp>
        <p:nvSpPr>
          <p:cNvPr name="Freeform 11" id="11"/>
          <p:cNvSpPr/>
          <p:nvPr/>
        </p:nvSpPr>
        <p:spPr>
          <a:xfrm flipH="false" flipV="false" rot="0">
            <a:off x="9016191" y="4951509"/>
            <a:ext cx="5970657" cy="2475109"/>
          </a:xfrm>
          <a:custGeom>
            <a:avLst/>
            <a:gdLst/>
            <a:ahLst/>
            <a:cxnLst/>
            <a:rect r="r" b="b" t="t" l="l"/>
            <a:pathLst>
              <a:path h="2475109" w="5970657">
                <a:moveTo>
                  <a:pt x="0" y="0"/>
                </a:moveTo>
                <a:lnTo>
                  <a:pt x="5970657" y="0"/>
                </a:lnTo>
                <a:lnTo>
                  <a:pt x="5970657" y="2475109"/>
                </a:lnTo>
                <a:lnTo>
                  <a:pt x="0" y="24751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0762823" y="2581203"/>
            <a:ext cx="2484376" cy="4845415"/>
          </a:xfrm>
          <a:custGeom>
            <a:avLst/>
            <a:gdLst/>
            <a:ahLst/>
            <a:cxnLst/>
            <a:rect r="r" b="b" t="t" l="l"/>
            <a:pathLst>
              <a:path h="4845415" w="2484376">
                <a:moveTo>
                  <a:pt x="0" y="0"/>
                </a:moveTo>
                <a:lnTo>
                  <a:pt x="2484377" y="0"/>
                </a:lnTo>
                <a:lnTo>
                  <a:pt x="2484377" y="4845415"/>
                </a:lnTo>
                <a:lnTo>
                  <a:pt x="0" y="4845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13797466" y="610837"/>
            <a:ext cx="2477043" cy="2430598"/>
          </a:xfrm>
          <a:custGeom>
            <a:avLst/>
            <a:gdLst/>
            <a:ahLst/>
            <a:cxnLst/>
            <a:rect r="r" b="b" t="t" l="l"/>
            <a:pathLst>
              <a:path h="2430598" w="2477043">
                <a:moveTo>
                  <a:pt x="0" y="0"/>
                </a:moveTo>
                <a:lnTo>
                  <a:pt x="2477043" y="0"/>
                </a:lnTo>
                <a:lnTo>
                  <a:pt x="2477043" y="2430598"/>
                </a:lnTo>
                <a:lnTo>
                  <a:pt x="0" y="2430598"/>
                </a:lnTo>
                <a:lnTo>
                  <a:pt x="0" y="0"/>
                </a:lnTo>
                <a:close/>
              </a:path>
            </a:pathLst>
          </a:custGeom>
          <a:blipFill>
            <a:blip r:embed="rId8"/>
            <a:stretch>
              <a:fillRect l="0" t="0" r="0" b="0"/>
            </a:stretch>
          </a:blipFill>
        </p:spPr>
      </p:sp>
      <p:sp>
        <p:nvSpPr>
          <p:cNvPr name="Freeform 14" id="14"/>
          <p:cNvSpPr/>
          <p:nvPr/>
        </p:nvSpPr>
        <p:spPr>
          <a:xfrm flipH="false" flipV="false" rot="0">
            <a:off x="7526904" y="9082662"/>
            <a:ext cx="948191" cy="1013551"/>
          </a:xfrm>
          <a:custGeom>
            <a:avLst/>
            <a:gdLst/>
            <a:ahLst/>
            <a:cxnLst/>
            <a:rect r="r" b="b" t="t" l="l"/>
            <a:pathLst>
              <a:path h="1013551" w="948191">
                <a:moveTo>
                  <a:pt x="0" y="0"/>
                </a:moveTo>
                <a:lnTo>
                  <a:pt x="948192" y="0"/>
                </a:lnTo>
                <a:lnTo>
                  <a:pt x="948192" y="1013551"/>
                </a:lnTo>
                <a:lnTo>
                  <a:pt x="0" y="1013551"/>
                </a:lnTo>
                <a:lnTo>
                  <a:pt x="0" y="0"/>
                </a:lnTo>
                <a:close/>
              </a:path>
            </a:pathLst>
          </a:custGeom>
          <a:blipFill>
            <a:blip r:embed="rId9"/>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143988" y="1821750"/>
            <a:ext cx="7668248" cy="6073066"/>
            <a:chOff x="0" y="0"/>
            <a:chExt cx="10224331" cy="8097422"/>
          </a:xfrm>
        </p:grpSpPr>
        <p:sp>
          <p:nvSpPr>
            <p:cNvPr name="Freeform 3" id="3"/>
            <p:cNvSpPr/>
            <p:nvPr/>
          </p:nvSpPr>
          <p:spPr>
            <a:xfrm flipH="false" flipV="false" rot="0">
              <a:off x="0" y="0"/>
              <a:ext cx="10224390" cy="8097392"/>
            </a:xfrm>
            <a:custGeom>
              <a:avLst/>
              <a:gdLst/>
              <a:ahLst/>
              <a:cxnLst/>
              <a:rect r="r" b="b" t="t" l="l"/>
              <a:pathLst>
                <a:path h="8097392" w="10224390">
                  <a:moveTo>
                    <a:pt x="7943342" y="0"/>
                  </a:moveTo>
                  <a:cubicBezTo>
                    <a:pt x="7110349" y="0"/>
                    <a:pt x="6255004" y="510794"/>
                    <a:pt x="5613273" y="665353"/>
                  </a:cubicBezTo>
                  <a:cubicBezTo>
                    <a:pt x="5371211" y="723773"/>
                    <a:pt x="5132070" y="738886"/>
                    <a:pt x="4893945" y="738886"/>
                  </a:cubicBezTo>
                  <a:cubicBezTo>
                    <a:pt x="4640580" y="738886"/>
                    <a:pt x="4388103" y="721868"/>
                    <a:pt x="4134231" y="721868"/>
                  </a:cubicBezTo>
                  <a:cubicBezTo>
                    <a:pt x="3624326" y="721868"/>
                    <a:pt x="3108452" y="790702"/>
                    <a:pt x="2565781" y="1204468"/>
                  </a:cubicBezTo>
                  <a:cubicBezTo>
                    <a:pt x="1730502" y="1841373"/>
                    <a:pt x="1734439" y="2572766"/>
                    <a:pt x="1489456" y="3089402"/>
                  </a:cubicBezTo>
                  <a:cubicBezTo>
                    <a:pt x="1177417" y="3748405"/>
                    <a:pt x="523875" y="4199128"/>
                    <a:pt x="238252" y="4893945"/>
                  </a:cubicBezTo>
                  <a:cubicBezTo>
                    <a:pt x="47117" y="5359146"/>
                    <a:pt x="0" y="5927725"/>
                    <a:pt x="195453" y="6400419"/>
                  </a:cubicBezTo>
                  <a:cubicBezTo>
                    <a:pt x="560451" y="7282561"/>
                    <a:pt x="1463294" y="7091299"/>
                    <a:pt x="2627884" y="7641971"/>
                  </a:cubicBezTo>
                  <a:cubicBezTo>
                    <a:pt x="3214878" y="7919339"/>
                    <a:pt x="3521583" y="7935340"/>
                    <a:pt x="3909187" y="7935340"/>
                  </a:cubicBezTo>
                  <a:cubicBezTo>
                    <a:pt x="3959479" y="7935340"/>
                    <a:pt x="4011168" y="7935086"/>
                    <a:pt x="4065143" y="7935086"/>
                  </a:cubicBezTo>
                  <a:cubicBezTo>
                    <a:pt x="4376420" y="7935086"/>
                    <a:pt x="4759579" y="7944103"/>
                    <a:pt x="5367401" y="8065769"/>
                  </a:cubicBezTo>
                  <a:cubicBezTo>
                    <a:pt x="5396992" y="8076691"/>
                    <a:pt x="5581650" y="8097392"/>
                    <a:pt x="5840984" y="8097392"/>
                  </a:cubicBezTo>
                  <a:cubicBezTo>
                    <a:pt x="6281801" y="8097392"/>
                    <a:pt x="6938518" y="8037575"/>
                    <a:pt x="7417181" y="7768208"/>
                  </a:cubicBezTo>
                  <a:cubicBezTo>
                    <a:pt x="8837930" y="6968489"/>
                    <a:pt x="8522463" y="6120383"/>
                    <a:pt x="8817356" y="5290819"/>
                  </a:cubicBezTo>
                  <a:cubicBezTo>
                    <a:pt x="8987917" y="4810124"/>
                    <a:pt x="9354820" y="4443729"/>
                    <a:pt x="9632062" y="4028312"/>
                  </a:cubicBezTo>
                  <a:cubicBezTo>
                    <a:pt x="10224390" y="3139312"/>
                    <a:pt x="10137649" y="2053970"/>
                    <a:pt x="9649715" y="1170431"/>
                  </a:cubicBezTo>
                  <a:cubicBezTo>
                    <a:pt x="9155176" y="275590"/>
                    <a:pt x="8555355" y="0"/>
                    <a:pt x="7943342" y="0"/>
                  </a:cubicBezTo>
                  <a:close/>
                </a:path>
              </a:pathLst>
            </a:custGeom>
            <a:solidFill>
              <a:srgbClr val="A0EBFF"/>
            </a:solidFill>
          </p:spPr>
        </p:sp>
      </p:grpSp>
      <p:grpSp>
        <p:nvGrpSpPr>
          <p:cNvPr name="Group 4" id="4"/>
          <p:cNvGrpSpPr>
            <a:grpSpLocks noChangeAspect="true"/>
          </p:cNvGrpSpPr>
          <p:nvPr/>
        </p:nvGrpSpPr>
        <p:grpSpPr>
          <a:xfrm rot="0">
            <a:off x="9371056" y="1912500"/>
            <a:ext cx="7207848" cy="5846662"/>
            <a:chOff x="0" y="0"/>
            <a:chExt cx="9610463" cy="7795550"/>
          </a:xfrm>
        </p:grpSpPr>
        <p:sp>
          <p:nvSpPr>
            <p:cNvPr name="Freeform 5" id="5"/>
            <p:cNvSpPr/>
            <p:nvPr/>
          </p:nvSpPr>
          <p:spPr>
            <a:xfrm flipH="false" flipV="false" rot="0">
              <a:off x="0" y="0"/>
              <a:ext cx="9610598" cy="7795514"/>
            </a:xfrm>
            <a:custGeom>
              <a:avLst/>
              <a:gdLst/>
              <a:ahLst/>
              <a:cxnLst/>
              <a:rect r="r" b="b" t="t" l="l"/>
              <a:pathLst>
                <a:path h="7795514" w="9610598">
                  <a:moveTo>
                    <a:pt x="5010404" y="0"/>
                  </a:moveTo>
                  <a:cubicBezTo>
                    <a:pt x="4491736" y="0"/>
                    <a:pt x="3972814" y="157099"/>
                    <a:pt x="3529330" y="471932"/>
                  </a:cubicBezTo>
                  <a:cubicBezTo>
                    <a:pt x="3130550" y="755015"/>
                    <a:pt x="3048762" y="908177"/>
                    <a:pt x="2390267" y="1163320"/>
                  </a:cubicBezTo>
                  <a:cubicBezTo>
                    <a:pt x="1638808" y="1454785"/>
                    <a:pt x="614807" y="1524254"/>
                    <a:pt x="261620" y="2414270"/>
                  </a:cubicBezTo>
                  <a:cubicBezTo>
                    <a:pt x="0" y="3073273"/>
                    <a:pt x="108331" y="4196842"/>
                    <a:pt x="618236" y="5082921"/>
                  </a:cubicBezTo>
                  <a:cubicBezTo>
                    <a:pt x="1081278" y="5887085"/>
                    <a:pt x="1727327" y="5946013"/>
                    <a:pt x="2224659" y="6146165"/>
                  </a:cubicBezTo>
                  <a:cubicBezTo>
                    <a:pt x="2916809" y="6424676"/>
                    <a:pt x="3382772" y="6945885"/>
                    <a:pt x="4096639" y="7283831"/>
                  </a:cubicBezTo>
                  <a:cubicBezTo>
                    <a:pt x="4720717" y="7579488"/>
                    <a:pt x="5570347" y="7795514"/>
                    <a:pt x="6386576" y="7795514"/>
                  </a:cubicBezTo>
                  <a:cubicBezTo>
                    <a:pt x="7015607" y="7795514"/>
                    <a:pt x="7624826" y="7667244"/>
                    <a:pt x="8095742" y="7348220"/>
                  </a:cubicBezTo>
                  <a:cubicBezTo>
                    <a:pt x="9610598" y="6321425"/>
                    <a:pt x="8772272" y="4908169"/>
                    <a:pt x="8284337" y="3684651"/>
                  </a:cubicBezTo>
                  <a:cubicBezTo>
                    <a:pt x="7676388" y="2159635"/>
                    <a:pt x="7468616" y="1548638"/>
                    <a:pt x="7047865" y="1006475"/>
                  </a:cubicBezTo>
                  <a:cubicBezTo>
                    <a:pt x="6527673" y="336423"/>
                    <a:pt x="5769356" y="0"/>
                    <a:pt x="5010404" y="0"/>
                  </a:cubicBezTo>
                  <a:close/>
                </a:path>
              </a:pathLst>
            </a:custGeom>
            <a:solidFill>
              <a:srgbClr val="FFFFFF">
                <a:alpha val="44314"/>
              </a:srgbClr>
            </a:solidFill>
          </p:spPr>
        </p:sp>
      </p:grpSp>
      <p:grpSp>
        <p:nvGrpSpPr>
          <p:cNvPr name="Group 6" id="6"/>
          <p:cNvGrpSpPr>
            <a:grpSpLocks noChangeAspect="true"/>
          </p:cNvGrpSpPr>
          <p:nvPr/>
        </p:nvGrpSpPr>
        <p:grpSpPr>
          <a:xfrm rot="0">
            <a:off x="9340196" y="7724322"/>
            <a:ext cx="7146498" cy="740938"/>
            <a:chOff x="0" y="0"/>
            <a:chExt cx="9528664" cy="987918"/>
          </a:xfrm>
        </p:grpSpPr>
        <p:sp>
          <p:nvSpPr>
            <p:cNvPr name="Freeform 7" id="7"/>
            <p:cNvSpPr/>
            <p:nvPr/>
          </p:nvSpPr>
          <p:spPr>
            <a:xfrm flipH="false" flipV="false" rot="0">
              <a:off x="0" y="0"/>
              <a:ext cx="9528556" cy="987933"/>
            </a:xfrm>
            <a:custGeom>
              <a:avLst/>
              <a:gdLst/>
              <a:ahLst/>
              <a:cxnLst/>
              <a:rect r="r" b="b" t="t" l="l"/>
              <a:pathLst>
                <a:path h="987933" w="9528556">
                  <a:moveTo>
                    <a:pt x="4764278" y="0"/>
                  </a:moveTo>
                  <a:cubicBezTo>
                    <a:pt x="3500882" y="0"/>
                    <a:pt x="2289302" y="52451"/>
                    <a:pt x="1395730" y="144780"/>
                  </a:cubicBezTo>
                  <a:cubicBezTo>
                    <a:pt x="502158" y="237617"/>
                    <a:pt x="0" y="362966"/>
                    <a:pt x="0" y="494157"/>
                  </a:cubicBezTo>
                  <a:cubicBezTo>
                    <a:pt x="0" y="624967"/>
                    <a:pt x="502158" y="750697"/>
                    <a:pt x="1395730" y="843153"/>
                  </a:cubicBezTo>
                  <a:cubicBezTo>
                    <a:pt x="2289302" y="935990"/>
                    <a:pt x="3500882" y="987933"/>
                    <a:pt x="4764278" y="987933"/>
                  </a:cubicBezTo>
                  <a:cubicBezTo>
                    <a:pt x="6028182" y="987933"/>
                    <a:pt x="7239762" y="935990"/>
                    <a:pt x="8133334" y="843153"/>
                  </a:cubicBezTo>
                  <a:cubicBezTo>
                    <a:pt x="9026906" y="750824"/>
                    <a:pt x="9528556" y="624967"/>
                    <a:pt x="9528556" y="494157"/>
                  </a:cubicBezTo>
                  <a:cubicBezTo>
                    <a:pt x="9528556" y="362839"/>
                    <a:pt x="9026906" y="237617"/>
                    <a:pt x="8133334" y="144780"/>
                  </a:cubicBezTo>
                  <a:cubicBezTo>
                    <a:pt x="7239762" y="52451"/>
                    <a:pt x="6028309" y="0"/>
                    <a:pt x="4764278" y="0"/>
                  </a:cubicBezTo>
                  <a:close/>
                </a:path>
              </a:pathLst>
            </a:custGeom>
            <a:solidFill>
              <a:srgbClr val="439D8A"/>
            </a:solidFill>
          </p:spPr>
        </p:sp>
      </p:grpSp>
      <p:grpSp>
        <p:nvGrpSpPr>
          <p:cNvPr name="Group 8" id="8"/>
          <p:cNvGrpSpPr>
            <a:grpSpLocks noChangeAspect="true"/>
          </p:cNvGrpSpPr>
          <p:nvPr/>
        </p:nvGrpSpPr>
        <p:grpSpPr>
          <a:xfrm rot="0">
            <a:off x="14882467" y="4905372"/>
            <a:ext cx="799922" cy="1273271"/>
            <a:chOff x="0" y="0"/>
            <a:chExt cx="1066563" cy="1697694"/>
          </a:xfrm>
        </p:grpSpPr>
        <p:sp>
          <p:nvSpPr>
            <p:cNvPr name="Freeform 9" id="9"/>
            <p:cNvSpPr/>
            <p:nvPr/>
          </p:nvSpPr>
          <p:spPr>
            <a:xfrm flipH="false" flipV="false" rot="0">
              <a:off x="0" y="0"/>
              <a:ext cx="1066419" cy="1697736"/>
            </a:xfrm>
            <a:custGeom>
              <a:avLst/>
              <a:gdLst/>
              <a:ahLst/>
              <a:cxnLst/>
              <a:rect r="r" b="b" t="t" l="l"/>
              <a:pathLst>
                <a:path h="1697736" w="1066419">
                  <a:moveTo>
                    <a:pt x="787400" y="0"/>
                  </a:moveTo>
                  <a:cubicBezTo>
                    <a:pt x="784098" y="0"/>
                    <a:pt x="780796" y="254"/>
                    <a:pt x="777494" y="762"/>
                  </a:cubicBezTo>
                  <a:lnTo>
                    <a:pt x="70612" y="101600"/>
                  </a:lnTo>
                  <a:cubicBezTo>
                    <a:pt x="28956" y="107061"/>
                    <a:pt x="0" y="148971"/>
                    <a:pt x="6350" y="194945"/>
                  </a:cubicBezTo>
                  <a:lnTo>
                    <a:pt x="202311" y="1625092"/>
                  </a:lnTo>
                  <a:cubicBezTo>
                    <a:pt x="208153" y="1666875"/>
                    <a:pt x="241427" y="1697736"/>
                    <a:pt x="279146" y="1697736"/>
                  </a:cubicBezTo>
                  <a:cubicBezTo>
                    <a:pt x="282448" y="1697736"/>
                    <a:pt x="285750" y="1697482"/>
                    <a:pt x="289052" y="1696974"/>
                  </a:cubicBezTo>
                  <a:lnTo>
                    <a:pt x="995934" y="1596644"/>
                  </a:lnTo>
                  <a:cubicBezTo>
                    <a:pt x="1037590" y="1590675"/>
                    <a:pt x="1066419" y="1548765"/>
                    <a:pt x="1060069" y="1503299"/>
                  </a:cubicBezTo>
                  <a:lnTo>
                    <a:pt x="864235" y="73152"/>
                  </a:lnTo>
                  <a:cubicBezTo>
                    <a:pt x="858393" y="30861"/>
                    <a:pt x="825119" y="0"/>
                    <a:pt x="787400" y="0"/>
                  </a:cubicBezTo>
                  <a:close/>
                </a:path>
              </a:pathLst>
            </a:custGeom>
            <a:solidFill>
              <a:srgbClr val="46B6E6"/>
            </a:solidFill>
          </p:spPr>
        </p:sp>
      </p:grpSp>
      <p:grpSp>
        <p:nvGrpSpPr>
          <p:cNvPr name="Group 10" id="10"/>
          <p:cNvGrpSpPr>
            <a:grpSpLocks noChangeAspect="true"/>
          </p:cNvGrpSpPr>
          <p:nvPr/>
        </p:nvGrpSpPr>
        <p:grpSpPr>
          <a:xfrm rot="0">
            <a:off x="13949199" y="5236268"/>
            <a:ext cx="1027360" cy="1333079"/>
            <a:chOff x="0" y="0"/>
            <a:chExt cx="1369814" cy="1777439"/>
          </a:xfrm>
        </p:grpSpPr>
        <p:sp>
          <p:nvSpPr>
            <p:cNvPr name="Freeform 11" id="11"/>
            <p:cNvSpPr/>
            <p:nvPr/>
          </p:nvSpPr>
          <p:spPr>
            <a:xfrm flipH="false" flipV="false" rot="0">
              <a:off x="0" y="0"/>
              <a:ext cx="1369822" cy="1777365"/>
            </a:xfrm>
            <a:custGeom>
              <a:avLst/>
              <a:gdLst/>
              <a:ahLst/>
              <a:cxnLst/>
              <a:rect r="r" b="b" t="t" l="l"/>
              <a:pathLst>
                <a:path h="1777365" w="1369822">
                  <a:moveTo>
                    <a:pt x="625221" y="0"/>
                  </a:moveTo>
                  <a:cubicBezTo>
                    <a:pt x="594106" y="0"/>
                    <a:pt x="564007" y="20320"/>
                    <a:pt x="550672" y="53721"/>
                  </a:cubicBezTo>
                  <a:lnTo>
                    <a:pt x="16637" y="1391539"/>
                  </a:lnTo>
                  <a:cubicBezTo>
                    <a:pt x="0" y="1433957"/>
                    <a:pt x="17653" y="1481836"/>
                    <a:pt x="56388" y="1497838"/>
                  </a:cubicBezTo>
                  <a:lnTo>
                    <a:pt x="717677" y="1771904"/>
                  </a:lnTo>
                  <a:cubicBezTo>
                    <a:pt x="726567" y="1775587"/>
                    <a:pt x="735711" y="1777365"/>
                    <a:pt x="744855" y="1777365"/>
                  </a:cubicBezTo>
                  <a:cubicBezTo>
                    <a:pt x="775970" y="1777365"/>
                    <a:pt x="805815" y="1756791"/>
                    <a:pt x="819150" y="1723898"/>
                  </a:cubicBezTo>
                  <a:lnTo>
                    <a:pt x="1353185" y="386207"/>
                  </a:lnTo>
                  <a:cubicBezTo>
                    <a:pt x="1369822" y="343281"/>
                    <a:pt x="1352169" y="295910"/>
                    <a:pt x="1313434" y="279400"/>
                  </a:cubicBezTo>
                  <a:lnTo>
                    <a:pt x="652145" y="5334"/>
                  </a:lnTo>
                  <a:cubicBezTo>
                    <a:pt x="643255" y="1778"/>
                    <a:pt x="634238" y="0"/>
                    <a:pt x="625221" y="0"/>
                  </a:cubicBezTo>
                  <a:close/>
                </a:path>
              </a:pathLst>
            </a:custGeom>
            <a:solidFill>
              <a:srgbClr val="46B6E6"/>
            </a:solidFill>
          </p:spPr>
        </p:sp>
      </p:grpSp>
      <p:grpSp>
        <p:nvGrpSpPr>
          <p:cNvPr name="Group 12" id="12"/>
          <p:cNvGrpSpPr>
            <a:grpSpLocks noChangeAspect="true"/>
          </p:cNvGrpSpPr>
          <p:nvPr/>
        </p:nvGrpSpPr>
        <p:grpSpPr>
          <a:xfrm rot="0">
            <a:off x="15149592" y="5002411"/>
            <a:ext cx="877442" cy="780339"/>
            <a:chOff x="0" y="0"/>
            <a:chExt cx="1169923" cy="1040452"/>
          </a:xfrm>
        </p:grpSpPr>
        <p:sp>
          <p:nvSpPr>
            <p:cNvPr name="Freeform 13" id="13"/>
            <p:cNvSpPr/>
            <p:nvPr/>
          </p:nvSpPr>
          <p:spPr>
            <a:xfrm flipH="false" flipV="false" rot="0">
              <a:off x="0" y="0"/>
              <a:ext cx="1169924" cy="1040257"/>
            </a:xfrm>
            <a:custGeom>
              <a:avLst/>
              <a:gdLst/>
              <a:ahLst/>
              <a:cxnLst/>
              <a:rect r="r" b="b" t="t" l="l"/>
              <a:pathLst>
                <a:path h="1040257" w="1169924">
                  <a:moveTo>
                    <a:pt x="694944" y="0"/>
                  </a:moveTo>
                  <a:cubicBezTo>
                    <a:pt x="616712" y="0"/>
                    <a:pt x="538226" y="21844"/>
                    <a:pt x="469773" y="66548"/>
                  </a:cubicBezTo>
                  <a:cubicBezTo>
                    <a:pt x="338455" y="151892"/>
                    <a:pt x="263525" y="302641"/>
                    <a:pt x="273812" y="459359"/>
                  </a:cubicBezTo>
                  <a:cubicBezTo>
                    <a:pt x="280162" y="557149"/>
                    <a:pt x="240538" y="652526"/>
                    <a:pt x="166497" y="714502"/>
                  </a:cubicBezTo>
                  <a:lnTo>
                    <a:pt x="155321" y="724027"/>
                  </a:lnTo>
                  <a:lnTo>
                    <a:pt x="148971" y="715518"/>
                  </a:lnTo>
                  <a:lnTo>
                    <a:pt x="143129" y="708533"/>
                  </a:lnTo>
                  <a:lnTo>
                    <a:pt x="117221" y="729996"/>
                  </a:lnTo>
                  <a:lnTo>
                    <a:pt x="123063" y="737489"/>
                  </a:lnTo>
                  <a:lnTo>
                    <a:pt x="97536" y="758952"/>
                  </a:lnTo>
                  <a:lnTo>
                    <a:pt x="91694" y="751967"/>
                  </a:lnTo>
                  <a:lnTo>
                    <a:pt x="66167" y="773430"/>
                  </a:lnTo>
                  <a:lnTo>
                    <a:pt x="71501" y="780923"/>
                  </a:lnTo>
                  <a:lnTo>
                    <a:pt x="45974" y="802386"/>
                  </a:lnTo>
                  <a:lnTo>
                    <a:pt x="40132" y="795401"/>
                  </a:lnTo>
                  <a:lnTo>
                    <a:pt x="14605" y="816864"/>
                  </a:lnTo>
                  <a:lnTo>
                    <a:pt x="20955" y="824865"/>
                  </a:lnTo>
                  <a:cubicBezTo>
                    <a:pt x="10668" y="836295"/>
                    <a:pt x="8255" y="852805"/>
                    <a:pt x="14605" y="867283"/>
                  </a:cubicBezTo>
                  <a:cubicBezTo>
                    <a:pt x="1524" y="877697"/>
                    <a:pt x="0" y="897128"/>
                    <a:pt x="10287" y="910082"/>
                  </a:cubicBezTo>
                  <a:lnTo>
                    <a:pt x="20574" y="922528"/>
                  </a:lnTo>
                  <a:lnTo>
                    <a:pt x="16129" y="926465"/>
                  </a:lnTo>
                  <a:cubicBezTo>
                    <a:pt x="6350" y="934466"/>
                    <a:pt x="5334" y="948944"/>
                    <a:pt x="13208" y="958977"/>
                  </a:cubicBezTo>
                  <a:lnTo>
                    <a:pt x="58801" y="1014857"/>
                  </a:lnTo>
                  <a:cubicBezTo>
                    <a:pt x="63500" y="1020572"/>
                    <a:pt x="69977" y="1023493"/>
                    <a:pt x="76581" y="1023493"/>
                  </a:cubicBezTo>
                  <a:cubicBezTo>
                    <a:pt x="81534" y="1023493"/>
                    <a:pt x="86487" y="1021842"/>
                    <a:pt x="90678" y="1018413"/>
                  </a:cubicBezTo>
                  <a:lnTo>
                    <a:pt x="95123" y="1014476"/>
                  </a:lnTo>
                  <a:lnTo>
                    <a:pt x="105410" y="1026922"/>
                  </a:lnTo>
                  <a:cubicBezTo>
                    <a:pt x="111506" y="1034161"/>
                    <a:pt x="120015" y="1037971"/>
                    <a:pt x="128524" y="1037971"/>
                  </a:cubicBezTo>
                  <a:cubicBezTo>
                    <a:pt x="135255" y="1037971"/>
                    <a:pt x="141986" y="1035685"/>
                    <a:pt x="147447" y="1030859"/>
                  </a:cubicBezTo>
                  <a:lnTo>
                    <a:pt x="147955" y="1030859"/>
                  </a:lnTo>
                  <a:cubicBezTo>
                    <a:pt x="154432" y="1035685"/>
                    <a:pt x="162052" y="1037971"/>
                    <a:pt x="169672" y="1037971"/>
                  </a:cubicBezTo>
                  <a:cubicBezTo>
                    <a:pt x="176530" y="1037971"/>
                    <a:pt x="183388" y="1036066"/>
                    <a:pt x="189611" y="1032256"/>
                  </a:cubicBezTo>
                  <a:lnTo>
                    <a:pt x="195961" y="1040257"/>
                  </a:lnTo>
                  <a:lnTo>
                    <a:pt x="221869" y="1018286"/>
                  </a:lnTo>
                  <a:lnTo>
                    <a:pt x="216027" y="1011301"/>
                  </a:lnTo>
                  <a:lnTo>
                    <a:pt x="241554" y="989838"/>
                  </a:lnTo>
                  <a:lnTo>
                    <a:pt x="247396" y="996823"/>
                  </a:lnTo>
                  <a:lnTo>
                    <a:pt x="273304" y="975360"/>
                  </a:lnTo>
                  <a:lnTo>
                    <a:pt x="267462" y="967867"/>
                  </a:lnTo>
                  <a:lnTo>
                    <a:pt x="292989" y="946404"/>
                  </a:lnTo>
                  <a:lnTo>
                    <a:pt x="298831" y="953389"/>
                  </a:lnTo>
                  <a:lnTo>
                    <a:pt x="324358" y="931926"/>
                  </a:lnTo>
                  <a:lnTo>
                    <a:pt x="312166" y="916432"/>
                  </a:lnTo>
                  <a:lnTo>
                    <a:pt x="323342" y="906907"/>
                  </a:lnTo>
                  <a:cubicBezTo>
                    <a:pt x="376936" y="861695"/>
                    <a:pt x="443865" y="838073"/>
                    <a:pt x="514350" y="838073"/>
                  </a:cubicBezTo>
                  <a:cubicBezTo>
                    <a:pt x="540512" y="838073"/>
                    <a:pt x="567182" y="841375"/>
                    <a:pt x="593852" y="847979"/>
                  </a:cubicBezTo>
                  <a:cubicBezTo>
                    <a:pt x="627507" y="856488"/>
                    <a:pt x="661670" y="860679"/>
                    <a:pt x="695706" y="860679"/>
                  </a:cubicBezTo>
                  <a:cubicBezTo>
                    <a:pt x="793115" y="860679"/>
                    <a:pt x="888873" y="826516"/>
                    <a:pt x="965200" y="762127"/>
                  </a:cubicBezTo>
                  <a:cubicBezTo>
                    <a:pt x="1144905" y="610616"/>
                    <a:pt x="1169924" y="339090"/>
                    <a:pt x="1021461" y="155829"/>
                  </a:cubicBezTo>
                  <a:cubicBezTo>
                    <a:pt x="1011174" y="143383"/>
                    <a:pt x="1000379" y="131318"/>
                    <a:pt x="988568" y="119888"/>
                  </a:cubicBezTo>
                  <a:cubicBezTo>
                    <a:pt x="908558" y="40894"/>
                    <a:pt x="801878" y="0"/>
                    <a:pt x="694944" y="0"/>
                  </a:cubicBezTo>
                  <a:close/>
                </a:path>
              </a:pathLst>
            </a:custGeom>
            <a:solidFill>
              <a:srgbClr val="053B5C"/>
            </a:solidFill>
          </p:spPr>
        </p:sp>
      </p:grpSp>
      <p:grpSp>
        <p:nvGrpSpPr>
          <p:cNvPr name="Group 14" id="14"/>
          <p:cNvGrpSpPr>
            <a:grpSpLocks noChangeAspect="true"/>
          </p:cNvGrpSpPr>
          <p:nvPr/>
        </p:nvGrpSpPr>
        <p:grpSpPr>
          <a:xfrm rot="0">
            <a:off x="14452217" y="4988638"/>
            <a:ext cx="1007888" cy="1236008"/>
            <a:chOff x="0" y="0"/>
            <a:chExt cx="1343850" cy="1648011"/>
          </a:xfrm>
        </p:grpSpPr>
        <p:sp>
          <p:nvSpPr>
            <p:cNvPr name="Freeform 15" id="15"/>
            <p:cNvSpPr/>
            <p:nvPr/>
          </p:nvSpPr>
          <p:spPr>
            <a:xfrm flipH="false" flipV="false" rot="0">
              <a:off x="0" y="0"/>
              <a:ext cx="1343787" cy="1647952"/>
            </a:xfrm>
            <a:custGeom>
              <a:avLst/>
              <a:gdLst/>
              <a:ahLst/>
              <a:cxnLst/>
              <a:rect r="r" b="b" t="t" l="l"/>
              <a:pathLst>
                <a:path h="1647952" w="1343787">
                  <a:moveTo>
                    <a:pt x="256540" y="0"/>
                  </a:moveTo>
                  <a:cubicBezTo>
                    <a:pt x="247015" y="0"/>
                    <a:pt x="237490" y="2921"/>
                    <a:pt x="229235" y="9017"/>
                  </a:cubicBezTo>
                  <a:lnTo>
                    <a:pt x="43180" y="144272"/>
                  </a:lnTo>
                  <a:cubicBezTo>
                    <a:pt x="22098" y="159766"/>
                    <a:pt x="17653" y="189230"/>
                    <a:pt x="32385" y="210693"/>
                  </a:cubicBezTo>
                  <a:lnTo>
                    <a:pt x="71120" y="266065"/>
                  </a:lnTo>
                  <a:lnTo>
                    <a:pt x="25908" y="298958"/>
                  </a:lnTo>
                  <a:cubicBezTo>
                    <a:pt x="4953" y="314452"/>
                    <a:pt x="0" y="343916"/>
                    <a:pt x="15240" y="365379"/>
                  </a:cubicBezTo>
                  <a:lnTo>
                    <a:pt x="900049" y="1627886"/>
                  </a:lnTo>
                  <a:cubicBezTo>
                    <a:pt x="909320" y="1640967"/>
                    <a:pt x="923798" y="1647952"/>
                    <a:pt x="938403" y="1647952"/>
                  </a:cubicBezTo>
                  <a:cubicBezTo>
                    <a:pt x="947674" y="1647952"/>
                    <a:pt x="957072" y="1645158"/>
                    <a:pt x="965200" y="1639316"/>
                  </a:cubicBezTo>
                  <a:lnTo>
                    <a:pt x="1317879" y="1382268"/>
                  </a:lnTo>
                  <a:cubicBezTo>
                    <a:pt x="1338961" y="1367282"/>
                    <a:pt x="1343787" y="1337310"/>
                    <a:pt x="1329182" y="1315847"/>
                  </a:cubicBezTo>
                  <a:lnTo>
                    <a:pt x="443865" y="53467"/>
                  </a:lnTo>
                  <a:cubicBezTo>
                    <a:pt x="434594" y="40386"/>
                    <a:pt x="420370" y="33528"/>
                    <a:pt x="405892" y="33528"/>
                  </a:cubicBezTo>
                  <a:cubicBezTo>
                    <a:pt x="396494" y="33528"/>
                    <a:pt x="386969" y="36449"/>
                    <a:pt x="378714" y="42545"/>
                  </a:cubicBezTo>
                  <a:lnTo>
                    <a:pt x="333629" y="75438"/>
                  </a:lnTo>
                  <a:lnTo>
                    <a:pt x="294386" y="19939"/>
                  </a:lnTo>
                  <a:cubicBezTo>
                    <a:pt x="285496" y="6985"/>
                    <a:pt x="271145" y="0"/>
                    <a:pt x="256540" y="0"/>
                  </a:cubicBezTo>
                  <a:close/>
                </a:path>
              </a:pathLst>
            </a:custGeom>
            <a:solidFill>
              <a:srgbClr val="053B5C"/>
            </a:solidFill>
          </p:spPr>
        </p:sp>
      </p:grpSp>
      <p:grpSp>
        <p:nvGrpSpPr>
          <p:cNvPr name="Group 16" id="16"/>
          <p:cNvGrpSpPr>
            <a:grpSpLocks noChangeAspect="true"/>
          </p:cNvGrpSpPr>
          <p:nvPr/>
        </p:nvGrpSpPr>
        <p:grpSpPr>
          <a:xfrm rot="0">
            <a:off x="10379283" y="4726387"/>
            <a:ext cx="1080625" cy="1631492"/>
            <a:chOff x="0" y="0"/>
            <a:chExt cx="1440833" cy="2175323"/>
          </a:xfrm>
        </p:grpSpPr>
        <p:sp>
          <p:nvSpPr>
            <p:cNvPr name="Freeform 17" id="17"/>
            <p:cNvSpPr/>
            <p:nvPr/>
          </p:nvSpPr>
          <p:spPr>
            <a:xfrm flipH="false" flipV="false" rot="0">
              <a:off x="0" y="0"/>
              <a:ext cx="1440942" cy="2175256"/>
            </a:xfrm>
            <a:custGeom>
              <a:avLst/>
              <a:gdLst/>
              <a:ahLst/>
              <a:cxnLst/>
              <a:rect r="r" b="b" t="t" l="l"/>
              <a:pathLst>
                <a:path h="2175256" w="1440942">
                  <a:moveTo>
                    <a:pt x="1416812" y="0"/>
                  </a:moveTo>
                  <a:cubicBezTo>
                    <a:pt x="1409827" y="0"/>
                    <a:pt x="1402969" y="3556"/>
                    <a:pt x="1398651" y="10160"/>
                  </a:cubicBezTo>
                  <a:lnTo>
                    <a:pt x="1045972" y="579247"/>
                  </a:lnTo>
                  <a:lnTo>
                    <a:pt x="933831" y="515874"/>
                  </a:lnTo>
                  <a:cubicBezTo>
                    <a:pt x="925322" y="510921"/>
                    <a:pt x="916051" y="508635"/>
                    <a:pt x="906907" y="508635"/>
                  </a:cubicBezTo>
                  <a:cubicBezTo>
                    <a:pt x="887603" y="508635"/>
                    <a:pt x="868807" y="519176"/>
                    <a:pt x="858901" y="537337"/>
                  </a:cubicBezTo>
                  <a:lnTo>
                    <a:pt x="771652" y="696087"/>
                  </a:lnTo>
                  <a:lnTo>
                    <a:pt x="685927" y="647192"/>
                  </a:lnTo>
                  <a:cubicBezTo>
                    <a:pt x="677418" y="642239"/>
                    <a:pt x="668147" y="639826"/>
                    <a:pt x="659003" y="639826"/>
                  </a:cubicBezTo>
                  <a:cubicBezTo>
                    <a:pt x="639699" y="639826"/>
                    <a:pt x="620903" y="650367"/>
                    <a:pt x="610997" y="668655"/>
                  </a:cubicBezTo>
                  <a:lnTo>
                    <a:pt x="14732" y="1754886"/>
                  </a:lnTo>
                  <a:cubicBezTo>
                    <a:pt x="0" y="1781810"/>
                    <a:pt x="9398" y="1816227"/>
                    <a:pt x="36195" y="1831213"/>
                  </a:cubicBezTo>
                  <a:lnTo>
                    <a:pt x="626999" y="2168144"/>
                  </a:lnTo>
                  <a:cubicBezTo>
                    <a:pt x="635508" y="2172970"/>
                    <a:pt x="644652" y="2175256"/>
                    <a:pt x="653796" y="2175256"/>
                  </a:cubicBezTo>
                  <a:cubicBezTo>
                    <a:pt x="673100" y="2175256"/>
                    <a:pt x="692023" y="2164842"/>
                    <a:pt x="701929" y="2146173"/>
                  </a:cubicBezTo>
                  <a:lnTo>
                    <a:pt x="1298194" y="1059942"/>
                  </a:lnTo>
                  <a:cubicBezTo>
                    <a:pt x="1312926" y="1033018"/>
                    <a:pt x="1303528" y="999109"/>
                    <a:pt x="1276604" y="983615"/>
                  </a:cubicBezTo>
                  <a:lnTo>
                    <a:pt x="1191006" y="934720"/>
                  </a:lnTo>
                  <a:lnTo>
                    <a:pt x="1278255" y="775970"/>
                  </a:lnTo>
                  <a:cubicBezTo>
                    <a:pt x="1292987" y="749046"/>
                    <a:pt x="1283589" y="714629"/>
                    <a:pt x="1256665" y="699643"/>
                  </a:cubicBezTo>
                  <a:lnTo>
                    <a:pt x="1144905" y="635762"/>
                  </a:lnTo>
                  <a:lnTo>
                    <a:pt x="1435989" y="31242"/>
                  </a:lnTo>
                  <a:cubicBezTo>
                    <a:pt x="1440942" y="20701"/>
                    <a:pt x="1437386" y="8255"/>
                    <a:pt x="1427099" y="2794"/>
                  </a:cubicBezTo>
                  <a:cubicBezTo>
                    <a:pt x="1423797" y="889"/>
                    <a:pt x="1420368" y="127"/>
                    <a:pt x="1416812" y="127"/>
                  </a:cubicBezTo>
                  <a:close/>
                </a:path>
              </a:pathLst>
            </a:custGeom>
            <a:solidFill>
              <a:srgbClr val="46B6E6"/>
            </a:solidFill>
          </p:spPr>
        </p:sp>
      </p:grpSp>
      <p:grpSp>
        <p:nvGrpSpPr>
          <p:cNvPr name="Group 18" id="18"/>
          <p:cNvGrpSpPr>
            <a:grpSpLocks noChangeAspect="true"/>
          </p:cNvGrpSpPr>
          <p:nvPr/>
        </p:nvGrpSpPr>
        <p:grpSpPr>
          <a:xfrm rot="0">
            <a:off x="9886943" y="4963420"/>
            <a:ext cx="807977" cy="1728909"/>
            <a:chOff x="0" y="0"/>
            <a:chExt cx="1077302" cy="2305212"/>
          </a:xfrm>
        </p:grpSpPr>
        <p:sp>
          <p:nvSpPr>
            <p:cNvPr name="Freeform 19" id="19"/>
            <p:cNvSpPr/>
            <p:nvPr/>
          </p:nvSpPr>
          <p:spPr>
            <a:xfrm flipH="false" flipV="false" rot="0">
              <a:off x="0" y="0"/>
              <a:ext cx="1077341" cy="2305177"/>
            </a:xfrm>
            <a:custGeom>
              <a:avLst/>
              <a:gdLst/>
              <a:ahLst/>
              <a:cxnLst/>
              <a:rect r="r" b="b" t="t" l="l"/>
              <a:pathLst>
                <a:path h="2305177" w="1077341">
                  <a:moveTo>
                    <a:pt x="360045" y="0"/>
                  </a:moveTo>
                  <a:cubicBezTo>
                    <a:pt x="335407" y="0"/>
                    <a:pt x="312928" y="17145"/>
                    <a:pt x="306578" y="42545"/>
                  </a:cubicBezTo>
                  <a:lnTo>
                    <a:pt x="7366" y="1249172"/>
                  </a:lnTo>
                  <a:cubicBezTo>
                    <a:pt x="0" y="1279144"/>
                    <a:pt x="17653" y="1309624"/>
                    <a:pt x="47498" y="1317498"/>
                  </a:cubicBezTo>
                  <a:lnTo>
                    <a:pt x="142494" y="1342009"/>
                  </a:lnTo>
                  <a:lnTo>
                    <a:pt x="98933" y="1518285"/>
                  </a:lnTo>
                  <a:cubicBezTo>
                    <a:pt x="91567" y="1548257"/>
                    <a:pt x="109728" y="1578610"/>
                    <a:pt x="139065" y="1586611"/>
                  </a:cubicBezTo>
                  <a:lnTo>
                    <a:pt x="263525" y="1618615"/>
                  </a:lnTo>
                  <a:lnTo>
                    <a:pt x="136144" y="2279523"/>
                  </a:lnTo>
                  <a:cubicBezTo>
                    <a:pt x="133731" y="2290445"/>
                    <a:pt x="140589" y="2302002"/>
                    <a:pt x="151765" y="2304415"/>
                  </a:cubicBezTo>
                  <a:cubicBezTo>
                    <a:pt x="153543" y="2304923"/>
                    <a:pt x="155321" y="2305177"/>
                    <a:pt x="157099" y="2305177"/>
                  </a:cubicBezTo>
                  <a:cubicBezTo>
                    <a:pt x="165989" y="2305177"/>
                    <a:pt x="174371" y="2299081"/>
                    <a:pt x="177165" y="2289937"/>
                  </a:cubicBezTo>
                  <a:lnTo>
                    <a:pt x="373380" y="1646555"/>
                  </a:lnTo>
                  <a:lnTo>
                    <a:pt x="497840" y="1678559"/>
                  </a:lnTo>
                  <a:cubicBezTo>
                    <a:pt x="502539" y="1679829"/>
                    <a:pt x="507111" y="1680464"/>
                    <a:pt x="511810" y="1680464"/>
                  </a:cubicBezTo>
                  <a:cubicBezTo>
                    <a:pt x="536321" y="1680464"/>
                    <a:pt x="558800" y="1663446"/>
                    <a:pt x="565023" y="1638173"/>
                  </a:cubicBezTo>
                  <a:lnTo>
                    <a:pt x="608584" y="1461897"/>
                  </a:lnTo>
                  <a:lnTo>
                    <a:pt x="704088" y="1486408"/>
                  </a:lnTo>
                  <a:cubicBezTo>
                    <a:pt x="708660" y="1487551"/>
                    <a:pt x="713105" y="1488059"/>
                    <a:pt x="717550" y="1488059"/>
                  </a:cubicBezTo>
                  <a:cubicBezTo>
                    <a:pt x="742061" y="1488059"/>
                    <a:pt x="764413" y="1471295"/>
                    <a:pt x="770763" y="1445895"/>
                  </a:cubicBezTo>
                  <a:lnTo>
                    <a:pt x="1069975" y="238760"/>
                  </a:lnTo>
                  <a:cubicBezTo>
                    <a:pt x="1077341" y="208788"/>
                    <a:pt x="1059688" y="178308"/>
                    <a:pt x="1029843" y="170942"/>
                  </a:cubicBezTo>
                  <a:lnTo>
                    <a:pt x="373380" y="1778"/>
                  </a:lnTo>
                  <a:cubicBezTo>
                    <a:pt x="368935" y="635"/>
                    <a:pt x="364490" y="0"/>
                    <a:pt x="360045" y="0"/>
                  </a:cubicBezTo>
                  <a:close/>
                </a:path>
              </a:pathLst>
            </a:custGeom>
            <a:solidFill>
              <a:srgbClr val="46B6E6"/>
            </a:solidFill>
          </p:spPr>
        </p:sp>
      </p:grpSp>
      <p:grpSp>
        <p:nvGrpSpPr>
          <p:cNvPr name="Group 20" id="20"/>
          <p:cNvGrpSpPr>
            <a:grpSpLocks noChangeAspect="true"/>
          </p:cNvGrpSpPr>
          <p:nvPr/>
        </p:nvGrpSpPr>
        <p:grpSpPr>
          <a:xfrm rot="0">
            <a:off x="9632317" y="5164919"/>
            <a:ext cx="1060411" cy="1176609"/>
            <a:chOff x="0" y="0"/>
            <a:chExt cx="1413882" cy="1568812"/>
          </a:xfrm>
        </p:grpSpPr>
        <p:sp>
          <p:nvSpPr>
            <p:cNvPr name="Freeform 21" id="21"/>
            <p:cNvSpPr/>
            <p:nvPr/>
          </p:nvSpPr>
          <p:spPr>
            <a:xfrm flipH="false" flipV="false" rot="0">
              <a:off x="0" y="0"/>
              <a:ext cx="1413764" cy="1568831"/>
            </a:xfrm>
            <a:custGeom>
              <a:avLst/>
              <a:gdLst/>
              <a:ahLst/>
              <a:cxnLst/>
              <a:rect r="r" b="b" t="t" l="l"/>
              <a:pathLst>
                <a:path h="1568831" w="1413764">
                  <a:moveTo>
                    <a:pt x="384683" y="0"/>
                  </a:moveTo>
                  <a:cubicBezTo>
                    <a:pt x="374142" y="0"/>
                    <a:pt x="363474" y="3556"/>
                    <a:pt x="354711" y="11049"/>
                  </a:cubicBezTo>
                  <a:lnTo>
                    <a:pt x="22098" y="294640"/>
                  </a:lnTo>
                  <a:cubicBezTo>
                    <a:pt x="2413" y="311658"/>
                    <a:pt x="0" y="341503"/>
                    <a:pt x="16129" y="361442"/>
                  </a:cubicBezTo>
                  <a:lnTo>
                    <a:pt x="535940" y="994537"/>
                  </a:lnTo>
                  <a:lnTo>
                    <a:pt x="993013" y="1551559"/>
                  </a:lnTo>
                  <a:cubicBezTo>
                    <a:pt x="1002284" y="1562989"/>
                    <a:pt x="1015492" y="1568831"/>
                    <a:pt x="1028827" y="1568831"/>
                  </a:cubicBezTo>
                  <a:cubicBezTo>
                    <a:pt x="1039368" y="1568831"/>
                    <a:pt x="1050036" y="1565148"/>
                    <a:pt x="1058672" y="1557655"/>
                  </a:cubicBezTo>
                  <a:lnTo>
                    <a:pt x="1167511" y="1465326"/>
                  </a:lnTo>
                  <a:lnTo>
                    <a:pt x="1196848" y="1501775"/>
                  </a:lnTo>
                  <a:cubicBezTo>
                    <a:pt x="1201928" y="1507871"/>
                    <a:pt x="1209167" y="1511046"/>
                    <a:pt x="1216279" y="1511046"/>
                  </a:cubicBezTo>
                  <a:cubicBezTo>
                    <a:pt x="1221994" y="1511046"/>
                    <a:pt x="1227709" y="1509014"/>
                    <a:pt x="1232535" y="1504823"/>
                  </a:cubicBezTo>
                  <a:lnTo>
                    <a:pt x="1309497" y="1439418"/>
                  </a:lnTo>
                  <a:cubicBezTo>
                    <a:pt x="1320292" y="1430401"/>
                    <a:pt x="1321816" y="1414018"/>
                    <a:pt x="1312926" y="1402969"/>
                  </a:cubicBezTo>
                  <a:lnTo>
                    <a:pt x="1282954" y="1367028"/>
                  </a:lnTo>
                  <a:lnTo>
                    <a:pt x="1391285" y="1274699"/>
                  </a:lnTo>
                  <a:cubicBezTo>
                    <a:pt x="1411351" y="1257681"/>
                    <a:pt x="1413764" y="1227836"/>
                    <a:pt x="1397127" y="1207262"/>
                  </a:cubicBezTo>
                  <a:lnTo>
                    <a:pt x="940181" y="649986"/>
                  </a:lnTo>
                  <a:lnTo>
                    <a:pt x="420751" y="17018"/>
                  </a:lnTo>
                  <a:cubicBezTo>
                    <a:pt x="411480" y="5842"/>
                    <a:pt x="398145" y="0"/>
                    <a:pt x="384683" y="0"/>
                  </a:cubicBezTo>
                  <a:close/>
                </a:path>
              </a:pathLst>
            </a:custGeom>
            <a:solidFill>
              <a:srgbClr val="053B5C"/>
            </a:solidFill>
          </p:spPr>
        </p:sp>
      </p:grpSp>
      <p:grpSp>
        <p:nvGrpSpPr>
          <p:cNvPr name="Group 22" id="22"/>
          <p:cNvGrpSpPr>
            <a:grpSpLocks noChangeAspect="true"/>
          </p:cNvGrpSpPr>
          <p:nvPr/>
        </p:nvGrpSpPr>
        <p:grpSpPr>
          <a:xfrm rot="0">
            <a:off x="13706701" y="4310338"/>
            <a:ext cx="611059" cy="1306225"/>
            <a:chOff x="0" y="0"/>
            <a:chExt cx="814745" cy="1741633"/>
          </a:xfrm>
        </p:grpSpPr>
        <p:sp>
          <p:nvSpPr>
            <p:cNvPr name="Freeform 23" id="23"/>
            <p:cNvSpPr/>
            <p:nvPr/>
          </p:nvSpPr>
          <p:spPr>
            <a:xfrm flipH="false" flipV="false" rot="0">
              <a:off x="0" y="0"/>
              <a:ext cx="814705" cy="1741678"/>
            </a:xfrm>
            <a:custGeom>
              <a:avLst/>
              <a:gdLst/>
              <a:ahLst/>
              <a:cxnLst/>
              <a:rect r="r" b="b" t="t" l="l"/>
              <a:pathLst>
                <a:path h="1741678" w="814705">
                  <a:moveTo>
                    <a:pt x="337947" y="0"/>
                  </a:moveTo>
                  <a:cubicBezTo>
                    <a:pt x="315849" y="0"/>
                    <a:pt x="296291" y="15875"/>
                    <a:pt x="291973" y="38735"/>
                  </a:cubicBezTo>
                  <a:lnTo>
                    <a:pt x="139700" y="849503"/>
                  </a:lnTo>
                  <a:lnTo>
                    <a:pt x="4953" y="1562354"/>
                  </a:lnTo>
                  <a:cubicBezTo>
                    <a:pt x="0" y="1588262"/>
                    <a:pt x="16764" y="1613281"/>
                    <a:pt x="42164" y="1618234"/>
                  </a:cubicBezTo>
                  <a:lnTo>
                    <a:pt x="180848" y="1645158"/>
                  </a:lnTo>
                  <a:lnTo>
                    <a:pt x="172466" y="1691640"/>
                  </a:lnTo>
                  <a:cubicBezTo>
                    <a:pt x="169545" y="1705610"/>
                    <a:pt x="178308" y="1719072"/>
                    <a:pt x="192532" y="1722120"/>
                  </a:cubicBezTo>
                  <a:lnTo>
                    <a:pt x="290449" y="1741043"/>
                  </a:lnTo>
                  <a:cubicBezTo>
                    <a:pt x="292100" y="1741424"/>
                    <a:pt x="293878" y="1741678"/>
                    <a:pt x="295529" y="1741678"/>
                  </a:cubicBezTo>
                  <a:cubicBezTo>
                    <a:pt x="307340" y="1741678"/>
                    <a:pt x="317754" y="1732915"/>
                    <a:pt x="320294" y="1720596"/>
                  </a:cubicBezTo>
                  <a:lnTo>
                    <a:pt x="329057" y="1674241"/>
                  </a:lnTo>
                  <a:lnTo>
                    <a:pt x="467741" y="1701673"/>
                  </a:lnTo>
                  <a:cubicBezTo>
                    <a:pt x="470789" y="1702308"/>
                    <a:pt x="473710" y="1702562"/>
                    <a:pt x="476631" y="1702562"/>
                  </a:cubicBezTo>
                  <a:cubicBezTo>
                    <a:pt x="498729" y="1702562"/>
                    <a:pt x="518287" y="1686687"/>
                    <a:pt x="522605" y="1663700"/>
                  </a:cubicBezTo>
                  <a:lnTo>
                    <a:pt x="656971" y="950341"/>
                  </a:lnTo>
                  <a:lnTo>
                    <a:pt x="809752" y="140208"/>
                  </a:lnTo>
                  <a:cubicBezTo>
                    <a:pt x="814705" y="114300"/>
                    <a:pt x="798068" y="89281"/>
                    <a:pt x="772541" y="84328"/>
                  </a:cubicBezTo>
                  <a:lnTo>
                    <a:pt x="346837" y="889"/>
                  </a:lnTo>
                  <a:cubicBezTo>
                    <a:pt x="343789" y="254"/>
                    <a:pt x="340868" y="0"/>
                    <a:pt x="337947" y="0"/>
                  </a:cubicBezTo>
                  <a:close/>
                </a:path>
              </a:pathLst>
            </a:custGeom>
            <a:solidFill>
              <a:srgbClr val="053B5C"/>
            </a:solidFill>
          </p:spPr>
        </p:sp>
      </p:grpSp>
      <p:grpSp>
        <p:nvGrpSpPr>
          <p:cNvPr name="Group 24" id="24"/>
          <p:cNvGrpSpPr>
            <a:grpSpLocks noChangeAspect="true"/>
          </p:cNvGrpSpPr>
          <p:nvPr/>
        </p:nvGrpSpPr>
        <p:grpSpPr>
          <a:xfrm rot="0">
            <a:off x="13891151" y="5541976"/>
            <a:ext cx="2129988" cy="2543649"/>
            <a:chOff x="0" y="0"/>
            <a:chExt cx="2839984" cy="3391531"/>
          </a:xfrm>
        </p:grpSpPr>
        <p:sp>
          <p:nvSpPr>
            <p:cNvPr name="Freeform 25" id="25"/>
            <p:cNvSpPr/>
            <p:nvPr/>
          </p:nvSpPr>
          <p:spPr>
            <a:xfrm flipH="false" flipV="false" rot="0">
              <a:off x="0" y="0"/>
              <a:ext cx="2839974" cy="3391535"/>
            </a:xfrm>
            <a:custGeom>
              <a:avLst/>
              <a:gdLst/>
              <a:ahLst/>
              <a:cxnLst/>
              <a:rect r="r" b="b" t="t" l="l"/>
              <a:pathLst>
                <a:path h="3391535" w="2839974">
                  <a:moveTo>
                    <a:pt x="0" y="0"/>
                  </a:moveTo>
                  <a:lnTo>
                    <a:pt x="19177" y="172339"/>
                  </a:lnTo>
                  <a:lnTo>
                    <a:pt x="350774" y="3140456"/>
                  </a:lnTo>
                  <a:cubicBezTo>
                    <a:pt x="366903" y="3283204"/>
                    <a:pt x="485521" y="3391535"/>
                    <a:pt x="627126" y="3391535"/>
                  </a:cubicBezTo>
                  <a:lnTo>
                    <a:pt x="2212848" y="3391535"/>
                  </a:lnTo>
                  <a:cubicBezTo>
                    <a:pt x="2354453" y="3391535"/>
                    <a:pt x="2473452" y="3283204"/>
                    <a:pt x="2489200" y="3140456"/>
                  </a:cubicBezTo>
                  <a:lnTo>
                    <a:pt x="2820924" y="172339"/>
                  </a:lnTo>
                  <a:lnTo>
                    <a:pt x="2839974" y="0"/>
                  </a:lnTo>
                  <a:close/>
                </a:path>
              </a:pathLst>
            </a:custGeom>
            <a:solidFill>
              <a:srgbClr val="5AD199"/>
            </a:solidFill>
          </p:spPr>
        </p:sp>
      </p:grpSp>
      <p:grpSp>
        <p:nvGrpSpPr>
          <p:cNvPr name="Group 26" id="26"/>
          <p:cNvGrpSpPr>
            <a:grpSpLocks noChangeAspect="true"/>
          </p:cNvGrpSpPr>
          <p:nvPr/>
        </p:nvGrpSpPr>
        <p:grpSpPr>
          <a:xfrm rot="0">
            <a:off x="13891151" y="5541976"/>
            <a:ext cx="2129988" cy="129207"/>
            <a:chOff x="0" y="0"/>
            <a:chExt cx="2839984" cy="172277"/>
          </a:xfrm>
        </p:grpSpPr>
        <p:sp>
          <p:nvSpPr>
            <p:cNvPr name="Freeform 27" id="27"/>
            <p:cNvSpPr/>
            <p:nvPr/>
          </p:nvSpPr>
          <p:spPr>
            <a:xfrm flipH="false" flipV="false" rot="0">
              <a:off x="0" y="0"/>
              <a:ext cx="2839974" cy="172339"/>
            </a:xfrm>
            <a:custGeom>
              <a:avLst/>
              <a:gdLst/>
              <a:ahLst/>
              <a:cxnLst/>
              <a:rect r="r" b="b" t="t" l="l"/>
              <a:pathLst>
                <a:path h="172339" w="2839974">
                  <a:moveTo>
                    <a:pt x="0" y="0"/>
                  </a:moveTo>
                  <a:lnTo>
                    <a:pt x="19177" y="172339"/>
                  </a:lnTo>
                  <a:lnTo>
                    <a:pt x="2820924" y="172339"/>
                  </a:lnTo>
                  <a:lnTo>
                    <a:pt x="2839974" y="0"/>
                  </a:lnTo>
                  <a:close/>
                </a:path>
              </a:pathLst>
            </a:custGeom>
            <a:solidFill>
              <a:srgbClr val="FFFFFF"/>
            </a:solidFill>
          </p:spPr>
        </p:sp>
      </p:grpSp>
      <p:grpSp>
        <p:nvGrpSpPr>
          <p:cNvPr name="Group 28" id="28"/>
          <p:cNvGrpSpPr>
            <a:grpSpLocks noChangeAspect="true"/>
          </p:cNvGrpSpPr>
          <p:nvPr/>
        </p:nvGrpSpPr>
        <p:grpSpPr>
          <a:xfrm rot="0">
            <a:off x="13794159" y="5496695"/>
            <a:ext cx="2324005" cy="90624"/>
            <a:chOff x="0" y="0"/>
            <a:chExt cx="3098674" cy="120833"/>
          </a:xfrm>
        </p:grpSpPr>
        <p:sp>
          <p:nvSpPr>
            <p:cNvPr name="Freeform 29" id="29"/>
            <p:cNvSpPr/>
            <p:nvPr/>
          </p:nvSpPr>
          <p:spPr>
            <a:xfrm flipH="false" flipV="false" rot="0">
              <a:off x="0" y="0"/>
              <a:ext cx="3098673" cy="120777"/>
            </a:xfrm>
            <a:custGeom>
              <a:avLst/>
              <a:gdLst/>
              <a:ahLst/>
              <a:cxnLst/>
              <a:rect r="r" b="b" t="t" l="l"/>
              <a:pathLst>
                <a:path h="120777" w="3098673">
                  <a:moveTo>
                    <a:pt x="59309" y="0"/>
                  </a:moveTo>
                  <a:cubicBezTo>
                    <a:pt x="26416" y="0"/>
                    <a:pt x="0" y="26924"/>
                    <a:pt x="0" y="60452"/>
                  </a:cubicBezTo>
                  <a:cubicBezTo>
                    <a:pt x="0" y="93980"/>
                    <a:pt x="26416" y="120777"/>
                    <a:pt x="59309" y="120777"/>
                  </a:cubicBezTo>
                  <a:lnTo>
                    <a:pt x="3039364" y="120777"/>
                  </a:lnTo>
                  <a:cubicBezTo>
                    <a:pt x="3072257" y="120777"/>
                    <a:pt x="3098673" y="93853"/>
                    <a:pt x="3098673" y="60325"/>
                  </a:cubicBezTo>
                  <a:cubicBezTo>
                    <a:pt x="3098673" y="26797"/>
                    <a:pt x="3072130" y="0"/>
                    <a:pt x="3039364" y="0"/>
                  </a:cubicBezTo>
                  <a:close/>
                </a:path>
              </a:pathLst>
            </a:custGeom>
            <a:solidFill>
              <a:srgbClr val="449E8B"/>
            </a:solidFill>
          </p:spPr>
        </p:sp>
      </p:grpSp>
      <p:grpSp>
        <p:nvGrpSpPr>
          <p:cNvPr name="Group 30" id="30"/>
          <p:cNvGrpSpPr>
            <a:grpSpLocks noChangeAspect="true"/>
          </p:cNvGrpSpPr>
          <p:nvPr/>
        </p:nvGrpSpPr>
        <p:grpSpPr>
          <a:xfrm rot="0">
            <a:off x="14911136" y="5856457"/>
            <a:ext cx="89309" cy="1876134"/>
            <a:chOff x="0" y="0"/>
            <a:chExt cx="119078" cy="2501512"/>
          </a:xfrm>
        </p:grpSpPr>
        <p:sp>
          <p:nvSpPr>
            <p:cNvPr name="Freeform 31" id="31"/>
            <p:cNvSpPr/>
            <p:nvPr/>
          </p:nvSpPr>
          <p:spPr>
            <a:xfrm flipH="false" flipV="false" rot="0">
              <a:off x="0" y="0"/>
              <a:ext cx="118999" cy="2501519"/>
            </a:xfrm>
            <a:custGeom>
              <a:avLst/>
              <a:gdLst/>
              <a:ahLst/>
              <a:cxnLst/>
              <a:rect r="r" b="b" t="t" l="l"/>
              <a:pathLst>
                <a:path h="2501519" w="118999">
                  <a:moveTo>
                    <a:pt x="60579" y="0"/>
                  </a:moveTo>
                  <a:cubicBezTo>
                    <a:pt x="59944" y="0"/>
                    <a:pt x="59436" y="0"/>
                    <a:pt x="58801" y="0"/>
                  </a:cubicBezTo>
                  <a:cubicBezTo>
                    <a:pt x="25908" y="1016"/>
                    <a:pt x="0" y="28448"/>
                    <a:pt x="1016" y="61976"/>
                  </a:cubicBezTo>
                  <a:lnTo>
                    <a:pt x="60325" y="2501519"/>
                  </a:lnTo>
                  <a:lnTo>
                    <a:pt x="118999" y="61976"/>
                  </a:lnTo>
                  <a:cubicBezTo>
                    <a:pt x="118999" y="60960"/>
                    <a:pt x="118999" y="59944"/>
                    <a:pt x="118999" y="58928"/>
                  </a:cubicBezTo>
                  <a:cubicBezTo>
                    <a:pt x="118618" y="26162"/>
                    <a:pt x="92075" y="0"/>
                    <a:pt x="60579" y="0"/>
                  </a:cubicBezTo>
                  <a:close/>
                </a:path>
              </a:pathLst>
            </a:custGeom>
            <a:solidFill>
              <a:srgbClr val="449E8B"/>
            </a:solidFill>
          </p:spPr>
        </p:sp>
      </p:grpSp>
      <p:grpSp>
        <p:nvGrpSpPr>
          <p:cNvPr name="Group 32" id="32"/>
          <p:cNvGrpSpPr>
            <a:grpSpLocks noChangeAspect="true"/>
          </p:cNvGrpSpPr>
          <p:nvPr/>
        </p:nvGrpSpPr>
        <p:grpSpPr>
          <a:xfrm rot="0">
            <a:off x="15352774" y="5856332"/>
            <a:ext cx="239967" cy="1876260"/>
            <a:chOff x="0" y="0"/>
            <a:chExt cx="319957" cy="2501680"/>
          </a:xfrm>
        </p:grpSpPr>
        <p:sp>
          <p:nvSpPr>
            <p:cNvPr name="Freeform 33" id="33"/>
            <p:cNvSpPr/>
            <p:nvPr/>
          </p:nvSpPr>
          <p:spPr>
            <a:xfrm flipH="false" flipV="false" rot="0">
              <a:off x="0" y="0"/>
              <a:ext cx="319913" cy="2501646"/>
            </a:xfrm>
            <a:custGeom>
              <a:avLst/>
              <a:gdLst/>
              <a:ahLst/>
              <a:cxnLst/>
              <a:rect r="r" b="b" t="t" l="l"/>
              <a:pathLst>
                <a:path h="2501646" w="319913">
                  <a:moveTo>
                    <a:pt x="258445" y="0"/>
                  </a:moveTo>
                  <a:cubicBezTo>
                    <a:pt x="227584" y="0"/>
                    <a:pt x="201676" y="23749"/>
                    <a:pt x="198882" y="55626"/>
                  </a:cubicBezTo>
                  <a:lnTo>
                    <a:pt x="0" y="2501646"/>
                  </a:lnTo>
                  <a:lnTo>
                    <a:pt x="316992" y="68580"/>
                  </a:lnTo>
                  <a:cubicBezTo>
                    <a:pt x="316992" y="67564"/>
                    <a:pt x="316992" y="66548"/>
                    <a:pt x="316992" y="65659"/>
                  </a:cubicBezTo>
                  <a:cubicBezTo>
                    <a:pt x="319913" y="32258"/>
                    <a:pt x="295402" y="3302"/>
                    <a:pt x="263144" y="254"/>
                  </a:cubicBezTo>
                  <a:cubicBezTo>
                    <a:pt x="261620" y="127"/>
                    <a:pt x="259969" y="0"/>
                    <a:pt x="258445" y="0"/>
                  </a:cubicBezTo>
                  <a:close/>
                </a:path>
              </a:pathLst>
            </a:custGeom>
            <a:solidFill>
              <a:srgbClr val="449E8B"/>
            </a:solidFill>
          </p:spPr>
        </p:sp>
      </p:grpSp>
      <p:grpSp>
        <p:nvGrpSpPr>
          <p:cNvPr name="Group 34" id="34"/>
          <p:cNvGrpSpPr>
            <a:grpSpLocks noChangeAspect="true"/>
          </p:cNvGrpSpPr>
          <p:nvPr/>
        </p:nvGrpSpPr>
        <p:grpSpPr>
          <a:xfrm rot="0">
            <a:off x="14318840" y="5856426"/>
            <a:ext cx="240677" cy="1876166"/>
            <a:chOff x="0" y="0"/>
            <a:chExt cx="320903" cy="2501554"/>
          </a:xfrm>
        </p:grpSpPr>
        <p:sp>
          <p:nvSpPr>
            <p:cNvPr name="Freeform 35" id="35"/>
            <p:cNvSpPr/>
            <p:nvPr/>
          </p:nvSpPr>
          <p:spPr>
            <a:xfrm flipH="false" flipV="false" rot="0">
              <a:off x="0" y="0"/>
              <a:ext cx="320929" cy="2501519"/>
            </a:xfrm>
            <a:custGeom>
              <a:avLst/>
              <a:gdLst/>
              <a:ahLst/>
              <a:cxnLst/>
              <a:rect r="r" b="b" t="t" l="l"/>
              <a:pathLst>
                <a:path h="2501519" w="320929">
                  <a:moveTo>
                    <a:pt x="63373" y="0"/>
                  </a:moveTo>
                  <a:cubicBezTo>
                    <a:pt x="60706" y="0"/>
                    <a:pt x="58166" y="127"/>
                    <a:pt x="55372" y="508"/>
                  </a:cubicBezTo>
                  <a:cubicBezTo>
                    <a:pt x="22606" y="5080"/>
                    <a:pt x="0" y="35560"/>
                    <a:pt x="4445" y="68453"/>
                  </a:cubicBezTo>
                  <a:lnTo>
                    <a:pt x="320929" y="2501519"/>
                  </a:lnTo>
                  <a:lnTo>
                    <a:pt x="122047" y="55499"/>
                  </a:lnTo>
                  <a:cubicBezTo>
                    <a:pt x="122047" y="54483"/>
                    <a:pt x="122047" y="53467"/>
                    <a:pt x="121539" y="52451"/>
                  </a:cubicBezTo>
                  <a:cubicBezTo>
                    <a:pt x="117475" y="22225"/>
                    <a:pt x="92329" y="0"/>
                    <a:pt x="63373" y="0"/>
                  </a:cubicBezTo>
                  <a:close/>
                </a:path>
              </a:pathLst>
            </a:custGeom>
            <a:solidFill>
              <a:srgbClr val="449E8B"/>
            </a:solidFill>
          </p:spPr>
        </p:sp>
      </p:grpSp>
      <p:grpSp>
        <p:nvGrpSpPr>
          <p:cNvPr name="Group 36" id="36"/>
          <p:cNvGrpSpPr>
            <a:grpSpLocks noChangeAspect="true"/>
          </p:cNvGrpSpPr>
          <p:nvPr/>
        </p:nvGrpSpPr>
        <p:grpSpPr>
          <a:xfrm rot="0">
            <a:off x="12948687" y="4376782"/>
            <a:ext cx="1249306" cy="788326"/>
            <a:chOff x="0" y="0"/>
            <a:chExt cx="1665741" cy="1051101"/>
          </a:xfrm>
        </p:grpSpPr>
        <p:sp>
          <p:nvSpPr>
            <p:cNvPr name="Freeform 37" id="37"/>
            <p:cNvSpPr/>
            <p:nvPr/>
          </p:nvSpPr>
          <p:spPr>
            <a:xfrm flipH="false" flipV="false" rot="0">
              <a:off x="0" y="0"/>
              <a:ext cx="1665605" cy="1051179"/>
            </a:xfrm>
            <a:custGeom>
              <a:avLst/>
              <a:gdLst/>
              <a:ahLst/>
              <a:cxnLst/>
              <a:rect r="r" b="b" t="t" l="l"/>
              <a:pathLst>
                <a:path h="1051179" w="1665605">
                  <a:moveTo>
                    <a:pt x="1495044" y="0"/>
                  </a:moveTo>
                  <a:cubicBezTo>
                    <a:pt x="1491488" y="0"/>
                    <a:pt x="1488059" y="254"/>
                    <a:pt x="1484376" y="635"/>
                  </a:cubicBezTo>
                  <a:lnTo>
                    <a:pt x="77470" y="173863"/>
                  </a:lnTo>
                  <a:cubicBezTo>
                    <a:pt x="32385" y="179324"/>
                    <a:pt x="0" y="218821"/>
                    <a:pt x="4953" y="261239"/>
                  </a:cubicBezTo>
                  <a:lnTo>
                    <a:pt x="90678" y="983107"/>
                  </a:lnTo>
                  <a:cubicBezTo>
                    <a:pt x="95250" y="1022604"/>
                    <a:pt x="130048" y="1051179"/>
                    <a:pt x="170688" y="1051179"/>
                  </a:cubicBezTo>
                  <a:cubicBezTo>
                    <a:pt x="174244" y="1051179"/>
                    <a:pt x="177800" y="1050925"/>
                    <a:pt x="181356" y="1050544"/>
                  </a:cubicBezTo>
                  <a:lnTo>
                    <a:pt x="1588262" y="877189"/>
                  </a:lnTo>
                  <a:cubicBezTo>
                    <a:pt x="1633347" y="871220"/>
                    <a:pt x="1665605" y="832231"/>
                    <a:pt x="1660271" y="789813"/>
                  </a:cubicBezTo>
                  <a:lnTo>
                    <a:pt x="1575054" y="67564"/>
                  </a:lnTo>
                  <a:cubicBezTo>
                    <a:pt x="1570101" y="28575"/>
                    <a:pt x="1535684" y="0"/>
                    <a:pt x="1495044" y="0"/>
                  </a:cubicBezTo>
                  <a:close/>
                </a:path>
              </a:pathLst>
            </a:custGeom>
            <a:solidFill>
              <a:srgbClr val="46B6E6"/>
            </a:solidFill>
          </p:spPr>
        </p:sp>
      </p:grpSp>
      <p:grpSp>
        <p:nvGrpSpPr>
          <p:cNvPr name="Group 38" id="38"/>
          <p:cNvGrpSpPr>
            <a:grpSpLocks noChangeAspect="true"/>
          </p:cNvGrpSpPr>
          <p:nvPr/>
        </p:nvGrpSpPr>
        <p:grpSpPr>
          <a:xfrm rot="0">
            <a:off x="9590779" y="5541976"/>
            <a:ext cx="2130019" cy="2543649"/>
            <a:chOff x="0" y="0"/>
            <a:chExt cx="2840026" cy="3391531"/>
          </a:xfrm>
        </p:grpSpPr>
        <p:sp>
          <p:nvSpPr>
            <p:cNvPr name="Freeform 39" id="39"/>
            <p:cNvSpPr/>
            <p:nvPr/>
          </p:nvSpPr>
          <p:spPr>
            <a:xfrm flipH="false" flipV="false" rot="0">
              <a:off x="0" y="0"/>
              <a:ext cx="2839974" cy="3391535"/>
            </a:xfrm>
            <a:custGeom>
              <a:avLst/>
              <a:gdLst/>
              <a:ahLst/>
              <a:cxnLst/>
              <a:rect r="r" b="b" t="t" l="l"/>
              <a:pathLst>
                <a:path h="3391535" w="2839974">
                  <a:moveTo>
                    <a:pt x="0" y="0"/>
                  </a:moveTo>
                  <a:lnTo>
                    <a:pt x="19050" y="172212"/>
                  </a:lnTo>
                  <a:lnTo>
                    <a:pt x="350774" y="3140456"/>
                  </a:lnTo>
                  <a:cubicBezTo>
                    <a:pt x="366903" y="3283204"/>
                    <a:pt x="485521" y="3391535"/>
                    <a:pt x="627126" y="3391535"/>
                  </a:cubicBezTo>
                  <a:lnTo>
                    <a:pt x="2212848" y="3391535"/>
                  </a:lnTo>
                  <a:cubicBezTo>
                    <a:pt x="2354453" y="3391535"/>
                    <a:pt x="2472944" y="3283204"/>
                    <a:pt x="2489200" y="3140456"/>
                  </a:cubicBezTo>
                  <a:lnTo>
                    <a:pt x="2820924" y="172339"/>
                  </a:lnTo>
                  <a:lnTo>
                    <a:pt x="2839974" y="0"/>
                  </a:lnTo>
                  <a:close/>
                </a:path>
              </a:pathLst>
            </a:custGeom>
            <a:solidFill>
              <a:srgbClr val="FFD173"/>
            </a:solidFill>
          </p:spPr>
        </p:sp>
      </p:grpSp>
      <p:grpSp>
        <p:nvGrpSpPr>
          <p:cNvPr name="Group 40" id="40"/>
          <p:cNvGrpSpPr>
            <a:grpSpLocks noChangeAspect="true"/>
          </p:cNvGrpSpPr>
          <p:nvPr/>
        </p:nvGrpSpPr>
        <p:grpSpPr>
          <a:xfrm rot="0">
            <a:off x="9590779" y="5541976"/>
            <a:ext cx="2130019" cy="129207"/>
            <a:chOff x="0" y="0"/>
            <a:chExt cx="2840026" cy="172277"/>
          </a:xfrm>
        </p:grpSpPr>
        <p:sp>
          <p:nvSpPr>
            <p:cNvPr name="Freeform 41" id="41"/>
            <p:cNvSpPr/>
            <p:nvPr/>
          </p:nvSpPr>
          <p:spPr>
            <a:xfrm flipH="false" flipV="false" rot="0">
              <a:off x="0" y="0"/>
              <a:ext cx="2839974" cy="172212"/>
            </a:xfrm>
            <a:custGeom>
              <a:avLst/>
              <a:gdLst/>
              <a:ahLst/>
              <a:cxnLst/>
              <a:rect r="r" b="b" t="t" l="l"/>
              <a:pathLst>
                <a:path h="172212" w="2839974">
                  <a:moveTo>
                    <a:pt x="0" y="0"/>
                  </a:moveTo>
                  <a:lnTo>
                    <a:pt x="19050" y="172212"/>
                  </a:lnTo>
                  <a:lnTo>
                    <a:pt x="2820924" y="172212"/>
                  </a:lnTo>
                  <a:lnTo>
                    <a:pt x="2839974" y="0"/>
                  </a:lnTo>
                  <a:close/>
                </a:path>
              </a:pathLst>
            </a:custGeom>
            <a:solidFill>
              <a:srgbClr val="FFFFFF"/>
            </a:solidFill>
          </p:spPr>
        </p:sp>
      </p:grpSp>
      <p:grpSp>
        <p:nvGrpSpPr>
          <p:cNvPr name="Group 42" id="42"/>
          <p:cNvGrpSpPr>
            <a:grpSpLocks noChangeAspect="true"/>
          </p:cNvGrpSpPr>
          <p:nvPr/>
        </p:nvGrpSpPr>
        <p:grpSpPr>
          <a:xfrm rot="0">
            <a:off x="9493786" y="5496695"/>
            <a:ext cx="2324005" cy="90624"/>
            <a:chOff x="0" y="0"/>
            <a:chExt cx="3098674" cy="120833"/>
          </a:xfrm>
        </p:grpSpPr>
        <p:sp>
          <p:nvSpPr>
            <p:cNvPr name="Freeform 43" id="43"/>
            <p:cNvSpPr/>
            <p:nvPr/>
          </p:nvSpPr>
          <p:spPr>
            <a:xfrm flipH="false" flipV="false" rot="0">
              <a:off x="0" y="0"/>
              <a:ext cx="3098673" cy="120777"/>
            </a:xfrm>
            <a:custGeom>
              <a:avLst/>
              <a:gdLst/>
              <a:ahLst/>
              <a:cxnLst/>
              <a:rect r="r" b="b" t="t" l="l"/>
              <a:pathLst>
                <a:path h="120777" w="3098673">
                  <a:moveTo>
                    <a:pt x="59309" y="0"/>
                  </a:moveTo>
                  <a:cubicBezTo>
                    <a:pt x="26416" y="0"/>
                    <a:pt x="0" y="26924"/>
                    <a:pt x="0" y="60452"/>
                  </a:cubicBezTo>
                  <a:cubicBezTo>
                    <a:pt x="0" y="93980"/>
                    <a:pt x="26416" y="120777"/>
                    <a:pt x="59309" y="120777"/>
                  </a:cubicBezTo>
                  <a:lnTo>
                    <a:pt x="3039364" y="120777"/>
                  </a:lnTo>
                  <a:cubicBezTo>
                    <a:pt x="3072130" y="120777"/>
                    <a:pt x="3098673" y="93853"/>
                    <a:pt x="3098673" y="60325"/>
                  </a:cubicBezTo>
                  <a:cubicBezTo>
                    <a:pt x="3098673" y="26797"/>
                    <a:pt x="3072130" y="0"/>
                    <a:pt x="3039364" y="0"/>
                  </a:cubicBezTo>
                  <a:close/>
                </a:path>
              </a:pathLst>
            </a:custGeom>
            <a:solidFill>
              <a:srgbClr val="FFD173"/>
            </a:solidFill>
          </p:spPr>
        </p:sp>
      </p:grpSp>
      <p:grpSp>
        <p:nvGrpSpPr>
          <p:cNvPr name="Group 44" id="44"/>
          <p:cNvGrpSpPr>
            <a:grpSpLocks noChangeAspect="true"/>
          </p:cNvGrpSpPr>
          <p:nvPr/>
        </p:nvGrpSpPr>
        <p:grpSpPr>
          <a:xfrm rot="0">
            <a:off x="10610764" y="5856457"/>
            <a:ext cx="89309" cy="1876134"/>
            <a:chOff x="0" y="0"/>
            <a:chExt cx="119078" cy="2501512"/>
          </a:xfrm>
        </p:grpSpPr>
        <p:sp>
          <p:nvSpPr>
            <p:cNvPr name="Freeform 45" id="45"/>
            <p:cNvSpPr/>
            <p:nvPr/>
          </p:nvSpPr>
          <p:spPr>
            <a:xfrm flipH="false" flipV="false" rot="0">
              <a:off x="0" y="0"/>
              <a:ext cx="119126" cy="2501519"/>
            </a:xfrm>
            <a:custGeom>
              <a:avLst/>
              <a:gdLst/>
              <a:ahLst/>
              <a:cxnLst/>
              <a:rect r="r" b="b" t="t" l="l"/>
              <a:pathLst>
                <a:path h="2501519" w="119126">
                  <a:moveTo>
                    <a:pt x="60071" y="0"/>
                  </a:moveTo>
                  <a:cubicBezTo>
                    <a:pt x="59436" y="0"/>
                    <a:pt x="58928" y="0"/>
                    <a:pt x="58293" y="0"/>
                  </a:cubicBezTo>
                  <a:cubicBezTo>
                    <a:pt x="25908" y="1016"/>
                    <a:pt x="0" y="28448"/>
                    <a:pt x="1016" y="61976"/>
                  </a:cubicBezTo>
                  <a:lnTo>
                    <a:pt x="59817" y="2501519"/>
                  </a:lnTo>
                  <a:lnTo>
                    <a:pt x="119126" y="61976"/>
                  </a:lnTo>
                  <a:cubicBezTo>
                    <a:pt x="119126" y="60960"/>
                    <a:pt x="119126" y="59944"/>
                    <a:pt x="119126" y="58928"/>
                  </a:cubicBezTo>
                  <a:cubicBezTo>
                    <a:pt x="118618" y="26162"/>
                    <a:pt x="92075" y="0"/>
                    <a:pt x="60071" y="0"/>
                  </a:cubicBezTo>
                  <a:close/>
                </a:path>
              </a:pathLst>
            </a:custGeom>
            <a:solidFill>
              <a:srgbClr val="FFFFFF"/>
            </a:solidFill>
          </p:spPr>
        </p:sp>
      </p:grpSp>
      <p:grpSp>
        <p:nvGrpSpPr>
          <p:cNvPr name="Group 46" id="46"/>
          <p:cNvGrpSpPr>
            <a:grpSpLocks noChangeAspect="true"/>
          </p:cNvGrpSpPr>
          <p:nvPr/>
        </p:nvGrpSpPr>
        <p:grpSpPr>
          <a:xfrm rot="0">
            <a:off x="11052401" y="5856332"/>
            <a:ext cx="239967" cy="1876260"/>
            <a:chOff x="0" y="0"/>
            <a:chExt cx="319957" cy="2501680"/>
          </a:xfrm>
        </p:grpSpPr>
        <p:sp>
          <p:nvSpPr>
            <p:cNvPr name="Freeform 47" id="47"/>
            <p:cNvSpPr/>
            <p:nvPr/>
          </p:nvSpPr>
          <p:spPr>
            <a:xfrm flipH="false" flipV="false" rot="0">
              <a:off x="0" y="0"/>
              <a:ext cx="319913" cy="2501646"/>
            </a:xfrm>
            <a:custGeom>
              <a:avLst/>
              <a:gdLst/>
              <a:ahLst/>
              <a:cxnLst/>
              <a:rect r="r" b="b" t="t" l="l"/>
              <a:pathLst>
                <a:path h="2501646" w="319913">
                  <a:moveTo>
                    <a:pt x="258572" y="0"/>
                  </a:moveTo>
                  <a:cubicBezTo>
                    <a:pt x="227711" y="0"/>
                    <a:pt x="201803" y="23749"/>
                    <a:pt x="199009" y="55626"/>
                  </a:cubicBezTo>
                  <a:lnTo>
                    <a:pt x="0" y="2501646"/>
                  </a:lnTo>
                  <a:lnTo>
                    <a:pt x="316484" y="68580"/>
                  </a:lnTo>
                  <a:cubicBezTo>
                    <a:pt x="316992" y="67564"/>
                    <a:pt x="316992" y="66548"/>
                    <a:pt x="316992" y="65659"/>
                  </a:cubicBezTo>
                  <a:cubicBezTo>
                    <a:pt x="319913" y="32258"/>
                    <a:pt x="295402" y="3302"/>
                    <a:pt x="263144" y="254"/>
                  </a:cubicBezTo>
                  <a:cubicBezTo>
                    <a:pt x="261620" y="127"/>
                    <a:pt x="260096" y="0"/>
                    <a:pt x="258572" y="0"/>
                  </a:cubicBezTo>
                  <a:close/>
                </a:path>
              </a:pathLst>
            </a:custGeom>
            <a:solidFill>
              <a:srgbClr val="FFFFFF"/>
            </a:solidFill>
          </p:spPr>
        </p:sp>
      </p:grpSp>
      <p:grpSp>
        <p:nvGrpSpPr>
          <p:cNvPr name="Group 48" id="48"/>
          <p:cNvGrpSpPr>
            <a:grpSpLocks noChangeAspect="true"/>
          </p:cNvGrpSpPr>
          <p:nvPr/>
        </p:nvGrpSpPr>
        <p:grpSpPr>
          <a:xfrm rot="0">
            <a:off x="10018468" y="5856426"/>
            <a:ext cx="240708" cy="1876166"/>
            <a:chOff x="0" y="0"/>
            <a:chExt cx="320944" cy="2501554"/>
          </a:xfrm>
        </p:grpSpPr>
        <p:sp>
          <p:nvSpPr>
            <p:cNvPr name="Freeform 49" id="49"/>
            <p:cNvSpPr/>
            <p:nvPr/>
          </p:nvSpPr>
          <p:spPr>
            <a:xfrm flipH="false" flipV="false" rot="0">
              <a:off x="0" y="0"/>
              <a:ext cx="320929" cy="2501519"/>
            </a:xfrm>
            <a:custGeom>
              <a:avLst/>
              <a:gdLst/>
              <a:ahLst/>
              <a:cxnLst/>
              <a:rect r="r" b="b" t="t" l="l"/>
              <a:pathLst>
                <a:path h="2501519" w="320929">
                  <a:moveTo>
                    <a:pt x="62992" y="0"/>
                  </a:moveTo>
                  <a:cubicBezTo>
                    <a:pt x="60325" y="0"/>
                    <a:pt x="57658" y="127"/>
                    <a:pt x="54864" y="508"/>
                  </a:cubicBezTo>
                  <a:cubicBezTo>
                    <a:pt x="22606" y="5080"/>
                    <a:pt x="0" y="35560"/>
                    <a:pt x="4445" y="68453"/>
                  </a:cubicBezTo>
                  <a:lnTo>
                    <a:pt x="320929" y="2501519"/>
                  </a:lnTo>
                  <a:lnTo>
                    <a:pt x="122047" y="55499"/>
                  </a:lnTo>
                  <a:cubicBezTo>
                    <a:pt x="122047" y="54483"/>
                    <a:pt x="121539" y="53467"/>
                    <a:pt x="121539" y="52451"/>
                  </a:cubicBezTo>
                  <a:cubicBezTo>
                    <a:pt x="117475" y="22225"/>
                    <a:pt x="92456" y="0"/>
                    <a:pt x="62992" y="0"/>
                  </a:cubicBezTo>
                  <a:close/>
                </a:path>
              </a:pathLst>
            </a:custGeom>
            <a:solidFill>
              <a:srgbClr val="FFFFFF"/>
            </a:solidFill>
          </p:spPr>
        </p:sp>
      </p:grpSp>
      <p:grpSp>
        <p:nvGrpSpPr>
          <p:cNvPr name="Group 50" id="50"/>
          <p:cNvGrpSpPr>
            <a:grpSpLocks noChangeAspect="true"/>
          </p:cNvGrpSpPr>
          <p:nvPr/>
        </p:nvGrpSpPr>
        <p:grpSpPr>
          <a:xfrm rot="0">
            <a:off x="12587872" y="3938847"/>
            <a:ext cx="930367" cy="1122083"/>
            <a:chOff x="0" y="0"/>
            <a:chExt cx="1240490" cy="1496111"/>
          </a:xfrm>
        </p:grpSpPr>
        <p:sp>
          <p:nvSpPr>
            <p:cNvPr name="Freeform 51" id="51"/>
            <p:cNvSpPr/>
            <p:nvPr/>
          </p:nvSpPr>
          <p:spPr>
            <a:xfrm flipH="false" flipV="false" rot="0">
              <a:off x="0" y="0"/>
              <a:ext cx="1240536" cy="1496060"/>
            </a:xfrm>
            <a:custGeom>
              <a:avLst/>
              <a:gdLst/>
              <a:ahLst/>
              <a:cxnLst/>
              <a:rect r="r" b="b" t="t" l="l"/>
              <a:pathLst>
                <a:path h="1496060" w="1240536">
                  <a:moveTo>
                    <a:pt x="498729" y="0"/>
                  </a:moveTo>
                  <a:lnTo>
                    <a:pt x="0" y="1166622"/>
                  </a:lnTo>
                  <a:lnTo>
                    <a:pt x="741680" y="1496060"/>
                  </a:lnTo>
                  <a:lnTo>
                    <a:pt x="1240536" y="329565"/>
                  </a:lnTo>
                  <a:lnTo>
                    <a:pt x="498729" y="0"/>
                  </a:lnTo>
                  <a:close/>
                </a:path>
              </a:pathLst>
            </a:custGeom>
            <a:solidFill>
              <a:srgbClr val="FFFFFF"/>
            </a:solidFill>
          </p:spPr>
        </p:sp>
      </p:grpSp>
      <p:grpSp>
        <p:nvGrpSpPr>
          <p:cNvPr name="Group 52" id="52"/>
          <p:cNvGrpSpPr>
            <a:grpSpLocks noChangeAspect="true"/>
          </p:cNvGrpSpPr>
          <p:nvPr/>
        </p:nvGrpSpPr>
        <p:grpSpPr>
          <a:xfrm rot="0">
            <a:off x="12528374" y="3835488"/>
            <a:ext cx="1047173" cy="1334746"/>
            <a:chOff x="0" y="0"/>
            <a:chExt cx="1396230" cy="1779661"/>
          </a:xfrm>
        </p:grpSpPr>
        <p:sp>
          <p:nvSpPr>
            <p:cNvPr name="Freeform 53" id="53"/>
            <p:cNvSpPr/>
            <p:nvPr/>
          </p:nvSpPr>
          <p:spPr>
            <a:xfrm flipH="false" flipV="false" rot="0">
              <a:off x="0" y="0"/>
              <a:ext cx="1396238" cy="1779524"/>
            </a:xfrm>
            <a:custGeom>
              <a:avLst/>
              <a:gdLst/>
              <a:ahLst/>
              <a:cxnLst/>
              <a:rect r="r" b="b" t="t" l="l"/>
              <a:pathLst>
                <a:path h="1779524" w="1396238">
                  <a:moveTo>
                    <a:pt x="578104" y="137795"/>
                  </a:moveTo>
                  <a:lnTo>
                    <a:pt x="1319911" y="466852"/>
                  </a:lnTo>
                  <a:lnTo>
                    <a:pt x="821690" y="1633982"/>
                  </a:lnTo>
                  <a:lnTo>
                    <a:pt x="80010" y="1304544"/>
                  </a:lnTo>
                  <a:lnTo>
                    <a:pt x="578104" y="137795"/>
                  </a:lnTo>
                  <a:close/>
                  <a:moveTo>
                    <a:pt x="657860" y="0"/>
                  </a:moveTo>
                  <a:cubicBezTo>
                    <a:pt x="627634" y="0"/>
                    <a:pt x="597789" y="19304"/>
                    <a:pt x="583946" y="51435"/>
                  </a:cubicBezTo>
                  <a:lnTo>
                    <a:pt x="18161" y="1375283"/>
                  </a:lnTo>
                  <a:cubicBezTo>
                    <a:pt x="0" y="1417701"/>
                    <a:pt x="16637" y="1466088"/>
                    <a:pt x="55372" y="1483106"/>
                  </a:cubicBezTo>
                  <a:lnTo>
                    <a:pt x="709930" y="1773555"/>
                  </a:lnTo>
                  <a:cubicBezTo>
                    <a:pt x="719074" y="1777619"/>
                    <a:pt x="728599" y="1779524"/>
                    <a:pt x="738124" y="1779524"/>
                  </a:cubicBezTo>
                  <a:cubicBezTo>
                    <a:pt x="768477" y="1779524"/>
                    <a:pt x="798576" y="1759966"/>
                    <a:pt x="812292" y="1727708"/>
                  </a:cubicBezTo>
                  <a:lnTo>
                    <a:pt x="1378077" y="403860"/>
                  </a:lnTo>
                  <a:cubicBezTo>
                    <a:pt x="1396238" y="361442"/>
                    <a:pt x="1379601" y="313436"/>
                    <a:pt x="1341374" y="296545"/>
                  </a:cubicBezTo>
                  <a:lnTo>
                    <a:pt x="686308" y="6096"/>
                  </a:lnTo>
                  <a:cubicBezTo>
                    <a:pt x="677164" y="2032"/>
                    <a:pt x="667512" y="0"/>
                    <a:pt x="657860" y="0"/>
                  </a:cubicBezTo>
                  <a:close/>
                </a:path>
              </a:pathLst>
            </a:custGeom>
            <a:solidFill>
              <a:srgbClr val="053B5C"/>
            </a:solidFill>
          </p:spPr>
        </p:sp>
      </p:grpSp>
      <p:grpSp>
        <p:nvGrpSpPr>
          <p:cNvPr name="Group 54" id="54"/>
          <p:cNvGrpSpPr>
            <a:grpSpLocks noChangeAspect="true"/>
          </p:cNvGrpSpPr>
          <p:nvPr/>
        </p:nvGrpSpPr>
        <p:grpSpPr>
          <a:xfrm rot="0">
            <a:off x="13189364" y="3973531"/>
            <a:ext cx="146276" cy="73518"/>
            <a:chOff x="0" y="0"/>
            <a:chExt cx="195035" cy="98025"/>
          </a:xfrm>
        </p:grpSpPr>
        <p:sp>
          <p:nvSpPr>
            <p:cNvPr name="Freeform 55" id="55"/>
            <p:cNvSpPr/>
            <p:nvPr/>
          </p:nvSpPr>
          <p:spPr>
            <a:xfrm flipH="false" flipV="false" rot="0">
              <a:off x="0" y="0"/>
              <a:ext cx="195072" cy="98044"/>
            </a:xfrm>
            <a:custGeom>
              <a:avLst/>
              <a:gdLst/>
              <a:ahLst/>
              <a:cxnLst/>
              <a:rect r="r" b="b" t="t" l="l"/>
              <a:pathLst>
                <a:path h="98044" w="195072">
                  <a:moveTo>
                    <a:pt x="12827" y="0"/>
                  </a:moveTo>
                  <a:cubicBezTo>
                    <a:pt x="8382" y="0"/>
                    <a:pt x="4318" y="2794"/>
                    <a:pt x="2413" y="7112"/>
                  </a:cubicBezTo>
                  <a:cubicBezTo>
                    <a:pt x="0" y="12700"/>
                    <a:pt x="2413" y="19685"/>
                    <a:pt x="8382" y="22225"/>
                  </a:cubicBezTo>
                  <a:lnTo>
                    <a:pt x="177419" y="97155"/>
                  </a:lnTo>
                  <a:cubicBezTo>
                    <a:pt x="178943" y="97790"/>
                    <a:pt x="180594" y="98044"/>
                    <a:pt x="182118" y="98044"/>
                  </a:cubicBezTo>
                  <a:cubicBezTo>
                    <a:pt x="186563" y="98044"/>
                    <a:pt x="190754" y="95504"/>
                    <a:pt x="192659" y="91186"/>
                  </a:cubicBezTo>
                  <a:cubicBezTo>
                    <a:pt x="195072" y="85725"/>
                    <a:pt x="192151" y="78740"/>
                    <a:pt x="186817" y="76200"/>
                  </a:cubicBezTo>
                  <a:lnTo>
                    <a:pt x="17653" y="1270"/>
                  </a:lnTo>
                  <a:cubicBezTo>
                    <a:pt x="16129" y="381"/>
                    <a:pt x="14478" y="0"/>
                    <a:pt x="12827" y="0"/>
                  </a:cubicBezTo>
                  <a:close/>
                </a:path>
              </a:pathLst>
            </a:custGeom>
            <a:solidFill>
              <a:srgbClr val="75D9C3"/>
            </a:solidFill>
          </p:spPr>
        </p:sp>
      </p:grpSp>
      <p:grpSp>
        <p:nvGrpSpPr>
          <p:cNvPr name="Group 56" id="56"/>
          <p:cNvGrpSpPr>
            <a:grpSpLocks noChangeAspect="true"/>
          </p:cNvGrpSpPr>
          <p:nvPr/>
        </p:nvGrpSpPr>
        <p:grpSpPr>
          <a:xfrm rot="0">
            <a:off x="12799880" y="4963545"/>
            <a:ext cx="76841" cy="78298"/>
            <a:chOff x="0" y="0"/>
            <a:chExt cx="102455" cy="104397"/>
          </a:xfrm>
        </p:grpSpPr>
        <p:sp>
          <p:nvSpPr>
            <p:cNvPr name="Freeform 57" id="57"/>
            <p:cNvSpPr/>
            <p:nvPr/>
          </p:nvSpPr>
          <p:spPr>
            <a:xfrm flipH="false" flipV="false" rot="0">
              <a:off x="0" y="0"/>
              <a:ext cx="102362" cy="104394"/>
            </a:xfrm>
            <a:custGeom>
              <a:avLst/>
              <a:gdLst/>
              <a:ahLst/>
              <a:cxnLst/>
              <a:rect r="r" b="b" t="t" l="l"/>
              <a:pathLst>
                <a:path h="104394" w="102362">
                  <a:moveTo>
                    <a:pt x="51435" y="0"/>
                  </a:moveTo>
                  <a:cubicBezTo>
                    <a:pt x="22987" y="0"/>
                    <a:pt x="0" y="23495"/>
                    <a:pt x="0" y="51943"/>
                  </a:cubicBezTo>
                  <a:cubicBezTo>
                    <a:pt x="0" y="80899"/>
                    <a:pt x="22987" y="104394"/>
                    <a:pt x="51435" y="104394"/>
                  </a:cubicBezTo>
                  <a:cubicBezTo>
                    <a:pt x="79375" y="104394"/>
                    <a:pt x="102362" y="80899"/>
                    <a:pt x="102362" y="51943"/>
                  </a:cubicBezTo>
                  <a:cubicBezTo>
                    <a:pt x="102362" y="23495"/>
                    <a:pt x="79375" y="0"/>
                    <a:pt x="51435" y="0"/>
                  </a:cubicBezTo>
                  <a:close/>
                </a:path>
              </a:pathLst>
            </a:custGeom>
            <a:solidFill>
              <a:srgbClr val="75D9C3"/>
            </a:solidFill>
          </p:spPr>
        </p:sp>
      </p:grpSp>
      <p:grpSp>
        <p:nvGrpSpPr>
          <p:cNvPr name="Group 58" id="58"/>
          <p:cNvGrpSpPr>
            <a:grpSpLocks noChangeAspect="true"/>
          </p:cNvGrpSpPr>
          <p:nvPr/>
        </p:nvGrpSpPr>
        <p:grpSpPr>
          <a:xfrm rot="0">
            <a:off x="11634791" y="4038654"/>
            <a:ext cx="1238628" cy="1291981"/>
            <a:chOff x="0" y="0"/>
            <a:chExt cx="1651504" cy="1722641"/>
          </a:xfrm>
        </p:grpSpPr>
        <p:sp>
          <p:nvSpPr>
            <p:cNvPr name="Freeform 59" id="59"/>
            <p:cNvSpPr/>
            <p:nvPr/>
          </p:nvSpPr>
          <p:spPr>
            <a:xfrm flipH="false" flipV="false" rot="0">
              <a:off x="0" y="0"/>
              <a:ext cx="1651381" cy="1722755"/>
            </a:xfrm>
            <a:custGeom>
              <a:avLst/>
              <a:gdLst/>
              <a:ahLst/>
              <a:cxnLst/>
              <a:rect r="r" b="b" t="t" l="l"/>
              <a:pathLst>
                <a:path h="1722755" w="1651381">
                  <a:moveTo>
                    <a:pt x="612394" y="0"/>
                  </a:moveTo>
                  <a:cubicBezTo>
                    <a:pt x="594614" y="0"/>
                    <a:pt x="577215" y="6223"/>
                    <a:pt x="563372" y="18669"/>
                  </a:cubicBezTo>
                  <a:lnTo>
                    <a:pt x="31877" y="504444"/>
                  </a:lnTo>
                  <a:cubicBezTo>
                    <a:pt x="508" y="532892"/>
                    <a:pt x="0" y="584327"/>
                    <a:pt x="30353" y="618236"/>
                  </a:cubicBezTo>
                  <a:lnTo>
                    <a:pt x="976376" y="1693545"/>
                  </a:lnTo>
                  <a:cubicBezTo>
                    <a:pt x="993394" y="1712849"/>
                    <a:pt x="1016508" y="1722755"/>
                    <a:pt x="1038987" y="1722755"/>
                  </a:cubicBezTo>
                  <a:cubicBezTo>
                    <a:pt x="1056767" y="1722755"/>
                    <a:pt x="1074166" y="1716532"/>
                    <a:pt x="1088009" y="1704086"/>
                  </a:cubicBezTo>
                  <a:lnTo>
                    <a:pt x="1618996" y="1218438"/>
                  </a:lnTo>
                  <a:cubicBezTo>
                    <a:pt x="1650365" y="1189482"/>
                    <a:pt x="1651381" y="1138555"/>
                    <a:pt x="1621028" y="1104138"/>
                  </a:cubicBezTo>
                  <a:lnTo>
                    <a:pt x="675132" y="29210"/>
                  </a:lnTo>
                  <a:cubicBezTo>
                    <a:pt x="658114" y="9906"/>
                    <a:pt x="635000" y="0"/>
                    <a:pt x="612394" y="0"/>
                  </a:cubicBezTo>
                  <a:close/>
                </a:path>
              </a:pathLst>
            </a:custGeom>
            <a:solidFill>
              <a:srgbClr val="46B6E6"/>
            </a:solidFill>
          </p:spPr>
        </p:sp>
      </p:grpSp>
      <p:grpSp>
        <p:nvGrpSpPr>
          <p:cNvPr name="Group 60" id="60"/>
          <p:cNvGrpSpPr>
            <a:grpSpLocks noChangeAspect="true"/>
          </p:cNvGrpSpPr>
          <p:nvPr/>
        </p:nvGrpSpPr>
        <p:grpSpPr>
          <a:xfrm rot="0">
            <a:off x="12238814" y="4235814"/>
            <a:ext cx="595289" cy="1306351"/>
            <a:chOff x="0" y="0"/>
            <a:chExt cx="793719" cy="1741801"/>
          </a:xfrm>
        </p:grpSpPr>
        <p:sp>
          <p:nvSpPr>
            <p:cNvPr name="Freeform 61" id="61"/>
            <p:cNvSpPr/>
            <p:nvPr/>
          </p:nvSpPr>
          <p:spPr>
            <a:xfrm flipH="false" flipV="false" rot="0">
              <a:off x="0" y="0"/>
              <a:ext cx="793750" cy="1741805"/>
            </a:xfrm>
            <a:custGeom>
              <a:avLst/>
              <a:gdLst/>
              <a:ahLst/>
              <a:cxnLst/>
              <a:rect r="r" b="b" t="t" l="l"/>
              <a:pathLst>
                <a:path h="1741805" w="793750">
                  <a:moveTo>
                    <a:pt x="297053" y="0"/>
                  </a:moveTo>
                  <a:cubicBezTo>
                    <a:pt x="295529" y="0"/>
                    <a:pt x="294005" y="127"/>
                    <a:pt x="292481" y="381"/>
                  </a:cubicBezTo>
                  <a:lnTo>
                    <a:pt x="194056" y="17907"/>
                  </a:lnTo>
                  <a:cubicBezTo>
                    <a:pt x="180340" y="20320"/>
                    <a:pt x="171069" y="33909"/>
                    <a:pt x="173482" y="47879"/>
                  </a:cubicBezTo>
                  <a:lnTo>
                    <a:pt x="181737" y="94234"/>
                  </a:lnTo>
                  <a:lnTo>
                    <a:pt x="42672" y="119761"/>
                  </a:lnTo>
                  <a:cubicBezTo>
                    <a:pt x="17145" y="124206"/>
                    <a:pt x="0" y="148717"/>
                    <a:pt x="4445" y="174625"/>
                  </a:cubicBezTo>
                  <a:lnTo>
                    <a:pt x="128905" y="890016"/>
                  </a:lnTo>
                  <a:lnTo>
                    <a:pt x="270510" y="1702689"/>
                  </a:lnTo>
                  <a:cubicBezTo>
                    <a:pt x="274447" y="1725422"/>
                    <a:pt x="294513" y="1741805"/>
                    <a:pt x="316484" y="1741805"/>
                  </a:cubicBezTo>
                  <a:cubicBezTo>
                    <a:pt x="319024" y="1741805"/>
                    <a:pt x="321691" y="1741551"/>
                    <a:pt x="324358" y="1741043"/>
                  </a:cubicBezTo>
                  <a:lnTo>
                    <a:pt x="751586" y="1663700"/>
                  </a:lnTo>
                  <a:cubicBezTo>
                    <a:pt x="777113" y="1659128"/>
                    <a:pt x="793750" y="1634744"/>
                    <a:pt x="789305" y="1608836"/>
                  </a:cubicBezTo>
                  <a:lnTo>
                    <a:pt x="647700" y="796163"/>
                  </a:lnTo>
                  <a:lnTo>
                    <a:pt x="523748" y="80772"/>
                  </a:lnTo>
                  <a:cubicBezTo>
                    <a:pt x="519303" y="58039"/>
                    <a:pt x="499745" y="41656"/>
                    <a:pt x="477393" y="41656"/>
                  </a:cubicBezTo>
                  <a:cubicBezTo>
                    <a:pt x="474726" y="41656"/>
                    <a:pt x="472059" y="41910"/>
                    <a:pt x="469392" y="42418"/>
                  </a:cubicBezTo>
                  <a:lnTo>
                    <a:pt x="330200" y="67818"/>
                  </a:lnTo>
                  <a:lnTo>
                    <a:pt x="321818" y="21463"/>
                  </a:lnTo>
                  <a:cubicBezTo>
                    <a:pt x="319659" y="8509"/>
                    <a:pt x="308991" y="0"/>
                    <a:pt x="297053" y="0"/>
                  </a:cubicBezTo>
                  <a:close/>
                </a:path>
              </a:pathLst>
            </a:custGeom>
            <a:solidFill>
              <a:srgbClr val="053B5C"/>
            </a:solidFill>
          </p:spPr>
        </p:sp>
      </p:grpSp>
      <p:grpSp>
        <p:nvGrpSpPr>
          <p:cNvPr name="Group 62" id="62"/>
          <p:cNvGrpSpPr>
            <a:grpSpLocks noChangeAspect="true"/>
          </p:cNvGrpSpPr>
          <p:nvPr/>
        </p:nvGrpSpPr>
        <p:grpSpPr>
          <a:xfrm rot="0">
            <a:off x="11489657" y="4684628"/>
            <a:ext cx="2847946" cy="3400996"/>
            <a:chOff x="0" y="0"/>
            <a:chExt cx="3797262" cy="4534662"/>
          </a:xfrm>
        </p:grpSpPr>
        <p:sp>
          <p:nvSpPr>
            <p:cNvPr name="Freeform 63" id="63"/>
            <p:cNvSpPr/>
            <p:nvPr/>
          </p:nvSpPr>
          <p:spPr>
            <a:xfrm flipH="false" flipV="false" rot="0">
              <a:off x="0" y="0"/>
              <a:ext cx="3797173" cy="4534662"/>
            </a:xfrm>
            <a:custGeom>
              <a:avLst/>
              <a:gdLst/>
              <a:ahLst/>
              <a:cxnLst/>
              <a:rect r="r" b="b" t="t" l="l"/>
              <a:pathLst>
                <a:path h="4534662" w="3797173">
                  <a:moveTo>
                    <a:pt x="0" y="0"/>
                  </a:moveTo>
                  <a:lnTo>
                    <a:pt x="25908" y="230124"/>
                  </a:lnTo>
                  <a:lnTo>
                    <a:pt x="468884" y="4198747"/>
                  </a:lnTo>
                  <a:cubicBezTo>
                    <a:pt x="490474" y="4390390"/>
                    <a:pt x="649224" y="4534662"/>
                    <a:pt x="838327" y="4534662"/>
                  </a:cubicBezTo>
                  <a:lnTo>
                    <a:pt x="2958973" y="4534662"/>
                  </a:lnTo>
                  <a:cubicBezTo>
                    <a:pt x="3148076" y="4534662"/>
                    <a:pt x="3306826" y="4390390"/>
                    <a:pt x="3328289" y="4198747"/>
                  </a:cubicBezTo>
                  <a:lnTo>
                    <a:pt x="3771773" y="230124"/>
                  </a:lnTo>
                  <a:lnTo>
                    <a:pt x="3797173" y="0"/>
                  </a:lnTo>
                  <a:close/>
                </a:path>
              </a:pathLst>
            </a:custGeom>
            <a:solidFill>
              <a:srgbClr val="053B5C"/>
            </a:solidFill>
          </p:spPr>
        </p:sp>
      </p:grpSp>
      <p:grpSp>
        <p:nvGrpSpPr>
          <p:cNvPr name="Group 64" id="64"/>
          <p:cNvGrpSpPr>
            <a:grpSpLocks noChangeAspect="true"/>
          </p:cNvGrpSpPr>
          <p:nvPr/>
        </p:nvGrpSpPr>
        <p:grpSpPr>
          <a:xfrm rot="0">
            <a:off x="11489657" y="4684628"/>
            <a:ext cx="2847946" cy="172633"/>
            <a:chOff x="0" y="0"/>
            <a:chExt cx="3797262" cy="230177"/>
          </a:xfrm>
        </p:grpSpPr>
        <p:sp>
          <p:nvSpPr>
            <p:cNvPr name="Freeform 65" id="65"/>
            <p:cNvSpPr/>
            <p:nvPr/>
          </p:nvSpPr>
          <p:spPr>
            <a:xfrm flipH="false" flipV="false" rot="0">
              <a:off x="0" y="0"/>
              <a:ext cx="3797173" cy="230124"/>
            </a:xfrm>
            <a:custGeom>
              <a:avLst/>
              <a:gdLst/>
              <a:ahLst/>
              <a:cxnLst/>
              <a:rect r="r" b="b" t="t" l="l"/>
              <a:pathLst>
                <a:path h="230124" w="3797173">
                  <a:moveTo>
                    <a:pt x="0" y="0"/>
                  </a:moveTo>
                  <a:lnTo>
                    <a:pt x="25908" y="230124"/>
                  </a:lnTo>
                  <a:lnTo>
                    <a:pt x="3771773" y="230124"/>
                  </a:lnTo>
                  <a:lnTo>
                    <a:pt x="3797173" y="0"/>
                  </a:lnTo>
                  <a:close/>
                </a:path>
              </a:pathLst>
            </a:custGeom>
            <a:solidFill>
              <a:srgbClr val="40B4E5"/>
            </a:solidFill>
          </p:spPr>
        </p:sp>
      </p:grpSp>
      <p:grpSp>
        <p:nvGrpSpPr>
          <p:cNvPr name="Group 66" id="66"/>
          <p:cNvGrpSpPr>
            <a:grpSpLocks noChangeAspect="true"/>
          </p:cNvGrpSpPr>
          <p:nvPr/>
        </p:nvGrpSpPr>
        <p:grpSpPr>
          <a:xfrm rot="0">
            <a:off x="11359952" y="4623971"/>
            <a:ext cx="3107355" cy="120969"/>
            <a:chOff x="0" y="0"/>
            <a:chExt cx="4143141" cy="161292"/>
          </a:xfrm>
        </p:grpSpPr>
        <p:sp>
          <p:nvSpPr>
            <p:cNvPr name="Freeform 67" id="67"/>
            <p:cNvSpPr/>
            <p:nvPr/>
          </p:nvSpPr>
          <p:spPr>
            <a:xfrm flipH="false" flipV="false" rot="0">
              <a:off x="0" y="0"/>
              <a:ext cx="4143121" cy="161290"/>
            </a:xfrm>
            <a:custGeom>
              <a:avLst/>
              <a:gdLst/>
              <a:ahLst/>
              <a:cxnLst/>
              <a:rect r="r" b="b" t="t" l="l"/>
              <a:pathLst>
                <a:path h="161290" w="4143121">
                  <a:moveTo>
                    <a:pt x="79375" y="0"/>
                  </a:moveTo>
                  <a:cubicBezTo>
                    <a:pt x="35306" y="0"/>
                    <a:pt x="0" y="36449"/>
                    <a:pt x="0" y="80899"/>
                  </a:cubicBezTo>
                  <a:cubicBezTo>
                    <a:pt x="0" y="125349"/>
                    <a:pt x="35306" y="161290"/>
                    <a:pt x="79375" y="161290"/>
                  </a:cubicBezTo>
                  <a:lnTo>
                    <a:pt x="4063746" y="161290"/>
                  </a:lnTo>
                  <a:cubicBezTo>
                    <a:pt x="4107815" y="161290"/>
                    <a:pt x="4143121" y="125349"/>
                    <a:pt x="4143121" y="80899"/>
                  </a:cubicBezTo>
                  <a:cubicBezTo>
                    <a:pt x="4143121" y="36449"/>
                    <a:pt x="4107815" y="0"/>
                    <a:pt x="4063746" y="0"/>
                  </a:cubicBezTo>
                  <a:close/>
                </a:path>
              </a:pathLst>
            </a:custGeom>
            <a:solidFill>
              <a:srgbClr val="053B5C"/>
            </a:solidFill>
          </p:spPr>
        </p:sp>
      </p:grpSp>
      <p:grpSp>
        <p:nvGrpSpPr>
          <p:cNvPr name="Group 68" id="68"/>
          <p:cNvGrpSpPr>
            <a:grpSpLocks noChangeAspect="true"/>
          </p:cNvGrpSpPr>
          <p:nvPr/>
        </p:nvGrpSpPr>
        <p:grpSpPr>
          <a:xfrm rot="0">
            <a:off x="12853546" y="5105048"/>
            <a:ext cx="119428" cy="2508839"/>
            <a:chOff x="0" y="0"/>
            <a:chExt cx="159238" cy="3345119"/>
          </a:xfrm>
        </p:grpSpPr>
        <p:sp>
          <p:nvSpPr>
            <p:cNvPr name="Freeform 69" id="69"/>
            <p:cNvSpPr/>
            <p:nvPr/>
          </p:nvSpPr>
          <p:spPr>
            <a:xfrm flipH="false" flipV="false" rot="0">
              <a:off x="0" y="0"/>
              <a:ext cx="159258" cy="3345180"/>
            </a:xfrm>
            <a:custGeom>
              <a:avLst/>
              <a:gdLst/>
              <a:ahLst/>
              <a:cxnLst/>
              <a:rect r="r" b="b" t="t" l="l"/>
              <a:pathLst>
                <a:path h="3345180" w="159258">
                  <a:moveTo>
                    <a:pt x="80137" y="0"/>
                  </a:moveTo>
                  <a:cubicBezTo>
                    <a:pt x="79502" y="0"/>
                    <a:pt x="78994" y="0"/>
                    <a:pt x="78359" y="0"/>
                  </a:cubicBezTo>
                  <a:cubicBezTo>
                    <a:pt x="34290" y="1016"/>
                    <a:pt x="0" y="37973"/>
                    <a:pt x="1016" y="82423"/>
                  </a:cubicBezTo>
                  <a:lnTo>
                    <a:pt x="80391" y="3345180"/>
                  </a:lnTo>
                  <a:lnTo>
                    <a:pt x="159258" y="82423"/>
                  </a:lnTo>
                  <a:cubicBezTo>
                    <a:pt x="159258" y="81407"/>
                    <a:pt x="159258" y="79883"/>
                    <a:pt x="159258" y="78486"/>
                  </a:cubicBezTo>
                  <a:cubicBezTo>
                    <a:pt x="158242" y="34671"/>
                    <a:pt x="122936" y="0"/>
                    <a:pt x="80137" y="0"/>
                  </a:cubicBezTo>
                  <a:close/>
                </a:path>
              </a:pathLst>
            </a:custGeom>
            <a:solidFill>
              <a:srgbClr val="40B4E5"/>
            </a:solidFill>
          </p:spPr>
        </p:sp>
      </p:grpSp>
      <p:grpSp>
        <p:nvGrpSpPr>
          <p:cNvPr name="Group 70" id="70"/>
          <p:cNvGrpSpPr>
            <a:grpSpLocks noChangeAspect="true"/>
          </p:cNvGrpSpPr>
          <p:nvPr/>
        </p:nvGrpSpPr>
        <p:grpSpPr>
          <a:xfrm rot="0">
            <a:off x="13443990" y="5104891"/>
            <a:ext cx="320790" cy="2508996"/>
            <a:chOff x="0" y="0"/>
            <a:chExt cx="427720" cy="3345328"/>
          </a:xfrm>
        </p:grpSpPr>
        <p:sp>
          <p:nvSpPr>
            <p:cNvPr name="Freeform 71" id="71"/>
            <p:cNvSpPr/>
            <p:nvPr/>
          </p:nvSpPr>
          <p:spPr>
            <a:xfrm flipH="false" flipV="false" rot="0">
              <a:off x="0" y="0"/>
              <a:ext cx="427736" cy="3345307"/>
            </a:xfrm>
            <a:custGeom>
              <a:avLst/>
              <a:gdLst/>
              <a:ahLst/>
              <a:cxnLst/>
              <a:rect r="r" b="b" t="t" l="l"/>
              <a:pathLst>
                <a:path h="3345307" w="427736">
                  <a:moveTo>
                    <a:pt x="345440" y="0"/>
                  </a:moveTo>
                  <a:cubicBezTo>
                    <a:pt x="304546" y="0"/>
                    <a:pt x="269748" y="31877"/>
                    <a:pt x="266065" y="74168"/>
                  </a:cubicBezTo>
                  <a:lnTo>
                    <a:pt x="0" y="3345307"/>
                  </a:lnTo>
                  <a:lnTo>
                    <a:pt x="423291" y="91567"/>
                  </a:lnTo>
                  <a:cubicBezTo>
                    <a:pt x="423799" y="90043"/>
                    <a:pt x="423799" y="88646"/>
                    <a:pt x="423799" y="87630"/>
                  </a:cubicBezTo>
                  <a:cubicBezTo>
                    <a:pt x="427736" y="43180"/>
                    <a:pt x="395351" y="4318"/>
                    <a:pt x="351790" y="254"/>
                  </a:cubicBezTo>
                  <a:cubicBezTo>
                    <a:pt x="349631" y="127"/>
                    <a:pt x="347472" y="0"/>
                    <a:pt x="345440" y="0"/>
                  </a:cubicBezTo>
                  <a:close/>
                </a:path>
              </a:pathLst>
            </a:custGeom>
            <a:solidFill>
              <a:srgbClr val="40B4E5"/>
            </a:solidFill>
          </p:spPr>
        </p:sp>
      </p:grpSp>
      <p:grpSp>
        <p:nvGrpSpPr>
          <p:cNvPr name="Group 72" id="72"/>
          <p:cNvGrpSpPr>
            <a:grpSpLocks noChangeAspect="true"/>
          </p:cNvGrpSpPr>
          <p:nvPr/>
        </p:nvGrpSpPr>
        <p:grpSpPr>
          <a:xfrm rot="0">
            <a:off x="12061369" y="5104985"/>
            <a:ext cx="321901" cy="2508902"/>
            <a:chOff x="0" y="0"/>
            <a:chExt cx="429201" cy="3345202"/>
          </a:xfrm>
        </p:grpSpPr>
        <p:sp>
          <p:nvSpPr>
            <p:cNvPr name="Freeform 73" id="73"/>
            <p:cNvSpPr/>
            <p:nvPr/>
          </p:nvSpPr>
          <p:spPr>
            <a:xfrm flipH="false" flipV="false" rot="0">
              <a:off x="0" y="0"/>
              <a:ext cx="429133" cy="3345180"/>
            </a:xfrm>
            <a:custGeom>
              <a:avLst/>
              <a:gdLst/>
              <a:ahLst/>
              <a:cxnLst/>
              <a:rect r="r" b="b" t="t" l="l"/>
              <a:pathLst>
                <a:path h="3345180" w="429133">
                  <a:moveTo>
                    <a:pt x="83947" y="0"/>
                  </a:moveTo>
                  <a:cubicBezTo>
                    <a:pt x="80645" y="0"/>
                    <a:pt x="77343" y="254"/>
                    <a:pt x="74041" y="635"/>
                  </a:cubicBezTo>
                  <a:cubicBezTo>
                    <a:pt x="30353" y="6604"/>
                    <a:pt x="0" y="47117"/>
                    <a:pt x="5842" y="91440"/>
                  </a:cubicBezTo>
                  <a:lnTo>
                    <a:pt x="429133" y="3345180"/>
                  </a:lnTo>
                  <a:lnTo>
                    <a:pt x="163195" y="74041"/>
                  </a:lnTo>
                  <a:cubicBezTo>
                    <a:pt x="163195" y="73025"/>
                    <a:pt x="162687" y="71501"/>
                    <a:pt x="162687" y="69977"/>
                  </a:cubicBezTo>
                  <a:cubicBezTo>
                    <a:pt x="157226" y="29464"/>
                    <a:pt x="123063" y="0"/>
                    <a:pt x="83947" y="0"/>
                  </a:cubicBezTo>
                  <a:close/>
                </a:path>
              </a:pathLst>
            </a:custGeom>
            <a:solidFill>
              <a:srgbClr val="40B4E5"/>
            </a:solidFill>
          </p:spPr>
        </p:sp>
      </p:grpSp>
      <p:grpSp>
        <p:nvGrpSpPr>
          <p:cNvPr name="Group 74" id="74"/>
          <p:cNvGrpSpPr>
            <a:grpSpLocks noChangeAspect="true"/>
          </p:cNvGrpSpPr>
          <p:nvPr/>
        </p:nvGrpSpPr>
        <p:grpSpPr>
          <a:xfrm rot="0">
            <a:off x="14519461" y="6947819"/>
            <a:ext cx="395378" cy="1235159"/>
            <a:chOff x="0" y="0"/>
            <a:chExt cx="527171" cy="1646879"/>
          </a:xfrm>
        </p:grpSpPr>
        <p:sp>
          <p:nvSpPr>
            <p:cNvPr name="Freeform 75" id="75"/>
            <p:cNvSpPr/>
            <p:nvPr/>
          </p:nvSpPr>
          <p:spPr>
            <a:xfrm flipH="false" flipV="false" rot="0">
              <a:off x="0" y="0"/>
              <a:ext cx="527177" cy="1646809"/>
            </a:xfrm>
            <a:custGeom>
              <a:avLst/>
              <a:gdLst/>
              <a:ahLst/>
              <a:cxnLst/>
              <a:rect r="r" b="b" t="t" l="l"/>
              <a:pathLst>
                <a:path h="1646809" w="527177">
                  <a:moveTo>
                    <a:pt x="46482" y="0"/>
                  </a:moveTo>
                  <a:cubicBezTo>
                    <a:pt x="20574" y="0"/>
                    <a:pt x="0" y="21463"/>
                    <a:pt x="0" y="47498"/>
                  </a:cubicBezTo>
                  <a:lnTo>
                    <a:pt x="0" y="1598930"/>
                  </a:lnTo>
                  <a:cubicBezTo>
                    <a:pt x="0" y="1625346"/>
                    <a:pt x="20574" y="1646809"/>
                    <a:pt x="46482" y="1646809"/>
                  </a:cubicBezTo>
                  <a:lnTo>
                    <a:pt x="480060" y="1646809"/>
                  </a:lnTo>
                  <a:cubicBezTo>
                    <a:pt x="505968" y="1646809"/>
                    <a:pt x="527050" y="1625346"/>
                    <a:pt x="527050" y="1598930"/>
                  </a:cubicBezTo>
                  <a:lnTo>
                    <a:pt x="527050" y="47498"/>
                  </a:lnTo>
                  <a:cubicBezTo>
                    <a:pt x="527177" y="21463"/>
                    <a:pt x="506095" y="0"/>
                    <a:pt x="480060" y="0"/>
                  </a:cubicBezTo>
                  <a:close/>
                </a:path>
              </a:pathLst>
            </a:custGeom>
            <a:solidFill>
              <a:srgbClr val="FFD173"/>
            </a:solidFill>
          </p:spPr>
        </p:sp>
      </p:grpSp>
      <p:grpSp>
        <p:nvGrpSpPr>
          <p:cNvPr name="Group 76" id="76"/>
          <p:cNvGrpSpPr>
            <a:grpSpLocks noChangeAspect="true"/>
          </p:cNvGrpSpPr>
          <p:nvPr/>
        </p:nvGrpSpPr>
        <p:grpSpPr>
          <a:xfrm rot="0">
            <a:off x="14519461" y="7528136"/>
            <a:ext cx="395378" cy="654842"/>
            <a:chOff x="0" y="0"/>
            <a:chExt cx="527171" cy="873123"/>
          </a:xfrm>
        </p:grpSpPr>
        <p:sp>
          <p:nvSpPr>
            <p:cNvPr name="Freeform 77" id="77"/>
            <p:cNvSpPr/>
            <p:nvPr/>
          </p:nvSpPr>
          <p:spPr>
            <a:xfrm flipH="false" flipV="false" rot="0">
              <a:off x="0" y="0"/>
              <a:ext cx="527050" cy="872998"/>
            </a:xfrm>
            <a:custGeom>
              <a:avLst/>
              <a:gdLst/>
              <a:ahLst/>
              <a:cxnLst/>
              <a:rect r="r" b="b" t="t" l="l"/>
              <a:pathLst>
                <a:path h="872998" w="527050">
                  <a:moveTo>
                    <a:pt x="0" y="0"/>
                  </a:moveTo>
                  <a:lnTo>
                    <a:pt x="0" y="825119"/>
                  </a:lnTo>
                  <a:cubicBezTo>
                    <a:pt x="0" y="851535"/>
                    <a:pt x="20574" y="872998"/>
                    <a:pt x="46482" y="872998"/>
                  </a:cubicBezTo>
                  <a:lnTo>
                    <a:pt x="480060" y="872998"/>
                  </a:lnTo>
                  <a:cubicBezTo>
                    <a:pt x="505968" y="872998"/>
                    <a:pt x="527050" y="851535"/>
                    <a:pt x="527050" y="825119"/>
                  </a:cubicBezTo>
                  <a:lnTo>
                    <a:pt x="527050" y="0"/>
                  </a:lnTo>
                  <a:close/>
                </a:path>
              </a:pathLst>
            </a:custGeom>
            <a:solidFill>
              <a:srgbClr val="053B5C"/>
            </a:solidFill>
          </p:spPr>
        </p:sp>
      </p:grpSp>
      <p:grpSp>
        <p:nvGrpSpPr>
          <p:cNvPr name="Group 78" id="78"/>
          <p:cNvGrpSpPr>
            <a:grpSpLocks noChangeAspect="true"/>
          </p:cNvGrpSpPr>
          <p:nvPr/>
        </p:nvGrpSpPr>
        <p:grpSpPr>
          <a:xfrm rot="0">
            <a:off x="14660553" y="6893167"/>
            <a:ext cx="113194" cy="54683"/>
            <a:chOff x="0" y="0"/>
            <a:chExt cx="150926" cy="72910"/>
          </a:xfrm>
        </p:grpSpPr>
        <p:sp>
          <p:nvSpPr>
            <p:cNvPr name="Freeform 79" id="79"/>
            <p:cNvSpPr/>
            <p:nvPr/>
          </p:nvSpPr>
          <p:spPr>
            <a:xfrm flipH="false" flipV="false" rot="0">
              <a:off x="0" y="0"/>
              <a:ext cx="150876" cy="72898"/>
            </a:xfrm>
            <a:custGeom>
              <a:avLst/>
              <a:gdLst/>
              <a:ahLst/>
              <a:cxnLst/>
              <a:rect r="r" b="b" t="t" l="l"/>
              <a:pathLst>
                <a:path h="72898" w="150876">
                  <a:moveTo>
                    <a:pt x="25527" y="0"/>
                  </a:moveTo>
                  <a:cubicBezTo>
                    <a:pt x="11303" y="0"/>
                    <a:pt x="0" y="11430"/>
                    <a:pt x="0" y="26035"/>
                  </a:cubicBezTo>
                  <a:lnTo>
                    <a:pt x="0" y="72898"/>
                  </a:lnTo>
                  <a:lnTo>
                    <a:pt x="150876" y="72898"/>
                  </a:lnTo>
                  <a:lnTo>
                    <a:pt x="150876" y="26035"/>
                  </a:lnTo>
                  <a:cubicBezTo>
                    <a:pt x="150876" y="11430"/>
                    <a:pt x="139065" y="0"/>
                    <a:pt x="125476" y="0"/>
                  </a:cubicBezTo>
                  <a:close/>
                </a:path>
              </a:pathLst>
            </a:custGeom>
            <a:solidFill>
              <a:srgbClr val="043A5B"/>
            </a:solidFill>
          </p:spPr>
        </p:sp>
      </p:grpSp>
      <p:grpSp>
        <p:nvGrpSpPr>
          <p:cNvPr name="Group 80" id="80"/>
          <p:cNvGrpSpPr>
            <a:grpSpLocks noChangeAspect="true"/>
          </p:cNvGrpSpPr>
          <p:nvPr/>
        </p:nvGrpSpPr>
        <p:grpSpPr>
          <a:xfrm rot="0">
            <a:off x="14637377" y="7635206"/>
            <a:ext cx="159145" cy="440702"/>
            <a:chOff x="0" y="0"/>
            <a:chExt cx="212193" cy="587602"/>
          </a:xfrm>
        </p:grpSpPr>
        <p:sp>
          <p:nvSpPr>
            <p:cNvPr name="Freeform 81" id="81"/>
            <p:cNvSpPr/>
            <p:nvPr/>
          </p:nvSpPr>
          <p:spPr>
            <a:xfrm flipH="false" flipV="false" rot="0">
              <a:off x="0" y="0"/>
              <a:ext cx="212217" cy="587502"/>
            </a:xfrm>
            <a:custGeom>
              <a:avLst/>
              <a:gdLst/>
              <a:ahLst/>
              <a:cxnLst/>
              <a:rect r="r" b="b" t="t" l="l"/>
              <a:pathLst>
                <a:path h="587502" w="212217">
                  <a:moveTo>
                    <a:pt x="106426" y="0"/>
                  </a:moveTo>
                  <a:lnTo>
                    <a:pt x="0" y="342900"/>
                  </a:lnTo>
                  <a:lnTo>
                    <a:pt x="106426" y="342900"/>
                  </a:lnTo>
                  <a:lnTo>
                    <a:pt x="106426" y="587502"/>
                  </a:lnTo>
                  <a:lnTo>
                    <a:pt x="212217" y="244602"/>
                  </a:lnTo>
                  <a:lnTo>
                    <a:pt x="106426" y="244602"/>
                  </a:lnTo>
                  <a:lnTo>
                    <a:pt x="106426" y="0"/>
                  </a:lnTo>
                  <a:close/>
                </a:path>
              </a:pathLst>
            </a:custGeom>
            <a:solidFill>
              <a:srgbClr val="FFD173"/>
            </a:solidFill>
          </p:spPr>
        </p:sp>
      </p:grpSp>
      <p:grpSp>
        <p:nvGrpSpPr>
          <p:cNvPr name="Group 82" id="82"/>
          <p:cNvGrpSpPr>
            <a:grpSpLocks noChangeAspect="true"/>
          </p:cNvGrpSpPr>
          <p:nvPr/>
        </p:nvGrpSpPr>
        <p:grpSpPr>
          <a:xfrm rot="0">
            <a:off x="14709404" y="7005112"/>
            <a:ext cx="15091" cy="115340"/>
            <a:chOff x="0" y="0"/>
            <a:chExt cx="20121" cy="153787"/>
          </a:xfrm>
        </p:grpSpPr>
        <p:sp>
          <p:nvSpPr>
            <p:cNvPr name="Freeform 83" id="83"/>
            <p:cNvSpPr/>
            <p:nvPr/>
          </p:nvSpPr>
          <p:spPr>
            <a:xfrm flipH="false" flipV="false" rot="0">
              <a:off x="0" y="0"/>
              <a:ext cx="20066" cy="153797"/>
            </a:xfrm>
            <a:custGeom>
              <a:avLst/>
              <a:gdLst/>
              <a:ahLst/>
              <a:cxnLst/>
              <a:rect r="r" b="b" t="t" l="l"/>
              <a:pathLst>
                <a:path h="153797" w="20066">
                  <a:moveTo>
                    <a:pt x="0" y="0"/>
                  </a:moveTo>
                  <a:lnTo>
                    <a:pt x="0" y="153797"/>
                  </a:lnTo>
                  <a:lnTo>
                    <a:pt x="20066" y="153797"/>
                  </a:lnTo>
                  <a:lnTo>
                    <a:pt x="20066" y="0"/>
                  </a:lnTo>
                  <a:close/>
                </a:path>
              </a:pathLst>
            </a:custGeom>
            <a:solidFill>
              <a:srgbClr val="053B5C"/>
            </a:solidFill>
          </p:spPr>
        </p:sp>
      </p:grpSp>
      <p:grpSp>
        <p:nvGrpSpPr>
          <p:cNvPr name="Group 84" id="84"/>
          <p:cNvGrpSpPr>
            <a:grpSpLocks noChangeAspect="true"/>
          </p:cNvGrpSpPr>
          <p:nvPr/>
        </p:nvGrpSpPr>
        <p:grpSpPr>
          <a:xfrm rot="0">
            <a:off x="14660553" y="7055266"/>
            <a:ext cx="113194" cy="15031"/>
            <a:chOff x="0" y="0"/>
            <a:chExt cx="150926" cy="20041"/>
          </a:xfrm>
        </p:grpSpPr>
        <p:sp>
          <p:nvSpPr>
            <p:cNvPr name="Freeform 85" id="85"/>
            <p:cNvSpPr/>
            <p:nvPr/>
          </p:nvSpPr>
          <p:spPr>
            <a:xfrm flipH="false" flipV="false" rot="0">
              <a:off x="0" y="0"/>
              <a:ext cx="150876" cy="19939"/>
            </a:xfrm>
            <a:custGeom>
              <a:avLst/>
              <a:gdLst/>
              <a:ahLst/>
              <a:cxnLst/>
              <a:rect r="r" b="b" t="t" l="l"/>
              <a:pathLst>
                <a:path h="19939" w="150876">
                  <a:moveTo>
                    <a:pt x="0" y="0"/>
                  </a:moveTo>
                  <a:lnTo>
                    <a:pt x="0" y="19939"/>
                  </a:lnTo>
                  <a:lnTo>
                    <a:pt x="150876" y="19939"/>
                  </a:lnTo>
                  <a:lnTo>
                    <a:pt x="150876" y="0"/>
                  </a:lnTo>
                  <a:close/>
                </a:path>
              </a:pathLst>
            </a:custGeom>
            <a:solidFill>
              <a:srgbClr val="053B5C"/>
            </a:solidFill>
          </p:spPr>
        </p:sp>
      </p:grpSp>
      <p:grpSp>
        <p:nvGrpSpPr>
          <p:cNvPr name="Group 86" id="86"/>
          <p:cNvGrpSpPr>
            <a:grpSpLocks noChangeAspect="true"/>
          </p:cNvGrpSpPr>
          <p:nvPr/>
        </p:nvGrpSpPr>
        <p:grpSpPr>
          <a:xfrm rot="0">
            <a:off x="14660553" y="7370157"/>
            <a:ext cx="113194" cy="15377"/>
            <a:chOff x="0" y="0"/>
            <a:chExt cx="150926" cy="20502"/>
          </a:xfrm>
        </p:grpSpPr>
        <p:sp>
          <p:nvSpPr>
            <p:cNvPr name="Freeform 87" id="87"/>
            <p:cNvSpPr/>
            <p:nvPr/>
          </p:nvSpPr>
          <p:spPr>
            <a:xfrm flipH="false" flipV="false" rot="0">
              <a:off x="0" y="0"/>
              <a:ext cx="150876" cy="20447"/>
            </a:xfrm>
            <a:custGeom>
              <a:avLst/>
              <a:gdLst/>
              <a:ahLst/>
              <a:cxnLst/>
              <a:rect r="r" b="b" t="t" l="l"/>
              <a:pathLst>
                <a:path h="20447" w="150876">
                  <a:moveTo>
                    <a:pt x="0" y="0"/>
                  </a:moveTo>
                  <a:lnTo>
                    <a:pt x="0" y="20447"/>
                  </a:lnTo>
                  <a:lnTo>
                    <a:pt x="150876" y="20447"/>
                  </a:lnTo>
                  <a:lnTo>
                    <a:pt x="150876" y="0"/>
                  </a:lnTo>
                  <a:close/>
                </a:path>
              </a:pathLst>
            </a:custGeom>
            <a:solidFill>
              <a:srgbClr val="053B5C"/>
            </a:solidFill>
          </p:spPr>
        </p:sp>
      </p:grpSp>
      <p:grpSp>
        <p:nvGrpSpPr>
          <p:cNvPr name="Group 88" id="88"/>
          <p:cNvGrpSpPr>
            <a:grpSpLocks noChangeAspect="true"/>
          </p:cNvGrpSpPr>
          <p:nvPr/>
        </p:nvGrpSpPr>
        <p:grpSpPr>
          <a:xfrm rot="0">
            <a:off x="13432973" y="7884188"/>
            <a:ext cx="1212150" cy="402873"/>
            <a:chOff x="0" y="0"/>
            <a:chExt cx="1616200" cy="537164"/>
          </a:xfrm>
        </p:grpSpPr>
        <p:sp>
          <p:nvSpPr>
            <p:cNvPr name="Freeform 89" id="89"/>
            <p:cNvSpPr/>
            <p:nvPr/>
          </p:nvSpPr>
          <p:spPr>
            <a:xfrm flipH="false" flipV="false" rot="0">
              <a:off x="0" y="0"/>
              <a:ext cx="1616202" cy="537083"/>
            </a:xfrm>
            <a:custGeom>
              <a:avLst/>
              <a:gdLst/>
              <a:ahLst/>
              <a:cxnLst/>
              <a:rect r="r" b="b" t="t" l="l"/>
              <a:pathLst>
                <a:path h="537083" w="1616202">
                  <a:moveTo>
                    <a:pt x="46482" y="0"/>
                  </a:moveTo>
                  <a:cubicBezTo>
                    <a:pt x="21082" y="0"/>
                    <a:pt x="0" y="21463"/>
                    <a:pt x="0" y="47371"/>
                  </a:cubicBezTo>
                  <a:lnTo>
                    <a:pt x="0" y="489204"/>
                  </a:lnTo>
                  <a:cubicBezTo>
                    <a:pt x="0" y="515620"/>
                    <a:pt x="21082" y="537083"/>
                    <a:pt x="46482" y="537083"/>
                  </a:cubicBezTo>
                  <a:lnTo>
                    <a:pt x="1569720" y="537083"/>
                  </a:lnTo>
                  <a:cubicBezTo>
                    <a:pt x="1595247" y="537083"/>
                    <a:pt x="1616202" y="515620"/>
                    <a:pt x="1616202" y="489204"/>
                  </a:cubicBezTo>
                  <a:lnTo>
                    <a:pt x="1616202" y="47371"/>
                  </a:lnTo>
                  <a:cubicBezTo>
                    <a:pt x="1616202" y="21463"/>
                    <a:pt x="1595120" y="0"/>
                    <a:pt x="1569720" y="0"/>
                  </a:cubicBezTo>
                  <a:close/>
                </a:path>
              </a:pathLst>
            </a:custGeom>
            <a:solidFill>
              <a:srgbClr val="FFD173"/>
            </a:solidFill>
          </p:spPr>
        </p:sp>
      </p:grpSp>
      <p:grpSp>
        <p:nvGrpSpPr>
          <p:cNvPr name="Group 90" id="90"/>
          <p:cNvGrpSpPr>
            <a:grpSpLocks noChangeAspect="true"/>
          </p:cNvGrpSpPr>
          <p:nvPr/>
        </p:nvGrpSpPr>
        <p:grpSpPr>
          <a:xfrm rot="0">
            <a:off x="14002464" y="7884188"/>
            <a:ext cx="642660" cy="402873"/>
            <a:chOff x="0" y="0"/>
            <a:chExt cx="856879" cy="537164"/>
          </a:xfrm>
        </p:grpSpPr>
        <p:sp>
          <p:nvSpPr>
            <p:cNvPr name="Freeform 91" id="91"/>
            <p:cNvSpPr/>
            <p:nvPr/>
          </p:nvSpPr>
          <p:spPr>
            <a:xfrm flipH="false" flipV="false" rot="0">
              <a:off x="0" y="0"/>
              <a:ext cx="856869" cy="537083"/>
            </a:xfrm>
            <a:custGeom>
              <a:avLst/>
              <a:gdLst/>
              <a:ahLst/>
              <a:cxnLst/>
              <a:rect r="r" b="b" t="t" l="l"/>
              <a:pathLst>
                <a:path h="537083" w="856869">
                  <a:moveTo>
                    <a:pt x="0" y="0"/>
                  </a:moveTo>
                  <a:lnTo>
                    <a:pt x="0" y="537083"/>
                  </a:lnTo>
                  <a:lnTo>
                    <a:pt x="810260" y="537083"/>
                  </a:lnTo>
                  <a:cubicBezTo>
                    <a:pt x="835787" y="537083"/>
                    <a:pt x="856742" y="515620"/>
                    <a:pt x="856742" y="489204"/>
                  </a:cubicBezTo>
                  <a:lnTo>
                    <a:pt x="856742" y="47371"/>
                  </a:lnTo>
                  <a:cubicBezTo>
                    <a:pt x="856869" y="21463"/>
                    <a:pt x="835787" y="0"/>
                    <a:pt x="810387" y="0"/>
                  </a:cubicBezTo>
                  <a:close/>
                </a:path>
              </a:pathLst>
            </a:custGeom>
            <a:solidFill>
              <a:srgbClr val="053B5C"/>
            </a:solidFill>
          </p:spPr>
        </p:sp>
      </p:grpSp>
      <p:grpSp>
        <p:nvGrpSpPr>
          <p:cNvPr name="Group 92" id="92"/>
          <p:cNvGrpSpPr>
            <a:grpSpLocks noChangeAspect="true"/>
          </p:cNvGrpSpPr>
          <p:nvPr/>
        </p:nvGrpSpPr>
        <p:grpSpPr>
          <a:xfrm rot="0">
            <a:off x="13379307" y="8027954"/>
            <a:ext cx="53696" cy="115340"/>
            <a:chOff x="0" y="0"/>
            <a:chExt cx="71595" cy="153787"/>
          </a:xfrm>
        </p:grpSpPr>
        <p:sp>
          <p:nvSpPr>
            <p:cNvPr name="Freeform 93" id="93"/>
            <p:cNvSpPr/>
            <p:nvPr/>
          </p:nvSpPr>
          <p:spPr>
            <a:xfrm flipH="false" flipV="false" rot="0">
              <a:off x="0" y="0"/>
              <a:ext cx="71501" cy="153670"/>
            </a:xfrm>
            <a:custGeom>
              <a:avLst/>
              <a:gdLst/>
              <a:ahLst/>
              <a:cxnLst/>
              <a:rect r="r" b="b" t="t" l="l"/>
              <a:pathLst>
                <a:path h="153670" w="71501">
                  <a:moveTo>
                    <a:pt x="25527" y="0"/>
                  </a:moveTo>
                  <a:cubicBezTo>
                    <a:pt x="11303" y="0"/>
                    <a:pt x="0" y="11430"/>
                    <a:pt x="0" y="25908"/>
                  </a:cubicBezTo>
                  <a:lnTo>
                    <a:pt x="0" y="127762"/>
                  </a:lnTo>
                  <a:cubicBezTo>
                    <a:pt x="0" y="141732"/>
                    <a:pt x="11303" y="153670"/>
                    <a:pt x="25527" y="153670"/>
                  </a:cubicBezTo>
                  <a:lnTo>
                    <a:pt x="71501" y="153670"/>
                  </a:lnTo>
                  <a:lnTo>
                    <a:pt x="71501" y="0"/>
                  </a:lnTo>
                  <a:close/>
                </a:path>
              </a:pathLst>
            </a:custGeom>
            <a:solidFill>
              <a:srgbClr val="043A5B"/>
            </a:solidFill>
          </p:spPr>
        </p:sp>
      </p:grpSp>
      <p:grpSp>
        <p:nvGrpSpPr>
          <p:cNvPr name="Group 94" id="94"/>
          <p:cNvGrpSpPr>
            <a:grpSpLocks noChangeAspect="true"/>
          </p:cNvGrpSpPr>
          <p:nvPr/>
        </p:nvGrpSpPr>
        <p:grpSpPr>
          <a:xfrm rot="0">
            <a:off x="14107573" y="8004371"/>
            <a:ext cx="432472" cy="162130"/>
            <a:chOff x="0" y="0"/>
            <a:chExt cx="576629" cy="216174"/>
          </a:xfrm>
        </p:grpSpPr>
        <p:sp>
          <p:nvSpPr>
            <p:cNvPr name="Freeform 95" id="95"/>
            <p:cNvSpPr/>
            <p:nvPr/>
          </p:nvSpPr>
          <p:spPr>
            <a:xfrm flipH="false" flipV="false" rot="0">
              <a:off x="0" y="0"/>
              <a:ext cx="576580" cy="216154"/>
            </a:xfrm>
            <a:custGeom>
              <a:avLst/>
              <a:gdLst/>
              <a:ahLst/>
              <a:cxnLst/>
              <a:rect r="r" b="b" t="t" l="l"/>
              <a:pathLst>
                <a:path h="216154" w="576580">
                  <a:moveTo>
                    <a:pt x="240030" y="0"/>
                  </a:moveTo>
                  <a:lnTo>
                    <a:pt x="240030" y="108331"/>
                  </a:lnTo>
                  <a:lnTo>
                    <a:pt x="0" y="108331"/>
                  </a:lnTo>
                  <a:lnTo>
                    <a:pt x="336550" y="216154"/>
                  </a:lnTo>
                  <a:lnTo>
                    <a:pt x="336550" y="108331"/>
                  </a:lnTo>
                  <a:lnTo>
                    <a:pt x="576580" y="108331"/>
                  </a:lnTo>
                  <a:lnTo>
                    <a:pt x="240030" y="0"/>
                  </a:lnTo>
                  <a:close/>
                </a:path>
              </a:pathLst>
            </a:custGeom>
            <a:solidFill>
              <a:srgbClr val="FFD173"/>
            </a:solidFill>
          </p:spPr>
        </p:sp>
      </p:grpSp>
      <p:grpSp>
        <p:nvGrpSpPr>
          <p:cNvPr name="Group 96" id="96"/>
          <p:cNvGrpSpPr>
            <a:grpSpLocks noChangeAspect="true"/>
          </p:cNvGrpSpPr>
          <p:nvPr/>
        </p:nvGrpSpPr>
        <p:grpSpPr>
          <a:xfrm rot="0">
            <a:off x="13489169" y="8078109"/>
            <a:ext cx="113225" cy="14999"/>
            <a:chOff x="0" y="0"/>
            <a:chExt cx="150967" cy="19999"/>
          </a:xfrm>
        </p:grpSpPr>
        <p:sp>
          <p:nvSpPr>
            <p:cNvPr name="Freeform 97" id="97"/>
            <p:cNvSpPr/>
            <p:nvPr/>
          </p:nvSpPr>
          <p:spPr>
            <a:xfrm flipH="false" flipV="false" rot="0">
              <a:off x="0" y="0"/>
              <a:ext cx="150876" cy="19939"/>
            </a:xfrm>
            <a:custGeom>
              <a:avLst/>
              <a:gdLst/>
              <a:ahLst/>
              <a:cxnLst/>
              <a:rect r="r" b="b" t="t" l="l"/>
              <a:pathLst>
                <a:path h="19939" w="150876">
                  <a:moveTo>
                    <a:pt x="0" y="0"/>
                  </a:moveTo>
                  <a:lnTo>
                    <a:pt x="0" y="19939"/>
                  </a:lnTo>
                  <a:lnTo>
                    <a:pt x="150876" y="19939"/>
                  </a:lnTo>
                  <a:lnTo>
                    <a:pt x="150876" y="0"/>
                  </a:lnTo>
                  <a:close/>
                </a:path>
              </a:pathLst>
            </a:custGeom>
            <a:solidFill>
              <a:srgbClr val="053B5C"/>
            </a:solidFill>
          </p:spPr>
        </p:sp>
      </p:grpSp>
      <p:grpSp>
        <p:nvGrpSpPr>
          <p:cNvPr name="Group 98" id="98"/>
          <p:cNvGrpSpPr>
            <a:grpSpLocks noChangeAspect="true"/>
          </p:cNvGrpSpPr>
          <p:nvPr/>
        </p:nvGrpSpPr>
        <p:grpSpPr>
          <a:xfrm rot="0">
            <a:off x="13538422" y="8027954"/>
            <a:ext cx="14720" cy="115340"/>
            <a:chOff x="0" y="0"/>
            <a:chExt cx="19627" cy="153787"/>
          </a:xfrm>
        </p:grpSpPr>
        <p:sp>
          <p:nvSpPr>
            <p:cNvPr name="Freeform 99" id="99"/>
            <p:cNvSpPr/>
            <p:nvPr/>
          </p:nvSpPr>
          <p:spPr>
            <a:xfrm flipH="false" flipV="false" rot="0">
              <a:off x="0" y="0"/>
              <a:ext cx="19685" cy="153797"/>
            </a:xfrm>
            <a:custGeom>
              <a:avLst/>
              <a:gdLst/>
              <a:ahLst/>
              <a:cxnLst/>
              <a:rect r="r" b="b" t="t" l="l"/>
              <a:pathLst>
                <a:path h="153797" w="19685">
                  <a:moveTo>
                    <a:pt x="0" y="0"/>
                  </a:moveTo>
                  <a:lnTo>
                    <a:pt x="0" y="153797"/>
                  </a:lnTo>
                  <a:lnTo>
                    <a:pt x="19685" y="153797"/>
                  </a:lnTo>
                  <a:lnTo>
                    <a:pt x="19685" y="0"/>
                  </a:lnTo>
                  <a:close/>
                </a:path>
              </a:pathLst>
            </a:custGeom>
            <a:solidFill>
              <a:srgbClr val="053B5C"/>
            </a:solidFill>
          </p:spPr>
        </p:sp>
      </p:grpSp>
      <p:grpSp>
        <p:nvGrpSpPr>
          <p:cNvPr name="Group 100" id="100"/>
          <p:cNvGrpSpPr>
            <a:grpSpLocks noChangeAspect="true"/>
          </p:cNvGrpSpPr>
          <p:nvPr/>
        </p:nvGrpSpPr>
        <p:grpSpPr>
          <a:xfrm rot="0">
            <a:off x="13847423" y="8027954"/>
            <a:ext cx="15091" cy="115340"/>
            <a:chOff x="0" y="0"/>
            <a:chExt cx="20121" cy="153787"/>
          </a:xfrm>
        </p:grpSpPr>
        <p:sp>
          <p:nvSpPr>
            <p:cNvPr name="Freeform 101" id="101"/>
            <p:cNvSpPr/>
            <p:nvPr/>
          </p:nvSpPr>
          <p:spPr>
            <a:xfrm flipH="false" flipV="false" rot="0">
              <a:off x="0" y="0"/>
              <a:ext cx="20066" cy="153797"/>
            </a:xfrm>
            <a:custGeom>
              <a:avLst/>
              <a:gdLst/>
              <a:ahLst/>
              <a:cxnLst/>
              <a:rect r="r" b="b" t="t" l="l"/>
              <a:pathLst>
                <a:path h="153797" w="20066">
                  <a:moveTo>
                    <a:pt x="0" y="0"/>
                  </a:moveTo>
                  <a:lnTo>
                    <a:pt x="0" y="153797"/>
                  </a:lnTo>
                  <a:lnTo>
                    <a:pt x="20066" y="153797"/>
                  </a:lnTo>
                  <a:lnTo>
                    <a:pt x="20066" y="0"/>
                  </a:lnTo>
                  <a:close/>
                </a:path>
              </a:pathLst>
            </a:custGeom>
            <a:solidFill>
              <a:srgbClr val="053B5C"/>
            </a:solidFill>
          </p:spPr>
        </p:sp>
      </p:grpSp>
      <p:grpSp>
        <p:nvGrpSpPr>
          <p:cNvPr name="Group 102" id="102"/>
          <p:cNvGrpSpPr>
            <a:grpSpLocks noChangeAspect="true"/>
          </p:cNvGrpSpPr>
          <p:nvPr/>
        </p:nvGrpSpPr>
        <p:grpSpPr>
          <a:xfrm rot="0">
            <a:off x="12497143" y="6456617"/>
            <a:ext cx="242899" cy="190997"/>
            <a:chOff x="0" y="0"/>
            <a:chExt cx="323865" cy="254663"/>
          </a:xfrm>
        </p:grpSpPr>
        <p:sp>
          <p:nvSpPr>
            <p:cNvPr name="Freeform 103" id="103"/>
            <p:cNvSpPr/>
            <p:nvPr/>
          </p:nvSpPr>
          <p:spPr>
            <a:xfrm flipH="false" flipV="false" rot="0">
              <a:off x="0" y="0"/>
              <a:ext cx="323850" cy="254635"/>
            </a:xfrm>
            <a:custGeom>
              <a:avLst/>
              <a:gdLst/>
              <a:ahLst/>
              <a:cxnLst/>
              <a:rect r="r" b="b" t="t" l="l"/>
              <a:pathLst>
                <a:path h="254635" w="323850">
                  <a:moveTo>
                    <a:pt x="0" y="0"/>
                  </a:moveTo>
                  <a:lnTo>
                    <a:pt x="0" y="254635"/>
                  </a:lnTo>
                  <a:lnTo>
                    <a:pt x="323850" y="254635"/>
                  </a:lnTo>
                  <a:lnTo>
                    <a:pt x="323850" y="0"/>
                  </a:lnTo>
                  <a:close/>
                </a:path>
              </a:pathLst>
            </a:custGeom>
            <a:solidFill>
              <a:srgbClr val="FFD173"/>
            </a:solidFill>
          </p:spPr>
        </p:sp>
      </p:grpSp>
      <p:grpSp>
        <p:nvGrpSpPr>
          <p:cNvPr name="Group 104" id="104"/>
          <p:cNvGrpSpPr>
            <a:grpSpLocks noChangeAspect="true"/>
          </p:cNvGrpSpPr>
          <p:nvPr/>
        </p:nvGrpSpPr>
        <p:grpSpPr>
          <a:xfrm rot="0">
            <a:off x="12475449" y="6351810"/>
            <a:ext cx="286257" cy="124302"/>
            <a:chOff x="0" y="0"/>
            <a:chExt cx="381677" cy="165736"/>
          </a:xfrm>
        </p:grpSpPr>
        <p:sp>
          <p:nvSpPr>
            <p:cNvPr name="Freeform 105" id="105"/>
            <p:cNvSpPr/>
            <p:nvPr/>
          </p:nvSpPr>
          <p:spPr>
            <a:xfrm flipH="false" flipV="false" rot="0">
              <a:off x="0" y="0"/>
              <a:ext cx="381635" cy="165735"/>
            </a:xfrm>
            <a:custGeom>
              <a:avLst/>
              <a:gdLst/>
              <a:ahLst/>
              <a:cxnLst/>
              <a:rect r="r" b="b" t="t" l="l"/>
              <a:pathLst>
                <a:path h="165735" w="381635">
                  <a:moveTo>
                    <a:pt x="40640" y="0"/>
                  </a:moveTo>
                  <a:cubicBezTo>
                    <a:pt x="18161" y="0"/>
                    <a:pt x="0" y="18542"/>
                    <a:pt x="0" y="41402"/>
                  </a:cubicBezTo>
                  <a:lnTo>
                    <a:pt x="0" y="165735"/>
                  </a:lnTo>
                  <a:lnTo>
                    <a:pt x="381635" y="165735"/>
                  </a:lnTo>
                  <a:lnTo>
                    <a:pt x="381635" y="41402"/>
                  </a:lnTo>
                  <a:cubicBezTo>
                    <a:pt x="381635" y="18415"/>
                    <a:pt x="363474" y="0"/>
                    <a:pt x="340995" y="0"/>
                  </a:cubicBezTo>
                  <a:close/>
                </a:path>
              </a:pathLst>
            </a:custGeom>
            <a:solidFill>
              <a:srgbClr val="053B5C"/>
            </a:solidFill>
          </p:spPr>
        </p:sp>
      </p:grpSp>
      <p:grpSp>
        <p:nvGrpSpPr>
          <p:cNvPr name="Group 106" id="106"/>
          <p:cNvGrpSpPr>
            <a:grpSpLocks noChangeAspect="true"/>
          </p:cNvGrpSpPr>
          <p:nvPr/>
        </p:nvGrpSpPr>
        <p:grpSpPr>
          <a:xfrm rot="0">
            <a:off x="12241777" y="6647582"/>
            <a:ext cx="753231" cy="1602028"/>
            <a:chOff x="0" y="0"/>
            <a:chExt cx="1004308" cy="2136038"/>
          </a:xfrm>
        </p:grpSpPr>
        <p:sp>
          <p:nvSpPr>
            <p:cNvPr name="Freeform 107" id="107"/>
            <p:cNvSpPr/>
            <p:nvPr/>
          </p:nvSpPr>
          <p:spPr>
            <a:xfrm flipH="false" flipV="false" rot="0">
              <a:off x="0" y="0"/>
              <a:ext cx="1004316" cy="2136013"/>
            </a:xfrm>
            <a:custGeom>
              <a:avLst/>
              <a:gdLst/>
              <a:ahLst/>
              <a:cxnLst/>
              <a:rect r="r" b="b" t="t" l="l"/>
              <a:pathLst>
                <a:path h="2136013" w="1004316">
                  <a:moveTo>
                    <a:pt x="339979" y="0"/>
                  </a:moveTo>
                  <a:cubicBezTo>
                    <a:pt x="189103" y="64389"/>
                    <a:pt x="82296" y="216154"/>
                    <a:pt x="82296" y="394335"/>
                  </a:cubicBezTo>
                  <a:cubicBezTo>
                    <a:pt x="82296" y="433832"/>
                    <a:pt x="87630" y="472186"/>
                    <a:pt x="97536" y="508635"/>
                  </a:cubicBezTo>
                  <a:cubicBezTo>
                    <a:pt x="133223" y="640461"/>
                    <a:pt x="118618" y="781177"/>
                    <a:pt x="57785" y="902970"/>
                  </a:cubicBezTo>
                  <a:cubicBezTo>
                    <a:pt x="20066" y="980948"/>
                    <a:pt x="0" y="1066800"/>
                    <a:pt x="0" y="1153668"/>
                  </a:cubicBezTo>
                  <a:lnTo>
                    <a:pt x="0" y="1967230"/>
                  </a:lnTo>
                  <a:cubicBezTo>
                    <a:pt x="0" y="2060575"/>
                    <a:pt x="74041" y="2136013"/>
                    <a:pt x="165100" y="2136013"/>
                  </a:cubicBezTo>
                  <a:lnTo>
                    <a:pt x="838708" y="2136013"/>
                  </a:lnTo>
                  <a:cubicBezTo>
                    <a:pt x="918972" y="2136013"/>
                    <a:pt x="986155" y="2078101"/>
                    <a:pt x="1000887" y="2000250"/>
                  </a:cubicBezTo>
                  <a:cubicBezTo>
                    <a:pt x="1003300" y="1989709"/>
                    <a:pt x="1004316" y="1978787"/>
                    <a:pt x="1004316" y="1967357"/>
                  </a:cubicBezTo>
                  <a:lnTo>
                    <a:pt x="1004316" y="1153668"/>
                  </a:lnTo>
                  <a:cubicBezTo>
                    <a:pt x="1004316" y="1144143"/>
                    <a:pt x="1004316" y="1135253"/>
                    <a:pt x="1003300" y="1125728"/>
                  </a:cubicBezTo>
                  <a:cubicBezTo>
                    <a:pt x="999871" y="1048893"/>
                    <a:pt x="980313" y="972439"/>
                    <a:pt x="946023" y="903097"/>
                  </a:cubicBezTo>
                  <a:cubicBezTo>
                    <a:pt x="885317" y="780288"/>
                    <a:pt x="871601" y="639064"/>
                    <a:pt x="907288" y="506730"/>
                  </a:cubicBezTo>
                  <a:cubicBezTo>
                    <a:pt x="920496" y="456311"/>
                    <a:pt x="925449" y="401955"/>
                    <a:pt x="918972" y="345948"/>
                  </a:cubicBezTo>
                  <a:cubicBezTo>
                    <a:pt x="902462" y="190627"/>
                    <a:pt x="800989" y="58928"/>
                    <a:pt x="664337" y="0"/>
                  </a:cubicBezTo>
                  <a:close/>
                </a:path>
              </a:pathLst>
            </a:custGeom>
            <a:solidFill>
              <a:srgbClr val="FFD173"/>
            </a:solidFill>
          </p:spPr>
        </p:sp>
      </p:grpSp>
      <p:grpSp>
        <p:nvGrpSpPr>
          <p:cNvPr name="Group 108" id="108"/>
          <p:cNvGrpSpPr>
            <a:grpSpLocks noChangeAspect="true"/>
          </p:cNvGrpSpPr>
          <p:nvPr/>
        </p:nvGrpSpPr>
        <p:grpSpPr>
          <a:xfrm rot="0">
            <a:off x="12417401" y="7491817"/>
            <a:ext cx="577607" cy="655974"/>
            <a:chOff x="0" y="0"/>
            <a:chExt cx="770142" cy="874632"/>
          </a:xfrm>
        </p:grpSpPr>
        <p:sp>
          <p:nvSpPr>
            <p:cNvPr name="Freeform 109" id="109"/>
            <p:cNvSpPr/>
            <p:nvPr/>
          </p:nvSpPr>
          <p:spPr>
            <a:xfrm flipH="false" flipV="false" rot="0">
              <a:off x="0" y="0"/>
              <a:ext cx="770128" cy="874649"/>
            </a:xfrm>
            <a:custGeom>
              <a:avLst/>
              <a:gdLst/>
              <a:ahLst/>
              <a:cxnLst/>
              <a:rect r="r" b="b" t="t" l="l"/>
              <a:pathLst>
                <a:path h="874649" w="770128">
                  <a:moveTo>
                    <a:pt x="0" y="0"/>
                  </a:moveTo>
                  <a:lnTo>
                    <a:pt x="0" y="874649"/>
                  </a:lnTo>
                  <a:lnTo>
                    <a:pt x="766699" y="874649"/>
                  </a:lnTo>
                  <a:cubicBezTo>
                    <a:pt x="769112" y="864108"/>
                    <a:pt x="770128" y="853186"/>
                    <a:pt x="770128" y="841756"/>
                  </a:cubicBezTo>
                  <a:lnTo>
                    <a:pt x="770128" y="27940"/>
                  </a:lnTo>
                  <a:cubicBezTo>
                    <a:pt x="770128" y="18415"/>
                    <a:pt x="770128" y="9525"/>
                    <a:pt x="769112" y="0"/>
                  </a:cubicBezTo>
                  <a:close/>
                </a:path>
              </a:pathLst>
            </a:custGeom>
            <a:solidFill>
              <a:srgbClr val="FFFFFF"/>
            </a:solidFill>
          </p:spPr>
        </p:sp>
      </p:grpSp>
      <p:grpSp>
        <p:nvGrpSpPr>
          <p:cNvPr name="Group 110" id="110"/>
          <p:cNvGrpSpPr>
            <a:grpSpLocks noChangeAspect="true"/>
          </p:cNvGrpSpPr>
          <p:nvPr/>
        </p:nvGrpSpPr>
        <p:grpSpPr>
          <a:xfrm rot="0">
            <a:off x="12528713" y="7588039"/>
            <a:ext cx="466295" cy="136314"/>
            <a:chOff x="0" y="0"/>
            <a:chExt cx="621726" cy="181752"/>
          </a:xfrm>
        </p:grpSpPr>
        <p:sp>
          <p:nvSpPr>
            <p:cNvPr name="Freeform 111" id="111"/>
            <p:cNvSpPr/>
            <p:nvPr/>
          </p:nvSpPr>
          <p:spPr>
            <a:xfrm flipH="false" flipV="false" rot="0">
              <a:off x="0" y="0"/>
              <a:ext cx="621665" cy="181737"/>
            </a:xfrm>
            <a:custGeom>
              <a:avLst/>
              <a:gdLst/>
              <a:ahLst/>
              <a:cxnLst/>
              <a:rect r="r" b="b" t="t" l="l"/>
              <a:pathLst>
                <a:path h="181737" w="621665">
                  <a:moveTo>
                    <a:pt x="0" y="0"/>
                  </a:moveTo>
                  <a:lnTo>
                    <a:pt x="0" y="181737"/>
                  </a:lnTo>
                  <a:lnTo>
                    <a:pt x="621665" y="181737"/>
                  </a:lnTo>
                  <a:lnTo>
                    <a:pt x="621665" y="0"/>
                  </a:lnTo>
                  <a:close/>
                </a:path>
              </a:pathLst>
            </a:custGeom>
            <a:solidFill>
              <a:srgbClr val="439D8A"/>
            </a:solidFill>
          </p:spPr>
        </p:sp>
      </p:grpSp>
      <p:grpSp>
        <p:nvGrpSpPr>
          <p:cNvPr name="Group 112" id="112"/>
          <p:cNvGrpSpPr>
            <a:grpSpLocks noChangeAspect="true"/>
          </p:cNvGrpSpPr>
          <p:nvPr/>
        </p:nvGrpSpPr>
        <p:grpSpPr>
          <a:xfrm rot="0">
            <a:off x="12528713" y="7816047"/>
            <a:ext cx="466295" cy="38960"/>
            <a:chOff x="0" y="0"/>
            <a:chExt cx="621726" cy="51947"/>
          </a:xfrm>
        </p:grpSpPr>
        <p:sp>
          <p:nvSpPr>
            <p:cNvPr name="Freeform 113" id="113"/>
            <p:cNvSpPr/>
            <p:nvPr/>
          </p:nvSpPr>
          <p:spPr>
            <a:xfrm flipH="false" flipV="false" rot="0">
              <a:off x="0" y="0"/>
              <a:ext cx="621665" cy="51943"/>
            </a:xfrm>
            <a:custGeom>
              <a:avLst/>
              <a:gdLst/>
              <a:ahLst/>
              <a:cxnLst/>
              <a:rect r="r" b="b" t="t" l="l"/>
              <a:pathLst>
                <a:path h="51943" w="621665">
                  <a:moveTo>
                    <a:pt x="0" y="0"/>
                  </a:moveTo>
                  <a:lnTo>
                    <a:pt x="0" y="51943"/>
                  </a:lnTo>
                  <a:lnTo>
                    <a:pt x="621665" y="51943"/>
                  </a:lnTo>
                  <a:lnTo>
                    <a:pt x="621665" y="0"/>
                  </a:lnTo>
                  <a:close/>
                </a:path>
              </a:pathLst>
            </a:custGeom>
            <a:solidFill>
              <a:srgbClr val="439D8A"/>
            </a:solidFill>
          </p:spPr>
        </p:sp>
      </p:grpSp>
      <p:grpSp>
        <p:nvGrpSpPr>
          <p:cNvPr name="Group 114" id="114"/>
          <p:cNvGrpSpPr>
            <a:grpSpLocks noChangeAspect="true"/>
          </p:cNvGrpSpPr>
          <p:nvPr/>
        </p:nvGrpSpPr>
        <p:grpSpPr>
          <a:xfrm rot="0">
            <a:off x="12528713" y="7993868"/>
            <a:ext cx="466295" cy="38992"/>
            <a:chOff x="0" y="0"/>
            <a:chExt cx="621726" cy="51989"/>
          </a:xfrm>
        </p:grpSpPr>
        <p:sp>
          <p:nvSpPr>
            <p:cNvPr name="Freeform 115" id="115"/>
            <p:cNvSpPr/>
            <p:nvPr/>
          </p:nvSpPr>
          <p:spPr>
            <a:xfrm flipH="false" flipV="false" rot="0">
              <a:off x="0" y="0"/>
              <a:ext cx="621665" cy="51943"/>
            </a:xfrm>
            <a:custGeom>
              <a:avLst/>
              <a:gdLst/>
              <a:ahLst/>
              <a:cxnLst/>
              <a:rect r="r" b="b" t="t" l="l"/>
              <a:pathLst>
                <a:path h="51943" w="621665">
                  <a:moveTo>
                    <a:pt x="0" y="0"/>
                  </a:moveTo>
                  <a:lnTo>
                    <a:pt x="0" y="51943"/>
                  </a:lnTo>
                  <a:lnTo>
                    <a:pt x="621665" y="51943"/>
                  </a:lnTo>
                  <a:lnTo>
                    <a:pt x="621665" y="0"/>
                  </a:lnTo>
                  <a:close/>
                </a:path>
              </a:pathLst>
            </a:custGeom>
            <a:solidFill>
              <a:srgbClr val="439D8A"/>
            </a:solidFill>
          </p:spPr>
        </p:sp>
      </p:grpSp>
      <p:grpSp>
        <p:nvGrpSpPr>
          <p:cNvPr name="Group 116" id="116"/>
          <p:cNvGrpSpPr>
            <a:grpSpLocks noChangeAspect="true"/>
          </p:cNvGrpSpPr>
          <p:nvPr/>
        </p:nvGrpSpPr>
        <p:grpSpPr>
          <a:xfrm rot="0">
            <a:off x="12528713" y="7908526"/>
            <a:ext cx="466295" cy="38960"/>
            <a:chOff x="0" y="0"/>
            <a:chExt cx="621726" cy="51947"/>
          </a:xfrm>
        </p:grpSpPr>
        <p:sp>
          <p:nvSpPr>
            <p:cNvPr name="Freeform 117" id="117"/>
            <p:cNvSpPr/>
            <p:nvPr/>
          </p:nvSpPr>
          <p:spPr>
            <a:xfrm flipH="false" flipV="false" rot="0">
              <a:off x="0" y="0"/>
              <a:ext cx="621665" cy="51943"/>
            </a:xfrm>
            <a:custGeom>
              <a:avLst/>
              <a:gdLst/>
              <a:ahLst/>
              <a:cxnLst/>
              <a:rect r="r" b="b" t="t" l="l"/>
              <a:pathLst>
                <a:path h="51943" w="621665">
                  <a:moveTo>
                    <a:pt x="0" y="0"/>
                  </a:moveTo>
                  <a:lnTo>
                    <a:pt x="0" y="51943"/>
                  </a:lnTo>
                  <a:lnTo>
                    <a:pt x="621665" y="51943"/>
                  </a:lnTo>
                  <a:lnTo>
                    <a:pt x="621665" y="0"/>
                  </a:lnTo>
                  <a:close/>
                </a:path>
              </a:pathLst>
            </a:custGeom>
            <a:solidFill>
              <a:srgbClr val="439D8A"/>
            </a:solidFill>
          </p:spPr>
        </p:sp>
      </p:grpSp>
      <p:grpSp>
        <p:nvGrpSpPr>
          <p:cNvPr name="Group 118" id="118"/>
          <p:cNvGrpSpPr>
            <a:grpSpLocks noChangeAspect="true"/>
          </p:cNvGrpSpPr>
          <p:nvPr/>
        </p:nvGrpSpPr>
        <p:grpSpPr>
          <a:xfrm rot="0">
            <a:off x="15248436" y="7552223"/>
            <a:ext cx="827820" cy="645943"/>
            <a:chOff x="0" y="0"/>
            <a:chExt cx="1103759" cy="861257"/>
          </a:xfrm>
        </p:grpSpPr>
        <p:sp>
          <p:nvSpPr>
            <p:cNvPr name="Freeform 119" id="119"/>
            <p:cNvSpPr/>
            <p:nvPr/>
          </p:nvSpPr>
          <p:spPr>
            <a:xfrm flipH="false" flipV="false" rot="0">
              <a:off x="0" y="0"/>
              <a:ext cx="1103757" cy="861441"/>
            </a:xfrm>
            <a:custGeom>
              <a:avLst/>
              <a:gdLst/>
              <a:ahLst/>
              <a:cxnLst/>
              <a:rect r="r" b="b" t="t" l="l"/>
              <a:pathLst>
                <a:path h="861441" w="1103757">
                  <a:moveTo>
                    <a:pt x="626618" y="0"/>
                  </a:moveTo>
                  <a:cubicBezTo>
                    <a:pt x="595757" y="0"/>
                    <a:pt x="564769" y="3556"/>
                    <a:pt x="533908" y="10795"/>
                  </a:cubicBezTo>
                  <a:cubicBezTo>
                    <a:pt x="382143" y="46228"/>
                    <a:pt x="262128" y="162560"/>
                    <a:pt x="219964" y="313817"/>
                  </a:cubicBezTo>
                  <a:cubicBezTo>
                    <a:pt x="194056" y="408178"/>
                    <a:pt x="124968" y="484124"/>
                    <a:pt x="35306" y="517525"/>
                  </a:cubicBezTo>
                  <a:lnTo>
                    <a:pt x="0" y="530479"/>
                  </a:lnTo>
                  <a:lnTo>
                    <a:pt x="83820" y="765683"/>
                  </a:lnTo>
                  <a:lnTo>
                    <a:pt x="119126" y="752729"/>
                  </a:lnTo>
                  <a:cubicBezTo>
                    <a:pt x="151511" y="740664"/>
                    <a:pt x="185293" y="734695"/>
                    <a:pt x="219075" y="734695"/>
                  </a:cubicBezTo>
                  <a:cubicBezTo>
                    <a:pt x="279019" y="734695"/>
                    <a:pt x="339344" y="753364"/>
                    <a:pt x="393446" y="789686"/>
                  </a:cubicBezTo>
                  <a:cubicBezTo>
                    <a:pt x="463296" y="837057"/>
                    <a:pt x="545211" y="861441"/>
                    <a:pt x="627507" y="861441"/>
                  </a:cubicBezTo>
                  <a:cubicBezTo>
                    <a:pt x="676148" y="861441"/>
                    <a:pt x="725043" y="852932"/>
                    <a:pt x="771652" y="835660"/>
                  </a:cubicBezTo>
                  <a:cubicBezTo>
                    <a:pt x="990600" y="754126"/>
                    <a:pt x="1103757" y="506476"/>
                    <a:pt x="1023874" y="283337"/>
                  </a:cubicBezTo>
                  <a:cubicBezTo>
                    <a:pt x="1018540" y="267843"/>
                    <a:pt x="1012063" y="252857"/>
                    <a:pt x="1005332" y="238379"/>
                  </a:cubicBezTo>
                  <a:cubicBezTo>
                    <a:pt x="933577" y="91186"/>
                    <a:pt x="783590" y="0"/>
                    <a:pt x="626618" y="0"/>
                  </a:cubicBezTo>
                  <a:close/>
                </a:path>
              </a:pathLst>
            </a:custGeom>
            <a:solidFill>
              <a:srgbClr val="A0EBFF"/>
            </a:solidFill>
          </p:spPr>
        </p:sp>
      </p:grpSp>
      <p:grpSp>
        <p:nvGrpSpPr>
          <p:cNvPr name="Group 120" id="120"/>
          <p:cNvGrpSpPr>
            <a:grpSpLocks noChangeAspect="true"/>
          </p:cNvGrpSpPr>
          <p:nvPr/>
        </p:nvGrpSpPr>
        <p:grpSpPr>
          <a:xfrm rot="0">
            <a:off x="15111726" y="7975913"/>
            <a:ext cx="160595" cy="184551"/>
            <a:chOff x="0" y="0"/>
            <a:chExt cx="214127" cy="246068"/>
          </a:xfrm>
        </p:grpSpPr>
        <p:sp>
          <p:nvSpPr>
            <p:cNvPr name="Freeform 121" id="121"/>
            <p:cNvSpPr/>
            <p:nvPr/>
          </p:nvSpPr>
          <p:spPr>
            <a:xfrm flipH="false" flipV="false" rot="0">
              <a:off x="0" y="0"/>
              <a:ext cx="214122" cy="245999"/>
            </a:xfrm>
            <a:custGeom>
              <a:avLst/>
              <a:gdLst/>
              <a:ahLst/>
              <a:cxnLst/>
              <a:rect r="r" b="b" t="t" l="l"/>
              <a:pathLst>
                <a:path h="245999" w="214122">
                  <a:moveTo>
                    <a:pt x="142621" y="0"/>
                  </a:moveTo>
                  <a:lnTo>
                    <a:pt x="23495" y="44450"/>
                  </a:lnTo>
                  <a:cubicBezTo>
                    <a:pt x="8382" y="49911"/>
                    <a:pt x="0" y="67437"/>
                    <a:pt x="5969" y="83439"/>
                  </a:cubicBezTo>
                  <a:lnTo>
                    <a:pt x="56896" y="225679"/>
                  </a:lnTo>
                  <a:cubicBezTo>
                    <a:pt x="61087" y="238125"/>
                    <a:pt x="72517" y="245999"/>
                    <a:pt x="84709" y="245999"/>
                  </a:cubicBezTo>
                  <a:cubicBezTo>
                    <a:pt x="88138" y="245999"/>
                    <a:pt x="91694" y="245364"/>
                    <a:pt x="95123" y="244094"/>
                  </a:cubicBezTo>
                  <a:lnTo>
                    <a:pt x="214122" y="200152"/>
                  </a:lnTo>
                  <a:lnTo>
                    <a:pt x="142621" y="0"/>
                  </a:lnTo>
                  <a:close/>
                </a:path>
              </a:pathLst>
            </a:custGeom>
            <a:solidFill>
              <a:srgbClr val="053B5C"/>
            </a:solidFill>
          </p:spPr>
        </p:sp>
      </p:grpSp>
      <p:grpSp>
        <p:nvGrpSpPr>
          <p:cNvPr name="Group 122" id="122"/>
          <p:cNvGrpSpPr>
            <a:grpSpLocks noChangeAspect="true"/>
          </p:cNvGrpSpPr>
          <p:nvPr/>
        </p:nvGrpSpPr>
        <p:grpSpPr>
          <a:xfrm rot="0">
            <a:off x="15102561" y="8016351"/>
            <a:ext cx="137821" cy="120151"/>
            <a:chOff x="0" y="0"/>
            <a:chExt cx="183761" cy="160202"/>
          </a:xfrm>
        </p:grpSpPr>
        <p:sp>
          <p:nvSpPr>
            <p:cNvPr name="Freeform 123" id="123"/>
            <p:cNvSpPr/>
            <p:nvPr/>
          </p:nvSpPr>
          <p:spPr>
            <a:xfrm flipH="false" flipV="false" rot="0">
              <a:off x="0" y="0"/>
              <a:ext cx="183769" cy="160147"/>
            </a:xfrm>
            <a:custGeom>
              <a:avLst/>
              <a:gdLst/>
              <a:ahLst/>
              <a:cxnLst/>
              <a:rect r="r" b="b" t="t" l="l"/>
              <a:pathLst>
                <a:path h="160147" w="183769">
                  <a:moveTo>
                    <a:pt x="144018" y="0"/>
                  </a:moveTo>
                  <a:lnTo>
                    <a:pt x="18161" y="46863"/>
                  </a:lnTo>
                  <a:cubicBezTo>
                    <a:pt x="6350" y="51435"/>
                    <a:pt x="0" y="64389"/>
                    <a:pt x="4445" y="76327"/>
                  </a:cubicBezTo>
                  <a:lnTo>
                    <a:pt x="28956" y="145161"/>
                  </a:lnTo>
                  <a:cubicBezTo>
                    <a:pt x="32385" y="154178"/>
                    <a:pt x="40894" y="160147"/>
                    <a:pt x="50165" y="160147"/>
                  </a:cubicBezTo>
                  <a:cubicBezTo>
                    <a:pt x="52705" y="160147"/>
                    <a:pt x="55245" y="159639"/>
                    <a:pt x="57912" y="158623"/>
                  </a:cubicBezTo>
                  <a:lnTo>
                    <a:pt x="183769" y="111760"/>
                  </a:lnTo>
                  <a:lnTo>
                    <a:pt x="144018" y="0"/>
                  </a:lnTo>
                  <a:close/>
                </a:path>
              </a:pathLst>
            </a:custGeom>
            <a:solidFill>
              <a:srgbClr val="053B5C"/>
            </a:solidFill>
          </p:spPr>
        </p:sp>
      </p:grpSp>
      <p:grpSp>
        <p:nvGrpSpPr>
          <p:cNvPr name="Group 124" id="124"/>
          <p:cNvGrpSpPr>
            <a:grpSpLocks noChangeAspect="true"/>
          </p:cNvGrpSpPr>
          <p:nvPr/>
        </p:nvGrpSpPr>
        <p:grpSpPr>
          <a:xfrm rot="0">
            <a:off x="15282598" y="7751773"/>
            <a:ext cx="468856" cy="293067"/>
            <a:chOff x="0" y="0"/>
            <a:chExt cx="625141" cy="390756"/>
          </a:xfrm>
        </p:grpSpPr>
        <p:sp>
          <p:nvSpPr>
            <p:cNvPr name="Freeform 125" id="125"/>
            <p:cNvSpPr/>
            <p:nvPr/>
          </p:nvSpPr>
          <p:spPr>
            <a:xfrm flipH="false" flipV="false" rot="0">
              <a:off x="0" y="0"/>
              <a:ext cx="625221" cy="390779"/>
            </a:xfrm>
            <a:custGeom>
              <a:avLst/>
              <a:gdLst/>
              <a:ahLst/>
              <a:cxnLst/>
              <a:rect r="r" b="b" t="t" l="l"/>
              <a:pathLst>
                <a:path h="390779" w="625221">
                  <a:moveTo>
                    <a:pt x="468884" y="56261"/>
                  </a:moveTo>
                  <a:lnTo>
                    <a:pt x="439928" y="208026"/>
                  </a:lnTo>
                  <a:cubicBezTo>
                    <a:pt x="438912" y="213995"/>
                    <a:pt x="440944" y="220472"/>
                    <a:pt x="445770" y="224536"/>
                  </a:cubicBezTo>
                  <a:lnTo>
                    <a:pt x="563880" y="321945"/>
                  </a:lnTo>
                  <a:lnTo>
                    <a:pt x="73025" y="353314"/>
                  </a:lnTo>
                  <a:lnTo>
                    <a:pt x="468884" y="56261"/>
                  </a:lnTo>
                  <a:close/>
                  <a:moveTo>
                    <a:pt x="493522" y="0"/>
                  </a:moveTo>
                  <a:cubicBezTo>
                    <a:pt x="489966" y="0"/>
                    <a:pt x="486283" y="1143"/>
                    <a:pt x="483108" y="3302"/>
                  </a:cubicBezTo>
                  <a:lnTo>
                    <a:pt x="7874" y="360299"/>
                  </a:lnTo>
                  <a:cubicBezTo>
                    <a:pt x="2032" y="364744"/>
                    <a:pt x="0" y="372745"/>
                    <a:pt x="2540" y="379730"/>
                  </a:cubicBezTo>
                  <a:cubicBezTo>
                    <a:pt x="4826" y="386334"/>
                    <a:pt x="11176" y="390779"/>
                    <a:pt x="18034" y="390779"/>
                  </a:cubicBezTo>
                  <a:cubicBezTo>
                    <a:pt x="18415" y="390779"/>
                    <a:pt x="18796" y="390779"/>
                    <a:pt x="19177" y="390779"/>
                  </a:cubicBezTo>
                  <a:lnTo>
                    <a:pt x="608076" y="352806"/>
                  </a:lnTo>
                  <a:cubicBezTo>
                    <a:pt x="614934" y="352298"/>
                    <a:pt x="620776" y="347853"/>
                    <a:pt x="622808" y="340868"/>
                  </a:cubicBezTo>
                  <a:cubicBezTo>
                    <a:pt x="625221" y="334391"/>
                    <a:pt x="622808" y="327406"/>
                    <a:pt x="617474" y="322961"/>
                  </a:cubicBezTo>
                  <a:lnTo>
                    <a:pt x="474218" y="204470"/>
                  </a:lnTo>
                  <a:lnTo>
                    <a:pt x="509016" y="19812"/>
                  </a:lnTo>
                  <a:cubicBezTo>
                    <a:pt x="510540" y="13335"/>
                    <a:pt x="507492" y="6350"/>
                    <a:pt x="501650" y="2286"/>
                  </a:cubicBezTo>
                  <a:cubicBezTo>
                    <a:pt x="499237" y="762"/>
                    <a:pt x="496443" y="0"/>
                    <a:pt x="493522" y="0"/>
                  </a:cubicBezTo>
                  <a:close/>
                </a:path>
              </a:pathLst>
            </a:custGeom>
            <a:solidFill>
              <a:srgbClr val="449E8B"/>
            </a:solidFill>
          </p:spPr>
        </p:sp>
      </p:grpSp>
      <p:grpSp>
        <p:nvGrpSpPr>
          <p:cNvPr name="Group 126" id="126"/>
          <p:cNvGrpSpPr>
            <a:grpSpLocks noChangeAspect="true"/>
          </p:cNvGrpSpPr>
          <p:nvPr/>
        </p:nvGrpSpPr>
        <p:grpSpPr>
          <a:xfrm rot="0">
            <a:off x="15125336" y="7936607"/>
            <a:ext cx="204694" cy="235460"/>
            <a:chOff x="0" y="0"/>
            <a:chExt cx="272926" cy="313947"/>
          </a:xfrm>
        </p:grpSpPr>
        <p:sp>
          <p:nvSpPr>
            <p:cNvPr name="Freeform 127" id="127"/>
            <p:cNvSpPr/>
            <p:nvPr/>
          </p:nvSpPr>
          <p:spPr>
            <a:xfrm flipH="false" flipV="false" rot="0">
              <a:off x="0" y="0"/>
              <a:ext cx="272923" cy="313944"/>
            </a:xfrm>
            <a:custGeom>
              <a:avLst/>
              <a:gdLst/>
              <a:ahLst/>
              <a:cxnLst/>
              <a:rect r="r" b="b" t="t" l="l"/>
              <a:pathLst>
                <a:path h="313944" w="272923">
                  <a:moveTo>
                    <a:pt x="181737" y="0"/>
                  </a:moveTo>
                  <a:lnTo>
                    <a:pt x="30353" y="56388"/>
                  </a:lnTo>
                  <a:cubicBezTo>
                    <a:pt x="10287" y="63373"/>
                    <a:pt x="0" y="86360"/>
                    <a:pt x="7366" y="106299"/>
                  </a:cubicBezTo>
                  <a:lnTo>
                    <a:pt x="72009" y="288036"/>
                  </a:lnTo>
                  <a:cubicBezTo>
                    <a:pt x="77724" y="304038"/>
                    <a:pt x="92456" y="313944"/>
                    <a:pt x="108204" y="313944"/>
                  </a:cubicBezTo>
                  <a:cubicBezTo>
                    <a:pt x="112649" y="313944"/>
                    <a:pt x="117094" y="313182"/>
                    <a:pt x="121539" y="311531"/>
                  </a:cubicBezTo>
                  <a:lnTo>
                    <a:pt x="272923" y="255143"/>
                  </a:lnTo>
                  <a:lnTo>
                    <a:pt x="181737" y="0"/>
                  </a:lnTo>
                  <a:close/>
                </a:path>
              </a:pathLst>
            </a:custGeom>
            <a:solidFill>
              <a:srgbClr val="053B5C"/>
            </a:solidFill>
          </p:spPr>
        </p:sp>
      </p:grpSp>
      <p:grpSp>
        <p:nvGrpSpPr>
          <p:cNvPr name="Group 128" id="128"/>
          <p:cNvGrpSpPr>
            <a:grpSpLocks noChangeAspect="true"/>
          </p:cNvGrpSpPr>
          <p:nvPr/>
        </p:nvGrpSpPr>
        <p:grpSpPr>
          <a:xfrm rot="0">
            <a:off x="15189278" y="7947833"/>
            <a:ext cx="96654" cy="213417"/>
            <a:chOff x="0" y="0"/>
            <a:chExt cx="128871" cy="284556"/>
          </a:xfrm>
        </p:grpSpPr>
        <p:sp>
          <p:nvSpPr>
            <p:cNvPr name="Freeform 129" id="129"/>
            <p:cNvSpPr/>
            <p:nvPr/>
          </p:nvSpPr>
          <p:spPr>
            <a:xfrm flipH="false" flipV="false" rot="0">
              <a:off x="0" y="0"/>
              <a:ext cx="128905" cy="284480"/>
            </a:xfrm>
            <a:custGeom>
              <a:avLst/>
              <a:gdLst/>
              <a:ahLst/>
              <a:cxnLst/>
              <a:rect r="r" b="b" t="t" l="l"/>
              <a:pathLst>
                <a:path h="284480" w="128905">
                  <a:moveTo>
                    <a:pt x="30861" y="0"/>
                  </a:moveTo>
                  <a:lnTo>
                    <a:pt x="0" y="11430"/>
                  </a:lnTo>
                  <a:lnTo>
                    <a:pt x="97536" y="284480"/>
                  </a:lnTo>
                  <a:lnTo>
                    <a:pt x="128905" y="272542"/>
                  </a:lnTo>
                  <a:lnTo>
                    <a:pt x="30861" y="0"/>
                  </a:lnTo>
                  <a:close/>
                </a:path>
              </a:pathLst>
            </a:custGeom>
            <a:solidFill>
              <a:srgbClr val="FBF5F3"/>
            </a:solidFill>
          </p:spPr>
        </p:sp>
      </p:grpSp>
      <p:grpSp>
        <p:nvGrpSpPr>
          <p:cNvPr name="Group 130" id="130"/>
          <p:cNvGrpSpPr>
            <a:grpSpLocks noChangeAspect="true"/>
          </p:cNvGrpSpPr>
          <p:nvPr/>
        </p:nvGrpSpPr>
        <p:grpSpPr>
          <a:xfrm rot="0">
            <a:off x="15235568" y="7929846"/>
            <a:ext cx="96654" cy="213449"/>
            <a:chOff x="0" y="0"/>
            <a:chExt cx="128871" cy="284598"/>
          </a:xfrm>
        </p:grpSpPr>
        <p:sp>
          <p:nvSpPr>
            <p:cNvPr name="Freeform 131" id="131"/>
            <p:cNvSpPr/>
            <p:nvPr/>
          </p:nvSpPr>
          <p:spPr>
            <a:xfrm flipH="false" flipV="false" rot="0">
              <a:off x="0" y="0"/>
              <a:ext cx="128905" cy="284607"/>
            </a:xfrm>
            <a:custGeom>
              <a:avLst/>
              <a:gdLst/>
              <a:ahLst/>
              <a:cxnLst/>
              <a:rect r="r" b="b" t="t" l="l"/>
              <a:pathLst>
                <a:path h="284607" w="128905">
                  <a:moveTo>
                    <a:pt x="31369" y="0"/>
                  </a:moveTo>
                  <a:lnTo>
                    <a:pt x="0" y="11557"/>
                  </a:lnTo>
                  <a:lnTo>
                    <a:pt x="97536" y="284607"/>
                  </a:lnTo>
                  <a:lnTo>
                    <a:pt x="128905" y="272669"/>
                  </a:lnTo>
                  <a:lnTo>
                    <a:pt x="31369" y="0"/>
                  </a:lnTo>
                  <a:close/>
                </a:path>
              </a:pathLst>
            </a:custGeom>
            <a:solidFill>
              <a:srgbClr val="FBF5F3"/>
            </a:solidFill>
          </p:spPr>
        </p:sp>
      </p:grpSp>
      <p:grpSp>
        <p:nvGrpSpPr>
          <p:cNvPr name="Group 132" id="132"/>
          <p:cNvGrpSpPr>
            <a:grpSpLocks noChangeAspect="true"/>
          </p:cNvGrpSpPr>
          <p:nvPr/>
        </p:nvGrpSpPr>
        <p:grpSpPr>
          <a:xfrm rot="0">
            <a:off x="15141506" y="7964687"/>
            <a:ext cx="96654" cy="213417"/>
            <a:chOff x="0" y="0"/>
            <a:chExt cx="128871" cy="284556"/>
          </a:xfrm>
        </p:grpSpPr>
        <p:sp>
          <p:nvSpPr>
            <p:cNvPr name="Freeform 133" id="133"/>
            <p:cNvSpPr/>
            <p:nvPr/>
          </p:nvSpPr>
          <p:spPr>
            <a:xfrm flipH="false" flipV="false" rot="0">
              <a:off x="0" y="0"/>
              <a:ext cx="128905" cy="284607"/>
            </a:xfrm>
            <a:custGeom>
              <a:avLst/>
              <a:gdLst/>
              <a:ahLst/>
              <a:cxnLst/>
              <a:rect r="r" b="b" t="t" l="l"/>
              <a:pathLst>
                <a:path h="284607" w="128905">
                  <a:moveTo>
                    <a:pt x="31369" y="0"/>
                  </a:moveTo>
                  <a:lnTo>
                    <a:pt x="0" y="11938"/>
                  </a:lnTo>
                  <a:lnTo>
                    <a:pt x="97536" y="284607"/>
                  </a:lnTo>
                  <a:lnTo>
                    <a:pt x="128905" y="272669"/>
                  </a:lnTo>
                  <a:lnTo>
                    <a:pt x="31369" y="0"/>
                  </a:lnTo>
                  <a:close/>
                </a:path>
              </a:pathLst>
            </a:custGeom>
            <a:solidFill>
              <a:srgbClr val="FBF5F3"/>
            </a:solidFill>
          </p:spPr>
        </p:sp>
      </p:grpSp>
      <p:grpSp>
        <p:nvGrpSpPr>
          <p:cNvPr name="Group 134" id="134"/>
          <p:cNvGrpSpPr>
            <a:grpSpLocks noChangeAspect="true"/>
          </p:cNvGrpSpPr>
          <p:nvPr/>
        </p:nvGrpSpPr>
        <p:grpSpPr>
          <a:xfrm rot="0">
            <a:off x="11485244" y="6638966"/>
            <a:ext cx="691141" cy="1374398"/>
            <a:chOff x="0" y="0"/>
            <a:chExt cx="921521" cy="1832530"/>
          </a:xfrm>
        </p:grpSpPr>
        <p:sp>
          <p:nvSpPr>
            <p:cNvPr name="Freeform 135" id="135"/>
            <p:cNvSpPr/>
            <p:nvPr/>
          </p:nvSpPr>
          <p:spPr>
            <a:xfrm flipH="false" flipV="false" rot="0">
              <a:off x="0" y="0"/>
              <a:ext cx="921512" cy="1832483"/>
            </a:xfrm>
            <a:custGeom>
              <a:avLst/>
              <a:gdLst/>
              <a:ahLst/>
              <a:cxnLst/>
              <a:rect r="r" b="b" t="t" l="l"/>
              <a:pathLst>
                <a:path h="1832483" w="921512">
                  <a:moveTo>
                    <a:pt x="0" y="0"/>
                  </a:moveTo>
                  <a:lnTo>
                    <a:pt x="129286" y="1832483"/>
                  </a:lnTo>
                  <a:lnTo>
                    <a:pt x="791718" y="1832483"/>
                  </a:lnTo>
                  <a:lnTo>
                    <a:pt x="921512" y="0"/>
                  </a:lnTo>
                  <a:close/>
                </a:path>
              </a:pathLst>
            </a:custGeom>
            <a:solidFill>
              <a:srgbClr val="74D8C2"/>
            </a:solidFill>
          </p:spPr>
        </p:sp>
      </p:grpSp>
      <p:grpSp>
        <p:nvGrpSpPr>
          <p:cNvPr name="Group 136" id="136"/>
          <p:cNvGrpSpPr>
            <a:grpSpLocks noChangeAspect="true"/>
          </p:cNvGrpSpPr>
          <p:nvPr/>
        </p:nvGrpSpPr>
        <p:grpSpPr>
          <a:xfrm rot="0">
            <a:off x="11582237" y="8013333"/>
            <a:ext cx="496784" cy="212694"/>
            <a:chOff x="0" y="0"/>
            <a:chExt cx="662379" cy="283592"/>
          </a:xfrm>
        </p:grpSpPr>
        <p:sp>
          <p:nvSpPr>
            <p:cNvPr name="Freeform 137" id="137"/>
            <p:cNvSpPr/>
            <p:nvPr/>
          </p:nvSpPr>
          <p:spPr>
            <a:xfrm flipH="false" flipV="false" rot="0">
              <a:off x="0" y="0"/>
              <a:ext cx="662432" cy="283591"/>
            </a:xfrm>
            <a:custGeom>
              <a:avLst/>
              <a:gdLst/>
              <a:ahLst/>
              <a:cxnLst/>
              <a:rect r="r" b="b" t="t" l="l"/>
              <a:pathLst>
                <a:path h="283591" w="662432">
                  <a:moveTo>
                    <a:pt x="0" y="0"/>
                  </a:moveTo>
                  <a:lnTo>
                    <a:pt x="0" y="283591"/>
                  </a:lnTo>
                  <a:lnTo>
                    <a:pt x="662432" y="283591"/>
                  </a:lnTo>
                  <a:lnTo>
                    <a:pt x="662432" y="0"/>
                  </a:lnTo>
                  <a:close/>
                </a:path>
              </a:pathLst>
            </a:custGeom>
            <a:solidFill>
              <a:srgbClr val="053B5C"/>
            </a:solidFill>
          </p:spPr>
        </p:sp>
      </p:grpSp>
      <p:grpSp>
        <p:nvGrpSpPr>
          <p:cNvPr name="Group 138" id="138"/>
          <p:cNvGrpSpPr>
            <a:grpSpLocks noChangeAspect="true"/>
          </p:cNvGrpSpPr>
          <p:nvPr/>
        </p:nvGrpSpPr>
        <p:grpSpPr>
          <a:xfrm rot="0">
            <a:off x="11769989" y="8127541"/>
            <a:ext cx="121650" cy="98486"/>
            <a:chOff x="0" y="0"/>
            <a:chExt cx="162200" cy="131314"/>
          </a:xfrm>
        </p:grpSpPr>
        <p:sp>
          <p:nvSpPr>
            <p:cNvPr name="Freeform 139" id="139"/>
            <p:cNvSpPr/>
            <p:nvPr/>
          </p:nvSpPr>
          <p:spPr>
            <a:xfrm flipH="false" flipV="false" rot="0">
              <a:off x="0" y="0"/>
              <a:ext cx="162179" cy="131318"/>
            </a:xfrm>
            <a:custGeom>
              <a:avLst/>
              <a:gdLst/>
              <a:ahLst/>
              <a:cxnLst/>
              <a:rect r="r" b="b" t="t" l="l"/>
              <a:pathLst>
                <a:path h="131318" w="162179">
                  <a:moveTo>
                    <a:pt x="0" y="0"/>
                  </a:moveTo>
                  <a:lnTo>
                    <a:pt x="0" y="131318"/>
                  </a:lnTo>
                  <a:lnTo>
                    <a:pt x="162179" y="131318"/>
                  </a:lnTo>
                  <a:lnTo>
                    <a:pt x="162179" y="0"/>
                  </a:lnTo>
                  <a:close/>
                </a:path>
              </a:pathLst>
            </a:custGeom>
            <a:solidFill>
              <a:srgbClr val="A0EBFF"/>
            </a:solidFill>
          </p:spPr>
        </p:sp>
      </p:grpSp>
      <p:grpSp>
        <p:nvGrpSpPr>
          <p:cNvPr name="Group 140" id="140"/>
          <p:cNvGrpSpPr>
            <a:grpSpLocks noChangeAspect="true"/>
          </p:cNvGrpSpPr>
          <p:nvPr/>
        </p:nvGrpSpPr>
        <p:grpSpPr>
          <a:xfrm rot="0">
            <a:off x="11471635" y="6638966"/>
            <a:ext cx="719470" cy="99995"/>
            <a:chOff x="0" y="0"/>
            <a:chExt cx="959293" cy="133327"/>
          </a:xfrm>
        </p:grpSpPr>
        <p:sp>
          <p:nvSpPr>
            <p:cNvPr name="Freeform 141" id="141"/>
            <p:cNvSpPr/>
            <p:nvPr/>
          </p:nvSpPr>
          <p:spPr>
            <a:xfrm flipH="false" flipV="false" rot="0">
              <a:off x="0" y="0"/>
              <a:ext cx="959231" cy="133223"/>
            </a:xfrm>
            <a:custGeom>
              <a:avLst/>
              <a:gdLst/>
              <a:ahLst/>
              <a:cxnLst/>
              <a:rect r="r" b="b" t="t" l="l"/>
              <a:pathLst>
                <a:path h="133223" w="959231">
                  <a:moveTo>
                    <a:pt x="0" y="0"/>
                  </a:moveTo>
                  <a:lnTo>
                    <a:pt x="18161" y="133223"/>
                  </a:lnTo>
                  <a:lnTo>
                    <a:pt x="939673" y="133223"/>
                  </a:lnTo>
                  <a:lnTo>
                    <a:pt x="959231" y="0"/>
                  </a:lnTo>
                  <a:close/>
                </a:path>
              </a:pathLst>
            </a:custGeom>
            <a:solidFill>
              <a:srgbClr val="053B5C"/>
            </a:solidFill>
          </p:spPr>
        </p:sp>
      </p:grpSp>
      <p:grpSp>
        <p:nvGrpSpPr>
          <p:cNvPr name="Group 142" id="142"/>
          <p:cNvGrpSpPr>
            <a:grpSpLocks noChangeAspect="true"/>
          </p:cNvGrpSpPr>
          <p:nvPr/>
        </p:nvGrpSpPr>
        <p:grpSpPr>
          <a:xfrm rot="0">
            <a:off x="11602821" y="7027186"/>
            <a:ext cx="455987" cy="520446"/>
            <a:chOff x="0" y="0"/>
            <a:chExt cx="607983" cy="693928"/>
          </a:xfrm>
        </p:grpSpPr>
        <p:sp>
          <p:nvSpPr>
            <p:cNvPr name="Freeform 143" id="143"/>
            <p:cNvSpPr/>
            <p:nvPr/>
          </p:nvSpPr>
          <p:spPr>
            <a:xfrm flipH="false" flipV="false" rot="0">
              <a:off x="0" y="0"/>
              <a:ext cx="607949" cy="693928"/>
            </a:xfrm>
            <a:custGeom>
              <a:avLst/>
              <a:gdLst/>
              <a:ahLst/>
              <a:cxnLst/>
              <a:rect r="r" b="b" t="t" l="l"/>
              <a:pathLst>
                <a:path h="693928" w="607949">
                  <a:moveTo>
                    <a:pt x="0" y="0"/>
                  </a:moveTo>
                  <a:lnTo>
                    <a:pt x="44069" y="693928"/>
                  </a:lnTo>
                  <a:lnTo>
                    <a:pt x="563880" y="693928"/>
                  </a:lnTo>
                  <a:lnTo>
                    <a:pt x="607949" y="0"/>
                  </a:lnTo>
                  <a:close/>
                </a:path>
              </a:pathLst>
            </a:custGeom>
            <a:solidFill>
              <a:srgbClr val="439D8A"/>
            </a:solidFill>
          </p:spPr>
        </p:sp>
      </p:grpSp>
      <p:grpSp>
        <p:nvGrpSpPr>
          <p:cNvPr name="Group 144" id="144"/>
          <p:cNvGrpSpPr>
            <a:grpSpLocks noChangeAspect="true"/>
          </p:cNvGrpSpPr>
          <p:nvPr/>
        </p:nvGrpSpPr>
        <p:grpSpPr>
          <a:xfrm rot="0">
            <a:off x="10753306" y="7164978"/>
            <a:ext cx="590506" cy="1017623"/>
            <a:chOff x="0" y="0"/>
            <a:chExt cx="787342" cy="1356831"/>
          </a:xfrm>
        </p:grpSpPr>
        <p:sp>
          <p:nvSpPr>
            <p:cNvPr name="Freeform 145" id="145"/>
            <p:cNvSpPr/>
            <p:nvPr/>
          </p:nvSpPr>
          <p:spPr>
            <a:xfrm flipH="false" flipV="false" rot="0">
              <a:off x="0" y="0"/>
              <a:ext cx="787273" cy="1356741"/>
            </a:xfrm>
            <a:custGeom>
              <a:avLst/>
              <a:gdLst/>
              <a:ahLst/>
              <a:cxnLst/>
              <a:rect r="r" b="b" t="t" l="l"/>
              <a:pathLst>
                <a:path h="1356741" w="787273">
                  <a:moveTo>
                    <a:pt x="54864" y="0"/>
                  </a:moveTo>
                  <a:cubicBezTo>
                    <a:pt x="24511" y="0"/>
                    <a:pt x="0" y="25019"/>
                    <a:pt x="0" y="55880"/>
                  </a:cubicBezTo>
                  <a:lnTo>
                    <a:pt x="0" y="1300353"/>
                  </a:lnTo>
                  <a:cubicBezTo>
                    <a:pt x="0" y="1331849"/>
                    <a:pt x="24511" y="1356741"/>
                    <a:pt x="54864" y="1356741"/>
                  </a:cubicBezTo>
                  <a:lnTo>
                    <a:pt x="732409" y="1356741"/>
                  </a:lnTo>
                  <a:cubicBezTo>
                    <a:pt x="762762" y="1356741"/>
                    <a:pt x="787273" y="1331722"/>
                    <a:pt x="787273" y="1300353"/>
                  </a:cubicBezTo>
                  <a:lnTo>
                    <a:pt x="787273" y="55880"/>
                  </a:lnTo>
                  <a:cubicBezTo>
                    <a:pt x="787273" y="24892"/>
                    <a:pt x="762762" y="0"/>
                    <a:pt x="732409" y="0"/>
                  </a:cubicBezTo>
                  <a:close/>
                </a:path>
              </a:pathLst>
            </a:custGeom>
            <a:solidFill>
              <a:srgbClr val="40B4E5"/>
            </a:solidFill>
          </p:spPr>
        </p:sp>
      </p:grpSp>
      <p:grpSp>
        <p:nvGrpSpPr>
          <p:cNvPr name="Group 146" id="146"/>
          <p:cNvGrpSpPr>
            <a:grpSpLocks noChangeAspect="true"/>
          </p:cNvGrpSpPr>
          <p:nvPr/>
        </p:nvGrpSpPr>
        <p:grpSpPr>
          <a:xfrm rot="0">
            <a:off x="10868322" y="6986402"/>
            <a:ext cx="360476" cy="178608"/>
            <a:chOff x="0" y="0"/>
            <a:chExt cx="480634" cy="238143"/>
          </a:xfrm>
        </p:grpSpPr>
        <p:sp>
          <p:nvSpPr>
            <p:cNvPr name="Freeform 147" id="147"/>
            <p:cNvSpPr/>
            <p:nvPr/>
          </p:nvSpPr>
          <p:spPr>
            <a:xfrm flipH="false" flipV="false" rot="0">
              <a:off x="0" y="0"/>
              <a:ext cx="480695" cy="237998"/>
            </a:xfrm>
            <a:custGeom>
              <a:avLst/>
              <a:gdLst/>
              <a:ahLst/>
              <a:cxnLst/>
              <a:rect r="r" b="b" t="t" l="l"/>
              <a:pathLst>
                <a:path h="237998" w="480695">
                  <a:moveTo>
                    <a:pt x="55372" y="0"/>
                  </a:moveTo>
                  <a:cubicBezTo>
                    <a:pt x="25019" y="0"/>
                    <a:pt x="0" y="25400"/>
                    <a:pt x="0" y="56388"/>
                  </a:cubicBezTo>
                  <a:lnTo>
                    <a:pt x="0" y="237998"/>
                  </a:lnTo>
                  <a:lnTo>
                    <a:pt x="480695" y="237998"/>
                  </a:lnTo>
                  <a:lnTo>
                    <a:pt x="480695" y="56388"/>
                  </a:lnTo>
                  <a:cubicBezTo>
                    <a:pt x="480695" y="25400"/>
                    <a:pt x="455676" y="0"/>
                    <a:pt x="425196" y="0"/>
                  </a:cubicBezTo>
                  <a:close/>
                </a:path>
              </a:pathLst>
            </a:custGeom>
            <a:solidFill>
              <a:srgbClr val="053B5C"/>
            </a:solidFill>
          </p:spPr>
        </p:sp>
      </p:grpSp>
      <p:grpSp>
        <p:nvGrpSpPr>
          <p:cNvPr name="Group 148" id="148"/>
          <p:cNvGrpSpPr>
            <a:grpSpLocks noChangeAspect="true"/>
          </p:cNvGrpSpPr>
          <p:nvPr/>
        </p:nvGrpSpPr>
        <p:grpSpPr>
          <a:xfrm rot="0">
            <a:off x="11006111" y="6466742"/>
            <a:ext cx="84896" cy="519691"/>
            <a:chOff x="0" y="0"/>
            <a:chExt cx="113194" cy="692922"/>
          </a:xfrm>
        </p:grpSpPr>
        <p:sp>
          <p:nvSpPr>
            <p:cNvPr name="Freeform 149" id="149"/>
            <p:cNvSpPr/>
            <p:nvPr/>
          </p:nvSpPr>
          <p:spPr>
            <a:xfrm flipH="false" flipV="false" rot="0">
              <a:off x="0" y="0"/>
              <a:ext cx="113157" cy="692912"/>
            </a:xfrm>
            <a:custGeom>
              <a:avLst/>
              <a:gdLst/>
              <a:ahLst/>
              <a:cxnLst/>
              <a:rect r="r" b="b" t="t" l="l"/>
              <a:pathLst>
                <a:path h="692912" w="113157">
                  <a:moveTo>
                    <a:pt x="56388" y="0"/>
                  </a:moveTo>
                  <a:cubicBezTo>
                    <a:pt x="45085" y="0"/>
                    <a:pt x="35814" y="9017"/>
                    <a:pt x="35306" y="20447"/>
                  </a:cubicBezTo>
                  <a:lnTo>
                    <a:pt x="0" y="692912"/>
                  </a:lnTo>
                  <a:lnTo>
                    <a:pt x="113157" y="692912"/>
                  </a:lnTo>
                  <a:lnTo>
                    <a:pt x="77978" y="20447"/>
                  </a:lnTo>
                  <a:cubicBezTo>
                    <a:pt x="77470" y="9017"/>
                    <a:pt x="68072" y="0"/>
                    <a:pt x="56388" y="0"/>
                  </a:cubicBezTo>
                  <a:close/>
                </a:path>
              </a:pathLst>
            </a:custGeom>
            <a:solidFill>
              <a:srgbClr val="40B4E5"/>
            </a:solidFill>
          </p:spPr>
        </p:sp>
      </p:grpSp>
      <p:grpSp>
        <p:nvGrpSpPr>
          <p:cNvPr name="Group 150" id="150"/>
          <p:cNvGrpSpPr>
            <a:grpSpLocks noChangeAspect="true"/>
          </p:cNvGrpSpPr>
          <p:nvPr/>
        </p:nvGrpSpPr>
        <p:grpSpPr>
          <a:xfrm rot="0">
            <a:off x="10791542" y="7213278"/>
            <a:ext cx="71317" cy="901937"/>
            <a:chOff x="0" y="0"/>
            <a:chExt cx="95090" cy="1202582"/>
          </a:xfrm>
        </p:grpSpPr>
        <p:sp>
          <p:nvSpPr>
            <p:cNvPr name="Freeform 151" id="151"/>
            <p:cNvSpPr/>
            <p:nvPr/>
          </p:nvSpPr>
          <p:spPr>
            <a:xfrm flipH="false" flipV="false" rot="0">
              <a:off x="0" y="0"/>
              <a:ext cx="94996" cy="1202563"/>
            </a:xfrm>
            <a:custGeom>
              <a:avLst/>
              <a:gdLst/>
              <a:ahLst/>
              <a:cxnLst/>
              <a:rect r="r" b="b" t="t" l="l"/>
              <a:pathLst>
                <a:path h="1202563" w="94996">
                  <a:moveTo>
                    <a:pt x="0" y="0"/>
                  </a:moveTo>
                  <a:lnTo>
                    <a:pt x="0" y="1202563"/>
                  </a:lnTo>
                  <a:lnTo>
                    <a:pt x="94996" y="1202563"/>
                  </a:lnTo>
                  <a:lnTo>
                    <a:pt x="94996" y="0"/>
                  </a:lnTo>
                  <a:close/>
                </a:path>
              </a:pathLst>
            </a:custGeom>
            <a:solidFill>
              <a:srgbClr val="053B5C"/>
            </a:solidFill>
          </p:spPr>
        </p:sp>
      </p:grpSp>
      <p:grpSp>
        <p:nvGrpSpPr>
          <p:cNvPr name="Group 152" id="152"/>
          <p:cNvGrpSpPr>
            <a:grpSpLocks noChangeAspect="true"/>
          </p:cNvGrpSpPr>
          <p:nvPr/>
        </p:nvGrpSpPr>
        <p:grpSpPr>
          <a:xfrm rot="0">
            <a:off x="10986639" y="7513923"/>
            <a:ext cx="357174" cy="118328"/>
            <a:chOff x="0" y="0"/>
            <a:chExt cx="476232" cy="157770"/>
          </a:xfrm>
        </p:grpSpPr>
        <p:sp>
          <p:nvSpPr>
            <p:cNvPr name="Freeform 153" id="153"/>
            <p:cNvSpPr/>
            <p:nvPr/>
          </p:nvSpPr>
          <p:spPr>
            <a:xfrm flipH="false" flipV="false" rot="0">
              <a:off x="0" y="0"/>
              <a:ext cx="476250" cy="157734"/>
            </a:xfrm>
            <a:custGeom>
              <a:avLst/>
              <a:gdLst/>
              <a:ahLst/>
              <a:cxnLst/>
              <a:rect r="r" b="b" t="t" l="l"/>
              <a:pathLst>
                <a:path h="157734" w="476250">
                  <a:moveTo>
                    <a:pt x="0" y="0"/>
                  </a:moveTo>
                  <a:lnTo>
                    <a:pt x="0" y="157734"/>
                  </a:lnTo>
                  <a:lnTo>
                    <a:pt x="476250" y="157734"/>
                  </a:lnTo>
                  <a:lnTo>
                    <a:pt x="476250" y="0"/>
                  </a:lnTo>
                  <a:close/>
                </a:path>
              </a:pathLst>
            </a:custGeom>
            <a:solidFill>
              <a:srgbClr val="053B5C"/>
            </a:solidFill>
          </p:spPr>
        </p:sp>
      </p:grpSp>
      <p:grpSp>
        <p:nvGrpSpPr>
          <p:cNvPr name="Group 154" id="154"/>
          <p:cNvGrpSpPr>
            <a:grpSpLocks noChangeAspect="true"/>
          </p:cNvGrpSpPr>
          <p:nvPr/>
        </p:nvGrpSpPr>
        <p:grpSpPr>
          <a:xfrm rot="0">
            <a:off x="10986639" y="7753880"/>
            <a:ext cx="357174" cy="31508"/>
            <a:chOff x="0" y="0"/>
            <a:chExt cx="476232" cy="42011"/>
          </a:xfrm>
        </p:grpSpPr>
        <p:sp>
          <p:nvSpPr>
            <p:cNvPr name="Freeform 155" id="155"/>
            <p:cNvSpPr/>
            <p:nvPr/>
          </p:nvSpPr>
          <p:spPr>
            <a:xfrm flipH="false" flipV="false" rot="0">
              <a:off x="0" y="0"/>
              <a:ext cx="476250" cy="41910"/>
            </a:xfrm>
            <a:custGeom>
              <a:avLst/>
              <a:gdLst/>
              <a:ahLst/>
              <a:cxnLst/>
              <a:rect r="r" b="b" t="t" l="l"/>
              <a:pathLst>
                <a:path h="41910" w="476250">
                  <a:moveTo>
                    <a:pt x="0" y="0"/>
                  </a:moveTo>
                  <a:lnTo>
                    <a:pt x="0" y="41910"/>
                  </a:lnTo>
                  <a:lnTo>
                    <a:pt x="476250" y="41910"/>
                  </a:lnTo>
                  <a:lnTo>
                    <a:pt x="476250" y="0"/>
                  </a:lnTo>
                  <a:close/>
                </a:path>
              </a:pathLst>
            </a:custGeom>
            <a:solidFill>
              <a:srgbClr val="053B5C"/>
            </a:solidFill>
          </p:spPr>
        </p:sp>
      </p:grpSp>
      <p:grpSp>
        <p:nvGrpSpPr>
          <p:cNvPr name="Group 156" id="156"/>
          <p:cNvGrpSpPr>
            <a:grpSpLocks noChangeAspect="true"/>
          </p:cNvGrpSpPr>
          <p:nvPr/>
        </p:nvGrpSpPr>
        <p:grpSpPr>
          <a:xfrm rot="0">
            <a:off x="10986639" y="7827650"/>
            <a:ext cx="357174" cy="31476"/>
            <a:chOff x="0" y="0"/>
            <a:chExt cx="476232" cy="41969"/>
          </a:xfrm>
        </p:grpSpPr>
        <p:sp>
          <p:nvSpPr>
            <p:cNvPr name="Freeform 157" id="157"/>
            <p:cNvSpPr/>
            <p:nvPr/>
          </p:nvSpPr>
          <p:spPr>
            <a:xfrm flipH="false" flipV="false" rot="0">
              <a:off x="0" y="0"/>
              <a:ext cx="476250" cy="41910"/>
            </a:xfrm>
            <a:custGeom>
              <a:avLst/>
              <a:gdLst/>
              <a:ahLst/>
              <a:cxnLst/>
              <a:rect r="r" b="b" t="t" l="l"/>
              <a:pathLst>
                <a:path h="41910" w="476250">
                  <a:moveTo>
                    <a:pt x="0" y="0"/>
                  </a:moveTo>
                  <a:lnTo>
                    <a:pt x="0" y="41910"/>
                  </a:lnTo>
                  <a:lnTo>
                    <a:pt x="476250" y="41910"/>
                  </a:lnTo>
                  <a:lnTo>
                    <a:pt x="476250" y="0"/>
                  </a:lnTo>
                  <a:close/>
                </a:path>
              </a:pathLst>
            </a:custGeom>
            <a:solidFill>
              <a:srgbClr val="053B5C"/>
            </a:solidFill>
          </p:spPr>
        </p:sp>
      </p:grpSp>
      <p:sp>
        <p:nvSpPr>
          <p:cNvPr name="Freeform 158" id="158"/>
          <p:cNvSpPr/>
          <p:nvPr/>
        </p:nvSpPr>
        <p:spPr>
          <a:xfrm flipH="false" flipV="false" rot="0">
            <a:off x="17110520" y="9135455"/>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3"/>
            <a:stretch>
              <a:fillRect l="0" t="0" r="0" b="0"/>
            </a:stretch>
          </a:blipFill>
        </p:spPr>
      </p:sp>
      <p:sp>
        <p:nvSpPr>
          <p:cNvPr name="TextBox 159" id="159"/>
          <p:cNvSpPr txBox="true"/>
          <p:nvPr/>
        </p:nvSpPr>
        <p:spPr>
          <a:xfrm rot="0">
            <a:off x="0" y="-19050"/>
            <a:ext cx="8941704" cy="1228725"/>
          </a:xfrm>
          <a:prstGeom prst="rect">
            <a:avLst/>
          </a:prstGeom>
        </p:spPr>
        <p:txBody>
          <a:bodyPr anchor="t" rtlCol="false" tIns="0" lIns="0" bIns="0" rIns="0">
            <a:spAutoFit/>
          </a:bodyPr>
          <a:lstStyle/>
          <a:p>
            <a:pPr algn="l">
              <a:lnSpc>
                <a:spcPts val="9600"/>
              </a:lnSpc>
            </a:pPr>
            <a:r>
              <a:rPr lang="en-US" sz="8000">
                <a:solidFill>
                  <a:srgbClr val="043A5B"/>
                </a:solidFill>
                <a:latin typeface="Lazydog"/>
              </a:rPr>
              <a:t>THE ENVIRONMENT</a:t>
            </a:r>
          </a:p>
        </p:txBody>
      </p:sp>
      <p:sp>
        <p:nvSpPr>
          <p:cNvPr name="TextBox 160" id="160"/>
          <p:cNvSpPr txBox="true"/>
          <p:nvPr/>
        </p:nvSpPr>
        <p:spPr>
          <a:xfrm rot="0">
            <a:off x="432572" y="4094609"/>
            <a:ext cx="8747984" cy="4678680"/>
          </a:xfrm>
          <a:prstGeom prst="rect">
            <a:avLst/>
          </a:prstGeom>
        </p:spPr>
        <p:txBody>
          <a:bodyPr anchor="t" rtlCol="false" tIns="0" lIns="0" bIns="0" rIns="0">
            <a:spAutoFit/>
          </a:bodyPr>
          <a:lstStyle/>
          <a:p>
            <a:pPr algn="l">
              <a:lnSpc>
                <a:spcPts val="6209"/>
              </a:lnSpc>
            </a:pPr>
            <a:r>
              <a:rPr lang="en-US" sz="4499">
                <a:solidFill>
                  <a:srgbClr val="053B5C"/>
                </a:solidFill>
                <a:latin typeface="Lazydog Bold"/>
              </a:rPr>
              <a:t>Where do cigarettes, e-cigarettes,  and  cannabis vapes go? </a:t>
            </a:r>
          </a:p>
          <a:p>
            <a:pPr algn="l">
              <a:lnSpc>
                <a:spcPts val="6209"/>
              </a:lnSpc>
            </a:pPr>
          </a:p>
          <a:p>
            <a:pPr algn="l">
              <a:lnSpc>
                <a:spcPts val="6209"/>
              </a:lnSpc>
            </a:pPr>
            <a:r>
              <a:rPr lang="en-US" sz="4499">
                <a:solidFill>
                  <a:srgbClr val="053B5C"/>
                </a:solidFill>
                <a:latin typeface="Lazydog Bold"/>
              </a:rPr>
              <a:t>How should they be disposed?</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9FEAFF"/>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80826" y="8841306"/>
            <a:ext cx="5634214" cy="1438204"/>
            <a:chOff x="0" y="0"/>
            <a:chExt cx="7512285" cy="1917605"/>
          </a:xfrm>
        </p:grpSpPr>
        <p:sp>
          <p:nvSpPr>
            <p:cNvPr name="Freeform 3" id="3"/>
            <p:cNvSpPr/>
            <p:nvPr/>
          </p:nvSpPr>
          <p:spPr>
            <a:xfrm flipH="false" flipV="false" rot="0">
              <a:off x="127" y="127"/>
              <a:ext cx="7512050" cy="1917446"/>
            </a:xfrm>
            <a:custGeom>
              <a:avLst/>
              <a:gdLst/>
              <a:ahLst/>
              <a:cxnLst/>
              <a:rect r="r" b="b" t="t" l="l"/>
              <a:pathLst>
                <a:path h="1917446" w="7512050">
                  <a:moveTo>
                    <a:pt x="3688969" y="0"/>
                  </a:moveTo>
                  <a:cubicBezTo>
                    <a:pt x="4178808" y="0"/>
                    <a:pt x="4596003" y="363601"/>
                    <a:pt x="4763897" y="876300"/>
                  </a:cubicBezTo>
                  <a:cubicBezTo>
                    <a:pt x="4969637" y="675640"/>
                    <a:pt x="5250688" y="551434"/>
                    <a:pt x="5561711" y="551434"/>
                  </a:cubicBezTo>
                  <a:cubicBezTo>
                    <a:pt x="6124067" y="551434"/>
                    <a:pt x="6591046" y="958723"/>
                    <a:pt x="6685407" y="1495298"/>
                  </a:cubicBezTo>
                  <a:cubicBezTo>
                    <a:pt x="6761988" y="1457452"/>
                    <a:pt x="6847332" y="1434592"/>
                    <a:pt x="6938772" y="1434592"/>
                  </a:cubicBezTo>
                  <a:cubicBezTo>
                    <a:pt x="7225919" y="1434592"/>
                    <a:pt x="7463409" y="1643253"/>
                    <a:pt x="7512050" y="1917446"/>
                  </a:cubicBezTo>
                  <a:lnTo>
                    <a:pt x="1016" y="1917446"/>
                  </a:lnTo>
                  <a:cubicBezTo>
                    <a:pt x="1016" y="1916430"/>
                    <a:pt x="0" y="1915414"/>
                    <a:pt x="0" y="1915414"/>
                  </a:cubicBezTo>
                  <a:cubicBezTo>
                    <a:pt x="0" y="1466342"/>
                    <a:pt x="364617" y="1101725"/>
                    <a:pt x="813689" y="1101725"/>
                  </a:cubicBezTo>
                  <a:cubicBezTo>
                    <a:pt x="926973" y="1101725"/>
                    <a:pt x="1035177" y="1125601"/>
                    <a:pt x="1133602" y="1168273"/>
                  </a:cubicBezTo>
                  <a:cubicBezTo>
                    <a:pt x="1263777" y="701421"/>
                    <a:pt x="1689989" y="358648"/>
                    <a:pt x="2197608" y="358648"/>
                  </a:cubicBezTo>
                  <a:cubicBezTo>
                    <a:pt x="2412238" y="358648"/>
                    <a:pt x="2611882" y="421259"/>
                    <a:pt x="2780792" y="526542"/>
                  </a:cubicBezTo>
                  <a:cubicBezTo>
                    <a:pt x="2992374" y="206629"/>
                    <a:pt x="3320415" y="0"/>
                    <a:pt x="3688969" y="0"/>
                  </a:cubicBezTo>
                  <a:close/>
                </a:path>
              </a:pathLst>
            </a:custGeom>
            <a:solidFill>
              <a:srgbClr val="FFFFFF">
                <a:alpha val="44314"/>
              </a:srgbClr>
            </a:solidFill>
          </p:spPr>
        </p:sp>
      </p:grpSp>
      <p:grpSp>
        <p:nvGrpSpPr>
          <p:cNvPr name="Group 4" id="4"/>
          <p:cNvGrpSpPr>
            <a:grpSpLocks noChangeAspect="true"/>
          </p:cNvGrpSpPr>
          <p:nvPr/>
        </p:nvGrpSpPr>
        <p:grpSpPr>
          <a:xfrm rot="0">
            <a:off x="6159744" y="9713002"/>
            <a:ext cx="2219004" cy="566476"/>
            <a:chOff x="0" y="0"/>
            <a:chExt cx="2958672" cy="755301"/>
          </a:xfrm>
        </p:grpSpPr>
        <p:sp>
          <p:nvSpPr>
            <p:cNvPr name="Freeform 5" id="5"/>
            <p:cNvSpPr/>
            <p:nvPr/>
          </p:nvSpPr>
          <p:spPr>
            <a:xfrm flipH="false" flipV="false" rot="0">
              <a:off x="0" y="127"/>
              <a:ext cx="2958719" cy="755142"/>
            </a:xfrm>
            <a:custGeom>
              <a:avLst/>
              <a:gdLst/>
              <a:ahLst/>
              <a:cxnLst/>
              <a:rect r="r" b="b" t="t" l="l"/>
              <a:pathLst>
                <a:path h="755142" w="2958719">
                  <a:moveTo>
                    <a:pt x="1452372" y="0"/>
                  </a:moveTo>
                  <a:cubicBezTo>
                    <a:pt x="1645412" y="0"/>
                    <a:pt x="1809877" y="143129"/>
                    <a:pt x="1876171" y="345186"/>
                  </a:cubicBezTo>
                  <a:cubicBezTo>
                    <a:pt x="1957197" y="266700"/>
                    <a:pt x="2067687" y="217551"/>
                    <a:pt x="2190369" y="217551"/>
                  </a:cubicBezTo>
                  <a:cubicBezTo>
                    <a:pt x="2412111" y="217551"/>
                    <a:pt x="2596261" y="377952"/>
                    <a:pt x="2633091" y="589026"/>
                  </a:cubicBezTo>
                  <a:cubicBezTo>
                    <a:pt x="2663317" y="574294"/>
                    <a:pt x="2696845" y="565277"/>
                    <a:pt x="2732913" y="565277"/>
                  </a:cubicBezTo>
                  <a:cubicBezTo>
                    <a:pt x="2845816" y="565277"/>
                    <a:pt x="2939923" y="647065"/>
                    <a:pt x="2958719" y="755142"/>
                  </a:cubicBezTo>
                  <a:lnTo>
                    <a:pt x="0" y="755142"/>
                  </a:lnTo>
                  <a:cubicBezTo>
                    <a:pt x="0" y="755142"/>
                    <a:pt x="0" y="755142"/>
                    <a:pt x="0" y="754380"/>
                  </a:cubicBezTo>
                  <a:cubicBezTo>
                    <a:pt x="0" y="577596"/>
                    <a:pt x="143256" y="434340"/>
                    <a:pt x="319913" y="434340"/>
                  </a:cubicBezTo>
                  <a:cubicBezTo>
                    <a:pt x="364871" y="434340"/>
                    <a:pt x="407416" y="443357"/>
                    <a:pt x="445897" y="460502"/>
                  </a:cubicBezTo>
                  <a:cubicBezTo>
                    <a:pt x="497459" y="276352"/>
                    <a:pt x="665226" y="141478"/>
                    <a:pt x="864870" y="141478"/>
                  </a:cubicBezTo>
                  <a:cubicBezTo>
                    <a:pt x="949960" y="141478"/>
                    <a:pt x="1028446" y="165989"/>
                    <a:pt x="1094867" y="207772"/>
                  </a:cubicBezTo>
                  <a:cubicBezTo>
                    <a:pt x="1178179" y="81661"/>
                    <a:pt x="1307465" y="0"/>
                    <a:pt x="1452372" y="0"/>
                  </a:cubicBezTo>
                  <a:close/>
                </a:path>
              </a:pathLst>
            </a:custGeom>
            <a:solidFill>
              <a:srgbClr val="40B4E5"/>
            </a:solidFill>
          </p:spPr>
        </p:sp>
      </p:grpSp>
      <p:grpSp>
        <p:nvGrpSpPr>
          <p:cNvPr name="Group 6" id="6"/>
          <p:cNvGrpSpPr>
            <a:grpSpLocks noChangeAspect="true"/>
          </p:cNvGrpSpPr>
          <p:nvPr/>
        </p:nvGrpSpPr>
        <p:grpSpPr>
          <a:xfrm rot="266969">
            <a:off x="2114718" y="7570522"/>
            <a:ext cx="2454067" cy="2431952"/>
            <a:chOff x="0" y="0"/>
            <a:chExt cx="3272089" cy="3242603"/>
          </a:xfrm>
        </p:grpSpPr>
        <p:sp>
          <p:nvSpPr>
            <p:cNvPr name="Freeform 7" id="7"/>
            <p:cNvSpPr/>
            <p:nvPr/>
          </p:nvSpPr>
          <p:spPr>
            <a:xfrm flipH="false" flipV="false" rot="0">
              <a:off x="0" y="0"/>
              <a:ext cx="3271520" cy="3242818"/>
            </a:xfrm>
            <a:custGeom>
              <a:avLst/>
              <a:gdLst/>
              <a:ahLst/>
              <a:cxnLst/>
              <a:rect r="r" b="b" t="t" l="l"/>
              <a:pathLst>
                <a:path h="3242818" w="3271520">
                  <a:moveTo>
                    <a:pt x="1556385" y="0"/>
                  </a:moveTo>
                  <a:cubicBezTo>
                    <a:pt x="1561719" y="0"/>
                    <a:pt x="1567180" y="127"/>
                    <a:pt x="1572641" y="635"/>
                  </a:cubicBezTo>
                  <a:cubicBezTo>
                    <a:pt x="1732407" y="11557"/>
                    <a:pt x="1790319" y="181864"/>
                    <a:pt x="1827149" y="322072"/>
                  </a:cubicBezTo>
                  <a:cubicBezTo>
                    <a:pt x="1876171" y="509143"/>
                    <a:pt x="1900555" y="774319"/>
                    <a:pt x="2054606" y="774319"/>
                  </a:cubicBezTo>
                  <a:cubicBezTo>
                    <a:pt x="2097278" y="774319"/>
                    <a:pt x="2149856" y="753999"/>
                    <a:pt x="2215642" y="705993"/>
                  </a:cubicBezTo>
                  <a:cubicBezTo>
                    <a:pt x="2267331" y="668401"/>
                    <a:pt x="2334260" y="608711"/>
                    <a:pt x="2402078" y="608711"/>
                  </a:cubicBezTo>
                  <a:cubicBezTo>
                    <a:pt x="2415667" y="608711"/>
                    <a:pt x="2429383" y="611124"/>
                    <a:pt x="2442972" y="616585"/>
                  </a:cubicBezTo>
                  <a:cubicBezTo>
                    <a:pt x="2672715" y="709041"/>
                    <a:pt x="2523744" y="1023493"/>
                    <a:pt x="2497074" y="1184402"/>
                  </a:cubicBezTo>
                  <a:cubicBezTo>
                    <a:pt x="2480818" y="1280922"/>
                    <a:pt x="2483612" y="1450467"/>
                    <a:pt x="2587117" y="1450467"/>
                  </a:cubicBezTo>
                  <a:cubicBezTo>
                    <a:pt x="2602865" y="1450467"/>
                    <a:pt x="2621026" y="1446530"/>
                    <a:pt x="2641727" y="1437767"/>
                  </a:cubicBezTo>
                  <a:cubicBezTo>
                    <a:pt x="2826004" y="1359916"/>
                    <a:pt x="2867914" y="1096264"/>
                    <a:pt x="3084576" y="1096264"/>
                  </a:cubicBezTo>
                  <a:cubicBezTo>
                    <a:pt x="3094736" y="1096264"/>
                    <a:pt x="3105150" y="1096899"/>
                    <a:pt x="3116072" y="1098042"/>
                  </a:cubicBezTo>
                  <a:cubicBezTo>
                    <a:pt x="3243580" y="1112012"/>
                    <a:pt x="3271520" y="1233170"/>
                    <a:pt x="3252470" y="1348867"/>
                  </a:cubicBezTo>
                  <a:cubicBezTo>
                    <a:pt x="3222625" y="1525270"/>
                    <a:pt x="3128772" y="1678178"/>
                    <a:pt x="3072257" y="1844675"/>
                  </a:cubicBezTo>
                  <a:cubicBezTo>
                    <a:pt x="3012948" y="2019046"/>
                    <a:pt x="2994787" y="2211197"/>
                    <a:pt x="3014853" y="2395093"/>
                  </a:cubicBezTo>
                  <a:cubicBezTo>
                    <a:pt x="3025648" y="2494407"/>
                    <a:pt x="3113405" y="2628519"/>
                    <a:pt x="3090037" y="2727960"/>
                  </a:cubicBezTo>
                  <a:cubicBezTo>
                    <a:pt x="3055493" y="2872994"/>
                    <a:pt x="2787903" y="2850642"/>
                    <a:pt x="2681478" y="2870581"/>
                  </a:cubicBezTo>
                  <a:cubicBezTo>
                    <a:pt x="2531110" y="2898902"/>
                    <a:pt x="2378837" y="2924683"/>
                    <a:pt x="2233676" y="2976880"/>
                  </a:cubicBezTo>
                  <a:cubicBezTo>
                    <a:pt x="2058289" y="3039491"/>
                    <a:pt x="1773682" y="3242818"/>
                    <a:pt x="1542542" y="3242818"/>
                  </a:cubicBezTo>
                  <a:cubicBezTo>
                    <a:pt x="1460373" y="3242818"/>
                    <a:pt x="1384935" y="3217164"/>
                    <a:pt x="1323594" y="3150235"/>
                  </a:cubicBezTo>
                  <a:cubicBezTo>
                    <a:pt x="1248029" y="3067812"/>
                    <a:pt x="1286256" y="2941066"/>
                    <a:pt x="1342771" y="2860675"/>
                  </a:cubicBezTo>
                  <a:cubicBezTo>
                    <a:pt x="1414145" y="2759329"/>
                    <a:pt x="1542542" y="2695194"/>
                    <a:pt x="1598676" y="2581021"/>
                  </a:cubicBezTo>
                  <a:cubicBezTo>
                    <a:pt x="1645412" y="2485644"/>
                    <a:pt x="1581404" y="2461006"/>
                    <a:pt x="1497457" y="2461006"/>
                  </a:cubicBezTo>
                  <a:cubicBezTo>
                    <a:pt x="1422273" y="2461006"/>
                    <a:pt x="1331341" y="2480691"/>
                    <a:pt x="1290066" y="2487041"/>
                  </a:cubicBezTo>
                  <a:cubicBezTo>
                    <a:pt x="1220216" y="2497709"/>
                    <a:pt x="1137920" y="2513330"/>
                    <a:pt x="1058037" y="2513330"/>
                  </a:cubicBezTo>
                  <a:cubicBezTo>
                    <a:pt x="955929" y="2513330"/>
                    <a:pt x="857758" y="2487930"/>
                    <a:pt x="794639" y="2394204"/>
                  </a:cubicBezTo>
                  <a:cubicBezTo>
                    <a:pt x="678815" y="2222754"/>
                    <a:pt x="859917" y="2047494"/>
                    <a:pt x="965073" y="1934210"/>
                  </a:cubicBezTo>
                  <a:cubicBezTo>
                    <a:pt x="1108837" y="1778762"/>
                    <a:pt x="1054735" y="1721104"/>
                    <a:pt x="945896" y="1703197"/>
                  </a:cubicBezTo>
                  <a:cubicBezTo>
                    <a:pt x="914273" y="1697863"/>
                    <a:pt x="878205" y="1695958"/>
                    <a:pt x="841121" y="1695958"/>
                  </a:cubicBezTo>
                  <a:cubicBezTo>
                    <a:pt x="771144" y="1695958"/>
                    <a:pt x="697738" y="1702816"/>
                    <a:pt x="644271" y="1706753"/>
                  </a:cubicBezTo>
                  <a:cubicBezTo>
                    <a:pt x="591185" y="1710563"/>
                    <a:pt x="522986" y="1716659"/>
                    <a:pt x="451866" y="1716659"/>
                  </a:cubicBezTo>
                  <a:cubicBezTo>
                    <a:pt x="288290" y="1716659"/>
                    <a:pt x="109347" y="1684401"/>
                    <a:pt x="64770" y="1517523"/>
                  </a:cubicBezTo>
                  <a:cubicBezTo>
                    <a:pt x="0" y="1275842"/>
                    <a:pt x="320294" y="1171956"/>
                    <a:pt x="485140" y="1160526"/>
                  </a:cubicBezTo>
                  <a:cubicBezTo>
                    <a:pt x="544449" y="1156462"/>
                    <a:pt x="671449" y="1148080"/>
                    <a:pt x="700913" y="1078992"/>
                  </a:cubicBezTo>
                  <a:cubicBezTo>
                    <a:pt x="745363" y="973709"/>
                    <a:pt x="570230" y="892175"/>
                    <a:pt x="510413" y="846455"/>
                  </a:cubicBezTo>
                  <a:cubicBezTo>
                    <a:pt x="387985" y="752094"/>
                    <a:pt x="294132" y="604520"/>
                    <a:pt x="267589" y="444627"/>
                  </a:cubicBezTo>
                  <a:cubicBezTo>
                    <a:pt x="244221" y="305054"/>
                    <a:pt x="316611" y="180848"/>
                    <a:pt x="435737" y="121793"/>
                  </a:cubicBezTo>
                  <a:cubicBezTo>
                    <a:pt x="479044" y="100457"/>
                    <a:pt x="519176" y="91186"/>
                    <a:pt x="557022" y="91186"/>
                  </a:cubicBezTo>
                  <a:cubicBezTo>
                    <a:pt x="794004" y="91186"/>
                    <a:pt x="937895" y="455803"/>
                    <a:pt x="1155700" y="506349"/>
                  </a:cubicBezTo>
                  <a:cubicBezTo>
                    <a:pt x="1164844" y="508508"/>
                    <a:pt x="1173226" y="509524"/>
                    <a:pt x="1180973" y="509524"/>
                  </a:cubicBezTo>
                  <a:cubicBezTo>
                    <a:pt x="1279779" y="509524"/>
                    <a:pt x="1273937" y="345694"/>
                    <a:pt x="1298575" y="259080"/>
                  </a:cubicBezTo>
                  <a:cubicBezTo>
                    <a:pt x="1336421" y="128397"/>
                    <a:pt x="1417066" y="0"/>
                    <a:pt x="1556385" y="0"/>
                  </a:cubicBezTo>
                  <a:close/>
                </a:path>
              </a:pathLst>
            </a:custGeom>
            <a:solidFill>
              <a:srgbClr val="5AD199"/>
            </a:solidFill>
          </p:spPr>
        </p:sp>
      </p:grpSp>
      <p:grpSp>
        <p:nvGrpSpPr>
          <p:cNvPr name="Group 8" id="8"/>
          <p:cNvGrpSpPr>
            <a:grpSpLocks noChangeAspect="true"/>
          </p:cNvGrpSpPr>
          <p:nvPr/>
        </p:nvGrpSpPr>
        <p:grpSpPr>
          <a:xfrm rot="2530133">
            <a:off x="2752977" y="8619696"/>
            <a:ext cx="1683682" cy="1152909"/>
            <a:chOff x="0" y="0"/>
            <a:chExt cx="2244909" cy="1537212"/>
          </a:xfrm>
        </p:grpSpPr>
        <p:sp>
          <p:nvSpPr>
            <p:cNvPr name="Freeform 9" id="9"/>
            <p:cNvSpPr/>
            <p:nvPr/>
          </p:nvSpPr>
          <p:spPr>
            <a:xfrm flipH="false" flipV="false" rot="0">
              <a:off x="0" y="0"/>
              <a:ext cx="2244852" cy="1536700"/>
            </a:xfrm>
            <a:custGeom>
              <a:avLst/>
              <a:gdLst/>
              <a:ahLst/>
              <a:cxnLst/>
              <a:rect r="r" b="b" t="t" l="l"/>
              <a:pathLst>
                <a:path h="1536700" w="2244852">
                  <a:moveTo>
                    <a:pt x="6985" y="0"/>
                  </a:moveTo>
                  <a:cubicBezTo>
                    <a:pt x="10795" y="0"/>
                    <a:pt x="17018" y="2794"/>
                    <a:pt x="24765" y="9525"/>
                  </a:cubicBezTo>
                  <a:cubicBezTo>
                    <a:pt x="24765" y="9525"/>
                    <a:pt x="63881" y="43815"/>
                    <a:pt x="128778" y="100838"/>
                  </a:cubicBezTo>
                  <a:cubicBezTo>
                    <a:pt x="161417" y="129286"/>
                    <a:pt x="200152" y="163322"/>
                    <a:pt x="244094" y="201676"/>
                  </a:cubicBezTo>
                  <a:cubicBezTo>
                    <a:pt x="266065" y="220853"/>
                    <a:pt x="289052" y="241173"/>
                    <a:pt x="313055" y="262001"/>
                  </a:cubicBezTo>
                  <a:cubicBezTo>
                    <a:pt x="337058" y="282829"/>
                    <a:pt x="362077" y="305308"/>
                    <a:pt x="387858" y="328168"/>
                  </a:cubicBezTo>
                  <a:cubicBezTo>
                    <a:pt x="413639" y="350774"/>
                    <a:pt x="440055" y="374523"/>
                    <a:pt x="467106" y="398526"/>
                  </a:cubicBezTo>
                  <a:cubicBezTo>
                    <a:pt x="473964" y="404368"/>
                    <a:pt x="480822" y="410591"/>
                    <a:pt x="487680" y="416687"/>
                  </a:cubicBezTo>
                  <a:cubicBezTo>
                    <a:pt x="494157" y="422910"/>
                    <a:pt x="501015" y="429006"/>
                    <a:pt x="507873" y="435229"/>
                  </a:cubicBezTo>
                  <a:cubicBezTo>
                    <a:pt x="521589" y="447548"/>
                    <a:pt x="535305" y="460248"/>
                    <a:pt x="549021" y="472948"/>
                  </a:cubicBezTo>
                  <a:cubicBezTo>
                    <a:pt x="576834" y="498348"/>
                    <a:pt x="604647" y="524129"/>
                    <a:pt x="632714" y="549783"/>
                  </a:cubicBezTo>
                  <a:lnTo>
                    <a:pt x="643382" y="559435"/>
                  </a:lnTo>
                  <a:lnTo>
                    <a:pt x="653669" y="569722"/>
                  </a:lnTo>
                  <a:cubicBezTo>
                    <a:pt x="660527" y="576580"/>
                    <a:pt x="667385" y="583438"/>
                    <a:pt x="674243" y="590296"/>
                  </a:cubicBezTo>
                  <a:cubicBezTo>
                    <a:pt x="687578" y="604012"/>
                    <a:pt x="701040" y="617728"/>
                    <a:pt x="714375" y="631444"/>
                  </a:cubicBezTo>
                  <a:cubicBezTo>
                    <a:pt x="767588" y="687070"/>
                    <a:pt x="819404" y="743331"/>
                    <a:pt x="869442" y="797814"/>
                  </a:cubicBezTo>
                  <a:cubicBezTo>
                    <a:pt x="919861" y="852043"/>
                    <a:pt x="968629" y="903859"/>
                    <a:pt x="1015619" y="951484"/>
                  </a:cubicBezTo>
                  <a:cubicBezTo>
                    <a:pt x="1062355" y="998855"/>
                    <a:pt x="1113409" y="1048893"/>
                    <a:pt x="1168654" y="1097280"/>
                  </a:cubicBezTo>
                  <a:cubicBezTo>
                    <a:pt x="1196467" y="1121283"/>
                    <a:pt x="1224915" y="1145286"/>
                    <a:pt x="1254760" y="1168019"/>
                  </a:cubicBezTo>
                  <a:cubicBezTo>
                    <a:pt x="1284605" y="1191006"/>
                    <a:pt x="1315466" y="1213231"/>
                    <a:pt x="1347089" y="1233932"/>
                  </a:cubicBezTo>
                  <a:cubicBezTo>
                    <a:pt x="1378966" y="1254887"/>
                    <a:pt x="1411605" y="1273683"/>
                    <a:pt x="1445260" y="1291209"/>
                  </a:cubicBezTo>
                  <a:cubicBezTo>
                    <a:pt x="1453515" y="1295654"/>
                    <a:pt x="1461770" y="1300099"/>
                    <a:pt x="1470279" y="1303909"/>
                  </a:cubicBezTo>
                  <a:cubicBezTo>
                    <a:pt x="1478915" y="1307973"/>
                    <a:pt x="1487170" y="1312164"/>
                    <a:pt x="1495679" y="1315847"/>
                  </a:cubicBezTo>
                  <a:cubicBezTo>
                    <a:pt x="1512824" y="1323086"/>
                    <a:pt x="1530350" y="1329563"/>
                    <a:pt x="1547876" y="1336421"/>
                  </a:cubicBezTo>
                  <a:cubicBezTo>
                    <a:pt x="1556512" y="1339850"/>
                    <a:pt x="1565021" y="1343279"/>
                    <a:pt x="1573657" y="1346708"/>
                  </a:cubicBezTo>
                  <a:cubicBezTo>
                    <a:pt x="1578102" y="1348359"/>
                    <a:pt x="1582293" y="1350137"/>
                    <a:pt x="1586357" y="1351788"/>
                  </a:cubicBezTo>
                  <a:cubicBezTo>
                    <a:pt x="1590802" y="1353185"/>
                    <a:pt x="1595247" y="1354963"/>
                    <a:pt x="1599438" y="1356233"/>
                  </a:cubicBezTo>
                  <a:cubicBezTo>
                    <a:pt x="1616964" y="1362456"/>
                    <a:pt x="1634109" y="1368298"/>
                    <a:pt x="1651254" y="1374013"/>
                  </a:cubicBezTo>
                  <a:cubicBezTo>
                    <a:pt x="1659509" y="1377188"/>
                    <a:pt x="1668018" y="1380236"/>
                    <a:pt x="1676654" y="1382903"/>
                  </a:cubicBezTo>
                  <a:cubicBezTo>
                    <a:pt x="1684909" y="1385697"/>
                    <a:pt x="1693418" y="1388110"/>
                    <a:pt x="1701673" y="1390777"/>
                  </a:cubicBezTo>
                  <a:cubicBezTo>
                    <a:pt x="1718818" y="1395857"/>
                    <a:pt x="1735328" y="1401064"/>
                    <a:pt x="1751711" y="1406271"/>
                  </a:cubicBezTo>
                  <a:cubicBezTo>
                    <a:pt x="1882775" y="1445387"/>
                    <a:pt x="2000758" y="1471803"/>
                    <a:pt x="2084832" y="1490980"/>
                  </a:cubicBezTo>
                  <a:cubicBezTo>
                    <a:pt x="2126742" y="1500251"/>
                    <a:pt x="2160651" y="1507871"/>
                    <a:pt x="2184019" y="1512570"/>
                  </a:cubicBezTo>
                  <a:cubicBezTo>
                    <a:pt x="2207006" y="1517777"/>
                    <a:pt x="2219706" y="1520444"/>
                    <a:pt x="2219706" y="1520444"/>
                  </a:cubicBezTo>
                  <a:cubicBezTo>
                    <a:pt x="2243582" y="1526159"/>
                    <a:pt x="2244852" y="1536700"/>
                    <a:pt x="2226437" y="1536700"/>
                  </a:cubicBezTo>
                  <a:cubicBezTo>
                    <a:pt x="2223643" y="1536700"/>
                    <a:pt x="2220341" y="1536446"/>
                    <a:pt x="2216658" y="1535938"/>
                  </a:cubicBezTo>
                  <a:cubicBezTo>
                    <a:pt x="2216658" y="1535938"/>
                    <a:pt x="2203958" y="1533144"/>
                    <a:pt x="2180590" y="1528699"/>
                  </a:cubicBezTo>
                  <a:cubicBezTo>
                    <a:pt x="2157222" y="1523873"/>
                    <a:pt x="2123313" y="1517015"/>
                    <a:pt x="2081022" y="1508506"/>
                  </a:cubicBezTo>
                  <a:cubicBezTo>
                    <a:pt x="1996313" y="1490599"/>
                    <a:pt x="1877949" y="1465961"/>
                    <a:pt x="1745107" y="1428242"/>
                  </a:cubicBezTo>
                  <a:cubicBezTo>
                    <a:pt x="1728597" y="1423416"/>
                    <a:pt x="1711833" y="1418590"/>
                    <a:pt x="1694688" y="1413510"/>
                  </a:cubicBezTo>
                  <a:cubicBezTo>
                    <a:pt x="1686052" y="1411097"/>
                    <a:pt x="1677543" y="1408303"/>
                    <a:pt x="1668907" y="1406017"/>
                  </a:cubicBezTo>
                  <a:cubicBezTo>
                    <a:pt x="1660271" y="1403223"/>
                    <a:pt x="1651762" y="1400175"/>
                    <a:pt x="1643126" y="1397381"/>
                  </a:cubicBezTo>
                  <a:cubicBezTo>
                    <a:pt x="1625981" y="1391539"/>
                    <a:pt x="1608455" y="1385697"/>
                    <a:pt x="1590929" y="1379855"/>
                  </a:cubicBezTo>
                  <a:cubicBezTo>
                    <a:pt x="1586484" y="1378458"/>
                    <a:pt x="1582039" y="1376807"/>
                    <a:pt x="1577594" y="1375410"/>
                  </a:cubicBezTo>
                  <a:cubicBezTo>
                    <a:pt x="1573530" y="1373632"/>
                    <a:pt x="1568958" y="1371981"/>
                    <a:pt x="1564513" y="1370203"/>
                  </a:cubicBezTo>
                  <a:cubicBezTo>
                    <a:pt x="1556004" y="1367155"/>
                    <a:pt x="1546987" y="1363726"/>
                    <a:pt x="1538097" y="1360297"/>
                  </a:cubicBezTo>
                  <a:cubicBezTo>
                    <a:pt x="1520571" y="1353439"/>
                    <a:pt x="1502791" y="1346962"/>
                    <a:pt x="1484884" y="1340104"/>
                  </a:cubicBezTo>
                  <a:cubicBezTo>
                    <a:pt x="1476248" y="1336040"/>
                    <a:pt x="1467358" y="1331849"/>
                    <a:pt x="1458849" y="1327785"/>
                  </a:cubicBezTo>
                  <a:cubicBezTo>
                    <a:pt x="1449959" y="1323975"/>
                    <a:pt x="1441323" y="1319530"/>
                    <a:pt x="1432814" y="1315085"/>
                  </a:cubicBezTo>
                  <a:cubicBezTo>
                    <a:pt x="1398524" y="1297559"/>
                    <a:pt x="1364488" y="1278382"/>
                    <a:pt x="1331976" y="1257427"/>
                  </a:cubicBezTo>
                  <a:cubicBezTo>
                    <a:pt x="1299464" y="1236472"/>
                    <a:pt x="1267841" y="1214247"/>
                    <a:pt x="1237234" y="1191260"/>
                  </a:cubicBezTo>
                  <a:cubicBezTo>
                    <a:pt x="1206627" y="1167892"/>
                    <a:pt x="1177544" y="1143889"/>
                    <a:pt x="1149096" y="1119505"/>
                  </a:cubicBezTo>
                  <a:cubicBezTo>
                    <a:pt x="1092835" y="1070737"/>
                    <a:pt x="1041019" y="1020699"/>
                    <a:pt x="993648" y="972693"/>
                  </a:cubicBezTo>
                  <a:cubicBezTo>
                    <a:pt x="946658" y="924941"/>
                    <a:pt x="897636" y="872490"/>
                    <a:pt x="847852" y="817626"/>
                  </a:cubicBezTo>
                  <a:cubicBezTo>
                    <a:pt x="797814" y="763016"/>
                    <a:pt x="746252" y="706501"/>
                    <a:pt x="694182" y="650875"/>
                  </a:cubicBezTo>
                  <a:cubicBezTo>
                    <a:pt x="680847" y="636778"/>
                    <a:pt x="667766" y="623062"/>
                    <a:pt x="654431" y="609346"/>
                  </a:cubicBezTo>
                  <a:cubicBezTo>
                    <a:pt x="647954" y="602488"/>
                    <a:pt x="641350" y="595630"/>
                    <a:pt x="634492" y="589153"/>
                  </a:cubicBezTo>
                  <a:lnTo>
                    <a:pt x="624586" y="578866"/>
                  </a:lnTo>
                  <a:lnTo>
                    <a:pt x="614299" y="569214"/>
                  </a:lnTo>
                  <a:cubicBezTo>
                    <a:pt x="586486" y="543179"/>
                    <a:pt x="558673" y="517144"/>
                    <a:pt x="531622" y="491744"/>
                  </a:cubicBezTo>
                  <a:cubicBezTo>
                    <a:pt x="517906" y="478663"/>
                    <a:pt x="504444" y="465963"/>
                    <a:pt x="490728" y="453644"/>
                  </a:cubicBezTo>
                  <a:cubicBezTo>
                    <a:pt x="484251" y="447167"/>
                    <a:pt x="477266" y="440944"/>
                    <a:pt x="470789" y="434721"/>
                  </a:cubicBezTo>
                  <a:cubicBezTo>
                    <a:pt x="463931" y="428498"/>
                    <a:pt x="457454" y="422402"/>
                    <a:pt x="450596" y="416179"/>
                  </a:cubicBezTo>
                  <a:cubicBezTo>
                    <a:pt x="423799" y="391795"/>
                    <a:pt x="397764" y="368173"/>
                    <a:pt x="372364" y="345186"/>
                  </a:cubicBezTo>
                  <a:cubicBezTo>
                    <a:pt x="168529" y="160782"/>
                    <a:pt x="14097" y="21209"/>
                    <a:pt x="14097" y="21209"/>
                  </a:cubicBezTo>
                  <a:cubicBezTo>
                    <a:pt x="889" y="9271"/>
                    <a:pt x="0" y="0"/>
                    <a:pt x="6985" y="0"/>
                  </a:cubicBezTo>
                  <a:close/>
                </a:path>
              </a:pathLst>
            </a:custGeom>
            <a:solidFill>
              <a:srgbClr val="439D8A"/>
            </a:solidFill>
          </p:spPr>
        </p:sp>
      </p:grpSp>
      <p:grpSp>
        <p:nvGrpSpPr>
          <p:cNvPr name="Group 10" id="10"/>
          <p:cNvGrpSpPr>
            <a:grpSpLocks noChangeAspect="true"/>
          </p:cNvGrpSpPr>
          <p:nvPr/>
        </p:nvGrpSpPr>
        <p:grpSpPr>
          <a:xfrm rot="2530133">
            <a:off x="3085988" y="9124962"/>
            <a:ext cx="423741" cy="57709"/>
            <a:chOff x="0" y="0"/>
            <a:chExt cx="564989" cy="76946"/>
          </a:xfrm>
        </p:grpSpPr>
        <p:sp>
          <p:nvSpPr>
            <p:cNvPr name="Freeform 11" id="11"/>
            <p:cNvSpPr/>
            <p:nvPr/>
          </p:nvSpPr>
          <p:spPr>
            <a:xfrm flipH="false" flipV="false" rot="0">
              <a:off x="0" y="0"/>
              <a:ext cx="565277" cy="76835"/>
            </a:xfrm>
            <a:custGeom>
              <a:avLst/>
              <a:gdLst/>
              <a:ahLst/>
              <a:cxnLst/>
              <a:rect r="r" b="b" t="t" l="l"/>
              <a:pathLst>
                <a:path h="76835" w="565277">
                  <a:moveTo>
                    <a:pt x="164338" y="0"/>
                  </a:moveTo>
                  <a:cubicBezTo>
                    <a:pt x="177800" y="0"/>
                    <a:pt x="191516" y="381"/>
                    <a:pt x="205613" y="635"/>
                  </a:cubicBezTo>
                  <a:cubicBezTo>
                    <a:pt x="212471" y="635"/>
                    <a:pt x="219329" y="1016"/>
                    <a:pt x="226187" y="1016"/>
                  </a:cubicBezTo>
                  <a:cubicBezTo>
                    <a:pt x="229616" y="1397"/>
                    <a:pt x="233045" y="1397"/>
                    <a:pt x="236474" y="1397"/>
                  </a:cubicBezTo>
                  <a:cubicBezTo>
                    <a:pt x="239903" y="1778"/>
                    <a:pt x="243332" y="2032"/>
                    <a:pt x="246761" y="2032"/>
                  </a:cubicBezTo>
                  <a:cubicBezTo>
                    <a:pt x="260223" y="3048"/>
                    <a:pt x="273177" y="4064"/>
                    <a:pt x="285242" y="5080"/>
                  </a:cubicBezTo>
                  <a:cubicBezTo>
                    <a:pt x="292100" y="5715"/>
                    <a:pt x="299339" y="6477"/>
                    <a:pt x="306451" y="7112"/>
                  </a:cubicBezTo>
                  <a:cubicBezTo>
                    <a:pt x="313690" y="8128"/>
                    <a:pt x="321183" y="9144"/>
                    <a:pt x="328803" y="10160"/>
                  </a:cubicBezTo>
                  <a:cubicBezTo>
                    <a:pt x="343916" y="12192"/>
                    <a:pt x="359410" y="14224"/>
                    <a:pt x="374777" y="16764"/>
                  </a:cubicBezTo>
                  <a:cubicBezTo>
                    <a:pt x="390144" y="19558"/>
                    <a:pt x="406019" y="22606"/>
                    <a:pt x="421132" y="25273"/>
                  </a:cubicBezTo>
                  <a:cubicBezTo>
                    <a:pt x="428625" y="27051"/>
                    <a:pt x="436245" y="28321"/>
                    <a:pt x="443484" y="29718"/>
                  </a:cubicBezTo>
                  <a:cubicBezTo>
                    <a:pt x="450723" y="31496"/>
                    <a:pt x="457581" y="33147"/>
                    <a:pt x="464439" y="34925"/>
                  </a:cubicBezTo>
                  <a:cubicBezTo>
                    <a:pt x="478155" y="38354"/>
                    <a:pt x="491236" y="41402"/>
                    <a:pt x="502920" y="44196"/>
                  </a:cubicBezTo>
                  <a:cubicBezTo>
                    <a:pt x="514223" y="47625"/>
                    <a:pt x="524510" y="50673"/>
                    <a:pt x="533146" y="53086"/>
                  </a:cubicBezTo>
                  <a:cubicBezTo>
                    <a:pt x="550037" y="58166"/>
                    <a:pt x="560324" y="61341"/>
                    <a:pt x="560324" y="61341"/>
                  </a:cubicBezTo>
                  <a:cubicBezTo>
                    <a:pt x="565277" y="63373"/>
                    <a:pt x="561975" y="76835"/>
                    <a:pt x="556514" y="76835"/>
                  </a:cubicBezTo>
                  <a:cubicBezTo>
                    <a:pt x="556260" y="76835"/>
                    <a:pt x="556133" y="76835"/>
                    <a:pt x="555879" y="76835"/>
                  </a:cubicBezTo>
                  <a:cubicBezTo>
                    <a:pt x="555879" y="76835"/>
                    <a:pt x="545592" y="74422"/>
                    <a:pt x="528447" y="70612"/>
                  </a:cubicBezTo>
                  <a:cubicBezTo>
                    <a:pt x="519811" y="68834"/>
                    <a:pt x="509905" y="66548"/>
                    <a:pt x="498221" y="64135"/>
                  </a:cubicBezTo>
                  <a:cubicBezTo>
                    <a:pt x="486537" y="62103"/>
                    <a:pt x="473837" y="60071"/>
                    <a:pt x="460121" y="57531"/>
                  </a:cubicBezTo>
                  <a:cubicBezTo>
                    <a:pt x="453263" y="56134"/>
                    <a:pt x="446405" y="55118"/>
                    <a:pt x="439166" y="53848"/>
                  </a:cubicBezTo>
                  <a:cubicBezTo>
                    <a:pt x="431927" y="52832"/>
                    <a:pt x="424434" y="51816"/>
                    <a:pt x="416814" y="50673"/>
                  </a:cubicBezTo>
                  <a:cubicBezTo>
                    <a:pt x="401701" y="48641"/>
                    <a:pt x="386207" y="46609"/>
                    <a:pt x="371221" y="44450"/>
                  </a:cubicBezTo>
                  <a:cubicBezTo>
                    <a:pt x="355727" y="42799"/>
                    <a:pt x="340360" y="41021"/>
                    <a:pt x="325628" y="39624"/>
                  </a:cubicBezTo>
                  <a:cubicBezTo>
                    <a:pt x="318135" y="38608"/>
                    <a:pt x="310896" y="37973"/>
                    <a:pt x="303657" y="37211"/>
                  </a:cubicBezTo>
                  <a:cubicBezTo>
                    <a:pt x="296418" y="36449"/>
                    <a:pt x="289560" y="35814"/>
                    <a:pt x="282702" y="35560"/>
                  </a:cubicBezTo>
                  <a:cubicBezTo>
                    <a:pt x="270637" y="34163"/>
                    <a:pt x="257937" y="33147"/>
                    <a:pt x="244602" y="31750"/>
                  </a:cubicBezTo>
                  <a:cubicBezTo>
                    <a:pt x="241554" y="31369"/>
                    <a:pt x="238125" y="31115"/>
                    <a:pt x="234950" y="30734"/>
                  </a:cubicBezTo>
                  <a:cubicBezTo>
                    <a:pt x="231521" y="30734"/>
                    <a:pt x="228092" y="30353"/>
                    <a:pt x="224663" y="30353"/>
                  </a:cubicBezTo>
                  <a:cubicBezTo>
                    <a:pt x="217805" y="29718"/>
                    <a:pt x="211201" y="29337"/>
                    <a:pt x="204343" y="28956"/>
                  </a:cubicBezTo>
                  <a:cubicBezTo>
                    <a:pt x="190627" y="27940"/>
                    <a:pt x="177292" y="26924"/>
                    <a:pt x="163830" y="26162"/>
                  </a:cubicBezTo>
                  <a:cubicBezTo>
                    <a:pt x="150368" y="25400"/>
                    <a:pt x="137287" y="25400"/>
                    <a:pt x="125222" y="25019"/>
                  </a:cubicBezTo>
                  <a:cubicBezTo>
                    <a:pt x="108712" y="24130"/>
                    <a:pt x="93599" y="24130"/>
                    <a:pt x="80772" y="24130"/>
                  </a:cubicBezTo>
                  <a:cubicBezTo>
                    <a:pt x="74295" y="24130"/>
                    <a:pt x="68453" y="24130"/>
                    <a:pt x="63119" y="24003"/>
                  </a:cubicBezTo>
                  <a:cubicBezTo>
                    <a:pt x="50038" y="24003"/>
                    <a:pt x="40767" y="24003"/>
                    <a:pt x="37211" y="23749"/>
                  </a:cubicBezTo>
                  <a:cubicBezTo>
                    <a:pt x="36957" y="23876"/>
                    <a:pt x="36703" y="24130"/>
                    <a:pt x="36449" y="24257"/>
                  </a:cubicBezTo>
                  <a:cubicBezTo>
                    <a:pt x="35433" y="24638"/>
                    <a:pt x="34417" y="24892"/>
                    <a:pt x="33401" y="25273"/>
                  </a:cubicBezTo>
                  <a:cubicBezTo>
                    <a:pt x="31623" y="25908"/>
                    <a:pt x="30353" y="26289"/>
                    <a:pt x="28575" y="26670"/>
                  </a:cubicBezTo>
                  <a:cubicBezTo>
                    <a:pt x="25781" y="27305"/>
                    <a:pt x="23495" y="28067"/>
                    <a:pt x="21336" y="28321"/>
                  </a:cubicBezTo>
                  <a:cubicBezTo>
                    <a:pt x="17272" y="28956"/>
                    <a:pt x="14478" y="29337"/>
                    <a:pt x="12446" y="29718"/>
                  </a:cubicBezTo>
                  <a:cubicBezTo>
                    <a:pt x="8382" y="30353"/>
                    <a:pt x="8001" y="30353"/>
                    <a:pt x="8001" y="30353"/>
                  </a:cubicBezTo>
                  <a:cubicBezTo>
                    <a:pt x="2032" y="30607"/>
                    <a:pt x="0" y="17526"/>
                    <a:pt x="5461" y="15113"/>
                  </a:cubicBezTo>
                  <a:cubicBezTo>
                    <a:pt x="5461" y="15113"/>
                    <a:pt x="5842" y="15113"/>
                    <a:pt x="9525" y="14478"/>
                  </a:cubicBezTo>
                  <a:cubicBezTo>
                    <a:pt x="11557" y="14097"/>
                    <a:pt x="14351" y="13462"/>
                    <a:pt x="18161" y="12827"/>
                  </a:cubicBezTo>
                  <a:cubicBezTo>
                    <a:pt x="19812" y="12446"/>
                    <a:pt x="22225" y="12192"/>
                    <a:pt x="24384" y="11430"/>
                  </a:cubicBezTo>
                  <a:cubicBezTo>
                    <a:pt x="25400" y="11049"/>
                    <a:pt x="26797" y="10795"/>
                    <a:pt x="27813" y="10414"/>
                  </a:cubicBezTo>
                  <a:cubicBezTo>
                    <a:pt x="28448" y="10160"/>
                    <a:pt x="28829" y="9779"/>
                    <a:pt x="29591" y="9779"/>
                  </a:cubicBezTo>
                  <a:cubicBezTo>
                    <a:pt x="29972" y="9398"/>
                    <a:pt x="30226" y="9398"/>
                    <a:pt x="30607" y="9144"/>
                  </a:cubicBezTo>
                  <a:lnTo>
                    <a:pt x="33274" y="7874"/>
                  </a:lnTo>
                  <a:lnTo>
                    <a:pt x="34671" y="7493"/>
                  </a:lnTo>
                  <a:cubicBezTo>
                    <a:pt x="36068" y="7239"/>
                    <a:pt x="45974" y="6223"/>
                    <a:pt x="62103" y="4826"/>
                  </a:cubicBezTo>
                  <a:cubicBezTo>
                    <a:pt x="78232" y="3429"/>
                    <a:pt x="100203" y="1016"/>
                    <a:pt x="125222" y="1016"/>
                  </a:cubicBezTo>
                  <a:cubicBezTo>
                    <a:pt x="137541" y="635"/>
                    <a:pt x="150622" y="381"/>
                    <a:pt x="164338" y="0"/>
                  </a:cubicBezTo>
                  <a:close/>
                </a:path>
              </a:pathLst>
            </a:custGeom>
            <a:solidFill>
              <a:srgbClr val="439D8A"/>
            </a:solidFill>
          </p:spPr>
        </p:sp>
      </p:grpSp>
      <p:grpSp>
        <p:nvGrpSpPr>
          <p:cNvPr name="Group 12" id="12"/>
          <p:cNvGrpSpPr>
            <a:grpSpLocks noChangeAspect="true"/>
          </p:cNvGrpSpPr>
          <p:nvPr/>
        </p:nvGrpSpPr>
        <p:grpSpPr>
          <a:xfrm rot="2530133">
            <a:off x="3411990" y="8460424"/>
            <a:ext cx="160807" cy="353150"/>
            <a:chOff x="0" y="0"/>
            <a:chExt cx="214410" cy="470866"/>
          </a:xfrm>
        </p:grpSpPr>
        <p:sp>
          <p:nvSpPr>
            <p:cNvPr name="Freeform 13" id="13"/>
            <p:cNvSpPr/>
            <p:nvPr/>
          </p:nvSpPr>
          <p:spPr>
            <a:xfrm flipH="false" flipV="false" rot="0">
              <a:off x="0" y="0"/>
              <a:ext cx="214630" cy="470789"/>
            </a:xfrm>
            <a:custGeom>
              <a:avLst/>
              <a:gdLst/>
              <a:ahLst/>
              <a:cxnLst/>
              <a:rect r="r" b="b" t="t" l="l"/>
              <a:pathLst>
                <a:path h="470789" w="214630">
                  <a:moveTo>
                    <a:pt x="10795" y="0"/>
                  </a:moveTo>
                  <a:cubicBezTo>
                    <a:pt x="12827" y="0"/>
                    <a:pt x="14605" y="508"/>
                    <a:pt x="15494" y="1778"/>
                  </a:cubicBezTo>
                  <a:cubicBezTo>
                    <a:pt x="15494" y="1778"/>
                    <a:pt x="19304" y="10668"/>
                    <a:pt x="25146" y="25146"/>
                  </a:cubicBezTo>
                  <a:cubicBezTo>
                    <a:pt x="30988" y="40640"/>
                    <a:pt x="39243" y="60452"/>
                    <a:pt x="48514" y="84455"/>
                  </a:cubicBezTo>
                  <a:cubicBezTo>
                    <a:pt x="66294" y="131826"/>
                    <a:pt x="88265" y="190500"/>
                    <a:pt x="105791" y="236474"/>
                  </a:cubicBezTo>
                  <a:cubicBezTo>
                    <a:pt x="114427" y="259461"/>
                    <a:pt x="124333" y="285115"/>
                    <a:pt x="135001" y="310896"/>
                  </a:cubicBezTo>
                  <a:cubicBezTo>
                    <a:pt x="145923" y="336677"/>
                    <a:pt x="157607" y="362077"/>
                    <a:pt x="169037" y="384302"/>
                  </a:cubicBezTo>
                  <a:cubicBezTo>
                    <a:pt x="174879" y="395224"/>
                    <a:pt x="180340" y="405892"/>
                    <a:pt x="185547" y="415163"/>
                  </a:cubicBezTo>
                  <a:cubicBezTo>
                    <a:pt x="190754" y="424053"/>
                    <a:pt x="195580" y="432308"/>
                    <a:pt x="199263" y="439166"/>
                  </a:cubicBezTo>
                  <a:cubicBezTo>
                    <a:pt x="207518" y="452628"/>
                    <a:pt x="212725" y="460756"/>
                    <a:pt x="212725" y="460756"/>
                  </a:cubicBezTo>
                  <a:cubicBezTo>
                    <a:pt x="214630" y="464439"/>
                    <a:pt x="207010" y="470789"/>
                    <a:pt x="202311" y="470789"/>
                  </a:cubicBezTo>
                  <a:cubicBezTo>
                    <a:pt x="201295" y="470789"/>
                    <a:pt x="200279" y="470408"/>
                    <a:pt x="199644" y="469646"/>
                  </a:cubicBezTo>
                  <a:cubicBezTo>
                    <a:pt x="199644" y="469646"/>
                    <a:pt x="193802" y="461772"/>
                    <a:pt x="184277" y="449072"/>
                  </a:cubicBezTo>
                  <a:cubicBezTo>
                    <a:pt x="179832" y="442468"/>
                    <a:pt x="174244" y="434594"/>
                    <a:pt x="168148" y="425323"/>
                  </a:cubicBezTo>
                  <a:cubicBezTo>
                    <a:pt x="162306" y="416433"/>
                    <a:pt x="155829" y="406146"/>
                    <a:pt x="148971" y="395478"/>
                  </a:cubicBezTo>
                  <a:cubicBezTo>
                    <a:pt x="135890" y="373126"/>
                    <a:pt x="122174" y="348107"/>
                    <a:pt x="109855" y="322453"/>
                  </a:cubicBezTo>
                  <a:cubicBezTo>
                    <a:pt x="97536" y="296418"/>
                    <a:pt x="86106" y="270256"/>
                    <a:pt x="77597" y="247015"/>
                  </a:cubicBezTo>
                  <a:cubicBezTo>
                    <a:pt x="59817" y="200660"/>
                    <a:pt x="41529" y="140335"/>
                    <a:pt x="26797" y="91948"/>
                  </a:cubicBezTo>
                  <a:cubicBezTo>
                    <a:pt x="11684" y="43307"/>
                    <a:pt x="762" y="6604"/>
                    <a:pt x="762" y="6604"/>
                  </a:cubicBezTo>
                  <a:cubicBezTo>
                    <a:pt x="0" y="2921"/>
                    <a:pt x="6096" y="0"/>
                    <a:pt x="10795" y="0"/>
                  </a:cubicBezTo>
                  <a:close/>
                </a:path>
              </a:pathLst>
            </a:custGeom>
            <a:solidFill>
              <a:srgbClr val="439D8A"/>
            </a:solidFill>
          </p:spPr>
        </p:sp>
      </p:grpSp>
      <p:grpSp>
        <p:nvGrpSpPr>
          <p:cNvPr name="Group 14" id="14"/>
          <p:cNvGrpSpPr>
            <a:grpSpLocks noChangeAspect="true"/>
          </p:cNvGrpSpPr>
          <p:nvPr/>
        </p:nvGrpSpPr>
        <p:grpSpPr>
          <a:xfrm rot="1398551">
            <a:off x="3754904" y="8035773"/>
            <a:ext cx="1511329" cy="1959047"/>
            <a:chOff x="0" y="0"/>
            <a:chExt cx="2015105" cy="2612063"/>
          </a:xfrm>
        </p:grpSpPr>
        <p:sp>
          <p:nvSpPr>
            <p:cNvPr name="Freeform 15" id="15"/>
            <p:cNvSpPr/>
            <p:nvPr/>
          </p:nvSpPr>
          <p:spPr>
            <a:xfrm flipH="false" flipV="false" rot="0">
              <a:off x="0" y="0"/>
              <a:ext cx="2015236" cy="2612263"/>
            </a:xfrm>
            <a:custGeom>
              <a:avLst/>
              <a:gdLst/>
              <a:ahLst/>
              <a:cxnLst/>
              <a:rect r="r" b="b" t="t" l="l"/>
              <a:pathLst>
                <a:path h="2612263" w="2015236">
                  <a:moveTo>
                    <a:pt x="1481328" y="0"/>
                  </a:moveTo>
                  <a:cubicBezTo>
                    <a:pt x="1539875" y="0"/>
                    <a:pt x="1598041" y="6096"/>
                    <a:pt x="1654556" y="19685"/>
                  </a:cubicBezTo>
                  <a:cubicBezTo>
                    <a:pt x="1783969" y="50546"/>
                    <a:pt x="1921891" y="122555"/>
                    <a:pt x="1976755" y="245110"/>
                  </a:cubicBezTo>
                  <a:cubicBezTo>
                    <a:pt x="1978533" y="246761"/>
                    <a:pt x="1979803" y="248158"/>
                    <a:pt x="1981581" y="249936"/>
                  </a:cubicBezTo>
                  <a:cubicBezTo>
                    <a:pt x="1993265" y="259207"/>
                    <a:pt x="1994662" y="272542"/>
                    <a:pt x="1990471" y="283591"/>
                  </a:cubicBezTo>
                  <a:cubicBezTo>
                    <a:pt x="1994916" y="299339"/>
                    <a:pt x="1997964" y="315468"/>
                    <a:pt x="1999742" y="332994"/>
                  </a:cubicBezTo>
                  <a:cubicBezTo>
                    <a:pt x="2015236" y="489077"/>
                    <a:pt x="1921129" y="642874"/>
                    <a:pt x="1833372" y="763905"/>
                  </a:cubicBezTo>
                  <a:cubicBezTo>
                    <a:pt x="1626489" y="1049020"/>
                    <a:pt x="1337945" y="1256538"/>
                    <a:pt x="1068197" y="1477264"/>
                  </a:cubicBezTo>
                  <a:cubicBezTo>
                    <a:pt x="786892" y="1708150"/>
                    <a:pt x="576580" y="1950720"/>
                    <a:pt x="395732" y="2265807"/>
                  </a:cubicBezTo>
                  <a:cubicBezTo>
                    <a:pt x="363347" y="2322322"/>
                    <a:pt x="222504" y="2612263"/>
                    <a:pt x="116840" y="2612263"/>
                  </a:cubicBezTo>
                  <a:cubicBezTo>
                    <a:pt x="108204" y="2612263"/>
                    <a:pt x="99822" y="2610358"/>
                    <a:pt x="91821" y="2606167"/>
                  </a:cubicBezTo>
                  <a:cubicBezTo>
                    <a:pt x="0" y="2559304"/>
                    <a:pt x="4826" y="2252218"/>
                    <a:pt x="3810" y="2159889"/>
                  </a:cubicBezTo>
                  <a:cubicBezTo>
                    <a:pt x="2413" y="2017141"/>
                    <a:pt x="19558" y="1872996"/>
                    <a:pt x="45720" y="1732026"/>
                  </a:cubicBezTo>
                  <a:cubicBezTo>
                    <a:pt x="53213" y="1690878"/>
                    <a:pt x="61468" y="1650365"/>
                    <a:pt x="70104" y="1609852"/>
                  </a:cubicBezTo>
                  <a:cubicBezTo>
                    <a:pt x="136652" y="1305560"/>
                    <a:pt x="245491" y="991870"/>
                    <a:pt x="401193" y="721233"/>
                  </a:cubicBezTo>
                  <a:cubicBezTo>
                    <a:pt x="545211" y="471170"/>
                    <a:pt x="747649" y="231648"/>
                    <a:pt x="1015619" y="110236"/>
                  </a:cubicBezTo>
                  <a:cubicBezTo>
                    <a:pt x="1157859" y="45593"/>
                    <a:pt x="1321181" y="0"/>
                    <a:pt x="1481328" y="0"/>
                  </a:cubicBezTo>
                  <a:close/>
                </a:path>
              </a:pathLst>
            </a:custGeom>
            <a:solidFill>
              <a:srgbClr val="75D9C3"/>
            </a:solidFill>
          </p:spPr>
        </p:sp>
      </p:grpSp>
      <p:grpSp>
        <p:nvGrpSpPr>
          <p:cNvPr name="Group 16" id="16"/>
          <p:cNvGrpSpPr>
            <a:grpSpLocks noChangeAspect="true"/>
          </p:cNvGrpSpPr>
          <p:nvPr/>
        </p:nvGrpSpPr>
        <p:grpSpPr>
          <a:xfrm rot="1398551">
            <a:off x="3596312" y="8199142"/>
            <a:ext cx="1013165" cy="2207168"/>
            <a:chOff x="0" y="0"/>
            <a:chExt cx="1350887" cy="2942891"/>
          </a:xfrm>
        </p:grpSpPr>
        <p:sp>
          <p:nvSpPr>
            <p:cNvPr name="Freeform 17" id="17"/>
            <p:cNvSpPr/>
            <p:nvPr/>
          </p:nvSpPr>
          <p:spPr>
            <a:xfrm flipH="false" flipV="false" rot="0">
              <a:off x="127" y="0"/>
              <a:ext cx="1350772" cy="2942590"/>
            </a:xfrm>
            <a:custGeom>
              <a:avLst/>
              <a:gdLst/>
              <a:ahLst/>
              <a:cxnLst/>
              <a:rect r="r" b="b" t="t" l="l"/>
              <a:pathLst>
                <a:path h="2942590" w="1350772">
                  <a:moveTo>
                    <a:pt x="1343533" y="0"/>
                  </a:moveTo>
                  <a:cubicBezTo>
                    <a:pt x="1350772" y="0"/>
                    <a:pt x="1348740" y="9525"/>
                    <a:pt x="1332103" y="23495"/>
                  </a:cubicBezTo>
                  <a:cubicBezTo>
                    <a:pt x="1332103" y="23495"/>
                    <a:pt x="1320419" y="33401"/>
                    <a:pt x="1298829" y="51943"/>
                  </a:cubicBezTo>
                  <a:cubicBezTo>
                    <a:pt x="1287907" y="60833"/>
                    <a:pt x="1274826" y="72517"/>
                    <a:pt x="1259713" y="85979"/>
                  </a:cubicBezTo>
                  <a:cubicBezTo>
                    <a:pt x="1252220" y="92837"/>
                    <a:pt x="1243965" y="100076"/>
                    <a:pt x="1235329" y="107950"/>
                  </a:cubicBezTo>
                  <a:cubicBezTo>
                    <a:pt x="1226693" y="115443"/>
                    <a:pt x="1217803" y="124079"/>
                    <a:pt x="1208151" y="132588"/>
                  </a:cubicBezTo>
                  <a:cubicBezTo>
                    <a:pt x="1170051" y="167259"/>
                    <a:pt x="1126109" y="210820"/>
                    <a:pt x="1077722" y="260223"/>
                  </a:cubicBezTo>
                  <a:cubicBezTo>
                    <a:pt x="1029716" y="310261"/>
                    <a:pt x="977900" y="367284"/>
                    <a:pt x="925068" y="430022"/>
                  </a:cubicBezTo>
                  <a:cubicBezTo>
                    <a:pt x="820039" y="555879"/>
                    <a:pt x="713740" y="706501"/>
                    <a:pt x="623443" y="865378"/>
                  </a:cubicBezTo>
                  <a:cubicBezTo>
                    <a:pt x="578485" y="944626"/>
                    <a:pt x="537337" y="1026287"/>
                    <a:pt x="499618" y="1105916"/>
                  </a:cubicBezTo>
                  <a:cubicBezTo>
                    <a:pt x="494792" y="1115822"/>
                    <a:pt x="489966" y="1125855"/>
                    <a:pt x="485267" y="1135380"/>
                  </a:cubicBezTo>
                  <a:cubicBezTo>
                    <a:pt x="480822" y="1145286"/>
                    <a:pt x="476377" y="1155319"/>
                    <a:pt x="471551" y="1165225"/>
                  </a:cubicBezTo>
                  <a:cubicBezTo>
                    <a:pt x="462661" y="1185164"/>
                    <a:pt x="453771" y="1204341"/>
                    <a:pt x="445135" y="1223899"/>
                  </a:cubicBezTo>
                  <a:cubicBezTo>
                    <a:pt x="436499" y="1243076"/>
                    <a:pt x="428244" y="1262253"/>
                    <a:pt x="420116" y="1281176"/>
                  </a:cubicBezTo>
                  <a:cubicBezTo>
                    <a:pt x="418084" y="1286002"/>
                    <a:pt x="416052" y="1290828"/>
                    <a:pt x="413893" y="1295273"/>
                  </a:cubicBezTo>
                  <a:cubicBezTo>
                    <a:pt x="411861" y="1300099"/>
                    <a:pt x="410083" y="1304925"/>
                    <a:pt x="408051" y="1309624"/>
                  </a:cubicBezTo>
                  <a:cubicBezTo>
                    <a:pt x="404241" y="1318895"/>
                    <a:pt x="400558" y="1328166"/>
                    <a:pt x="396367" y="1337437"/>
                  </a:cubicBezTo>
                  <a:cubicBezTo>
                    <a:pt x="380873" y="1374140"/>
                    <a:pt x="366141" y="1412621"/>
                    <a:pt x="350393" y="1451991"/>
                  </a:cubicBezTo>
                  <a:cubicBezTo>
                    <a:pt x="342900" y="1471930"/>
                    <a:pt x="335280" y="1492123"/>
                    <a:pt x="327787" y="1512443"/>
                  </a:cubicBezTo>
                  <a:cubicBezTo>
                    <a:pt x="323977" y="1522349"/>
                    <a:pt x="319913" y="1532636"/>
                    <a:pt x="316103" y="1542923"/>
                  </a:cubicBezTo>
                  <a:cubicBezTo>
                    <a:pt x="312674" y="1553210"/>
                    <a:pt x="308864" y="1563497"/>
                    <a:pt x="305181" y="1573784"/>
                  </a:cubicBezTo>
                  <a:cubicBezTo>
                    <a:pt x="301371" y="1584452"/>
                    <a:pt x="297688" y="1594739"/>
                    <a:pt x="294259" y="1605280"/>
                  </a:cubicBezTo>
                  <a:cubicBezTo>
                    <a:pt x="292227" y="1610487"/>
                    <a:pt x="290449" y="1615567"/>
                    <a:pt x="288417" y="1620774"/>
                  </a:cubicBezTo>
                  <a:cubicBezTo>
                    <a:pt x="286639" y="1626235"/>
                    <a:pt x="284988" y="1631442"/>
                    <a:pt x="282956" y="1636903"/>
                  </a:cubicBezTo>
                  <a:cubicBezTo>
                    <a:pt x="275717" y="1658112"/>
                    <a:pt x="268605" y="1679448"/>
                    <a:pt x="261366" y="1700657"/>
                  </a:cubicBezTo>
                  <a:cubicBezTo>
                    <a:pt x="247650" y="1743837"/>
                    <a:pt x="233299" y="1787144"/>
                    <a:pt x="220218" y="1831086"/>
                  </a:cubicBezTo>
                  <a:cubicBezTo>
                    <a:pt x="206883" y="1875028"/>
                    <a:pt x="194437" y="1918970"/>
                    <a:pt x="182118" y="1962785"/>
                  </a:cubicBezTo>
                  <a:cubicBezTo>
                    <a:pt x="175895" y="1984756"/>
                    <a:pt x="170053" y="2006727"/>
                    <a:pt x="164338" y="2028698"/>
                  </a:cubicBezTo>
                  <a:cubicBezTo>
                    <a:pt x="158496" y="2050288"/>
                    <a:pt x="153035" y="2072259"/>
                    <a:pt x="147447" y="2093849"/>
                  </a:cubicBezTo>
                  <a:cubicBezTo>
                    <a:pt x="144653" y="2104771"/>
                    <a:pt x="141986" y="2115439"/>
                    <a:pt x="139192" y="2126488"/>
                  </a:cubicBezTo>
                  <a:cubicBezTo>
                    <a:pt x="136779" y="2137156"/>
                    <a:pt x="134112" y="2147697"/>
                    <a:pt x="131699" y="2158746"/>
                  </a:cubicBezTo>
                  <a:cubicBezTo>
                    <a:pt x="129286" y="2169414"/>
                    <a:pt x="126492" y="2179955"/>
                    <a:pt x="124206" y="2190623"/>
                  </a:cubicBezTo>
                  <a:cubicBezTo>
                    <a:pt x="121920" y="2201291"/>
                    <a:pt x="118999" y="2211832"/>
                    <a:pt x="116967" y="2222246"/>
                  </a:cubicBezTo>
                  <a:cubicBezTo>
                    <a:pt x="108077" y="2264410"/>
                    <a:pt x="99060" y="2305939"/>
                    <a:pt x="91948" y="2346071"/>
                  </a:cubicBezTo>
                  <a:cubicBezTo>
                    <a:pt x="61722" y="2507361"/>
                    <a:pt x="44196" y="2650744"/>
                    <a:pt x="33274" y="2753360"/>
                  </a:cubicBezTo>
                  <a:cubicBezTo>
                    <a:pt x="30480" y="2779141"/>
                    <a:pt x="28194" y="2802382"/>
                    <a:pt x="26035" y="2822702"/>
                  </a:cubicBezTo>
                  <a:cubicBezTo>
                    <a:pt x="23622" y="2842641"/>
                    <a:pt x="21971" y="2860040"/>
                    <a:pt x="20955" y="2874137"/>
                  </a:cubicBezTo>
                  <a:cubicBezTo>
                    <a:pt x="18161" y="2902585"/>
                    <a:pt x="16510" y="2918079"/>
                    <a:pt x="16510" y="2918079"/>
                  </a:cubicBezTo>
                  <a:cubicBezTo>
                    <a:pt x="14605" y="2934462"/>
                    <a:pt x="10414" y="2942590"/>
                    <a:pt x="6858" y="2942590"/>
                  </a:cubicBezTo>
                  <a:cubicBezTo>
                    <a:pt x="3302" y="2942590"/>
                    <a:pt x="0" y="2933954"/>
                    <a:pt x="762" y="2916682"/>
                  </a:cubicBezTo>
                  <a:cubicBezTo>
                    <a:pt x="762" y="2916682"/>
                    <a:pt x="2159" y="2901188"/>
                    <a:pt x="4191" y="2872740"/>
                  </a:cubicBezTo>
                  <a:cubicBezTo>
                    <a:pt x="5588" y="2858643"/>
                    <a:pt x="6985" y="2841117"/>
                    <a:pt x="8636" y="2820924"/>
                  </a:cubicBezTo>
                  <a:cubicBezTo>
                    <a:pt x="10668" y="2800731"/>
                    <a:pt x="12700" y="2777363"/>
                    <a:pt x="15113" y="2751582"/>
                  </a:cubicBezTo>
                  <a:cubicBezTo>
                    <a:pt x="25146" y="2648585"/>
                    <a:pt x="40513" y="2504567"/>
                    <a:pt x="68961" y="2341880"/>
                  </a:cubicBezTo>
                  <a:cubicBezTo>
                    <a:pt x="75819" y="2301367"/>
                    <a:pt x="84328" y="2259457"/>
                    <a:pt x="92964" y="2217039"/>
                  </a:cubicBezTo>
                  <a:cubicBezTo>
                    <a:pt x="94742" y="2206371"/>
                    <a:pt x="97409" y="2195830"/>
                    <a:pt x="99822" y="2185162"/>
                  </a:cubicBezTo>
                  <a:cubicBezTo>
                    <a:pt x="102235" y="2174494"/>
                    <a:pt x="104648" y="2163572"/>
                    <a:pt x="107061" y="2152904"/>
                  </a:cubicBezTo>
                  <a:cubicBezTo>
                    <a:pt x="109474" y="2141982"/>
                    <a:pt x="111887" y="2131314"/>
                    <a:pt x="114300" y="2120265"/>
                  </a:cubicBezTo>
                  <a:cubicBezTo>
                    <a:pt x="117094" y="2109597"/>
                    <a:pt x="119761" y="2098675"/>
                    <a:pt x="122555" y="2087626"/>
                  </a:cubicBezTo>
                  <a:cubicBezTo>
                    <a:pt x="127762" y="2065655"/>
                    <a:pt x="132842" y="2043684"/>
                    <a:pt x="138684" y="2021713"/>
                  </a:cubicBezTo>
                  <a:cubicBezTo>
                    <a:pt x="144145" y="1999742"/>
                    <a:pt x="149987" y="1977771"/>
                    <a:pt x="155829" y="1955546"/>
                  </a:cubicBezTo>
                  <a:cubicBezTo>
                    <a:pt x="167894" y="1911223"/>
                    <a:pt x="179832" y="1867027"/>
                    <a:pt x="193294" y="1822704"/>
                  </a:cubicBezTo>
                  <a:cubicBezTo>
                    <a:pt x="205994" y="1778762"/>
                    <a:pt x="220091" y="1734820"/>
                    <a:pt x="233807" y="1691640"/>
                  </a:cubicBezTo>
                  <a:cubicBezTo>
                    <a:pt x="241046" y="1670050"/>
                    <a:pt x="248158" y="1648333"/>
                    <a:pt x="255016" y="1627124"/>
                  </a:cubicBezTo>
                  <a:cubicBezTo>
                    <a:pt x="256667" y="1621663"/>
                    <a:pt x="258826" y="1616456"/>
                    <a:pt x="260477" y="1610995"/>
                  </a:cubicBezTo>
                  <a:cubicBezTo>
                    <a:pt x="262255" y="1605788"/>
                    <a:pt x="264287" y="1600327"/>
                    <a:pt x="265938" y="1595247"/>
                  </a:cubicBezTo>
                  <a:cubicBezTo>
                    <a:pt x="269748" y="1584579"/>
                    <a:pt x="273431" y="1574038"/>
                    <a:pt x="276860" y="1563751"/>
                  </a:cubicBezTo>
                  <a:cubicBezTo>
                    <a:pt x="280670" y="1553083"/>
                    <a:pt x="284353" y="1542796"/>
                    <a:pt x="287782" y="1532509"/>
                  </a:cubicBezTo>
                  <a:cubicBezTo>
                    <a:pt x="291592" y="1521841"/>
                    <a:pt x="295656" y="1511935"/>
                    <a:pt x="299466" y="1501648"/>
                  </a:cubicBezTo>
                  <a:cubicBezTo>
                    <a:pt x="306959" y="1481074"/>
                    <a:pt x="314198" y="1460754"/>
                    <a:pt x="322072" y="1440942"/>
                  </a:cubicBezTo>
                  <a:cubicBezTo>
                    <a:pt x="337439" y="1401445"/>
                    <a:pt x="352552" y="1362329"/>
                    <a:pt x="368046" y="1325626"/>
                  </a:cubicBezTo>
                  <a:cubicBezTo>
                    <a:pt x="372110" y="1315974"/>
                    <a:pt x="375920" y="1306703"/>
                    <a:pt x="379730" y="1297432"/>
                  </a:cubicBezTo>
                  <a:cubicBezTo>
                    <a:pt x="381762" y="1292606"/>
                    <a:pt x="383794" y="1287780"/>
                    <a:pt x="385953" y="1283081"/>
                  </a:cubicBezTo>
                  <a:cubicBezTo>
                    <a:pt x="387985" y="1278636"/>
                    <a:pt x="390017" y="1273810"/>
                    <a:pt x="392176" y="1268984"/>
                  </a:cubicBezTo>
                  <a:cubicBezTo>
                    <a:pt x="400431" y="1250061"/>
                    <a:pt x="408686" y="1230630"/>
                    <a:pt x="417195" y="1210945"/>
                  </a:cubicBezTo>
                  <a:cubicBezTo>
                    <a:pt x="426085" y="1191768"/>
                    <a:pt x="434975" y="1172210"/>
                    <a:pt x="444246" y="1152271"/>
                  </a:cubicBezTo>
                  <a:cubicBezTo>
                    <a:pt x="448691" y="1142365"/>
                    <a:pt x="453517" y="1132332"/>
                    <a:pt x="457962" y="1122426"/>
                  </a:cubicBezTo>
                  <a:cubicBezTo>
                    <a:pt x="462788" y="1112520"/>
                    <a:pt x="467614" y="1102487"/>
                    <a:pt x="472313" y="1092581"/>
                  </a:cubicBezTo>
                  <a:cubicBezTo>
                    <a:pt x="511048" y="1012317"/>
                    <a:pt x="552958" y="930656"/>
                    <a:pt x="598932" y="851027"/>
                  </a:cubicBezTo>
                  <a:cubicBezTo>
                    <a:pt x="691261" y="691515"/>
                    <a:pt x="799973" y="540639"/>
                    <a:pt x="907415" y="415417"/>
                  </a:cubicBezTo>
                  <a:cubicBezTo>
                    <a:pt x="961263" y="352679"/>
                    <a:pt x="1014095" y="295656"/>
                    <a:pt x="1063117" y="245872"/>
                  </a:cubicBezTo>
                  <a:cubicBezTo>
                    <a:pt x="1112520" y="196850"/>
                    <a:pt x="1157478" y="153543"/>
                    <a:pt x="1196213" y="119253"/>
                  </a:cubicBezTo>
                  <a:cubicBezTo>
                    <a:pt x="1205865" y="110617"/>
                    <a:pt x="1214755" y="102362"/>
                    <a:pt x="1223264" y="94488"/>
                  </a:cubicBezTo>
                  <a:cubicBezTo>
                    <a:pt x="1232154" y="86995"/>
                    <a:pt x="1240409" y="79756"/>
                    <a:pt x="1248283" y="73279"/>
                  </a:cubicBezTo>
                  <a:cubicBezTo>
                    <a:pt x="1263777" y="59944"/>
                    <a:pt x="1276731" y="48260"/>
                    <a:pt x="1287780" y="39243"/>
                  </a:cubicBezTo>
                  <a:cubicBezTo>
                    <a:pt x="1310132" y="21082"/>
                    <a:pt x="1322070" y="11176"/>
                    <a:pt x="1322070" y="11176"/>
                  </a:cubicBezTo>
                  <a:cubicBezTo>
                    <a:pt x="1331722" y="3429"/>
                    <a:pt x="1339215" y="0"/>
                    <a:pt x="1343406" y="0"/>
                  </a:cubicBezTo>
                  <a:close/>
                </a:path>
              </a:pathLst>
            </a:custGeom>
            <a:solidFill>
              <a:srgbClr val="439D8A"/>
            </a:solidFill>
          </p:spPr>
        </p:sp>
      </p:grpSp>
      <p:grpSp>
        <p:nvGrpSpPr>
          <p:cNvPr name="Group 18" id="18"/>
          <p:cNvGrpSpPr>
            <a:grpSpLocks noChangeAspect="true"/>
          </p:cNvGrpSpPr>
          <p:nvPr/>
        </p:nvGrpSpPr>
        <p:grpSpPr>
          <a:xfrm rot="1398551">
            <a:off x="3914664" y="8704872"/>
            <a:ext cx="51526" cy="579473"/>
            <a:chOff x="0" y="0"/>
            <a:chExt cx="68701" cy="772631"/>
          </a:xfrm>
        </p:grpSpPr>
        <p:sp>
          <p:nvSpPr>
            <p:cNvPr name="Freeform 19" id="19"/>
            <p:cNvSpPr/>
            <p:nvPr/>
          </p:nvSpPr>
          <p:spPr>
            <a:xfrm flipH="false" flipV="false" rot="0">
              <a:off x="-127" y="0"/>
              <a:ext cx="68707" cy="772541"/>
            </a:xfrm>
            <a:custGeom>
              <a:avLst/>
              <a:gdLst/>
              <a:ahLst/>
              <a:cxnLst/>
              <a:rect r="r" b="b" t="t" l="l"/>
              <a:pathLst>
                <a:path h="772541" w="68707">
                  <a:moveTo>
                    <a:pt x="60452" y="0"/>
                  </a:moveTo>
                  <a:cubicBezTo>
                    <a:pt x="64262" y="0"/>
                    <a:pt x="68072" y="2032"/>
                    <a:pt x="68707" y="6096"/>
                  </a:cubicBezTo>
                  <a:cubicBezTo>
                    <a:pt x="68707" y="6096"/>
                    <a:pt x="68707" y="20828"/>
                    <a:pt x="68326" y="44831"/>
                  </a:cubicBezTo>
                  <a:cubicBezTo>
                    <a:pt x="68326" y="68834"/>
                    <a:pt x="68072" y="102489"/>
                    <a:pt x="67310" y="140970"/>
                  </a:cubicBezTo>
                  <a:cubicBezTo>
                    <a:pt x="66294" y="217805"/>
                    <a:pt x="63500" y="313182"/>
                    <a:pt x="59436" y="387985"/>
                  </a:cubicBezTo>
                  <a:cubicBezTo>
                    <a:pt x="54229" y="462407"/>
                    <a:pt x="45720" y="557784"/>
                    <a:pt x="35433" y="633984"/>
                  </a:cubicBezTo>
                  <a:cubicBezTo>
                    <a:pt x="33020" y="653161"/>
                    <a:pt x="30988" y="671068"/>
                    <a:pt x="28575" y="687197"/>
                  </a:cubicBezTo>
                  <a:cubicBezTo>
                    <a:pt x="26162" y="703326"/>
                    <a:pt x="23749" y="717423"/>
                    <a:pt x="22098" y="729361"/>
                  </a:cubicBezTo>
                  <a:cubicBezTo>
                    <a:pt x="18288" y="753364"/>
                    <a:pt x="16256" y="767715"/>
                    <a:pt x="16256" y="767715"/>
                  </a:cubicBezTo>
                  <a:cubicBezTo>
                    <a:pt x="15494" y="771017"/>
                    <a:pt x="12319" y="772541"/>
                    <a:pt x="8890" y="772541"/>
                  </a:cubicBezTo>
                  <a:cubicBezTo>
                    <a:pt x="4572" y="772541"/>
                    <a:pt x="0" y="770001"/>
                    <a:pt x="381" y="765302"/>
                  </a:cubicBezTo>
                  <a:cubicBezTo>
                    <a:pt x="381" y="765302"/>
                    <a:pt x="1778" y="750951"/>
                    <a:pt x="3810" y="727202"/>
                  </a:cubicBezTo>
                  <a:cubicBezTo>
                    <a:pt x="5207" y="715264"/>
                    <a:pt x="6604" y="700786"/>
                    <a:pt x="7874" y="684657"/>
                  </a:cubicBezTo>
                  <a:cubicBezTo>
                    <a:pt x="9652" y="668528"/>
                    <a:pt x="10668" y="650621"/>
                    <a:pt x="12319" y="631444"/>
                  </a:cubicBezTo>
                  <a:cubicBezTo>
                    <a:pt x="18796" y="555244"/>
                    <a:pt x="23622" y="460248"/>
                    <a:pt x="28448" y="385826"/>
                  </a:cubicBezTo>
                  <a:cubicBezTo>
                    <a:pt x="37973" y="236982"/>
                    <a:pt x="52705" y="5715"/>
                    <a:pt x="52705" y="5715"/>
                  </a:cubicBezTo>
                  <a:cubicBezTo>
                    <a:pt x="53340" y="1905"/>
                    <a:pt x="56896" y="0"/>
                    <a:pt x="60452" y="0"/>
                  </a:cubicBezTo>
                  <a:close/>
                </a:path>
              </a:pathLst>
            </a:custGeom>
            <a:solidFill>
              <a:srgbClr val="439D8A"/>
            </a:solidFill>
          </p:spPr>
        </p:sp>
      </p:grpSp>
      <p:grpSp>
        <p:nvGrpSpPr>
          <p:cNvPr name="Group 20" id="20"/>
          <p:cNvGrpSpPr>
            <a:grpSpLocks noChangeAspect="true"/>
          </p:cNvGrpSpPr>
          <p:nvPr/>
        </p:nvGrpSpPr>
        <p:grpSpPr>
          <a:xfrm rot="1398551">
            <a:off x="4135525" y="8859178"/>
            <a:ext cx="459865" cy="204137"/>
            <a:chOff x="0" y="0"/>
            <a:chExt cx="613154" cy="272183"/>
          </a:xfrm>
        </p:grpSpPr>
        <p:sp>
          <p:nvSpPr>
            <p:cNvPr name="Freeform 21" id="21"/>
            <p:cNvSpPr/>
            <p:nvPr/>
          </p:nvSpPr>
          <p:spPr>
            <a:xfrm flipH="false" flipV="false" rot="0">
              <a:off x="0" y="0"/>
              <a:ext cx="613156" cy="272161"/>
            </a:xfrm>
            <a:custGeom>
              <a:avLst/>
              <a:gdLst/>
              <a:ahLst/>
              <a:cxnLst/>
              <a:rect r="r" b="b" t="t" l="l"/>
              <a:pathLst>
                <a:path h="272161" w="613156">
                  <a:moveTo>
                    <a:pt x="567944" y="0"/>
                  </a:moveTo>
                  <a:cubicBezTo>
                    <a:pt x="569341" y="0"/>
                    <a:pt x="570611" y="0"/>
                    <a:pt x="572008" y="0"/>
                  </a:cubicBezTo>
                  <a:cubicBezTo>
                    <a:pt x="577469" y="0"/>
                    <a:pt x="582295" y="381"/>
                    <a:pt x="586359" y="635"/>
                  </a:cubicBezTo>
                  <a:cubicBezTo>
                    <a:pt x="590423" y="635"/>
                    <a:pt x="594233" y="1016"/>
                    <a:pt x="597027" y="1270"/>
                  </a:cubicBezTo>
                  <a:cubicBezTo>
                    <a:pt x="602869" y="1651"/>
                    <a:pt x="606298" y="1905"/>
                    <a:pt x="606298" y="1905"/>
                  </a:cubicBezTo>
                  <a:cubicBezTo>
                    <a:pt x="613156" y="3556"/>
                    <a:pt x="611759" y="16637"/>
                    <a:pt x="604901" y="18034"/>
                  </a:cubicBezTo>
                  <a:cubicBezTo>
                    <a:pt x="604901" y="18034"/>
                    <a:pt x="601853" y="17653"/>
                    <a:pt x="596265" y="17653"/>
                  </a:cubicBezTo>
                  <a:cubicBezTo>
                    <a:pt x="595376" y="17526"/>
                    <a:pt x="594360" y="17526"/>
                    <a:pt x="593344" y="17526"/>
                  </a:cubicBezTo>
                  <a:cubicBezTo>
                    <a:pt x="591185" y="17526"/>
                    <a:pt x="588772" y="17653"/>
                    <a:pt x="585978" y="17653"/>
                  </a:cubicBezTo>
                  <a:cubicBezTo>
                    <a:pt x="581914" y="17653"/>
                    <a:pt x="577342" y="17653"/>
                    <a:pt x="572262" y="18034"/>
                  </a:cubicBezTo>
                  <a:cubicBezTo>
                    <a:pt x="551942" y="19050"/>
                    <a:pt x="523875" y="23241"/>
                    <a:pt x="492379" y="31115"/>
                  </a:cubicBezTo>
                  <a:cubicBezTo>
                    <a:pt x="460756" y="38608"/>
                    <a:pt x="426212" y="50292"/>
                    <a:pt x="392176" y="63754"/>
                  </a:cubicBezTo>
                  <a:cubicBezTo>
                    <a:pt x="358140" y="77216"/>
                    <a:pt x="325247" y="92710"/>
                    <a:pt x="296418" y="106426"/>
                  </a:cubicBezTo>
                  <a:cubicBezTo>
                    <a:pt x="239141" y="134239"/>
                    <a:pt x="167005" y="173355"/>
                    <a:pt x="111125" y="208280"/>
                  </a:cubicBezTo>
                  <a:cubicBezTo>
                    <a:pt x="54864" y="242570"/>
                    <a:pt x="13970" y="271399"/>
                    <a:pt x="13970" y="271399"/>
                  </a:cubicBezTo>
                  <a:cubicBezTo>
                    <a:pt x="13208" y="271907"/>
                    <a:pt x="12446" y="272161"/>
                    <a:pt x="11684" y="272161"/>
                  </a:cubicBezTo>
                  <a:cubicBezTo>
                    <a:pt x="6350" y="272161"/>
                    <a:pt x="0" y="262636"/>
                    <a:pt x="4445" y="258699"/>
                  </a:cubicBezTo>
                  <a:cubicBezTo>
                    <a:pt x="4445" y="258699"/>
                    <a:pt x="43561" y="226441"/>
                    <a:pt x="98425" y="188722"/>
                  </a:cubicBezTo>
                  <a:cubicBezTo>
                    <a:pt x="125857" y="169545"/>
                    <a:pt x="157099" y="148971"/>
                    <a:pt x="188976" y="130048"/>
                  </a:cubicBezTo>
                  <a:cubicBezTo>
                    <a:pt x="221234" y="110871"/>
                    <a:pt x="253873" y="92964"/>
                    <a:pt x="282956" y="78613"/>
                  </a:cubicBezTo>
                  <a:cubicBezTo>
                    <a:pt x="312420" y="64516"/>
                    <a:pt x="346710" y="49784"/>
                    <a:pt x="382143" y="37465"/>
                  </a:cubicBezTo>
                  <a:cubicBezTo>
                    <a:pt x="417449" y="24765"/>
                    <a:pt x="454152" y="14859"/>
                    <a:pt x="487426" y="8255"/>
                  </a:cubicBezTo>
                  <a:cubicBezTo>
                    <a:pt x="518795" y="2540"/>
                    <a:pt x="546989" y="0"/>
                    <a:pt x="567944" y="0"/>
                  </a:cubicBezTo>
                  <a:close/>
                </a:path>
              </a:pathLst>
            </a:custGeom>
            <a:solidFill>
              <a:srgbClr val="439D8A"/>
            </a:solidFill>
          </p:spPr>
        </p:sp>
      </p:grpSp>
      <p:grpSp>
        <p:nvGrpSpPr>
          <p:cNvPr name="Group 22" id="22"/>
          <p:cNvGrpSpPr>
            <a:grpSpLocks noChangeAspect="true"/>
          </p:cNvGrpSpPr>
          <p:nvPr/>
        </p:nvGrpSpPr>
        <p:grpSpPr>
          <a:xfrm rot="1398551">
            <a:off x="4593469" y="8428561"/>
            <a:ext cx="50359" cy="251297"/>
            <a:chOff x="0" y="0"/>
            <a:chExt cx="67145" cy="335063"/>
          </a:xfrm>
        </p:grpSpPr>
        <p:sp>
          <p:nvSpPr>
            <p:cNvPr name="Freeform 23" id="23"/>
            <p:cNvSpPr/>
            <p:nvPr/>
          </p:nvSpPr>
          <p:spPr>
            <a:xfrm flipH="false" flipV="false" rot="0">
              <a:off x="0" y="0"/>
              <a:ext cx="67056" cy="335026"/>
            </a:xfrm>
            <a:custGeom>
              <a:avLst/>
              <a:gdLst/>
              <a:ahLst/>
              <a:cxnLst/>
              <a:rect r="r" b="b" t="t" l="l"/>
              <a:pathLst>
                <a:path h="335026" w="67056">
                  <a:moveTo>
                    <a:pt x="56388" y="0"/>
                  </a:moveTo>
                  <a:cubicBezTo>
                    <a:pt x="60706" y="0"/>
                    <a:pt x="66421" y="1524"/>
                    <a:pt x="67056" y="3683"/>
                  </a:cubicBezTo>
                  <a:cubicBezTo>
                    <a:pt x="67056" y="3683"/>
                    <a:pt x="66675" y="10160"/>
                    <a:pt x="66040" y="20447"/>
                  </a:cubicBezTo>
                  <a:cubicBezTo>
                    <a:pt x="65786" y="31115"/>
                    <a:pt x="65024" y="45466"/>
                    <a:pt x="64389" y="62357"/>
                  </a:cubicBezTo>
                  <a:cubicBezTo>
                    <a:pt x="62992" y="95631"/>
                    <a:pt x="61976" y="137541"/>
                    <a:pt x="58166" y="170434"/>
                  </a:cubicBezTo>
                  <a:cubicBezTo>
                    <a:pt x="54737" y="203073"/>
                    <a:pt x="46863" y="245237"/>
                    <a:pt x="36576" y="277876"/>
                  </a:cubicBezTo>
                  <a:cubicBezTo>
                    <a:pt x="33782" y="286131"/>
                    <a:pt x="31750" y="293624"/>
                    <a:pt x="29083" y="300482"/>
                  </a:cubicBezTo>
                  <a:cubicBezTo>
                    <a:pt x="26670" y="307340"/>
                    <a:pt x="24638" y="313563"/>
                    <a:pt x="22479" y="318389"/>
                  </a:cubicBezTo>
                  <a:cubicBezTo>
                    <a:pt x="18034" y="328295"/>
                    <a:pt x="15621" y="334137"/>
                    <a:pt x="15621" y="334137"/>
                  </a:cubicBezTo>
                  <a:cubicBezTo>
                    <a:pt x="15240" y="334772"/>
                    <a:pt x="14351" y="335026"/>
                    <a:pt x="13081" y="335026"/>
                  </a:cubicBezTo>
                  <a:cubicBezTo>
                    <a:pt x="8509" y="335026"/>
                    <a:pt x="0" y="331343"/>
                    <a:pt x="508" y="328549"/>
                  </a:cubicBezTo>
                  <a:cubicBezTo>
                    <a:pt x="508" y="328549"/>
                    <a:pt x="2286" y="322326"/>
                    <a:pt x="4953" y="312420"/>
                  </a:cubicBezTo>
                  <a:cubicBezTo>
                    <a:pt x="6350" y="307594"/>
                    <a:pt x="7747" y="301498"/>
                    <a:pt x="9398" y="294640"/>
                  </a:cubicBezTo>
                  <a:cubicBezTo>
                    <a:pt x="11049" y="288163"/>
                    <a:pt x="12192" y="280289"/>
                    <a:pt x="13843" y="272288"/>
                  </a:cubicBezTo>
                  <a:cubicBezTo>
                    <a:pt x="20066" y="240030"/>
                    <a:pt x="24130" y="199263"/>
                    <a:pt x="27559" y="167005"/>
                  </a:cubicBezTo>
                  <a:cubicBezTo>
                    <a:pt x="30988" y="135128"/>
                    <a:pt x="36195" y="93599"/>
                    <a:pt x="40894" y="60325"/>
                  </a:cubicBezTo>
                  <a:cubicBezTo>
                    <a:pt x="43307" y="43561"/>
                    <a:pt x="46101" y="28829"/>
                    <a:pt x="47752" y="18542"/>
                  </a:cubicBezTo>
                  <a:cubicBezTo>
                    <a:pt x="49784" y="8255"/>
                    <a:pt x="51181" y="1651"/>
                    <a:pt x="51181" y="1651"/>
                  </a:cubicBezTo>
                  <a:cubicBezTo>
                    <a:pt x="51689" y="508"/>
                    <a:pt x="53721" y="0"/>
                    <a:pt x="56261" y="0"/>
                  </a:cubicBezTo>
                  <a:close/>
                </a:path>
              </a:pathLst>
            </a:custGeom>
            <a:solidFill>
              <a:srgbClr val="439D8A"/>
            </a:solidFill>
          </p:spPr>
        </p:sp>
      </p:grpSp>
      <p:grpSp>
        <p:nvGrpSpPr>
          <p:cNvPr name="Group 24" id="24"/>
          <p:cNvGrpSpPr>
            <a:grpSpLocks noChangeAspect="true"/>
          </p:cNvGrpSpPr>
          <p:nvPr/>
        </p:nvGrpSpPr>
        <p:grpSpPr>
          <a:xfrm rot="0">
            <a:off x="2350716" y="9410782"/>
            <a:ext cx="3402988" cy="868728"/>
            <a:chOff x="0" y="0"/>
            <a:chExt cx="4537317" cy="1158304"/>
          </a:xfrm>
        </p:grpSpPr>
        <p:sp>
          <p:nvSpPr>
            <p:cNvPr name="Freeform 25" id="25"/>
            <p:cNvSpPr/>
            <p:nvPr/>
          </p:nvSpPr>
          <p:spPr>
            <a:xfrm flipH="false" flipV="false" rot="0">
              <a:off x="0" y="127"/>
              <a:ext cx="4537201" cy="1158113"/>
            </a:xfrm>
            <a:custGeom>
              <a:avLst/>
              <a:gdLst/>
              <a:ahLst/>
              <a:cxnLst/>
              <a:rect r="r" b="b" t="t" l="l"/>
              <a:pathLst>
                <a:path h="1158113" w="4537201">
                  <a:moveTo>
                    <a:pt x="2227199" y="0"/>
                  </a:moveTo>
                  <a:cubicBezTo>
                    <a:pt x="2523363" y="0"/>
                    <a:pt x="2775585" y="219583"/>
                    <a:pt x="2877058" y="529463"/>
                  </a:cubicBezTo>
                  <a:cubicBezTo>
                    <a:pt x="3001264" y="409067"/>
                    <a:pt x="3170682" y="333756"/>
                    <a:pt x="3358896" y="333756"/>
                  </a:cubicBezTo>
                  <a:cubicBezTo>
                    <a:pt x="3699002" y="333756"/>
                    <a:pt x="3981323" y="579755"/>
                    <a:pt x="4037838" y="903351"/>
                  </a:cubicBezTo>
                  <a:cubicBezTo>
                    <a:pt x="4084193" y="880745"/>
                    <a:pt x="4135628" y="867029"/>
                    <a:pt x="4190872" y="867029"/>
                  </a:cubicBezTo>
                  <a:cubicBezTo>
                    <a:pt x="4363974" y="867029"/>
                    <a:pt x="4508245" y="992505"/>
                    <a:pt x="4537201" y="1158113"/>
                  </a:cubicBezTo>
                  <a:lnTo>
                    <a:pt x="0" y="1158113"/>
                  </a:lnTo>
                  <a:cubicBezTo>
                    <a:pt x="0" y="1158113"/>
                    <a:pt x="0" y="1158113"/>
                    <a:pt x="0" y="1156843"/>
                  </a:cubicBezTo>
                  <a:cubicBezTo>
                    <a:pt x="0" y="885825"/>
                    <a:pt x="219583" y="666242"/>
                    <a:pt x="490728" y="666242"/>
                  </a:cubicBezTo>
                  <a:cubicBezTo>
                    <a:pt x="559689" y="666242"/>
                    <a:pt x="624967" y="680085"/>
                    <a:pt x="683895" y="706374"/>
                  </a:cubicBezTo>
                  <a:cubicBezTo>
                    <a:pt x="762889" y="424053"/>
                    <a:pt x="1020191" y="217043"/>
                    <a:pt x="1326261" y="217043"/>
                  </a:cubicBezTo>
                  <a:cubicBezTo>
                    <a:pt x="1456690" y="217043"/>
                    <a:pt x="1577213" y="254635"/>
                    <a:pt x="1678940" y="318643"/>
                  </a:cubicBezTo>
                  <a:cubicBezTo>
                    <a:pt x="1806829" y="125349"/>
                    <a:pt x="2005076" y="0"/>
                    <a:pt x="2227199" y="0"/>
                  </a:cubicBezTo>
                  <a:close/>
                </a:path>
              </a:pathLst>
            </a:custGeom>
            <a:solidFill>
              <a:srgbClr val="40B4E5"/>
            </a:solidFill>
          </p:spPr>
        </p:sp>
      </p:grpSp>
      <p:sp>
        <p:nvSpPr>
          <p:cNvPr name="Freeform 26" id="26"/>
          <p:cNvSpPr/>
          <p:nvPr/>
        </p:nvSpPr>
        <p:spPr>
          <a:xfrm flipH="false" flipV="false" rot="0">
            <a:off x="560398" y="2388180"/>
            <a:ext cx="3137535" cy="4114800"/>
          </a:xfrm>
          <a:custGeom>
            <a:avLst/>
            <a:gdLst/>
            <a:ahLst/>
            <a:cxnLst/>
            <a:rect r="r" b="b" t="t" l="l"/>
            <a:pathLst>
              <a:path h="4114800" w="3137535">
                <a:moveTo>
                  <a:pt x="0" y="0"/>
                </a:moveTo>
                <a:lnTo>
                  <a:pt x="3137535" y="0"/>
                </a:lnTo>
                <a:lnTo>
                  <a:pt x="31375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7" id="27"/>
          <p:cNvSpPr/>
          <p:nvPr/>
        </p:nvSpPr>
        <p:spPr>
          <a:xfrm flipH="false" flipV="false" rot="0">
            <a:off x="17259300" y="9174992"/>
            <a:ext cx="948191" cy="1013551"/>
          </a:xfrm>
          <a:custGeom>
            <a:avLst/>
            <a:gdLst/>
            <a:ahLst/>
            <a:cxnLst/>
            <a:rect r="r" b="b" t="t" l="l"/>
            <a:pathLst>
              <a:path h="1013551" w="948191">
                <a:moveTo>
                  <a:pt x="0" y="0"/>
                </a:moveTo>
                <a:lnTo>
                  <a:pt x="948191" y="0"/>
                </a:lnTo>
                <a:lnTo>
                  <a:pt x="948191" y="1013551"/>
                </a:lnTo>
                <a:lnTo>
                  <a:pt x="0" y="1013551"/>
                </a:lnTo>
                <a:lnTo>
                  <a:pt x="0" y="0"/>
                </a:lnTo>
                <a:close/>
              </a:path>
            </a:pathLst>
          </a:custGeom>
          <a:blipFill>
            <a:blip r:embed="rId5"/>
            <a:stretch>
              <a:fillRect l="0" t="0" r="0" b="0"/>
            </a:stretch>
          </a:blipFill>
        </p:spPr>
      </p:sp>
      <p:sp>
        <p:nvSpPr>
          <p:cNvPr name="TextBox 28" id="28"/>
          <p:cNvSpPr txBox="true"/>
          <p:nvPr/>
        </p:nvSpPr>
        <p:spPr>
          <a:xfrm rot="0">
            <a:off x="0" y="-19050"/>
            <a:ext cx="13846350" cy="1238250"/>
          </a:xfrm>
          <a:prstGeom prst="rect">
            <a:avLst/>
          </a:prstGeom>
        </p:spPr>
        <p:txBody>
          <a:bodyPr anchor="t" rtlCol="false" tIns="0" lIns="0" bIns="0" rIns="0">
            <a:spAutoFit/>
          </a:bodyPr>
          <a:lstStyle/>
          <a:p>
            <a:pPr algn="l">
              <a:lnSpc>
                <a:spcPts val="9600"/>
              </a:lnSpc>
            </a:pPr>
            <a:r>
              <a:rPr lang="en-US" sz="8000">
                <a:solidFill>
                  <a:srgbClr val="043A5B"/>
                </a:solidFill>
                <a:latin typeface="Lazydog"/>
              </a:rPr>
              <a:t>Where do </a:t>
            </a:r>
            <a:r>
              <a:rPr lang="en-US" sz="8000">
                <a:solidFill>
                  <a:srgbClr val="043A5B"/>
                </a:solidFill>
                <a:latin typeface="Lazydog Bold"/>
              </a:rPr>
              <a:t>cigarettes</a:t>
            </a:r>
            <a:r>
              <a:rPr lang="en-US" sz="8000">
                <a:solidFill>
                  <a:srgbClr val="043A5B"/>
                </a:solidFill>
                <a:latin typeface="Lazydog"/>
              </a:rPr>
              <a:t> go?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DAFJug2Bg9E</dc:identifier>
  <dcterms:modified xsi:type="dcterms:W3CDTF">2011-08-01T06:04:30Z</dcterms:modified>
  <cp:revision>1</cp:revision>
  <dc:title>What a Waste! Impact of Cigarettes and E-cigarettes on the Environment -MS</dc:title>
</cp:coreProperties>
</file>