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5"/>
  </p:normalViewPr>
  <p:slideViewPr>
    <p:cSldViewPr snapToGrid="0">
      <p:cViewPr varScale="1">
        <p:scale>
          <a:sx n="107" d="100"/>
          <a:sy n="107" d="100"/>
        </p:scale>
        <p:origin x="7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BABA1-BA25-6ECC-9337-F59A1C277A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19F123-B485-E1D2-BDB3-20EE517E5B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82BEC-D10F-B3C5-151B-FC5354D70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1C608-E0D1-5046-9123-EFF59F1EEC18}" type="datetimeFigureOut">
              <a:rPr lang="en-US" smtClean="0"/>
              <a:t>7/25/23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7FE2D-9504-1060-5D5A-7C9A8B3D5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326FC-D680-5EA5-B39C-012A0B7E9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233AC-8F32-C546-BC0B-BCEA95D54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844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46624-6435-1760-B268-CC0441218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E43893-D9A7-EF56-8656-A4935B92EE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147D-E218-DFDC-99A0-54C35824E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1C608-E0D1-5046-9123-EFF59F1EEC18}" type="datetimeFigureOut">
              <a:rPr lang="en-US" smtClean="0"/>
              <a:t>7/25/23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60A3F-D025-88E2-85B9-5B501E8D1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9CC48-6A0F-902E-21F9-B42D94EC6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233AC-8F32-C546-BC0B-BCEA95D54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132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EE4106-C188-5191-D685-41539F36B9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98FDAE-3BAC-CEFB-EF7A-A244008E27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6E4C9A-C383-0A1B-C1FE-7269B6B41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1C608-E0D1-5046-9123-EFF59F1EEC18}" type="datetimeFigureOut">
              <a:rPr lang="en-US" smtClean="0"/>
              <a:t>7/25/23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F52B8B-1B2B-29A0-9FCA-DC94044B6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FAD64C-8A34-D146-2569-8EC9FE73F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233AC-8F32-C546-BC0B-BCEA95D54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913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5A7D2-8F5D-AF44-D103-F0CA3B968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BB6F5-9EDC-802F-07B5-9E51E54BD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8D7EE4-AE6A-98E1-4763-903096A0B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1C608-E0D1-5046-9123-EFF59F1EEC18}" type="datetimeFigureOut">
              <a:rPr lang="en-US" smtClean="0"/>
              <a:t>7/25/23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FAA23-4642-9AE0-A399-438DEAAAD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AE60B-5345-15AA-D587-0EC88FE42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233AC-8F32-C546-BC0B-BCEA95D54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124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6F33F-C0F2-F0C9-FF8F-662BF7E09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07FDDB-9658-6967-B867-81085FB205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F9556C-1369-AF16-9FEE-049DA2527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1C608-E0D1-5046-9123-EFF59F1EEC18}" type="datetimeFigureOut">
              <a:rPr lang="en-US" smtClean="0"/>
              <a:t>7/25/23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49974-25E9-86BA-B85A-9CFF41581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2DCDC7-F8A2-5B74-AB60-1AEF81180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233AC-8F32-C546-BC0B-BCEA95D54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44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D4863-EA83-958D-A276-49D9F013D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CC201-1842-2848-5FC8-04227566A7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AC585E-9091-0FA2-0C7B-B4B9F5A8AB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20A1F9-F9CF-DEA8-7D98-96275DF0A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1C608-E0D1-5046-9123-EFF59F1EEC18}" type="datetimeFigureOut">
              <a:rPr lang="en-US" smtClean="0"/>
              <a:t>7/25/23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7DC4E2-A248-26E8-024D-06A4E0FB3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390C37-3D22-2D5A-D084-94591E5FA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233AC-8F32-C546-BC0B-BCEA95D54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923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81AD5-871B-B697-3321-CB4C8C079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93450-F440-9170-3A26-AC7DD2ABD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F08259-A538-428F-A70B-08E7E5D43F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AD2FC8-62E5-3F4D-2D42-A20F26045E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C75A25-3637-FA7E-8393-66726179FE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A2FAF4-99F2-AA93-5B28-ECF13C34A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1C608-E0D1-5046-9123-EFF59F1EEC18}" type="datetimeFigureOut">
              <a:rPr lang="en-US" smtClean="0"/>
              <a:t>7/25/23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073F88-9A28-E894-6335-47672966E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4ACBF5-DE60-138E-4BD4-C973DF788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233AC-8F32-C546-BC0B-BCEA95D54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957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27495-7C99-7290-E2EA-294119D5B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9EB931-02A7-7150-DBD5-51153B3BF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1C608-E0D1-5046-9123-EFF59F1EEC18}" type="datetimeFigureOut">
              <a:rPr lang="en-US" smtClean="0"/>
              <a:t>7/25/23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621583-20D5-0684-9197-CD72AB281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43A7D4-2611-3815-584B-86DD59948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233AC-8F32-C546-BC0B-BCEA95D54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AB0F18-ED36-02CD-7F45-0AE8EA1F3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1C608-E0D1-5046-9123-EFF59F1EEC18}" type="datetimeFigureOut">
              <a:rPr lang="en-US" smtClean="0"/>
              <a:t>7/25/23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72F89E-0661-7774-7B1C-A62B66D86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2C0EC7-EFB5-1AEE-7342-E6CF07CA2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233AC-8F32-C546-BC0B-BCEA95D54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996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2511C-18B8-8E9E-7CAF-F2D0ED876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67975-4956-A765-3B26-6E9B00B1C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70322B-ACF9-4597-4E4F-D540C4551E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1E8A31-8B02-781C-A5E1-E5DAD0E11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1C608-E0D1-5046-9123-EFF59F1EEC18}" type="datetimeFigureOut">
              <a:rPr lang="en-US" smtClean="0"/>
              <a:t>7/25/23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D89B56-A948-F7E9-7B41-F59DFACD6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7E1CC1-014D-17EB-D7C9-E7C9F0F07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233AC-8F32-C546-BC0B-BCEA95D54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144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A6D75-09B7-9858-3CC5-4C52FB254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0D0EA2-C9B3-9B8E-5258-F7CA303732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9FE7E4-7F78-6E51-F0FD-D9118CADE8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719AD8-DD7A-1C25-9B69-5F18935F3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1C608-E0D1-5046-9123-EFF59F1EEC18}" type="datetimeFigureOut">
              <a:rPr lang="en-US" smtClean="0"/>
              <a:t>7/25/23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7E91EE-991B-2ADA-2EA3-5B0CDA2E0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1FD06-6971-B6E0-D017-60E786556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233AC-8F32-C546-BC0B-BCEA95D54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041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0B9F26-A615-6A69-38E2-B9A14C71F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96862F-F0E4-D0BD-D295-11C206F2D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448182-C468-FD8B-FD09-005BF3B0DF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1C608-E0D1-5046-9123-EFF59F1EEC18}" type="datetimeFigureOut">
              <a:rPr lang="en-US" smtClean="0"/>
              <a:t>7/25/23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66A03-9E36-F52F-D3DB-58925BDB48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50820-B0AB-62D2-99F9-2B78165ED0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233AC-8F32-C546-BC0B-BCEA95D54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0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DE515-B201-DF1B-3F00-6AEF0274CD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34A542-A15C-44DD-4D1B-222A955AA0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HEC Info Video 7.25.2023">
            <a:hlinkClick r:id="" action="ppaction://media"/>
            <a:extLst>
              <a:ext uri="{FF2B5EF4-FFF2-40B4-BE49-F238E27FC236}">
                <a16:creationId xmlns:a16="http://schemas.microsoft.com/office/drawing/2014/main" id="{FE74045B-BEB7-B2D3-D9C6-EE346BAF88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158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6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15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Mimi Kyi</dc:creator>
  <cp:lastModifiedBy>Mimi Kyi</cp:lastModifiedBy>
  <cp:revision>1</cp:revision>
  <dcterms:created xsi:type="dcterms:W3CDTF">2023-07-26T05:04:02Z</dcterms:created>
  <dcterms:modified xsi:type="dcterms:W3CDTF">2023-07-26T05:04:59Z</dcterms:modified>
</cp:coreProperties>
</file>