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19202400"/>
  <p:notesSz cx="6858000" cy="9144000"/>
  <p:defaultTextStyle>
    <a:defPPr>
      <a:defRPr lang="en-US"/>
    </a:defPPr>
    <a:lvl1pPr algn="l" rtl="0" eaLnBrk="0" fontAlgn="base" hangingPunct="0">
      <a:spcBef>
        <a:spcPct val="0"/>
      </a:spcBef>
      <a:spcAft>
        <a:spcPct val="0"/>
      </a:spcAft>
      <a:defRPr sz="2605" kern="1200">
        <a:solidFill>
          <a:schemeClr val="tx1"/>
        </a:solidFill>
        <a:latin typeface="Times New Roman" charset="0"/>
        <a:ea typeface="ＭＳ Ｐゴシック" charset="0"/>
        <a:cs typeface="ＭＳ Ｐゴシック" charset="0"/>
      </a:defRPr>
    </a:lvl1pPr>
    <a:lvl2pPr marL="334059" algn="l" rtl="0" eaLnBrk="0" fontAlgn="base" hangingPunct="0">
      <a:spcBef>
        <a:spcPct val="0"/>
      </a:spcBef>
      <a:spcAft>
        <a:spcPct val="0"/>
      </a:spcAft>
      <a:defRPr sz="2605" kern="1200">
        <a:solidFill>
          <a:schemeClr val="tx1"/>
        </a:solidFill>
        <a:latin typeface="Times New Roman" charset="0"/>
        <a:ea typeface="ＭＳ Ｐゴシック" charset="0"/>
        <a:cs typeface="ＭＳ Ｐゴシック" charset="0"/>
      </a:defRPr>
    </a:lvl2pPr>
    <a:lvl3pPr marL="668119" algn="l" rtl="0" eaLnBrk="0" fontAlgn="base" hangingPunct="0">
      <a:spcBef>
        <a:spcPct val="0"/>
      </a:spcBef>
      <a:spcAft>
        <a:spcPct val="0"/>
      </a:spcAft>
      <a:defRPr sz="2605" kern="1200">
        <a:solidFill>
          <a:schemeClr val="tx1"/>
        </a:solidFill>
        <a:latin typeface="Times New Roman" charset="0"/>
        <a:ea typeface="ＭＳ Ｐゴシック" charset="0"/>
        <a:cs typeface="ＭＳ Ｐゴシック" charset="0"/>
      </a:defRPr>
    </a:lvl3pPr>
    <a:lvl4pPr marL="1002178" algn="l" rtl="0" eaLnBrk="0" fontAlgn="base" hangingPunct="0">
      <a:spcBef>
        <a:spcPct val="0"/>
      </a:spcBef>
      <a:spcAft>
        <a:spcPct val="0"/>
      </a:spcAft>
      <a:defRPr sz="2605" kern="1200">
        <a:solidFill>
          <a:schemeClr val="tx1"/>
        </a:solidFill>
        <a:latin typeface="Times New Roman" charset="0"/>
        <a:ea typeface="ＭＳ Ｐゴシック" charset="0"/>
        <a:cs typeface="ＭＳ Ｐゴシック" charset="0"/>
      </a:defRPr>
    </a:lvl4pPr>
    <a:lvl5pPr marL="1336237" algn="l" rtl="0" eaLnBrk="0" fontAlgn="base" hangingPunct="0">
      <a:spcBef>
        <a:spcPct val="0"/>
      </a:spcBef>
      <a:spcAft>
        <a:spcPct val="0"/>
      </a:spcAft>
      <a:defRPr sz="2605" kern="1200">
        <a:solidFill>
          <a:schemeClr val="tx1"/>
        </a:solidFill>
        <a:latin typeface="Times New Roman" charset="0"/>
        <a:ea typeface="ＭＳ Ｐゴシック" charset="0"/>
        <a:cs typeface="ＭＳ Ｐゴシック" charset="0"/>
      </a:defRPr>
    </a:lvl5pPr>
    <a:lvl6pPr marL="1670295" algn="l" defTabSz="334059" rtl="0" eaLnBrk="1" latinLnBrk="0" hangingPunct="1">
      <a:defRPr sz="2605" kern="1200">
        <a:solidFill>
          <a:schemeClr val="tx1"/>
        </a:solidFill>
        <a:latin typeface="Times New Roman" charset="0"/>
        <a:ea typeface="ＭＳ Ｐゴシック" charset="0"/>
        <a:cs typeface="ＭＳ Ｐゴシック" charset="0"/>
      </a:defRPr>
    </a:lvl6pPr>
    <a:lvl7pPr marL="2004355" algn="l" defTabSz="334059" rtl="0" eaLnBrk="1" latinLnBrk="0" hangingPunct="1">
      <a:defRPr sz="2605" kern="1200">
        <a:solidFill>
          <a:schemeClr val="tx1"/>
        </a:solidFill>
        <a:latin typeface="Times New Roman" charset="0"/>
        <a:ea typeface="ＭＳ Ｐゴシック" charset="0"/>
        <a:cs typeface="ＭＳ Ｐゴシック" charset="0"/>
      </a:defRPr>
    </a:lvl7pPr>
    <a:lvl8pPr marL="2338414" algn="l" defTabSz="334059" rtl="0" eaLnBrk="1" latinLnBrk="0" hangingPunct="1">
      <a:defRPr sz="2605" kern="1200">
        <a:solidFill>
          <a:schemeClr val="tx1"/>
        </a:solidFill>
        <a:latin typeface="Times New Roman" charset="0"/>
        <a:ea typeface="ＭＳ Ｐゴシック" charset="0"/>
        <a:cs typeface="ＭＳ Ｐゴシック" charset="0"/>
      </a:defRPr>
    </a:lvl8pPr>
    <a:lvl9pPr marL="2672473" algn="l" defTabSz="334059" rtl="0" eaLnBrk="1" latinLnBrk="0" hangingPunct="1">
      <a:defRPr sz="2605"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136" userDrawn="1">
          <p15:clr>
            <a:srgbClr val="A4A3A4"/>
          </p15:clr>
        </p15:guide>
        <p15:guide id="2" pos="8460" userDrawn="1">
          <p15:clr>
            <a:srgbClr val="A4A3A4"/>
          </p15:clr>
        </p15:guide>
        <p15:guide id="3" pos="3924" userDrawn="1">
          <p15:clr>
            <a:srgbClr val="A4A3A4"/>
          </p15:clr>
        </p15:guide>
        <p15:guide id="4" pos="8028" userDrawn="1">
          <p15:clr>
            <a:srgbClr val="A4A3A4"/>
          </p15:clr>
        </p15:guide>
        <p15:guide id="5" pos="12132" userDrawn="1">
          <p15:clr>
            <a:srgbClr val="A4A3A4"/>
          </p15:clr>
        </p15:guide>
        <p15:guide id="6" pos="16236" userDrawn="1">
          <p15:clr>
            <a:srgbClr val="A4A3A4"/>
          </p15:clr>
        </p15:guide>
        <p15:guide id="7" pos="16668" userDrawn="1">
          <p15:clr>
            <a:srgbClr val="A4A3A4"/>
          </p15:clr>
        </p15:guide>
        <p15:guide id="8" pos="4356" userDrawn="1">
          <p15:clr>
            <a:srgbClr val="A4A3A4"/>
          </p15:clr>
        </p15:guide>
        <p15:guide id="9" pos="25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6B1A9"/>
    <a:srgbClr val="8C1515"/>
    <a:srgbClr val="9F241A"/>
    <a:srgbClr val="8B1336"/>
    <a:srgbClr val="DFD7BC"/>
    <a:srgbClr val="A49F93"/>
    <a:srgbClr val="006C81"/>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970"/>
    <p:restoredTop sz="86364"/>
  </p:normalViewPr>
  <p:slideViewPr>
    <p:cSldViewPr>
      <p:cViewPr varScale="1">
        <p:scale>
          <a:sx n="35" d="100"/>
          <a:sy n="35" d="100"/>
        </p:scale>
        <p:origin x="552" y="184"/>
      </p:cViewPr>
      <p:guideLst>
        <p:guide orient="horz" pos="3136"/>
        <p:guide pos="8460"/>
        <p:guide pos="3924"/>
        <p:guide pos="8028"/>
        <p:guide pos="12132"/>
        <p:guide pos="16236"/>
        <p:guide pos="16668"/>
        <p:guide pos="4356"/>
        <p:guide pos="2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5" d="100"/>
          <a:sy n="135" d="100"/>
        </p:scale>
        <p:origin x="2656" y="1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14339" name="Rectangle 3"/>
          <p:cNvSpPr>
            <a:spLocks noGrp="1" noChangeArrowheads="1"/>
          </p:cNvSpPr>
          <p:nvPr>
            <p:ph type="dt" sz="quarter"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B6F5692F-EB37-0F40-AA08-D16CE0C21031}" type="datetime1">
              <a:rPr lang="en-US"/>
              <a:pPr>
                <a:defRPr/>
              </a:pPr>
              <a:t>3/29/17</a:t>
            </a:fld>
            <a:endParaRPr lang="en-US" dirty="0"/>
          </a:p>
        </p:txBody>
      </p:sp>
      <p:sp>
        <p:nvSpPr>
          <p:cNvPr id="14340" name="Rectangle 4"/>
          <p:cNvSpPr>
            <a:spLocks noGrp="1" noChangeArrowheads="1"/>
          </p:cNvSpPr>
          <p:nvPr>
            <p:ph type="ftr" sz="quarter" idx="2"/>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143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8DE6FB1-23BC-5444-971E-B28D2EA98284}" type="slidenum">
              <a:rPr lang="en-US"/>
              <a:pPr>
                <a:defRPr/>
              </a:pPr>
              <a:t>‹#›</a:t>
            </a:fld>
            <a:endParaRPr lang="en-US" dirty="0"/>
          </a:p>
        </p:txBody>
      </p:sp>
    </p:spTree>
    <p:extLst>
      <p:ext uri="{BB962C8B-B14F-4D97-AF65-F5344CB8AC3E}">
        <p14:creationId xmlns:p14="http://schemas.microsoft.com/office/powerpoint/2010/main" val="1562737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CD89318-D2E1-F74F-A0A6-7FFCCA9A66CC}" type="datetimeFigureOut">
              <a:rPr lang="en-US"/>
              <a:pPr>
                <a:defRPr/>
              </a:pPr>
              <a:t>3/29/17</a:t>
            </a:fld>
            <a:endParaRPr lang="en-US" dirty="0"/>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67D2ACF-01EC-D846-81CC-583EB67FAADA}" type="slidenum">
              <a:rPr lang="en-US"/>
              <a:pPr>
                <a:defRPr/>
              </a:pPr>
              <a:t>‹#›</a:t>
            </a:fld>
            <a:endParaRPr lang="en-US" dirty="0"/>
          </a:p>
        </p:txBody>
      </p:sp>
    </p:spTree>
    <p:extLst>
      <p:ext uri="{BB962C8B-B14F-4D97-AF65-F5344CB8AC3E}">
        <p14:creationId xmlns:p14="http://schemas.microsoft.com/office/powerpoint/2010/main" val="3426261780"/>
      </p:ext>
    </p:extLst>
  </p:cSld>
  <p:clrMap bg1="lt1" tx1="dk1" bg2="lt2" tx2="dk2" accent1="accent1" accent2="accent2" accent3="accent3" accent4="accent4" accent5="accent5" accent6="accent6" hlink="hlink" folHlink="folHlink"/>
  <p:notesStyle>
    <a:lvl1pPr algn="l" defTabSz="334059" rtl="0" eaLnBrk="0" fontAlgn="base" hangingPunct="0">
      <a:spcBef>
        <a:spcPct val="30000"/>
      </a:spcBef>
      <a:spcAft>
        <a:spcPct val="0"/>
      </a:spcAft>
      <a:defRPr sz="896" kern="1200">
        <a:solidFill>
          <a:schemeClr val="tx1"/>
        </a:solidFill>
        <a:latin typeface="+mn-lt"/>
        <a:ea typeface="ＭＳ Ｐゴシック" charset="0"/>
        <a:cs typeface="ＭＳ Ｐゴシック" charset="0"/>
      </a:defRPr>
    </a:lvl1pPr>
    <a:lvl2pPr marL="334059" algn="l" defTabSz="334059" rtl="0" eaLnBrk="0" fontAlgn="base" hangingPunct="0">
      <a:spcBef>
        <a:spcPct val="30000"/>
      </a:spcBef>
      <a:spcAft>
        <a:spcPct val="0"/>
      </a:spcAft>
      <a:defRPr sz="896" kern="1200">
        <a:solidFill>
          <a:schemeClr val="tx1"/>
        </a:solidFill>
        <a:latin typeface="+mn-lt"/>
        <a:ea typeface="ＭＳ Ｐゴシック" charset="0"/>
        <a:cs typeface="+mn-cs"/>
      </a:defRPr>
    </a:lvl2pPr>
    <a:lvl3pPr marL="668119" algn="l" defTabSz="334059" rtl="0" eaLnBrk="0" fontAlgn="base" hangingPunct="0">
      <a:spcBef>
        <a:spcPct val="30000"/>
      </a:spcBef>
      <a:spcAft>
        <a:spcPct val="0"/>
      </a:spcAft>
      <a:defRPr sz="896" kern="1200">
        <a:solidFill>
          <a:schemeClr val="tx1"/>
        </a:solidFill>
        <a:latin typeface="+mn-lt"/>
        <a:ea typeface="ＭＳ Ｐゴシック" charset="0"/>
        <a:cs typeface="+mn-cs"/>
      </a:defRPr>
    </a:lvl3pPr>
    <a:lvl4pPr marL="1002178" algn="l" defTabSz="334059" rtl="0" eaLnBrk="0" fontAlgn="base" hangingPunct="0">
      <a:spcBef>
        <a:spcPct val="30000"/>
      </a:spcBef>
      <a:spcAft>
        <a:spcPct val="0"/>
      </a:spcAft>
      <a:defRPr sz="896" kern="1200">
        <a:solidFill>
          <a:schemeClr val="tx1"/>
        </a:solidFill>
        <a:latin typeface="+mn-lt"/>
        <a:ea typeface="ＭＳ Ｐゴシック" charset="0"/>
        <a:cs typeface="+mn-cs"/>
      </a:defRPr>
    </a:lvl4pPr>
    <a:lvl5pPr marL="1336237" algn="l" defTabSz="334059" rtl="0" eaLnBrk="0" fontAlgn="base" hangingPunct="0">
      <a:spcBef>
        <a:spcPct val="30000"/>
      </a:spcBef>
      <a:spcAft>
        <a:spcPct val="0"/>
      </a:spcAft>
      <a:defRPr sz="896" kern="1200">
        <a:solidFill>
          <a:schemeClr val="tx1"/>
        </a:solidFill>
        <a:latin typeface="+mn-lt"/>
        <a:ea typeface="ＭＳ Ｐゴシック" charset="0"/>
        <a:cs typeface="+mn-cs"/>
      </a:defRPr>
    </a:lvl5pPr>
    <a:lvl6pPr marL="1670295" algn="l" defTabSz="334059" rtl="0" eaLnBrk="1" latinLnBrk="0" hangingPunct="1">
      <a:defRPr sz="896" kern="1200">
        <a:solidFill>
          <a:schemeClr val="tx1"/>
        </a:solidFill>
        <a:latin typeface="+mn-lt"/>
        <a:ea typeface="+mn-ea"/>
        <a:cs typeface="+mn-cs"/>
      </a:defRPr>
    </a:lvl6pPr>
    <a:lvl7pPr marL="2004355" algn="l" defTabSz="334059" rtl="0" eaLnBrk="1" latinLnBrk="0" hangingPunct="1">
      <a:defRPr sz="896" kern="1200">
        <a:solidFill>
          <a:schemeClr val="tx1"/>
        </a:solidFill>
        <a:latin typeface="+mn-lt"/>
        <a:ea typeface="+mn-ea"/>
        <a:cs typeface="+mn-cs"/>
      </a:defRPr>
    </a:lvl7pPr>
    <a:lvl8pPr marL="2338414" algn="l" defTabSz="334059" rtl="0" eaLnBrk="1" latinLnBrk="0" hangingPunct="1">
      <a:defRPr sz="896" kern="1200">
        <a:solidFill>
          <a:schemeClr val="tx1"/>
        </a:solidFill>
        <a:latin typeface="+mn-lt"/>
        <a:ea typeface="+mn-ea"/>
        <a:cs typeface="+mn-cs"/>
      </a:defRPr>
    </a:lvl8pPr>
    <a:lvl9pPr marL="2672473" algn="l" defTabSz="334059" rtl="0" eaLnBrk="1" latinLnBrk="0" hangingPunct="1">
      <a:defRPr sz="89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0538" y="685800"/>
            <a:ext cx="5876925" cy="3429000"/>
          </a:xfrm>
        </p:spPr>
      </p:sp>
      <p:sp>
        <p:nvSpPr>
          <p:cNvPr id="3" name="Notes Placeholder 2"/>
          <p:cNvSpPr>
            <a:spLocks noGrp="1"/>
          </p:cNvSpPr>
          <p:nvPr>
            <p:ph type="body" idx="1"/>
          </p:nvPr>
        </p:nvSpPr>
        <p:spPr/>
        <p:txBody>
          <a:bodyPr/>
          <a:lstStyle/>
          <a:p>
            <a:r>
              <a:rPr lang="en-US" dirty="0" smtClean="0"/>
              <a:t>Always </a:t>
            </a:r>
            <a:r>
              <a:rPr lang="en-US" smtClean="0"/>
              <a:t>check conference</a:t>
            </a:r>
            <a:r>
              <a:rPr lang="en-US" baseline="0" smtClean="0"/>
              <a:t> guidelines before finalizing your poster.</a:t>
            </a:r>
            <a:endParaRPr lang="en-US" dirty="0"/>
          </a:p>
        </p:txBody>
      </p:sp>
      <p:sp>
        <p:nvSpPr>
          <p:cNvPr id="4" name="Slide Number Placeholder 3"/>
          <p:cNvSpPr>
            <a:spLocks noGrp="1"/>
          </p:cNvSpPr>
          <p:nvPr>
            <p:ph type="sldNum" sz="quarter" idx="10"/>
          </p:nvPr>
        </p:nvSpPr>
        <p:spPr/>
        <p:txBody>
          <a:bodyPr/>
          <a:lstStyle/>
          <a:p>
            <a:pPr>
              <a:defRPr/>
            </a:pPr>
            <a:fld id="{967D2ACF-01EC-D846-81CC-583EB67FAADA}" type="slidenum">
              <a:rPr lang="en-US" smtClean="0"/>
              <a:pPr>
                <a:defRPr/>
              </a:pPr>
              <a:t>1</a:t>
            </a:fld>
            <a:endParaRPr lang="en-US" dirty="0"/>
          </a:p>
        </p:txBody>
      </p:sp>
    </p:spTree>
    <p:extLst>
      <p:ext uri="{BB962C8B-B14F-4D97-AF65-F5344CB8AC3E}">
        <p14:creationId xmlns:p14="http://schemas.microsoft.com/office/powerpoint/2010/main" val="158372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9357" y="5965066"/>
            <a:ext cx="27979688" cy="4116008"/>
          </a:xfrm>
        </p:spPr>
        <p:txBody>
          <a:bodyPr/>
          <a:lstStyle/>
          <a:p>
            <a:r>
              <a:rPr lang="en-US"/>
              <a:t>Click to edit Master title style</a:t>
            </a:r>
          </a:p>
        </p:txBody>
      </p:sp>
      <p:sp>
        <p:nvSpPr>
          <p:cNvPr id="3" name="Subtitle 2"/>
          <p:cNvSpPr>
            <a:spLocks noGrp="1"/>
          </p:cNvSpPr>
          <p:nvPr>
            <p:ph type="subTitle" idx="1"/>
          </p:nvPr>
        </p:nvSpPr>
        <p:spPr>
          <a:xfrm>
            <a:off x="4937522" y="10881173"/>
            <a:ext cx="23043357" cy="4907656"/>
          </a:xfrm>
        </p:spPr>
        <p:txBody>
          <a:bodyPr/>
          <a:lstStyle>
            <a:lvl1pPr marL="0" indent="0" algn="ctr">
              <a:buNone/>
              <a:defRPr/>
            </a:lvl1pPr>
            <a:lvl2pPr marL="287187" indent="0" algn="ctr">
              <a:buNone/>
              <a:defRPr/>
            </a:lvl2pPr>
            <a:lvl3pPr marL="574376" indent="0" algn="ctr">
              <a:buNone/>
              <a:defRPr/>
            </a:lvl3pPr>
            <a:lvl4pPr marL="861563" indent="0" algn="ctr">
              <a:buNone/>
              <a:defRPr/>
            </a:lvl4pPr>
            <a:lvl5pPr marL="1148750" indent="0" algn="ctr">
              <a:buNone/>
              <a:defRPr/>
            </a:lvl5pPr>
            <a:lvl6pPr marL="1435937" indent="0" algn="ctr">
              <a:buNone/>
              <a:defRPr/>
            </a:lvl6pPr>
            <a:lvl7pPr marL="1723125" indent="0" algn="ctr">
              <a:buNone/>
              <a:defRPr/>
            </a:lvl7pPr>
            <a:lvl8pPr marL="2010313" indent="0" algn="ctr">
              <a:buNone/>
              <a:defRPr/>
            </a:lvl8pPr>
            <a:lvl9pPr marL="22975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15D4CBA-F0CC-6749-AB27-F7B4613A5EB1}" type="slidenum">
              <a:rPr lang="en-US"/>
              <a:pPr>
                <a:defRPr/>
              </a:pPr>
              <a:t>‹#›</a:t>
            </a:fld>
            <a:endParaRPr lang="en-US" dirty="0"/>
          </a:p>
        </p:txBody>
      </p:sp>
    </p:spTree>
    <p:extLst>
      <p:ext uri="{BB962C8B-B14F-4D97-AF65-F5344CB8AC3E}">
        <p14:creationId xmlns:p14="http://schemas.microsoft.com/office/powerpoint/2010/main" val="1892477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B1145C-B5F3-2643-8FC5-53C077F8744F}" type="slidenum">
              <a:rPr lang="en-US"/>
              <a:pPr>
                <a:defRPr/>
              </a:pPr>
              <a:t>‹#›</a:t>
            </a:fld>
            <a:endParaRPr lang="en-US" dirty="0"/>
          </a:p>
        </p:txBody>
      </p:sp>
    </p:spTree>
    <p:extLst>
      <p:ext uri="{BB962C8B-B14F-4D97-AF65-F5344CB8AC3E}">
        <p14:creationId xmlns:p14="http://schemas.microsoft.com/office/powerpoint/2010/main" val="2424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54123" y="1707256"/>
            <a:ext cx="6994922" cy="153615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469358" y="1707256"/>
            <a:ext cx="20870466" cy="15361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0040BFA-CCBA-524E-9D9A-9902C45547A7}" type="slidenum">
              <a:rPr lang="en-US"/>
              <a:pPr>
                <a:defRPr/>
              </a:pPr>
              <a:t>‹#›</a:t>
            </a:fld>
            <a:endParaRPr lang="en-US" dirty="0"/>
          </a:p>
        </p:txBody>
      </p:sp>
    </p:spTree>
    <p:extLst>
      <p:ext uri="{BB962C8B-B14F-4D97-AF65-F5344CB8AC3E}">
        <p14:creationId xmlns:p14="http://schemas.microsoft.com/office/powerpoint/2010/main" val="284954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036BF15-17D7-1247-A83D-7F0BCA2CF95C}" type="slidenum">
              <a:rPr lang="en-US"/>
              <a:pPr>
                <a:defRPr/>
              </a:pPr>
              <a:t>‹#›</a:t>
            </a:fld>
            <a:endParaRPr lang="en-US" dirty="0"/>
          </a:p>
        </p:txBody>
      </p:sp>
    </p:spTree>
    <p:extLst>
      <p:ext uri="{BB962C8B-B14F-4D97-AF65-F5344CB8AC3E}">
        <p14:creationId xmlns:p14="http://schemas.microsoft.com/office/powerpoint/2010/main" val="3342639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2339572"/>
            <a:ext cx="27980879" cy="3813623"/>
          </a:xfrm>
        </p:spPr>
        <p:txBody>
          <a:bodyPr anchor="t"/>
          <a:lstStyle>
            <a:lvl1pPr algn="l">
              <a:defRPr sz="2520" b="1" cap="all"/>
            </a:lvl1pPr>
          </a:lstStyle>
          <a:p>
            <a:r>
              <a:rPr lang="en-US"/>
              <a:t>Click to edit Master title style</a:t>
            </a:r>
          </a:p>
        </p:txBody>
      </p:sp>
      <p:sp>
        <p:nvSpPr>
          <p:cNvPr id="3" name="Text Placeholder 2"/>
          <p:cNvSpPr>
            <a:spLocks noGrp="1"/>
          </p:cNvSpPr>
          <p:nvPr>
            <p:ph type="body" idx="1"/>
          </p:nvPr>
        </p:nvSpPr>
        <p:spPr>
          <a:xfrm>
            <a:off x="2600326" y="8139049"/>
            <a:ext cx="27980879" cy="4200524"/>
          </a:xfrm>
        </p:spPr>
        <p:txBody>
          <a:bodyPr anchor="b"/>
          <a:lstStyle>
            <a:lvl1pPr marL="0" indent="0">
              <a:buNone/>
              <a:defRPr sz="1260"/>
            </a:lvl1pPr>
            <a:lvl2pPr marL="287187" indent="0">
              <a:buNone/>
              <a:defRPr sz="1120"/>
            </a:lvl2pPr>
            <a:lvl3pPr marL="574376" indent="0">
              <a:buNone/>
              <a:defRPr sz="980"/>
            </a:lvl3pPr>
            <a:lvl4pPr marL="861563" indent="0">
              <a:buNone/>
              <a:defRPr sz="910"/>
            </a:lvl4pPr>
            <a:lvl5pPr marL="1148750" indent="0">
              <a:buNone/>
              <a:defRPr sz="910"/>
            </a:lvl5pPr>
            <a:lvl6pPr marL="1435937" indent="0">
              <a:buNone/>
              <a:defRPr sz="910"/>
            </a:lvl6pPr>
            <a:lvl7pPr marL="1723125" indent="0">
              <a:buNone/>
              <a:defRPr sz="910"/>
            </a:lvl7pPr>
            <a:lvl8pPr marL="2010313" indent="0">
              <a:buNone/>
              <a:defRPr sz="910"/>
            </a:lvl8pPr>
            <a:lvl9pPr marL="2297500" indent="0">
              <a:buNone/>
              <a:defRPr sz="91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6F07A22-E799-2347-B8E5-DAC47AC993C5}" type="slidenum">
              <a:rPr lang="en-US"/>
              <a:pPr>
                <a:defRPr/>
              </a:pPr>
              <a:t>‹#›</a:t>
            </a:fld>
            <a:endParaRPr lang="en-US" dirty="0"/>
          </a:p>
        </p:txBody>
      </p:sp>
    </p:spTree>
    <p:extLst>
      <p:ext uri="{BB962C8B-B14F-4D97-AF65-F5344CB8AC3E}">
        <p14:creationId xmlns:p14="http://schemas.microsoft.com/office/powerpoint/2010/main" val="143396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69358" y="5547174"/>
            <a:ext cx="13932693" cy="11521628"/>
          </a:xfrm>
        </p:spPr>
        <p:txBody>
          <a:bodyPr/>
          <a:lstStyle>
            <a:lvl1pPr>
              <a:defRPr sz="1750"/>
            </a:lvl1pPr>
            <a:lvl2pPr>
              <a:defRPr sz="1540"/>
            </a:lvl2pPr>
            <a:lvl3pPr>
              <a:defRPr sz="1260"/>
            </a:lvl3pPr>
            <a:lvl4pPr>
              <a:defRPr sz="1120"/>
            </a:lvl4pPr>
            <a:lvl5pPr>
              <a:defRPr sz="1120"/>
            </a:lvl5pPr>
            <a:lvl6pPr>
              <a:defRPr sz="1120"/>
            </a:lvl6pPr>
            <a:lvl7pPr>
              <a:defRPr sz="1120"/>
            </a:lvl7pPr>
            <a:lvl8pPr>
              <a:defRPr sz="1120"/>
            </a:lvl8pPr>
            <a:lvl9pPr>
              <a:defRPr sz="11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516353" y="5547174"/>
            <a:ext cx="13932693" cy="11521628"/>
          </a:xfrm>
        </p:spPr>
        <p:txBody>
          <a:bodyPr/>
          <a:lstStyle>
            <a:lvl1pPr>
              <a:defRPr sz="1750"/>
            </a:lvl1pPr>
            <a:lvl2pPr>
              <a:defRPr sz="1540"/>
            </a:lvl2pPr>
            <a:lvl3pPr>
              <a:defRPr sz="1260"/>
            </a:lvl3pPr>
            <a:lvl4pPr>
              <a:defRPr sz="1120"/>
            </a:lvl4pPr>
            <a:lvl5pPr>
              <a:defRPr sz="1120"/>
            </a:lvl5pPr>
            <a:lvl6pPr>
              <a:defRPr sz="1120"/>
            </a:lvl6pPr>
            <a:lvl7pPr>
              <a:defRPr sz="1120"/>
            </a:lvl7pPr>
            <a:lvl8pPr>
              <a:defRPr sz="1120"/>
            </a:lvl8pPr>
            <a:lvl9pPr>
              <a:defRPr sz="11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C9A6807-DFAE-2D46-8536-294192A61B94}" type="slidenum">
              <a:rPr lang="en-US"/>
              <a:pPr>
                <a:defRPr/>
              </a:pPr>
              <a:t>‹#›</a:t>
            </a:fld>
            <a:endParaRPr lang="en-US" dirty="0"/>
          </a:p>
        </p:txBody>
      </p:sp>
    </p:spTree>
    <p:extLst>
      <p:ext uri="{BB962C8B-B14F-4D97-AF65-F5344CB8AC3E}">
        <p14:creationId xmlns:p14="http://schemas.microsoft.com/office/powerpoint/2010/main" val="318015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444" y="769110"/>
            <a:ext cx="29627513" cy="3200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444" y="4298192"/>
            <a:ext cx="14544675" cy="1791773"/>
          </a:xfrm>
        </p:spPr>
        <p:txBody>
          <a:bodyPr anchor="b"/>
          <a:lstStyle>
            <a:lvl1pPr marL="0" indent="0">
              <a:buNone/>
              <a:defRPr sz="1540" b="1"/>
            </a:lvl1pPr>
            <a:lvl2pPr marL="287187" indent="0">
              <a:buNone/>
              <a:defRPr sz="1260" b="1"/>
            </a:lvl2pPr>
            <a:lvl3pPr marL="574376" indent="0">
              <a:buNone/>
              <a:defRPr sz="1120" b="1"/>
            </a:lvl3pPr>
            <a:lvl4pPr marL="861563" indent="0">
              <a:buNone/>
              <a:defRPr sz="980" b="1"/>
            </a:lvl4pPr>
            <a:lvl5pPr marL="1148750" indent="0">
              <a:buNone/>
              <a:defRPr sz="980" b="1"/>
            </a:lvl5pPr>
            <a:lvl6pPr marL="1435937" indent="0">
              <a:buNone/>
              <a:defRPr sz="980" b="1"/>
            </a:lvl6pPr>
            <a:lvl7pPr marL="1723125" indent="0">
              <a:buNone/>
              <a:defRPr sz="980" b="1"/>
            </a:lvl7pPr>
            <a:lvl8pPr marL="2010313" indent="0">
              <a:buNone/>
              <a:defRPr sz="980" b="1"/>
            </a:lvl8pPr>
            <a:lvl9pPr marL="2297500" indent="0">
              <a:buNone/>
              <a:defRPr sz="980" b="1"/>
            </a:lvl9pPr>
          </a:lstStyle>
          <a:p>
            <a:pPr lvl="0"/>
            <a:r>
              <a:rPr lang="en-US"/>
              <a:t>Click to edit Master text styles</a:t>
            </a:r>
          </a:p>
        </p:txBody>
      </p:sp>
      <p:sp>
        <p:nvSpPr>
          <p:cNvPr id="4" name="Content Placeholder 3"/>
          <p:cNvSpPr>
            <a:spLocks noGrp="1"/>
          </p:cNvSpPr>
          <p:nvPr>
            <p:ph sz="half" idx="2"/>
          </p:nvPr>
        </p:nvSpPr>
        <p:spPr>
          <a:xfrm>
            <a:off x="1645444" y="6089964"/>
            <a:ext cx="14544675" cy="11063354"/>
          </a:xfrm>
        </p:spPr>
        <p:txBody>
          <a:bodyPr/>
          <a:lstStyle>
            <a:lvl1pPr>
              <a:defRPr sz="1540"/>
            </a:lvl1pPr>
            <a:lvl2pPr>
              <a:defRPr sz="1260"/>
            </a:lvl2pPr>
            <a:lvl3pPr>
              <a:defRPr sz="1120"/>
            </a:lvl3pPr>
            <a:lvl4pPr>
              <a:defRPr sz="980"/>
            </a:lvl4pPr>
            <a:lvl5pPr>
              <a:defRPr sz="980"/>
            </a:lvl5pPr>
            <a:lvl6pPr>
              <a:defRPr sz="980"/>
            </a:lvl6pPr>
            <a:lvl7pPr>
              <a:defRPr sz="980"/>
            </a:lvl7pPr>
            <a:lvl8pPr>
              <a:defRPr sz="980"/>
            </a:lvl8pPr>
            <a:lvl9pPr>
              <a:defRPr sz="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330" y="4298192"/>
            <a:ext cx="14550628" cy="1791773"/>
          </a:xfrm>
        </p:spPr>
        <p:txBody>
          <a:bodyPr anchor="b"/>
          <a:lstStyle>
            <a:lvl1pPr marL="0" indent="0">
              <a:buNone/>
              <a:defRPr sz="1540" b="1"/>
            </a:lvl1pPr>
            <a:lvl2pPr marL="287187" indent="0">
              <a:buNone/>
              <a:defRPr sz="1260" b="1"/>
            </a:lvl2pPr>
            <a:lvl3pPr marL="574376" indent="0">
              <a:buNone/>
              <a:defRPr sz="1120" b="1"/>
            </a:lvl3pPr>
            <a:lvl4pPr marL="861563" indent="0">
              <a:buNone/>
              <a:defRPr sz="980" b="1"/>
            </a:lvl4pPr>
            <a:lvl5pPr marL="1148750" indent="0">
              <a:buNone/>
              <a:defRPr sz="980" b="1"/>
            </a:lvl5pPr>
            <a:lvl6pPr marL="1435937" indent="0">
              <a:buNone/>
              <a:defRPr sz="980" b="1"/>
            </a:lvl6pPr>
            <a:lvl7pPr marL="1723125" indent="0">
              <a:buNone/>
              <a:defRPr sz="980" b="1"/>
            </a:lvl7pPr>
            <a:lvl8pPr marL="2010313" indent="0">
              <a:buNone/>
              <a:defRPr sz="980" b="1"/>
            </a:lvl8pPr>
            <a:lvl9pPr marL="2297500" indent="0">
              <a:buNone/>
              <a:defRPr sz="980" b="1"/>
            </a:lvl9pPr>
          </a:lstStyle>
          <a:p>
            <a:pPr lvl="0"/>
            <a:r>
              <a:rPr lang="en-US"/>
              <a:t>Click to edit Master text styles</a:t>
            </a:r>
          </a:p>
        </p:txBody>
      </p:sp>
      <p:sp>
        <p:nvSpPr>
          <p:cNvPr id="6" name="Content Placeholder 5"/>
          <p:cNvSpPr>
            <a:spLocks noGrp="1"/>
          </p:cNvSpPr>
          <p:nvPr>
            <p:ph sz="quarter" idx="4"/>
          </p:nvPr>
        </p:nvSpPr>
        <p:spPr>
          <a:xfrm>
            <a:off x="16722330" y="6089964"/>
            <a:ext cx="14550628" cy="11063354"/>
          </a:xfrm>
        </p:spPr>
        <p:txBody>
          <a:bodyPr/>
          <a:lstStyle>
            <a:lvl1pPr>
              <a:defRPr sz="1540"/>
            </a:lvl1pPr>
            <a:lvl2pPr>
              <a:defRPr sz="1260"/>
            </a:lvl2pPr>
            <a:lvl3pPr>
              <a:defRPr sz="1120"/>
            </a:lvl3pPr>
            <a:lvl4pPr>
              <a:defRPr sz="980"/>
            </a:lvl4pPr>
            <a:lvl5pPr>
              <a:defRPr sz="980"/>
            </a:lvl5pPr>
            <a:lvl6pPr>
              <a:defRPr sz="980"/>
            </a:lvl6pPr>
            <a:lvl7pPr>
              <a:defRPr sz="980"/>
            </a:lvl7pPr>
            <a:lvl8pPr>
              <a:defRPr sz="980"/>
            </a:lvl8pPr>
            <a:lvl9pPr>
              <a:defRPr sz="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8901132-71FB-CC42-925D-A1902156FD51}" type="slidenum">
              <a:rPr lang="en-US"/>
              <a:pPr>
                <a:defRPr/>
              </a:pPr>
              <a:t>‹#›</a:t>
            </a:fld>
            <a:endParaRPr lang="en-US" dirty="0"/>
          </a:p>
        </p:txBody>
      </p:sp>
    </p:spTree>
    <p:extLst>
      <p:ext uri="{BB962C8B-B14F-4D97-AF65-F5344CB8AC3E}">
        <p14:creationId xmlns:p14="http://schemas.microsoft.com/office/powerpoint/2010/main" val="274116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D3E42181-788B-C247-80BB-200F30E94767}" type="slidenum">
              <a:rPr lang="en-US"/>
              <a:pPr>
                <a:defRPr/>
              </a:pPr>
              <a:t>‹#›</a:t>
            </a:fld>
            <a:endParaRPr lang="en-US" dirty="0"/>
          </a:p>
        </p:txBody>
      </p:sp>
    </p:spTree>
    <p:extLst>
      <p:ext uri="{BB962C8B-B14F-4D97-AF65-F5344CB8AC3E}">
        <p14:creationId xmlns:p14="http://schemas.microsoft.com/office/powerpoint/2010/main" val="340070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72F40E7-D761-BD4B-AA2F-2A2C48838642}" type="slidenum">
              <a:rPr lang="en-US"/>
              <a:pPr>
                <a:defRPr/>
              </a:pPr>
              <a:t>‹#›</a:t>
            </a:fld>
            <a:endParaRPr lang="en-US" dirty="0"/>
          </a:p>
        </p:txBody>
      </p:sp>
    </p:spTree>
    <p:extLst>
      <p:ext uri="{BB962C8B-B14F-4D97-AF65-F5344CB8AC3E}">
        <p14:creationId xmlns:p14="http://schemas.microsoft.com/office/powerpoint/2010/main" val="263623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444" y="764415"/>
            <a:ext cx="10829925" cy="3253928"/>
          </a:xfrm>
        </p:spPr>
        <p:txBody>
          <a:bodyPr anchor="b"/>
          <a:lstStyle>
            <a:lvl1pPr algn="l">
              <a:defRPr sz="1260" b="1"/>
            </a:lvl1pPr>
          </a:lstStyle>
          <a:p>
            <a:r>
              <a:rPr lang="en-US"/>
              <a:t>Click to edit Master title style</a:t>
            </a:r>
          </a:p>
        </p:txBody>
      </p:sp>
      <p:sp>
        <p:nvSpPr>
          <p:cNvPr id="3" name="Content Placeholder 2"/>
          <p:cNvSpPr>
            <a:spLocks noGrp="1"/>
          </p:cNvSpPr>
          <p:nvPr>
            <p:ph idx="1"/>
          </p:nvPr>
        </p:nvSpPr>
        <p:spPr>
          <a:xfrm>
            <a:off x="12870657" y="764415"/>
            <a:ext cx="18402300" cy="16388903"/>
          </a:xfrm>
        </p:spPr>
        <p:txBody>
          <a:bodyPr/>
          <a:lstStyle>
            <a:lvl1pPr>
              <a:defRPr sz="2030"/>
            </a:lvl1pPr>
            <a:lvl2pPr>
              <a:defRPr sz="1750"/>
            </a:lvl2pPr>
            <a:lvl3pPr>
              <a:defRPr sz="1540"/>
            </a:lvl3pPr>
            <a:lvl4pPr>
              <a:defRPr sz="1260"/>
            </a:lvl4pPr>
            <a:lvl5pPr>
              <a:defRPr sz="1260"/>
            </a:lvl5pPr>
            <a:lvl6pPr>
              <a:defRPr sz="1260"/>
            </a:lvl6pPr>
            <a:lvl7pPr>
              <a:defRPr sz="1260"/>
            </a:lvl7pPr>
            <a:lvl8pPr>
              <a:defRPr sz="1260"/>
            </a:lvl8pPr>
            <a:lvl9pPr>
              <a:defRPr sz="12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444" y="4018345"/>
            <a:ext cx="10829925" cy="13134974"/>
          </a:xfrm>
        </p:spPr>
        <p:txBody>
          <a:bodyPr/>
          <a:lstStyle>
            <a:lvl1pPr marL="0" indent="0">
              <a:buNone/>
              <a:defRPr sz="910"/>
            </a:lvl1pPr>
            <a:lvl2pPr marL="287187" indent="0">
              <a:buNone/>
              <a:defRPr sz="770"/>
            </a:lvl2pPr>
            <a:lvl3pPr marL="574376" indent="0">
              <a:buNone/>
              <a:defRPr sz="630"/>
            </a:lvl3pPr>
            <a:lvl4pPr marL="861563" indent="0">
              <a:buNone/>
              <a:defRPr sz="560"/>
            </a:lvl4pPr>
            <a:lvl5pPr marL="1148750" indent="0">
              <a:buNone/>
              <a:defRPr sz="560"/>
            </a:lvl5pPr>
            <a:lvl6pPr marL="1435937" indent="0">
              <a:buNone/>
              <a:defRPr sz="560"/>
            </a:lvl6pPr>
            <a:lvl7pPr marL="1723125" indent="0">
              <a:buNone/>
              <a:defRPr sz="560"/>
            </a:lvl7pPr>
            <a:lvl8pPr marL="2010313" indent="0">
              <a:buNone/>
              <a:defRPr sz="560"/>
            </a:lvl8pPr>
            <a:lvl9pPr marL="2297500" indent="0">
              <a:buNone/>
              <a:defRPr sz="56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7E7F02C-9713-BC4F-AFAB-D4373285335D}" type="slidenum">
              <a:rPr lang="en-US"/>
              <a:pPr>
                <a:defRPr/>
              </a:pPr>
              <a:t>‹#›</a:t>
            </a:fld>
            <a:endParaRPr lang="en-US" dirty="0"/>
          </a:p>
        </p:txBody>
      </p:sp>
    </p:spTree>
    <p:extLst>
      <p:ext uri="{BB962C8B-B14F-4D97-AF65-F5344CB8AC3E}">
        <p14:creationId xmlns:p14="http://schemas.microsoft.com/office/powerpoint/2010/main" val="3975227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000" y="13442056"/>
            <a:ext cx="19751278" cy="1586115"/>
          </a:xfrm>
        </p:spPr>
        <p:txBody>
          <a:bodyPr anchor="b"/>
          <a:lstStyle>
            <a:lvl1pPr algn="l">
              <a:defRPr sz="1260" b="1"/>
            </a:lvl1pPr>
          </a:lstStyle>
          <a:p>
            <a:r>
              <a:rPr lang="en-US"/>
              <a:t>Click to edit Master title style</a:t>
            </a:r>
          </a:p>
        </p:txBody>
      </p:sp>
      <p:sp>
        <p:nvSpPr>
          <p:cNvPr id="3" name="Picture Placeholder 2"/>
          <p:cNvSpPr>
            <a:spLocks noGrp="1"/>
          </p:cNvSpPr>
          <p:nvPr>
            <p:ph type="pic" idx="1"/>
          </p:nvPr>
        </p:nvSpPr>
        <p:spPr>
          <a:xfrm>
            <a:off x="6452000" y="1715709"/>
            <a:ext cx="19751278" cy="11521628"/>
          </a:xfrm>
        </p:spPr>
        <p:txBody>
          <a:bodyPr/>
          <a:lstStyle>
            <a:lvl1pPr marL="0" indent="0">
              <a:buNone/>
              <a:defRPr sz="2030"/>
            </a:lvl1pPr>
            <a:lvl2pPr marL="287187" indent="0">
              <a:buNone/>
              <a:defRPr sz="1750"/>
            </a:lvl2pPr>
            <a:lvl3pPr marL="574376" indent="0">
              <a:buNone/>
              <a:defRPr sz="1540"/>
            </a:lvl3pPr>
            <a:lvl4pPr marL="861563" indent="0">
              <a:buNone/>
              <a:defRPr sz="1260"/>
            </a:lvl4pPr>
            <a:lvl5pPr marL="1148750" indent="0">
              <a:buNone/>
              <a:defRPr sz="1260"/>
            </a:lvl5pPr>
            <a:lvl6pPr marL="1435937" indent="0">
              <a:buNone/>
              <a:defRPr sz="1260"/>
            </a:lvl6pPr>
            <a:lvl7pPr marL="1723125" indent="0">
              <a:buNone/>
              <a:defRPr sz="1260"/>
            </a:lvl7pPr>
            <a:lvl8pPr marL="2010313" indent="0">
              <a:buNone/>
              <a:defRPr sz="1260"/>
            </a:lvl8pPr>
            <a:lvl9pPr marL="2297500" indent="0">
              <a:buNone/>
              <a:defRPr sz="1260"/>
            </a:lvl9pPr>
          </a:lstStyle>
          <a:p>
            <a:pPr lvl="0"/>
            <a:endParaRPr lang="en-US" noProof="0" dirty="0" smtClean="0"/>
          </a:p>
        </p:txBody>
      </p:sp>
      <p:sp>
        <p:nvSpPr>
          <p:cNvPr id="4" name="Text Placeholder 3"/>
          <p:cNvSpPr>
            <a:spLocks noGrp="1"/>
          </p:cNvSpPr>
          <p:nvPr>
            <p:ph type="body" sz="half" idx="2"/>
          </p:nvPr>
        </p:nvSpPr>
        <p:spPr>
          <a:xfrm>
            <a:off x="6452000" y="15028170"/>
            <a:ext cx="19751278" cy="2253803"/>
          </a:xfrm>
        </p:spPr>
        <p:txBody>
          <a:bodyPr/>
          <a:lstStyle>
            <a:lvl1pPr marL="0" indent="0">
              <a:buNone/>
              <a:defRPr sz="910"/>
            </a:lvl1pPr>
            <a:lvl2pPr marL="287187" indent="0">
              <a:buNone/>
              <a:defRPr sz="770"/>
            </a:lvl2pPr>
            <a:lvl3pPr marL="574376" indent="0">
              <a:buNone/>
              <a:defRPr sz="630"/>
            </a:lvl3pPr>
            <a:lvl4pPr marL="861563" indent="0">
              <a:buNone/>
              <a:defRPr sz="560"/>
            </a:lvl4pPr>
            <a:lvl5pPr marL="1148750" indent="0">
              <a:buNone/>
              <a:defRPr sz="560"/>
            </a:lvl5pPr>
            <a:lvl6pPr marL="1435937" indent="0">
              <a:buNone/>
              <a:defRPr sz="560"/>
            </a:lvl6pPr>
            <a:lvl7pPr marL="1723125" indent="0">
              <a:buNone/>
              <a:defRPr sz="560"/>
            </a:lvl7pPr>
            <a:lvl8pPr marL="2010313" indent="0">
              <a:buNone/>
              <a:defRPr sz="560"/>
            </a:lvl8pPr>
            <a:lvl9pPr marL="2297500" indent="0">
              <a:buNone/>
              <a:defRPr sz="56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49F1B1C-02B0-E947-B167-CE7FFE8B390F}" type="slidenum">
              <a:rPr lang="en-US"/>
              <a:pPr>
                <a:defRPr/>
              </a:pPr>
              <a:t>‹#›</a:t>
            </a:fld>
            <a:endParaRPr lang="en-US" dirty="0"/>
          </a:p>
        </p:txBody>
      </p:sp>
    </p:spTree>
    <p:extLst>
      <p:ext uri="{BB962C8B-B14F-4D97-AF65-F5344CB8AC3E}">
        <p14:creationId xmlns:p14="http://schemas.microsoft.com/office/powerpoint/2010/main" val="5110498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69698" y="1707621"/>
            <a:ext cx="27979007" cy="32004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391533" tIns="195766" rIns="391533" bIns="19576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469698" y="5546991"/>
            <a:ext cx="27979007" cy="1152181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391533" tIns="195766" rIns="391533" bIns="19576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469698" y="17494780"/>
            <a:ext cx="6858000" cy="1281642"/>
          </a:xfrm>
          <a:prstGeom prst="rect">
            <a:avLst/>
          </a:prstGeom>
          <a:noFill/>
          <a:ln w="9525">
            <a:noFill/>
            <a:miter lim="800000"/>
            <a:headEnd/>
            <a:tailEnd/>
          </a:ln>
          <a:effectLst/>
        </p:spPr>
        <p:txBody>
          <a:bodyPr vert="horz" wrap="square" lIns="391533" tIns="195766" rIns="391533" bIns="195766" numCol="1" anchor="t" anchorCtr="0" compatLnSpc="1">
            <a:prstTxWarp prst="textNoShape">
              <a:avLst/>
            </a:prstTxWarp>
          </a:bodyPr>
          <a:lstStyle>
            <a:lvl1pPr>
              <a:defRPr sz="4200"/>
            </a:lvl1pPr>
          </a:lstStyle>
          <a:p>
            <a:pPr>
              <a:defRPr/>
            </a:pPr>
            <a:endParaRPr lang="en-US" dirty="0"/>
          </a:p>
        </p:txBody>
      </p:sp>
      <p:sp>
        <p:nvSpPr>
          <p:cNvPr id="1029" name="Rectangle 5"/>
          <p:cNvSpPr>
            <a:spLocks noGrp="1" noChangeArrowheads="1"/>
          </p:cNvSpPr>
          <p:nvPr>
            <p:ph type="ftr" sz="quarter" idx="3"/>
          </p:nvPr>
        </p:nvSpPr>
        <p:spPr bwMode="auto">
          <a:xfrm>
            <a:off x="11246305" y="17494780"/>
            <a:ext cx="10425793" cy="1281642"/>
          </a:xfrm>
          <a:prstGeom prst="rect">
            <a:avLst/>
          </a:prstGeom>
          <a:noFill/>
          <a:ln w="9525">
            <a:noFill/>
            <a:miter lim="800000"/>
            <a:headEnd/>
            <a:tailEnd/>
          </a:ln>
          <a:effectLst/>
        </p:spPr>
        <p:txBody>
          <a:bodyPr vert="horz" wrap="square" lIns="391533" tIns="195766" rIns="391533" bIns="195766" numCol="1" anchor="t" anchorCtr="0" compatLnSpc="1">
            <a:prstTxWarp prst="textNoShape">
              <a:avLst/>
            </a:prstTxWarp>
          </a:bodyPr>
          <a:lstStyle>
            <a:lvl1pPr algn="ctr">
              <a:defRPr sz="4200"/>
            </a:lvl1pPr>
          </a:lstStyle>
          <a:p>
            <a:pPr>
              <a:defRPr/>
            </a:pPr>
            <a:endParaRPr lang="en-US" dirty="0"/>
          </a:p>
        </p:txBody>
      </p:sp>
      <p:sp>
        <p:nvSpPr>
          <p:cNvPr id="1030" name="Rectangle 6"/>
          <p:cNvSpPr>
            <a:spLocks noGrp="1" noChangeArrowheads="1"/>
          </p:cNvSpPr>
          <p:nvPr>
            <p:ph type="sldNum" sz="quarter" idx="4"/>
          </p:nvPr>
        </p:nvSpPr>
        <p:spPr bwMode="auto">
          <a:xfrm>
            <a:off x="23590704" y="17494780"/>
            <a:ext cx="6858000" cy="1281642"/>
          </a:xfrm>
          <a:prstGeom prst="rect">
            <a:avLst/>
          </a:prstGeom>
          <a:noFill/>
          <a:ln w="9525">
            <a:noFill/>
            <a:miter lim="800000"/>
            <a:headEnd/>
            <a:tailEnd/>
          </a:ln>
          <a:effectLst/>
        </p:spPr>
        <p:txBody>
          <a:bodyPr vert="horz" wrap="square" lIns="391533" tIns="195766" rIns="391533" bIns="195766" numCol="1" anchor="t" anchorCtr="0" compatLnSpc="1">
            <a:prstTxWarp prst="textNoShape">
              <a:avLst/>
            </a:prstTxWarp>
          </a:bodyPr>
          <a:lstStyle>
            <a:lvl1pPr algn="r">
              <a:defRPr sz="4200"/>
            </a:lvl1pPr>
          </a:lstStyle>
          <a:p>
            <a:pPr>
              <a:defRPr/>
            </a:pPr>
            <a:fld id="{C4324007-DFA8-704D-B21F-3894C8D9EC0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740248" rtl="0" eaLnBrk="0" fontAlgn="base" hangingPunct="0">
        <a:spcBef>
          <a:spcPct val="0"/>
        </a:spcBef>
        <a:spcAft>
          <a:spcPct val="0"/>
        </a:spcAft>
        <a:defRPr sz="13159">
          <a:solidFill>
            <a:schemeClr val="tx2"/>
          </a:solidFill>
          <a:latin typeface="+mj-lt"/>
          <a:ea typeface="ＭＳ Ｐゴシック" pitchFamily="-108" charset="-128"/>
          <a:cs typeface="ＭＳ Ｐゴシック" pitchFamily="-108" charset="-128"/>
        </a:defRPr>
      </a:lvl1pPr>
      <a:lvl2pPr algn="ctr" defTabSz="2740248" rtl="0" eaLnBrk="0" fontAlgn="base" hangingPunct="0">
        <a:spcBef>
          <a:spcPct val="0"/>
        </a:spcBef>
        <a:spcAft>
          <a:spcPct val="0"/>
        </a:spcAft>
        <a:defRPr sz="13159">
          <a:solidFill>
            <a:schemeClr val="tx2"/>
          </a:solidFill>
          <a:latin typeface="Times New Roman" pitchFamily="-109" charset="0"/>
          <a:ea typeface="ＭＳ Ｐゴシック" pitchFamily="-108" charset="-128"/>
          <a:cs typeface="ＭＳ Ｐゴシック" pitchFamily="-108" charset="-128"/>
        </a:defRPr>
      </a:lvl2pPr>
      <a:lvl3pPr algn="ctr" defTabSz="2740248" rtl="0" eaLnBrk="0" fontAlgn="base" hangingPunct="0">
        <a:spcBef>
          <a:spcPct val="0"/>
        </a:spcBef>
        <a:spcAft>
          <a:spcPct val="0"/>
        </a:spcAft>
        <a:defRPr sz="13159">
          <a:solidFill>
            <a:schemeClr val="tx2"/>
          </a:solidFill>
          <a:latin typeface="Times New Roman" pitchFamily="-109" charset="0"/>
          <a:ea typeface="ＭＳ Ｐゴシック" pitchFamily="-108" charset="-128"/>
          <a:cs typeface="ＭＳ Ｐゴシック" pitchFamily="-108" charset="-128"/>
        </a:defRPr>
      </a:lvl3pPr>
      <a:lvl4pPr algn="ctr" defTabSz="2740248" rtl="0" eaLnBrk="0" fontAlgn="base" hangingPunct="0">
        <a:spcBef>
          <a:spcPct val="0"/>
        </a:spcBef>
        <a:spcAft>
          <a:spcPct val="0"/>
        </a:spcAft>
        <a:defRPr sz="13159">
          <a:solidFill>
            <a:schemeClr val="tx2"/>
          </a:solidFill>
          <a:latin typeface="Times New Roman" pitchFamily="-109" charset="0"/>
          <a:ea typeface="ＭＳ Ｐゴシック" pitchFamily="-108" charset="-128"/>
          <a:cs typeface="ＭＳ Ｐゴシック" pitchFamily="-108" charset="-128"/>
        </a:defRPr>
      </a:lvl4pPr>
      <a:lvl5pPr algn="ctr" defTabSz="2740248" rtl="0" eaLnBrk="0" fontAlgn="base" hangingPunct="0">
        <a:spcBef>
          <a:spcPct val="0"/>
        </a:spcBef>
        <a:spcAft>
          <a:spcPct val="0"/>
        </a:spcAft>
        <a:defRPr sz="13159">
          <a:solidFill>
            <a:schemeClr val="tx2"/>
          </a:solidFill>
          <a:latin typeface="Times New Roman" pitchFamily="-109" charset="0"/>
          <a:ea typeface="ＭＳ Ｐゴシック" pitchFamily="-108" charset="-128"/>
          <a:cs typeface="ＭＳ Ｐゴシック" pitchFamily="-108" charset="-128"/>
        </a:defRPr>
      </a:lvl5pPr>
      <a:lvl6pPr marL="287187" algn="ctr" defTabSz="2740248" rtl="0" fontAlgn="base">
        <a:spcBef>
          <a:spcPct val="0"/>
        </a:spcBef>
        <a:spcAft>
          <a:spcPct val="0"/>
        </a:spcAft>
        <a:defRPr sz="13159">
          <a:solidFill>
            <a:schemeClr val="tx2"/>
          </a:solidFill>
          <a:latin typeface="Times New Roman" pitchFamily="-109" charset="0"/>
        </a:defRPr>
      </a:lvl6pPr>
      <a:lvl7pPr marL="574376" algn="ctr" defTabSz="2740248" rtl="0" fontAlgn="base">
        <a:spcBef>
          <a:spcPct val="0"/>
        </a:spcBef>
        <a:spcAft>
          <a:spcPct val="0"/>
        </a:spcAft>
        <a:defRPr sz="13159">
          <a:solidFill>
            <a:schemeClr val="tx2"/>
          </a:solidFill>
          <a:latin typeface="Times New Roman" pitchFamily="-109" charset="0"/>
        </a:defRPr>
      </a:lvl7pPr>
      <a:lvl8pPr marL="861563" algn="ctr" defTabSz="2740248" rtl="0" fontAlgn="base">
        <a:spcBef>
          <a:spcPct val="0"/>
        </a:spcBef>
        <a:spcAft>
          <a:spcPct val="0"/>
        </a:spcAft>
        <a:defRPr sz="13159">
          <a:solidFill>
            <a:schemeClr val="tx2"/>
          </a:solidFill>
          <a:latin typeface="Times New Roman" pitchFamily="-109" charset="0"/>
        </a:defRPr>
      </a:lvl8pPr>
      <a:lvl9pPr marL="1148750" algn="ctr" defTabSz="2740248" rtl="0" fontAlgn="base">
        <a:spcBef>
          <a:spcPct val="0"/>
        </a:spcBef>
        <a:spcAft>
          <a:spcPct val="0"/>
        </a:spcAft>
        <a:defRPr sz="13159">
          <a:solidFill>
            <a:schemeClr val="tx2"/>
          </a:solidFill>
          <a:latin typeface="Times New Roman" pitchFamily="-109" charset="0"/>
        </a:defRPr>
      </a:lvl9pPr>
    </p:titleStyle>
    <p:bodyStyle>
      <a:lvl1pPr marL="1028091" indent="-1028091" algn="l" defTabSz="2740248" rtl="0" eaLnBrk="0" fontAlgn="base" hangingPunct="0">
        <a:spcBef>
          <a:spcPct val="20000"/>
        </a:spcBef>
        <a:spcAft>
          <a:spcPct val="0"/>
        </a:spcAft>
        <a:buChar char="•"/>
        <a:defRPr sz="9589">
          <a:solidFill>
            <a:schemeClr val="tx1"/>
          </a:solidFill>
          <a:latin typeface="+mn-lt"/>
          <a:ea typeface="ＭＳ Ｐゴシック" pitchFamily="-108" charset="-128"/>
          <a:cs typeface="ＭＳ Ｐゴシック" pitchFamily="-108" charset="-128"/>
        </a:defRPr>
      </a:lvl1pPr>
      <a:lvl2pPr marL="2226700" indent="-856577" algn="l" defTabSz="2740248" rtl="0" eaLnBrk="0" fontAlgn="base" hangingPunct="0">
        <a:spcBef>
          <a:spcPct val="20000"/>
        </a:spcBef>
        <a:spcAft>
          <a:spcPct val="0"/>
        </a:spcAft>
        <a:buChar char="–"/>
        <a:defRPr sz="8400">
          <a:solidFill>
            <a:schemeClr val="tx1"/>
          </a:solidFill>
          <a:latin typeface="+mn-lt"/>
          <a:ea typeface="ＭＳ Ｐゴシック" pitchFamily="-109" charset="-128"/>
        </a:defRPr>
      </a:lvl2pPr>
      <a:lvl3pPr marL="3425310" indent="-685062" algn="l" defTabSz="2740248" rtl="0" eaLnBrk="0" fontAlgn="base" hangingPunct="0">
        <a:spcBef>
          <a:spcPct val="20000"/>
        </a:spcBef>
        <a:spcAft>
          <a:spcPct val="0"/>
        </a:spcAft>
        <a:buChar char="•"/>
        <a:defRPr sz="7210">
          <a:solidFill>
            <a:schemeClr val="tx1"/>
          </a:solidFill>
          <a:latin typeface="+mn-lt"/>
          <a:ea typeface="ＭＳ Ｐゴシック" pitchFamily="-109" charset="-128"/>
        </a:defRPr>
      </a:lvl3pPr>
      <a:lvl4pPr marL="4796430" indent="-686059" algn="l" defTabSz="2740248" rtl="0" eaLnBrk="0" fontAlgn="base" hangingPunct="0">
        <a:spcBef>
          <a:spcPct val="20000"/>
        </a:spcBef>
        <a:spcAft>
          <a:spcPct val="0"/>
        </a:spcAft>
        <a:buChar char="–"/>
        <a:defRPr sz="5950">
          <a:solidFill>
            <a:schemeClr val="tx1"/>
          </a:solidFill>
          <a:latin typeface="+mn-lt"/>
          <a:ea typeface="ＭＳ Ｐゴシック" pitchFamily="-109" charset="-128"/>
        </a:defRPr>
      </a:lvl4pPr>
      <a:lvl5pPr marL="6166554" indent="-685062" algn="l" defTabSz="2740248" rtl="0" eaLnBrk="0" fontAlgn="base" hangingPunct="0">
        <a:spcBef>
          <a:spcPct val="20000"/>
        </a:spcBef>
        <a:spcAft>
          <a:spcPct val="0"/>
        </a:spcAft>
        <a:buChar char="»"/>
        <a:defRPr sz="5950">
          <a:solidFill>
            <a:schemeClr val="tx1"/>
          </a:solidFill>
          <a:latin typeface="+mn-lt"/>
          <a:ea typeface="ＭＳ Ｐゴシック" pitchFamily="-109" charset="-128"/>
        </a:defRPr>
      </a:lvl5pPr>
      <a:lvl6pPr marL="6453741" indent="-685062" algn="l" defTabSz="2740248" rtl="0" fontAlgn="base">
        <a:spcBef>
          <a:spcPct val="20000"/>
        </a:spcBef>
        <a:spcAft>
          <a:spcPct val="0"/>
        </a:spcAft>
        <a:buChar char="»"/>
        <a:defRPr sz="5950">
          <a:solidFill>
            <a:schemeClr val="tx1"/>
          </a:solidFill>
          <a:latin typeface="+mn-lt"/>
          <a:ea typeface="ＭＳ Ｐゴシック" pitchFamily="-109" charset="-128"/>
        </a:defRPr>
      </a:lvl6pPr>
      <a:lvl7pPr marL="6740929" indent="-685062" algn="l" defTabSz="2740248" rtl="0" fontAlgn="base">
        <a:spcBef>
          <a:spcPct val="20000"/>
        </a:spcBef>
        <a:spcAft>
          <a:spcPct val="0"/>
        </a:spcAft>
        <a:buChar char="»"/>
        <a:defRPr sz="5950">
          <a:solidFill>
            <a:schemeClr val="tx1"/>
          </a:solidFill>
          <a:latin typeface="+mn-lt"/>
          <a:ea typeface="ＭＳ Ｐゴシック" pitchFamily="-109" charset="-128"/>
        </a:defRPr>
      </a:lvl7pPr>
      <a:lvl8pPr marL="7028116" indent="-685062" algn="l" defTabSz="2740248" rtl="0" fontAlgn="base">
        <a:spcBef>
          <a:spcPct val="20000"/>
        </a:spcBef>
        <a:spcAft>
          <a:spcPct val="0"/>
        </a:spcAft>
        <a:buChar char="»"/>
        <a:defRPr sz="5950">
          <a:solidFill>
            <a:schemeClr val="tx1"/>
          </a:solidFill>
          <a:latin typeface="+mn-lt"/>
          <a:ea typeface="ＭＳ Ｐゴシック" pitchFamily="-109" charset="-128"/>
        </a:defRPr>
      </a:lvl8pPr>
      <a:lvl9pPr marL="7315304" indent="-685062" algn="l" defTabSz="2740248" rtl="0" fontAlgn="base">
        <a:spcBef>
          <a:spcPct val="20000"/>
        </a:spcBef>
        <a:spcAft>
          <a:spcPct val="0"/>
        </a:spcAft>
        <a:buChar char="»"/>
        <a:defRPr sz="5950">
          <a:solidFill>
            <a:schemeClr val="tx1"/>
          </a:solidFill>
          <a:latin typeface="+mn-lt"/>
          <a:ea typeface="ＭＳ Ｐゴシック" pitchFamily="-109" charset="-128"/>
        </a:defRPr>
      </a:lvl9pPr>
    </p:bodyStyle>
    <p:otherStyle>
      <a:defPPr>
        <a:defRPr lang="en-US"/>
      </a:defPPr>
      <a:lvl1pPr marL="0" algn="l" defTabSz="287187" rtl="0" eaLnBrk="1" latinLnBrk="0" hangingPunct="1">
        <a:defRPr sz="1120" kern="1200">
          <a:solidFill>
            <a:schemeClr val="tx1"/>
          </a:solidFill>
          <a:latin typeface="+mn-lt"/>
          <a:ea typeface="+mn-ea"/>
          <a:cs typeface="+mn-cs"/>
        </a:defRPr>
      </a:lvl1pPr>
      <a:lvl2pPr marL="287187" algn="l" defTabSz="287187" rtl="0" eaLnBrk="1" latinLnBrk="0" hangingPunct="1">
        <a:defRPr sz="1120" kern="1200">
          <a:solidFill>
            <a:schemeClr val="tx1"/>
          </a:solidFill>
          <a:latin typeface="+mn-lt"/>
          <a:ea typeface="+mn-ea"/>
          <a:cs typeface="+mn-cs"/>
        </a:defRPr>
      </a:lvl2pPr>
      <a:lvl3pPr marL="574376" algn="l" defTabSz="287187" rtl="0" eaLnBrk="1" latinLnBrk="0" hangingPunct="1">
        <a:defRPr sz="1120" kern="1200">
          <a:solidFill>
            <a:schemeClr val="tx1"/>
          </a:solidFill>
          <a:latin typeface="+mn-lt"/>
          <a:ea typeface="+mn-ea"/>
          <a:cs typeface="+mn-cs"/>
        </a:defRPr>
      </a:lvl3pPr>
      <a:lvl4pPr marL="861563" algn="l" defTabSz="287187" rtl="0" eaLnBrk="1" latinLnBrk="0" hangingPunct="1">
        <a:defRPr sz="1120" kern="1200">
          <a:solidFill>
            <a:schemeClr val="tx1"/>
          </a:solidFill>
          <a:latin typeface="+mn-lt"/>
          <a:ea typeface="+mn-ea"/>
          <a:cs typeface="+mn-cs"/>
        </a:defRPr>
      </a:lvl4pPr>
      <a:lvl5pPr marL="1148750" algn="l" defTabSz="287187" rtl="0" eaLnBrk="1" latinLnBrk="0" hangingPunct="1">
        <a:defRPr sz="1120" kern="1200">
          <a:solidFill>
            <a:schemeClr val="tx1"/>
          </a:solidFill>
          <a:latin typeface="+mn-lt"/>
          <a:ea typeface="+mn-ea"/>
          <a:cs typeface="+mn-cs"/>
        </a:defRPr>
      </a:lvl5pPr>
      <a:lvl6pPr marL="1435937" algn="l" defTabSz="287187" rtl="0" eaLnBrk="1" latinLnBrk="0" hangingPunct="1">
        <a:defRPr sz="1120" kern="1200">
          <a:solidFill>
            <a:schemeClr val="tx1"/>
          </a:solidFill>
          <a:latin typeface="+mn-lt"/>
          <a:ea typeface="+mn-ea"/>
          <a:cs typeface="+mn-cs"/>
        </a:defRPr>
      </a:lvl6pPr>
      <a:lvl7pPr marL="1723125" algn="l" defTabSz="287187" rtl="0" eaLnBrk="1" latinLnBrk="0" hangingPunct="1">
        <a:defRPr sz="1120" kern="1200">
          <a:solidFill>
            <a:schemeClr val="tx1"/>
          </a:solidFill>
          <a:latin typeface="+mn-lt"/>
          <a:ea typeface="+mn-ea"/>
          <a:cs typeface="+mn-cs"/>
        </a:defRPr>
      </a:lvl7pPr>
      <a:lvl8pPr marL="2010313" algn="l" defTabSz="287187" rtl="0" eaLnBrk="1" latinLnBrk="0" hangingPunct="1">
        <a:defRPr sz="1120" kern="1200">
          <a:solidFill>
            <a:schemeClr val="tx1"/>
          </a:solidFill>
          <a:latin typeface="+mn-lt"/>
          <a:ea typeface="+mn-ea"/>
          <a:cs typeface="+mn-cs"/>
        </a:defRPr>
      </a:lvl8pPr>
      <a:lvl9pPr marL="2297500" algn="l" defTabSz="287187" rtl="0" eaLnBrk="1" latinLnBrk="0" hangingPunct="1">
        <a:defRPr sz="11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2"/>
          <p:cNvSpPr txBox="1">
            <a:spLocks noChangeArrowheads="1"/>
          </p:cNvSpPr>
          <p:nvPr/>
        </p:nvSpPr>
        <p:spPr bwMode="auto">
          <a:xfrm>
            <a:off x="3657600" y="0"/>
            <a:ext cx="25603200" cy="2384792"/>
          </a:xfrm>
          <a:prstGeom prst="rect">
            <a:avLst/>
          </a:prstGeom>
          <a:noFill/>
          <a:ln>
            <a:noFill/>
          </a:ln>
          <a:extLst/>
        </p:spPr>
        <p:txBody>
          <a:bodyPr lIns="57441" tIns="28720" rIns="57441" bIns="28720">
            <a:spAutoFit/>
          </a:bodyPr>
          <a:lstStyle>
            <a:lvl1pPr>
              <a:defRPr sz="3600">
                <a:solidFill>
                  <a:schemeClr val="tx1"/>
                </a:solidFill>
                <a:latin typeface="Times New Roman" charset="0"/>
                <a:ea typeface="ＭＳ Ｐゴシック" charset="0"/>
                <a:cs typeface="ＭＳ Ｐゴシック" charset="0"/>
              </a:defRPr>
            </a:lvl1pPr>
            <a:lvl2pPr marL="742950" indent="-285750">
              <a:defRPr sz="3600">
                <a:solidFill>
                  <a:schemeClr val="tx1"/>
                </a:solidFill>
                <a:latin typeface="Times New Roman" charset="0"/>
                <a:ea typeface="ＭＳ Ｐゴシック" charset="0"/>
              </a:defRPr>
            </a:lvl2pPr>
            <a:lvl3pPr marL="1143000" indent="-228600">
              <a:defRPr sz="3600">
                <a:solidFill>
                  <a:schemeClr val="tx1"/>
                </a:solidFill>
                <a:latin typeface="Times New Roman" charset="0"/>
                <a:ea typeface="ＭＳ Ｐゴシック" charset="0"/>
              </a:defRPr>
            </a:lvl3pPr>
            <a:lvl4pPr marL="1600200" indent="-228600">
              <a:defRPr sz="3600">
                <a:solidFill>
                  <a:schemeClr val="tx1"/>
                </a:solidFill>
                <a:latin typeface="Times New Roman" charset="0"/>
                <a:ea typeface="ＭＳ Ｐゴシック" charset="0"/>
              </a:defRPr>
            </a:lvl4pPr>
            <a:lvl5pPr marL="2057400" indent="-228600">
              <a:defRPr sz="36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6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6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6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600">
                <a:solidFill>
                  <a:schemeClr val="tx1"/>
                </a:solidFill>
                <a:latin typeface="Times New Roman" charset="0"/>
                <a:ea typeface="ＭＳ Ｐゴシック" charset="0"/>
              </a:defRPr>
            </a:lvl9pPr>
          </a:lstStyle>
          <a:p>
            <a:endParaRPr lang="en-US" sz="2520" dirty="0">
              <a:solidFill>
                <a:srgbClr val="A49F93"/>
              </a:solidFill>
            </a:endParaRPr>
          </a:p>
          <a:p>
            <a:endParaRPr lang="en-US" sz="2520" dirty="0">
              <a:solidFill>
                <a:srgbClr val="A49F93"/>
              </a:solidFill>
            </a:endParaRPr>
          </a:p>
          <a:p>
            <a:endParaRPr lang="en-US" sz="2520" dirty="0">
              <a:solidFill>
                <a:srgbClr val="A49F93"/>
              </a:solidFill>
            </a:endParaRPr>
          </a:p>
          <a:p>
            <a:endParaRPr lang="en-US" sz="2520" dirty="0">
              <a:solidFill>
                <a:srgbClr val="A49F93"/>
              </a:solidFill>
            </a:endParaRPr>
          </a:p>
          <a:p>
            <a:endParaRPr lang="en-US" sz="2520" dirty="0">
              <a:solidFill>
                <a:srgbClr val="A49F93"/>
              </a:solidFill>
            </a:endParaRPr>
          </a:p>
          <a:p>
            <a:endParaRPr lang="en-US" sz="2520" dirty="0">
              <a:solidFill>
                <a:srgbClr val="A49F93"/>
              </a:solidFill>
            </a:endParaRPr>
          </a:p>
        </p:txBody>
      </p:sp>
      <p:sp>
        <p:nvSpPr>
          <p:cNvPr id="15362" name="Text Box 5"/>
          <p:cNvSpPr txBox="1">
            <a:spLocks noChangeArrowheads="1"/>
          </p:cNvSpPr>
          <p:nvPr/>
        </p:nvSpPr>
        <p:spPr bwMode="auto">
          <a:xfrm>
            <a:off x="11999595" y="582884"/>
            <a:ext cx="8972550" cy="6396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7440" tIns="28719" rIns="57440" bIns="28719">
            <a:spAutoFit/>
          </a:bodyPr>
          <a:lstStyle>
            <a:lvl1pPr>
              <a:defRPr sz="3600">
                <a:solidFill>
                  <a:schemeClr val="tx1"/>
                </a:solidFill>
                <a:latin typeface="Times New Roman" charset="0"/>
                <a:ea typeface="ＭＳ Ｐゴシック" charset="0"/>
                <a:cs typeface="ＭＳ Ｐゴシック" charset="0"/>
              </a:defRPr>
            </a:lvl1pPr>
            <a:lvl2pPr marL="742950" indent="-285750">
              <a:defRPr sz="3600">
                <a:solidFill>
                  <a:schemeClr val="tx1"/>
                </a:solidFill>
                <a:latin typeface="Times New Roman" charset="0"/>
                <a:ea typeface="ＭＳ Ｐゴシック" charset="0"/>
              </a:defRPr>
            </a:lvl2pPr>
            <a:lvl3pPr marL="1143000" indent="-228600">
              <a:defRPr sz="3600">
                <a:solidFill>
                  <a:schemeClr val="tx1"/>
                </a:solidFill>
                <a:latin typeface="Times New Roman" charset="0"/>
                <a:ea typeface="ＭＳ Ｐゴシック" charset="0"/>
              </a:defRPr>
            </a:lvl3pPr>
            <a:lvl4pPr marL="1600200" indent="-228600">
              <a:defRPr sz="3600">
                <a:solidFill>
                  <a:schemeClr val="tx1"/>
                </a:solidFill>
                <a:latin typeface="Times New Roman" charset="0"/>
                <a:ea typeface="ＭＳ Ｐゴシック" charset="0"/>
              </a:defRPr>
            </a:lvl4pPr>
            <a:lvl5pPr marL="2057400" indent="-228600">
              <a:defRPr sz="36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6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6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6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600">
                <a:solidFill>
                  <a:schemeClr val="tx1"/>
                </a:solidFill>
                <a:latin typeface="Times New Roman" charset="0"/>
                <a:ea typeface="ＭＳ Ｐゴシック" charset="0"/>
              </a:defRPr>
            </a:lvl9pPr>
          </a:lstStyle>
          <a:p>
            <a:pPr algn="ctr">
              <a:lnSpc>
                <a:spcPct val="90000"/>
              </a:lnSpc>
            </a:pPr>
            <a:r>
              <a:rPr lang="en-US" sz="4200" b="1" dirty="0">
                <a:latin typeface="Arial" charset="0"/>
                <a:cs typeface="Arial" charset="0"/>
              </a:rPr>
              <a:t>Title in 72 pt. Arial</a:t>
            </a:r>
          </a:p>
        </p:txBody>
      </p:sp>
      <p:sp>
        <p:nvSpPr>
          <p:cNvPr id="15363" name="Text Box 6"/>
          <p:cNvSpPr txBox="1">
            <a:spLocks noChangeArrowheads="1"/>
          </p:cNvSpPr>
          <p:nvPr/>
        </p:nvSpPr>
        <p:spPr bwMode="auto">
          <a:xfrm>
            <a:off x="12273809" y="1244637"/>
            <a:ext cx="8584142" cy="11352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7441" tIns="28720" rIns="57441" bIns="28720">
            <a:spAutoFit/>
          </a:bodyPr>
          <a:lstStyle>
            <a:lvl1pPr>
              <a:defRPr sz="3600">
                <a:solidFill>
                  <a:schemeClr val="tx1"/>
                </a:solidFill>
                <a:latin typeface="Times New Roman" charset="0"/>
                <a:ea typeface="ＭＳ Ｐゴシック" charset="0"/>
                <a:cs typeface="ＭＳ Ｐゴシック" charset="0"/>
              </a:defRPr>
            </a:lvl1pPr>
            <a:lvl2pPr marL="742950" indent="-285750">
              <a:defRPr sz="3600">
                <a:solidFill>
                  <a:schemeClr val="tx1"/>
                </a:solidFill>
                <a:latin typeface="Times New Roman" charset="0"/>
                <a:ea typeface="ＭＳ Ｐゴシック" charset="0"/>
              </a:defRPr>
            </a:lvl2pPr>
            <a:lvl3pPr marL="1143000" indent="-228600">
              <a:defRPr sz="3600">
                <a:solidFill>
                  <a:schemeClr val="tx1"/>
                </a:solidFill>
                <a:latin typeface="Times New Roman" charset="0"/>
                <a:ea typeface="ＭＳ Ｐゴシック" charset="0"/>
              </a:defRPr>
            </a:lvl3pPr>
            <a:lvl4pPr marL="1600200" indent="-228600">
              <a:defRPr sz="3600">
                <a:solidFill>
                  <a:schemeClr val="tx1"/>
                </a:solidFill>
                <a:latin typeface="Times New Roman" charset="0"/>
                <a:ea typeface="ＭＳ Ｐゴシック" charset="0"/>
              </a:defRPr>
            </a:lvl4pPr>
            <a:lvl5pPr marL="2057400" indent="-228600">
              <a:defRPr sz="36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6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6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6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600">
                <a:solidFill>
                  <a:schemeClr val="tx1"/>
                </a:solidFill>
                <a:latin typeface="Times New Roman" charset="0"/>
                <a:ea typeface="ＭＳ Ｐゴシック" charset="0"/>
              </a:defRPr>
            </a:lvl9pPr>
          </a:lstStyle>
          <a:p>
            <a:pPr algn="ctr"/>
            <a:r>
              <a:rPr lang="en-US" sz="3500" dirty="0">
                <a:solidFill>
                  <a:srgbClr val="000000"/>
                </a:solidFill>
                <a:latin typeface="Arial" charset="0"/>
                <a:cs typeface="Arial" charset="0"/>
              </a:rPr>
              <a:t>Authors: 60 pt. Arial</a:t>
            </a:r>
          </a:p>
          <a:p>
            <a:pPr algn="ctr"/>
            <a:r>
              <a:rPr lang="en-US" sz="3500" dirty="0">
                <a:solidFill>
                  <a:srgbClr val="000000"/>
                </a:solidFill>
                <a:latin typeface="Arial" charset="0"/>
                <a:cs typeface="Arial" charset="0"/>
              </a:rPr>
              <a:t>Affiliation: 60 pt. Arial</a:t>
            </a:r>
          </a:p>
        </p:txBody>
      </p:sp>
      <p:sp>
        <p:nvSpPr>
          <p:cNvPr id="15367" name="TextBox 7"/>
          <p:cNvSpPr txBox="1">
            <a:spLocks noChangeArrowheads="1"/>
          </p:cNvSpPr>
          <p:nvPr/>
        </p:nvSpPr>
        <p:spPr bwMode="auto">
          <a:xfrm>
            <a:off x="0" y="17611344"/>
            <a:ext cx="32918400" cy="1591056"/>
          </a:xfrm>
          <a:prstGeom prst="rect">
            <a:avLst/>
          </a:prstGeom>
          <a:solidFill>
            <a:srgbClr val="B6B1A9"/>
          </a:solidFill>
          <a:ln>
            <a:noFill/>
          </a:ln>
          <a:extLst/>
        </p:spPr>
        <p:txBody>
          <a:bodyPr wrap="square" lIns="57441" tIns="28720" rIns="57441" bIns="28720">
            <a:spAutoFit/>
          </a:bodyPr>
          <a:lstStyle>
            <a:lvl1pPr>
              <a:defRPr sz="3600">
                <a:solidFill>
                  <a:schemeClr val="tx1"/>
                </a:solidFill>
                <a:latin typeface="Times New Roman" charset="0"/>
                <a:ea typeface="ＭＳ Ｐゴシック" charset="0"/>
                <a:cs typeface="ＭＳ Ｐゴシック" charset="0"/>
              </a:defRPr>
            </a:lvl1pPr>
            <a:lvl2pPr marL="742950" indent="-285750">
              <a:defRPr sz="3600">
                <a:solidFill>
                  <a:schemeClr val="tx1"/>
                </a:solidFill>
                <a:latin typeface="Times New Roman" charset="0"/>
                <a:ea typeface="ＭＳ Ｐゴシック" charset="0"/>
              </a:defRPr>
            </a:lvl2pPr>
            <a:lvl3pPr marL="1143000" indent="-228600">
              <a:defRPr sz="3600">
                <a:solidFill>
                  <a:schemeClr val="tx1"/>
                </a:solidFill>
                <a:latin typeface="Times New Roman" charset="0"/>
                <a:ea typeface="ＭＳ Ｐゴシック" charset="0"/>
              </a:defRPr>
            </a:lvl3pPr>
            <a:lvl4pPr marL="1600200" indent="-228600">
              <a:defRPr sz="3600">
                <a:solidFill>
                  <a:schemeClr val="tx1"/>
                </a:solidFill>
                <a:latin typeface="Times New Roman" charset="0"/>
                <a:ea typeface="ＭＳ Ｐゴシック" charset="0"/>
              </a:defRPr>
            </a:lvl4pPr>
            <a:lvl5pPr marL="2057400" indent="-228600">
              <a:defRPr sz="36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6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6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6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600">
                <a:solidFill>
                  <a:schemeClr val="tx1"/>
                </a:solidFill>
                <a:latin typeface="Times New Roman" charset="0"/>
                <a:ea typeface="ＭＳ Ｐゴシック" charset="0"/>
              </a:defRPr>
            </a:lvl9pPr>
          </a:lstStyle>
          <a:p>
            <a:pPr algn="ctr"/>
            <a:r>
              <a:rPr lang="en-US" sz="2333" b="1" dirty="0">
                <a:solidFill>
                  <a:srgbClr val="000000"/>
                </a:solidFill>
                <a:latin typeface="Arial" charset="0"/>
                <a:ea typeface="Arial" charset="0"/>
                <a:cs typeface="Arial" charset="0"/>
              </a:rPr>
              <a:t>Acknowledgments: </a:t>
            </a:r>
            <a:r>
              <a:rPr lang="en-US" sz="2333" dirty="0">
                <a:solidFill>
                  <a:srgbClr val="000000"/>
                </a:solidFill>
                <a:latin typeface="Arial" charset="0"/>
                <a:ea typeface="Arial" charset="0"/>
                <a:cs typeface="Arial" charset="0"/>
              </a:rPr>
              <a:t>Include a brief section acknowledging those who have contributed to your research. This should include any sources of financial support  and the names of individuals who contributed substantially to your work. You do not need to include your co-authors’ names here.   </a:t>
            </a:r>
          </a:p>
          <a:p>
            <a:pPr algn="ctr"/>
            <a:r>
              <a:rPr lang="en-US" sz="2333" b="1" dirty="0">
                <a:solidFill>
                  <a:srgbClr val="000000"/>
                </a:solidFill>
                <a:latin typeface="Arial" charset="0"/>
                <a:ea typeface="Arial" charset="0"/>
                <a:cs typeface="Arial" charset="0"/>
              </a:rPr>
              <a:t>Contact Information:  </a:t>
            </a:r>
            <a:r>
              <a:rPr lang="en-US" sz="2333" dirty="0">
                <a:solidFill>
                  <a:srgbClr val="000000"/>
                </a:solidFill>
                <a:latin typeface="Arial" charset="0"/>
                <a:ea typeface="Arial" charset="0"/>
                <a:cs typeface="Arial" charset="0"/>
              </a:rPr>
              <a:t>Include your contact information including your name, email address and year of training</a:t>
            </a:r>
            <a:r>
              <a:rPr lang="en-US" sz="2333" dirty="0" smtClean="0">
                <a:solidFill>
                  <a:srgbClr val="000000"/>
                </a:solidFill>
                <a:latin typeface="Arial" charset="0"/>
                <a:ea typeface="Arial" charset="0"/>
                <a:cs typeface="Arial" charset="0"/>
              </a:rPr>
              <a:t>.</a:t>
            </a:r>
            <a:endParaRPr lang="en-US" sz="2333" dirty="0">
              <a:solidFill>
                <a:srgbClr val="000000"/>
              </a:solidFill>
              <a:latin typeface="Arial" charset="0"/>
              <a:ea typeface="Arial" charset="0"/>
              <a:cs typeface="Arial"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91244069"/>
              </p:ext>
            </p:extLst>
          </p:nvPr>
        </p:nvGraphicFramePr>
        <p:xfrm>
          <a:off x="914400" y="2827021"/>
          <a:ext cx="6858000" cy="5679436"/>
        </p:xfrm>
        <a:graphic>
          <a:graphicData uri="http://schemas.openxmlformats.org/drawingml/2006/table">
            <a:tbl>
              <a:tblPr firstRow="1" bandRow="1">
                <a:tableStyleId>{2D5ABB26-0587-4C30-8999-92F81FD0307C}</a:tableStyleId>
              </a:tblPr>
              <a:tblGrid>
                <a:gridCol w="6858000"/>
              </a:tblGrid>
              <a:tr h="640077">
                <a:tc>
                  <a:txBody>
                    <a:bodyPr/>
                    <a:lstStyle/>
                    <a:p>
                      <a:endParaRPr lang="en-US" sz="1100" dirty="0" smtClean="0"/>
                    </a:p>
                    <a:p>
                      <a:pPr algn="ctr"/>
                      <a:r>
                        <a:rPr lang="en-US" sz="2800" b="1" dirty="0" smtClean="0">
                          <a:solidFill>
                            <a:srgbClr val="FFFFFF"/>
                          </a:solidFill>
                          <a:latin typeface="Arial" charset="0"/>
                          <a:ea typeface="Arial" charset="0"/>
                          <a:cs typeface="Arial" charset="0"/>
                        </a:rPr>
                        <a:t>Background</a:t>
                      </a:r>
                      <a:endParaRPr lang="en-US" sz="2800" b="1" dirty="0">
                        <a:solidFill>
                          <a:srgbClr val="FFFFFF"/>
                        </a:solidFill>
                        <a:latin typeface="Arial" charset="0"/>
                        <a:ea typeface="Arial" charset="0"/>
                        <a:cs typeface="Arial" charset="0"/>
                      </a:endParaRPr>
                    </a:p>
                  </a:txBody>
                  <a:tcPr marL="60960" marR="60960" marT="26669" marB="26669">
                    <a:solidFill>
                      <a:srgbClr val="8C1515"/>
                    </a:solidFill>
                  </a:tcPr>
                </a:tc>
              </a:tr>
              <a:tr h="5031738">
                <a:tc>
                  <a:txBody>
                    <a:bodyPr/>
                    <a:lstStyle/>
                    <a:p>
                      <a:pPr marL="571500" indent="-571500">
                        <a:spcBef>
                          <a:spcPct val="50000"/>
                        </a:spcBef>
                        <a:buFont typeface="Arial" charset="0"/>
                        <a:buChar char="•"/>
                        <a:defRPr/>
                      </a:pPr>
                      <a:r>
                        <a:rPr lang="en-US" sz="2300" dirty="0" smtClean="0">
                          <a:latin typeface="Arial" charset="0"/>
                          <a:ea typeface="Arial" charset="0"/>
                          <a:cs typeface="Arial" charset="0"/>
                        </a:rPr>
                        <a:t>Before you create your poster, check to see if the conference you are attending has specific poster formatting requirements. If so, follow these.</a:t>
                      </a:r>
                    </a:p>
                    <a:p>
                      <a:pPr marL="571500" indent="-571500">
                        <a:spcBef>
                          <a:spcPct val="50000"/>
                        </a:spcBef>
                        <a:buFont typeface="Arial" charset="0"/>
                        <a:buChar char="•"/>
                        <a:defRPr/>
                      </a:pPr>
                      <a:r>
                        <a:rPr lang="en-US" sz="2300" dirty="0" smtClean="0">
                          <a:latin typeface="Arial" charset="0"/>
                          <a:ea typeface="Arial" charset="0"/>
                          <a:cs typeface="Arial" charset="0"/>
                        </a:rPr>
                        <a:t>This template is a standard 36x48.</a:t>
                      </a:r>
                      <a:r>
                        <a:rPr lang="en-US" sz="2300" baseline="0" dirty="0" smtClean="0">
                          <a:latin typeface="Arial" charset="0"/>
                          <a:ea typeface="Arial" charset="0"/>
                          <a:cs typeface="Arial" charset="0"/>
                        </a:rPr>
                        <a:t> </a:t>
                      </a:r>
                      <a:r>
                        <a:rPr lang="en-US" sz="2300" dirty="0" smtClean="0">
                          <a:latin typeface="Arial" charset="0"/>
                          <a:ea typeface="Arial" charset="0"/>
                          <a:cs typeface="Arial" charset="0"/>
                        </a:rPr>
                        <a:t>It</a:t>
                      </a:r>
                      <a:r>
                        <a:rPr lang="en-US" sz="2300" baseline="0" dirty="0" smtClean="0">
                          <a:latin typeface="Arial" charset="0"/>
                          <a:ea typeface="Arial" charset="0"/>
                          <a:cs typeface="Arial" charset="0"/>
                        </a:rPr>
                        <a:t> should be printed at 100% for this size.</a:t>
                      </a:r>
                    </a:p>
                    <a:p>
                      <a:pPr marL="571500" indent="-571500">
                        <a:spcBef>
                          <a:spcPct val="50000"/>
                        </a:spcBef>
                        <a:buFont typeface="Arial" charset="0"/>
                        <a:buChar char="•"/>
                        <a:defRPr/>
                      </a:pPr>
                      <a:r>
                        <a:rPr lang="en-US" sz="2300" baseline="0" dirty="0" smtClean="0">
                          <a:latin typeface="Arial" charset="0"/>
                          <a:ea typeface="Arial" charset="0"/>
                          <a:cs typeface="Arial" charset="0"/>
                        </a:rPr>
                        <a:t>Keep your Background section brief and focused. Aim for 3-5 bullet points at most.</a:t>
                      </a:r>
                      <a:endParaRPr lang="en-US" sz="2300" dirty="0" smtClean="0">
                        <a:latin typeface="Arial" charset="0"/>
                        <a:ea typeface="Arial" charset="0"/>
                        <a:cs typeface="Arial" charset="0"/>
                      </a:endParaRPr>
                    </a:p>
                  </a:txBody>
                  <a:tcPr marL="60960" marR="60960" marT="26669" marB="26669"/>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44962591"/>
              </p:ext>
            </p:extLst>
          </p:nvPr>
        </p:nvGraphicFramePr>
        <p:xfrm>
          <a:off x="9144000" y="2827021"/>
          <a:ext cx="14630400" cy="12222488"/>
        </p:xfrm>
        <a:graphic>
          <a:graphicData uri="http://schemas.openxmlformats.org/drawingml/2006/table">
            <a:tbl>
              <a:tblPr firstRow="1" bandRow="1">
                <a:tableStyleId>{2D5ABB26-0587-4C30-8999-92F81FD0307C}</a:tableStyleId>
              </a:tblPr>
              <a:tblGrid>
                <a:gridCol w="14630400"/>
              </a:tblGrid>
              <a:tr h="640085">
                <a:tc>
                  <a:txBody>
                    <a:bodyPr/>
                    <a:lstStyle/>
                    <a:p>
                      <a:endParaRPr lang="en-US" sz="1100" dirty="0" smtClean="0"/>
                    </a:p>
                    <a:p>
                      <a:pPr algn="ctr"/>
                      <a:r>
                        <a:rPr lang="en-US" sz="2800" b="1" dirty="0" smtClean="0">
                          <a:solidFill>
                            <a:srgbClr val="FFFFFF"/>
                          </a:solidFill>
                          <a:latin typeface="Arial" charset="0"/>
                          <a:ea typeface="Arial" charset="0"/>
                          <a:cs typeface="Arial" charset="0"/>
                        </a:rPr>
                        <a:t>Results</a:t>
                      </a:r>
                      <a:endParaRPr lang="en-US" sz="2800" b="1" dirty="0">
                        <a:solidFill>
                          <a:srgbClr val="FFFFFF"/>
                        </a:solidFill>
                        <a:latin typeface="Arial" charset="0"/>
                        <a:ea typeface="Arial" charset="0"/>
                        <a:cs typeface="Arial" charset="0"/>
                      </a:endParaRPr>
                    </a:p>
                  </a:txBody>
                  <a:tcPr marL="60960" marR="60960" marT="26672" marB="26672">
                    <a:solidFill>
                      <a:srgbClr val="8C1515"/>
                    </a:solidFill>
                  </a:tcPr>
                </a:tc>
              </a:tr>
              <a:tr h="11574784">
                <a:tc>
                  <a:txBody>
                    <a:bodyPr/>
                    <a:lstStyle/>
                    <a:p>
                      <a:r>
                        <a:rPr lang="en-US" sz="2300" dirty="0" smtClean="0">
                          <a:latin typeface="Arial" charset="0"/>
                          <a:ea typeface="Arial" charset="0"/>
                          <a:cs typeface="Arial" charset="0"/>
                        </a:rPr>
                        <a:t>Images entered</a:t>
                      </a:r>
                      <a:r>
                        <a:rPr lang="en-US" sz="2300" baseline="0" dirty="0" smtClean="0">
                          <a:latin typeface="Arial" charset="0"/>
                          <a:ea typeface="Arial" charset="0"/>
                          <a:cs typeface="Arial" charset="0"/>
                        </a:rPr>
                        <a:t> into your slide should be at least 200 DPI resolution. To check the image resolution, view the image at 200% on this slide. The image should be crisp and clear.</a:t>
                      </a:r>
                    </a:p>
                    <a:p>
                      <a:endParaRPr lang="en-US" sz="2300" dirty="0" smtClean="0">
                        <a:latin typeface="Arial" charset="0"/>
                        <a:ea typeface="Arial" charset="0"/>
                        <a:cs typeface="Arial" charset="0"/>
                      </a:endParaRPr>
                    </a:p>
                    <a:p>
                      <a:r>
                        <a:rPr lang="en-US" sz="2300" dirty="0" smtClean="0">
                          <a:latin typeface="Arial" charset="0"/>
                          <a:ea typeface="Arial" charset="0"/>
                          <a:cs typeface="Arial" charset="0"/>
                        </a:rPr>
                        <a:t>Save images to be inserted into your poster as TIFF files (.tif); greyscale or RGB. </a:t>
                      </a:r>
                    </a:p>
                    <a:p>
                      <a:endParaRPr lang="en-US" sz="2300" dirty="0" smtClean="0">
                        <a:latin typeface="Arial" charset="0"/>
                        <a:ea typeface="Arial" charset="0"/>
                        <a:cs typeface="Arial" charset="0"/>
                      </a:endParaRPr>
                    </a:p>
                    <a:p>
                      <a:r>
                        <a:rPr lang="en-US" sz="2300" b="1" dirty="0" smtClean="0">
                          <a:latin typeface="Arial" charset="0"/>
                          <a:ea typeface="Arial" charset="0"/>
                          <a:cs typeface="Arial" charset="0"/>
                        </a:rPr>
                        <a:t>JPG Files Should Not Be Inserted into Your Poster.</a:t>
                      </a:r>
                      <a:endParaRPr lang="en-US" sz="2300" dirty="0" smtClean="0">
                        <a:latin typeface="Arial" charset="0"/>
                        <a:ea typeface="Arial" charset="0"/>
                        <a:cs typeface="Arial" charset="0"/>
                      </a:endParaRPr>
                    </a:p>
                    <a:p>
                      <a:r>
                        <a:rPr lang="en-US" sz="2300" dirty="0" smtClean="0">
                          <a:latin typeface="Arial" charset="0"/>
                          <a:ea typeface="Arial" charset="0"/>
                          <a:cs typeface="Arial" charset="0"/>
                        </a:rPr>
                        <a:t>(If you have a jpg file, open it in Photoshop or Adobe and resave as </a:t>
                      </a:r>
                      <a:r>
                        <a:rPr lang="en-US" sz="2300" b="1" dirty="0" smtClean="0">
                          <a:latin typeface="Arial" charset="0"/>
                          <a:ea typeface="Arial" charset="0"/>
                          <a:cs typeface="Arial" charset="0"/>
                        </a:rPr>
                        <a:t>.tif</a:t>
                      </a:r>
                      <a:r>
                        <a:rPr lang="en-US" sz="2300" dirty="0" smtClean="0">
                          <a:latin typeface="Arial" charset="0"/>
                          <a:ea typeface="Arial" charset="0"/>
                          <a:cs typeface="Arial" charset="0"/>
                        </a:rPr>
                        <a:t> file before Inserting into PowerPoint.)</a:t>
                      </a:r>
                    </a:p>
                    <a:p>
                      <a:endParaRPr lang="en-US" sz="2300" dirty="0" smtClean="0">
                        <a:latin typeface="Arial" charset="0"/>
                        <a:ea typeface="Arial" charset="0"/>
                        <a:cs typeface="Arial" charset="0"/>
                      </a:endParaRPr>
                    </a:p>
                    <a:p>
                      <a:r>
                        <a:rPr lang="en-US" sz="2300" b="1" dirty="0" smtClean="0">
                          <a:latin typeface="Arial" charset="0"/>
                          <a:ea typeface="Arial" charset="0"/>
                          <a:cs typeface="Arial" charset="0"/>
                        </a:rPr>
                        <a:t>GIF Files Should Not Be Inserted into Your Poster.</a:t>
                      </a:r>
                      <a:endParaRPr lang="en-US" sz="2300" dirty="0" smtClean="0">
                        <a:latin typeface="Arial" charset="0"/>
                        <a:ea typeface="Arial" charset="0"/>
                        <a:cs typeface="Arial" charset="0"/>
                      </a:endParaRPr>
                    </a:p>
                    <a:p>
                      <a:r>
                        <a:rPr lang="en-US" sz="2300" dirty="0" smtClean="0">
                          <a:latin typeface="Arial" charset="0"/>
                          <a:ea typeface="Arial" charset="0"/>
                          <a:cs typeface="Arial" charset="0"/>
                        </a:rPr>
                        <a:t>(If you have a gif file, open it in Photoshop or Adobe and resave as </a:t>
                      </a:r>
                      <a:r>
                        <a:rPr lang="en-US" sz="2300" b="1" dirty="0" smtClean="0">
                          <a:latin typeface="Arial" charset="0"/>
                          <a:ea typeface="Arial" charset="0"/>
                          <a:cs typeface="Arial" charset="0"/>
                        </a:rPr>
                        <a:t>.tif</a:t>
                      </a:r>
                      <a:r>
                        <a:rPr lang="en-US" sz="2300" dirty="0" smtClean="0">
                          <a:latin typeface="Arial" charset="0"/>
                          <a:ea typeface="Arial" charset="0"/>
                          <a:cs typeface="Arial" charset="0"/>
                        </a:rPr>
                        <a:t> file before Inserting into PowerPoint.)</a:t>
                      </a:r>
                    </a:p>
                    <a:p>
                      <a:endParaRPr lang="en-US" sz="2300" dirty="0" smtClean="0">
                        <a:latin typeface="Arial" charset="0"/>
                        <a:ea typeface="Arial" charset="0"/>
                        <a:cs typeface="Arial" charset="0"/>
                      </a:endParaRPr>
                    </a:p>
                    <a:p>
                      <a:r>
                        <a:rPr lang="en-US" sz="2300" b="1" dirty="0" smtClean="0">
                          <a:latin typeface="Arial" charset="0"/>
                          <a:ea typeface="Arial" charset="0"/>
                          <a:cs typeface="Arial" charset="0"/>
                        </a:rPr>
                        <a:t>To Add Tables or Graphs:</a:t>
                      </a:r>
                    </a:p>
                    <a:p>
                      <a:pPr marL="0" indent="0">
                        <a:buFont typeface="Arial"/>
                        <a:buNone/>
                      </a:pPr>
                      <a:endParaRPr lang="en-US" sz="2300" dirty="0" smtClean="0">
                        <a:latin typeface="Arial" charset="0"/>
                        <a:ea typeface="Arial" charset="0"/>
                        <a:cs typeface="Arial" charset="0"/>
                      </a:endParaRPr>
                    </a:p>
                    <a:p>
                      <a:pPr marL="571500" indent="-571500">
                        <a:buFont typeface="Arial"/>
                        <a:buChar char="•"/>
                      </a:pPr>
                      <a:r>
                        <a:rPr lang="en-US" sz="2300" dirty="0" smtClean="0">
                          <a:latin typeface="Arial" charset="0"/>
                          <a:ea typeface="Arial" charset="0"/>
                          <a:cs typeface="Arial" charset="0"/>
                        </a:rPr>
                        <a:t>To Insert graphs or tables from Microsoft Excel or Word, select the </a:t>
                      </a:r>
                      <a:r>
                        <a:rPr lang="en-US" sz="2300" b="1" dirty="0" smtClean="0">
                          <a:latin typeface="Arial" charset="0"/>
                          <a:ea typeface="Arial" charset="0"/>
                          <a:cs typeface="Arial" charset="0"/>
                        </a:rPr>
                        <a:t>Insert</a:t>
                      </a:r>
                      <a:r>
                        <a:rPr lang="en-US" sz="2300" dirty="0" smtClean="0">
                          <a:latin typeface="Arial" charset="0"/>
                          <a:ea typeface="Arial" charset="0"/>
                          <a:cs typeface="Arial" charset="0"/>
                        </a:rPr>
                        <a:t> menu, point to </a:t>
                      </a:r>
                      <a:r>
                        <a:rPr lang="en-US" sz="2300" b="1" dirty="0" smtClean="0">
                          <a:latin typeface="Arial" charset="0"/>
                          <a:ea typeface="Arial" charset="0"/>
                          <a:cs typeface="Arial" charset="0"/>
                        </a:rPr>
                        <a:t>Insert Object</a:t>
                      </a:r>
                      <a:r>
                        <a:rPr lang="en-US" sz="2300" dirty="0" smtClean="0">
                          <a:latin typeface="Arial" charset="0"/>
                          <a:ea typeface="Arial" charset="0"/>
                          <a:cs typeface="Arial" charset="0"/>
                        </a:rPr>
                        <a:t>, click the appropriate application. Or COPY then PASTE SPECIAL. </a:t>
                      </a:r>
                    </a:p>
                    <a:p>
                      <a:pPr marL="571500" indent="-571500">
                        <a:buFont typeface="Arial"/>
                        <a:buChar char="•"/>
                      </a:pPr>
                      <a:endParaRPr lang="en-US" sz="2300" dirty="0" smtClean="0">
                        <a:latin typeface="Arial" charset="0"/>
                        <a:ea typeface="Arial" charset="0"/>
                        <a:cs typeface="Arial" charset="0"/>
                      </a:endParaRPr>
                    </a:p>
                    <a:p>
                      <a:pPr marL="571500" indent="-571500">
                        <a:buFont typeface="Arial"/>
                        <a:buChar char="•"/>
                      </a:pPr>
                      <a:r>
                        <a:rPr lang="en-US" sz="2300" dirty="0" smtClean="0">
                          <a:latin typeface="Arial" charset="0"/>
                          <a:ea typeface="Arial" charset="0"/>
                          <a:cs typeface="Arial" charset="0"/>
                        </a:rPr>
                        <a:t>Files from Non-Microsoft applications use SAVE AS  or EXPORT to create a PICT, TIF, or EPS file then insert into your PPT document - on the </a:t>
                      </a:r>
                      <a:r>
                        <a:rPr lang="en-US" sz="2300" b="1" dirty="0" smtClean="0">
                          <a:latin typeface="Arial" charset="0"/>
                          <a:ea typeface="Arial" charset="0"/>
                          <a:cs typeface="Arial" charset="0"/>
                        </a:rPr>
                        <a:t>Insert</a:t>
                      </a:r>
                      <a:r>
                        <a:rPr lang="en-US" sz="2300" dirty="0" smtClean="0">
                          <a:latin typeface="Arial" charset="0"/>
                          <a:ea typeface="Arial" charset="0"/>
                          <a:cs typeface="Arial" charset="0"/>
                        </a:rPr>
                        <a:t> menu, point to </a:t>
                      </a:r>
                      <a:r>
                        <a:rPr lang="en-US" sz="2300" b="1" dirty="0" smtClean="0">
                          <a:latin typeface="Arial" charset="0"/>
                          <a:ea typeface="Arial" charset="0"/>
                          <a:cs typeface="Arial" charset="0"/>
                        </a:rPr>
                        <a:t>Insert Picture, click From File.</a:t>
                      </a:r>
                    </a:p>
                    <a:p>
                      <a:pPr marL="571500" indent="-571500">
                        <a:buFont typeface="Arial"/>
                        <a:buChar char="•"/>
                      </a:pPr>
                      <a:endParaRPr lang="en-US" sz="2300" b="1" dirty="0" smtClean="0">
                        <a:latin typeface="Arial" charset="0"/>
                        <a:ea typeface="Arial" charset="0"/>
                        <a:cs typeface="Arial" charset="0"/>
                      </a:endParaRPr>
                    </a:p>
                    <a:p>
                      <a:pPr marL="571500" marR="0" indent="-571500" algn="ctr" defTabSz="410291" rtl="0" eaLnBrk="1" fontAlgn="auto" latinLnBrk="0" hangingPunct="1">
                        <a:lnSpc>
                          <a:spcPct val="100000"/>
                        </a:lnSpc>
                        <a:spcBef>
                          <a:spcPts val="0"/>
                        </a:spcBef>
                        <a:spcAft>
                          <a:spcPts val="0"/>
                        </a:spcAft>
                        <a:buClrTx/>
                        <a:buSzTx/>
                        <a:buFont typeface="Arial"/>
                        <a:buChar char="•"/>
                        <a:tabLst/>
                        <a:defRPr/>
                      </a:pPr>
                      <a:r>
                        <a:rPr lang="en-US" sz="2300" b="1" dirty="0" smtClean="0">
                          <a:solidFill>
                            <a:schemeClr val="tx1"/>
                          </a:solidFill>
                          <a:latin typeface="Arial" charset="0"/>
                          <a:ea typeface="Arial" charset="0"/>
                          <a:cs typeface="Arial" charset="0"/>
                        </a:rPr>
                        <a:t>PLEASE</a:t>
                      </a:r>
                      <a:r>
                        <a:rPr lang="en-US" sz="2300" b="1" baseline="0" dirty="0" smtClean="0">
                          <a:solidFill>
                            <a:schemeClr val="tx1"/>
                          </a:solidFill>
                          <a:latin typeface="Arial" charset="0"/>
                          <a:ea typeface="Arial" charset="0"/>
                          <a:cs typeface="Arial" charset="0"/>
                        </a:rPr>
                        <a:t> </a:t>
                      </a:r>
                      <a:r>
                        <a:rPr lang="en-US" sz="2300" b="1" dirty="0" smtClean="0">
                          <a:solidFill>
                            <a:schemeClr val="tx1"/>
                          </a:solidFill>
                          <a:latin typeface="Arial" charset="0"/>
                          <a:ea typeface="Arial" charset="0"/>
                          <a:cs typeface="Arial" charset="0"/>
                        </a:rPr>
                        <a:t>SEND YOUR POSTER TO YOUR CO-AUTHORS FOR REVIEW AT LEAST 2 WEEKS BEFORE YOUR DEADLINE. </a:t>
                      </a:r>
                    </a:p>
                    <a:p>
                      <a:pPr marL="571500" marR="0" indent="-571500" algn="ctr" defTabSz="410291" rtl="0" eaLnBrk="1" fontAlgn="auto" latinLnBrk="0" hangingPunct="1">
                        <a:lnSpc>
                          <a:spcPct val="100000"/>
                        </a:lnSpc>
                        <a:spcBef>
                          <a:spcPts val="0"/>
                        </a:spcBef>
                        <a:spcAft>
                          <a:spcPts val="0"/>
                        </a:spcAft>
                        <a:buClrTx/>
                        <a:buSzTx/>
                        <a:buFont typeface="Arial"/>
                        <a:buChar char="•"/>
                        <a:tabLst/>
                        <a:defRPr/>
                      </a:pPr>
                      <a:endParaRPr lang="en-US" sz="2300" b="1" dirty="0" smtClean="0">
                        <a:solidFill>
                          <a:schemeClr val="tx1"/>
                        </a:solidFill>
                        <a:latin typeface="Arial" charset="0"/>
                        <a:ea typeface="Arial" charset="0"/>
                        <a:cs typeface="Arial" charset="0"/>
                      </a:endParaRPr>
                    </a:p>
                    <a:p>
                      <a:pPr marL="571500" marR="0" indent="-571500" algn="ctr" defTabSz="410291" rtl="0" eaLnBrk="1" fontAlgn="auto" latinLnBrk="0" hangingPunct="1">
                        <a:lnSpc>
                          <a:spcPct val="100000"/>
                        </a:lnSpc>
                        <a:spcBef>
                          <a:spcPts val="0"/>
                        </a:spcBef>
                        <a:spcAft>
                          <a:spcPts val="0"/>
                        </a:spcAft>
                        <a:buClrTx/>
                        <a:buSzTx/>
                        <a:buFont typeface="Arial"/>
                        <a:buChar char="•"/>
                        <a:tabLst/>
                        <a:defRPr/>
                      </a:pPr>
                      <a:r>
                        <a:rPr lang="en-US" sz="2300" b="1" dirty="0" smtClean="0">
                          <a:solidFill>
                            <a:schemeClr val="tx1"/>
                          </a:solidFill>
                          <a:latin typeface="Arial" charset="0"/>
                          <a:ea typeface="Arial" charset="0"/>
                          <a:cs typeface="Arial" charset="0"/>
                        </a:rPr>
                        <a:t>FREE PRINTING</a:t>
                      </a:r>
                      <a:r>
                        <a:rPr lang="en-US" sz="2300" dirty="0" smtClean="0">
                          <a:solidFill>
                            <a:schemeClr val="tx1"/>
                          </a:solidFill>
                          <a:latin typeface="Arial" charset="0"/>
                          <a:ea typeface="Arial" charset="0"/>
                          <a:cs typeface="Arial" charset="0"/>
                        </a:rPr>
                        <a:t>: We will print your poster for free if you send it to Michelle at least 2 weeks before it’s due. Send your poster as .PPTX file and .PDF. Specify what size poster you want in your email. </a:t>
                      </a:r>
                      <a:endParaRPr lang="en-US" sz="2300" b="1" dirty="0" smtClean="0">
                        <a:solidFill>
                          <a:schemeClr val="tx1"/>
                        </a:solidFill>
                        <a:latin typeface="Arial" charset="0"/>
                        <a:ea typeface="Arial" charset="0"/>
                        <a:cs typeface="Arial" charset="0"/>
                      </a:endParaRPr>
                    </a:p>
                    <a:p>
                      <a:pPr marL="571500" indent="-571500">
                        <a:buFontTx/>
                        <a:buChar char="-"/>
                      </a:pPr>
                      <a:endParaRPr lang="en-US" sz="2500" b="0" dirty="0" smtClean="0"/>
                    </a:p>
                  </a:txBody>
                  <a:tcPr marL="60960" marR="60960" marT="26672" marB="26672">
                    <a:no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848607727"/>
              </p:ext>
            </p:extLst>
          </p:nvPr>
        </p:nvGraphicFramePr>
        <p:xfrm>
          <a:off x="914400" y="9227821"/>
          <a:ext cx="6858000" cy="5342236"/>
        </p:xfrm>
        <a:graphic>
          <a:graphicData uri="http://schemas.openxmlformats.org/drawingml/2006/table">
            <a:tbl>
              <a:tblPr firstRow="1" bandRow="1">
                <a:tableStyleId>{2D5ABB26-0587-4C30-8999-92F81FD0307C}</a:tableStyleId>
              </a:tblPr>
              <a:tblGrid>
                <a:gridCol w="6858000"/>
              </a:tblGrid>
              <a:tr h="640077">
                <a:tc>
                  <a:txBody>
                    <a:bodyPr/>
                    <a:lstStyle/>
                    <a:p>
                      <a:endParaRPr lang="en-US" sz="1100" dirty="0" smtClean="0"/>
                    </a:p>
                    <a:p>
                      <a:pPr algn="ctr"/>
                      <a:r>
                        <a:rPr lang="en-US" sz="2800" b="1" dirty="0" smtClean="0">
                          <a:solidFill>
                            <a:srgbClr val="FFFFFF"/>
                          </a:solidFill>
                          <a:latin typeface="Arial" charset="0"/>
                          <a:ea typeface="Arial" charset="0"/>
                          <a:cs typeface="Arial" charset="0"/>
                        </a:rPr>
                        <a:t>Objectives/Aims</a:t>
                      </a:r>
                      <a:endParaRPr lang="en-US" sz="2800" b="1" dirty="0">
                        <a:solidFill>
                          <a:srgbClr val="FFFFFF"/>
                        </a:solidFill>
                        <a:latin typeface="Arial" charset="0"/>
                        <a:ea typeface="Arial" charset="0"/>
                        <a:cs typeface="Arial" charset="0"/>
                      </a:endParaRPr>
                    </a:p>
                  </a:txBody>
                  <a:tcPr marL="60960" marR="60960" marT="26669" marB="26669">
                    <a:solidFill>
                      <a:srgbClr val="8C1515"/>
                    </a:solidFill>
                  </a:tcPr>
                </a:tc>
              </a:tr>
              <a:tr h="4694538">
                <a:tc>
                  <a:txBody>
                    <a:bodyPr/>
                    <a:lstStyle/>
                    <a:p>
                      <a:pPr marL="571500" indent="-571500">
                        <a:spcBef>
                          <a:spcPct val="50000"/>
                        </a:spcBef>
                        <a:buFont typeface="Arial" charset="0"/>
                        <a:buChar char="•"/>
                        <a:defRPr/>
                      </a:pPr>
                      <a:r>
                        <a:rPr lang="en-US" sz="2300" dirty="0" smtClean="0">
                          <a:latin typeface="Arial" charset="0"/>
                          <a:ea typeface="Arial" charset="0"/>
                          <a:cs typeface="Arial" charset="0"/>
                        </a:rPr>
                        <a:t>List 1-3 main</a:t>
                      </a:r>
                      <a:r>
                        <a:rPr lang="en-US" sz="2300" baseline="0" dirty="0" smtClean="0">
                          <a:latin typeface="Arial" charset="0"/>
                          <a:ea typeface="Arial" charset="0"/>
                          <a:cs typeface="Arial" charset="0"/>
                        </a:rPr>
                        <a:t> objectives or aims of your study. </a:t>
                      </a:r>
                    </a:p>
                  </a:txBody>
                  <a:tcPr marL="60960" marR="60960" marT="26669" marB="26669"/>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189590186"/>
              </p:ext>
            </p:extLst>
          </p:nvPr>
        </p:nvGraphicFramePr>
        <p:xfrm>
          <a:off x="914400" y="12258097"/>
          <a:ext cx="6858000" cy="5342236"/>
        </p:xfrm>
        <a:graphic>
          <a:graphicData uri="http://schemas.openxmlformats.org/drawingml/2006/table">
            <a:tbl>
              <a:tblPr firstRow="1" bandRow="1">
                <a:tableStyleId>{2D5ABB26-0587-4C30-8999-92F81FD0307C}</a:tableStyleId>
              </a:tblPr>
              <a:tblGrid>
                <a:gridCol w="6858000"/>
              </a:tblGrid>
              <a:tr h="640077">
                <a:tc>
                  <a:txBody>
                    <a:bodyPr/>
                    <a:lstStyle/>
                    <a:p>
                      <a:endParaRPr lang="en-US" sz="1100" dirty="0" smtClean="0"/>
                    </a:p>
                    <a:p>
                      <a:pPr algn="ctr"/>
                      <a:r>
                        <a:rPr lang="en-US" sz="2800" b="1" dirty="0" smtClean="0">
                          <a:solidFill>
                            <a:srgbClr val="FFFFFF"/>
                          </a:solidFill>
                          <a:latin typeface="Arial" charset="0"/>
                          <a:ea typeface="Arial" charset="0"/>
                          <a:cs typeface="Arial" charset="0"/>
                        </a:rPr>
                        <a:t>Methods</a:t>
                      </a:r>
                      <a:endParaRPr lang="en-US" sz="2800" b="1" dirty="0">
                        <a:solidFill>
                          <a:srgbClr val="FFFFFF"/>
                        </a:solidFill>
                        <a:latin typeface="Arial" charset="0"/>
                        <a:ea typeface="Arial" charset="0"/>
                        <a:cs typeface="Arial" charset="0"/>
                      </a:endParaRPr>
                    </a:p>
                  </a:txBody>
                  <a:tcPr marL="60960" marR="60960" marT="26669" marB="26669">
                    <a:solidFill>
                      <a:srgbClr val="8C1515"/>
                    </a:solidFill>
                  </a:tcPr>
                </a:tc>
              </a:tr>
              <a:tr h="4694538">
                <a:tc>
                  <a:txBody>
                    <a:bodyPr/>
                    <a:lstStyle/>
                    <a:p>
                      <a:pPr marL="571500" marR="0" indent="-571500" algn="l" defTabSz="410291" rtl="0" eaLnBrk="1" fontAlgn="auto" latinLnBrk="0" hangingPunct="1">
                        <a:lnSpc>
                          <a:spcPct val="100000"/>
                        </a:lnSpc>
                        <a:spcBef>
                          <a:spcPct val="50000"/>
                        </a:spcBef>
                        <a:spcAft>
                          <a:spcPts val="0"/>
                        </a:spcAft>
                        <a:buClrTx/>
                        <a:buSzTx/>
                        <a:buFont typeface="Arial" charset="0"/>
                        <a:buChar char="•"/>
                        <a:tabLst/>
                        <a:defRPr/>
                      </a:pPr>
                      <a:r>
                        <a:rPr lang="en-US" altLang="x-none" sz="2300" dirty="0" smtClean="0">
                          <a:latin typeface="Arial" charset="0"/>
                          <a:ea typeface="Arial" charset="0"/>
                          <a:cs typeface="Arial" charset="0"/>
                        </a:rPr>
                        <a:t>Body text </a:t>
                      </a:r>
                      <a:r>
                        <a:rPr lang="en-US" altLang="x-none" sz="2300" b="0" dirty="0" smtClean="0">
                          <a:latin typeface="Arial" charset="0"/>
                          <a:ea typeface="Arial" charset="0"/>
                          <a:cs typeface="Arial" charset="0"/>
                        </a:rPr>
                        <a:t>of</a:t>
                      </a:r>
                      <a:r>
                        <a:rPr lang="en-US" altLang="x-none" sz="2300" b="1" dirty="0" smtClean="0">
                          <a:latin typeface="Arial" charset="0"/>
                          <a:ea typeface="Arial" charset="0"/>
                          <a:cs typeface="Arial" charset="0"/>
                        </a:rPr>
                        <a:t> 36 point </a:t>
                      </a:r>
                      <a:r>
                        <a:rPr lang="en-US" altLang="x-none" sz="2300" b="0" dirty="0" smtClean="0">
                          <a:latin typeface="Arial" charset="0"/>
                          <a:ea typeface="Arial" charset="0"/>
                          <a:cs typeface="Arial" charset="0"/>
                        </a:rPr>
                        <a:t>in Arial or Times New</a:t>
                      </a:r>
                      <a:r>
                        <a:rPr lang="en-US" altLang="x-none" sz="2300" b="0" baseline="0" dirty="0" smtClean="0">
                          <a:latin typeface="Arial" charset="0"/>
                          <a:ea typeface="Arial" charset="0"/>
                          <a:cs typeface="Arial" charset="0"/>
                        </a:rPr>
                        <a:t> Roman is ideal.</a:t>
                      </a:r>
                    </a:p>
                    <a:p>
                      <a:pPr marL="571500" marR="0" indent="-571500" algn="l" defTabSz="410291" rtl="0" eaLnBrk="1" fontAlgn="auto" latinLnBrk="0" hangingPunct="1">
                        <a:lnSpc>
                          <a:spcPct val="100000"/>
                        </a:lnSpc>
                        <a:spcBef>
                          <a:spcPct val="50000"/>
                        </a:spcBef>
                        <a:spcAft>
                          <a:spcPts val="0"/>
                        </a:spcAft>
                        <a:buClrTx/>
                        <a:buSzTx/>
                        <a:buFont typeface="Arial" charset="0"/>
                        <a:buChar char="•"/>
                        <a:tabLst/>
                        <a:defRPr/>
                      </a:pPr>
                      <a:endParaRPr lang="en-US" altLang="x-none" sz="2300" dirty="0" smtClean="0">
                        <a:latin typeface="Arial" charset="0"/>
                        <a:ea typeface="Arial" charset="0"/>
                        <a:cs typeface="Arial" charset="0"/>
                      </a:endParaRPr>
                    </a:p>
                    <a:p>
                      <a:endParaRPr lang="en-US" sz="2500" dirty="0" smtClean="0"/>
                    </a:p>
                  </a:txBody>
                  <a:tcPr marL="60960" marR="60960" marT="26669" marB="26669"/>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3788812"/>
              </p:ext>
            </p:extLst>
          </p:nvPr>
        </p:nvGraphicFramePr>
        <p:xfrm>
          <a:off x="25145999" y="2827021"/>
          <a:ext cx="6857237" cy="5342236"/>
        </p:xfrm>
        <a:graphic>
          <a:graphicData uri="http://schemas.openxmlformats.org/drawingml/2006/table">
            <a:tbl>
              <a:tblPr firstRow="1" bandRow="1">
                <a:tableStyleId>{2D5ABB26-0587-4C30-8999-92F81FD0307C}</a:tableStyleId>
              </a:tblPr>
              <a:tblGrid>
                <a:gridCol w="6857237"/>
              </a:tblGrid>
              <a:tr h="640078">
                <a:tc>
                  <a:txBody>
                    <a:bodyPr/>
                    <a:lstStyle/>
                    <a:p>
                      <a:endParaRPr lang="en-US" sz="1100" dirty="0" smtClean="0"/>
                    </a:p>
                    <a:p>
                      <a:pPr algn="ctr"/>
                      <a:r>
                        <a:rPr lang="en-US" sz="2800" b="1" dirty="0" smtClean="0">
                          <a:solidFill>
                            <a:srgbClr val="FFFFFF"/>
                          </a:solidFill>
                          <a:latin typeface="Arial" charset="0"/>
                          <a:ea typeface="Arial" charset="0"/>
                          <a:cs typeface="Arial" charset="0"/>
                        </a:rPr>
                        <a:t>Limitations</a:t>
                      </a:r>
                      <a:endParaRPr lang="en-US" sz="2800" b="1" dirty="0">
                        <a:solidFill>
                          <a:srgbClr val="FFFFFF"/>
                        </a:solidFill>
                        <a:latin typeface="Arial" charset="0"/>
                        <a:ea typeface="Arial" charset="0"/>
                        <a:cs typeface="Arial" charset="0"/>
                      </a:endParaRPr>
                    </a:p>
                  </a:txBody>
                  <a:tcPr marL="60960" marR="60960" marT="26669" marB="26669">
                    <a:solidFill>
                      <a:srgbClr val="8C1515"/>
                    </a:solidFill>
                  </a:tcPr>
                </a:tc>
              </a:tr>
              <a:tr h="4694538">
                <a:tc>
                  <a:txBody>
                    <a:bodyPr/>
                    <a:lstStyle/>
                    <a:p>
                      <a:pPr marL="571500" indent="-571500">
                        <a:spcBef>
                          <a:spcPct val="50000"/>
                        </a:spcBef>
                        <a:buFont typeface="Arial" charset="0"/>
                        <a:buChar char="•"/>
                        <a:defRPr/>
                      </a:pPr>
                      <a:r>
                        <a:rPr lang="en-US" sz="2300" dirty="0" smtClean="0">
                          <a:latin typeface="Arial" charset="0"/>
                          <a:ea typeface="Arial" charset="0"/>
                          <a:cs typeface="Arial" charset="0"/>
                        </a:rPr>
                        <a:t>List 2-4</a:t>
                      </a:r>
                      <a:r>
                        <a:rPr lang="en-US" sz="2300" baseline="0" dirty="0" smtClean="0">
                          <a:latin typeface="Arial" charset="0"/>
                          <a:ea typeface="Arial" charset="0"/>
                          <a:cs typeface="Arial" charset="0"/>
                        </a:rPr>
                        <a:t> limitations here.</a:t>
                      </a:r>
                    </a:p>
                    <a:p>
                      <a:pPr marL="571500" indent="-571500">
                        <a:spcBef>
                          <a:spcPct val="50000"/>
                        </a:spcBef>
                        <a:buFont typeface="Arial" charset="0"/>
                        <a:buChar char="•"/>
                        <a:defRPr/>
                      </a:pPr>
                      <a:r>
                        <a:rPr lang="en-US" sz="2300" baseline="0" dirty="0" smtClean="0">
                          <a:latin typeface="Arial" charset="0"/>
                          <a:ea typeface="Arial" charset="0"/>
                          <a:cs typeface="Arial" charset="0"/>
                        </a:rPr>
                        <a:t>Many people will read your conclusions and future directions first, before deciding to read the rest of your poster. Make these compelling, but brief and aligned with your objectives and results.</a:t>
                      </a:r>
                      <a:endParaRPr lang="en-US" sz="2300" dirty="0" smtClean="0">
                        <a:latin typeface="Arial" charset="0"/>
                        <a:ea typeface="Arial" charset="0"/>
                        <a:cs typeface="Arial" charset="0"/>
                      </a:endParaRPr>
                    </a:p>
                  </a:txBody>
                  <a:tcPr marL="60960" marR="60960" marT="26669" marB="26669"/>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3184875"/>
              </p:ext>
            </p:extLst>
          </p:nvPr>
        </p:nvGraphicFramePr>
        <p:xfrm>
          <a:off x="25146000" y="9227821"/>
          <a:ext cx="6857236" cy="5342236"/>
        </p:xfrm>
        <a:graphic>
          <a:graphicData uri="http://schemas.openxmlformats.org/drawingml/2006/table">
            <a:tbl>
              <a:tblPr firstRow="1" bandRow="1">
                <a:tableStyleId>{2D5ABB26-0587-4C30-8999-92F81FD0307C}</a:tableStyleId>
              </a:tblPr>
              <a:tblGrid>
                <a:gridCol w="6857236"/>
              </a:tblGrid>
              <a:tr h="640078">
                <a:tc>
                  <a:txBody>
                    <a:bodyPr/>
                    <a:lstStyle/>
                    <a:p>
                      <a:endParaRPr lang="en-US" sz="1100" dirty="0" smtClean="0"/>
                    </a:p>
                    <a:p>
                      <a:pPr algn="ctr"/>
                      <a:r>
                        <a:rPr lang="en-US" sz="2800" b="1" dirty="0" smtClean="0">
                          <a:solidFill>
                            <a:srgbClr val="FFFFFF"/>
                          </a:solidFill>
                          <a:latin typeface="Arial" charset="0"/>
                          <a:ea typeface="Arial" charset="0"/>
                          <a:cs typeface="Arial" charset="0"/>
                        </a:rPr>
                        <a:t>Conclusions</a:t>
                      </a:r>
                      <a:endParaRPr lang="en-US" sz="2800" b="1" dirty="0">
                        <a:solidFill>
                          <a:srgbClr val="FFFFFF"/>
                        </a:solidFill>
                        <a:latin typeface="Arial" charset="0"/>
                        <a:ea typeface="Arial" charset="0"/>
                        <a:cs typeface="Arial" charset="0"/>
                      </a:endParaRPr>
                    </a:p>
                  </a:txBody>
                  <a:tcPr marL="60960" marR="60960" marT="26669" marB="26669">
                    <a:solidFill>
                      <a:srgbClr val="8C1515"/>
                    </a:solidFill>
                  </a:tcPr>
                </a:tc>
              </a:tr>
              <a:tr h="4694538">
                <a:tc>
                  <a:txBody>
                    <a:bodyPr/>
                    <a:lstStyle/>
                    <a:p>
                      <a:pPr marL="571500" indent="-571500">
                        <a:spcBef>
                          <a:spcPct val="50000"/>
                        </a:spcBef>
                        <a:buFont typeface="Arial" charset="0"/>
                        <a:buChar char="•"/>
                        <a:defRPr/>
                      </a:pPr>
                      <a:r>
                        <a:rPr lang="en-US" sz="2300" dirty="0" smtClean="0">
                          <a:latin typeface="Arial" charset="0"/>
                          <a:ea typeface="Arial" charset="0"/>
                          <a:cs typeface="Arial" charset="0"/>
                        </a:rPr>
                        <a:t>List 1-2 conclusions or implications of your work</a:t>
                      </a:r>
                      <a:r>
                        <a:rPr lang="en-US" sz="2500" dirty="0" smtClean="0">
                          <a:latin typeface="Arial" charset="0"/>
                          <a:ea typeface="Arial" charset="0"/>
                          <a:cs typeface="Arial" charset="0"/>
                        </a:rPr>
                        <a:t>.</a:t>
                      </a:r>
                    </a:p>
                  </a:txBody>
                  <a:tcPr marL="60960" marR="60960" marT="26669" marB="26669"/>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877852440"/>
              </p:ext>
            </p:extLst>
          </p:nvPr>
        </p:nvGraphicFramePr>
        <p:xfrm>
          <a:off x="25146000" y="12258096"/>
          <a:ext cx="6857236" cy="5342236"/>
        </p:xfrm>
        <a:graphic>
          <a:graphicData uri="http://schemas.openxmlformats.org/drawingml/2006/table">
            <a:tbl>
              <a:tblPr firstRow="1" bandRow="1">
                <a:tableStyleId>{2D5ABB26-0587-4C30-8999-92F81FD0307C}</a:tableStyleId>
              </a:tblPr>
              <a:tblGrid>
                <a:gridCol w="6857236"/>
              </a:tblGrid>
              <a:tr h="640078">
                <a:tc>
                  <a:txBody>
                    <a:bodyPr/>
                    <a:lstStyle/>
                    <a:p>
                      <a:endParaRPr lang="en-US" sz="1100" dirty="0" smtClean="0"/>
                    </a:p>
                    <a:p>
                      <a:pPr algn="ctr"/>
                      <a:r>
                        <a:rPr lang="en-US" sz="2800" b="1" dirty="0" smtClean="0">
                          <a:solidFill>
                            <a:srgbClr val="FFFFFF"/>
                          </a:solidFill>
                          <a:latin typeface="Arial" charset="0"/>
                          <a:ea typeface="Arial" charset="0"/>
                          <a:cs typeface="Arial" charset="0"/>
                        </a:rPr>
                        <a:t>Future Directions</a:t>
                      </a:r>
                      <a:endParaRPr lang="en-US" sz="2800" b="1" dirty="0">
                        <a:solidFill>
                          <a:srgbClr val="FFFFFF"/>
                        </a:solidFill>
                        <a:latin typeface="Arial" charset="0"/>
                        <a:ea typeface="Arial" charset="0"/>
                        <a:cs typeface="Arial" charset="0"/>
                      </a:endParaRPr>
                    </a:p>
                  </a:txBody>
                  <a:tcPr marL="60960" marR="60960" marT="26669" marB="26669">
                    <a:solidFill>
                      <a:srgbClr val="8C1515"/>
                    </a:solidFill>
                  </a:tcPr>
                </a:tc>
              </a:tr>
              <a:tr h="4694538">
                <a:tc>
                  <a:txBody>
                    <a:bodyPr/>
                    <a:lstStyle/>
                    <a:p>
                      <a:pPr marL="571500" marR="0" indent="-571500" algn="l" defTabSz="410291" rtl="0" eaLnBrk="1" fontAlgn="auto" latinLnBrk="0" hangingPunct="1">
                        <a:lnSpc>
                          <a:spcPct val="100000"/>
                        </a:lnSpc>
                        <a:spcBef>
                          <a:spcPts val="0"/>
                        </a:spcBef>
                        <a:spcAft>
                          <a:spcPts val="0"/>
                        </a:spcAft>
                        <a:buClrTx/>
                        <a:buSzTx/>
                        <a:buFont typeface="Arial" charset="0"/>
                        <a:buChar char="•"/>
                        <a:tabLst/>
                        <a:defRPr/>
                      </a:pPr>
                      <a:r>
                        <a:rPr lang="en-US" sz="2300" dirty="0" smtClean="0">
                          <a:latin typeface="Arial" charset="0"/>
                          <a:ea typeface="Arial" charset="0"/>
                          <a:cs typeface="Arial" charset="0"/>
                        </a:rPr>
                        <a:t>Bring 25-30 8/5</a:t>
                      </a:r>
                      <a:r>
                        <a:rPr lang="en-US" sz="2300" baseline="0" dirty="0" smtClean="0">
                          <a:latin typeface="Arial" charset="0"/>
                          <a:ea typeface="Arial" charset="0"/>
                          <a:cs typeface="Arial" charset="0"/>
                        </a:rPr>
                        <a:t> X 11 hard copy colored print outs of your poster to hand out. Poster sessions are a great way to network, so be prepared to share your work and contact information! </a:t>
                      </a:r>
                      <a:endParaRPr lang="en-US" sz="2300" dirty="0" smtClean="0">
                        <a:latin typeface="Arial" charset="0"/>
                        <a:ea typeface="Arial" charset="0"/>
                        <a:cs typeface="Arial" charset="0"/>
                      </a:endParaRPr>
                    </a:p>
                    <a:p>
                      <a:endParaRPr lang="en-US" sz="2500" dirty="0" smtClean="0">
                        <a:solidFill>
                          <a:schemeClr val="accent2"/>
                        </a:solidFill>
                      </a:endParaRPr>
                    </a:p>
                    <a:p>
                      <a:endParaRPr lang="en-US" sz="2500" dirty="0"/>
                    </a:p>
                  </a:txBody>
                  <a:tcPr marL="60960" marR="60960" marT="26669" marB="26669"/>
                </a:tc>
              </a:tr>
            </a:tbl>
          </a:graphicData>
        </a:graphic>
      </p:graphicFrame>
      <p:pic>
        <p:nvPicPr>
          <p:cNvPr id="12" name="Picture 11"/>
          <p:cNvPicPr>
            <a:picLocks noChangeAspect="1"/>
          </p:cNvPicPr>
          <p:nvPr/>
        </p:nvPicPr>
        <p:blipFill>
          <a:blip r:embed="rId3"/>
          <a:stretch>
            <a:fillRect/>
          </a:stretch>
        </p:blipFill>
        <p:spPr>
          <a:xfrm>
            <a:off x="914400" y="480060"/>
            <a:ext cx="6400800" cy="1529154"/>
          </a:xfrm>
          <a:prstGeom prst="rect">
            <a:avLst/>
          </a:prstGeom>
        </p:spPr>
      </p:pic>
      <p:pic>
        <p:nvPicPr>
          <p:cNvPr id="15" name="Picture 14" descr="Stanford_Medicine_logo-Print-CS-2.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770328" y="480060"/>
            <a:ext cx="4232909" cy="1173480"/>
          </a:xfrm>
          <a:prstGeom prst="rect">
            <a:avLst/>
          </a:prstGeom>
        </p:spPr>
      </p:pic>
      <p:sp>
        <p:nvSpPr>
          <p:cNvPr id="5" name="TextBox 4"/>
          <p:cNvSpPr txBox="1"/>
          <p:nvPr/>
        </p:nvSpPr>
        <p:spPr>
          <a:xfrm>
            <a:off x="9144000" y="14404067"/>
            <a:ext cx="14630400" cy="1887376"/>
          </a:xfrm>
          <a:prstGeom prst="rect">
            <a:avLst/>
          </a:prstGeom>
          <a:noFill/>
        </p:spPr>
        <p:txBody>
          <a:bodyPr wrap="square" rtlCol="0">
            <a:spAutoFit/>
          </a:bodyPr>
          <a:lstStyle/>
          <a:p>
            <a:r>
              <a:rPr lang="en-US" sz="2333" dirty="0">
                <a:latin typeface="Arial" charset="0"/>
                <a:ea typeface="Arial" charset="0"/>
                <a:cs typeface="Arial" charset="0"/>
              </a:rPr>
              <a:t>If you miss the deadline for submitting your poster to us for free printing, you may still get your poster printed by </a:t>
            </a:r>
            <a:r>
              <a:rPr lang="en-US" sz="2333" dirty="0" err="1">
                <a:latin typeface="Arial" charset="0"/>
                <a:ea typeface="Arial" charset="0"/>
                <a:cs typeface="Arial" charset="0"/>
              </a:rPr>
              <a:t>BiotechProductions</a:t>
            </a:r>
            <a:r>
              <a:rPr lang="en-US" sz="2333" dirty="0">
                <a:latin typeface="Arial" charset="0"/>
                <a:ea typeface="Arial" charset="0"/>
                <a:cs typeface="Arial" charset="0"/>
              </a:rPr>
              <a:t> but you must cover the costs.  You can place your order via their website biotech-</a:t>
            </a:r>
            <a:r>
              <a:rPr lang="en-US" sz="2333" dirty="0" err="1">
                <a:latin typeface="Arial" charset="0"/>
                <a:ea typeface="Arial" charset="0"/>
                <a:cs typeface="Arial" charset="0"/>
              </a:rPr>
              <a:t>productions.com</a:t>
            </a:r>
            <a:r>
              <a:rPr lang="en-US" sz="2333" dirty="0">
                <a:latin typeface="Arial" charset="0"/>
                <a:ea typeface="Arial" charset="0"/>
                <a:cs typeface="Arial" charset="0"/>
              </a:rPr>
              <a:t>.  Or, call them at 650-369-4541.  You must submit your printed poster to us in advance of the start of poster session. Please contact us to confirm your plans to submit a printed poster and for additional information regarding deadlines and procedures getting the printed poster to us in time.</a:t>
            </a:r>
          </a:p>
        </p:txBody>
      </p:sp>
    </p:spTree>
  </p:cSld>
  <p:clrMapOvr>
    <a:masterClrMapping/>
  </p:clrMapOvr>
</p:sld>
</file>

<file path=ppt/theme/theme1.xml><?xml version="1.0" encoding="utf-8"?>
<a:theme xmlns:a="http://schemas.openxmlformats.org/drawingml/2006/main" name="3x4">
  <a:themeElements>
    <a:clrScheme name="3x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x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3x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x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x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x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x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x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x4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x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x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x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x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x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STORAGE:vas forms:POSTER Templates:ppt temps:3x4.pot</Template>
  <TotalTime>565</TotalTime>
  <Words>631</Words>
  <Application>Microsoft Macintosh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ＭＳ Ｐゴシック</vt:lpstr>
      <vt:lpstr>Times New Roman</vt:lpstr>
      <vt:lpstr>3x4</vt:lpstr>
      <vt:lpstr>PowerPoint Presentation</vt:lpstr>
    </vt:vector>
  </TitlesOfParts>
  <Company>VAS</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VAS</dc:creator>
  <cp:lastModifiedBy>Alyssa Bogetz</cp:lastModifiedBy>
  <cp:revision>100</cp:revision>
  <cp:lastPrinted>2015-04-10T16:09:48Z</cp:lastPrinted>
  <dcterms:created xsi:type="dcterms:W3CDTF">2002-11-05T20:37:20Z</dcterms:created>
  <dcterms:modified xsi:type="dcterms:W3CDTF">2017-03-29T18:10:55Z</dcterms:modified>
</cp:coreProperties>
</file>