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892" r:id="rId5"/>
  </p:sldMasterIdLst>
  <p:notesMasterIdLst>
    <p:notesMasterId r:id="rId42"/>
  </p:notesMasterIdLst>
  <p:handoutMasterIdLst>
    <p:handoutMasterId r:id="rId43"/>
  </p:handoutMasterIdLst>
  <p:sldIdLst>
    <p:sldId id="500" r:id="rId6"/>
    <p:sldId id="432" r:id="rId7"/>
    <p:sldId id="435" r:id="rId8"/>
    <p:sldId id="438" r:id="rId9"/>
    <p:sldId id="439" r:id="rId10"/>
    <p:sldId id="440" r:id="rId11"/>
    <p:sldId id="441" r:id="rId12"/>
    <p:sldId id="460" r:id="rId13"/>
    <p:sldId id="461" r:id="rId14"/>
    <p:sldId id="462" r:id="rId15"/>
    <p:sldId id="501" r:id="rId16"/>
    <p:sldId id="502" r:id="rId17"/>
    <p:sldId id="503" r:id="rId18"/>
    <p:sldId id="511" r:id="rId19"/>
    <p:sldId id="465" r:id="rId20"/>
    <p:sldId id="474" r:id="rId21"/>
    <p:sldId id="473" r:id="rId22"/>
    <p:sldId id="475" r:id="rId23"/>
    <p:sldId id="483" r:id="rId24"/>
    <p:sldId id="485" r:id="rId25"/>
    <p:sldId id="486" r:id="rId26"/>
    <p:sldId id="487" r:id="rId27"/>
    <p:sldId id="476" r:id="rId28"/>
    <p:sldId id="477" r:id="rId29"/>
    <p:sldId id="478" r:id="rId30"/>
    <p:sldId id="479" r:id="rId31"/>
    <p:sldId id="484" r:id="rId32"/>
    <p:sldId id="512" r:id="rId33"/>
    <p:sldId id="513" r:id="rId34"/>
    <p:sldId id="514" r:id="rId35"/>
    <p:sldId id="516" r:id="rId36"/>
    <p:sldId id="481" r:id="rId37"/>
    <p:sldId id="491" r:id="rId38"/>
    <p:sldId id="515" r:id="rId39"/>
    <p:sldId id="493" r:id="rId40"/>
    <p:sldId id="49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065FEC1B-068D-F742-9739-C03D01A1DBE9}">
          <p14:sldIdLst>
            <p14:sldId id="500"/>
            <p14:sldId id="432"/>
            <p14:sldId id="435"/>
            <p14:sldId id="438"/>
            <p14:sldId id="439"/>
            <p14:sldId id="440"/>
            <p14:sldId id="441"/>
          </p14:sldIdLst>
        </p14:section>
        <p14:section name="Examples" id="{181B238E-343F-5043-824B-8D3DFAA30018}">
          <p14:sldIdLst>
            <p14:sldId id="460"/>
            <p14:sldId id="461"/>
            <p14:sldId id="462"/>
            <p14:sldId id="501"/>
            <p14:sldId id="502"/>
            <p14:sldId id="503"/>
            <p14:sldId id="511"/>
            <p14:sldId id="465"/>
            <p14:sldId id="474"/>
            <p14:sldId id="473"/>
            <p14:sldId id="475"/>
            <p14:sldId id="483"/>
            <p14:sldId id="485"/>
            <p14:sldId id="486"/>
            <p14:sldId id="487"/>
            <p14:sldId id="476"/>
            <p14:sldId id="477"/>
            <p14:sldId id="478"/>
            <p14:sldId id="479"/>
            <p14:sldId id="484"/>
            <p14:sldId id="512"/>
            <p14:sldId id="513"/>
            <p14:sldId id="514"/>
            <p14:sldId id="516"/>
            <p14:sldId id="481"/>
            <p14:sldId id="491"/>
            <p14:sldId id="515"/>
            <p14:sldId id="493"/>
            <p14:sldId id="4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3A4B"/>
    <a:srgbClr val="E04F39"/>
    <a:srgbClr val="E98300"/>
    <a:srgbClr val="B26F16"/>
    <a:srgbClr val="928B8B"/>
    <a:srgbClr val="5F574F"/>
    <a:srgbClr val="8C1515"/>
    <a:srgbClr val="651C32"/>
    <a:srgbClr val="5C0B8A"/>
    <a:srgbClr val="0082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72"/>
    <p:restoredTop sz="93820"/>
  </p:normalViewPr>
  <p:slideViewPr>
    <p:cSldViewPr snapToGrid="0">
      <p:cViewPr varScale="1">
        <p:scale>
          <a:sx n="109" d="100"/>
          <a:sy n="109" d="100"/>
        </p:scale>
        <p:origin x="200" y="296"/>
      </p:cViewPr>
      <p:guideLst/>
    </p:cSldViewPr>
  </p:slideViewPr>
  <p:notesTextViewPr>
    <p:cViewPr>
      <p:scale>
        <a:sx n="1" d="1"/>
        <a:sy n="1" d="1"/>
      </p:scale>
      <p:origin x="0" y="0"/>
    </p:cViewPr>
  </p:notesTextViewPr>
  <p:notesViewPr>
    <p:cSldViewPr snapToGrid="0">
      <p:cViewPr>
        <p:scale>
          <a:sx n="1" d="2"/>
          <a:sy n="1" d="2"/>
        </p:scale>
        <p:origin x="4680" y="1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105-3544-8299-A394BA0192A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105-3544-8299-A394BA0192A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105-3544-8299-A394BA0192A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105-3544-8299-A394BA0192A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105-3544-8299-A394BA0192A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105-3544-8299-A394BA0192A7}"/>
              </c:ext>
            </c:extLst>
          </c:dPt>
          <c:cat>
            <c:strRef>
              <c:f>Sheet1!$A$2:$A$7</c:f>
              <c:strCache>
                <c:ptCount val="6"/>
                <c:pt idx="0">
                  <c:v>1st Period</c:v>
                </c:pt>
                <c:pt idx="1">
                  <c:v>2nd Period</c:v>
                </c:pt>
                <c:pt idx="2">
                  <c:v>3rd Period</c:v>
                </c:pt>
                <c:pt idx="3">
                  <c:v>4th Period</c:v>
                </c:pt>
                <c:pt idx="4">
                  <c:v>5th Period</c:v>
                </c:pt>
                <c:pt idx="5">
                  <c:v>6th Period</c:v>
                </c:pt>
              </c:strCache>
            </c:strRef>
          </c:cat>
          <c:val>
            <c:numRef>
              <c:f>Sheet1!$B$2:$B$7</c:f>
              <c:numCache>
                <c:formatCode>General</c:formatCode>
                <c:ptCount val="6"/>
                <c:pt idx="0">
                  <c:v>8.1999999999999993</c:v>
                </c:pt>
                <c:pt idx="1">
                  <c:v>3.2</c:v>
                </c:pt>
                <c:pt idx="2">
                  <c:v>1.4</c:v>
                </c:pt>
                <c:pt idx="3">
                  <c:v>1.2</c:v>
                </c:pt>
                <c:pt idx="4">
                  <c:v>4</c:v>
                </c:pt>
                <c:pt idx="5">
                  <c:v>3</c:v>
                </c:pt>
              </c:numCache>
            </c:numRef>
          </c:val>
          <c:extLst>
            <c:ext xmlns:c16="http://schemas.microsoft.com/office/drawing/2014/chart" uri="{C3380CC4-5D6E-409C-BE32-E72D297353CC}">
              <c16:uniqueId val="{00000000-B8B9-F44B-845C-7F706F494F8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Franklin Gothic Book" panose="020B0503020102020204" pitchFamily="34" charset="0"/>
            </a:endParaRPr>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latin typeface="Franklin Gothic Book" panose="020B0503020102020204" pitchFamily="34" charset="0"/>
              </a:rPr>
              <a:t>7/18/23</a:t>
            </a:fld>
            <a:endParaRPr lang="en-US">
              <a:latin typeface="Franklin Gothic Book" panose="020B0503020102020204" pitchFamily="34" charset="0"/>
            </a:endParaRPr>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latin typeface="Franklin Gothic Book" panose="020B0503020102020204" pitchFamily="34" charset="0"/>
              </a:rPr>
              <a:t>‹#›</a:t>
            </a:fld>
            <a:endParaRPr lang="en-US">
              <a:latin typeface="Franklin Gothic Book" panose="020B0503020102020204" pitchFamily="34" charset="0"/>
            </a:endParaRPr>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Franklin Gothic Book" panose="020B05030201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Franklin Gothic Book" panose="020B0503020102020204" pitchFamily="34" charset="0"/>
              </a:defRPr>
            </a:lvl1pPr>
          </a:lstStyle>
          <a:p>
            <a:fld id="{A2FD89D3-6540-412A-8DF7-24F6B362E6BB}" type="datetimeFigureOut">
              <a:rPr lang="en-US" smtClean="0"/>
              <a:pPr/>
              <a:t>7/18/23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Franklin Gothic Book" panose="020B05030201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Franklin Gothic Book" panose="020B0503020102020204" pitchFamily="34" charset="0"/>
              </a:defRPr>
            </a:lvl1pPr>
          </a:lstStyle>
          <a:p>
            <a:fld id="{53BCCA8E-E054-4945-93F6-8F3E2A7D5A26}" type="slidenum">
              <a:rPr lang="en-US" smtClean="0"/>
              <a:pPr/>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Franklin Gothic Book" panose="020B0503020102020204" pitchFamily="34" charset="0"/>
        <a:ea typeface="+mn-ea"/>
        <a:cs typeface="+mn-cs"/>
      </a:defRPr>
    </a:lvl1pPr>
    <a:lvl2pPr marL="457200" algn="l" defTabSz="914400" rtl="0" eaLnBrk="1" latinLnBrk="0" hangingPunct="1">
      <a:defRPr sz="1200" b="0" i="0" kern="1200">
        <a:solidFill>
          <a:schemeClr val="tx1"/>
        </a:solidFill>
        <a:latin typeface="Franklin Gothic Book" panose="020B0503020102020204" pitchFamily="34" charset="0"/>
        <a:ea typeface="+mn-ea"/>
        <a:cs typeface="+mn-cs"/>
      </a:defRPr>
    </a:lvl2pPr>
    <a:lvl3pPr marL="914400" algn="l" defTabSz="914400" rtl="0" eaLnBrk="1" latinLnBrk="0" hangingPunct="1">
      <a:defRPr sz="1200" b="0" i="0" kern="1200">
        <a:solidFill>
          <a:schemeClr val="tx1"/>
        </a:solidFill>
        <a:latin typeface="Franklin Gothic Book" panose="020B0503020102020204" pitchFamily="34" charset="0"/>
        <a:ea typeface="+mn-ea"/>
        <a:cs typeface="+mn-cs"/>
      </a:defRPr>
    </a:lvl3pPr>
    <a:lvl4pPr marL="1371600" algn="l" defTabSz="914400" rtl="0" eaLnBrk="1" latinLnBrk="0" hangingPunct="1">
      <a:defRPr sz="1200" b="0" i="0" kern="1200">
        <a:solidFill>
          <a:schemeClr val="tx1"/>
        </a:solidFill>
        <a:latin typeface="Franklin Gothic Book" panose="020B0503020102020204" pitchFamily="34" charset="0"/>
        <a:ea typeface="+mn-ea"/>
        <a:cs typeface="+mn-cs"/>
      </a:defRPr>
    </a:lvl4pPr>
    <a:lvl5pPr marL="1828800" algn="l" defTabSz="914400" rtl="0" eaLnBrk="1" latinLnBrk="0" hangingPunct="1">
      <a:defRPr sz="1200" b="0" i="0" kern="1200">
        <a:solidFill>
          <a:schemeClr val="tx1"/>
        </a:solidFill>
        <a:latin typeface="Franklin Gothic Book" panose="020B05030201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1963" y="412749"/>
            <a:ext cx="5486399" cy="1731735"/>
          </a:xfrm>
          <a:noFill/>
        </p:spPr>
        <p:txBody>
          <a:bodyPr lIns="1097280" tIns="0" rIns="731520" bIns="91440" anchor="b" anchorCtr="0"/>
          <a:lstStyle>
            <a:lvl1pPr>
              <a:lnSpc>
                <a:spcPct val="90000"/>
              </a:lnSpc>
              <a:defRPr sz="3000" b="1" i="0">
                <a:solidFill>
                  <a:schemeClr val="accent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8ECEF577-D49E-EE4D-9822-BF86CC676FF3}"/>
              </a:ext>
            </a:extLst>
          </p:cNvPr>
          <p:cNvSpPr>
            <a:spLocks noGrp="1"/>
          </p:cNvSpPr>
          <p:nvPr>
            <p:ph type="body" sz="quarter" idx="20" hasCustomPrompt="1"/>
          </p:nvPr>
        </p:nvSpPr>
        <p:spPr>
          <a:xfrm>
            <a:off x="461963" y="3129223"/>
            <a:ext cx="3846511" cy="998640"/>
          </a:xfrm>
        </p:spPr>
        <p:txBody>
          <a:bodyPr lIns="1097280" tIns="0" anchor="b" anchorCtr="0"/>
          <a:lstStyle>
            <a:lvl1pPr>
              <a:buFontTx/>
              <a:buNone/>
              <a:defRPr sz="1400" b="1">
                <a:solidFill>
                  <a:schemeClr val="accent1"/>
                </a:solidFill>
              </a:defRPr>
            </a:lvl1pPr>
            <a:lvl2pPr>
              <a:spcAft>
                <a:spcPts val="0"/>
              </a:spcAft>
              <a:buFontTx/>
              <a:buNone/>
              <a:defRPr sz="1400">
                <a:solidFill>
                  <a:schemeClr val="tx1"/>
                </a:solidFill>
              </a:defRPr>
            </a:lvl2pPr>
            <a:lvl3pPr marL="0" indent="0">
              <a:buFontTx/>
              <a:buNone/>
              <a:defRPr sz="14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vl6pPr marL="0" indent="0">
              <a:buFontTx/>
              <a:buNone/>
              <a:defRPr>
                <a:solidFill>
                  <a:schemeClr val="tx1"/>
                </a:solidFill>
              </a:defRPr>
            </a:lvl6pPr>
            <a:lvl7pPr marL="0" indent="0">
              <a:buFontTx/>
              <a:buNone/>
              <a:defRPr>
                <a:solidFill>
                  <a:schemeClr val="tx1"/>
                </a:solidFill>
              </a:defRPr>
            </a:lvl7pPr>
            <a:lvl8pPr>
              <a:defRPr>
                <a:solidFill>
                  <a:schemeClr val="tx1"/>
                </a:solidFill>
              </a:defRPr>
            </a:lvl8pPr>
            <a:lvl9pPr>
              <a:defRPr>
                <a:solidFill>
                  <a:schemeClr val="tx1"/>
                </a:solidFill>
              </a:defRPr>
            </a:lvl9pPr>
          </a:lstStyle>
          <a:p>
            <a:pPr lvl="0"/>
            <a:r>
              <a:rPr lang="en-US" dirty="0"/>
              <a:t>Presenter Name</a:t>
            </a:r>
          </a:p>
          <a:p>
            <a:pPr lvl="1"/>
            <a:r>
              <a:rPr lang="en-US" dirty="0"/>
              <a:t>Presenter Title</a:t>
            </a:r>
          </a:p>
          <a:p>
            <a:pPr lvl="2"/>
            <a:r>
              <a:rPr lang="en-US" dirty="0"/>
              <a:t>Audience</a:t>
            </a:r>
          </a:p>
          <a:p>
            <a:pPr lvl="2"/>
            <a:r>
              <a:rPr lang="en-US" dirty="0"/>
              <a:t>Date</a:t>
            </a:r>
          </a:p>
        </p:txBody>
      </p:sp>
      <p:sp>
        <p:nvSpPr>
          <p:cNvPr id="8" name="Text Placeholder 2">
            <a:extLst>
              <a:ext uri="{FF2B5EF4-FFF2-40B4-BE49-F238E27FC236}">
                <a16:creationId xmlns:a16="http://schemas.microsoft.com/office/drawing/2014/main" id="{083F15D6-39BD-4E4F-A707-072DFAE5DBEB}"/>
              </a:ext>
            </a:extLst>
          </p:cNvPr>
          <p:cNvSpPr>
            <a:spLocks noGrp="1"/>
          </p:cNvSpPr>
          <p:nvPr>
            <p:ph type="body" sz="quarter" idx="19"/>
          </p:nvPr>
        </p:nvSpPr>
        <p:spPr>
          <a:xfrm>
            <a:off x="461963" y="2144485"/>
            <a:ext cx="5484685" cy="984738"/>
          </a:xfrm>
        </p:spPr>
        <p:txBody>
          <a:bodyPr lIns="1097280" tIns="0" rIns="457200"/>
          <a:lstStyle>
            <a:lvl1pPr>
              <a:lnSpc>
                <a:spcPct val="100000"/>
              </a:lnSpc>
              <a:spcAft>
                <a:spcPts val="0"/>
              </a:spcAft>
              <a:defRPr sz="2000" b="1" i="0">
                <a:solidFill>
                  <a:schemeClr val="tx1"/>
                </a:solidFill>
                <a:latin typeface="+mn-lt"/>
              </a:defRPr>
            </a:lvl1pPr>
            <a:lvl2pPr>
              <a:lnSpc>
                <a:spcPct val="100000"/>
              </a:lnSpc>
              <a:spcAft>
                <a:spcPts val="0"/>
              </a:spcAft>
              <a:defRPr sz="2000" b="1">
                <a:solidFill>
                  <a:schemeClr val="accent2"/>
                </a:solidFill>
              </a:defRPr>
            </a:lvl2pPr>
            <a:lvl3pPr marL="0" indent="0">
              <a:buFontTx/>
              <a:buNone/>
              <a:defRPr sz="2000" b="1">
                <a:solidFill>
                  <a:schemeClr val="accent2"/>
                </a:solidFill>
              </a:defRPr>
            </a:lvl3pPr>
            <a:lvl4pPr marL="0" indent="0">
              <a:buFontTx/>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en-US"/>
              <a:t>Edit Master text styles</a:t>
            </a:r>
          </a:p>
        </p:txBody>
      </p:sp>
      <p:sp>
        <p:nvSpPr>
          <p:cNvPr id="9" name="Picture Placeholder 8">
            <a:extLst>
              <a:ext uri="{FF2B5EF4-FFF2-40B4-BE49-F238E27FC236}">
                <a16:creationId xmlns:a16="http://schemas.microsoft.com/office/drawing/2014/main" id="{F7BEA5A6-A33E-494C-BC74-CBE1F826922D}"/>
              </a:ext>
            </a:extLst>
          </p:cNvPr>
          <p:cNvSpPr>
            <a:spLocks noGrp="1"/>
          </p:cNvSpPr>
          <p:nvPr>
            <p:ph type="pic" sz="quarter" idx="23"/>
          </p:nvPr>
        </p:nvSpPr>
        <p:spPr>
          <a:xfrm>
            <a:off x="4367644" y="24136"/>
            <a:ext cx="7824356" cy="4689381"/>
          </a:xfrm>
          <a:custGeom>
            <a:avLst/>
            <a:gdLst>
              <a:gd name="connsiteX0" fmla="*/ 1115282 w 7824356"/>
              <a:gd name="connsiteY0" fmla="*/ 0 h 4689381"/>
              <a:gd name="connsiteX1" fmla="*/ 7824356 w 7824356"/>
              <a:gd name="connsiteY1" fmla="*/ 0 h 4689381"/>
              <a:gd name="connsiteX2" fmla="*/ 7824356 w 7824356"/>
              <a:gd name="connsiteY2" fmla="*/ 4689381 h 4689381"/>
              <a:gd name="connsiteX3" fmla="*/ 0 w 7824356"/>
              <a:gd name="connsiteY3" fmla="*/ 4689381 h 4689381"/>
              <a:gd name="connsiteX4" fmla="*/ 1115282 w 7824356"/>
              <a:gd name="connsiteY4" fmla="*/ 1372807 h 4689381"/>
              <a:gd name="connsiteX5" fmla="*/ 1115282 w 7824356"/>
              <a:gd name="connsiteY5" fmla="*/ 0 h 46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24356" h="4689381">
                <a:moveTo>
                  <a:pt x="1115282" y="0"/>
                </a:moveTo>
                <a:lnTo>
                  <a:pt x="7824356" y="0"/>
                </a:lnTo>
                <a:cubicBezTo>
                  <a:pt x="7824356" y="0"/>
                  <a:pt x="7824356" y="0"/>
                  <a:pt x="7824356" y="4689381"/>
                </a:cubicBezTo>
                <a:cubicBezTo>
                  <a:pt x="7824356" y="4689381"/>
                  <a:pt x="7824356" y="4689381"/>
                  <a:pt x="0" y="4689381"/>
                </a:cubicBezTo>
                <a:cubicBezTo>
                  <a:pt x="695946" y="3764620"/>
                  <a:pt x="1115282" y="2611413"/>
                  <a:pt x="1115282" y="1372807"/>
                </a:cubicBezTo>
                <a:cubicBezTo>
                  <a:pt x="1115282" y="1372807"/>
                  <a:pt x="1115282" y="1372807"/>
                  <a:pt x="1115282" y="0"/>
                </a:cubicBezTo>
                <a:close/>
              </a:path>
            </a:pathLst>
          </a:custGeom>
          <a:solidFill>
            <a:schemeClr val="bg1">
              <a:lumMod val="75000"/>
            </a:schemeClr>
          </a:solidFill>
        </p:spPr>
        <p:txBody>
          <a:bodyPr wrap="square" tIns="1737360">
            <a:noAutofit/>
          </a:bodyPr>
          <a:lstStyle>
            <a:lvl1pPr algn="ctr">
              <a:defRPr/>
            </a:lvl1pPr>
          </a:lstStyle>
          <a:p>
            <a:r>
              <a:rPr lang="en-US"/>
              <a:t>Click icon to add picture</a:t>
            </a:r>
          </a:p>
        </p:txBody>
      </p:sp>
      <p:pic>
        <p:nvPicPr>
          <p:cNvPr id="3" name="Picture 2" descr="A black and red sign with white text&#10;&#10;Description automatically generated">
            <a:extLst>
              <a:ext uri="{FF2B5EF4-FFF2-40B4-BE49-F238E27FC236}">
                <a16:creationId xmlns:a16="http://schemas.microsoft.com/office/drawing/2014/main" id="{04C44DD8-5212-7D69-817F-B5F6BCD533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822" y="5813352"/>
            <a:ext cx="3162123" cy="731375"/>
          </a:xfrm>
          <a:prstGeom prst="rect">
            <a:avLst/>
          </a:prstGeom>
        </p:spPr>
      </p:pic>
    </p:spTree>
    <p:extLst>
      <p:ext uri="{BB962C8B-B14F-4D97-AF65-F5344CB8AC3E}">
        <p14:creationId xmlns:p14="http://schemas.microsoft.com/office/powerpoint/2010/main" val="93298038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1col">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1932944-0232-2E42-81E7-BAEE331D8615}"/>
              </a:ext>
            </a:extLst>
          </p:cNvPr>
          <p:cNvSpPr>
            <a:spLocks noGrp="1"/>
          </p:cNvSpPr>
          <p:nvPr>
            <p:ph type="sldNum" sz="quarter" idx="14"/>
          </p:nvPr>
        </p:nvSpPr>
        <p:spPr/>
        <p:txBody>
          <a:bodyPr/>
          <a:lstStyle>
            <a:lvl1pPr>
              <a:defRPr b="0" i="0"/>
            </a:lvl1pPr>
          </a:lstStyle>
          <a:p>
            <a:fld id="{63DCA5C9-2E11-4C67-86EB-AE1DE127DC64}" type="slidenum">
              <a:rPr lang="en-US" smtClean="0"/>
              <a:pPr/>
              <a:t>‹#›</a:t>
            </a:fld>
            <a:endParaRPr lang="en-US"/>
          </a:p>
        </p:txBody>
      </p:sp>
      <p:sp>
        <p:nvSpPr>
          <p:cNvPr id="3" name="Footer Placeholder 2">
            <a:extLst>
              <a:ext uri="{FF2B5EF4-FFF2-40B4-BE49-F238E27FC236}">
                <a16:creationId xmlns:a16="http://schemas.microsoft.com/office/drawing/2014/main" id="{C4DC3D60-959E-D249-994F-84185C526F40}"/>
              </a:ext>
            </a:extLst>
          </p:cNvPr>
          <p:cNvSpPr>
            <a:spLocks noGrp="1"/>
          </p:cNvSpPr>
          <p:nvPr>
            <p:ph type="ftr" sz="quarter" idx="16"/>
          </p:nvPr>
        </p:nvSpPr>
        <p:spPr/>
        <p:txBody>
          <a:bodyPr/>
          <a:lstStyle/>
          <a:p>
            <a:r>
              <a:rPr lang="en-US"/>
              <a:t>Confidential</a:t>
            </a:r>
          </a:p>
        </p:txBody>
      </p:sp>
      <p:sp>
        <p:nvSpPr>
          <p:cNvPr id="8" name="Content Placeholder 9">
            <a:extLst>
              <a:ext uri="{FF2B5EF4-FFF2-40B4-BE49-F238E27FC236}">
                <a16:creationId xmlns:a16="http://schemas.microsoft.com/office/drawing/2014/main" id="{529E557C-5767-4847-B8BF-1A81B3688EE4}"/>
              </a:ext>
            </a:extLst>
          </p:cNvPr>
          <p:cNvSpPr>
            <a:spLocks noGrp="1"/>
          </p:cNvSpPr>
          <p:nvPr>
            <p:ph sz="quarter" idx="18"/>
          </p:nvPr>
        </p:nvSpPr>
        <p:spPr>
          <a:xfrm>
            <a:off x="461964" y="1687513"/>
            <a:ext cx="11268073" cy="4370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007DBF42-FE64-264C-80DF-7CC1D3991382}"/>
              </a:ext>
            </a:extLst>
          </p:cNvPr>
          <p:cNvSpPr>
            <a:spLocks noGrp="1"/>
          </p:cNvSpPr>
          <p:nvPr>
            <p:ph type="title"/>
          </p:nvPr>
        </p:nvSpPr>
        <p:spPr>
          <a:xfrm>
            <a:off x="461964" y="412749"/>
            <a:ext cx="11268074" cy="1014414"/>
          </a:xfrm>
        </p:spPr>
        <p:txBody>
          <a:bodyPr/>
          <a:lstStyle/>
          <a:p>
            <a:r>
              <a:rPr lang="en-US"/>
              <a:t>Click to edit Master title style</a:t>
            </a:r>
          </a:p>
        </p:txBody>
      </p:sp>
      <p:pic>
        <p:nvPicPr>
          <p:cNvPr id="2" name="Picture 1" descr="A black and red sign with white text&#10;&#10;Description automatically generated">
            <a:extLst>
              <a:ext uri="{FF2B5EF4-FFF2-40B4-BE49-F238E27FC236}">
                <a16:creationId xmlns:a16="http://schemas.microsoft.com/office/drawing/2014/main" id="{830C367E-8A8B-A1C7-6C64-FC18A3A005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67467"/>
            <a:ext cx="2103193" cy="552014"/>
          </a:xfrm>
          <a:prstGeom prst="rect">
            <a:avLst/>
          </a:prstGeom>
        </p:spPr>
      </p:pic>
    </p:spTree>
    <p:extLst>
      <p:ext uri="{BB962C8B-B14F-4D97-AF65-F5344CB8AC3E}">
        <p14:creationId xmlns:p14="http://schemas.microsoft.com/office/powerpoint/2010/main" val="2813096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2co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p>
            <a:r>
              <a:rPr lang="en-US"/>
              <a:t>Confidential</a:t>
            </a:r>
          </a:p>
        </p:txBody>
      </p:sp>
      <p:sp>
        <p:nvSpPr>
          <p:cNvPr id="10" name="Content Placeholder 9">
            <a:extLst>
              <a:ext uri="{FF2B5EF4-FFF2-40B4-BE49-F238E27FC236}">
                <a16:creationId xmlns:a16="http://schemas.microsoft.com/office/drawing/2014/main" id="{70C47D75-C1DF-8D4D-A586-D1D7EA170598}"/>
              </a:ext>
            </a:extLst>
          </p:cNvPr>
          <p:cNvSpPr>
            <a:spLocks noGrp="1"/>
          </p:cNvSpPr>
          <p:nvPr>
            <p:ph sz="quarter" idx="18"/>
          </p:nvPr>
        </p:nvSpPr>
        <p:spPr>
          <a:xfrm>
            <a:off x="471488" y="1687513"/>
            <a:ext cx="5476875" cy="4370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9">
            <a:extLst>
              <a:ext uri="{FF2B5EF4-FFF2-40B4-BE49-F238E27FC236}">
                <a16:creationId xmlns:a16="http://schemas.microsoft.com/office/drawing/2014/main" id="{BFD67E82-5546-DA4D-AD5D-1F463B538D46}"/>
              </a:ext>
            </a:extLst>
          </p:cNvPr>
          <p:cNvSpPr>
            <a:spLocks noGrp="1"/>
          </p:cNvSpPr>
          <p:nvPr>
            <p:ph sz="quarter" idx="19"/>
          </p:nvPr>
        </p:nvSpPr>
        <p:spPr>
          <a:xfrm>
            <a:off x="6248173" y="1687513"/>
            <a:ext cx="5476875" cy="4370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461964" y="412749"/>
            <a:ext cx="11268074" cy="1014414"/>
          </a:xfrm>
        </p:spPr>
        <p:txBody>
          <a:bodyPr/>
          <a:lstStyle/>
          <a:p>
            <a:r>
              <a:rPr lang="en-US"/>
              <a:t>Click to edit Master title style</a:t>
            </a:r>
          </a:p>
        </p:txBody>
      </p:sp>
      <p:pic>
        <p:nvPicPr>
          <p:cNvPr id="2" name="Picture 1" descr="A black and red sign with white text&#10;&#10;Description automatically generated">
            <a:extLst>
              <a:ext uri="{FF2B5EF4-FFF2-40B4-BE49-F238E27FC236}">
                <a16:creationId xmlns:a16="http://schemas.microsoft.com/office/drawing/2014/main" id="{505938CD-7020-D9B4-4381-79CFC5FB2A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67467"/>
            <a:ext cx="2103193" cy="552014"/>
          </a:xfrm>
          <a:prstGeom prst="rect">
            <a:avLst/>
          </a:prstGeom>
        </p:spPr>
      </p:pic>
    </p:spTree>
    <p:extLst>
      <p:ext uri="{BB962C8B-B14F-4D97-AF65-F5344CB8AC3E}">
        <p14:creationId xmlns:p14="http://schemas.microsoft.com/office/powerpoint/2010/main" val="1319420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col">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057BFD19-B1E2-6C47-BE5F-AD22398F148D}"/>
              </a:ext>
            </a:extLst>
          </p:cNvPr>
          <p:cNvSpPr>
            <a:spLocks noGrp="1"/>
          </p:cNvSpPr>
          <p:nvPr>
            <p:ph type="ftr" sz="quarter" idx="18"/>
          </p:nvPr>
        </p:nvSpPr>
        <p:spPr/>
        <p:txBody>
          <a:bodyPr/>
          <a:lstStyle/>
          <a:p>
            <a:r>
              <a:rPr lang="en-US"/>
              <a:t>Confidential</a:t>
            </a:r>
          </a:p>
        </p:txBody>
      </p:sp>
      <p:sp>
        <p:nvSpPr>
          <p:cNvPr id="10" name="Content Placeholder 9">
            <a:extLst>
              <a:ext uri="{FF2B5EF4-FFF2-40B4-BE49-F238E27FC236}">
                <a16:creationId xmlns:a16="http://schemas.microsoft.com/office/drawing/2014/main" id="{B65029DA-9E31-CA47-8E3A-62DA9B0C7A7B}"/>
              </a:ext>
            </a:extLst>
          </p:cNvPr>
          <p:cNvSpPr>
            <a:spLocks noGrp="1"/>
          </p:cNvSpPr>
          <p:nvPr>
            <p:ph sz="quarter" idx="19"/>
          </p:nvPr>
        </p:nvSpPr>
        <p:spPr>
          <a:xfrm>
            <a:off x="471488" y="1687513"/>
            <a:ext cx="3567111" cy="4370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9">
            <a:extLst>
              <a:ext uri="{FF2B5EF4-FFF2-40B4-BE49-F238E27FC236}">
                <a16:creationId xmlns:a16="http://schemas.microsoft.com/office/drawing/2014/main" id="{2F23112B-A491-CE49-A4AA-F0D05F0A1A03}"/>
              </a:ext>
            </a:extLst>
          </p:cNvPr>
          <p:cNvSpPr>
            <a:spLocks noGrp="1"/>
          </p:cNvSpPr>
          <p:nvPr>
            <p:ph sz="quarter" idx="20"/>
          </p:nvPr>
        </p:nvSpPr>
        <p:spPr>
          <a:xfrm>
            <a:off x="4317773" y="1687513"/>
            <a:ext cx="3567111" cy="4370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9">
            <a:extLst>
              <a:ext uri="{FF2B5EF4-FFF2-40B4-BE49-F238E27FC236}">
                <a16:creationId xmlns:a16="http://schemas.microsoft.com/office/drawing/2014/main" id="{8EB0A0F7-9C92-9B49-A9A2-710AC68254EA}"/>
              </a:ext>
            </a:extLst>
          </p:cNvPr>
          <p:cNvSpPr>
            <a:spLocks noGrp="1"/>
          </p:cNvSpPr>
          <p:nvPr>
            <p:ph sz="quarter" idx="21"/>
          </p:nvPr>
        </p:nvSpPr>
        <p:spPr>
          <a:xfrm>
            <a:off x="8178573" y="1687513"/>
            <a:ext cx="3567111" cy="4370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0F961D6F-79A5-AF46-8F4F-893761CE5BCA}"/>
              </a:ext>
            </a:extLst>
          </p:cNvPr>
          <p:cNvSpPr>
            <a:spLocks noGrp="1"/>
          </p:cNvSpPr>
          <p:nvPr>
            <p:ph type="title"/>
          </p:nvPr>
        </p:nvSpPr>
        <p:spPr/>
        <p:txBody>
          <a:bodyPr/>
          <a:lstStyle/>
          <a:p>
            <a:r>
              <a:rPr lang="en-US"/>
              <a:t>Click to edit Master title style</a:t>
            </a:r>
          </a:p>
        </p:txBody>
      </p:sp>
      <p:pic>
        <p:nvPicPr>
          <p:cNvPr id="2" name="Picture 1" descr="A black and red sign with white text&#10;&#10;Description automatically generated">
            <a:extLst>
              <a:ext uri="{FF2B5EF4-FFF2-40B4-BE49-F238E27FC236}">
                <a16:creationId xmlns:a16="http://schemas.microsoft.com/office/drawing/2014/main" id="{06987F38-201A-473A-1289-63DE360B39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66068"/>
            <a:ext cx="2103193" cy="552014"/>
          </a:xfrm>
          <a:prstGeom prst="rect">
            <a:avLst/>
          </a:prstGeom>
        </p:spPr>
      </p:pic>
    </p:spTree>
    <p:extLst>
      <p:ext uri="{BB962C8B-B14F-4D97-AF65-F5344CB8AC3E}">
        <p14:creationId xmlns:p14="http://schemas.microsoft.com/office/powerpoint/2010/main" val="3503367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col image captions">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458788" y="4291013"/>
            <a:ext cx="3567110" cy="1766887"/>
          </a:xfrm>
        </p:spPr>
        <p:txBody>
          <a:bodyPr/>
          <a:lstStyle>
            <a:lvl1pPr>
              <a:defRPr b="0" i="0"/>
            </a:lvl1pPr>
            <a:lvl2pPr>
              <a:defRPr sz="1800" b="1" i="0"/>
            </a:lvl2pPr>
            <a:lvl3pPr marL="0" indent="0">
              <a:buNone/>
              <a:defRPr/>
            </a:lvl3pPr>
          </a:lstStyle>
          <a:p>
            <a:pPr lvl="0"/>
            <a:r>
              <a:rPr lang="en-US"/>
              <a:t>Edit Master text styles</a:t>
            </a:r>
          </a:p>
          <a:p>
            <a:pPr lvl="1"/>
            <a:r>
              <a:rPr lang="en-US"/>
              <a:t>Second level</a:t>
            </a:r>
          </a:p>
        </p:txBody>
      </p:sp>
      <p:sp>
        <p:nvSpPr>
          <p:cNvPr id="14" name="Text Placeholder 4">
            <a:extLst>
              <a:ext uri="{FF2B5EF4-FFF2-40B4-BE49-F238E27FC236}">
                <a16:creationId xmlns:a16="http://schemas.microsoft.com/office/drawing/2014/main" id="{FFD6EDBE-5706-3C4E-8E00-336772570F3D}"/>
              </a:ext>
            </a:extLst>
          </p:cNvPr>
          <p:cNvSpPr>
            <a:spLocks noGrp="1"/>
          </p:cNvSpPr>
          <p:nvPr>
            <p:ph type="body" sz="quarter" idx="21"/>
          </p:nvPr>
        </p:nvSpPr>
        <p:spPr>
          <a:xfrm>
            <a:off x="8166272" y="4291013"/>
            <a:ext cx="3567429" cy="1766887"/>
          </a:xfrm>
        </p:spPr>
        <p:txBody>
          <a:bodyPr/>
          <a:lstStyle>
            <a:lvl1pPr>
              <a:defRPr b="0" i="0"/>
            </a:lvl1pPr>
            <a:lvl2pPr>
              <a:defRPr sz="1800" b="1" i="0"/>
            </a:lvl2pPr>
            <a:lvl3pPr marL="0" indent="0">
              <a:buNone/>
              <a:defRPr/>
            </a:lvl3pPr>
          </a:lstStyle>
          <a:p>
            <a:pPr lvl="0"/>
            <a:r>
              <a:rPr lang="en-US"/>
              <a:t>Edit Master text styles</a:t>
            </a:r>
          </a:p>
          <a:p>
            <a:pPr lvl="1"/>
            <a:r>
              <a:rPr lang="en-US"/>
              <a:t>Second level</a:t>
            </a:r>
          </a:p>
        </p:txBody>
      </p:sp>
      <p:sp>
        <p:nvSpPr>
          <p:cNvPr id="15" name="Text Placeholder 4">
            <a:extLst>
              <a:ext uri="{FF2B5EF4-FFF2-40B4-BE49-F238E27FC236}">
                <a16:creationId xmlns:a16="http://schemas.microsoft.com/office/drawing/2014/main" id="{5A29C03E-EEC3-EA47-A2B3-9211C623CC10}"/>
              </a:ext>
            </a:extLst>
          </p:cNvPr>
          <p:cNvSpPr>
            <a:spLocks noGrp="1"/>
          </p:cNvSpPr>
          <p:nvPr>
            <p:ph type="body" sz="quarter" idx="23"/>
          </p:nvPr>
        </p:nvSpPr>
        <p:spPr>
          <a:xfrm>
            <a:off x="4315790" y="4291013"/>
            <a:ext cx="3567429" cy="1766887"/>
          </a:xfrm>
        </p:spPr>
        <p:txBody>
          <a:bodyPr/>
          <a:lstStyle>
            <a:lvl1pPr>
              <a:defRPr b="0" i="0"/>
            </a:lvl1pPr>
            <a:lvl2pPr>
              <a:defRPr sz="1800" b="1" i="0"/>
            </a:lvl2pPr>
            <a:lvl3pPr marL="0" indent="0">
              <a:buNone/>
              <a:defRPr/>
            </a:lvl3pPr>
          </a:lstStyle>
          <a:p>
            <a:pPr lvl="0"/>
            <a:r>
              <a:rPr lang="en-US"/>
              <a:t>Edit Master text styles</a:t>
            </a:r>
          </a:p>
          <a:p>
            <a:pPr lvl="1"/>
            <a:r>
              <a:rPr lang="en-US"/>
              <a:t>Second level</a:t>
            </a:r>
          </a:p>
        </p:txBody>
      </p:sp>
      <p:sp>
        <p:nvSpPr>
          <p:cNvPr id="4" name="Title 3">
            <a:extLst>
              <a:ext uri="{FF2B5EF4-FFF2-40B4-BE49-F238E27FC236}">
                <a16:creationId xmlns:a16="http://schemas.microsoft.com/office/drawing/2014/main" id="{DAA911A0-E501-294A-88CA-43122993F3A3}"/>
              </a:ext>
            </a:extLst>
          </p:cNvPr>
          <p:cNvSpPr>
            <a:spLocks noGrp="1"/>
          </p:cNvSpPr>
          <p:nvPr>
            <p:ph type="title"/>
          </p:nvPr>
        </p:nvSpPr>
        <p:spPr/>
        <p:txBody>
          <a:bodyPr/>
          <a:lstStyle/>
          <a:p>
            <a:r>
              <a:rPr lang="en-US"/>
              <a:t>Click to edit Master title style</a:t>
            </a:r>
          </a:p>
        </p:txBody>
      </p:sp>
      <p:sp>
        <p:nvSpPr>
          <p:cNvPr id="9" name="Footer Placeholder 8">
            <a:extLst>
              <a:ext uri="{FF2B5EF4-FFF2-40B4-BE49-F238E27FC236}">
                <a16:creationId xmlns:a16="http://schemas.microsoft.com/office/drawing/2014/main" id="{4144E141-F42D-EB43-8EC1-99CDBC442248}"/>
              </a:ext>
            </a:extLst>
          </p:cNvPr>
          <p:cNvSpPr>
            <a:spLocks noGrp="1"/>
          </p:cNvSpPr>
          <p:nvPr>
            <p:ph type="ftr" sz="quarter" idx="25"/>
          </p:nvPr>
        </p:nvSpPr>
        <p:spPr/>
        <p:txBody>
          <a:bodyPr/>
          <a:lstStyle/>
          <a:p>
            <a:r>
              <a:rPr lang="en-US"/>
              <a:t>Confidential</a:t>
            </a:r>
          </a:p>
        </p:txBody>
      </p:sp>
      <p:sp>
        <p:nvSpPr>
          <p:cNvPr id="16" name="Slide Number Placeholder 15">
            <a:extLst>
              <a:ext uri="{FF2B5EF4-FFF2-40B4-BE49-F238E27FC236}">
                <a16:creationId xmlns:a16="http://schemas.microsoft.com/office/drawing/2014/main" id="{F84267C8-FC93-A24D-93DE-9B40EAEF7A99}"/>
              </a:ext>
            </a:extLst>
          </p:cNvPr>
          <p:cNvSpPr>
            <a:spLocks noGrp="1"/>
          </p:cNvSpPr>
          <p:nvPr>
            <p:ph type="sldNum" sz="quarter" idx="26"/>
          </p:nvPr>
        </p:nvSpPr>
        <p:spPr/>
        <p:txBody>
          <a:bodyPr/>
          <a:lstStyle/>
          <a:p>
            <a:fld id="{63DCA5C9-2E11-4C67-86EB-AE1DE127DC64}" type="slidenum">
              <a:rPr lang="en-US" smtClean="0"/>
              <a:pPr/>
              <a:t>‹#›</a:t>
            </a:fld>
            <a:endParaRPr lang="en-US"/>
          </a:p>
        </p:txBody>
      </p:sp>
      <p:sp>
        <p:nvSpPr>
          <p:cNvPr id="18" name="Content Placeholder 2">
            <a:extLst>
              <a:ext uri="{FF2B5EF4-FFF2-40B4-BE49-F238E27FC236}">
                <a16:creationId xmlns:a16="http://schemas.microsoft.com/office/drawing/2014/main" id="{E0E4D576-11CF-A148-8ABB-9F940BB99E01}"/>
              </a:ext>
            </a:extLst>
          </p:cNvPr>
          <p:cNvSpPr>
            <a:spLocks noGrp="1"/>
          </p:cNvSpPr>
          <p:nvPr>
            <p:ph sz="quarter" idx="27" hasCustomPrompt="1"/>
          </p:nvPr>
        </p:nvSpPr>
        <p:spPr>
          <a:xfrm>
            <a:off x="458788" y="1687513"/>
            <a:ext cx="3567112" cy="2357437"/>
          </a:xfrm>
          <a:solidFill>
            <a:schemeClr val="bg1">
              <a:lumMod val="85000"/>
            </a:schemeClr>
          </a:solidFill>
        </p:spPr>
        <p:txBody>
          <a:bodyPr/>
          <a:lstStyle/>
          <a:p>
            <a:pPr lvl="0"/>
            <a:r>
              <a:rPr lang="en-US"/>
              <a:t> </a:t>
            </a:r>
          </a:p>
        </p:txBody>
      </p:sp>
      <p:sp>
        <p:nvSpPr>
          <p:cNvPr id="19" name="Content Placeholder 2">
            <a:extLst>
              <a:ext uri="{FF2B5EF4-FFF2-40B4-BE49-F238E27FC236}">
                <a16:creationId xmlns:a16="http://schemas.microsoft.com/office/drawing/2014/main" id="{1ECEFF7E-1DAA-4A4A-9C04-211781BFE5DD}"/>
              </a:ext>
            </a:extLst>
          </p:cNvPr>
          <p:cNvSpPr>
            <a:spLocks noGrp="1"/>
          </p:cNvSpPr>
          <p:nvPr>
            <p:ph sz="quarter" idx="28" hasCustomPrompt="1"/>
          </p:nvPr>
        </p:nvSpPr>
        <p:spPr>
          <a:xfrm>
            <a:off x="4319588" y="1687513"/>
            <a:ext cx="3567112" cy="2357437"/>
          </a:xfrm>
          <a:solidFill>
            <a:schemeClr val="bg1">
              <a:lumMod val="85000"/>
            </a:schemeClr>
          </a:solidFill>
        </p:spPr>
        <p:txBody>
          <a:bodyPr/>
          <a:lstStyle/>
          <a:p>
            <a:pPr lvl="0"/>
            <a:r>
              <a:rPr lang="en-US"/>
              <a:t> </a:t>
            </a:r>
          </a:p>
        </p:txBody>
      </p:sp>
      <p:sp>
        <p:nvSpPr>
          <p:cNvPr id="20" name="Content Placeholder 2">
            <a:extLst>
              <a:ext uri="{FF2B5EF4-FFF2-40B4-BE49-F238E27FC236}">
                <a16:creationId xmlns:a16="http://schemas.microsoft.com/office/drawing/2014/main" id="{3455B716-4AE0-854B-AA1C-77190C35FB99}"/>
              </a:ext>
            </a:extLst>
          </p:cNvPr>
          <p:cNvSpPr>
            <a:spLocks noGrp="1"/>
          </p:cNvSpPr>
          <p:nvPr>
            <p:ph sz="quarter" idx="29" hasCustomPrompt="1"/>
          </p:nvPr>
        </p:nvSpPr>
        <p:spPr>
          <a:xfrm>
            <a:off x="8163454" y="1687513"/>
            <a:ext cx="3567112" cy="2357437"/>
          </a:xfrm>
          <a:solidFill>
            <a:schemeClr val="bg1">
              <a:lumMod val="85000"/>
            </a:schemeClr>
          </a:solidFill>
        </p:spPr>
        <p:txBody>
          <a:bodyPr/>
          <a:lstStyle/>
          <a:p>
            <a:pPr lvl="0"/>
            <a:r>
              <a:rPr lang="en-US"/>
              <a:t> </a:t>
            </a:r>
          </a:p>
        </p:txBody>
      </p:sp>
      <p:pic>
        <p:nvPicPr>
          <p:cNvPr id="2" name="Picture 1" descr="A black and red sign with white text&#10;&#10;Description automatically generated">
            <a:extLst>
              <a:ext uri="{FF2B5EF4-FFF2-40B4-BE49-F238E27FC236}">
                <a16:creationId xmlns:a16="http://schemas.microsoft.com/office/drawing/2014/main" id="{0156CE8E-5101-CCD3-C9DC-C5F21DDCD5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8788" y="6166068"/>
            <a:ext cx="2103193" cy="552014"/>
          </a:xfrm>
          <a:prstGeom prst="rect">
            <a:avLst/>
          </a:prstGeom>
        </p:spPr>
      </p:pic>
    </p:spTree>
    <p:extLst>
      <p:ext uri="{BB962C8B-B14F-4D97-AF65-F5344CB8AC3E}">
        <p14:creationId xmlns:p14="http://schemas.microsoft.com/office/powerpoint/2010/main" val="402791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col image captions_red">
    <p:bg>
      <p:bgPr>
        <a:solidFill>
          <a:schemeClr val="accent1"/>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8162926" y="1687513"/>
            <a:ext cx="3567111" cy="2356949"/>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12" name="Picture Placeholder 3">
            <a:extLst>
              <a:ext uri="{FF2B5EF4-FFF2-40B4-BE49-F238E27FC236}">
                <a16:creationId xmlns:a16="http://schemas.microsoft.com/office/drawing/2014/main" id="{09A9EDD0-3BF3-BB44-B8E0-0ED68D13F972}"/>
              </a:ext>
            </a:extLst>
          </p:cNvPr>
          <p:cNvSpPr>
            <a:spLocks noGrp="1"/>
          </p:cNvSpPr>
          <p:nvPr>
            <p:ph type="pic" sz="quarter" idx="19"/>
          </p:nvPr>
        </p:nvSpPr>
        <p:spPr>
          <a:xfrm>
            <a:off x="458790" y="1687513"/>
            <a:ext cx="3567110" cy="2356949"/>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458788"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p:txBody>
      </p:sp>
      <p:sp>
        <p:nvSpPr>
          <p:cNvPr id="10" name="Picture Placeholder 3">
            <a:extLst>
              <a:ext uri="{FF2B5EF4-FFF2-40B4-BE49-F238E27FC236}">
                <a16:creationId xmlns:a16="http://schemas.microsoft.com/office/drawing/2014/main" id="{1AB026BD-6827-2946-87B8-A1F7848DF946}"/>
              </a:ext>
            </a:extLst>
          </p:cNvPr>
          <p:cNvSpPr>
            <a:spLocks noGrp="1"/>
          </p:cNvSpPr>
          <p:nvPr>
            <p:ph type="pic" sz="quarter" idx="22"/>
          </p:nvPr>
        </p:nvSpPr>
        <p:spPr>
          <a:xfrm>
            <a:off x="4312444" y="1687513"/>
            <a:ext cx="3567111" cy="2356949"/>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4" name="Title 3">
            <a:extLst>
              <a:ext uri="{FF2B5EF4-FFF2-40B4-BE49-F238E27FC236}">
                <a16:creationId xmlns:a16="http://schemas.microsoft.com/office/drawing/2014/main" id="{DAA911A0-E501-294A-88CA-43122993F3A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9" name="Slide Number Placeholder 8">
            <a:extLst>
              <a:ext uri="{FF2B5EF4-FFF2-40B4-BE49-F238E27FC236}">
                <a16:creationId xmlns:a16="http://schemas.microsoft.com/office/drawing/2014/main" id="{76FD3D01-4FD7-6049-88A9-3A61B1C9365E}"/>
              </a:ext>
            </a:extLst>
          </p:cNvPr>
          <p:cNvSpPr>
            <a:spLocks noGrp="1"/>
          </p:cNvSpPr>
          <p:nvPr>
            <p:ph type="sldNum" sz="quarter" idx="12"/>
          </p:nvPr>
        </p:nvSpPr>
        <p:spPr>
          <a:xfrm>
            <a:off x="11347742" y="6346858"/>
            <a:ext cx="382295" cy="193232"/>
          </a:xfrm>
        </p:spPr>
        <p:txBody>
          <a:bodyPr/>
          <a:lstStyle>
            <a:lvl1pPr>
              <a:defRPr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a:p>
        </p:txBody>
      </p:sp>
      <p:sp>
        <p:nvSpPr>
          <p:cNvPr id="20" name="Footer Placeholder 1">
            <a:extLst>
              <a:ext uri="{FF2B5EF4-FFF2-40B4-BE49-F238E27FC236}">
                <a16:creationId xmlns:a16="http://schemas.microsoft.com/office/drawing/2014/main" id="{BE9F8CB1-004F-FB4E-917C-1F105BC254A5}"/>
              </a:ext>
            </a:extLst>
          </p:cNvPr>
          <p:cNvSpPr>
            <a:spLocks noGrp="1"/>
          </p:cNvSpPr>
          <p:nvPr>
            <p:ph type="ftr" sz="quarter" idx="13"/>
          </p:nvPr>
        </p:nvSpPr>
        <p:spPr>
          <a:xfrm>
            <a:off x="4038600" y="6343650"/>
            <a:ext cx="3844926"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22" name="Text Placeholder 4">
            <a:extLst>
              <a:ext uri="{FF2B5EF4-FFF2-40B4-BE49-F238E27FC236}">
                <a16:creationId xmlns:a16="http://schemas.microsoft.com/office/drawing/2014/main" id="{19582925-D5DB-3248-9C91-7736C365A02F}"/>
              </a:ext>
            </a:extLst>
          </p:cNvPr>
          <p:cNvSpPr>
            <a:spLocks noGrp="1"/>
          </p:cNvSpPr>
          <p:nvPr>
            <p:ph type="body" sz="quarter" idx="25"/>
          </p:nvPr>
        </p:nvSpPr>
        <p:spPr>
          <a:xfrm>
            <a:off x="4315893"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p:txBody>
      </p:sp>
      <p:sp>
        <p:nvSpPr>
          <p:cNvPr id="23" name="Text Placeholder 4">
            <a:extLst>
              <a:ext uri="{FF2B5EF4-FFF2-40B4-BE49-F238E27FC236}">
                <a16:creationId xmlns:a16="http://schemas.microsoft.com/office/drawing/2014/main" id="{5CC192BF-FC35-F14B-AB13-E6250BE74FF7}"/>
              </a:ext>
            </a:extLst>
          </p:cNvPr>
          <p:cNvSpPr>
            <a:spLocks noGrp="1"/>
          </p:cNvSpPr>
          <p:nvPr>
            <p:ph type="body" sz="quarter" idx="26"/>
          </p:nvPr>
        </p:nvSpPr>
        <p:spPr>
          <a:xfrm>
            <a:off x="8172998"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p:txBody>
      </p:sp>
      <p:pic>
        <p:nvPicPr>
          <p:cNvPr id="6" name="Picture 5" descr="A black and white logo&#10;&#10;Description automatically generated">
            <a:extLst>
              <a:ext uri="{FF2B5EF4-FFF2-40B4-BE49-F238E27FC236}">
                <a16:creationId xmlns:a16="http://schemas.microsoft.com/office/drawing/2014/main" id="{FCD579A5-B003-5BC3-DFD6-266E4C4F1A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295" y="6012473"/>
            <a:ext cx="2394205" cy="866030"/>
          </a:xfrm>
          <a:prstGeom prst="rect">
            <a:avLst/>
          </a:prstGeom>
        </p:spPr>
      </p:pic>
    </p:spTree>
    <p:extLst>
      <p:ext uri="{BB962C8B-B14F-4D97-AF65-F5344CB8AC3E}">
        <p14:creationId xmlns:p14="http://schemas.microsoft.com/office/powerpoint/2010/main" val="122947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col image captions_clay">
    <p:bg>
      <p:bgPr>
        <a:solidFill>
          <a:schemeClr val="accent2"/>
        </a:solidFill>
        <a:effectLst/>
      </p:bgPr>
    </p:bg>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B5CCD431-4702-274F-AA13-35883D5B6781}"/>
              </a:ext>
            </a:extLst>
          </p:cNvPr>
          <p:cNvSpPr>
            <a:spLocks noGrp="1"/>
          </p:cNvSpPr>
          <p:nvPr>
            <p:ph type="pic" sz="quarter" idx="10"/>
          </p:nvPr>
        </p:nvSpPr>
        <p:spPr>
          <a:xfrm>
            <a:off x="8162926" y="1687513"/>
            <a:ext cx="3567111" cy="2356949"/>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12" name="Picture Placeholder 3">
            <a:extLst>
              <a:ext uri="{FF2B5EF4-FFF2-40B4-BE49-F238E27FC236}">
                <a16:creationId xmlns:a16="http://schemas.microsoft.com/office/drawing/2014/main" id="{09A9EDD0-3BF3-BB44-B8E0-0ED68D13F972}"/>
              </a:ext>
            </a:extLst>
          </p:cNvPr>
          <p:cNvSpPr>
            <a:spLocks noGrp="1"/>
          </p:cNvSpPr>
          <p:nvPr>
            <p:ph type="pic" sz="quarter" idx="19"/>
          </p:nvPr>
        </p:nvSpPr>
        <p:spPr>
          <a:xfrm>
            <a:off x="458790" y="1687513"/>
            <a:ext cx="3567110" cy="2356949"/>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5" name="Text Placeholder 4">
            <a:extLst>
              <a:ext uri="{FF2B5EF4-FFF2-40B4-BE49-F238E27FC236}">
                <a16:creationId xmlns:a16="http://schemas.microsoft.com/office/drawing/2014/main" id="{A351BB64-6203-9140-924D-D6A4F4D87816}"/>
              </a:ext>
            </a:extLst>
          </p:cNvPr>
          <p:cNvSpPr>
            <a:spLocks noGrp="1"/>
          </p:cNvSpPr>
          <p:nvPr>
            <p:ph type="body" sz="quarter" idx="20"/>
          </p:nvPr>
        </p:nvSpPr>
        <p:spPr>
          <a:xfrm>
            <a:off x="458788"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p:txBody>
      </p:sp>
      <p:sp>
        <p:nvSpPr>
          <p:cNvPr id="10" name="Picture Placeholder 3">
            <a:extLst>
              <a:ext uri="{FF2B5EF4-FFF2-40B4-BE49-F238E27FC236}">
                <a16:creationId xmlns:a16="http://schemas.microsoft.com/office/drawing/2014/main" id="{1AB026BD-6827-2946-87B8-A1F7848DF946}"/>
              </a:ext>
            </a:extLst>
          </p:cNvPr>
          <p:cNvSpPr>
            <a:spLocks noGrp="1"/>
          </p:cNvSpPr>
          <p:nvPr>
            <p:ph type="pic" sz="quarter" idx="22"/>
          </p:nvPr>
        </p:nvSpPr>
        <p:spPr>
          <a:xfrm>
            <a:off x="4312444" y="1687513"/>
            <a:ext cx="3567111" cy="2356949"/>
          </a:xfrm>
          <a:solidFill>
            <a:schemeClr val="tx2">
              <a:lumMod val="20000"/>
              <a:lumOff val="80000"/>
            </a:schemeClr>
          </a:solidFill>
        </p:spPr>
        <p:txBody>
          <a:bodyPr tIns="1554480"/>
          <a:lstStyle>
            <a:lvl1pPr algn="ctr">
              <a:defRPr b="0" i="0">
                <a:solidFill>
                  <a:schemeClr val="bg1"/>
                </a:solidFill>
              </a:defRPr>
            </a:lvl1pPr>
          </a:lstStyle>
          <a:p>
            <a:r>
              <a:rPr lang="en-US"/>
              <a:t>Click icon to add picture</a:t>
            </a:r>
          </a:p>
        </p:txBody>
      </p:sp>
      <p:sp>
        <p:nvSpPr>
          <p:cNvPr id="4" name="Title 3">
            <a:extLst>
              <a:ext uri="{FF2B5EF4-FFF2-40B4-BE49-F238E27FC236}">
                <a16:creationId xmlns:a16="http://schemas.microsoft.com/office/drawing/2014/main" id="{DAA911A0-E501-294A-88CA-43122993F3A3}"/>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19" name="Slide Number Placeholder 8">
            <a:extLst>
              <a:ext uri="{FF2B5EF4-FFF2-40B4-BE49-F238E27FC236}">
                <a16:creationId xmlns:a16="http://schemas.microsoft.com/office/drawing/2014/main" id="{76FD3D01-4FD7-6049-88A9-3A61B1C9365E}"/>
              </a:ext>
            </a:extLst>
          </p:cNvPr>
          <p:cNvSpPr>
            <a:spLocks noGrp="1"/>
          </p:cNvSpPr>
          <p:nvPr>
            <p:ph type="sldNum" sz="quarter" idx="12"/>
          </p:nvPr>
        </p:nvSpPr>
        <p:spPr>
          <a:xfrm>
            <a:off x="11347742" y="6346858"/>
            <a:ext cx="382295" cy="193232"/>
          </a:xfrm>
        </p:spPr>
        <p:txBody>
          <a:bodyPr/>
          <a:lstStyle>
            <a:lvl1pPr>
              <a:defRPr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a:p>
        </p:txBody>
      </p:sp>
      <p:sp>
        <p:nvSpPr>
          <p:cNvPr id="20" name="Footer Placeholder 1">
            <a:extLst>
              <a:ext uri="{FF2B5EF4-FFF2-40B4-BE49-F238E27FC236}">
                <a16:creationId xmlns:a16="http://schemas.microsoft.com/office/drawing/2014/main" id="{BE9F8CB1-004F-FB4E-917C-1F105BC254A5}"/>
              </a:ext>
            </a:extLst>
          </p:cNvPr>
          <p:cNvSpPr>
            <a:spLocks noGrp="1"/>
          </p:cNvSpPr>
          <p:nvPr>
            <p:ph type="ftr" sz="quarter" idx="13"/>
          </p:nvPr>
        </p:nvSpPr>
        <p:spPr>
          <a:xfrm>
            <a:off x="4038600" y="6343650"/>
            <a:ext cx="3844926" cy="203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a:t>Confidential</a:t>
            </a:r>
          </a:p>
        </p:txBody>
      </p:sp>
      <p:sp>
        <p:nvSpPr>
          <p:cNvPr id="22" name="Text Placeholder 4">
            <a:extLst>
              <a:ext uri="{FF2B5EF4-FFF2-40B4-BE49-F238E27FC236}">
                <a16:creationId xmlns:a16="http://schemas.microsoft.com/office/drawing/2014/main" id="{19582925-D5DB-3248-9C91-7736C365A02F}"/>
              </a:ext>
            </a:extLst>
          </p:cNvPr>
          <p:cNvSpPr>
            <a:spLocks noGrp="1"/>
          </p:cNvSpPr>
          <p:nvPr>
            <p:ph type="body" sz="quarter" idx="25"/>
          </p:nvPr>
        </p:nvSpPr>
        <p:spPr>
          <a:xfrm>
            <a:off x="4315893"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p:txBody>
      </p:sp>
      <p:sp>
        <p:nvSpPr>
          <p:cNvPr id="23" name="Text Placeholder 4">
            <a:extLst>
              <a:ext uri="{FF2B5EF4-FFF2-40B4-BE49-F238E27FC236}">
                <a16:creationId xmlns:a16="http://schemas.microsoft.com/office/drawing/2014/main" id="{5CC192BF-FC35-F14B-AB13-E6250BE74FF7}"/>
              </a:ext>
            </a:extLst>
          </p:cNvPr>
          <p:cNvSpPr>
            <a:spLocks noGrp="1"/>
          </p:cNvSpPr>
          <p:nvPr>
            <p:ph type="body" sz="quarter" idx="26"/>
          </p:nvPr>
        </p:nvSpPr>
        <p:spPr>
          <a:xfrm>
            <a:off x="8172998" y="4291013"/>
            <a:ext cx="3567110" cy="1766887"/>
          </a:xfrm>
        </p:spPr>
        <p:txBody>
          <a:bodyPr/>
          <a:lstStyle>
            <a:lvl1pPr>
              <a:defRPr b="0" i="0">
                <a:solidFill>
                  <a:schemeClr val="bg1"/>
                </a:solidFill>
              </a:defRPr>
            </a:lvl1pPr>
            <a:lvl2pPr>
              <a:defRPr sz="1800" b="1" i="0">
                <a:solidFill>
                  <a:schemeClr val="bg1"/>
                </a:solidFill>
              </a:defRPr>
            </a:lvl2pPr>
            <a:lvl3pPr marL="0" indent="0">
              <a:buNone/>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p:txBody>
      </p:sp>
      <p:pic>
        <p:nvPicPr>
          <p:cNvPr id="2" name="Picture 1" descr="A black and white logo&#10;&#10;Description automatically generated">
            <a:extLst>
              <a:ext uri="{FF2B5EF4-FFF2-40B4-BE49-F238E27FC236}">
                <a16:creationId xmlns:a16="http://schemas.microsoft.com/office/drawing/2014/main" id="{4125D718-01F6-AB0D-6AA9-C91E2159F9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295" y="6009060"/>
            <a:ext cx="2394205" cy="866030"/>
          </a:xfrm>
          <a:prstGeom prst="rect">
            <a:avLst/>
          </a:prstGeom>
        </p:spPr>
      </p:pic>
    </p:spTree>
    <p:extLst>
      <p:ext uri="{BB962C8B-B14F-4D97-AF65-F5344CB8AC3E}">
        <p14:creationId xmlns:p14="http://schemas.microsoft.com/office/powerpoint/2010/main" val="3091740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4col">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179F241-E8FA-F745-9BE5-156FFA287461}"/>
              </a:ext>
            </a:extLst>
          </p:cNvPr>
          <p:cNvSpPr>
            <a:spLocks noGrp="1"/>
          </p:cNvSpPr>
          <p:nvPr>
            <p:ph type="sldNum" sz="quarter" idx="16"/>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057BFD19-B1E2-6C47-BE5F-AD22398F148D}"/>
              </a:ext>
            </a:extLst>
          </p:cNvPr>
          <p:cNvSpPr>
            <a:spLocks noGrp="1"/>
          </p:cNvSpPr>
          <p:nvPr>
            <p:ph type="ftr" sz="quarter" idx="18"/>
          </p:nvPr>
        </p:nvSpPr>
        <p:spPr/>
        <p:txBody>
          <a:bodyPr/>
          <a:lstStyle/>
          <a:p>
            <a:r>
              <a:rPr lang="en-US"/>
              <a:t>Confidential</a:t>
            </a:r>
          </a:p>
        </p:txBody>
      </p:sp>
      <p:sp>
        <p:nvSpPr>
          <p:cNvPr id="6" name="Text Placeholder 5">
            <a:extLst>
              <a:ext uri="{FF2B5EF4-FFF2-40B4-BE49-F238E27FC236}">
                <a16:creationId xmlns:a16="http://schemas.microsoft.com/office/drawing/2014/main" id="{A11FE84D-74BB-474A-AFD2-6D1BBBF7C6F1}"/>
              </a:ext>
            </a:extLst>
          </p:cNvPr>
          <p:cNvSpPr>
            <a:spLocks noGrp="1"/>
          </p:cNvSpPr>
          <p:nvPr>
            <p:ph type="body" sz="quarter" idx="19"/>
          </p:nvPr>
        </p:nvSpPr>
        <p:spPr>
          <a:xfrm>
            <a:off x="461963" y="1687513"/>
            <a:ext cx="2581275" cy="4370387"/>
          </a:xfrm>
        </p:spPr>
        <p:txBody>
          <a:bodyPr/>
          <a:lstStyle>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5">
            <a:extLst>
              <a:ext uri="{FF2B5EF4-FFF2-40B4-BE49-F238E27FC236}">
                <a16:creationId xmlns:a16="http://schemas.microsoft.com/office/drawing/2014/main" id="{F3E394FD-5E38-1F4C-89C3-90B249C84D6D}"/>
              </a:ext>
            </a:extLst>
          </p:cNvPr>
          <p:cNvSpPr>
            <a:spLocks noGrp="1"/>
          </p:cNvSpPr>
          <p:nvPr>
            <p:ph type="body" sz="quarter" idx="20"/>
          </p:nvPr>
        </p:nvSpPr>
        <p:spPr>
          <a:xfrm>
            <a:off x="3370054" y="1687513"/>
            <a:ext cx="2581275" cy="4370387"/>
          </a:xfrm>
        </p:spPr>
        <p:txBody>
          <a:bodyPr/>
          <a:lstStyle>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5">
            <a:extLst>
              <a:ext uri="{FF2B5EF4-FFF2-40B4-BE49-F238E27FC236}">
                <a16:creationId xmlns:a16="http://schemas.microsoft.com/office/drawing/2014/main" id="{B34DA82A-D524-EF48-B3AA-188A961ADA08}"/>
              </a:ext>
            </a:extLst>
          </p:cNvPr>
          <p:cNvSpPr>
            <a:spLocks noGrp="1"/>
          </p:cNvSpPr>
          <p:nvPr>
            <p:ph type="body" sz="quarter" idx="21"/>
          </p:nvPr>
        </p:nvSpPr>
        <p:spPr>
          <a:xfrm>
            <a:off x="6248165" y="1687513"/>
            <a:ext cx="2581275" cy="4370387"/>
          </a:xfrm>
        </p:spPr>
        <p:txBody>
          <a:bodyPr/>
          <a:lstStyle>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5">
            <a:extLst>
              <a:ext uri="{FF2B5EF4-FFF2-40B4-BE49-F238E27FC236}">
                <a16:creationId xmlns:a16="http://schemas.microsoft.com/office/drawing/2014/main" id="{49A56579-7A7B-7D4D-B5A2-E8A1324C2233}"/>
              </a:ext>
            </a:extLst>
          </p:cNvPr>
          <p:cNvSpPr>
            <a:spLocks noGrp="1"/>
          </p:cNvSpPr>
          <p:nvPr>
            <p:ph type="body" sz="quarter" idx="22"/>
          </p:nvPr>
        </p:nvSpPr>
        <p:spPr>
          <a:xfrm>
            <a:off x="9148995" y="1687513"/>
            <a:ext cx="2581275" cy="4370387"/>
          </a:xfrm>
        </p:spPr>
        <p:txBody>
          <a:bodyPr/>
          <a:lstStyle>
            <a:lvl2pPr>
              <a:defRPr sz="18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93DD30CC-7F78-2C4D-9B22-326EF4CB1597}"/>
              </a:ext>
            </a:extLst>
          </p:cNvPr>
          <p:cNvSpPr>
            <a:spLocks noGrp="1"/>
          </p:cNvSpPr>
          <p:nvPr>
            <p:ph type="title"/>
          </p:nvPr>
        </p:nvSpPr>
        <p:spPr/>
        <p:txBody>
          <a:bodyPr/>
          <a:lstStyle/>
          <a:p>
            <a:r>
              <a:rPr lang="en-US"/>
              <a:t>Click to edit Master title style</a:t>
            </a:r>
          </a:p>
        </p:txBody>
      </p:sp>
      <p:pic>
        <p:nvPicPr>
          <p:cNvPr id="2" name="Picture 1" descr="A black and red sign with white text&#10;&#10;Description automatically generated">
            <a:extLst>
              <a:ext uri="{FF2B5EF4-FFF2-40B4-BE49-F238E27FC236}">
                <a16:creationId xmlns:a16="http://schemas.microsoft.com/office/drawing/2014/main" id="{2A24F96A-62E1-5987-5314-1748BC415D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66068"/>
            <a:ext cx="2103193" cy="552014"/>
          </a:xfrm>
          <a:prstGeom prst="rect">
            <a:avLst/>
          </a:prstGeom>
        </p:spPr>
      </p:pic>
    </p:spTree>
    <p:extLst>
      <p:ext uri="{BB962C8B-B14F-4D97-AF65-F5344CB8AC3E}">
        <p14:creationId xmlns:p14="http://schemas.microsoft.com/office/powerpoint/2010/main" val="1136197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2col_imageL">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p>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6243638" y="412750"/>
            <a:ext cx="5486400" cy="1019142"/>
          </a:xfrm>
        </p:spPr>
        <p:txBody>
          <a:bodyPr rIns="0"/>
          <a:lstStyle/>
          <a:p>
            <a:r>
              <a:rPr lang="en-US"/>
              <a:t>Click to edit Master title style</a:t>
            </a:r>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6243638" y="1687513"/>
            <a:ext cx="5486399" cy="4370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0" y="0"/>
            <a:ext cx="5948363" cy="6057899"/>
          </a:xfrm>
          <a:solidFill>
            <a:schemeClr val="bg1">
              <a:lumMod val="85000"/>
            </a:schemeClr>
          </a:solidFill>
        </p:spPr>
        <p:txBody>
          <a:bodyPr tIns="2286000"/>
          <a:lstStyle>
            <a:lvl1pPr algn="ctr">
              <a:defRPr/>
            </a:lvl1pPr>
          </a:lstStyle>
          <a:p>
            <a:r>
              <a:rPr lang="en-US"/>
              <a:t>Click icon to add picture</a:t>
            </a:r>
          </a:p>
        </p:txBody>
      </p:sp>
      <p:pic>
        <p:nvPicPr>
          <p:cNvPr id="2" name="Picture 1" descr="A black and red sign with white text&#10;&#10;Description automatically generated">
            <a:extLst>
              <a:ext uri="{FF2B5EF4-FFF2-40B4-BE49-F238E27FC236}">
                <a16:creationId xmlns:a16="http://schemas.microsoft.com/office/drawing/2014/main" id="{C8B09F5F-86A3-346F-DB7B-45591E713E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67467"/>
            <a:ext cx="2103193" cy="552014"/>
          </a:xfrm>
          <a:prstGeom prst="rect">
            <a:avLst/>
          </a:prstGeom>
        </p:spPr>
      </p:pic>
    </p:spTree>
    <p:extLst>
      <p:ext uri="{BB962C8B-B14F-4D97-AF65-F5344CB8AC3E}">
        <p14:creationId xmlns:p14="http://schemas.microsoft.com/office/powerpoint/2010/main" val="487808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1col_4images">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p>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461964" y="412750"/>
            <a:ext cx="5486399" cy="1022350"/>
          </a:xfrm>
        </p:spPr>
        <p:txBody>
          <a:bodyPr rIns="0"/>
          <a:lstStyle/>
          <a:p>
            <a:r>
              <a:rPr lang="en-US"/>
              <a:t>Click to edit Master title style</a:t>
            </a:r>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461963" y="1687513"/>
            <a:ext cx="5486400" cy="4370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6243637" y="2612570"/>
            <a:ext cx="2602365" cy="3445329"/>
          </a:xfrm>
          <a:solidFill>
            <a:schemeClr val="bg1">
              <a:lumMod val="85000"/>
            </a:schemeClr>
          </a:solidFill>
        </p:spPr>
        <p:txBody>
          <a:bodyPr tIns="2011680"/>
          <a:lstStyle>
            <a:lvl1pPr algn="ctr">
              <a:defRPr/>
            </a:lvl1pPr>
          </a:lstStyle>
          <a:p>
            <a:r>
              <a:rPr lang="en-US"/>
              <a:t>Click icon to add picture</a:t>
            </a:r>
          </a:p>
        </p:txBody>
      </p:sp>
      <p:sp>
        <p:nvSpPr>
          <p:cNvPr id="10" name="Picture Placeholder 8">
            <a:extLst>
              <a:ext uri="{FF2B5EF4-FFF2-40B4-BE49-F238E27FC236}">
                <a16:creationId xmlns:a16="http://schemas.microsoft.com/office/drawing/2014/main" id="{7E477FD2-DB71-C54A-8D89-EDB670EF3163}"/>
              </a:ext>
            </a:extLst>
          </p:cNvPr>
          <p:cNvSpPr>
            <a:spLocks noGrp="1"/>
          </p:cNvSpPr>
          <p:nvPr>
            <p:ph type="pic" sz="quarter" idx="20"/>
          </p:nvPr>
        </p:nvSpPr>
        <p:spPr>
          <a:xfrm>
            <a:off x="9127671" y="4212771"/>
            <a:ext cx="2602365" cy="1845128"/>
          </a:xfrm>
          <a:solidFill>
            <a:schemeClr val="bg1">
              <a:lumMod val="85000"/>
            </a:schemeClr>
          </a:solidFill>
        </p:spPr>
        <p:txBody>
          <a:bodyPr tIns="1188720"/>
          <a:lstStyle>
            <a:lvl1pPr algn="ctr">
              <a:defRPr/>
            </a:lvl1pPr>
          </a:lstStyle>
          <a:p>
            <a:r>
              <a:rPr lang="en-US"/>
              <a:t>Click icon to add picture</a:t>
            </a:r>
          </a:p>
        </p:txBody>
      </p:sp>
      <p:sp>
        <p:nvSpPr>
          <p:cNvPr id="11" name="Picture Placeholder 8">
            <a:extLst>
              <a:ext uri="{FF2B5EF4-FFF2-40B4-BE49-F238E27FC236}">
                <a16:creationId xmlns:a16="http://schemas.microsoft.com/office/drawing/2014/main" id="{1A5C46A3-094F-4945-BE91-20EA84C959A1}"/>
              </a:ext>
            </a:extLst>
          </p:cNvPr>
          <p:cNvSpPr>
            <a:spLocks noGrp="1"/>
          </p:cNvSpPr>
          <p:nvPr>
            <p:ph type="pic" sz="quarter" idx="21"/>
          </p:nvPr>
        </p:nvSpPr>
        <p:spPr>
          <a:xfrm>
            <a:off x="6243637" y="412750"/>
            <a:ext cx="2602365" cy="1914069"/>
          </a:xfrm>
          <a:solidFill>
            <a:schemeClr val="bg1">
              <a:lumMod val="85000"/>
            </a:schemeClr>
          </a:solidFill>
        </p:spPr>
        <p:txBody>
          <a:bodyPr tIns="1280160"/>
          <a:lstStyle>
            <a:lvl1pPr algn="ctr">
              <a:defRPr/>
            </a:lvl1pPr>
          </a:lstStyle>
          <a:p>
            <a:r>
              <a:rPr lang="en-US"/>
              <a:t>Click icon to add picture</a:t>
            </a:r>
          </a:p>
        </p:txBody>
      </p:sp>
      <p:sp>
        <p:nvSpPr>
          <p:cNvPr id="13" name="Picture Placeholder 8">
            <a:extLst>
              <a:ext uri="{FF2B5EF4-FFF2-40B4-BE49-F238E27FC236}">
                <a16:creationId xmlns:a16="http://schemas.microsoft.com/office/drawing/2014/main" id="{0F8AB093-651D-D448-87E3-F4BA5092B9D9}"/>
              </a:ext>
            </a:extLst>
          </p:cNvPr>
          <p:cNvSpPr>
            <a:spLocks noGrp="1"/>
          </p:cNvSpPr>
          <p:nvPr>
            <p:ph type="pic" sz="quarter" idx="22"/>
          </p:nvPr>
        </p:nvSpPr>
        <p:spPr>
          <a:xfrm>
            <a:off x="9127671" y="412750"/>
            <a:ext cx="2602365" cy="3511062"/>
          </a:xfrm>
          <a:solidFill>
            <a:schemeClr val="bg1">
              <a:lumMod val="85000"/>
            </a:schemeClr>
          </a:solidFill>
        </p:spPr>
        <p:txBody>
          <a:bodyPr tIns="2103120"/>
          <a:lstStyle>
            <a:lvl1pPr algn="ctr">
              <a:defRPr/>
            </a:lvl1pPr>
          </a:lstStyle>
          <a:p>
            <a:r>
              <a:rPr lang="en-US"/>
              <a:t>Click icon to add picture</a:t>
            </a:r>
          </a:p>
        </p:txBody>
      </p:sp>
      <p:pic>
        <p:nvPicPr>
          <p:cNvPr id="2" name="Picture 1" descr="A black and red sign with white text&#10;&#10;Description automatically generated">
            <a:extLst>
              <a:ext uri="{FF2B5EF4-FFF2-40B4-BE49-F238E27FC236}">
                <a16:creationId xmlns:a16="http://schemas.microsoft.com/office/drawing/2014/main" id="{590E011D-73FD-924E-2FBE-2968023255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67467"/>
            <a:ext cx="2103193" cy="552014"/>
          </a:xfrm>
          <a:prstGeom prst="rect">
            <a:avLst/>
          </a:prstGeom>
        </p:spPr>
      </p:pic>
    </p:spTree>
    <p:extLst>
      <p:ext uri="{BB962C8B-B14F-4D97-AF65-F5344CB8AC3E}">
        <p14:creationId xmlns:p14="http://schemas.microsoft.com/office/powerpoint/2010/main" val="3362606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2/3col_imageR_red">
    <p:bg>
      <p:bgPr>
        <a:solidFill>
          <a:schemeClr val="accent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461964" y="412749"/>
            <a:ext cx="7421562" cy="1014413"/>
          </a:xfrm>
        </p:spPr>
        <p:txBody>
          <a:bodyPr rIns="0"/>
          <a:lstStyle>
            <a:lvl1pPr>
              <a:defRPr>
                <a:solidFill>
                  <a:schemeClr val="bg1"/>
                </a:solidFill>
              </a:defRPr>
            </a:lvl1pPr>
          </a:lstStyle>
          <a:p>
            <a:r>
              <a:rPr lang="en-US"/>
              <a:t>Click to edit Master title style</a:t>
            </a:r>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461963" y="1687513"/>
            <a:ext cx="7421562" cy="4370387"/>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8166100" y="412750"/>
            <a:ext cx="4025900" cy="5645150"/>
          </a:xfrm>
          <a:solidFill>
            <a:schemeClr val="bg1">
              <a:lumMod val="85000"/>
            </a:schemeClr>
          </a:solidFill>
        </p:spPr>
        <p:txBody>
          <a:bodyPr tIns="2286000"/>
          <a:lstStyle>
            <a:lvl1pPr algn="ctr">
              <a:defRPr/>
            </a:lvl1pPr>
          </a:lstStyle>
          <a:p>
            <a:r>
              <a:rPr lang="en-US"/>
              <a:t>Click icon to add picture</a:t>
            </a:r>
          </a:p>
        </p:txBody>
      </p:sp>
      <p:pic>
        <p:nvPicPr>
          <p:cNvPr id="2" name="Picture 1" descr="A black and white logo&#10;&#10;Description automatically generated">
            <a:extLst>
              <a:ext uri="{FF2B5EF4-FFF2-40B4-BE49-F238E27FC236}">
                <a16:creationId xmlns:a16="http://schemas.microsoft.com/office/drawing/2014/main" id="{BE1A95E5-7DDE-8181-AFBE-F6152660DE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005" y="6010459"/>
            <a:ext cx="2394205" cy="866030"/>
          </a:xfrm>
          <a:prstGeom prst="rect">
            <a:avLst/>
          </a:prstGeom>
        </p:spPr>
      </p:pic>
    </p:spTree>
    <p:extLst>
      <p:ext uri="{BB962C8B-B14F-4D97-AF65-F5344CB8AC3E}">
        <p14:creationId xmlns:p14="http://schemas.microsoft.com/office/powerpoint/2010/main" val="399042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9" name="Title 3">
            <a:extLst>
              <a:ext uri="{FF2B5EF4-FFF2-40B4-BE49-F238E27FC236}">
                <a16:creationId xmlns:a16="http://schemas.microsoft.com/office/drawing/2014/main" id="{55500758-2570-0347-BF62-65E89305AE55}"/>
              </a:ext>
            </a:extLst>
          </p:cNvPr>
          <p:cNvSpPr>
            <a:spLocks noGrp="1"/>
          </p:cNvSpPr>
          <p:nvPr>
            <p:ph type="title"/>
          </p:nvPr>
        </p:nvSpPr>
        <p:spPr>
          <a:xfrm>
            <a:off x="6243730" y="1720849"/>
            <a:ext cx="5486308" cy="1725613"/>
          </a:xfrm>
          <a:noFill/>
        </p:spPr>
        <p:txBody>
          <a:bodyPr lIns="0" tIns="0" rIns="0" bIns="91440" anchor="b" anchorCtr="0"/>
          <a:lstStyle>
            <a:lvl1pPr>
              <a:lnSpc>
                <a:spcPct val="90000"/>
              </a:lnSpc>
              <a:defRPr sz="3000" b="1" i="0">
                <a:solidFill>
                  <a:schemeClr val="accent1"/>
                </a:solidFill>
              </a:defRPr>
            </a:lvl1pPr>
          </a:lstStyle>
          <a:p>
            <a:r>
              <a:rPr lang="en-US"/>
              <a:t>Click to edit Master title style</a:t>
            </a:r>
            <a:endParaRPr lang="en-US" dirty="0"/>
          </a:p>
        </p:txBody>
      </p:sp>
      <p:sp>
        <p:nvSpPr>
          <p:cNvPr id="10" name="Text Placeholder 2">
            <a:extLst>
              <a:ext uri="{FF2B5EF4-FFF2-40B4-BE49-F238E27FC236}">
                <a16:creationId xmlns:a16="http://schemas.microsoft.com/office/drawing/2014/main" id="{8092772B-79FA-2C42-9A5F-DC7C240B8C7D}"/>
              </a:ext>
            </a:extLst>
          </p:cNvPr>
          <p:cNvSpPr>
            <a:spLocks noGrp="1"/>
          </p:cNvSpPr>
          <p:nvPr>
            <p:ph type="body" sz="quarter" idx="19"/>
          </p:nvPr>
        </p:nvSpPr>
        <p:spPr>
          <a:xfrm>
            <a:off x="6243638" y="3446463"/>
            <a:ext cx="5484594" cy="984738"/>
          </a:xfrm>
        </p:spPr>
        <p:txBody>
          <a:bodyPr lIns="0" tIns="0" rIns="0"/>
          <a:lstStyle>
            <a:lvl1pPr>
              <a:lnSpc>
                <a:spcPct val="100000"/>
              </a:lnSpc>
              <a:spcAft>
                <a:spcPts val="0"/>
              </a:spcAft>
              <a:defRPr sz="2000" b="1" i="0">
                <a:solidFill>
                  <a:schemeClr val="tx1"/>
                </a:solidFill>
                <a:latin typeface="+mn-lt"/>
              </a:defRPr>
            </a:lvl1pPr>
            <a:lvl2pPr>
              <a:lnSpc>
                <a:spcPct val="100000"/>
              </a:lnSpc>
              <a:spcAft>
                <a:spcPts val="0"/>
              </a:spcAft>
              <a:defRPr sz="2000" b="1">
                <a:solidFill>
                  <a:schemeClr val="tx1"/>
                </a:solidFill>
              </a:defRPr>
            </a:lvl2pPr>
            <a:lvl3pPr marL="0" indent="0">
              <a:buFontTx/>
              <a:buNone/>
              <a:defRPr sz="2000" b="1">
                <a:solidFill>
                  <a:schemeClr val="tx1"/>
                </a:solidFill>
              </a:defRPr>
            </a:lvl3pPr>
            <a:lvl4pPr marL="0" indent="0">
              <a:buFontTx/>
              <a:buNone/>
              <a:defRPr sz="2000" b="1">
                <a:solidFill>
                  <a:schemeClr val="tx1"/>
                </a:solidFill>
              </a:defRPr>
            </a:lvl4pPr>
            <a:lvl5pPr marL="0" indent="0">
              <a:buFontTx/>
              <a:buNone/>
              <a:defRPr sz="2000" b="1">
                <a:solidFill>
                  <a:schemeClr val="tx1"/>
                </a:solidFill>
              </a:defRPr>
            </a:lvl5pPr>
            <a:lvl6pPr marL="0" indent="0">
              <a:buFontTx/>
              <a:buNone/>
              <a:defRPr sz="2000" b="1">
                <a:solidFill>
                  <a:schemeClr val="tx1"/>
                </a:solidFill>
              </a:defRPr>
            </a:lvl6pPr>
            <a:lvl7pPr marL="0" indent="0">
              <a:buFontTx/>
              <a:buNone/>
              <a:defRPr sz="2000" b="1">
                <a:solidFill>
                  <a:schemeClr val="tx1"/>
                </a:solidFill>
              </a:defRPr>
            </a:lvl7pPr>
            <a:lvl8pPr marL="0" indent="0">
              <a:buFontTx/>
              <a:buNone/>
              <a:defRPr sz="2000" b="1">
                <a:solidFill>
                  <a:schemeClr val="tx1"/>
                </a:solidFill>
              </a:defRPr>
            </a:lvl8pPr>
            <a:lvl9pPr marL="0" indent="0">
              <a:buFontTx/>
              <a:buNone/>
              <a:defRPr sz="2000" b="1">
                <a:solidFill>
                  <a:schemeClr val="tx1"/>
                </a:solidFill>
              </a:defRPr>
            </a:lvl9pPr>
          </a:lstStyle>
          <a:p>
            <a:pPr lvl="0"/>
            <a:r>
              <a:rPr lang="en-US"/>
              <a:t>Edit Master text styles</a:t>
            </a:r>
          </a:p>
        </p:txBody>
      </p:sp>
      <p:sp>
        <p:nvSpPr>
          <p:cNvPr id="11" name="Text Placeholder 6">
            <a:extLst>
              <a:ext uri="{FF2B5EF4-FFF2-40B4-BE49-F238E27FC236}">
                <a16:creationId xmlns:a16="http://schemas.microsoft.com/office/drawing/2014/main" id="{3C530527-6D0C-AE43-8A68-2FC4EF18BBEB}"/>
              </a:ext>
            </a:extLst>
          </p:cNvPr>
          <p:cNvSpPr>
            <a:spLocks noGrp="1"/>
          </p:cNvSpPr>
          <p:nvPr>
            <p:ph type="body" sz="quarter" idx="21" hasCustomPrompt="1"/>
          </p:nvPr>
        </p:nvSpPr>
        <p:spPr>
          <a:xfrm>
            <a:off x="6243638" y="4438651"/>
            <a:ext cx="5484594" cy="1897550"/>
          </a:xfrm>
        </p:spPr>
        <p:txBody>
          <a:bodyPr lIns="0" tIns="0" anchor="b" anchorCtr="0"/>
          <a:lstStyle>
            <a:lvl1pPr>
              <a:buFontTx/>
              <a:buNone/>
              <a:defRPr sz="1400" b="1">
                <a:solidFill>
                  <a:schemeClr val="accent1"/>
                </a:solidFill>
              </a:defRPr>
            </a:lvl1pPr>
            <a:lvl2pPr>
              <a:spcAft>
                <a:spcPts val="0"/>
              </a:spcAft>
              <a:buFontTx/>
              <a:buNone/>
              <a:defRPr sz="1400">
                <a:solidFill>
                  <a:schemeClr val="tx1"/>
                </a:solidFill>
              </a:defRPr>
            </a:lvl2pPr>
            <a:lvl3pPr marL="0" indent="0">
              <a:buFontTx/>
              <a:buNone/>
              <a:defRPr sz="1400">
                <a:solidFill>
                  <a:schemeClr val="tx1"/>
                </a:solidFill>
              </a:defRPr>
            </a:lvl3pPr>
            <a:lvl4pPr marL="0" indent="0">
              <a:buFontTx/>
              <a:buNone/>
              <a:defRPr sz="1600">
                <a:solidFill>
                  <a:schemeClr val="tx1"/>
                </a:solidFill>
              </a:defRPr>
            </a:lvl4pPr>
            <a:lvl5pPr marL="0" indent="0">
              <a:buFontTx/>
              <a:buNone/>
              <a:defRPr sz="1600">
                <a:solidFill>
                  <a:schemeClr val="tx1"/>
                </a:solidFill>
              </a:defRPr>
            </a:lvl5pPr>
            <a:lvl6pPr marL="0" indent="0">
              <a:buFontTx/>
              <a:buNone/>
              <a:defRPr>
                <a:solidFill>
                  <a:schemeClr val="tx1"/>
                </a:solidFill>
              </a:defRPr>
            </a:lvl6pPr>
            <a:lvl7pPr marL="0" indent="0">
              <a:buFontTx/>
              <a:buNone/>
              <a:defRPr>
                <a:solidFill>
                  <a:schemeClr val="tx1"/>
                </a:solidFill>
              </a:defRPr>
            </a:lvl7pPr>
            <a:lvl8pPr>
              <a:defRPr>
                <a:solidFill>
                  <a:schemeClr val="tx1"/>
                </a:solidFill>
              </a:defRPr>
            </a:lvl8pPr>
            <a:lvl9pPr>
              <a:defRPr>
                <a:solidFill>
                  <a:schemeClr val="tx1"/>
                </a:solidFill>
              </a:defRPr>
            </a:lvl9pPr>
          </a:lstStyle>
          <a:p>
            <a:pPr lvl="0"/>
            <a:r>
              <a:rPr lang="en-US" dirty="0"/>
              <a:t>Presenter Name</a:t>
            </a:r>
          </a:p>
          <a:p>
            <a:pPr lvl="2"/>
            <a:r>
              <a:rPr lang="en-US" dirty="0"/>
              <a:t>Presenter Title</a:t>
            </a:r>
          </a:p>
          <a:p>
            <a:pPr lvl="2"/>
            <a:r>
              <a:rPr lang="en-US" dirty="0"/>
              <a:t>Audience</a:t>
            </a:r>
          </a:p>
          <a:p>
            <a:pPr lvl="2"/>
            <a:r>
              <a:rPr lang="en-US" dirty="0"/>
              <a:t>Date</a:t>
            </a:r>
          </a:p>
        </p:txBody>
      </p:sp>
      <p:sp>
        <p:nvSpPr>
          <p:cNvPr id="14" name="Picture Placeholder 13">
            <a:extLst>
              <a:ext uri="{FF2B5EF4-FFF2-40B4-BE49-F238E27FC236}">
                <a16:creationId xmlns:a16="http://schemas.microsoft.com/office/drawing/2014/main" id="{A63B4006-2C4D-1843-924E-0B0854AF2787}"/>
              </a:ext>
            </a:extLst>
          </p:cNvPr>
          <p:cNvSpPr>
            <a:spLocks noGrp="1"/>
          </p:cNvSpPr>
          <p:nvPr>
            <p:ph type="pic" sz="quarter" idx="23"/>
          </p:nvPr>
        </p:nvSpPr>
        <p:spPr>
          <a:xfrm>
            <a:off x="0" y="1436914"/>
            <a:ext cx="4352555" cy="5423105"/>
          </a:xfrm>
          <a:custGeom>
            <a:avLst/>
            <a:gdLst>
              <a:gd name="connsiteX0" fmla="*/ 0 w 4352555"/>
              <a:gd name="connsiteY0" fmla="*/ 0 h 5423105"/>
              <a:gd name="connsiteX1" fmla="*/ 4352555 w 4352555"/>
              <a:gd name="connsiteY1" fmla="*/ 0 h 5423105"/>
              <a:gd name="connsiteX2" fmla="*/ 4352555 w 4352555"/>
              <a:gd name="connsiteY2" fmla="*/ 1117524 h 5423105"/>
              <a:gd name="connsiteX3" fmla="*/ 47004 w 4352555"/>
              <a:gd name="connsiteY3" fmla="*/ 5423105 h 5423105"/>
              <a:gd name="connsiteX4" fmla="*/ 0 w 4352555"/>
              <a:gd name="connsiteY4" fmla="*/ 5423105 h 5423105"/>
              <a:gd name="connsiteX5" fmla="*/ 0 w 4352555"/>
              <a:gd name="connsiteY5" fmla="*/ 0 h 542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2555" h="5423105">
                <a:moveTo>
                  <a:pt x="0" y="0"/>
                </a:moveTo>
                <a:lnTo>
                  <a:pt x="4352555" y="0"/>
                </a:lnTo>
                <a:cubicBezTo>
                  <a:pt x="4352555" y="0"/>
                  <a:pt x="4352555" y="0"/>
                  <a:pt x="4352555" y="1117524"/>
                </a:cubicBezTo>
                <a:cubicBezTo>
                  <a:pt x="4352555" y="3499785"/>
                  <a:pt x="2423309" y="5423105"/>
                  <a:pt x="47004" y="5423105"/>
                </a:cubicBezTo>
                <a:cubicBezTo>
                  <a:pt x="29442" y="5423105"/>
                  <a:pt x="11622" y="5423105"/>
                  <a:pt x="0" y="5423105"/>
                </a:cubicBezTo>
                <a:cubicBezTo>
                  <a:pt x="0" y="5423105"/>
                  <a:pt x="0" y="5423105"/>
                  <a:pt x="0" y="0"/>
                </a:cubicBezTo>
                <a:close/>
              </a:path>
            </a:pathLst>
          </a:custGeom>
          <a:solidFill>
            <a:schemeClr val="bg1">
              <a:lumMod val="75000"/>
            </a:schemeClr>
          </a:solidFill>
        </p:spPr>
        <p:txBody>
          <a:bodyPr wrap="square" tIns="2103120">
            <a:noAutofit/>
          </a:bodyPr>
          <a:lstStyle>
            <a:lvl1pPr algn="ctr">
              <a:defRPr/>
            </a:lvl1pPr>
          </a:lstStyle>
          <a:p>
            <a:r>
              <a:rPr lang="en-US"/>
              <a:t>Click icon to add picture</a:t>
            </a:r>
          </a:p>
        </p:txBody>
      </p:sp>
      <p:pic>
        <p:nvPicPr>
          <p:cNvPr id="4" name="Picture 3" descr="A black and white logo&#10;&#10;Description automatically generated">
            <a:extLst>
              <a:ext uri="{FF2B5EF4-FFF2-40B4-BE49-F238E27FC236}">
                <a16:creationId xmlns:a16="http://schemas.microsoft.com/office/drawing/2014/main" id="{FCB175E0-5C75-8062-B60C-7F6F754BBE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9506" y="164467"/>
            <a:ext cx="3226094" cy="1166940"/>
          </a:xfrm>
          <a:prstGeom prst="rect">
            <a:avLst/>
          </a:prstGeom>
        </p:spPr>
      </p:pic>
    </p:spTree>
    <p:extLst>
      <p:ext uri="{BB962C8B-B14F-4D97-AF65-F5344CB8AC3E}">
        <p14:creationId xmlns:p14="http://schemas.microsoft.com/office/powerpoint/2010/main" val="422260482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2/3col_imageR_clay">
    <p:bg>
      <p:bgPr>
        <a:solidFill>
          <a:schemeClr val="accent2"/>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8"/>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461964" y="412750"/>
            <a:ext cx="7421562" cy="1022350"/>
          </a:xfrm>
        </p:spPr>
        <p:txBody>
          <a:bodyPr rIns="0"/>
          <a:lstStyle>
            <a:lvl1pPr>
              <a:defRPr>
                <a:solidFill>
                  <a:schemeClr val="bg1"/>
                </a:solidFill>
              </a:defRPr>
            </a:lvl1pPr>
          </a:lstStyle>
          <a:p>
            <a:r>
              <a:rPr lang="en-US"/>
              <a:t>Click to edit Master title style</a:t>
            </a:r>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461963" y="1687513"/>
            <a:ext cx="7421562" cy="4370387"/>
          </a:xfrm>
        </p:spPr>
        <p:txBody>
          <a:bodyPr/>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8166100" y="412750"/>
            <a:ext cx="4025900" cy="5645150"/>
          </a:xfrm>
          <a:solidFill>
            <a:schemeClr val="bg1">
              <a:lumMod val="85000"/>
            </a:schemeClr>
          </a:solidFill>
        </p:spPr>
        <p:txBody>
          <a:bodyPr tIns="2286000"/>
          <a:lstStyle>
            <a:lvl1pPr algn="ctr">
              <a:defRPr/>
            </a:lvl1pPr>
          </a:lstStyle>
          <a:p>
            <a:r>
              <a:rPr lang="en-US"/>
              <a:t>Click icon to add picture</a:t>
            </a:r>
          </a:p>
        </p:txBody>
      </p:sp>
      <p:pic>
        <p:nvPicPr>
          <p:cNvPr id="2" name="Picture 1" descr="A black and white logo&#10;&#10;Description automatically generated">
            <a:extLst>
              <a:ext uri="{FF2B5EF4-FFF2-40B4-BE49-F238E27FC236}">
                <a16:creationId xmlns:a16="http://schemas.microsoft.com/office/drawing/2014/main" id="{740ED6ED-A6DD-364F-D1FF-04A5317828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005" y="6010459"/>
            <a:ext cx="2394205" cy="866030"/>
          </a:xfrm>
          <a:prstGeom prst="rect">
            <a:avLst/>
          </a:prstGeom>
        </p:spPr>
      </p:pic>
    </p:spTree>
    <p:extLst>
      <p:ext uri="{BB962C8B-B14F-4D97-AF65-F5344CB8AC3E}">
        <p14:creationId xmlns:p14="http://schemas.microsoft.com/office/powerpoint/2010/main" val="1556498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callout_r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ECABCB-F979-4545-B548-295C2B422473}"/>
              </a:ext>
            </a:extLst>
          </p:cNvPr>
          <p:cNvSpPr/>
          <p:nvPr userDrawn="1"/>
        </p:nvSpPr>
        <p:spPr bwMode="auto">
          <a:xfrm>
            <a:off x="0" y="0"/>
            <a:ext cx="4025900" cy="6858000"/>
          </a:xfrm>
          <a:prstGeom prst="rect">
            <a:avLst/>
          </a:prstGeom>
          <a:solidFill>
            <a:schemeClr val="accent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sp>
        <p:nvSpPr>
          <p:cNvPr id="11" name="Footer Placeholder 10">
            <a:extLst>
              <a:ext uri="{FF2B5EF4-FFF2-40B4-BE49-F238E27FC236}">
                <a16:creationId xmlns:a16="http://schemas.microsoft.com/office/drawing/2014/main" id="{5A95D118-7FF6-5443-B179-FAF020540095}"/>
              </a:ext>
            </a:extLst>
          </p:cNvPr>
          <p:cNvSpPr>
            <a:spLocks noGrp="1"/>
          </p:cNvSpPr>
          <p:nvPr>
            <p:ph type="ftr" sz="quarter" idx="20"/>
          </p:nvPr>
        </p:nvSpPr>
        <p:spPr/>
        <p:txBody>
          <a:bodyPr/>
          <a:lstStyle/>
          <a:p>
            <a:r>
              <a:rPr lang="en-US"/>
              <a:t>Confidential</a:t>
            </a:r>
          </a:p>
        </p:txBody>
      </p:sp>
      <p:sp>
        <p:nvSpPr>
          <p:cNvPr id="12" name="Slide Number Placeholder 11">
            <a:extLst>
              <a:ext uri="{FF2B5EF4-FFF2-40B4-BE49-F238E27FC236}">
                <a16:creationId xmlns:a16="http://schemas.microsoft.com/office/drawing/2014/main" id="{33234614-3A4F-AE41-B291-DC511EB9C0D3}"/>
              </a:ext>
            </a:extLst>
          </p:cNvPr>
          <p:cNvSpPr>
            <a:spLocks noGrp="1"/>
          </p:cNvSpPr>
          <p:nvPr>
            <p:ph type="sldNum" sz="quarter" idx="21"/>
          </p:nvPr>
        </p:nvSpPr>
        <p:spPr/>
        <p:txBody>
          <a:bodyPr/>
          <a:lstStyle/>
          <a:p>
            <a:fld id="{63DCA5C9-2E11-4C67-86EB-AE1DE127DC64}" type="slidenum">
              <a:rPr lang="en-US" smtClean="0"/>
              <a:pPr/>
              <a:t>‹#›</a:t>
            </a:fld>
            <a:endParaRPr lang="en-US"/>
          </a:p>
        </p:txBody>
      </p:sp>
      <p:sp>
        <p:nvSpPr>
          <p:cNvPr id="14" name="Text Placeholder 13">
            <a:extLst>
              <a:ext uri="{FF2B5EF4-FFF2-40B4-BE49-F238E27FC236}">
                <a16:creationId xmlns:a16="http://schemas.microsoft.com/office/drawing/2014/main" id="{ED706A32-3AAA-5347-9F6D-D5115ED0F2B2}"/>
              </a:ext>
            </a:extLst>
          </p:cNvPr>
          <p:cNvSpPr>
            <a:spLocks noGrp="1"/>
          </p:cNvSpPr>
          <p:nvPr>
            <p:ph type="body" sz="quarter" idx="22"/>
          </p:nvPr>
        </p:nvSpPr>
        <p:spPr>
          <a:xfrm>
            <a:off x="4308475" y="1687513"/>
            <a:ext cx="7421563" cy="4370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B3FDCD27-E56F-4E4C-B87B-5A241A633BE9}"/>
              </a:ext>
            </a:extLst>
          </p:cNvPr>
          <p:cNvSpPr>
            <a:spLocks noGrp="1"/>
          </p:cNvSpPr>
          <p:nvPr>
            <p:ph type="body" sz="quarter" idx="23"/>
          </p:nvPr>
        </p:nvSpPr>
        <p:spPr>
          <a:xfrm>
            <a:off x="4308474" y="412750"/>
            <a:ext cx="7421561" cy="1025278"/>
          </a:xfrm>
        </p:spPr>
        <p:txBody>
          <a:bodyPr tIns="0" anchor="t" anchorCtr="0"/>
          <a:lstStyle>
            <a:lvl1pPr>
              <a:lnSpc>
                <a:spcPct val="100000"/>
              </a:lnSpc>
              <a:spcAft>
                <a:spcPts val="0"/>
              </a:spcAft>
              <a:defRPr sz="3200" b="1" i="0">
                <a:solidFill>
                  <a:schemeClr val="accent1"/>
                </a:solidFill>
                <a:latin typeface="Times New Roman" panose="02020603050405020304" pitchFamily="18" charset="0"/>
                <a:cs typeface="Times New Roman" panose="02020603050405020304" pitchFamily="18" charset="0"/>
              </a:defRPr>
            </a:lvl1pPr>
            <a:lvl2pPr>
              <a:lnSpc>
                <a:spcPts val="3400"/>
              </a:lnSpc>
              <a:spcAft>
                <a:spcPts val="0"/>
              </a:spcAft>
              <a:defRPr sz="3200" b="1">
                <a:solidFill>
                  <a:schemeClr val="accent1"/>
                </a:solidFill>
              </a:defRPr>
            </a:lvl2pPr>
            <a:lvl3pPr marL="0" indent="0">
              <a:lnSpc>
                <a:spcPts val="3400"/>
              </a:lnSpc>
              <a:buFontTx/>
              <a:buNone/>
              <a:defRPr sz="3200" b="1">
                <a:solidFill>
                  <a:schemeClr val="accent1"/>
                </a:solidFill>
              </a:defRPr>
            </a:lvl3pPr>
            <a:lvl4pPr marL="0" indent="0">
              <a:lnSpc>
                <a:spcPts val="3400"/>
              </a:lnSpc>
              <a:buFontTx/>
              <a:buNone/>
              <a:defRPr sz="3200" b="1">
                <a:solidFill>
                  <a:schemeClr val="accent1"/>
                </a:solidFill>
              </a:defRPr>
            </a:lvl4pPr>
            <a:lvl5pPr marL="0" indent="0">
              <a:lnSpc>
                <a:spcPts val="3400"/>
              </a:lnSpc>
              <a:buFontTx/>
              <a:buNone/>
              <a:defRPr sz="3200" b="1">
                <a:solidFill>
                  <a:schemeClr val="accent1"/>
                </a:solidFill>
              </a:defRPr>
            </a:lvl5pPr>
            <a:lvl6pPr marL="0" indent="0">
              <a:lnSpc>
                <a:spcPts val="3400"/>
              </a:lnSpc>
              <a:buFontTx/>
              <a:buNone/>
              <a:defRPr sz="3200" b="1">
                <a:solidFill>
                  <a:schemeClr val="accent1"/>
                </a:solidFill>
              </a:defRPr>
            </a:lvl6pPr>
            <a:lvl7pPr marL="0" indent="0">
              <a:lnSpc>
                <a:spcPts val="3400"/>
              </a:lnSpc>
              <a:buFontTx/>
              <a:buNone/>
              <a:defRPr sz="3200" b="1">
                <a:solidFill>
                  <a:schemeClr val="accent1"/>
                </a:solidFill>
              </a:defRPr>
            </a:lvl7pPr>
            <a:lvl8pPr marL="0" indent="0">
              <a:lnSpc>
                <a:spcPts val="3400"/>
              </a:lnSpc>
              <a:buFontTx/>
              <a:buNone/>
              <a:defRPr sz="3200" b="1">
                <a:solidFill>
                  <a:schemeClr val="accent1"/>
                </a:solidFill>
              </a:defRPr>
            </a:lvl8pPr>
            <a:lvl9pPr marL="0" indent="0">
              <a:lnSpc>
                <a:spcPts val="3400"/>
              </a:lnSpc>
              <a:buFontTx/>
              <a:buNone/>
              <a:defRPr sz="3200" b="1">
                <a:solidFill>
                  <a:schemeClr val="accent1"/>
                </a:solidFill>
              </a:defRPr>
            </a:lvl9pPr>
          </a:lstStyle>
          <a:p>
            <a:pPr lvl="0"/>
            <a:r>
              <a:rPr lang="en-US"/>
              <a:t>Edit Master text styles</a:t>
            </a:r>
          </a:p>
        </p:txBody>
      </p:sp>
      <p:sp>
        <p:nvSpPr>
          <p:cNvPr id="17" name="Text Placeholder 6">
            <a:extLst>
              <a:ext uri="{FF2B5EF4-FFF2-40B4-BE49-F238E27FC236}">
                <a16:creationId xmlns:a16="http://schemas.microsoft.com/office/drawing/2014/main" id="{5A5FEF70-12D8-F345-AABA-8A9321BF5693}"/>
              </a:ext>
            </a:extLst>
          </p:cNvPr>
          <p:cNvSpPr>
            <a:spLocks noGrp="1"/>
          </p:cNvSpPr>
          <p:nvPr>
            <p:ph type="body" sz="quarter" idx="18"/>
          </p:nvPr>
        </p:nvSpPr>
        <p:spPr>
          <a:xfrm>
            <a:off x="461963" y="1687513"/>
            <a:ext cx="3563937" cy="4370387"/>
          </a:xfrm>
        </p:spPr>
        <p:txBody>
          <a:bodyPr rIns="2286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8" name="Title 5">
            <a:extLst>
              <a:ext uri="{FF2B5EF4-FFF2-40B4-BE49-F238E27FC236}">
                <a16:creationId xmlns:a16="http://schemas.microsoft.com/office/drawing/2014/main" id="{BF4DFC67-0C7F-6341-993D-7C0F527CB05A}"/>
              </a:ext>
            </a:extLst>
          </p:cNvPr>
          <p:cNvSpPr>
            <a:spLocks noGrp="1"/>
          </p:cNvSpPr>
          <p:nvPr>
            <p:ph type="title"/>
          </p:nvPr>
        </p:nvSpPr>
        <p:spPr>
          <a:xfrm>
            <a:off x="461964" y="412749"/>
            <a:ext cx="3563936" cy="1025279"/>
          </a:xfrm>
        </p:spPr>
        <p:txBody>
          <a:bodyPr rIns="228600"/>
          <a:lstStyle>
            <a:lvl1pPr>
              <a:defRPr>
                <a:solidFill>
                  <a:schemeClr val="bg1"/>
                </a:solidFill>
              </a:defRPr>
            </a:lvl1pPr>
          </a:lstStyle>
          <a:p>
            <a:r>
              <a:rPr lang="en-US"/>
              <a:t>Click to edit Master title style</a:t>
            </a:r>
          </a:p>
        </p:txBody>
      </p:sp>
      <p:pic>
        <p:nvPicPr>
          <p:cNvPr id="2" name="Picture 1" descr="A black and white logo&#10;&#10;Description automatically generated">
            <a:extLst>
              <a:ext uri="{FF2B5EF4-FFF2-40B4-BE49-F238E27FC236}">
                <a16:creationId xmlns:a16="http://schemas.microsoft.com/office/drawing/2014/main" id="{C9D1C750-4775-C2F7-5111-7CBB11E4519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005" y="6010459"/>
            <a:ext cx="2394205" cy="866030"/>
          </a:xfrm>
          <a:prstGeom prst="rect">
            <a:avLst/>
          </a:prstGeom>
        </p:spPr>
      </p:pic>
    </p:spTree>
    <p:extLst>
      <p:ext uri="{BB962C8B-B14F-4D97-AF65-F5344CB8AC3E}">
        <p14:creationId xmlns:p14="http://schemas.microsoft.com/office/powerpoint/2010/main" val="3967721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callout_clay">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ECABCB-F979-4545-B548-295C2B422473}"/>
              </a:ext>
            </a:extLst>
          </p:cNvPr>
          <p:cNvSpPr/>
          <p:nvPr userDrawn="1"/>
        </p:nvSpPr>
        <p:spPr bwMode="auto">
          <a:xfrm>
            <a:off x="0" y="0"/>
            <a:ext cx="4025900" cy="6858000"/>
          </a:xfrm>
          <a:prstGeom prst="rect">
            <a:avLst/>
          </a:prstGeom>
          <a:solidFill>
            <a:schemeClr val="accent2"/>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accent3"/>
              </a:solidFill>
            </a:endParaRPr>
          </a:p>
        </p:txBody>
      </p:sp>
      <p:sp>
        <p:nvSpPr>
          <p:cNvPr id="11" name="Footer Placeholder 10">
            <a:extLst>
              <a:ext uri="{FF2B5EF4-FFF2-40B4-BE49-F238E27FC236}">
                <a16:creationId xmlns:a16="http://schemas.microsoft.com/office/drawing/2014/main" id="{5A95D118-7FF6-5443-B179-FAF020540095}"/>
              </a:ext>
            </a:extLst>
          </p:cNvPr>
          <p:cNvSpPr>
            <a:spLocks noGrp="1"/>
          </p:cNvSpPr>
          <p:nvPr>
            <p:ph type="ftr" sz="quarter" idx="20"/>
          </p:nvPr>
        </p:nvSpPr>
        <p:spPr/>
        <p:txBody>
          <a:bodyPr/>
          <a:lstStyle/>
          <a:p>
            <a:r>
              <a:rPr lang="en-US"/>
              <a:t>Confidential</a:t>
            </a:r>
          </a:p>
        </p:txBody>
      </p:sp>
      <p:sp>
        <p:nvSpPr>
          <p:cNvPr id="12" name="Slide Number Placeholder 11">
            <a:extLst>
              <a:ext uri="{FF2B5EF4-FFF2-40B4-BE49-F238E27FC236}">
                <a16:creationId xmlns:a16="http://schemas.microsoft.com/office/drawing/2014/main" id="{33234614-3A4F-AE41-B291-DC511EB9C0D3}"/>
              </a:ext>
            </a:extLst>
          </p:cNvPr>
          <p:cNvSpPr>
            <a:spLocks noGrp="1"/>
          </p:cNvSpPr>
          <p:nvPr>
            <p:ph type="sldNum" sz="quarter" idx="21"/>
          </p:nvPr>
        </p:nvSpPr>
        <p:spPr/>
        <p:txBody>
          <a:bodyPr/>
          <a:lstStyle/>
          <a:p>
            <a:fld id="{63DCA5C9-2E11-4C67-86EB-AE1DE127DC64}" type="slidenum">
              <a:rPr lang="en-US" smtClean="0"/>
              <a:pPr/>
              <a:t>‹#›</a:t>
            </a:fld>
            <a:endParaRPr lang="en-US"/>
          </a:p>
        </p:txBody>
      </p:sp>
      <p:sp>
        <p:nvSpPr>
          <p:cNvPr id="14" name="Text Placeholder 13">
            <a:extLst>
              <a:ext uri="{FF2B5EF4-FFF2-40B4-BE49-F238E27FC236}">
                <a16:creationId xmlns:a16="http://schemas.microsoft.com/office/drawing/2014/main" id="{ED706A32-3AAA-5347-9F6D-D5115ED0F2B2}"/>
              </a:ext>
            </a:extLst>
          </p:cNvPr>
          <p:cNvSpPr>
            <a:spLocks noGrp="1"/>
          </p:cNvSpPr>
          <p:nvPr>
            <p:ph type="body" sz="quarter" idx="22"/>
          </p:nvPr>
        </p:nvSpPr>
        <p:spPr>
          <a:xfrm>
            <a:off x="4308475" y="1687513"/>
            <a:ext cx="7421563" cy="4370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B3FDCD27-E56F-4E4C-B87B-5A241A633BE9}"/>
              </a:ext>
            </a:extLst>
          </p:cNvPr>
          <p:cNvSpPr>
            <a:spLocks noGrp="1"/>
          </p:cNvSpPr>
          <p:nvPr>
            <p:ph type="body" sz="quarter" idx="23"/>
          </p:nvPr>
        </p:nvSpPr>
        <p:spPr>
          <a:xfrm>
            <a:off x="4308474" y="412750"/>
            <a:ext cx="7421561" cy="1019142"/>
          </a:xfrm>
        </p:spPr>
        <p:txBody>
          <a:bodyPr tIns="0" anchor="t" anchorCtr="0"/>
          <a:lstStyle>
            <a:lvl1pPr>
              <a:lnSpc>
                <a:spcPct val="100000"/>
              </a:lnSpc>
              <a:spcAft>
                <a:spcPts val="0"/>
              </a:spcAft>
              <a:defRPr sz="3200" b="1" i="0">
                <a:solidFill>
                  <a:schemeClr val="accent1"/>
                </a:solidFill>
                <a:latin typeface="Times New Roman" panose="02020603050405020304" pitchFamily="18" charset="0"/>
                <a:cs typeface="Times New Roman" panose="02020603050405020304" pitchFamily="18" charset="0"/>
              </a:defRPr>
            </a:lvl1pPr>
            <a:lvl2pPr>
              <a:lnSpc>
                <a:spcPts val="3400"/>
              </a:lnSpc>
              <a:spcAft>
                <a:spcPts val="0"/>
              </a:spcAft>
              <a:defRPr sz="3200" b="1">
                <a:solidFill>
                  <a:schemeClr val="accent1"/>
                </a:solidFill>
              </a:defRPr>
            </a:lvl2pPr>
            <a:lvl3pPr marL="0" indent="0">
              <a:lnSpc>
                <a:spcPts val="3400"/>
              </a:lnSpc>
              <a:buFontTx/>
              <a:buNone/>
              <a:defRPr sz="3200" b="1">
                <a:solidFill>
                  <a:schemeClr val="accent1"/>
                </a:solidFill>
              </a:defRPr>
            </a:lvl3pPr>
            <a:lvl4pPr marL="0" indent="0">
              <a:lnSpc>
                <a:spcPts val="3400"/>
              </a:lnSpc>
              <a:buFontTx/>
              <a:buNone/>
              <a:defRPr sz="3200" b="1">
                <a:solidFill>
                  <a:schemeClr val="accent1"/>
                </a:solidFill>
              </a:defRPr>
            </a:lvl4pPr>
            <a:lvl5pPr marL="0" indent="0">
              <a:lnSpc>
                <a:spcPts val="3400"/>
              </a:lnSpc>
              <a:buFontTx/>
              <a:buNone/>
              <a:defRPr sz="3200" b="1">
                <a:solidFill>
                  <a:schemeClr val="accent1"/>
                </a:solidFill>
              </a:defRPr>
            </a:lvl5pPr>
            <a:lvl6pPr marL="0" indent="0">
              <a:lnSpc>
                <a:spcPts val="3400"/>
              </a:lnSpc>
              <a:buFontTx/>
              <a:buNone/>
              <a:defRPr sz="3200" b="1">
                <a:solidFill>
                  <a:schemeClr val="accent1"/>
                </a:solidFill>
              </a:defRPr>
            </a:lvl6pPr>
            <a:lvl7pPr marL="0" indent="0">
              <a:lnSpc>
                <a:spcPts val="3400"/>
              </a:lnSpc>
              <a:buFontTx/>
              <a:buNone/>
              <a:defRPr sz="3200" b="1">
                <a:solidFill>
                  <a:schemeClr val="accent1"/>
                </a:solidFill>
              </a:defRPr>
            </a:lvl7pPr>
            <a:lvl8pPr marL="0" indent="0">
              <a:lnSpc>
                <a:spcPts val="3400"/>
              </a:lnSpc>
              <a:buFontTx/>
              <a:buNone/>
              <a:defRPr sz="3200" b="1">
                <a:solidFill>
                  <a:schemeClr val="accent1"/>
                </a:solidFill>
              </a:defRPr>
            </a:lvl8pPr>
            <a:lvl9pPr marL="0" indent="0">
              <a:lnSpc>
                <a:spcPts val="3400"/>
              </a:lnSpc>
              <a:buFontTx/>
              <a:buNone/>
              <a:defRPr sz="3200" b="1">
                <a:solidFill>
                  <a:schemeClr val="accent1"/>
                </a:solidFill>
              </a:defRPr>
            </a:lvl9pPr>
          </a:lstStyle>
          <a:p>
            <a:pPr lvl="0"/>
            <a:r>
              <a:rPr lang="en-US"/>
              <a:t>Edit Master text styles</a:t>
            </a:r>
          </a:p>
        </p:txBody>
      </p:sp>
      <p:sp>
        <p:nvSpPr>
          <p:cNvPr id="17" name="Text Placeholder 6">
            <a:extLst>
              <a:ext uri="{FF2B5EF4-FFF2-40B4-BE49-F238E27FC236}">
                <a16:creationId xmlns:a16="http://schemas.microsoft.com/office/drawing/2014/main" id="{5A5FEF70-12D8-F345-AABA-8A9321BF5693}"/>
              </a:ext>
            </a:extLst>
          </p:cNvPr>
          <p:cNvSpPr>
            <a:spLocks noGrp="1"/>
          </p:cNvSpPr>
          <p:nvPr>
            <p:ph type="body" sz="quarter" idx="18"/>
          </p:nvPr>
        </p:nvSpPr>
        <p:spPr>
          <a:xfrm>
            <a:off x="461963" y="1687513"/>
            <a:ext cx="3563937" cy="4370387"/>
          </a:xfrm>
        </p:spPr>
        <p:txBody>
          <a:bodyPr rIns="22860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p:txBody>
      </p:sp>
      <p:sp>
        <p:nvSpPr>
          <p:cNvPr id="18" name="Title 5">
            <a:extLst>
              <a:ext uri="{FF2B5EF4-FFF2-40B4-BE49-F238E27FC236}">
                <a16:creationId xmlns:a16="http://schemas.microsoft.com/office/drawing/2014/main" id="{BF4DFC67-0C7F-6341-993D-7C0F527CB05A}"/>
              </a:ext>
            </a:extLst>
          </p:cNvPr>
          <p:cNvSpPr>
            <a:spLocks noGrp="1"/>
          </p:cNvSpPr>
          <p:nvPr>
            <p:ph type="title"/>
          </p:nvPr>
        </p:nvSpPr>
        <p:spPr>
          <a:xfrm>
            <a:off x="461964" y="412750"/>
            <a:ext cx="3563936" cy="1019142"/>
          </a:xfrm>
        </p:spPr>
        <p:txBody>
          <a:bodyPr rIns="228600"/>
          <a:lstStyle>
            <a:lvl1pPr>
              <a:defRPr>
                <a:solidFill>
                  <a:schemeClr val="bg1"/>
                </a:solidFill>
              </a:defRPr>
            </a:lvl1pPr>
          </a:lstStyle>
          <a:p>
            <a:r>
              <a:rPr lang="en-US"/>
              <a:t>Click to edit Master title style</a:t>
            </a:r>
          </a:p>
        </p:txBody>
      </p:sp>
      <p:pic>
        <p:nvPicPr>
          <p:cNvPr id="2" name="Picture 1" descr="A black and white logo&#10;&#10;Description automatically generated">
            <a:extLst>
              <a:ext uri="{FF2B5EF4-FFF2-40B4-BE49-F238E27FC236}">
                <a16:creationId xmlns:a16="http://schemas.microsoft.com/office/drawing/2014/main" id="{AC482F10-9EAB-1F88-28EB-1550ACF469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6005" y="6010459"/>
            <a:ext cx="2394205" cy="866030"/>
          </a:xfrm>
          <a:prstGeom prst="rect">
            <a:avLst/>
          </a:prstGeom>
        </p:spPr>
      </p:pic>
    </p:spTree>
    <p:extLst>
      <p:ext uri="{BB962C8B-B14F-4D97-AF65-F5344CB8AC3E}">
        <p14:creationId xmlns:p14="http://schemas.microsoft.com/office/powerpoint/2010/main" val="3708065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col chart">
    <p:bg>
      <p:bgPr>
        <a:solidFill>
          <a:schemeClr val="bg1"/>
        </a:solidFill>
        <a:effectLst/>
      </p:bgPr>
    </p:bg>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8166099" y="1687513"/>
            <a:ext cx="3563937" cy="4370387"/>
          </a:xfrm>
          <a:pattFill prst="pct10">
            <a:fgClr>
              <a:schemeClr val="tx2"/>
            </a:fgClr>
            <a:bgClr>
              <a:schemeClr val="bg1"/>
            </a:bgClr>
          </a:pattFill>
        </p:spPr>
        <p:txBody>
          <a:bodyPr tIns="2468880"/>
          <a:lstStyle>
            <a:lvl1pPr algn="ctr">
              <a:defRPr b="0" i="0"/>
            </a:lvl1pPr>
          </a:lstStyle>
          <a:p>
            <a:r>
              <a:rPr lang="en-US"/>
              <a:t>Click icon to add chart</a:t>
            </a:r>
          </a:p>
        </p:txBody>
      </p:sp>
      <p:sp>
        <p:nvSpPr>
          <p:cNvPr id="6" name="Slide Number Placeholder 5">
            <a:extLst>
              <a:ext uri="{FF2B5EF4-FFF2-40B4-BE49-F238E27FC236}">
                <a16:creationId xmlns:a16="http://schemas.microsoft.com/office/drawing/2014/main" id="{29597DF7-737E-674E-8C8C-A9F6B6F81AFB}"/>
              </a:ext>
            </a:extLst>
          </p:cNvPr>
          <p:cNvSpPr>
            <a:spLocks noGrp="1"/>
          </p:cNvSpPr>
          <p:nvPr>
            <p:ph type="sldNum" sz="quarter" idx="19"/>
          </p:nvPr>
        </p:nvSpPr>
        <p:spPr/>
        <p:txBody>
          <a:bodyPr/>
          <a:lstStyle>
            <a:lvl1pPr>
              <a:defRPr b="0" i="0"/>
            </a:lvl1pPr>
          </a:lstStyle>
          <a:p>
            <a:fld id="{63DCA5C9-2E11-4C67-86EB-AE1DE127DC64}" type="slidenum">
              <a:rPr lang="en-US" smtClean="0"/>
              <a:pPr/>
              <a:t>‹#›</a:t>
            </a:fld>
            <a:endParaRPr lang="en-US"/>
          </a:p>
        </p:txBody>
      </p:sp>
      <p:sp>
        <p:nvSpPr>
          <p:cNvPr id="2" name="Footer Placeholder 1">
            <a:extLst>
              <a:ext uri="{FF2B5EF4-FFF2-40B4-BE49-F238E27FC236}">
                <a16:creationId xmlns:a16="http://schemas.microsoft.com/office/drawing/2014/main" id="{03B04AD2-63CC-544C-8144-D8940E62B5A1}"/>
              </a:ext>
            </a:extLst>
          </p:cNvPr>
          <p:cNvSpPr>
            <a:spLocks noGrp="1"/>
          </p:cNvSpPr>
          <p:nvPr>
            <p:ph type="ftr" sz="quarter" idx="21"/>
          </p:nvPr>
        </p:nvSpPr>
        <p:spPr/>
        <p:txBody>
          <a:bodyPr/>
          <a:lstStyle/>
          <a:p>
            <a:r>
              <a:rPr lang="en-US"/>
              <a:t>Confidential</a:t>
            </a:r>
          </a:p>
        </p:txBody>
      </p:sp>
      <p:sp>
        <p:nvSpPr>
          <p:cNvPr id="10" name="Content Placeholder 9">
            <a:extLst>
              <a:ext uri="{FF2B5EF4-FFF2-40B4-BE49-F238E27FC236}">
                <a16:creationId xmlns:a16="http://schemas.microsoft.com/office/drawing/2014/main" id="{06626077-5E3D-2645-9458-6002601FE51A}"/>
              </a:ext>
            </a:extLst>
          </p:cNvPr>
          <p:cNvSpPr>
            <a:spLocks noGrp="1"/>
          </p:cNvSpPr>
          <p:nvPr>
            <p:ph sz="quarter" idx="18"/>
          </p:nvPr>
        </p:nvSpPr>
        <p:spPr>
          <a:xfrm>
            <a:off x="471488" y="1687513"/>
            <a:ext cx="7412037" cy="4370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7BC29201-7D57-2347-BBDF-E3000BA36040}"/>
              </a:ext>
            </a:extLst>
          </p:cNvPr>
          <p:cNvSpPr>
            <a:spLocks noGrp="1"/>
          </p:cNvSpPr>
          <p:nvPr>
            <p:ph type="title"/>
          </p:nvPr>
        </p:nvSpPr>
        <p:spPr/>
        <p:txBody>
          <a:bodyPr/>
          <a:lstStyle/>
          <a:p>
            <a:r>
              <a:rPr lang="en-US"/>
              <a:t>Click to edit Master title style</a:t>
            </a:r>
          </a:p>
        </p:txBody>
      </p:sp>
      <p:pic>
        <p:nvPicPr>
          <p:cNvPr id="4" name="Picture 3" descr="A black and red sign with white text&#10;&#10;Description automatically generated">
            <a:extLst>
              <a:ext uri="{FF2B5EF4-FFF2-40B4-BE49-F238E27FC236}">
                <a16:creationId xmlns:a16="http://schemas.microsoft.com/office/drawing/2014/main" id="{7CB7FF3E-B1AC-0B24-3CA5-BCEBC73F88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488" y="6166068"/>
            <a:ext cx="2103193" cy="552014"/>
          </a:xfrm>
          <a:prstGeom prst="rect">
            <a:avLst/>
          </a:prstGeom>
        </p:spPr>
      </p:pic>
    </p:spTree>
    <p:extLst>
      <p:ext uri="{BB962C8B-B14F-4D97-AF65-F5344CB8AC3E}">
        <p14:creationId xmlns:p14="http://schemas.microsoft.com/office/powerpoint/2010/main" val="377995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8312" y="1427163"/>
            <a:ext cx="7421563" cy="2076433"/>
          </a:xfrm>
          <a:noFill/>
        </p:spPr>
        <p:txBody>
          <a:bodyPr lIns="0" tIns="0" rIns="731520" bIns="0" anchor="ctr" anchorCtr="0"/>
          <a:lstStyle>
            <a:lvl1pPr>
              <a:lnSpc>
                <a:spcPct val="100000"/>
              </a:lnSpc>
              <a:defRPr sz="3000" b="1" i="0">
                <a:solidFill>
                  <a:schemeClr val="bg1"/>
                </a:solidFill>
              </a:defRPr>
            </a:lvl1pPr>
          </a:lstStyle>
          <a:p>
            <a:r>
              <a:rPr lang="en-US"/>
              <a:t>Click to edit Master title style</a:t>
            </a:r>
            <a:endParaRPr lang="en-US" dirty="0"/>
          </a:p>
        </p:txBody>
      </p:sp>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4FBF1DF0-5259-B140-98C8-5A22FFC95A09}"/>
              </a:ext>
            </a:extLst>
          </p:cNvPr>
          <p:cNvSpPr txBox="1"/>
          <p:nvPr userDrawn="1"/>
        </p:nvSpPr>
        <p:spPr>
          <a:xfrm>
            <a:off x="6972300" y="2486025"/>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12" name="Text Placeholder 6">
            <a:extLst>
              <a:ext uri="{FF2B5EF4-FFF2-40B4-BE49-F238E27FC236}">
                <a16:creationId xmlns:a16="http://schemas.microsoft.com/office/drawing/2014/main" id="{FD7CA492-3955-4A43-AB33-485DEE348D2B}"/>
              </a:ext>
            </a:extLst>
          </p:cNvPr>
          <p:cNvSpPr>
            <a:spLocks noGrp="1"/>
          </p:cNvSpPr>
          <p:nvPr>
            <p:ph type="body" sz="quarter" idx="18" hasCustomPrompt="1"/>
          </p:nvPr>
        </p:nvSpPr>
        <p:spPr>
          <a:xfrm>
            <a:off x="5638375" y="3503596"/>
            <a:ext cx="2251499" cy="1038667"/>
          </a:xfrm>
        </p:spPr>
        <p:txBody>
          <a:bodyPr t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 Click to edit</a:t>
            </a:r>
          </a:p>
        </p:txBody>
      </p:sp>
      <p:sp>
        <p:nvSpPr>
          <p:cNvPr id="13" name="Picture Placeholder 13">
            <a:extLst>
              <a:ext uri="{FF2B5EF4-FFF2-40B4-BE49-F238E27FC236}">
                <a16:creationId xmlns:a16="http://schemas.microsoft.com/office/drawing/2014/main" id="{FAF9A21D-B748-B342-A98D-DF27CBA04F80}"/>
              </a:ext>
            </a:extLst>
          </p:cNvPr>
          <p:cNvSpPr>
            <a:spLocks noGrp="1"/>
          </p:cNvSpPr>
          <p:nvPr>
            <p:ph type="pic" sz="quarter" idx="13"/>
          </p:nvPr>
        </p:nvSpPr>
        <p:spPr>
          <a:xfrm>
            <a:off x="8503611" y="1050925"/>
            <a:ext cx="2856982" cy="3495369"/>
          </a:xfrm>
          <a:custGeom>
            <a:avLst/>
            <a:gdLst>
              <a:gd name="connsiteX0" fmla="*/ 0 w 2856982"/>
              <a:gd name="connsiteY0" fmla="*/ 0 h 3495369"/>
              <a:gd name="connsiteX1" fmla="*/ 2856982 w 2856982"/>
              <a:gd name="connsiteY1" fmla="*/ 0 h 3495369"/>
              <a:gd name="connsiteX2" fmla="*/ 2856982 w 2856982"/>
              <a:gd name="connsiteY2" fmla="*/ 3495369 h 3495369"/>
              <a:gd name="connsiteX3" fmla="*/ 733521 w 2856982"/>
              <a:gd name="connsiteY3" fmla="*/ 3495369 h 3495369"/>
              <a:gd name="connsiteX4" fmla="*/ 0 w 2856982"/>
              <a:gd name="connsiteY4" fmla="*/ 1285923 h 3495369"/>
              <a:gd name="connsiteX5" fmla="*/ 0 w 2856982"/>
              <a:gd name="connsiteY5" fmla="*/ 0 h 349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982" h="3495369">
                <a:moveTo>
                  <a:pt x="0" y="0"/>
                </a:moveTo>
                <a:cubicBezTo>
                  <a:pt x="2856982" y="0"/>
                  <a:pt x="2856982" y="0"/>
                  <a:pt x="2856982" y="0"/>
                </a:cubicBezTo>
                <a:lnTo>
                  <a:pt x="2856982" y="3495369"/>
                </a:lnTo>
                <a:cubicBezTo>
                  <a:pt x="733521" y="3495369"/>
                  <a:pt x="733521" y="3495369"/>
                  <a:pt x="733521" y="3495369"/>
                </a:cubicBezTo>
                <a:cubicBezTo>
                  <a:pt x="276403" y="2876334"/>
                  <a:pt x="0" y="2114351"/>
                  <a:pt x="0" y="1285923"/>
                </a:cubicBezTo>
                <a:cubicBezTo>
                  <a:pt x="0" y="0"/>
                  <a:pt x="0" y="0"/>
                  <a:pt x="0" y="0"/>
                </a:cubicBezTo>
                <a:close/>
              </a:path>
            </a:pathLst>
          </a:custGeom>
          <a:solidFill>
            <a:schemeClr val="bg1">
              <a:lumMod val="75000"/>
            </a:schemeClr>
          </a:solidFill>
        </p:spPr>
        <p:txBody>
          <a:bodyPr wrap="square" tIns="1188720">
            <a:noAutofit/>
          </a:bodyPr>
          <a:lstStyle>
            <a:lvl1pPr algn="ctr">
              <a:defRPr/>
            </a:lvl1pPr>
          </a:lstStyle>
          <a:p>
            <a:r>
              <a:rPr lang="en-US"/>
              <a:t>Click icon to add picture</a:t>
            </a:r>
          </a:p>
        </p:txBody>
      </p:sp>
      <p:pic>
        <p:nvPicPr>
          <p:cNvPr id="3" name="Picture 2" descr="A black and red sign with white text&#10;&#10;Description automatically generated">
            <a:extLst>
              <a:ext uri="{FF2B5EF4-FFF2-40B4-BE49-F238E27FC236}">
                <a16:creationId xmlns:a16="http://schemas.microsoft.com/office/drawing/2014/main" id="{9BE73AF6-1761-D1EC-6F75-5750D221579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963" y="6167467"/>
            <a:ext cx="2103193" cy="552014"/>
          </a:xfrm>
          <a:prstGeom prst="rect">
            <a:avLst/>
          </a:prstGeom>
        </p:spPr>
      </p:pic>
    </p:spTree>
    <p:extLst>
      <p:ext uri="{BB962C8B-B14F-4D97-AF65-F5344CB8AC3E}">
        <p14:creationId xmlns:p14="http://schemas.microsoft.com/office/powerpoint/2010/main" val="2787132883"/>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14" name="Picture Placeholder 13">
            <a:extLst>
              <a:ext uri="{FF2B5EF4-FFF2-40B4-BE49-F238E27FC236}">
                <a16:creationId xmlns:a16="http://schemas.microsoft.com/office/drawing/2014/main" id="{6AD1AE34-3B22-D54F-A337-9FF831C8CD2F}"/>
              </a:ext>
            </a:extLst>
          </p:cNvPr>
          <p:cNvSpPr>
            <a:spLocks noGrp="1"/>
          </p:cNvSpPr>
          <p:nvPr>
            <p:ph type="pic" sz="quarter" idx="13"/>
          </p:nvPr>
        </p:nvSpPr>
        <p:spPr>
          <a:xfrm>
            <a:off x="8503611" y="1050925"/>
            <a:ext cx="2856982" cy="3495369"/>
          </a:xfrm>
          <a:custGeom>
            <a:avLst/>
            <a:gdLst>
              <a:gd name="connsiteX0" fmla="*/ 0 w 2856982"/>
              <a:gd name="connsiteY0" fmla="*/ 0 h 3495369"/>
              <a:gd name="connsiteX1" fmla="*/ 2856982 w 2856982"/>
              <a:gd name="connsiteY1" fmla="*/ 0 h 3495369"/>
              <a:gd name="connsiteX2" fmla="*/ 2856982 w 2856982"/>
              <a:gd name="connsiteY2" fmla="*/ 3495369 h 3495369"/>
              <a:gd name="connsiteX3" fmla="*/ 733521 w 2856982"/>
              <a:gd name="connsiteY3" fmla="*/ 3495369 h 3495369"/>
              <a:gd name="connsiteX4" fmla="*/ 0 w 2856982"/>
              <a:gd name="connsiteY4" fmla="*/ 1285923 h 3495369"/>
              <a:gd name="connsiteX5" fmla="*/ 0 w 2856982"/>
              <a:gd name="connsiteY5" fmla="*/ 0 h 349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56982" h="3495369">
                <a:moveTo>
                  <a:pt x="0" y="0"/>
                </a:moveTo>
                <a:cubicBezTo>
                  <a:pt x="2856982" y="0"/>
                  <a:pt x="2856982" y="0"/>
                  <a:pt x="2856982" y="0"/>
                </a:cubicBezTo>
                <a:lnTo>
                  <a:pt x="2856982" y="3495369"/>
                </a:lnTo>
                <a:cubicBezTo>
                  <a:pt x="733521" y="3495369"/>
                  <a:pt x="733521" y="3495369"/>
                  <a:pt x="733521" y="3495369"/>
                </a:cubicBezTo>
                <a:cubicBezTo>
                  <a:pt x="276403" y="2876334"/>
                  <a:pt x="0" y="2114351"/>
                  <a:pt x="0" y="1285923"/>
                </a:cubicBezTo>
                <a:cubicBezTo>
                  <a:pt x="0" y="0"/>
                  <a:pt x="0" y="0"/>
                  <a:pt x="0" y="0"/>
                </a:cubicBezTo>
                <a:close/>
              </a:path>
            </a:pathLst>
          </a:custGeom>
          <a:solidFill>
            <a:schemeClr val="bg1">
              <a:lumMod val="75000"/>
            </a:schemeClr>
          </a:solidFill>
        </p:spPr>
        <p:txBody>
          <a:bodyPr wrap="square" tIns="1188720">
            <a:noAutofit/>
          </a:bodyPr>
          <a:lstStyle>
            <a:lvl1pPr algn="ctr">
              <a:defRPr/>
            </a:lvl1pPr>
          </a:lstStyle>
          <a:p>
            <a:r>
              <a:rPr lang="en-US"/>
              <a:t>Click icon to add picture</a:t>
            </a:r>
          </a:p>
        </p:txBody>
      </p:sp>
      <p:sp>
        <p:nvSpPr>
          <p:cNvPr id="15" name="Title 3">
            <a:extLst>
              <a:ext uri="{FF2B5EF4-FFF2-40B4-BE49-F238E27FC236}">
                <a16:creationId xmlns:a16="http://schemas.microsoft.com/office/drawing/2014/main" id="{66D07E3D-6BE9-A941-A2FF-BF3BDB54304B}"/>
              </a:ext>
            </a:extLst>
          </p:cNvPr>
          <p:cNvSpPr>
            <a:spLocks noGrp="1"/>
          </p:cNvSpPr>
          <p:nvPr>
            <p:ph type="title"/>
          </p:nvPr>
        </p:nvSpPr>
        <p:spPr>
          <a:xfrm>
            <a:off x="468312" y="1427163"/>
            <a:ext cx="7421563" cy="2076433"/>
          </a:xfrm>
          <a:noFill/>
        </p:spPr>
        <p:txBody>
          <a:bodyPr lIns="0" tIns="0" rIns="731520" bIns="0" anchor="ctr" anchorCtr="0"/>
          <a:lstStyle>
            <a:lvl1pPr>
              <a:lnSpc>
                <a:spcPct val="100000"/>
              </a:lnSpc>
              <a:defRPr sz="3000" b="1" i="0">
                <a:solidFill>
                  <a:schemeClr val="bg1"/>
                </a:solidFill>
              </a:defRPr>
            </a:lvl1pPr>
          </a:lstStyle>
          <a:p>
            <a:r>
              <a:rPr lang="en-US"/>
              <a:t>Click to edit Master title style</a:t>
            </a:r>
            <a:endParaRPr lang="en-US" dirty="0"/>
          </a:p>
        </p:txBody>
      </p:sp>
      <p:sp>
        <p:nvSpPr>
          <p:cNvPr id="16" name="Text Placeholder 6">
            <a:extLst>
              <a:ext uri="{FF2B5EF4-FFF2-40B4-BE49-F238E27FC236}">
                <a16:creationId xmlns:a16="http://schemas.microsoft.com/office/drawing/2014/main" id="{44E500B8-F67C-5B49-8D18-41101EF0502C}"/>
              </a:ext>
            </a:extLst>
          </p:cNvPr>
          <p:cNvSpPr>
            <a:spLocks noGrp="1"/>
          </p:cNvSpPr>
          <p:nvPr>
            <p:ph type="body" sz="quarter" idx="18" hasCustomPrompt="1"/>
          </p:nvPr>
        </p:nvSpPr>
        <p:spPr>
          <a:xfrm>
            <a:off x="5638375" y="3503596"/>
            <a:ext cx="2251499" cy="1038667"/>
          </a:xfrm>
        </p:spPr>
        <p:txBody>
          <a:bodyPr tIns="0"/>
          <a:lstStyle>
            <a:lvl1pPr>
              <a:defRPr>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 Click to edit</a:t>
            </a:r>
          </a:p>
        </p:txBody>
      </p:sp>
      <p:pic>
        <p:nvPicPr>
          <p:cNvPr id="2" name="Picture 1" descr="A black and red sign with white text&#10;&#10;Description automatically generated">
            <a:extLst>
              <a:ext uri="{FF2B5EF4-FFF2-40B4-BE49-F238E27FC236}">
                <a16:creationId xmlns:a16="http://schemas.microsoft.com/office/drawing/2014/main" id="{5F3F0428-9DC1-74FB-8354-C523EE6D1A3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963" y="6167467"/>
            <a:ext cx="2103193" cy="552014"/>
          </a:xfrm>
          <a:prstGeom prst="rect">
            <a:avLst/>
          </a:prstGeom>
        </p:spPr>
      </p:pic>
    </p:spTree>
    <p:extLst>
      <p:ext uri="{BB962C8B-B14F-4D97-AF65-F5344CB8AC3E}">
        <p14:creationId xmlns:p14="http://schemas.microsoft.com/office/powerpoint/2010/main" val="372621439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ll out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4FBF1DF0-5259-B140-98C8-5A22FFC95A09}"/>
              </a:ext>
            </a:extLst>
          </p:cNvPr>
          <p:cNvSpPr txBox="1"/>
          <p:nvPr userDrawn="1"/>
        </p:nvSpPr>
        <p:spPr>
          <a:xfrm>
            <a:off x="6972300" y="2486025"/>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12" name="Text Placeholder 11">
            <a:extLst>
              <a:ext uri="{FF2B5EF4-FFF2-40B4-BE49-F238E27FC236}">
                <a16:creationId xmlns:a16="http://schemas.microsoft.com/office/drawing/2014/main" id="{68CD0C29-68A9-F242-BE34-A4988100D239}"/>
              </a:ext>
            </a:extLst>
          </p:cNvPr>
          <p:cNvSpPr>
            <a:spLocks noGrp="1"/>
          </p:cNvSpPr>
          <p:nvPr>
            <p:ph type="body" sz="quarter" idx="14"/>
          </p:nvPr>
        </p:nvSpPr>
        <p:spPr>
          <a:xfrm>
            <a:off x="461963" y="4729798"/>
            <a:ext cx="5781675" cy="1185862"/>
          </a:xfrm>
        </p:spPr>
        <p:txBody>
          <a:bodyPr tIns="91440"/>
          <a:lstStyle/>
          <a:p>
            <a:pPr lvl="0"/>
            <a:r>
              <a:rPr lang="en-US"/>
              <a:t>Edit Master text styles</a:t>
            </a:r>
          </a:p>
        </p:txBody>
      </p:sp>
      <p:sp>
        <p:nvSpPr>
          <p:cNvPr id="11" name="Title 3">
            <a:extLst>
              <a:ext uri="{FF2B5EF4-FFF2-40B4-BE49-F238E27FC236}">
                <a16:creationId xmlns:a16="http://schemas.microsoft.com/office/drawing/2014/main" id="{3485B6F4-E6CC-4E4E-A21F-C2CED10BA655}"/>
              </a:ext>
            </a:extLst>
          </p:cNvPr>
          <p:cNvSpPr>
            <a:spLocks noGrp="1"/>
          </p:cNvSpPr>
          <p:nvPr>
            <p:ph type="title"/>
          </p:nvPr>
        </p:nvSpPr>
        <p:spPr>
          <a:xfrm>
            <a:off x="461962" y="412750"/>
            <a:ext cx="7421563" cy="2180548"/>
          </a:xfrm>
          <a:noFill/>
        </p:spPr>
        <p:txBody>
          <a:bodyPr lIns="0" tIns="0" rIns="0" bIns="365760" anchor="ctr" anchorCtr="0"/>
          <a:lstStyle>
            <a:lvl1pPr>
              <a:lnSpc>
                <a:spcPct val="100000"/>
              </a:lnSpc>
              <a:defRPr sz="3200" b="1" i="0">
                <a:solidFill>
                  <a:schemeClr val="bg1"/>
                </a:solidFill>
              </a:defRPr>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2E71D140-1984-9A43-8AB2-C185C8433C6E}"/>
              </a:ext>
            </a:extLst>
          </p:cNvPr>
          <p:cNvSpPr>
            <a:spLocks noGrp="1"/>
          </p:cNvSpPr>
          <p:nvPr>
            <p:ph type="pic" sz="quarter" idx="15"/>
          </p:nvPr>
        </p:nvSpPr>
        <p:spPr>
          <a:xfrm>
            <a:off x="9078687" y="1"/>
            <a:ext cx="3113314" cy="2763520"/>
          </a:xfrm>
          <a:solidFill>
            <a:schemeClr val="bg1">
              <a:lumMod val="75000"/>
            </a:schemeClr>
          </a:solidFill>
        </p:spPr>
        <p:txBody>
          <a:bodyPr tIns="731520"/>
          <a:lstStyle>
            <a:lvl1pPr algn="ctr">
              <a:defRPr/>
            </a:lvl1pPr>
          </a:lstStyle>
          <a:p>
            <a:r>
              <a:rPr lang="en-US"/>
              <a:t>Click icon to add picture</a:t>
            </a:r>
          </a:p>
        </p:txBody>
      </p:sp>
      <p:sp>
        <p:nvSpPr>
          <p:cNvPr id="14" name="Text Placeholder 2">
            <a:extLst>
              <a:ext uri="{FF2B5EF4-FFF2-40B4-BE49-F238E27FC236}">
                <a16:creationId xmlns:a16="http://schemas.microsoft.com/office/drawing/2014/main" id="{C3D4C8EC-E84B-7341-86A0-866278ACD4AE}"/>
              </a:ext>
            </a:extLst>
          </p:cNvPr>
          <p:cNvSpPr>
            <a:spLocks noGrp="1"/>
          </p:cNvSpPr>
          <p:nvPr>
            <p:ph type="body" sz="quarter" idx="19"/>
          </p:nvPr>
        </p:nvSpPr>
        <p:spPr>
          <a:xfrm>
            <a:off x="461963" y="3441380"/>
            <a:ext cx="5484685" cy="984738"/>
          </a:xfrm>
        </p:spPr>
        <p:txBody>
          <a:bodyPr lIns="0" tIns="0" rIns="91440"/>
          <a:lstStyle>
            <a:lvl1pPr>
              <a:lnSpc>
                <a:spcPct val="100000"/>
              </a:lnSpc>
              <a:spcAft>
                <a:spcPts val="0"/>
              </a:spcAft>
              <a:defRPr sz="2200" b="1" i="0">
                <a:solidFill>
                  <a:schemeClr val="accent3"/>
                </a:solidFill>
                <a:latin typeface="+mn-lt"/>
              </a:defRPr>
            </a:lvl1pPr>
            <a:lvl2pPr>
              <a:lnSpc>
                <a:spcPct val="100000"/>
              </a:lnSpc>
              <a:spcAft>
                <a:spcPts val="0"/>
              </a:spcAft>
              <a:defRPr sz="2200" b="1">
                <a:solidFill>
                  <a:schemeClr val="accent3"/>
                </a:solidFill>
              </a:defRPr>
            </a:lvl2pPr>
            <a:lvl3pPr marL="0" indent="0">
              <a:buFontTx/>
              <a:buNone/>
              <a:defRPr sz="2200" b="1">
                <a:solidFill>
                  <a:schemeClr val="accent3"/>
                </a:solidFill>
              </a:defRPr>
            </a:lvl3pPr>
            <a:lvl4pPr marL="0" indent="0">
              <a:buFontTx/>
              <a:buNone/>
              <a:defRPr sz="2200" b="1">
                <a:solidFill>
                  <a:schemeClr val="accent3"/>
                </a:solidFill>
              </a:defRPr>
            </a:lvl4pPr>
            <a:lvl5pPr marL="0" indent="0">
              <a:buFontTx/>
              <a:buNone/>
              <a:defRPr sz="2200" b="1">
                <a:solidFill>
                  <a:schemeClr val="accent3"/>
                </a:solidFill>
              </a:defRPr>
            </a:lvl5pPr>
            <a:lvl6pPr marL="0" indent="0">
              <a:buFontTx/>
              <a:buNone/>
              <a:defRPr sz="2200" b="1">
                <a:solidFill>
                  <a:schemeClr val="accent3"/>
                </a:solidFill>
              </a:defRPr>
            </a:lvl6pPr>
            <a:lvl7pPr marL="0" indent="0">
              <a:buFontTx/>
              <a:buNone/>
              <a:defRPr sz="2200" b="1">
                <a:solidFill>
                  <a:schemeClr val="accent3"/>
                </a:solidFill>
              </a:defRPr>
            </a:lvl7pPr>
            <a:lvl8pPr marL="0" indent="0">
              <a:buFontTx/>
              <a:buNone/>
              <a:defRPr sz="2200" b="1">
                <a:solidFill>
                  <a:schemeClr val="accent3"/>
                </a:solidFill>
              </a:defRPr>
            </a:lvl8pPr>
            <a:lvl9pPr marL="0" indent="0">
              <a:buFontTx/>
              <a:buNone/>
              <a:defRPr sz="2200" b="1">
                <a:solidFill>
                  <a:schemeClr val="accent3"/>
                </a:solidFill>
              </a:defRPr>
            </a:lvl9pPr>
          </a:lstStyle>
          <a:p>
            <a:pPr lvl="0"/>
            <a:r>
              <a:rPr lang="en-US"/>
              <a:t>Edit Master text styles</a:t>
            </a:r>
          </a:p>
        </p:txBody>
      </p:sp>
      <p:sp>
        <p:nvSpPr>
          <p:cNvPr id="15" name="Text Placeholder 12">
            <a:extLst>
              <a:ext uri="{FF2B5EF4-FFF2-40B4-BE49-F238E27FC236}">
                <a16:creationId xmlns:a16="http://schemas.microsoft.com/office/drawing/2014/main" id="{01646F88-B2B6-1B4D-B4DA-43FFF6B605FA}"/>
              </a:ext>
            </a:extLst>
          </p:cNvPr>
          <p:cNvSpPr>
            <a:spLocks noGrp="1"/>
          </p:cNvSpPr>
          <p:nvPr>
            <p:ph type="body" sz="quarter" idx="20" hasCustomPrompt="1"/>
          </p:nvPr>
        </p:nvSpPr>
        <p:spPr>
          <a:xfrm>
            <a:off x="7148946" y="3419433"/>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1,234</a:t>
            </a:r>
          </a:p>
        </p:txBody>
      </p:sp>
      <p:sp>
        <p:nvSpPr>
          <p:cNvPr id="16" name="Text Placeholder 12">
            <a:extLst>
              <a:ext uri="{FF2B5EF4-FFF2-40B4-BE49-F238E27FC236}">
                <a16:creationId xmlns:a16="http://schemas.microsoft.com/office/drawing/2014/main" id="{FBF8FF4C-1801-1D48-A2DD-74FBD4CB81D1}"/>
              </a:ext>
            </a:extLst>
          </p:cNvPr>
          <p:cNvSpPr>
            <a:spLocks noGrp="1"/>
          </p:cNvSpPr>
          <p:nvPr>
            <p:ph type="body" sz="quarter" idx="21" hasCustomPrompt="1"/>
          </p:nvPr>
        </p:nvSpPr>
        <p:spPr>
          <a:xfrm>
            <a:off x="7148946" y="3835071"/>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sp>
        <p:nvSpPr>
          <p:cNvPr id="17" name="Text Placeholder 12">
            <a:extLst>
              <a:ext uri="{FF2B5EF4-FFF2-40B4-BE49-F238E27FC236}">
                <a16:creationId xmlns:a16="http://schemas.microsoft.com/office/drawing/2014/main" id="{19F13525-093C-9142-9F68-8BA82F0C3E9A}"/>
              </a:ext>
            </a:extLst>
          </p:cNvPr>
          <p:cNvSpPr>
            <a:spLocks noGrp="1"/>
          </p:cNvSpPr>
          <p:nvPr>
            <p:ph type="body" sz="quarter" idx="22" hasCustomPrompt="1"/>
          </p:nvPr>
        </p:nvSpPr>
        <p:spPr>
          <a:xfrm>
            <a:off x="7148946" y="4268518"/>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a:t>
            </a:r>
          </a:p>
        </p:txBody>
      </p:sp>
      <p:sp>
        <p:nvSpPr>
          <p:cNvPr id="18" name="Text Placeholder 12">
            <a:extLst>
              <a:ext uri="{FF2B5EF4-FFF2-40B4-BE49-F238E27FC236}">
                <a16:creationId xmlns:a16="http://schemas.microsoft.com/office/drawing/2014/main" id="{0A3EFF8C-30C1-D840-9A86-21DC62798E7F}"/>
              </a:ext>
            </a:extLst>
          </p:cNvPr>
          <p:cNvSpPr>
            <a:spLocks noGrp="1"/>
          </p:cNvSpPr>
          <p:nvPr>
            <p:ph type="body" sz="quarter" idx="23" hasCustomPrompt="1"/>
          </p:nvPr>
        </p:nvSpPr>
        <p:spPr>
          <a:xfrm>
            <a:off x="7148946" y="4684156"/>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sp>
        <p:nvSpPr>
          <p:cNvPr id="19" name="Text Placeholder 12">
            <a:extLst>
              <a:ext uri="{FF2B5EF4-FFF2-40B4-BE49-F238E27FC236}">
                <a16:creationId xmlns:a16="http://schemas.microsoft.com/office/drawing/2014/main" id="{B8BCE8F2-6527-564D-A90C-620636A40B62}"/>
              </a:ext>
            </a:extLst>
          </p:cNvPr>
          <p:cNvSpPr>
            <a:spLocks noGrp="1"/>
          </p:cNvSpPr>
          <p:nvPr>
            <p:ph type="body" sz="quarter" idx="24" hasCustomPrompt="1"/>
          </p:nvPr>
        </p:nvSpPr>
        <p:spPr>
          <a:xfrm>
            <a:off x="7148946" y="5165105"/>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1,234</a:t>
            </a:r>
          </a:p>
        </p:txBody>
      </p:sp>
      <p:sp>
        <p:nvSpPr>
          <p:cNvPr id="20" name="Text Placeholder 12">
            <a:extLst>
              <a:ext uri="{FF2B5EF4-FFF2-40B4-BE49-F238E27FC236}">
                <a16:creationId xmlns:a16="http://schemas.microsoft.com/office/drawing/2014/main" id="{62FD70E6-F0A9-B44E-9DFD-55E0F34C3E47}"/>
              </a:ext>
            </a:extLst>
          </p:cNvPr>
          <p:cNvSpPr>
            <a:spLocks noGrp="1"/>
          </p:cNvSpPr>
          <p:nvPr>
            <p:ph type="body" sz="quarter" idx="25" hasCustomPrompt="1"/>
          </p:nvPr>
        </p:nvSpPr>
        <p:spPr>
          <a:xfrm>
            <a:off x="7148946" y="5580743"/>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pic>
        <p:nvPicPr>
          <p:cNvPr id="3" name="Picture 2" descr="A black and red sign with white text&#10;&#10;Description automatically generated">
            <a:extLst>
              <a:ext uri="{FF2B5EF4-FFF2-40B4-BE49-F238E27FC236}">
                <a16:creationId xmlns:a16="http://schemas.microsoft.com/office/drawing/2014/main" id="{45416359-E99F-C979-34CA-715A3EA2A7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962" y="6167467"/>
            <a:ext cx="2103193" cy="552014"/>
          </a:xfrm>
          <a:prstGeom prst="rect">
            <a:avLst/>
          </a:prstGeom>
        </p:spPr>
      </p:pic>
    </p:spTree>
    <p:extLst>
      <p:ext uri="{BB962C8B-B14F-4D97-AF65-F5344CB8AC3E}">
        <p14:creationId xmlns:p14="http://schemas.microsoft.com/office/powerpoint/2010/main" val="4235257969"/>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 out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4FBF1DF0-5259-B140-98C8-5A22FFC95A09}"/>
              </a:ext>
            </a:extLst>
          </p:cNvPr>
          <p:cNvSpPr txBox="1"/>
          <p:nvPr userDrawn="1"/>
        </p:nvSpPr>
        <p:spPr>
          <a:xfrm>
            <a:off x="6972300" y="2486025"/>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11" name="Title 3">
            <a:extLst>
              <a:ext uri="{FF2B5EF4-FFF2-40B4-BE49-F238E27FC236}">
                <a16:creationId xmlns:a16="http://schemas.microsoft.com/office/drawing/2014/main" id="{3485B6F4-E6CC-4E4E-A21F-C2CED10BA655}"/>
              </a:ext>
            </a:extLst>
          </p:cNvPr>
          <p:cNvSpPr>
            <a:spLocks noGrp="1"/>
          </p:cNvSpPr>
          <p:nvPr>
            <p:ph type="title"/>
          </p:nvPr>
        </p:nvSpPr>
        <p:spPr>
          <a:xfrm>
            <a:off x="461962" y="412750"/>
            <a:ext cx="7421563" cy="2180548"/>
          </a:xfrm>
          <a:noFill/>
        </p:spPr>
        <p:txBody>
          <a:bodyPr lIns="0" tIns="0" rIns="0" bIns="365760" anchor="ctr" anchorCtr="0"/>
          <a:lstStyle>
            <a:lvl1pPr>
              <a:lnSpc>
                <a:spcPct val="100000"/>
              </a:lnSpc>
              <a:defRPr sz="3200" b="1" i="0">
                <a:solidFill>
                  <a:schemeClr val="bg1"/>
                </a:solidFill>
              </a:defRPr>
            </a:lvl1pPr>
          </a:lstStyle>
          <a:p>
            <a:r>
              <a:rPr lang="en-US"/>
              <a:t>Click to edit Master title style</a:t>
            </a:r>
            <a:endParaRPr lang="en-US" dirty="0"/>
          </a:p>
        </p:txBody>
      </p:sp>
      <p:sp>
        <p:nvSpPr>
          <p:cNvPr id="13" name="Picture Placeholder 12">
            <a:extLst>
              <a:ext uri="{FF2B5EF4-FFF2-40B4-BE49-F238E27FC236}">
                <a16:creationId xmlns:a16="http://schemas.microsoft.com/office/drawing/2014/main" id="{2E71D140-1984-9A43-8AB2-C185C8433C6E}"/>
              </a:ext>
            </a:extLst>
          </p:cNvPr>
          <p:cNvSpPr>
            <a:spLocks noGrp="1"/>
          </p:cNvSpPr>
          <p:nvPr>
            <p:ph type="pic" sz="quarter" idx="15"/>
          </p:nvPr>
        </p:nvSpPr>
        <p:spPr>
          <a:xfrm>
            <a:off x="9078687" y="1"/>
            <a:ext cx="3113314" cy="2763520"/>
          </a:xfrm>
          <a:solidFill>
            <a:schemeClr val="bg1">
              <a:lumMod val="75000"/>
            </a:schemeClr>
          </a:solidFill>
        </p:spPr>
        <p:txBody>
          <a:bodyPr tIns="731520"/>
          <a:lstStyle>
            <a:lvl1pPr algn="ctr">
              <a:defRPr/>
            </a:lvl1pPr>
          </a:lstStyle>
          <a:p>
            <a:r>
              <a:rPr lang="en-US"/>
              <a:t>Click icon to add picture</a:t>
            </a:r>
          </a:p>
        </p:txBody>
      </p:sp>
      <p:sp>
        <p:nvSpPr>
          <p:cNvPr id="22" name="Text Placeholder 11">
            <a:extLst>
              <a:ext uri="{FF2B5EF4-FFF2-40B4-BE49-F238E27FC236}">
                <a16:creationId xmlns:a16="http://schemas.microsoft.com/office/drawing/2014/main" id="{9E76C706-2CC1-004E-BD32-05CC8F301B23}"/>
              </a:ext>
            </a:extLst>
          </p:cNvPr>
          <p:cNvSpPr>
            <a:spLocks noGrp="1"/>
          </p:cNvSpPr>
          <p:nvPr>
            <p:ph type="body" sz="quarter" idx="14"/>
          </p:nvPr>
        </p:nvSpPr>
        <p:spPr>
          <a:xfrm>
            <a:off x="461963" y="4729798"/>
            <a:ext cx="5781675" cy="1185862"/>
          </a:xfrm>
        </p:spPr>
        <p:txBody>
          <a:bodyPr tIns="91440"/>
          <a:lstStyle/>
          <a:p>
            <a:pPr lvl="0"/>
            <a:r>
              <a:rPr lang="en-US"/>
              <a:t>Edit Master text styles</a:t>
            </a:r>
          </a:p>
        </p:txBody>
      </p:sp>
      <p:sp>
        <p:nvSpPr>
          <p:cNvPr id="23" name="Text Placeholder 2">
            <a:extLst>
              <a:ext uri="{FF2B5EF4-FFF2-40B4-BE49-F238E27FC236}">
                <a16:creationId xmlns:a16="http://schemas.microsoft.com/office/drawing/2014/main" id="{5EF4A391-49FE-754D-807C-14CED30112B4}"/>
              </a:ext>
            </a:extLst>
          </p:cNvPr>
          <p:cNvSpPr>
            <a:spLocks noGrp="1"/>
          </p:cNvSpPr>
          <p:nvPr>
            <p:ph type="body" sz="quarter" idx="19"/>
          </p:nvPr>
        </p:nvSpPr>
        <p:spPr>
          <a:xfrm>
            <a:off x="461963" y="3441380"/>
            <a:ext cx="5484685" cy="984738"/>
          </a:xfrm>
        </p:spPr>
        <p:txBody>
          <a:bodyPr lIns="0" tIns="0" rIns="91440"/>
          <a:lstStyle>
            <a:lvl1pPr>
              <a:lnSpc>
                <a:spcPct val="100000"/>
              </a:lnSpc>
              <a:spcAft>
                <a:spcPts val="0"/>
              </a:spcAft>
              <a:defRPr sz="2200" b="1" i="0">
                <a:solidFill>
                  <a:schemeClr val="accent3"/>
                </a:solidFill>
                <a:latin typeface="+mn-lt"/>
              </a:defRPr>
            </a:lvl1pPr>
            <a:lvl2pPr>
              <a:lnSpc>
                <a:spcPct val="100000"/>
              </a:lnSpc>
              <a:spcAft>
                <a:spcPts val="0"/>
              </a:spcAft>
              <a:defRPr sz="2200" b="1">
                <a:solidFill>
                  <a:schemeClr val="accent3"/>
                </a:solidFill>
              </a:defRPr>
            </a:lvl2pPr>
            <a:lvl3pPr marL="0" indent="0">
              <a:buFontTx/>
              <a:buNone/>
              <a:defRPr sz="2200" b="1">
                <a:solidFill>
                  <a:schemeClr val="accent3"/>
                </a:solidFill>
              </a:defRPr>
            </a:lvl3pPr>
            <a:lvl4pPr marL="0" indent="0">
              <a:buFontTx/>
              <a:buNone/>
              <a:defRPr sz="2200" b="1">
                <a:solidFill>
                  <a:schemeClr val="accent3"/>
                </a:solidFill>
              </a:defRPr>
            </a:lvl4pPr>
            <a:lvl5pPr marL="0" indent="0">
              <a:buFontTx/>
              <a:buNone/>
              <a:defRPr sz="2200" b="1">
                <a:solidFill>
                  <a:schemeClr val="accent3"/>
                </a:solidFill>
              </a:defRPr>
            </a:lvl5pPr>
            <a:lvl6pPr marL="0" indent="0">
              <a:buFontTx/>
              <a:buNone/>
              <a:defRPr sz="2200" b="1">
                <a:solidFill>
                  <a:schemeClr val="accent3"/>
                </a:solidFill>
              </a:defRPr>
            </a:lvl6pPr>
            <a:lvl7pPr marL="0" indent="0">
              <a:buFontTx/>
              <a:buNone/>
              <a:defRPr sz="2200" b="1">
                <a:solidFill>
                  <a:schemeClr val="accent3"/>
                </a:solidFill>
              </a:defRPr>
            </a:lvl7pPr>
            <a:lvl8pPr marL="0" indent="0">
              <a:buFontTx/>
              <a:buNone/>
              <a:defRPr sz="2200" b="1">
                <a:solidFill>
                  <a:schemeClr val="accent3"/>
                </a:solidFill>
              </a:defRPr>
            </a:lvl8pPr>
            <a:lvl9pPr marL="0" indent="0">
              <a:buFontTx/>
              <a:buNone/>
              <a:defRPr sz="2200" b="1">
                <a:solidFill>
                  <a:schemeClr val="accent3"/>
                </a:solidFill>
              </a:defRPr>
            </a:lvl9pPr>
          </a:lstStyle>
          <a:p>
            <a:pPr lvl="0"/>
            <a:r>
              <a:rPr lang="en-US"/>
              <a:t>Edit Master text styles</a:t>
            </a:r>
          </a:p>
        </p:txBody>
      </p:sp>
      <p:sp>
        <p:nvSpPr>
          <p:cNvPr id="24" name="Text Placeholder 12">
            <a:extLst>
              <a:ext uri="{FF2B5EF4-FFF2-40B4-BE49-F238E27FC236}">
                <a16:creationId xmlns:a16="http://schemas.microsoft.com/office/drawing/2014/main" id="{BD16161B-1CAE-104C-AF50-FB8EBC09CA98}"/>
              </a:ext>
            </a:extLst>
          </p:cNvPr>
          <p:cNvSpPr>
            <a:spLocks noGrp="1"/>
          </p:cNvSpPr>
          <p:nvPr>
            <p:ph type="body" sz="quarter" idx="20" hasCustomPrompt="1"/>
          </p:nvPr>
        </p:nvSpPr>
        <p:spPr>
          <a:xfrm>
            <a:off x="7148946" y="3419433"/>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1,234</a:t>
            </a:r>
          </a:p>
        </p:txBody>
      </p:sp>
      <p:sp>
        <p:nvSpPr>
          <p:cNvPr id="25" name="Text Placeholder 12">
            <a:extLst>
              <a:ext uri="{FF2B5EF4-FFF2-40B4-BE49-F238E27FC236}">
                <a16:creationId xmlns:a16="http://schemas.microsoft.com/office/drawing/2014/main" id="{64B784A8-9C7D-0141-A746-C8BA90528AFE}"/>
              </a:ext>
            </a:extLst>
          </p:cNvPr>
          <p:cNvSpPr>
            <a:spLocks noGrp="1"/>
          </p:cNvSpPr>
          <p:nvPr>
            <p:ph type="body" sz="quarter" idx="21" hasCustomPrompt="1"/>
          </p:nvPr>
        </p:nvSpPr>
        <p:spPr>
          <a:xfrm>
            <a:off x="7148946" y="3835071"/>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sp>
        <p:nvSpPr>
          <p:cNvPr id="26" name="Text Placeholder 12">
            <a:extLst>
              <a:ext uri="{FF2B5EF4-FFF2-40B4-BE49-F238E27FC236}">
                <a16:creationId xmlns:a16="http://schemas.microsoft.com/office/drawing/2014/main" id="{181CB463-BCB8-AC4A-8437-54247E806D03}"/>
              </a:ext>
            </a:extLst>
          </p:cNvPr>
          <p:cNvSpPr>
            <a:spLocks noGrp="1"/>
          </p:cNvSpPr>
          <p:nvPr>
            <p:ph type="body" sz="quarter" idx="22" hasCustomPrompt="1"/>
          </p:nvPr>
        </p:nvSpPr>
        <p:spPr>
          <a:xfrm>
            <a:off x="7148946" y="4268518"/>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a:t>
            </a:r>
          </a:p>
        </p:txBody>
      </p:sp>
      <p:sp>
        <p:nvSpPr>
          <p:cNvPr id="27" name="Text Placeholder 12">
            <a:extLst>
              <a:ext uri="{FF2B5EF4-FFF2-40B4-BE49-F238E27FC236}">
                <a16:creationId xmlns:a16="http://schemas.microsoft.com/office/drawing/2014/main" id="{F7D4178C-81E1-9D4A-936F-2893CF14F51F}"/>
              </a:ext>
            </a:extLst>
          </p:cNvPr>
          <p:cNvSpPr>
            <a:spLocks noGrp="1"/>
          </p:cNvSpPr>
          <p:nvPr>
            <p:ph type="body" sz="quarter" idx="23" hasCustomPrompt="1"/>
          </p:nvPr>
        </p:nvSpPr>
        <p:spPr>
          <a:xfrm>
            <a:off x="7148946" y="4684156"/>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sp>
        <p:nvSpPr>
          <p:cNvPr id="28" name="Text Placeholder 12">
            <a:extLst>
              <a:ext uri="{FF2B5EF4-FFF2-40B4-BE49-F238E27FC236}">
                <a16:creationId xmlns:a16="http://schemas.microsoft.com/office/drawing/2014/main" id="{2958E59F-651F-4445-811D-3809594E6468}"/>
              </a:ext>
            </a:extLst>
          </p:cNvPr>
          <p:cNvSpPr>
            <a:spLocks noGrp="1"/>
          </p:cNvSpPr>
          <p:nvPr>
            <p:ph type="body" sz="quarter" idx="24" hasCustomPrompt="1"/>
          </p:nvPr>
        </p:nvSpPr>
        <p:spPr>
          <a:xfrm>
            <a:off x="7148946" y="5165105"/>
            <a:ext cx="1502228" cy="439387"/>
          </a:xfrm>
        </p:spPr>
        <p:txBody>
          <a:bodyPr tIns="0" anchor="b" anchorCtr="0"/>
          <a:lstStyle>
            <a:lvl1pPr>
              <a:defRPr sz="3200" b="1" i="0">
                <a:solidFill>
                  <a:schemeClr val="accent1"/>
                </a:solidFill>
                <a:latin typeface="Times New Roman" panose="02020603050405020304" pitchFamily="18" charset="0"/>
                <a:cs typeface="Times New Roman" panose="02020603050405020304" pitchFamily="18" charset="0"/>
              </a:defRPr>
            </a:lvl1pPr>
            <a:lvl2pPr>
              <a:defRPr sz="3200" b="1">
                <a:solidFill>
                  <a:schemeClr val="accent1"/>
                </a:solidFill>
                <a:latin typeface="Times New Roman" panose="02020603050405020304" pitchFamily="18" charset="0"/>
                <a:cs typeface="Times New Roman" panose="02020603050405020304" pitchFamily="18" charset="0"/>
              </a:defRPr>
            </a:lvl2pPr>
            <a:lvl3pPr marL="0" indent="0">
              <a:buFontTx/>
              <a:buNone/>
              <a:defRPr sz="3200" b="1" i="0">
                <a:solidFill>
                  <a:schemeClr val="accent1"/>
                </a:solidFill>
                <a:latin typeface="Times New Roman" panose="02020603050405020304" pitchFamily="18" charset="0"/>
                <a:cs typeface="Times New Roman" panose="02020603050405020304" pitchFamily="18" charset="0"/>
              </a:defRPr>
            </a:lvl3pPr>
            <a:lvl4pPr marL="0" indent="0">
              <a:buFontTx/>
              <a:buNone/>
              <a:defRPr sz="3200" b="1" i="0">
                <a:solidFill>
                  <a:schemeClr val="accent1"/>
                </a:solidFill>
                <a:latin typeface="Times New Roman" panose="02020603050405020304" pitchFamily="18" charset="0"/>
                <a:cs typeface="Times New Roman" panose="02020603050405020304" pitchFamily="18" charset="0"/>
              </a:defRPr>
            </a:lvl4pPr>
            <a:lvl5pPr>
              <a:defRPr sz="3200" b="1" i="0">
                <a:solidFill>
                  <a:schemeClr val="accent1"/>
                </a:solidFill>
                <a:latin typeface="Times New Roman" panose="02020603050405020304" pitchFamily="18" charset="0"/>
                <a:cs typeface="Times New Roman" panose="02020603050405020304" pitchFamily="18" charset="0"/>
              </a:defRPr>
            </a:lvl5pPr>
            <a:lvl6pPr marL="0" indent="0">
              <a:buFontTx/>
              <a:buNone/>
              <a:defRPr sz="3200" b="1" i="0">
                <a:solidFill>
                  <a:schemeClr val="accent1"/>
                </a:solidFill>
                <a:latin typeface="Times New Roman" panose="02020603050405020304" pitchFamily="18" charset="0"/>
                <a:cs typeface="Times New Roman" panose="02020603050405020304" pitchFamily="18" charset="0"/>
              </a:defRPr>
            </a:lvl6pPr>
            <a:lvl7pPr marL="0" indent="0">
              <a:buFontTx/>
              <a:buNone/>
              <a:defRPr sz="3200" b="1" i="0">
                <a:solidFill>
                  <a:schemeClr val="accent1"/>
                </a:solidFill>
                <a:latin typeface="Times New Roman" panose="02020603050405020304" pitchFamily="18" charset="0"/>
                <a:cs typeface="Times New Roman" panose="02020603050405020304" pitchFamily="18" charset="0"/>
              </a:defRPr>
            </a:lvl7pPr>
            <a:lvl8pPr>
              <a:defRPr sz="3200" b="1" i="0">
                <a:solidFill>
                  <a:schemeClr val="accent1"/>
                </a:solidFill>
                <a:latin typeface="Times New Roman" panose="02020603050405020304" pitchFamily="18" charset="0"/>
                <a:cs typeface="Times New Roman" panose="02020603050405020304" pitchFamily="18" charset="0"/>
              </a:defRPr>
            </a:lvl8pPr>
            <a:lvl9pPr>
              <a:defRPr sz="3200" b="1" i="0">
                <a:solidFill>
                  <a:schemeClr val="accent1"/>
                </a:solidFill>
                <a:latin typeface="Times New Roman" panose="02020603050405020304" pitchFamily="18" charset="0"/>
                <a:cs typeface="Times New Roman" panose="02020603050405020304" pitchFamily="18" charset="0"/>
              </a:defRPr>
            </a:lvl9pPr>
          </a:lstStyle>
          <a:p>
            <a:pPr lvl="0"/>
            <a:r>
              <a:rPr lang="en-US" dirty="0"/>
              <a:t>1,234</a:t>
            </a:r>
          </a:p>
        </p:txBody>
      </p:sp>
      <p:sp>
        <p:nvSpPr>
          <p:cNvPr id="29" name="Text Placeholder 12">
            <a:extLst>
              <a:ext uri="{FF2B5EF4-FFF2-40B4-BE49-F238E27FC236}">
                <a16:creationId xmlns:a16="http://schemas.microsoft.com/office/drawing/2014/main" id="{F1761FED-CE9C-3541-80ED-13FB00356F1E}"/>
              </a:ext>
            </a:extLst>
          </p:cNvPr>
          <p:cNvSpPr>
            <a:spLocks noGrp="1"/>
          </p:cNvSpPr>
          <p:nvPr>
            <p:ph type="body" sz="quarter" idx="25" hasCustomPrompt="1"/>
          </p:nvPr>
        </p:nvSpPr>
        <p:spPr>
          <a:xfrm>
            <a:off x="7148946" y="5580743"/>
            <a:ext cx="1502228" cy="264820"/>
          </a:xfrm>
        </p:spPr>
        <p:txBody>
          <a:bodyPr tIns="0" anchor="t" anchorCtr="0"/>
          <a:lstStyle>
            <a:lvl1pPr>
              <a:defRPr sz="1200" b="1" i="0" cap="all" baseline="0">
                <a:solidFill>
                  <a:schemeClr val="accent1"/>
                </a:solidFill>
                <a:latin typeface="+mn-lt"/>
                <a:cs typeface="Times New Roman" panose="02020603050405020304" pitchFamily="18" charset="0"/>
              </a:defRPr>
            </a:lvl1pPr>
            <a:lvl2pPr>
              <a:defRPr sz="1200" b="1">
                <a:solidFill>
                  <a:schemeClr val="accent1"/>
                </a:solidFill>
                <a:latin typeface="+mn-lt"/>
                <a:cs typeface="Times New Roman" panose="02020603050405020304" pitchFamily="18" charset="0"/>
              </a:defRPr>
            </a:lvl2pPr>
            <a:lvl3pPr marL="0" indent="0">
              <a:buFontTx/>
              <a:buNone/>
              <a:defRPr sz="1200" b="1" i="0">
                <a:solidFill>
                  <a:schemeClr val="accent1"/>
                </a:solidFill>
                <a:latin typeface="+mn-lt"/>
                <a:cs typeface="Times New Roman" panose="02020603050405020304" pitchFamily="18" charset="0"/>
              </a:defRPr>
            </a:lvl3pPr>
            <a:lvl4pPr marL="0" indent="0">
              <a:buFontTx/>
              <a:buNone/>
              <a:defRPr sz="1200" b="1" i="0">
                <a:solidFill>
                  <a:schemeClr val="accent1"/>
                </a:solidFill>
                <a:latin typeface="+mn-lt"/>
                <a:cs typeface="Times New Roman" panose="02020603050405020304" pitchFamily="18" charset="0"/>
              </a:defRPr>
            </a:lvl4pPr>
            <a:lvl5pPr>
              <a:defRPr sz="1200" b="1" i="0">
                <a:solidFill>
                  <a:schemeClr val="accent1"/>
                </a:solidFill>
                <a:latin typeface="+mn-lt"/>
                <a:cs typeface="Times New Roman" panose="02020603050405020304" pitchFamily="18" charset="0"/>
              </a:defRPr>
            </a:lvl5pPr>
            <a:lvl6pPr marL="0" indent="0">
              <a:buFontTx/>
              <a:buNone/>
              <a:defRPr sz="1200" b="1" i="0">
                <a:solidFill>
                  <a:schemeClr val="accent1"/>
                </a:solidFill>
                <a:latin typeface="+mn-lt"/>
                <a:cs typeface="Times New Roman" panose="02020603050405020304" pitchFamily="18" charset="0"/>
              </a:defRPr>
            </a:lvl6pPr>
            <a:lvl7pPr marL="0" indent="0">
              <a:buFontTx/>
              <a:buNone/>
              <a:defRPr sz="1200" b="1" i="0">
                <a:solidFill>
                  <a:schemeClr val="accent1"/>
                </a:solidFill>
                <a:latin typeface="+mn-lt"/>
                <a:cs typeface="Times New Roman" panose="02020603050405020304" pitchFamily="18" charset="0"/>
              </a:defRPr>
            </a:lvl7pPr>
            <a:lvl8pPr>
              <a:defRPr sz="1200" b="1" i="0">
                <a:solidFill>
                  <a:schemeClr val="accent1"/>
                </a:solidFill>
                <a:latin typeface="+mn-lt"/>
                <a:cs typeface="Times New Roman" panose="02020603050405020304" pitchFamily="18" charset="0"/>
              </a:defRPr>
            </a:lvl8pPr>
            <a:lvl9pPr>
              <a:defRPr sz="1200" b="1" i="0">
                <a:solidFill>
                  <a:schemeClr val="accent1"/>
                </a:solidFill>
                <a:latin typeface="+mn-lt"/>
                <a:cs typeface="Times New Roman" panose="02020603050405020304" pitchFamily="18" charset="0"/>
              </a:defRPr>
            </a:lvl9pPr>
          </a:lstStyle>
          <a:p>
            <a:pPr lvl="0"/>
            <a:r>
              <a:rPr lang="en-US" dirty="0"/>
              <a:t>LABEL</a:t>
            </a:r>
          </a:p>
        </p:txBody>
      </p:sp>
      <p:pic>
        <p:nvPicPr>
          <p:cNvPr id="3" name="Picture 2" descr="A black and red sign with white text&#10;&#10;Description automatically generated">
            <a:extLst>
              <a:ext uri="{FF2B5EF4-FFF2-40B4-BE49-F238E27FC236}">
                <a16:creationId xmlns:a16="http://schemas.microsoft.com/office/drawing/2014/main" id="{D8894424-3857-28CB-6DCC-6AA6805DC1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962" y="6167467"/>
            <a:ext cx="2103193" cy="552014"/>
          </a:xfrm>
          <a:prstGeom prst="rect">
            <a:avLst/>
          </a:prstGeom>
        </p:spPr>
      </p:pic>
    </p:spTree>
    <p:extLst>
      <p:ext uri="{BB962C8B-B14F-4D97-AF65-F5344CB8AC3E}">
        <p14:creationId xmlns:p14="http://schemas.microsoft.com/office/powerpoint/2010/main" val="132916790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bg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461962" y="1687513"/>
            <a:ext cx="11268075" cy="4370388"/>
          </a:xfrm>
          <a:solidFill>
            <a:schemeClr val="tx1"/>
          </a:solidFill>
        </p:spPr>
        <p:txBody>
          <a:bodyPr tIns="731520" anchor="ctr" anchorCtr="0"/>
          <a:lstStyle>
            <a:lvl1pPr algn="ctr">
              <a:defRPr sz="2000" b="0" i="0">
                <a:solidFill>
                  <a:schemeClr val="bg2"/>
                </a:solidFill>
              </a:defRPr>
            </a:lvl1pPr>
          </a:lstStyle>
          <a:p>
            <a:r>
              <a:rPr lang="en-US"/>
              <a:t>Click icon to add media</a:t>
            </a:r>
          </a:p>
        </p:txBody>
      </p:sp>
      <p:sp>
        <p:nvSpPr>
          <p:cNvPr id="4" name="Footer Placeholder 3">
            <a:extLst>
              <a:ext uri="{FF2B5EF4-FFF2-40B4-BE49-F238E27FC236}">
                <a16:creationId xmlns:a16="http://schemas.microsoft.com/office/drawing/2014/main" id="{8F28E75D-F0F4-1A4A-BA42-8E0F9FE8B800}"/>
              </a:ext>
            </a:extLst>
          </p:cNvPr>
          <p:cNvSpPr>
            <a:spLocks noGrp="1"/>
          </p:cNvSpPr>
          <p:nvPr>
            <p:ph type="ftr" sz="quarter" idx="12"/>
          </p:nvPr>
        </p:nvSpPr>
        <p:spPr/>
        <p:txBody>
          <a:bodyPr/>
          <a:lstStyle/>
          <a:p>
            <a:r>
              <a:rPr lang="en-US"/>
              <a:t>Confidential</a:t>
            </a:r>
          </a:p>
        </p:txBody>
      </p:sp>
      <p:sp>
        <p:nvSpPr>
          <p:cNvPr id="5" name="Slide Number Placeholder 4">
            <a:extLst>
              <a:ext uri="{FF2B5EF4-FFF2-40B4-BE49-F238E27FC236}">
                <a16:creationId xmlns:a16="http://schemas.microsoft.com/office/drawing/2014/main" id="{2ED0DA73-79E1-CA4D-B988-803AAD67AB53}"/>
              </a:ext>
            </a:extLst>
          </p:cNvPr>
          <p:cNvSpPr>
            <a:spLocks noGrp="1"/>
          </p:cNvSpPr>
          <p:nvPr>
            <p:ph type="sldNum" sz="quarter" idx="13"/>
          </p:nvPr>
        </p:nvSpPr>
        <p:spPr/>
        <p:txBody>
          <a:bodyPr/>
          <a:lstStyle/>
          <a:p>
            <a:fld id="{63DCA5C9-2E11-4C67-86EB-AE1DE127DC64}" type="slidenum">
              <a:rPr lang="en-US" smtClean="0"/>
              <a:pPr/>
              <a:t>‹#›</a:t>
            </a:fld>
            <a:endParaRPr lang="en-US"/>
          </a:p>
        </p:txBody>
      </p:sp>
      <p:sp>
        <p:nvSpPr>
          <p:cNvPr id="6" name="Title 5">
            <a:extLst>
              <a:ext uri="{FF2B5EF4-FFF2-40B4-BE49-F238E27FC236}">
                <a16:creationId xmlns:a16="http://schemas.microsoft.com/office/drawing/2014/main" id="{7E3271C3-F272-0E41-A902-6BF1EDE7BD47}"/>
              </a:ext>
            </a:extLst>
          </p:cNvPr>
          <p:cNvSpPr>
            <a:spLocks noGrp="1"/>
          </p:cNvSpPr>
          <p:nvPr>
            <p:ph type="title"/>
          </p:nvPr>
        </p:nvSpPr>
        <p:spPr/>
        <p:txBody>
          <a:bodyPr/>
          <a:lstStyle/>
          <a:p>
            <a:r>
              <a:rPr lang="en-US"/>
              <a:t>Click to edit Master title style</a:t>
            </a:r>
          </a:p>
        </p:txBody>
      </p:sp>
      <p:pic>
        <p:nvPicPr>
          <p:cNvPr id="2" name="Picture 1" descr="A black and red sign with white text&#10;&#10;Description automatically generated">
            <a:extLst>
              <a:ext uri="{FF2B5EF4-FFF2-40B4-BE49-F238E27FC236}">
                <a16:creationId xmlns:a16="http://schemas.microsoft.com/office/drawing/2014/main" id="{741D9F56-F8D1-A8A5-E5E7-DCA447DDC5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2" y="6166068"/>
            <a:ext cx="2103193" cy="552014"/>
          </a:xfrm>
          <a:prstGeom prst="rect">
            <a:avLst/>
          </a:prstGeom>
        </p:spPr>
      </p:pic>
    </p:spTree>
    <p:extLst>
      <p:ext uri="{BB962C8B-B14F-4D97-AF65-F5344CB8AC3E}">
        <p14:creationId xmlns:p14="http://schemas.microsoft.com/office/powerpoint/2010/main" val="174025948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video full">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i="0">
                <a:solidFill>
                  <a:schemeClr val="bg2"/>
                </a:solidFill>
              </a:defRPr>
            </a:lvl1pPr>
          </a:lstStyle>
          <a:p>
            <a:r>
              <a:rPr lang="en-US"/>
              <a:t>Click icon to add media</a:t>
            </a:r>
          </a:p>
        </p:txBody>
      </p:sp>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A3CA7995-5E46-A148-9C6E-C675693F3DBB}"/>
              </a:ext>
            </a:extLst>
          </p:cNvPr>
          <p:cNvSpPr>
            <a:spLocks noGrp="1"/>
          </p:cNvSpPr>
          <p:nvPr>
            <p:ph type="title"/>
          </p:nvPr>
        </p:nvSpPr>
        <p:spPr>
          <a:xfrm>
            <a:off x="6245353" y="1720851"/>
            <a:ext cx="5486399" cy="1725476"/>
          </a:xfrm>
          <a:noFill/>
        </p:spPr>
        <p:txBody>
          <a:bodyPr lIns="0" tIns="0" rIns="91440" bIns="91440" anchor="b" anchorCtr="0"/>
          <a:lstStyle>
            <a:lvl1pPr>
              <a:lnSpc>
                <a:spcPct val="90000"/>
              </a:lnSpc>
              <a:defRPr sz="3000" b="1" i="0">
                <a:solidFill>
                  <a:schemeClr val="bg1"/>
                </a:solidFill>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C91E430B-7638-C74A-9319-339471985D97}"/>
              </a:ext>
            </a:extLst>
          </p:cNvPr>
          <p:cNvSpPr>
            <a:spLocks noGrp="1"/>
          </p:cNvSpPr>
          <p:nvPr>
            <p:ph type="body" sz="quarter" idx="19"/>
          </p:nvPr>
        </p:nvSpPr>
        <p:spPr>
          <a:xfrm>
            <a:off x="6245353" y="3446327"/>
            <a:ext cx="5484685" cy="1514026"/>
          </a:xfrm>
        </p:spPr>
        <p:txBody>
          <a:bodyPr lIns="0" tIns="0" rIns="91440"/>
          <a:lstStyle>
            <a:lvl1pPr>
              <a:lnSpc>
                <a:spcPct val="100000"/>
              </a:lnSpc>
              <a:spcAft>
                <a:spcPts val="0"/>
              </a:spcAft>
              <a:defRPr sz="2000" b="1" i="0">
                <a:solidFill>
                  <a:schemeClr val="bg1"/>
                </a:solidFill>
                <a:latin typeface="+mn-lt"/>
              </a:defRPr>
            </a:lvl1pPr>
            <a:lvl2pPr>
              <a:lnSpc>
                <a:spcPct val="100000"/>
              </a:lnSpc>
              <a:spcAft>
                <a:spcPts val="0"/>
              </a:spcAft>
              <a:defRPr sz="2000" b="1">
                <a:solidFill>
                  <a:schemeClr val="bg1"/>
                </a:solidFill>
              </a:defRPr>
            </a:lvl2pPr>
            <a:lvl3pPr marL="0" indent="0">
              <a:buFontTx/>
              <a:buNone/>
              <a:defRPr sz="2000" b="1">
                <a:solidFill>
                  <a:schemeClr val="bg1"/>
                </a:solidFill>
              </a:defRPr>
            </a:lvl3pPr>
            <a:lvl4pPr marL="0" indent="0">
              <a:buFontTx/>
              <a:buNone/>
              <a:defRPr sz="2000" b="1">
                <a:solidFill>
                  <a:schemeClr val="bg1"/>
                </a:solidFill>
              </a:defRPr>
            </a:lvl4pPr>
            <a:lvl5pPr marL="0" indent="0">
              <a:buFontTx/>
              <a:buNone/>
              <a:defRPr sz="2000" b="1">
                <a:solidFill>
                  <a:schemeClr val="bg1"/>
                </a:solidFill>
              </a:defRPr>
            </a:lvl5pPr>
            <a:lvl6pPr marL="0" indent="0">
              <a:buFontTx/>
              <a:buNone/>
              <a:defRPr sz="2000" b="1">
                <a:solidFill>
                  <a:schemeClr val="bg1"/>
                </a:solidFill>
              </a:defRPr>
            </a:lvl6pPr>
            <a:lvl7pPr marL="0" indent="0">
              <a:buFontTx/>
              <a:buNone/>
              <a:defRPr sz="2000" b="1">
                <a:solidFill>
                  <a:schemeClr val="bg1"/>
                </a:solidFill>
              </a:defRPr>
            </a:lvl7pPr>
            <a:lvl8pPr marL="0" indent="0">
              <a:buFontTx/>
              <a:buNone/>
              <a:defRPr sz="2000" b="1">
                <a:solidFill>
                  <a:schemeClr val="bg1"/>
                </a:solidFill>
              </a:defRPr>
            </a:lvl8pPr>
            <a:lvl9pPr marL="0" indent="0">
              <a:buFontTx/>
              <a:buNone/>
              <a:defRPr sz="2000" b="1">
                <a:solidFill>
                  <a:schemeClr val="bg1"/>
                </a:solidFill>
              </a:defRPr>
            </a:lvl9pPr>
          </a:lstStyle>
          <a:p>
            <a:pPr lvl="0"/>
            <a:r>
              <a:rPr lang="en-US"/>
              <a:t>Edit Master text styles</a:t>
            </a:r>
          </a:p>
        </p:txBody>
      </p:sp>
      <p:sp>
        <p:nvSpPr>
          <p:cNvPr id="12" name="Text Placeholder 6">
            <a:extLst>
              <a:ext uri="{FF2B5EF4-FFF2-40B4-BE49-F238E27FC236}">
                <a16:creationId xmlns:a16="http://schemas.microsoft.com/office/drawing/2014/main" id="{517F23AF-9BDB-764B-9021-F75A3947EE57}"/>
              </a:ext>
            </a:extLst>
          </p:cNvPr>
          <p:cNvSpPr>
            <a:spLocks noGrp="1"/>
          </p:cNvSpPr>
          <p:nvPr>
            <p:ph type="body" sz="quarter" idx="20" hasCustomPrompt="1"/>
          </p:nvPr>
        </p:nvSpPr>
        <p:spPr>
          <a:xfrm>
            <a:off x="6245353" y="4960353"/>
            <a:ext cx="3846511" cy="1383297"/>
          </a:xfrm>
        </p:spPr>
        <p:txBody>
          <a:bodyPr lIns="0" tIns="0" anchor="b" anchorCtr="0"/>
          <a:lstStyle>
            <a:lvl1pPr>
              <a:buFontTx/>
              <a:buNone/>
              <a:defRPr sz="1400" b="1">
                <a:solidFill>
                  <a:schemeClr val="bg1"/>
                </a:solidFill>
              </a:defRPr>
            </a:lvl1pPr>
            <a:lvl2pPr>
              <a:spcAft>
                <a:spcPts val="0"/>
              </a:spcAft>
              <a:buFontTx/>
              <a:buNone/>
              <a:defRPr sz="1400">
                <a:solidFill>
                  <a:schemeClr val="bg1"/>
                </a:solidFill>
              </a:defRPr>
            </a:lvl2pPr>
            <a:lvl3pPr marL="0" indent="0">
              <a:buFontTx/>
              <a:buNone/>
              <a:defRPr sz="1400">
                <a:solidFill>
                  <a:schemeClr val="bg1"/>
                </a:solidFill>
              </a:defRPr>
            </a:lvl3pPr>
            <a:lvl4pPr marL="0" indent="0">
              <a:buFontTx/>
              <a:buNone/>
              <a:defRPr sz="1600">
                <a:solidFill>
                  <a:schemeClr val="bg1"/>
                </a:solidFill>
              </a:defRPr>
            </a:lvl4pPr>
            <a:lvl5pPr marL="0" indent="0">
              <a:buFontTx/>
              <a:buNone/>
              <a:defRPr sz="1600">
                <a:solidFill>
                  <a:schemeClr val="bg1"/>
                </a:solidFill>
              </a:defRPr>
            </a:lvl5pPr>
            <a:lvl6pPr marL="0" indent="0">
              <a:buFontTx/>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1"/>
            <a:r>
              <a:rPr lang="en-US" dirty="0"/>
              <a:t>Presenter Name</a:t>
            </a:r>
          </a:p>
          <a:p>
            <a:pPr lvl="1"/>
            <a:r>
              <a:rPr lang="en-US" dirty="0"/>
              <a:t>Presenter Title</a:t>
            </a:r>
          </a:p>
          <a:p>
            <a:pPr lvl="2"/>
            <a:r>
              <a:rPr lang="en-US" dirty="0"/>
              <a:t>Audience</a:t>
            </a:r>
          </a:p>
          <a:p>
            <a:pPr lvl="2"/>
            <a:r>
              <a:rPr lang="en-US" dirty="0"/>
              <a:t>Date</a:t>
            </a:r>
          </a:p>
        </p:txBody>
      </p:sp>
      <p:pic>
        <p:nvPicPr>
          <p:cNvPr id="3" name="Picture 2" descr="A black sign with white text and red text&#10;&#10;Description automatically generated">
            <a:extLst>
              <a:ext uri="{FF2B5EF4-FFF2-40B4-BE49-F238E27FC236}">
                <a16:creationId xmlns:a16="http://schemas.microsoft.com/office/drawing/2014/main" id="{FFB469CA-085D-276B-0EEB-CDBD31398E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16458" y="2189833"/>
            <a:ext cx="1659788" cy="1352314"/>
          </a:xfrm>
          <a:prstGeom prst="rect">
            <a:avLst/>
          </a:prstGeom>
        </p:spPr>
      </p:pic>
    </p:spTree>
    <p:extLst>
      <p:ext uri="{BB962C8B-B14F-4D97-AF65-F5344CB8AC3E}">
        <p14:creationId xmlns:p14="http://schemas.microsoft.com/office/powerpoint/2010/main" val="205967859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table">
    <p:bg>
      <p:bgPr>
        <a:solidFill>
          <a:schemeClr val="bg1"/>
        </a:solid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461963" y="1427164"/>
            <a:ext cx="11268075" cy="4630736"/>
          </a:xfrm>
          <a:pattFill prst="pct10">
            <a:fgClr>
              <a:schemeClr val="accent1"/>
            </a:fgClr>
            <a:bgClr>
              <a:schemeClr val="bg1"/>
            </a:bgClr>
          </a:pattFill>
        </p:spPr>
        <p:txBody>
          <a:bodyPr tIns="2514600"/>
          <a:lstStyle>
            <a:lvl1pPr algn="ctr">
              <a:defRPr b="0" i="0"/>
            </a:lvl1pPr>
          </a:lstStyle>
          <a:p>
            <a:r>
              <a:rPr lang="en-US"/>
              <a:t>Click icon to add table</a:t>
            </a:r>
          </a:p>
        </p:txBody>
      </p:sp>
      <p:sp>
        <p:nvSpPr>
          <p:cNvPr id="11" name="Slide Number Placeholder 10">
            <a:extLst>
              <a:ext uri="{FF2B5EF4-FFF2-40B4-BE49-F238E27FC236}">
                <a16:creationId xmlns:a16="http://schemas.microsoft.com/office/drawing/2014/main" id="{FC899BB9-E201-8940-BB81-82A108C8C225}"/>
              </a:ext>
            </a:extLst>
          </p:cNvPr>
          <p:cNvSpPr>
            <a:spLocks noGrp="1"/>
          </p:cNvSpPr>
          <p:nvPr>
            <p:ph type="sldNum" sz="quarter" idx="19"/>
          </p:nvPr>
        </p:nvSpPr>
        <p:spPr/>
        <p:txBody>
          <a:bodyPr/>
          <a:lstStyle>
            <a:lvl1pPr>
              <a:defRPr b="0" i="0"/>
            </a:lvl1pPr>
          </a:lstStyle>
          <a:p>
            <a:fld id="{63DCA5C9-2E11-4C67-86EB-AE1DE127DC64}" type="slidenum">
              <a:rPr lang="en-US" smtClean="0"/>
              <a:pPr/>
              <a:t>‹#›</a:t>
            </a:fld>
            <a:endParaRPr lang="en-US"/>
          </a:p>
        </p:txBody>
      </p:sp>
      <p:sp>
        <p:nvSpPr>
          <p:cNvPr id="2" name="Footer Placeholder 1">
            <a:extLst>
              <a:ext uri="{FF2B5EF4-FFF2-40B4-BE49-F238E27FC236}">
                <a16:creationId xmlns:a16="http://schemas.microsoft.com/office/drawing/2014/main" id="{549B0EF7-FABC-1349-801E-CBFFA0CEFAC3}"/>
              </a:ext>
            </a:extLst>
          </p:cNvPr>
          <p:cNvSpPr>
            <a:spLocks noGrp="1"/>
          </p:cNvSpPr>
          <p:nvPr>
            <p:ph type="ftr" sz="quarter" idx="21"/>
          </p:nvPr>
        </p:nvSpPr>
        <p:spPr/>
        <p:txBody>
          <a:bodyPr/>
          <a:lstStyle/>
          <a:p>
            <a:r>
              <a:rPr lang="en-US"/>
              <a:t>Confidential</a:t>
            </a:r>
          </a:p>
        </p:txBody>
      </p:sp>
      <p:sp>
        <p:nvSpPr>
          <p:cNvPr id="5" name="Title 4">
            <a:extLst>
              <a:ext uri="{FF2B5EF4-FFF2-40B4-BE49-F238E27FC236}">
                <a16:creationId xmlns:a16="http://schemas.microsoft.com/office/drawing/2014/main" id="{AC1D4610-EAA1-7041-94B1-404FE57ECCD4}"/>
              </a:ext>
            </a:extLst>
          </p:cNvPr>
          <p:cNvSpPr>
            <a:spLocks noGrp="1"/>
          </p:cNvSpPr>
          <p:nvPr>
            <p:ph type="title"/>
          </p:nvPr>
        </p:nvSpPr>
        <p:spPr/>
        <p:txBody>
          <a:bodyPr/>
          <a:lstStyle/>
          <a:p>
            <a:r>
              <a:rPr lang="en-US"/>
              <a:t>Click to edit Master title style</a:t>
            </a:r>
            <a:endParaRPr lang="en-US" dirty="0"/>
          </a:p>
        </p:txBody>
      </p:sp>
      <p:pic>
        <p:nvPicPr>
          <p:cNvPr id="3" name="Picture 2" descr="A black and red sign with white text&#10;&#10;Description automatically generated">
            <a:extLst>
              <a:ext uri="{FF2B5EF4-FFF2-40B4-BE49-F238E27FC236}">
                <a16:creationId xmlns:a16="http://schemas.microsoft.com/office/drawing/2014/main" id="{7D858B82-436A-5CE2-F3AC-AE9AFC4110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66068"/>
            <a:ext cx="2103193" cy="552014"/>
          </a:xfrm>
          <a:prstGeom prst="rect">
            <a:avLst/>
          </a:prstGeom>
        </p:spPr>
      </p:pic>
    </p:spTree>
    <p:extLst>
      <p:ext uri="{BB962C8B-B14F-4D97-AF65-F5344CB8AC3E}">
        <p14:creationId xmlns:p14="http://schemas.microsoft.com/office/powerpoint/2010/main" val="1307166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6E7879B-1635-8E4C-A4F6-DC181C8D0D6E}"/>
              </a:ext>
            </a:extLst>
          </p:cNvPr>
          <p:cNvSpPr>
            <a:spLocks noGrp="1"/>
          </p:cNvSpPr>
          <p:nvPr>
            <p:ph type="pic" sz="quarter" idx="14"/>
          </p:nvPr>
        </p:nvSpPr>
        <p:spPr>
          <a:xfrm>
            <a:off x="0" y="0"/>
            <a:ext cx="12192000" cy="6858000"/>
          </a:xfrm>
          <a:solidFill>
            <a:schemeClr val="bg1">
              <a:lumMod val="75000"/>
            </a:schemeClr>
          </a:solidFill>
        </p:spPr>
        <p:txBody>
          <a:bodyPr tIns="2743200" rIns="0"/>
          <a:lstStyle>
            <a:lvl1pPr algn="ctr">
              <a:defRPr/>
            </a:lvl1pPr>
          </a:lstStyle>
          <a:p>
            <a:r>
              <a:rPr lang="en-US"/>
              <a:t>Click icon to add picture</a:t>
            </a:r>
          </a:p>
        </p:txBody>
      </p:sp>
    </p:spTree>
    <p:extLst>
      <p:ext uri="{BB962C8B-B14F-4D97-AF65-F5344CB8AC3E}">
        <p14:creationId xmlns:p14="http://schemas.microsoft.com/office/powerpoint/2010/main" val="1937549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w_full_imag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5" name="Title 4">
            <a:extLst>
              <a:ext uri="{FF2B5EF4-FFF2-40B4-BE49-F238E27FC236}">
                <a16:creationId xmlns:a16="http://schemas.microsoft.com/office/drawing/2014/main" id="{8F39C59D-1ABB-9645-B394-B871367BEA8F}"/>
              </a:ext>
            </a:extLst>
          </p:cNvPr>
          <p:cNvSpPr>
            <a:spLocks noGrp="1"/>
          </p:cNvSpPr>
          <p:nvPr>
            <p:ph type="title"/>
          </p:nvPr>
        </p:nvSpPr>
        <p:spPr/>
        <p:txBody>
          <a:bodyPr/>
          <a:lstStyle/>
          <a:p>
            <a:r>
              <a:rPr lang="en-US"/>
              <a:t>Click to edit Master title style</a:t>
            </a:r>
          </a:p>
        </p:txBody>
      </p:sp>
      <p:sp>
        <p:nvSpPr>
          <p:cNvPr id="8" name="Picture Placeholder 8">
            <a:extLst>
              <a:ext uri="{FF2B5EF4-FFF2-40B4-BE49-F238E27FC236}">
                <a16:creationId xmlns:a16="http://schemas.microsoft.com/office/drawing/2014/main" id="{8D6DDC7E-86BB-3C4C-BB1D-5153B24F38CE}"/>
              </a:ext>
            </a:extLst>
          </p:cNvPr>
          <p:cNvSpPr>
            <a:spLocks noGrp="1"/>
          </p:cNvSpPr>
          <p:nvPr>
            <p:ph type="pic" sz="quarter" idx="14"/>
          </p:nvPr>
        </p:nvSpPr>
        <p:spPr>
          <a:xfrm>
            <a:off x="0" y="1427163"/>
            <a:ext cx="12192000" cy="4630737"/>
          </a:xfrm>
          <a:solidFill>
            <a:schemeClr val="bg1">
              <a:lumMod val="75000"/>
            </a:schemeClr>
          </a:solidFill>
        </p:spPr>
        <p:txBody>
          <a:bodyPr tIns="2743200" rIns="0"/>
          <a:lstStyle>
            <a:lvl1pPr algn="ctr">
              <a:defRPr/>
            </a:lvl1pPr>
          </a:lstStyle>
          <a:p>
            <a:r>
              <a:rPr lang="en-US"/>
              <a:t>Click icon to add picture</a:t>
            </a:r>
          </a:p>
        </p:txBody>
      </p:sp>
      <p:pic>
        <p:nvPicPr>
          <p:cNvPr id="2" name="Picture 1" descr="A black and red sign with white text&#10;&#10;Description automatically generated">
            <a:extLst>
              <a:ext uri="{FF2B5EF4-FFF2-40B4-BE49-F238E27FC236}">
                <a16:creationId xmlns:a16="http://schemas.microsoft.com/office/drawing/2014/main" id="{EA250935-CD47-B92F-268D-4B2E754BC2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66068"/>
            <a:ext cx="2103193" cy="552014"/>
          </a:xfrm>
          <a:prstGeom prst="rect">
            <a:avLst/>
          </a:prstGeom>
        </p:spPr>
      </p:pic>
    </p:spTree>
    <p:extLst>
      <p:ext uri="{BB962C8B-B14F-4D97-AF65-F5344CB8AC3E}">
        <p14:creationId xmlns:p14="http://schemas.microsoft.com/office/powerpoint/2010/main" val="1636292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5" name="Title 4">
            <a:extLst>
              <a:ext uri="{FF2B5EF4-FFF2-40B4-BE49-F238E27FC236}">
                <a16:creationId xmlns:a16="http://schemas.microsoft.com/office/drawing/2014/main" id="{8F39C59D-1ABB-9645-B394-B871367BEA8F}"/>
              </a:ext>
            </a:extLst>
          </p:cNvPr>
          <p:cNvSpPr>
            <a:spLocks noGrp="1"/>
          </p:cNvSpPr>
          <p:nvPr>
            <p:ph type="title"/>
          </p:nvPr>
        </p:nvSpPr>
        <p:spPr/>
        <p:txBody>
          <a:bodyPr/>
          <a:lstStyle/>
          <a:p>
            <a:r>
              <a:rPr lang="en-US"/>
              <a:t>Click to edit Master title style</a:t>
            </a:r>
          </a:p>
        </p:txBody>
      </p:sp>
      <p:pic>
        <p:nvPicPr>
          <p:cNvPr id="2" name="Picture 1" descr="A black and red sign with white text&#10;&#10;Description automatically generated">
            <a:extLst>
              <a:ext uri="{FF2B5EF4-FFF2-40B4-BE49-F238E27FC236}">
                <a16:creationId xmlns:a16="http://schemas.microsoft.com/office/drawing/2014/main" id="{663DD179-3E94-3327-97DA-2A7E52BDDD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66068"/>
            <a:ext cx="2103193" cy="552014"/>
          </a:xfrm>
          <a:prstGeom prst="rect">
            <a:avLst/>
          </a:prstGeom>
        </p:spPr>
      </p:pic>
    </p:spTree>
    <p:extLst>
      <p:ext uri="{BB962C8B-B14F-4D97-AF65-F5344CB8AC3E}">
        <p14:creationId xmlns:p14="http://schemas.microsoft.com/office/powerpoint/2010/main" val="17512771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7883525" y="2047739"/>
            <a:ext cx="3846511" cy="1331255"/>
          </a:xfrm>
          <a:noFill/>
        </p:spPr>
        <p:txBody>
          <a:bodyPr lIns="0" tIns="0" rIns="731520" bIns="0" anchor="b" anchorCtr="0"/>
          <a:lstStyle>
            <a:lvl1pPr algn="r">
              <a:lnSpc>
                <a:spcPct val="100000"/>
              </a:lnSpc>
              <a:defRPr sz="4800" b="0" i="0">
                <a:solidFill>
                  <a:schemeClr val="bg1"/>
                </a:solidFill>
              </a:defRPr>
            </a:lvl1pPr>
          </a:lstStyle>
          <a:p>
            <a:r>
              <a:rPr lang="en-US" dirty="0"/>
              <a:t>Thank you</a:t>
            </a:r>
          </a:p>
        </p:txBody>
      </p:sp>
      <p:sp>
        <p:nvSpPr>
          <p:cNvPr id="9" name="Text Placeholder 6">
            <a:extLst>
              <a:ext uri="{FF2B5EF4-FFF2-40B4-BE49-F238E27FC236}">
                <a16:creationId xmlns:a16="http://schemas.microsoft.com/office/drawing/2014/main" id="{B54C60DD-A22D-F64D-BEE9-9A4F3F211B75}"/>
              </a:ext>
            </a:extLst>
          </p:cNvPr>
          <p:cNvSpPr>
            <a:spLocks noGrp="1"/>
          </p:cNvSpPr>
          <p:nvPr>
            <p:ph type="body" sz="quarter" idx="20" hasCustomPrompt="1"/>
          </p:nvPr>
        </p:nvSpPr>
        <p:spPr>
          <a:xfrm>
            <a:off x="474662" y="3321415"/>
            <a:ext cx="3563938" cy="593725"/>
          </a:xfrm>
        </p:spPr>
        <p:txBody>
          <a:bodyPr tIns="0" anchor="t" anchorCtr="0"/>
          <a:lstStyle>
            <a:lvl1pPr>
              <a:buFontTx/>
              <a:buNone/>
              <a:defRPr sz="1200" b="1">
                <a:solidFill>
                  <a:schemeClr val="bg1"/>
                </a:solidFill>
              </a:defRPr>
            </a:lvl1pPr>
            <a:lvl2pPr>
              <a:spcAft>
                <a:spcPts val="0"/>
              </a:spcAft>
              <a:buFontTx/>
              <a:buNone/>
              <a:defRPr sz="1200" b="0">
                <a:solidFill>
                  <a:schemeClr val="bg1"/>
                </a:solidFill>
              </a:defRPr>
            </a:lvl2pPr>
            <a:lvl3pPr marL="0" indent="0">
              <a:buFontTx/>
              <a:buNone/>
              <a:defRPr sz="1200">
                <a:solidFill>
                  <a:schemeClr val="bg1"/>
                </a:solidFill>
              </a:defRPr>
            </a:lvl3pPr>
            <a:lvl4pPr marL="0" indent="0">
              <a:buFontTx/>
              <a:buNone/>
              <a:defRPr sz="1600">
                <a:solidFill>
                  <a:schemeClr val="bg1"/>
                </a:solidFill>
              </a:defRPr>
            </a:lvl4pPr>
            <a:lvl5pPr marL="0" indent="0">
              <a:buFontTx/>
              <a:buNone/>
              <a:defRPr sz="1600">
                <a:solidFill>
                  <a:schemeClr val="bg1"/>
                </a:solidFill>
              </a:defRPr>
            </a:lvl5pPr>
            <a:lvl6pPr marL="0" indent="0">
              <a:buFontTx/>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Presenter Name</a:t>
            </a:r>
          </a:p>
          <a:p>
            <a:pPr lvl="1"/>
            <a:r>
              <a:rPr lang="en-US"/>
              <a:t>Presenter Title</a:t>
            </a:r>
          </a:p>
        </p:txBody>
      </p:sp>
      <p:sp>
        <p:nvSpPr>
          <p:cNvPr id="10" name="Picture Placeholder 5">
            <a:extLst>
              <a:ext uri="{FF2B5EF4-FFF2-40B4-BE49-F238E27FC236}">
                <a16:creationId xmlns:a16="http://schemas.microsoft.com/office/drawing/2014/main" id="{6D6F8A89-F12A-1244-8C9E-529EB81D03AF}"/>
              </a:ext>
            </a:extLst>
          </p:cNvPr>
          <p:cNvSpPr>
            <a:spLocks noGrp="1"/>
          </p:cNvSpPr>
          <p:nvPr>
            <p:ph type="pic" sz="quarter" idx="22" hasCustomPrompt="1"/>
          </p:nvPr>
        </p:nvSpPr>
        <p:spPr>
          <a:xfrm>
            <a:off x="461964" y="2650123"/>
            <a:ext cx="593725" cy="593725"/>
          </a:xfrm>
          <a:solidFill>
            <a:schemeClr val="bg1">
              <a:lumMod val="75000"/>
            </a:schemeClr>
          </a:solidFill>
        </p:spPr>
        <p:txBody>
          <a:bodyPr tIns="457200"/>
          <a:lstStyle>
            <a:lvl1pPr algn="ctr">
              <a:defRPr sz="800"/>
            </a:lvl1pPr>
          </a:lstStyle>
          <a:p>
            <a:r>
              <a:rPr lang="en-US"/>
              <a:t>Insert image</a:t>
            </a:r>
          </a:p>
        </p:txBody>
      </p:sp>
      <p:sp>
        <p:nvSpPr>
          <p:cNvPr id="11" name="Text Placeholder 6">
            <a:extLst>
              <a:ext uri="{FF2B5EF4-FFF2-40B4-BE49-F238E27FC236}">
                <a16:creationId xmlns:a16="http://schemas.microsoft.com/office/drawing/2014/main" id="{87A80A41-5C5A-EC4E-B944-E4E6D60966CB}"/>
              </a:ext>
            </a:extLst>
          </p:cNvPr>
          <p:cNvSpPr>
            <a:spLocks noGrp="1"/>
          </p:cNvSpPr>
          <p:nvPr>
            <p:ph type="body" sz="quarter" idx="21" hasCustomPrompt="1"/>
          </p:nvPr>
        </p:nvSpPr>
        <p:spPr>
          <a:xfrm>
            <a:off x="474662" y="3915139"/>
            <a:ext cx="5461002" cy="193029"/>
          </a:xfrm>
        </p:spPr>
        <p:txBody>
          <a:bodyPr tIns="0" rIns="0" numCol="1" anchor="b" anchorCtr="0"/>
          <a:lstStyle>
            <a:lvl1pPr>
              <a:buFontTx/>
              <a:buNone/>
              <a:defRPr sz="1200" b="0">
                <a:solidFill>
                  <a:schemeClr val="bg1"/>
                </a:solidFill>
              </a:defRPr>
            </a:lvl1pPr>
            <a:lvl2pPr>
              <a:spcAft>
                <a:spcPts val="0"/>
              </a:spcAft>
              <a:buFontTx/>
              <a:buNone/>
              <a:defRPr sz="1200">
                <a:solidFill>
                  <a:schemeClr val="bg1"/>
                </a:solidFill>
              </a:defRPr>
            </a:lvl2pPr>
            <a:lvl3pPr marL="0" indent="0">
              <a:lnSpc>
                <a:spcPct val="100000"/>
              </a:lnSpc>
              <a:buFontTx/>
              <a:buNone/>
              <a:defRPr sz="1200" b="0">
                <a:solidFill>
                  <a:schemeClr val="bg1"/>
                </a:solidFill>
              </a:defRPr>
            </a:lvl3pPr>
            <a:lvl4pPr marL="0" indent="0">
              <a:buFontTx/>
              <a:buNone/>
              <a:defRPr sz="1600">
                <a:solidFill>
                  <a:schemeClr val="bg1"/>
                </a:solidFill>
              </a:defRPr>
            </a:lvl4pPr>
            <a:lvl5pPr marL="0" indent="0">
              <a:buFontTx/>
              <a:buNone/>
              <a:defRPr sz="1600">
                <a:solidFill>
                  <a:schemeClr val="bg1"/>
                </a:solidFill>
              </a:defRPr>
            </a:lvl5pPr>
            <a:lvl6pPr marL="0" indent="0">
              <a:buFontTx/>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1"/>
            <a:r>
              <a:rPr lang="en-US"/>
              <a:t>Entity Name</a:t>
            </a:r>
          </a:p>
        </p:txBody>
      </p:sp>
      <p:sp>
        <p:nvSpPr>
          <p:cNvPr id="12" name="Text Placeholder 6">
            <a:extLst>
              <a:ext uri="{FF2B5EF4-FFF2-40B4-BE49-F238E27FC236}">
                <a16:creationId xmlns:a16="http://schemas.microsoft.com/office/drawing/2014/main" id="{AC39AD0D-7010-8948-B139-75D9E89A8DB4}"/>
              </a:ext>
            </a:extLst>
          </p:cNvPr>
          <p:cNvSpPr>
            <a:spLocks noGrp="1"/>
          </p:cNvSpPr>
          <p:nvPr>
            <p:ph type="body" sz="quarter" idx="23" hasCustomPrompt="1"/>
          </p:nvPr>
        </p:nvSpPr>
        <p:spPr>
          <a:xfrm>
            <a:off x="474661" y="4098242"/>
            <a:ext cx="5473701" cy="702874"/>
          </a:xfrm>
        </p:spPr>
        <p:txBody>
          <a:bodyPr tIns="0" rIns="1005840" numCol="2" anchor="t" anchorCtr="0"/>
          <a:lstStyle>
            <a:lvl1pPr>
              <a:buFontTx/>
              <a:buNone/>
              <a:defRPr sz="1200" b="0">
                <a:solidFill>
                  <a:schemeClr val="bg1"/>
                </a:solidFill>
              </a:defRPr>
            </a:lvl1pPr>
            <a:lvl2pPr>
              <a:spcAft>
                <a:spcPts val="0"/>
              </a:spcAft>
              <a:buFontTx/>
              <a:buNone/>
              <a:defRPr sz="1200">
                <a:solidFill>
                  <a:schemeClr val="bg1"/>
                </a:solidFill>
              </a:defRPr>
            </a:lvl2pPr>
            <a:lvl3pPr marL="0" indent="0">
              <a:lnSpc>
                <a:spcPct val="100000"/>
              </a:lnSpc>
              <a:buFontTx/>
              <a:buNone/>
              <a:defRPr sz="1200" b="0">
                <a:solidFill>
                  <a:schemeClr val="bg1"/>
                </a:solidFill>
              </a:defRPr>
            </a:lvl3pPr>
            <a:lvl4pPr marL="0" indent="0">
              <a:buFontTx/>
              <a:buNone/>
              <a:defRPr sz="1600">
                <a:solidFill>
                  <a:schemeClr val="bg1"/>
                </a:solidFill>
              </a:defRPr>
            </a:lvl4pPr>
            <a:lvl5pPr marL="0" indent="0">
              <a:buFontTx/>
              <a:buNone/>
              <a:defRPr sz="1600">
                <a:solidFill>
                  <a:schemeClr val="bg1"/>
                </a:solidFill>
              </a:defRPr>
            </a:lvl5pPr>
            <a:lvl6pPr marL="0" indent="0">
              <a:buFontTx/>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2"/>
            <a:r>
              <a:rPr lang="en-US"/>
              <a:t>Address Line 1</a:t>
            </a:r>
          </a:p>
          <a:p>
            <a:pPr lvl="2"/>
            <a:r>
              <a:rPr lang="en-US"/>
              <a:t>Address Line 2</a:t>
            </a:r>
          </a:p>
          <a:p>
            <a:pPr lvl="2"/>
            <a:r>
              <a:rPr lang="en-US"/>
              <a:t>City, State Zip</a:t>
            </a:r>
          </a:p>
          <a:p>
            <a:pPr lvl="2"/>
            <a:endParaRPr lang="en-US"/>
          </a:p>
          <a:p>
            <a:pPr lvl="2"/>
            <a:r>
              <a:rPr lang="en-US"/>
              <a:t>123.456.7890</a:t>
            </a:r>
          </a:p>
          <a:p>
            <a:pPr lvl="2"/>
            <a:r>
              <a:rPr lang="en-US" err="1"/>
              <a:t>Emailaddress@email.com</a:t>
            </a:r>
            <a:endParaRPr lang="en-US"/>
          </a:p>
          <a:p>
            <a:pPr lvl="2"/>
            <a:r>
              <a:rPr lang="en-US" err="1"/>
              <a:t>Websiteurl.com</a:t>
            </a:r>
            <a:endParaRPr lang="en-US"/>
          </a:p>
        </p:txBody>
      </p:sp>
      <p:pic>
        <p:nvPicPr>
          <p:cNvPr id="2" name="Picture 1" descr="A black and red sign with white text&#10;&#10;Description automatically generated">
            <a:extLst>
              <a:ext uri="{FF2B5EF4-FFF2-40B4-BE49-F238E27FC236}">
                <a16:creationId xmlns:a16="http://schemas.microsoft.com/office/drawing/2014/main" id="{9A4F25A0-79B1-A76C-15EB-C214F52DAE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964" y="6167466"/>
            <a:ext cx="2103193" cy="552014"/>
          </a:xfrm>
          <a:prstGeom prst="rect">
            <a:avLst/>
          </a:prstGeom>
        </p:spPr>
      </p:pic>
    </p:spTree>
    <p:extLst>
      <p:ext uri="{BB962C8B-B14F-4D97-AF65-F5344CB8AC3E}">
        <p14:creationId xmlns:p14="http://schemas.microsoft.com/office/powerpoint/2010/main" val="2229646965"/>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youts instructio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8" name="Content Placeholder 4">
            <a:extLst>
              <a:ext uri="{FF2B5EF4-FFF2-40B4-BE49-F238E27FC236}">
                <a16:creationId xmlns:a16="http://schemas.microsoft.com/office/drawing/2014/main" id="{CB79E32A-B386-184A-8E62-2395569B4AAA}"/>
              </a:ext>
            </a:extLst>
          </p:cNvPr>
          <p:cNvSpPr txBox="1">
            <a:spLocks/>
          </p:cNvSpPr>
          <p:nvPr userDrawn="1"/>
        </p:nvSpPr>
        <p:spPr>
          <a:xfrm>
            <a:off x="8158163" y="1692275"/>
            <a:ext cx="3571875" cy="436562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Slide layouts</a:t>
            </a:r>
            <a:endParaRPr lang="en-US" sz="1200">
              <a:ea typeface="Corbel" charset="0"/>
              <a:cs typeface="Corbel" charset="0"/>
            </a:endParaRPr>
          </a:p>
          <a:p>
            <a:r>
              <a:rPr lang="en-US" sz="1200">
                <a:ea typeface="Corbel" charset="0"/>
                <a:cs typeface="Corbel" charset="0"/>
              </a:rPr>
              <a:t>A variety of slides are available for you to choose from when building a PPT presentation. The layouts are presented on the following slides. As you build slides you can choose which layout best fits your content. </a:t>
            </a:r>
          </a:p>
          <a:p>
            <a:pPr marL="228600" indent="-228600">
              <a:buFont typeface="+mj-lt"/>
              <a:buAutoNum type="arabicPeriod"/>
            </a:pPr>
            <a:r>
              <a:rPr lang="en-US" sz="1200">
                <a:ea typeface="Corbel" charset="0"/>
                <a:cs typeface="Corbel" charset="0"/>
              </a:rPr>
              <a:t>Under the Home tab, click the “New Slide” button </a:t>
            </a:r>
            <a:br>
              <a:rPr lang="en-US" sz="1200">
                <a:ea typeface="Corbel" charset="0"/>
                <a:cs typeface="Corbel" charset="0"/>
              </a:rPr>
            </a:br>
            <a:r>
              <a:rPr lang="en-US" sz="1200">
                <a:ea typeface="Corbel" charset="0"/>
                <a:cs typeface="Corbel" charset="0"/>
              </a:rPr>
              <a:t>to open the options.</a:t>
            </a:r>
          </a:p>
          <a:p>
            <a:pPr marL="228600" indent="-228600">
              <a:buFont typeface="+mj-lt"/>
              <a:buAutoNum type="arabicPeriod"/>
            </a:pPr>
            <a:r>
              <a:rPr lang="en-US" sz="1200">
                <a:ea typeface="Corbel" charset="0"/>
                <a:cs typeface="Corbel" charset="0"/>
              </a:rPr>
              <a:t>Clicking your choice will bring up the page layout. </a:t>
            </a:r>
          </a:p>
          <a:p>
            <a:pPr marL="228600" indent="-228600">
              <a:buFont typeface="+mj-lt"/>
              <a:buAutoNum type="arabicPeriod"/>
            </a:pPr>
            <a:r>
              <a:rPr lang="en-US" sz="1200">
                <a:ea typeface="Corbel" charset="0"/>
                <a:cs typeface="Corbel" charset="0"/>
              </a:rPr>
              <a:t>A variety of covers, dividers, and content slides are available to build your presentation, with variations of each.</a:t>
            </a:r>
          </a:p>
          <a:p>
            <a:pPr marL="228600" indent="-228600">
              <a:buFont typeface="+mj-lt"/>
              <a:buAutoNum type="arabicPeriod"/>
            </a:pPr>
            <a:r>
              <a:rPr lang="en-US" sz="1200">
                <a:ea typeface="Corbel" charset="0"/>
                <a:cs typeface="Corbel" charset="0"/>
              </a:rPr>
              <a:t>Delete any slides in the following examples that you do not need to use. They are only presented so you can see all of the available layouts.</a:t>
            </a:r>
          </a:p>
        </p:txBody>
      </p:sp>
      <p:pic>
        <p:nvPicPr>
          <p:cNvPr id="10" name="Picture 9">
            <a:extLst>
              <a:ext uri="{FF2B5EF4-FFF2-40B4-BE49-F238E27FC236}">
                <a16:creationId xmlns:a16="http://schemas.microsoft.com/office/drawing/2014/main" id="{8D77C52D-53B2-2C46-A5AB-77F4E0AFE26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49" t="-5" r="-32281" b="-372406"/>
          <a:stretch/>
        </p:blipFill>
        <p:spPr>
          <a:xfrm>
            <a:off x="461962" y="1692275"/>
            <a:ext cx="7421563" cy="4340224"/>
          </a:xfrm>
          <a:prstGeom prst="rect">
            <a:avLst/>
          </a:prstGeom>
          <a:solidFill>
            <a:schemeClr val="tx2">
              <a:lumMod val="20000"/>
              <a:lumOff val="80000"/>
            </a:schemeClr>
          </a:solidFill>
          <a:ln>
            <a:solidFill>
              <a:schemeClr val="tx2"/>
            </a:solidFill>
          </a:ln>
        </p:spPr>
      </p:pic>
      <p:pic>
        <p:nvPicPr>
          <p:cNvPr id="11" name="Picture 10">
            <a:extLst>
              <a:ext uri="{FF2B5EF4-FFF2-40B4-BE49-F238E27FC236}">
                <a16:creationId xmlns:a16="http://schemas.microsoft.com/office/drawing/2014/main" id="{E8385FFD-A5DF-7A47-BA45-61DDAFC1C11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19720" y="2611782"/>
            <a:ext cx="3428644" cy="3372779"/>
          </a:xfrm>
          <a:prstGeom prst="rect">
            <a:avLst/>
          </a:prstGeom>
          <a:ln>
            <a:noFill/>
          </a:ln>
        </p:spPr>
      </p:pic>
      <p:pic>
        <p:nvPicPr>
          <p:cNvPr id="12" name="Picture 11">
            <a:extLst>
              <a:ext uri="{FF2B5EF4-FFF2-40B4-BE49-F238E27FC236}">
                <a16:creationId xmlns:a16="http://schemas.microsoft.com/office/drawing/2014/main" id="{152212EF-B9D8-C046-973C-73849195B7B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995480" y="2236031"/>
            <a:ext cx="528690" cy="528690"/>
          </a:xfrm>
          <a:prstGeom prst="rect">
            <a:avLst/>
          </a:prstGeom>
        </p:spPr>
      </p:pic>
      <p:sp>
        <p:nvSpPr>
          <p:cNvPr id="14" name="TextBox 13">
            <a:extLst>
              <a:ext uri="{FF2B5EF4-FFF2-40B4-BE49-F238E27FC236}">
                <a16:creationId xmlns:a16="http://schemas.microsoft.com/office/drawing/2014/main" id="{FFF54C99-11FE-A84D-AC39-63F562D8DC47}"/>
              </a:ext>
            </a:extLst>
          </p:cNvPr>
          <p:cNvSpPr txBox="1"/>
          <p:nvPr userDrawn="1"/>
        </p:nvSpPr>
        <p:spPr>
          <a:xfrm>
            <a:off x="459369" y="232061"/>
            <a:ext cx="4038600" cy="914400"/>
          </a:xfrm>
          <a:prstGeom prst="rect">
            <a:avLst/>
          </a:prstGeom>
          <a:noFill/>
        </p:spPr>
        <p:txBody>
          <a:bodyPr wrap="none" lIns="0" tIns="182880" rIns="0" bIns="0" rtlCol="0">
            <a:normAutofit/>
          </a:bodyPr>
          <a:lstStyle/>
          <a:p>
            <a:pPr marL="0" indent="0" algn="l">
              <a:lnSpc>
                <a:spcPct val="100000"/>
              </a:lnSpc>
              <a:spcAft>
                <a:spcPts val="0"/>
              </a:spcAft>
            </a:pPr>
            <a:r>
              <a:rPr kumimoji="0" lang="en-US" sz="3200" b="1" i="0" u="none" strike="noStrike" kern="1200" cap="none" spc="0" normalizeH="0" baseline="0" noProof="0">
                <a:ln>
                  <a:noFill/>
                </a:ln>
                <a:solidFill>
                  <a:srgbClr val="8C1515"/>
                </a:solidFill>
                <a:effectLst/>
                <a:uLnTx/>
                <a:uFillTx/>
                <a:latin typeface="Times New Roman" panose="02020603050405020304" pitchFamily="18" charset="0"/>
                <a:ea typeface="Verdana" panose="020B0604030504040204" pitchFamily="34" charset="0"/>
                <a:cs typeface="Times New Roman" panose="02020603050405020304" pitchFamily="18" charset="0"/>
              </a:rPr>
              <a:t>Instructions: Layouts</a:t>
            </a:r>
            <a:endParaRPr lang="en-US" sz="1600" b="0" i="0">
              <a:solidFill>
                <a:schemeClr val="tx1"/>
              </a:solidFill>
              <a:latin typeface="+mn-lt"/>
              <a:ea typeface="Verdana" panose="020B0604030504040204" pitchFamily="34" charset="0"/>
              <a:cs typeface="Verdana" panose="020B0604030504040204" pitchFamily="34" charset="0"/>
            </a:endParaRPr>
          </a:p>
        </p:txBody>
      </p:sp>
      <p:pic>
        <p:nvPicPr>
          <p:cNvPr id="15" name="Picture 14">
            <a:extLst>
              <a:ext uri="{FF2B5EF4-FFF2-40B4-BE49-F238E27FC236}">
                <a16:creationId xmlns:a16="http://schemas.microsoft.com/office/drawing/2014/main" id="{AB9FDF52-F082-EB44-9D7B-30580D44AC11}"/>
              </a:ext>
            </a:extLst>
          </p:cNvPr>
          <p:cNvPicPr>
            <a:picLocks noChangeAspect="1"/>
          </p:cNvPicPr>
          <p:nvPr userDrawn="1"/>
        </p:nvPicPr>
        <p:blipFill>
          <a:blip r:embed="rId5" cstate="hqprint">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33252401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tyles instructions">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8" name="Content Placeholder 16">
            <a:extLst>
              <a:ext uri="{FF2B5EF4-FFF2-40B4-BE49-F238E27FC236}">
                <a16:creationId xmlns:a16="http://schemas.microsoft.com/office/drawing/2014/main" id="{2EA7303B-70DF-C948-98E8-DF6FD9846926}"/>
              </a:ext>
            </a:extLst>
          </p:cNvPr>
          <p:cNvSpPr txBox="1">
            <a:spLocks/>
          </p:cNvSpPr>
          <p:nvPr userDrawn="1"/>
        </p:nvSpPr>
        <p:spPr>
          <a:xfrm>
            <a:off x="461962" y="3135312"/>
            <a:ext cx="6862763" cy="2709976"/>
          </a:xfrm>
          <a:prstGeom prst="rect">
            <a:avLst/>
          </a:prstGeom>
        </p:spPr>
        <p:txBody>
          <a:bodyPr vert="horz" lIns="0" tIns="0" rIns="0" bIns="0" rtlCol="0">
            <a:noAutofit/>
          </a:bodyPr>
          <a:lstStyle>
            <a:lvl1pPr marL="0" indent="0" algn="l" defTabSz="914400" rtl="0" eaLnBrk="1" latinLnBrk="0" hangingPunct="1">
              <a:lnSpc>
                <a:spcPct val="120000"/>
              </a:lnSpc>
              <a:spcBef>
                <a:spcPts val="0"/>
              </a:spcBef>
              <a:spcAft>
                <a:spcPts val="600"/>
              </a:spcAft>
              <a:buFont typeface="Arial" panose="020B0604020202020204" pitchFamily="34" charset="0"/>
              <a:buNone/>
              <a:defRPr sz="1800" b="0" i="0" kern="1200">
                <a:solidFill>
                  <a:schemeClr val="tx2"/>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00000"/>
              </a:lnSpc>
              <a:spcBef>
                <a:spcPts val="0"/>
              </a:spcBef>
              <a:spcAft>
                <a:spcPts val="600"/>
              </a:spcAft>
              <a:buClr>
                <a:schemeClr val="accent1"/>
              </a:buClr>
              <a:buFontTx/>
              <a:buNone/>
              <a:tabLst>
                <a:tab pos="280988" algn="l"/>
              </a:tabLst>
              <a:defRPr sz="2400" b="0" i="0" kern="1200" cap="none" baseline="0">
                <a:solidFill>
                  <a:schemeClr val="tx2"/>
                </a:solidFill>
                <a:latin typeface="Georgia" panose="02040502050405020303" pitchFamily="18" charset="0"/>
                <a:ea typeface="Verdana" panose="020B0604030504040204" pitchFamily="34" charset="0"/>
                <a:cs typeface="Verdana" panose="020B0604030504040204" pitchFamily="34" charset="0"/>
              </a:defRPr>
            </a:lvl2pPr>
            <a:lvl3pPr marL="228600" indent="-228600" algn="l" defTabSz="292608" rtl="0" eaLnBrk="1" latinLnBrk="0" hangingPunct="1">
              <a:lnSpc>
                <a:spcPct val="120000"/>
              </a:lnSpc>
              <a:spcBef>
                <a:spcPts val="0"/>
              </a:spcBef>
              <a:spcAft>
                <a:spcPts val="600"/>
              </a:spcAft>
              <a:buClr>
                <a:schemeClr val="tx2"/>
              </a:buClr>
              <a:buFont typeface="System Font Regular"/>
              <a:buChar char="–"/>
              <a:tabLst>
                <a:tab pos="276225" algn="l"/>
                <a:tab pos="584200" algn="l"/>
              </a:tabLst>
              <a:defRPr sz="1600" b="0" i="0" kern="1200">
                <a:solidFill>
                  <a:schemeClr val="tx2"/>
                </a:solidFill>
                <a:latin typeface="+mn-lt"/>
                <a:ea typeface="Verdana" panose="020B0604030504040204" pitchFamily="34" charset="0"/>
                <a:cs typeface="Verdana" panose="020B0604030504040204" pitchFamily="34" charset="0"/>
              </a:defRPr>
            </a:lvl3pPr>
            <a:lvl4pPr marL="457200" marR="0" indent="-228600" algn="l" defTabSz="292608" rtl="0" eaLnBrk="1" fontAlgn="auto" latinLnBrk="0" hangingPunct="1">
              <a:lnSpc>
                <a:spcPct val="120000"/>
              </a:lnSpc>
              <a:spcBef>
                <a:spcPts val="0"/>
              </a:spcBef>
              <a:spcAft>
                <a:spcPts val="600"/>
              </a:spcAft>
              <a:buClr>
                <a:schemeClr val="tx2"/>
              </a:buClr>
              <a:buSzPct val="100000"/>
              <a:buFont typeface="Arial" panose="020B0604020202020204" pitchFamily="34" charset="0"/>
              <a:buChar char="•"/>
              <a:tabLst/>
              <a:defRPr sz="1600" b="0" i="0" kern="1200">
                <a:solidFill>
                  <a:schemeClr val="tx2"/>
                </a:solidFill>
                <a:latin typeface="+mn-lt"/>
                <a:ea typeface="Verdana" panose="020B0604030504040204" pitchFamily="34" charset="0"/>
                <a:cs typeface="Verdana" panose="020B0604030504040204" pitchFamily="34" charset="0"/>
              </a:defRPr>
            </a:lvl4pPr>
            <a:lvl5pPr marL="685800" indent="-228600" algn="l" defTabSz="292608" rtl="0" eaLnBrk="1" latinLnBrk="0" hangingPunct="1">
              <a:lnSpc>
                <a:spcPct val="120000"/>
              </a:lnSpc>
              <a:spcBef>
                <a:spcPts val="0"/>
              </a:spcBef>
              <a:spcAft>
                <a:spcPts val="600"/>
              </a:spcAft>
              <a:buClr>
                <a:schemeClr val="tx2"/>
              </a:buClr>
              <a:buSzPct val="100000"/>
              <a:buFont typeface="System Font Regular"/>
              <a:buChar char="–"/>
              <a:tabLst>
                <a:tab pos="292608" algn="l"/>
                <a:tab pos="585216" algn="l"/>
              </a:tabLst>
              <a:defRPr sz="1400" b="0" i="0" kern="1200">
                <a:solidFill>
                  <a:schemeClr val="tx2"/>
                </a:solidFill>
                <a:latin typeface="+mn-lt"/>
                <a:ea typeface="Verdana" panose="020B0604030504040204" pitchFamily="34" charset="0"/>
                <a:cs typeface="Verdana" panose="020B0604030504040204" pitchFamily="34" charset="0"/>
              </a:defRPr>
            </a:lvl5pPr>
            <a:lvl6pPr marL="914400" indent="-228600" algn="l" defTabSz="914400" rtl="0" eaLnBrk="1" latinLnBrk="0" hangingPunct="1">
              <a:lnSpc>
                <a:spcPct val="120000"/>
              </a:lnSpc>
              <a:spcBef>
                <a:spcPts val="0"/>
              </a:spcBef>
              <a:spcAft>
                <a:spcPts val="600"/>
              </a:spcAft>
              <a:buClr>
                <a:schemeClr val="tx2"/>
              </a:buClr>
              <a:buSzPct val="100000"/>
              <a:buFont typeface="Arial" panose="020B0604020202020204" pitchFamily="34" charset="0"/>
              <a:buChar char="•"/>
              <a:tabLst/>
              <a:defRPr sz="1400" b="0" i="0" kern="1200">
                <a:solidFill>
                  <a:schemeClr val="tx2"/>
                </a:solidFill>
                <a:latin typeface="+mn-lt"/>
                <a:ea typeface="Verdana" panose="020B0604030504040204" pitchFamily="34" charset="0"/>
                <a:cs typeface="Verdana" panose="020B0604030504040204" pitchFamily="34" charset="0"/>
              </a:defRPr>
            </a:lvl6pPr>
            <a:lvl7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7pPr>
            <a:lvl8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8pPr>
            <a:lvl9pPr marL="1143000" indent="-228600" algn="l" defTabSz="914400" rtl="0" eaLnBrk="1" latinLnBrk="0" hangingPunct="1">
              <a:lnSpc>
                <a:spcPct val="120000"/>
              </a:lnSpc>
              <a:spcBef>
                <a:spcPts val="0"/>
              </a:spcBef>
              <a:spcAft>
                <a:spcPts val="600"/>
              </a:spcAft>
              <a:buClr>
                <a:schemeClr val="tx2"/>
              </a:buClr>
              <a:buSzPct val="100000"/>
              <a:buFont typeface="System Font Regular"/>
              <a:buChar char="–"/>
              <a:tabLst/>
              <a:defRPr sz="1400" b="0" i="0" kern="1200">
                <a:solidFill>
                  <a:schemeClr val="tx2"/>
                </a:solidFill>
                <a:latin typeface="+mn-lt"/>
                <a:ea typeface="Verdana" panose="020B0604030504040204" pitchFamily="34" charset="0"/>
                <a:cs typeface="Verdana" panose="020B0604030504040204" pitchFamily="34" charset="0"/>
              </a:defRPr>
            </a:lvl9pPr>
          </a:lstStyle>
          <a:p>
            <a:r>
              <a:rPr lang="en-US" sz="1600"/>
              <a:t>Text level 1 – 16pt Calibri (Body Copy)</a:t>
            </a:r>
          </a:p>
          <a:p>
            <a:pPr lvl="1"/>
            <a:r>
              <a:rPr lang="en-US" sz="2200" b="1">
                <a:solidFill>
                  <a:schemeClr val="accent3"/>
                </a:solidFill>
                <a:latin typeface="+mn-lt"/>
              </a:rPr>
              <a:t>Text level 2 – 22pt Calibri (Subhead)</a:t>
            </a:r>
          </a:p>
          <a:p>
            <a:pPr lvl="2">
              <a:buFont typeface="Arial" panose="020B0604020202020204" pitchFamily="34" charset="0"/>
              <a:buChar char="•"/>
            </a:pPr>
            <a:r>
              <a:rPr lang="en-US"/>
              <a:t>Text level 3 – 16pt Calibri (Bullet 1)</a:t>
            </a:r>
          </a:p>
          <a:p>
            <a:pPr lvl="3">
              <a:buFont typeface="System Font Regular"/>
              <a:buChar char="–"/>
            </a:pPr>
            <a:r>
              <a:rPr lang="en-US"/>
              <a:t>Text level 4 – 16pt Calibri (Bullet 2)</a:t>
            </a:r>
          </a:p>
          <a:p>
            <a:pPr marL="17463" lvl="3" indent="0">
              <a:buNone/>
            </a:pPr>
            <a:r>
              <a:rPr lang="en-US" sz="1400"/>
              <a:t>Text level 5 – 14pt Calibri (Small Body Copy)</a:t>
            </a:r>
          </a:p>
          <a:p>
            <a:pPr marL="230188" lvl="3" indent="-212725"/>
            <a:r>
              <a:rPr lang="en-US" sz="1400"/>
              <a:t>Text level 6 – 14pt Calibri (Small Bullet 1)</a:t>
            </a:r>
          </a:p>
          <a:p>
            <a:pPr marL="460375" lvl="3" indent="-230188">
              <a:buFont typeface="System Font Regular"/>
              <a:buChar char="–"/>
            </a:pPr>
            <a:r>
              <a:rPr lang="en-US" sz="1400"/>
              <a:t>Text level 7 – 14pt Calibri (Small Bullet 2)</a:t>
            </a:r>
          </a:p>
          <a:p>
            <a:pPr marL="17463" lvl="3" indent="0">
              <a:buNone/>
            </a:pPr>
            <a:endParaRPr lang="en-US"/>
          </a:p>
          <a:p>
            <a:pPr lvl="3">
              <a:buFont typeface="System Font Regular"/>
              <a:buChar char="–"/>
            </a:pPr>
            <a:endParaRPr lang="en-US"/>
          </a:p>
        </p:txBody>
      </p:sp>
      <p:sp>
        <p:nvSpPr>
          <p:cNvPr id="10" name="Content Placeholder 4">
            <a:extLst>
              <a:ext uri="{FF2B5EF4-FFF2-40B4-BE49-F238E27FC236}">
                <a16:creationId xmlns:a16="http://schemas.microsoft.com/office/drawing/2014/main" id="{22A9286F-C2E0-0644-ABFD-7E6CD3C0A18E}"/>
              </a:ext>
            </a:extLst>
          </p:cNvPr>
          <p:cNvSpPr txBox="1">
            <a:spLocks/>
          </p:cNvSpPr>
          <p:nvPr userDrawn="1"/>
        </p:nvSpPr>
        <p:spPr>
          <a:xfrm>
            <a:off x="8158163" y="1692276"/>
            <a:ext cx="3571875" cy="436562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Preloaded text styles</a:t>
            </a:r>
            <a:endParaRPr lang="en-US" sz="1200">
              <a:ea typeface="Corbel" charset="0"/>
              <a:cs typeface="Corbel" charset="0"/>
            </a:endParaRPr>
          </a:p>
          <a:p>
            <a:r>
              <a:rPr lang="en-US" sz="1200">
                <a:ea typeface="Corbel" charset="0"/>
                <a:cs typeface="Corbel" charset="0"/>
              </a:rPr>
              <a:t>All approved fonts, sizes, text colors and bullets are preloaded into the ”list level” arrows. Standard body copy is the default “first level”, and you can switch </a:t>
            </a:r>
            <a:br>
              <a:rPr lang="en-US" sz="1200">
                <a:ea typeface="Corbel" charset="0"/>
                <a:cs typeface="Corbel" charset="0"/>
              </a:rPr>
            </a:br>
            <a:r>
              <a:rPr lang="en-US" sz="1200">
                <a:ea typeface="Corbel" charset="0"/>
                <a:cs typeface="Corbel" charset="0"/>
              </a:rPr>
              <a:t>to other pre-approved styles by clicking through </a:t>
            </a:r>
            <a:br>
              <a:rPr lang="en-US" sz="1200">
                <a:ea typeface="Corbel" charset="0"/>
                <a:cs typeface="Corbel" charset="0"/>
              </a:rPr>
            </a:br>
            <a:r>
              <a:rPr lang="en-US" sz="1200">
                <a:ea typeface="Corbel" charset="0"/>
                <a:cs typeface="Corbel" charset="0"/>
              </a:rPr>
              <a:t>the arrows. </a:t>
            </a:r>
            <a:br>
              <a:rPr lang="en-US" sz="1200">
                <a:ea typeface="Corbel" charset="0"/>
                <a:cs typeface="Corbel" charset="0"/>
              </a:rPr>
            </a:br>
            <a:br>
              <a:rPr lang="en-US" sz="1200">
                <a:ea typeface="Corbel" charset="0"/>
                <a:cs typeface="Corbel" charset="0"/>
              </a:rPr>
            </a:br>
            <a:r>
              <a:rPr lang="en-US" sz="1200">
                <a:ea typeface="Corbel" charset="0"/>
                <a:cs typeface="Corbel" charset="0"/>
              </a:rPr>
              <a:t>Using the “Bullet” icon is discouraged, as it will default to the built-in PowerPoint indent/bullet styles and will not make use of the custom indent/bullet styles. </a:t>
            </a:r>
            <a:br>
              <a:rPr lang="en-US" sz="1200">
                <a:ea typeface="Corbel" charset="0"/>
                <a:cs typeface="Corbel" charset="0"/>
              </a:rPr>
            </a:br>
            <a:br>
              <a:rPr lang="en-US" sz="1200">
                <a:ea typeface="Corbel" charset="0"/>
                <a:cs typeface="Corbel" charset="0"/>
              </a:rPr>
            </a:br>
            <a:r>
              <a:rPr lang="en-US" sz="1200">
                <a:ea typeface="Corbel" charset="0"/>
                <a:cs typeface="Corbel" charset="0"/>
              </a:rPr>
              <a:t>Instead, use the “Decrease/Increase List Level” buttons in the Home tab for all text adjustments to ensure all fonts, colors, sizes remain on brand. </a:t>
            </a:r>
            <a:br>
              <a:rPr lang="en-US" sz="1200">
                <a:ea typeface="Corbel" charset="0"/>
                <a:cs typeface="Corbel" charset="0"/>
              </a:rPr>
            </a:br>
            <a:br>
              <a:rPr lang="en-US" sz="1200">
                <a:ea typeface="Corbel" charset="0"/>
                <a:cs typeface="Corbel" charset="0"/>
              </a:rPr>
            </a:br>
            <a:r>
              <a:rPr lang="en-US" sz="1200">
                <a:ea typeface="Corbel" charset="0"/>
                <a:cs typeface="Corbel" charset="0"/>
              </a:rPr>
              <a:t>The standard text options are shown to the left, but different text boxes have different preloaded options depending on the specific layout.</a:t>
            </a:r>
          </a:p>
          <a:p>
            <a:endParaRPr lang="en-US" sz="1200"/>
          </a:p>
        </p:txBody>
      </p:sp>
      <p:grpSp>
        <p:nvGrpSpPr>
          <p:cNvPr id="11" name="Group 10">
            <a:extLst>
              <a:ext uri="{FF2B5EF4-FFF2-40B4-BE49-F238E27FC236}">
                <a16:creationId xmlns:a16="http://schemas.microsoft.com/office/drawing/2014/main" id="{49677027-AFD9-A54F-AA66-BE2A7CF4A588}"/>
              </a:ext>
            </a:extLst>
          </p:cNvPr>
          <p:cNvGrpSpPr/>
          <p:nvPr userDrawn="1"/>
        </p:nvGrpSpPr>
        <p:grpSpPr>
          <a:xfrm>
            <a:off x="461962" y="1702122"/>
            <a:ext cx="7421563" cy="1078192"/>
            <a:chOff x="466725" y="1584325"/>
            <a:chExt cx="7416800" cy="1077501"/>
          </a:xfrm>
        </p:grpSpPr>
        <p:pic>
          <p:nvPicPr>
            <p:cNvPr id="12" name="Picture 11">
              <a:extLst>
                <a:ext uri="{FF2B5EF4-FFF2-40B4-BE49-F238E27FC236}">
                  <a16:creationId xmlns:a16="http://schemas.microsoft.com/office/drawing/2014/main" id="{96C73A95-C769-F644-AD6F-E2901AFF2702}"/>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66725" y="1584325"/>
              <a:ext cx="7416800" cy="1077501"/>
            </a:xfrm>
            <a:prstGeom prst="rect">
              <a:avLst/>
            </a:prstGeom>
            <a:ln>
              <a:noFill/>
            </a:ln>
          </p:spPr>
        </p:pic>
        <p:sp>
          <p:nvSpPr>
            <p:cNvPr id="13" name="TextBox 12">
              <a:extLst>
                <a:ext uri="{FF2B5EF4-FFF2-40B4-BE49-F238E27FC236}">
                  <a16:creationId xmlns:a16="http://schemas.microsoft.com/office/drawing/2014/main" id="{4F5D122B-7AC5-CE42-965A-6628B82C5ACE}"/>
                </a:ext>
              </a:extLst>
            </p:cNvPr>
            <p:cNvSpPr txBox="1"/>
            <p:nvPr/>
          </p:nvSpPr>
          <p:spPr>
            <a:xfrm>
              <a:off x="5786518" y="1855811"/>
              <a:ext cx="557460" cy="707887"/>
            </a:xfrm>
            <a:prstGeom prst="rect">
              <a:avLst/>
            </a:prstGeom>
            <a:noFill/>
          </p:spPr>
          <p:txBody>
            <a:bodyPr wrap="square" rtlCol="0">
              <a:spAutoFit/>
            </a:bodyPr>
            <a:lstStyle/>
            <a:p>
              <a:r>
                <a:rPr lang="en-US" sz="4000">
                  <a:solidFill>
                    <a:srgbClr val="C00000"/>
                  </a:solidFill>
                </a:rPr>
                <a:t>X</a:t>
              </a:r>
            </a:p>
          </p:txBody>
        </p:sp>
        <p:sp>
          <p:nvSpPr>
            <p:cNvPr id="14" name="Oval 13">
              <a:extLst>
                <a:ext uri="{FF2B5EF4-FFF2-40B4-BE49-F238E27FC236}">
                  <a16:creationId xmlns:a16="http://schemas.microsoft.com/office/drawing/2014/main" id="{354BBDE8-4AD7-1943-BC7D-A63BBC5ACC1C}"/>
                </a:ext>
              </a:extLst>
            </p:cNvPr>
            <p:cNvSpPr/>
            <p:nvPr/>
          </p:nvSpPr>
          <p:spPr bwMode="auto">
            <a:xfrm>
              <a:off x="6500812" y="2021681"/>
              <a:ext cx="678657" cy="385763"/>
            </a:xfrm>
            <a:prstGeom prst="ellipse">
              <a:avLst/>
            </a:prstGeom>
            <a:noFill/>
            <a:ln w="38100" cap="flat">
              <a:solidFill>
                <a:srgbClr val="C00000"/>
              </a:solidFill>
              <a:bevel/>
              <a:headEnd/>
              <a:tailEnd/>
            </a:ln>
            <a:effectLst/>
          </p:spPr>
          <p:txBody>
            <a:bodyPr wrap="none" rtlCol="0" anchor="ctr"/>
            <a:lstStyle/>
            <a:p>
              <a:pPr algn="ctr"/>
              <a:endParaRPr lang="en-US"/>
            </a:p>
          </p:txBody>
        </p:sp>
      </p:grpSp>
      <p:sp>
        <p:nvSpPr>
          <p:cNvPr id="16" name="TextBox 15">
            <a:extLst>
              <a:ext uri="{FF2B5EF4-FFF2-40B4-BE49-F238E27FC236}">
                <a16:creationId xmlns:a16="http://schemas.microsoft.com/office/drawing/2014/main" id="{15AECCFA-E359-D94C-88EF-A47B4C56A195}"/>
              </a:ext>
            </a:extLst>
          </p:cNvPr>
          <p:cNvSpPr txBox="1"/>
          <p:nvPr userDrawn="1"/>
        </p:nvSpPr>
        <p:spPr>
          <a:xfrm>
            <a:off x="459369" y="232061"/>
            <a:ext cx="6862762" cy="914400"/>
          </a:xfrm>
          <a:prstGeom prst="rect">
            <a:avLst/>
          </a:prstGeom>
          <a:noFill/>
        </p:spPr>
        <p:txBody>
          <a:bodyPr wrap="none" lIns="0" tIns="182880" rIns="0" bIns="0" rtlCol="0">
            <a:normAutofit/>
          </a:bodyPr>
          <a:lstStyle/>
          <a:p>
            <a:pPr marL="0" indent="0" algn="l">
              <a:lnSpc>
                <a:spcPct val="100000"/>
              </a:lnSpc>
              <a:spcAft>
                <a:spcPts val="0"/>
              </a:spcAft>
            </a:pPr>
            <a:r>
              <a:rPr kumimoji="0" lang="en-US" sz="3200" b="1" i="0" u="none" strike="noStrike" kern="1200" cap="none" spc="0" normalizeH="0" baseline="0" noProof="0">
                <a:ln>
                  <a:noFill/>
                </a:ln>
                <a:solidFill>
                  <a:srgbClr val="8C1515"/>
                </a:solidFill>
                <a:effectLst/>
                <a:uLnTx/>
                <a:uFillTx/>
                <a:latin typeface="Times New Roman" panose="02020603050405020304" pitchFamily="18" charset="0"/>
                <a:ea typeface="Verdana" panose="020B0604030504040204" pitchFamily="34" charset="0"/>
                <a:cs typeface="Times New Roman" panose="02020603050405020304" pitchFamily="18" charset="0"/>
              </a:rPr>
              <a:t>Instructions: Preloaded Text Styles</a:t>
            </a:r>
            <a:endParaRPr lang="en-US" sz="1600" b="0" i="0">
              <a:solidFill>
                <a:schemeClr val="tx1"/>
              </a:solidFill>
              <a:latin typeface="+mn-lt"/>
              <a:ea typeface="Verdana" panose="020B0604030504040204" pitchFamily="34" charset="0"/>
              <a:cs typeface="Verdana" panose="020B0604030504040204" pitchFamily="34" charset="0"/>
            </a:endParaRPr>
          </a:p>
        </p:txBody>
      </p:sp>
      <p:pic>
        <p:nvPicPr>
          <p:cNvPr id="17" name="Picture 16">
            <a:extLst>
              <a:ext uri="{FF2B5EF4-FFF2-40B4-BE49-F238E27FC236}">
                <a16:creationId xmlns:a16="http://schemas.microsoft.com/office/drawing/2014/main" id="{8F849E45-C14F-4949-A451-CEDF6B478A9E}"/>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1962" y="6337889"/>
            <a:ext cx="1673964" cy="210669"/>
          </a:xfrm>
          <a:prstGeom prst="rect">
            <a:avLst/>
          </a:prstGeom>
        </p:spPr>
      </p:pic>
    </p:spTree>
    <p:extLst>
      <p:ext uri="{BB962C8B-B14F-4D97-AF65-F5344CB8AC3E}">
        <p14:creationId xmlns:p14="http://schemas.microsoft.com/office/powerpoint/2010/main" val="31449169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versions step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4F0F034-3E47-2D4F-B650-C8584AB1ABB9}"/>
              </a:ext>
            </a:extLst>
          </p:cNvPr>
          <p:cNvGrpSpPr/>
          <p:nvPr userDrawn="1"/>
        </p:nvGrpSpPr>
        <p:grpSpPr>
          <a:xfrm>
            <a:off x="5797312" y="1699397"/>
            <a:ext cx="2801451" cy="3134866"/>
            <a:chOff x="5797312" y="1730927"/>
            <a:chExt cx="2801451" cy="3134866"/>
          </a:xfrm>
        </p:grpSpPr>
        <p:pic>
          <p:nvPicPr>
            <p:cNvPr id="13" name="Picture 12">
              <a:extLst>
                <a:ext uri="{FF2B5EF4-FFF2-40B4-BE49-F238E27FC236}">
                  <a16:creationId xmlns:a16="http://schemas.microsoft.com/office/drawing/2014/main" id="{ABFD6F2C-5655-6E4F-90A9-DC2C1D7031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8" r="50416"/>
            <a:stretch/>
          </p:blipFill>
          <p:spPr>
            <a:xfrm>
              <a:off x="5797312" y="1730927"/>
              <a:ext cx="2801451" cy="3134866"/>
            </a:xfrm>
            <a:prstGeom prst="rect">
              <a:avLst/>
            </a:prstGeom>
            <a:solidFill>
              <a:schemeClr val="bg2"/>
            </a:solidFill>
            <a:ln>
              <a:solidFill>
                <a:schemeClr val="tx2"/>
              </a:solidFill>
            </a:ln>
          </p:spPr>
        </p:pic>
        <p:sp>
          <p:nvSpPr>
            <p:cNvPr id="3" name="Rectangle 2">
              <a:extLst>
                <a:ext uri="{FF2B5EF4-FFF2-40B4-BE49-F238E27FC236}">
                  <a16:creationId xmlns:a16="http://schemas.microsoft.com/office/drawing/2014/main" id="{13B14251-EB4A-5E48-8FDC-5E9EAF06F569}"/>
                </a:ext>
              </a:extLst>
            </p:cNvPr>
            <p:cNvSpPr/>
            <p:nvPr userDrawn="1"/>
          </p:nvSpPr>
          <p:spPr bwMode="auto">
            <a:xfrm>
              <a:off x="5984875" y="4645025"/>
              <a:ext cx="444500" cy="161925"/>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grpSp>
      <p:grpSp>
        <p:nvGrpSpPr>
          <p:cNvPr id="5" name="Group 4">
            <a:extLst>
              <a:ext uri="{FF2B5EF4-FFF2-40B4-BE49-F238E27FC236}">
                <a16:creationId xmlns:a16="http://schemas.microsoft.com/office/drawing/2014/main" id="{7C8DA18F-8358-3544-8B55-BD94D543FFEF}"/>
              </a:ext>
            </a:extLst>
          </p:cNvPr>
          <p:cNvGrpSpPr/>
          <p:nvPr userDrawn="1"/>
        </p:nvGrpSpPr>
        <p:grpSpPr>
          <a:xfrm>
            <a:off x="8925168" y="1699397"/>
            <a:ext cx="2801450" cy="3134866"/>
            <a:chOff x="8925168" y="1730927"/>
            <a:chExt cx="2801450" cy="3134866"/>
          </a:xfrm>
        </p:grpSpPr>
        <p:pic>
          <p:nvPicPr>
            <p:cNvPr id="8" name="Picture 7">
              <a:extLst>
                <a:ext uri="{FF2B5EF4-FFF2-40B4-BE49-F238E27FC236}">
                  <a16:creationId xmlns:a16="http://schemas.microsoft.com/office/drawing/2014/main" id="{6E21E7F9-42B1-154F-B4AC-A77920EB297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0504"/>
            <a:stretch/>
          </p:blipFill>
          <p:spPr>
            <a:xfrm>
              <a:off x="8925168" y="1730927"/>
              <a:ext cx="2801450" cy="3134866"/>
            </a:xfrm>
            <a:prstGeom prst="rect">
              <a:avLst/>
            </a:prstGeom>
            <a:solidFill>
              <a:schemeClr val="bg2"/>
            </a:solidFill>
            <a:ln>
              <a:solidFill>
                <a:schemeClr val="tx2"/>
              </a:solidFill>
            </a:ln>
          </p:spPr>
        </p:pic>
        <p:sp>
          <p:nvSpPr>
            <p:cNvPr id="18" name="Rectangle 17">
              <a:extLst>
                <a:ext uri="{FF2B5EF4-FFF2-40B4-BE49-F238E27FC236}">
                  <a16:creationId xmlns:a16="http://schemas.microsoft.com/office/drawing/2014/main" id="{3743C0FC-CD16-D440-AE2A-854CF593EB21}"/>
                </a:ext>
              </a:extLst>
            </p:cNvPr>
            <p:cNvSpPr/>
            <p:nvPr userDrawn="1"/>
          </p:nvSpPr>
          <p:spPr bwMode="auto">
            <a:xfrm>
              <a:off x="9101786" y="4645025"/>
              <a:ext cx="444500" cy="161925"/>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grpSp>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10" name="Content Placeholder 4">
            <a:extLst>
              <a:ext uri="{FF2B5EF4-FFF2-40B4-BE49-F238E27FC236}">
                <a16:creationId xmlns:a16="http://schemas.microsoft.com/office/drawing/2014/main" id="{4A56E56F-0B67-4F44-AFBF-639C8A329DBF}"/>
              </a:ext>
            </a:extLst>
          </p:cNvPr>
          <p:cNvSpPr txBox="1">
            <a:spLocks/>
          </p:cNvSpPr>
          <p:nvPr userDrawn="1"/>
        </p:nvSpPr>
        <p:spPr>
          <a:xfrm>
            <a:off x="465383" y="5074952"/>
            <a:ext cx="4878386"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To convert slides, select, copy, and paste individual elements from one PPT presentation to the other. First, select your text in the old presentation.</a:t>
            </a:r>
          </a:p>
        </p:txBody>
      </p:sp>
      <p:sp>
        <p:nvSpPr>
          <p:cNvPr id="11" name="Content Placeholder 4">
            <a:extLst>
              <a:ext uri="{FF2B5EF4-FFF2-40B4-BE49-F238E27FC236}">
                <a16:creationId xmlns:a16="http://schemas.microsoft.com/office/drawing/2014/main" id="{4F579F95-541C-C340-997B-0B3168E506A2}"/>
              </a:ext>
            </a:extLst>
          </p:cNvPr>
          <p:cNvSpPr txBox="1">
            <a:spLocks/>
          </p:cNvSpPr>
          <p:nvPr userDrawn="1"/>
        </p:nvSpPr>
        <p:spPr>
          <a:xfrm>
            <a:off x="5797311" y="5074952"/>
            <a:ext cx="2805016"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In the new template, paste the content into the desired text box. Incorrect colors, and text sizes can be visible, so click on the format tab.</a:t>
            </a:r>
          </a:p>
        </p:txBody>
      </p:sp>
      <p:pic>
        <p:nvPicPr>
          <p:cNvPr id="12" name="Picture 11">
            <a:extLst>
              <a:ext uri="{FF2B5EF4-FFF2-40B4-BE49-F238E27FC236}">
                <a16:creationId xmlns:a16="http://schemas.microsoft.com/office/drawing/2014/main" id="{43FCDE1B-CAAB-7A4A-B84A-0DBAE33FAE2A}"/>
              </a:ext>
            </a:extLst>
          </p:cNvPr>
          <p:cNvPicPr>
            <a:picLocks noChangeAspect="1"/>
          </p:cNvPicPr>
          <p:nvPr userDrawn="1"/>
        </p:nvPicPr>
        <p:blipFill>
          <a:blip r:embed="rId4" cstate="hqprint">
            <a:extLst>
              <a:ext uri="{28A0092B-C50C-407E-A947-70E740481C1C}">
                <a14:useLocalDpi xmlns:a14="http://schemas.microsoft.com/office/drawing/2010/main" val="0"/>
              </a:ext>
            </a:extLst>
          </a:blip>
          <a:srcRect/>
          <a:stretch/>
        </p:blipFill>
        <p:spPr>
          <a:xfrm>
            <a:off x="465383" y="1695646"/>
            <a:ext cx="5004973" cy="3128107"/>
          </a:xfrm>
          <a:prstGeom prst="rect">
            <a:avLst/>
          </a:prstGeom>
          <a:solidFill>
            <a:schemeClr val="bg2"/>
          </a:solidFill>
          <a:ln>
            <a:solidFill>
              <a:schemeClr val="tx2"/>
            </a:solidFill>
          </a:ln>
        </p:spPr>
      </p:pic>
      <p:sp>
        <p:nvSpPr>
          <p:cNvPr id="14" name="Oval 13">
            <a:extLst>
              <a:ext uri="{FF2B5EF4-FFF2-40B4-BE49-F238E27FC236}">
                <a16:creationId xmlns:a16="http://schemas.microsoft.com/office/drawing/2014/main" id="{61526C15-4E57-6E42-A9B2-139C1404D40C}"/>
              </a:ext>
            </a:extLst>
          </p:cNvPr>
          <p:cNvSpPr/>
          <p:nvPr userDrawn="1"/>
        </p:nvSpPr>
        <p:spPr bwMode="auto">
          <a:xfrm>
            <a:off x="5758659" y="3349916"/>
            <a:ext cx="749316" cy="561595"/>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5" name="Picture 14">
            <a:extLst>
              <a:ext uri="{FF2B5EF4-FFF2-40B4-BE49-F238E27FC236}">
                <a16:creationId xmlns:a16="http://schemas.microsoft.com/office/drawing/2014/main" id="{E8FA8DE1-4B37-304C-85CB-EF8993CF9BA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662147" y="4097147"/>
            <a:ext cx="557871" cy="557870"/>
          </a:xfrm>
          <a:prstGeom prst="rect">
            <a:avLst/>
          </a:prstGeom>
        </p:spPr>
      </p:pic>
      <p:pic>
        <p:nvPicPr>
          <p:cNvPr id="16" name="Picture 15">
            <a:extLst>
              <a:ext uri="{FF2B5EF4-FFF2-40B4-BE49-F238E27FC236}">
                <a16:creationId xmlns:a16="http://schemas.microsoft.com/office/drawing/2014/main" id="{9922E4A5-0E02-0945-9B00-3330BBDCBD7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180305" y="4139740"/>
            <a:ext cx="557871" cy="557870"/>
          </a:xfrm>
          <a:prstGeom prst="rect">
            <a:avLst/>
          </a:prstGeom>
        </p:spPr>
      </p:pic>
      <p:sp>
        <p:nvSpPr>
          <p:cNvPr id="17" name="Content Placeholder 4">
            <a:extLst>
              <a:ext uri="{FF2B5EF4-FFF2-40B4-BE49-F238E27FC236}">
                <a16:creationId xmlns:a16="http://schemas.microsoft.com/office/drawing/2014/main" id="{52C4147F-31C6-E54F-B6F0-7A5E468497F6}"/>
              </a:ext>
            </a:extLst>
          </p:cNvPr>
          <p:cNvSpPr txBox="1">
            <a:spLocks/>
          </p:cNvSpPr>
          <p:nvPr userDrawn="1"/>
        </p:nvSpPr>
        <p:spPr>
          <a:xfrm>
            <a:off x="8925167" y="5074952"/>
            <a:ext cx="2805017"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Select “Keep Text Only” to apply the preloaded fonts, colors and sizes of the new template.</a:t>
            </a:r>
          </a:p>
        </p:txBody>
      </p:sp>
      <p:sp>
        <p:nvSpPr>
          <p:cNvPr id="19" name="TextBox 18">
            <a:extLst>
              <a:ext uri="{FF2B5EF4-FFF2-40B4-BE49-F238E27FC236}">
                <a16:creationId xmlns:a16="http://schemas.microsoft.com/office/drawing/2014/main" id="{EB8ACCEE-0EBE-C74F-9D33-2C81F054FC8E}"/>
              </a:ext>
            </a:extLst>
          </p:cNvPr>
          <p:cNvSpPr txBox="1"/>
          <p:nvPr userDrawn="1"/>
        </p:nvSpPr>
        <p:spPr>
          <a:xfrm>
            <a:off x="459368" y="232061"/>
            <a:ext cx="7424157" cy="914400"/>
          </a:xfrm>
          <a:prstGeom prst="rect">
            <a:avLst/>
          </a:prstGeom>
          <a:noFill/>
        </p:spPr>
        <p:txBody>
          <a:bodyPr wrap="none" lIns="0" tIns="182880" rIns="0" bIns="0" rtlCol="0">
            <a:normAutofit/>
          </a:bodyPr>
          <a:lstStyle/>
          <a:p>
            <a:pPr marL="0" indent="0" algn="l">
              <a:lnSpc>
                <a:spcPct val="100000"/>
              </a:lnSpc>
              <a:spcAft>
                <a:spcPts val="0"/>
              </a:spcAft>
            </a:pPr>
            <a:r>
              <a:rPr kumimoji="0" lang="en-US" sz="3200" b="1" i="0" u="none" strike="noStrike" kern="1200" cap="none" spc="0" normalizeH="0" baseline="0" noProof="0">
                <a:ln>
                  <a:noFill/>
                </a:ln>
                <a:solidFill>
                  <a:srgbClr val="8C1515"/>
                </a:solidFill>
                <a:effectLst/>
                <a:uLnTx/>
                <a:uFillTx/>
                <a:latin typeface="Times New Roman" panose="02020603050405020304" pitchFamily="18" charset="0"/>
                <a:ea typeface="Verdana" panose="020B0604030504040204" pitchFamily="34" charset="0"/>
                <a:cs typeface="Times New Roman" panose="02020603050405020304" pitchFamily="18" charset="0"/>
              </a:rPr>
              <a:t>Instructions: Conversions to new template</a:t>
            </a:r>
            <a:endParaRPr lang="en-US" sz="1600" b="0" i="0">
              <a:solidFill>
                <a:schemeClr val="tx1"/>
              </a:solidFill>
              <a:latin typeface="+mn-lt"/>
              <a:ea typeface="Verdana" panose="020B0604030504040204" pitchFamily="34" charset="0"/>
              <a:cs typeface="Verdana" panose="020B0604030504040204" pitchFamily="34" charset="0"/>
            </a:endParaRPr>
          </a:p>
        </p:txBody>
      </p:sp>
      <p:pic>
        <p:nvPicPr>
          <p:cNvPr id="2" name="Picture 1" descr="A black and red sign with white text&#10;&#10;Description automatically generated">
            <a:extLst>
              <a:ext uri="{FF2B5EF4-FFF2-40B4-BE49-F238E27FC236}">
                <a16:creationId xmlns:a16="http://schemas.microsoft.com/office/drawing/2014/main" id="{E9AE9A79-066F-95C3-F4E9-CA99F149465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9368" y="5994836"/>
            <a:ext cx="2103193" cy="552014"/>
          </a:xfrm>
          <a:prstGeom prst="rect">
            <a:avLst/>
          </a:prstGeom>
        </p:spPr>
      </p:pic>
    </p:spTree>
    <p:extLst>
      <p:ext uri="{BB962C8B-B14F-4D97-AF65-F5344CB8AC3E}">
        <p14:creationId xmlns:p14="http://schemas.microsoft.com/office/powerpoint/2010/main" val="8726183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versions step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58F4E27-41D3-EE4B-A9AE-79580F740E12}"/>
              </a:ext>
            </a:extLst>
          </p:cNvPr>
          <p:cNvGrpSpPr/>
          <p:nvPr userDrawn="1"/>
        </p:nvGrpSpPr>
        <p:grpSpPr>
          <a:xfrm>
            <a:off x="476740" y="1704768"/>
            <a:ext cx="5472720" cy="3088492"/>
            <a:chOff x="476740" y="1563374"/>
            <a:chExt cx="5472720" cy="3088492"/>
          </a:xfrm>
        </p:grpSpPr>
        <p:pic>
          <p:nvPicPr>
            <p:cNvPr id="10" name="Picture 9">
              <a:extLst>
                <a:ext uri="{FF2B5EF4-FFF2-40B4-BE49-F238E27FC236}">
                  <a16:creationId xmlns:a16="http://schemas.microsoft.com/office/drawing/2014/main" id="{0DD3B9B0-1A7C-9942-8B05-85A030A4C2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6740" y="1563374"/>
              <a:ext cx="5472720" cy="3088492"/>
            </a:xfrm>
            <a:prstGeom prst="rect">
              <a:avLst/>
            </a:prstGeom>
            <a:solidFill>
              <a:schemeClr val="bg2"/>
            </a:solidFill>
            <a:ln>
              <a:solidFill>
                <a:schemeClr val="tx2"/>
              </a:solidFill>
            </a:ln>
          </p:spPr>
        </p:pic>
        <p:sp>
          <p:nvSpPr>
            <p:cNvPr id="17" name="Rectangle 16">
              <a:extLst>
                <a:ext uri="{FF2B5EF4-FFF2-40B4-BE49-F238E27FC236}">
                  <a16:creationId xmlns:a16="http://schemas.microsoft.com/office/drawing/2014/main" id="{ECAE4D12-3642-CF4D-B5AE-6669299DA455}"/>
                </a:ext>
              </a:extLst>
            </p:cNvPr>
            <p:cNvSpPr/>
            <p:nvPr userDrawn="1"/>
          </p:nvSpPr>
          <p:spPr bwMode="auto">
            <a:xfrm>
              <a:off x="634681" y="4376781"/>
              <a:ext cx="444500" cy="161925"/>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grpSp>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sp>
        <p:nvSpPr>
          <p:cNvPr id="8" name="Content Placeholder 4">
            <a:extLst>
              <a:ext uri="{FF2B5EF4-FFF2-40B4-BE49-F238E27FC236}">
                <a16:creationId xmlns:a16="http://schemas.microsoft.com/office/drawing/2014/main" id="{C3DC0B97-381D-4947-8537-0FBE8B516DB0}"/>
              </a:ext>
            </a:extLst>
          </p:cNvPr>
          <p:cNvSpPr txBox="1">
            <a:spLocks/>
          </p:cNvSpPr>
          <p:nvPr userDrawn="1"/>
        </p:nvSpPr>
        <p:spPr>
          <a:xfrm>
            <a:off x="461963" y="5017808"/>
            <a:ext cx="548163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Apply the same steps to copy and paste any headlines, text, body copy, callouts, etc. from the previous presentations into the new template.</a:t>
            </a:r>
          </a:p>
        </p:txBody>
      </p:sp>
      <p:pic>
        <p:nvPicPr>
          <p:cNvPr id="11" name="Picture 10">
            <a:extLst>
              <a:ext uri="{FF2B5EF4-FFF2-40B4-BE49-F238E27FC236}">
                <a16:creationId xmlns:a16="http://schemas.microsoft.com/office/drawing/2014/main" id="{6CD4A156-A27E-EC43-995D-B524EBC7FD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93605" y="2628701"/>
            <a:ext cx="544115" cy="544115"/>
          </a:xfrm>
          <a:prstGeom prst="rect">
            <a:avLst/>
          </a:prstGeom>
        </p:spPr>
      </p:pic>
      <p:sp>
        <p:nvSpPr>
          <p:cNvPr id="12" name="Content Placeholder 4">
            <a:extLst>
              <a:ext uri="{FF2B5EF4-FFF2-40B4-BE49-F238E27FC236}">
                <a16:creationId xmlns:a16="http://schemas.microsoft.com/office/drawing/2014/main" id="{4F797654-CD9A-9B48-9FE8-8AE01441B8B3}"/>
              </a:ext>
            </a:extLst>
          </p:cNvPr>
          <p:cNvSpPr txBox="1">
            <a:spLocks/>
          </p:cNvSpPr>
          <p:nvPr userDrawn="1"/>
        </p:nvSpPr>
        <p:spPr>
          <a:xfrm>
            <a:off x="6248400" y="5017808"/>
            <a:ext cx="5481638" cy="724484"/>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Once all content is copied over, the preloaded indent styles can be applied to the paragraphs as needed (Subheads, bullets, etc.)</a:t>
            </a:r>
          </a:p>
        </p:txBody>
      </p:sp>
      <p:sp>
        <p:nvSpPr>
          <p:cNvPr id="15" name="TextBox 14">
            <a:extLst>
              <a:ext uri="{FF2B5EF4-FFF2-40B4-BE49-F238E27FC236}">
                <a16:creationId xmlns:a16="http://schemas.microsoft.com/office/drawing/2014/main" id="{60F656E3-966D-1946-8869-C463D8570287}"/>
              </a:ext>
            </a:extLst>
          </p:cNvPr>
          <p:cNvSpPr txBox="1"/>
          <p:nvPr userDrawn="1"/>
        </p:nvSpPr>
        <p:spPr>
          <a:xfrm>
            <a:off x="459368" y="232061"/>
            <a:ext cx="7424157" cy="914400"/>
          </a:xfrm>
          <a:prstGeom prst="rect">
            <a:avLst/>
          </a:prstGeom>
          <a:noFill/>
        </p:spPr>
        <p:txBody>
          <a:bodyPr wrap="none" lIns="0" tIns="182880" rIns="0" bIns="0" rtlCol="0">
            <a:normAutofit/>
          </a:bodyPr>
          <a:lstStyle/>
          <a:p>
            <a:pPr marL="0" indent="0" algn="l">
              <a:lnSpc>
                <a:spcPct val="100000"/>
              </a:lnSpc>
              <a:spcAft>
                <a:spcPts val="0"/>
              </a:spcAft>
            </a:pPr>
            <a:r>
              <a:rPr kumimoji="0" lang="en-US" sz="3200" b="1" i="0" u="none" strike="noStrike" kern="1200" cap="none" spc="0" normalizeH="0" baseline="0" noProof="0">
                <a:ln>
                  <a:noFill/>
                </a:ln>
                <a:solidFill>
                  <a:srgbClr val="8C1515"/>
                </a:solidFill>
                <a:effectLst/>
                <a:uLnTx/>
                <a:uFillTx/>
                <a:latin typeface="Times New Roman" panose="02020603050405020304" pitchFamily="18" charset="0"/>
                <a:ea typeface="Verdana" panose="020B0604030504040204" pitchFamily="34" charset="0"/>
                <a:cs typeface="Times New Roman" panose="02020603050405020304" pitchFamily="18" charset="0"/>
              </a:rPr>
              <a:t>Instructions: Conversions to new template</a:t>
            </a:r>
            <a:endParaRPr lang="en-US" sz="1600" b="0" i="0">
              <a:solidFill>
                <a:schemeClr val="tx1"/>
              </a:solidFill>
              <a:latin typeface="+mn-lt"/>
              <a:ea typeface="Verdana" panose="020B0604030504040204" pitchFamily="34" charset="0"/>
              <a:cs typeface="Verdana" panose="020B0604030504040204" pitchFamily="34" charset="0"/>
            </a:endParaRPr>
          </a:p>
        </p:txBody>
      </p:sp>
      <p:grpSp>
        <p:nvGrpSpPr>
          <p:cNvPr id="5" name="Group 4">
            <a:extLst>
              <a:ext uri="{FF2B5EF4-FFF2-40B4-BE49-F238E27FC236}">
                <a16:creationId xmlns:a16="http://schemas.microsoft.com/office/drawing/2014/main" id="{336EF763-5B80-EE49-8327-94B8A83A6F9A}"/>
              </a:ext>
            </a:extLst>
          </p:cNvPr>
          <p:cNvGrpSpPr/>
          <p:nvPr userDrawn="1"/>
        </p:nvGrpSpPr>
        <p:grpSpPr>
          <a:xfrm>
            <a:off x="6261448" y="1700885"/>
            <a:ext cx="5459484" cy="3061392"/>
            <a:chOff x="6261448" y="1570001"/>
            <a:chExt cx="5459484" cy="3061392"/>
          </a:xfrm>
        </p:grpSpPr>
        <p:pic>
          <p:nvPicPr>
            <p:cNvPr id="13" name="Picture 12">
              <a:extLst>
                <a:ext uri="{FF2B5EF4-FFF2-40B4-BE49-F238E27FC236}">
                  <a16:creationId xmlns:a16="http://schemas.microsoft.com/office/drawing/2014/main" id="{1B3F1D76-DF3E-444E-8DDD-AD28D8DEFDA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261448" y="1570001"/>
              <a:ext cx="5459484" cy="3061392"/>
            </a:xfrm>
            <a:prstGeom prst="rect">
              <a:avLst/>
            </a:prstGeom>
            <a:solidFill>
              <a:schemeClr val="bg2"/>
            </a:solidFill>
            <a:ln>
              <a:solidFill>
                <a:schemeClr val="tx2"/>
              </a:solidFill>
            </a:ln>
          </p:spPr>
        </p:pic>
        <p:sp>
          <p:nvSpPr>
            <p:cNvPr id="14" name="Rectangle 13">
              <a:extLst>
                <a:ext uri="{FF2B5EF4-FFF2-40B4-BE49-F238E27FC236}">
                  <a16:creationId xmlns:a16="http://schemas.microsoft.com/office/drawing/2014/main" id="{7B0A1F82-65C4-AF4A-AAD8-C3776AC80F0D}"/>
                </a:ext>
              </a:extLst>
            </p:cNvPr>
            <p:cNvSpPr/>
            <p:nvPr userDrawn="1"/>
          </p:nvSpPr>
          <p:spPr bwMode="auto">
            <a:xfrm>
              <a:off x="6406087" y="4376781"/>
              <a:ext cx="444500" cy="161925"/>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grpSp>
      <p:pic>
        <p:nvPicPr>
          <p:cNvPr id="2" name="Picture 1" descr="A black and red sign with white text&#10;&#10;Description automatically generated">
            <a:extLst>
              <a:ext uri="{FF2B5EF4-FFF2-40B4-BE49-F238E27FC236}">
                <a16:creationId xmlns:a16="http://schemas.microsoft.com/office/drawing/2014/main" id="{B6A3A4CE-CD25-543A-2097-8581299EFBD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9368" y="5994836"/>
            <a:ext cx="2103193" cy="552014"/>
          </a:xfrm>
          <a:prstGeom prst="rect">
            <a:avLst/>
          </a:prstGeom>
        </p:spPr>
      </p:pic>
    </p:spTree>
    <p:extLst>
      <p:ext uri="{BB962C8B-B14F-4D97-AF65-F5344CB8AC3E}">
        <p14:creationId xmlns:p14="http://schemas.microsoft.com/office/powerpoint/2010/main" val="2110184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versions MISUS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96693C0-E9D6-7A48-80C4-9E7F61E2BD36}"/>
              </a:ext>
            </a:extLst>
          </p:cNvPr>
          <p:cNvSpPr>
            <a:spLocks noGrp="1"/>
          </p:cNvSpPr>
          <p:nvPr>
            <p:ph type="sldNum" sz="quarter" idx="11"/>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7B3673A9-C69E-B647-B6D9-287B1B94C974}"/>
              </a:ext>
            </a:extLst>
          </p:cNvPr>
          <p:cNvSpPr>
            <a:spLocks noGrp="1"/>
          </p:cNvSpPr>
          <p:nvPr>
            <p:ph type="ftr" sz="quarter" idx="13"/>
          </p:nvPr>
        </p:nvSpPr>
        <p:spPr/>
        <p:txBody>
          <a:bodyPr/>
          <a:lstStyle/>
          <a:p>
            <a:r>
              <a:rPr lang="en-US"/>
              <a:t>Confidential</a:t>
            </a:r>
          </a:p>
        </p:txBody>
      </p:sp>
      <p:pic>
        <p:nvPicPr>
          <p:cNvPr id="8" name="Picture 7">
            <a:extLst>
              <a:ext uri="{FF2B5EF4-FFF2-40B4-BE49-F238E27FC236}">
                <a16:creationId xmlns:a16="http://schemas.microsoft.com/office/drawing/2014/main" id="{60FD6485-CE70-FF4B-B631-1F0451E326C0}"/>
              </a:ext>
            </a:extLst>
          </p:cNvPr>
          <p:cNvPicPr>
            <a:picLocks noChangeAspect="1"/>
          </p:cNvPicPr>
          <p:nvPr userDrawn="1"/>
        </p:nvPicPr>
        <p:blipFill>
          <a:blip r:embed="rId2">
            <a:extLst>
              <a:ext uri="{28A0092B-C50C-407E-A947-70E740481C1C}">
                <a14:useLocalDpi xmlns:a14="http://schemas.microsoft.com/office/drawing/2010/main" val="0"/>
              </a:ext>
            </a:extLst>
          </a:blip>
          <a:srcRect l="12131" r="12131"/>
          <a:stretch/>
        </p:blipFill>
        <p:spPr>
          <a:xfrm>
            <a:off x="6245300" y="1687798"/>
            <a:ext cx="5484737" cy="3419343"/>
          </a:xfrm>
          <a:prstGeom prst="rect">
            <a:avLst/>
          </a:prstGeom>
          <a:solidFill>
            <a:schemeClr val="bg2">
              <a:lumMod val="95000"/>
            </a:schemeClr>
          </a:solidFill>
          <a:ln>
            <a:solidFill>
              <a:schemeClr val="tx2"/>
            </a:solidFill>
          </a:ln>
        </p:spPr>
      </p:pic>
      <p:sp>
        <p:nvSpPr>
          <p:cNvPr id="10" name="Content Placeholder 4">
            <a:extLst>
              <a:ext uri="{FF2B5EF4-FFF2-40B4-BE49-F238E27FC236}">
                <a16:creationId xmlns:a16="http://schemas.microsoft.com/office/drawing/2014/main" id="{150437C5-39DC-B34F-9223-A23F3DD1B9E9}"/>
              </a:ext>
            </a:extLst>
          </p:cNvPr>
          <p:cNvSpPr txBox="1">
            <a:spLocks/>
          </p:cNvSpPr>
          <p:nvPr userDrawn="1"/>
        </p:nvSpPr>
        <p:spPr>
          <a:xfrm>
            <a:off x="461963" y="5397335"/>
            <a:ext cx="5502274" cy="660565"/>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When converting old presentations, </a:t>
            </a:r>
            <a:r>
              <a:rPr lang="en-US" sz="1200" b="1">
                <a:ea typeface="Verdana" panose="020B0604030504040204" pitchFamily="34" charset="0"/>
                <a:cs typeface="Verdana" panose="020B0604030504040204" pitchFamily="34" charset="0"/>
              </a:rPr>
              <a:t>DO NOT copy entire slides from a previous PPT and paste them into this template.</a:t>
            </a:r>
          </a:p>
        </p:txBody>
      </p:sp>
      <p:sp>
        <p:nvSpPr>
          <p:cNvPr id="11" name="Content Placeholder 4">
            <a:extLst>
              <a:ext uri="{FF2B5EF4-FFF2-40B4-BE49-F238E27FC236}">
                <a16:creationId xmlns:a16="http://schemas.microsoft.com/office/drawing/2014/main" id="{5B211B44-CDF6-994C-B083-01B8C7C53AEE}"/>
              </a:ext>
            </a:extLst>
          </p:cNvPr>
          <p:cNvSpPr txBox="1">
            <a:spLocks/>
          </p:cNvSpPr>
          <p:nvPr userDrawn="1"/>
        </p:nvSpPr>
        <p:spPr>
          <a:xfrm>
            <a:off x="6245300" y="5390914"/>
            <a:ext cx="5484738" cy="666986"/>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a:ea typeface="Verdana" panose="020B0604030504040204" pitchFamily="34" charset="0"/>
                <a:cs typeface="Verdana" panose="020B0604030504040204" pitchFamily="34" charset="0"/>
              </a:rPr>
              <a:t>Powerpoint can not translate the data correctly and will assign incorrect colors, sizes, and random fonts to your content. It will also import incorrect master slides from the previous presentation (shown above). </a:t>
            </a:r>
          </a:p>
        </p:txBody>
      </p:sp>
      <p:pic>
        <p:nvPicPr>
          <p:cNvPr id="12" name="Picture 11">
            <a:extLst>
              <a:ext uri="{FF2B5EF4-FFF2-40B4-BE49-F238E27FC236}">
                <a16:creationId xmlns:a16="http://schemas.microsoft.com/office/drawing/2014/main" id="{9DE23F16-1315-3C41-BB62-66BB571C3B69}"/>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61963" y="1687798"/>
            <a:ext cx="5502275" cy="3433786"/>
          </a:xfrm>
          <a:prstGeom prst="rect">
            <a:avLst/>
          </a:prstGeom>
          <a:solidFill>
            <a:schemeClr val="bg2"/>
          </a:solidFill>
          <a:ln>
            <a:solidFill>
              <a:schemeClr val="tx2"/>
            </a:solidFill>
          </a:ln>
        </p:spPr>
      </p:pic>
      <p:sp>
        <p:nvSpPr>
          <p:cNvPr id="13" name="Oval 12">
            <a:extLst>
              <a:ext uri="{FF2B5EF4-FFF2-40B4-BE49-F238E27FC236}">
                <a16:creationId xmlns:a16="http://schemas.microsoft.com/office/drawing/2014/main" id="{C705FD05-9941-B64C-9AA1-344A18495B19}"/>
              </a:ext>
            </a:extLst>
          </p:cNvPr>
          <p:cNvSpPr/>
          <p:nvPr userDrawn="1"/>
        </p:nvSpPr>
        <p:spPr bwMode="auto">
          <a:xfrm>
            <a:off x="6561981" y="4303173"/>
            <a:ext cx="1024647" cy="980602"/>
          </a:xfrm>
          <a:prstGeom prst="ellipse">
            <a:avLst/>
          </a:prstGeom>
          <a:noFill/>
          <a:ln w="38100" cap="flat">
            <a:solidFill>
              <a:srgbClr val="C00000"/>
            </a:solidFill>
            <a:bevel/>
            <a:headEnd/>
            <a:tailEnd/>
          </a:ln>
          <a:effectLst/>
        </p:spPr>
        <p:txBody>
          <a:bodyPr wrap="none" rtlCol="0" anchor="ctr"/>
          <a:lstStyle/>
          <a:p>
            <a:pPr algn="ctr"/>
            <a:endParaRPr lang="en-US"/>
          </a:p>
        </p:txBody>
      </p:sp>
      <p:sp>
        <p:nvSpPr>
          <p:cNvPr id="14" name="Oval 13">
            <a:extLst>
              <a:ext uri="{FF2B5EF4-FFF2-40B4-BE49-F238E27FC236}">
                <a16:creationId xmlns:a16="http://schemas.microsoft.com/office/drawing/2014/main" id="{A98A0858-C873-BE41-A003-B02DD80F5D94}"/>
              </a:ext>
            </a:extLst>
          </p:cNvPr>
          <p:cNvSpPr/>
          <p:nvPr userDrawn="1"/>
        </p:nvSpPr>
        <p:spPr bwMode="auto">
          <a:xfrm>
            <a:off x="351062" y="2117795"/>
            <a:ext cx="1088234" cy="972426"/>
          </a:xfrm>
          <a:prstGeom prst="ellipse">
            <a:avLst/>
          </a:prstGeom>
          <a:noFill/>
          <a:ln w="38100" cap="flat">
            <a:solidFill>
              <a:srgbClr val="C00000"/>
            </a:solidFill>
            <a:bevel/>
            <a:headEnd/>
            <a:tailEnd/>
          </a:ln>
          <a:effectLst/>
        </p:spPr>
        <p:txBody>
          <a:bodyPr wrap="none" rtlCol="0" anchor="ctr"/>
          <a:lstStyle/>
          <a:p>
            <a:pPr algn="ctr"/>
            <a:endParaRPr lang="en-US"/>
          </a:p>
        </p:txBody>
      </p:sp>
      <p:pic>
        <p:nvPicPr>
          <p:cNvPr id="15" name="Picture 14">
            <a:extLst>
              <a:ext uri="{FF2B5EF4-FFF2-40B4-BE49-F238E27FC236}">
                <a16:creationId xmlns:a16="http://schemas.microsoft.com/office/drawing/2014/main" id="{E223D7C8-A611-F44A-BB7E-C6F8411CED8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8055" y="2704272"/>
            <a:ext cx="604553" cy="604553"/>
          </a:xfrm>
          <a:prstGeom prst="rect">
            <a:avLst/>
          </a:prstGeom>
        </p:spPr>
      </p:pic>
      <p:sp>
        <p:nvSpPr>
          <p:cNvPr id="17" name="TextBox 16">
            <a:extLst>
              <a:ext uri="{FF2B5EF4-FFF2-40B4-BE49-F238E27FC236}">
                <a16:creationId xmlns:a16="http://schemas.microsoft.com/office/drawing/2014/main" id="{FD5D0F52-CD65-6045-8B98-829E1870881E}"/>
              </a:ext>
            </a:extLst>
          </p:cNvPr>
          <p:cNvSpPr txBox="1"/>
          <p:nvPr userDrawn="1"/>
        </p:nvSpPr>
        <p:spPr>
          <a:xfrm>
            <a:off x="459368" y="232061"/>
            <a:ext cx="7424157" cy="914400"/>
          </a:xfrm>
          <a:prstGeom prst="rect">
            <a:avLst/>
          </a:prstGeom>
          <a:noFill/>
        </p:spPr>
        <p:txBody>
          <a:bodyPr wrap="none" lIns="0" tIns="182880" rIns="0" bIns="0" rtlCol="0">
            <a:normAutofit/>
          </a:bodyPr>
          <a:lstStyle/>
          <a:p>
            <a:pPr marL="0" indent="0" algn="l">
              <a:lnSpc>
                <a:spcPct val="100000"/>
              </a:lnSpc>
              <a:spcAft>
                <a:spcPts val="0"/>
              </a:spcAft>
            </a:pPr>
            <a:r>
              <a:rPr kumimoji="0" lang="en-US" sz="3200" b="1" i="0" u="none" strike="noStrike" kern="1200" cap="none" spc="0" normalizeH="0" baseline="0" noProof="0">
                <a:ln>
                  <a:noFill/>
                </a:ln>
                <a:solidFill>
                  <a:srgbClr val="8C1515"/>
                </a:solidFill>
                <a:effectLst/>
                <a:uLnTx/>
                <a:uFillTx/>
                <a:latin typeface="Times New Roman" panose="02020603050405020304" pitchFamily="18" charset="0"/>
                <a:ea typeface="Verdana" panose="020B0604030504040204" pitchFamily="34" charset="0"/>
                <a:cs typeface="Times New Roman" panose="02020603050405020304" pitchFamily="18" charset="0"/>
              </a:rPr>
              <a:t>Instructions: Conversion Misuse</a:t>
            </a:r>
            <a:endParaRPr lang="en-US" sz="1600" b="0" i="0">
              <a:solidFill>
                <a:schemeClr val="tx1"/>
              </a:solidFill>
              <a:latin typeface="+mn-lt"/>
              <a:ea typeface="Verdana" panose="020B0604030504040204" pitchFamily="34" charset="0"/>
              <a:cs typeface="Verdana" panose="020B0604030504040204" pitchFamily="34" charset="0"/>
            </a:endParaRPr>
          </a:p>
        </p:txBody>
      </p:sp>
      <p:pic>
        <p:nvPicPr>
          <p:cNvPr id="2" name="Picture 1" descr="A black and red sign with white text&#10;&#10;Description automatically generated">
            <a:extLst>
              <a:ext uri="{FF2B5EF4-FFF2-40B4-BE49-F238E27FC236}">
                <a16:creationId xmlns:a16="http://schemas.microsoft.com/office/drawing/2014/main" id="{BDC0BE09-51FE-BE2D-F24A-3BBF75E7D86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1011" y="5988076"/>
            <a:ext cx="2103193" cy="552014"/>
          </a:xfrm>
          <a:prstGeom prst="rect">
            <a:avLst/>
          </a:prstGeom>
        </p:spPr>
      </p:pic>
    </p:spTree>
    <p:extLst>
      <p:ext uri="{BB962C8B-B14F-4D97-AF65-F5344CB8AC3E}">
        <p14:creationId xmlns:p14="http://schemas.microsoft.com/office/powerpoint/2010/main" val="2443077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61963" y="653568"/>
            <a:ext cx="5486399" cy="3759406"/>
          </a:xfrm>
          <a:noFill/>
        </p:spPr>
        <p:txBody>
          <a:bodyPr lIns="1097280" tIns="868680" rIns="1554480" bIns="0" anchor="t" anchorCtr="0"/>
          <a:lstStyle>
            <a:lvl1pPr>
              <a:lnSpc>
                <a:spcPts val="3300"/>
              </a:lnSpc>
              <a:defRPr sz="3000" b="1" i="0">
                <a:solidFill>
                  <a:schemeClr val="bg1"/>
                </a:solidFill>
              </a:defRPr>
            </a:lvl1pPr>
          </a:lstStyle>
          <a:p>
            <a:r>
              <a:rPr lang="en-US"/>
              <a:t>Click to edit Master title style</a:t>
            </a:r>
            <a:endParaRPr lang="en-US" dirty="0"/>
          </a:p>
        </p:txBody>
      </p:sp>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6" name="Footer Placeholder 5">
            <a:extLst>
              <a:ext uri="{FF2B5EF4-FFF2-40B4-BE49-F238E27FC236}">
                <a16:creationId xmlns:a16="http://schemas.microsoft.com/office/drawing/2014/main" id="{81ED108A-413D-7545-80AC-CFE850D4477A}"/>
              </a:ext>
            </a:extLst>
          </p:cNvPr>
          <p:cNvSpPr>
            <a:spLocks noGrp="1"/>
          </p:cNvSpPr>
          <p:nvPr>
            <p:ph type="ftr" sz="quarter" idx="11"/>
          </p:nvPr>
        </p:nvSpPr>
        <p:spPr/>
        <p:txBody>
          <a:bodyPr/>
          <a:lstStyle/>
          <a:p>
            <a:r>
              <a:rPr lang="en-US"/>
              <a:t>Confidential</a:t>
            </a:r>
          </a:p>
        </p:txBody>
      </p:sp>
      <p:sp>
        <p:nvSpPr>
          <p:cNvPr id="10" name="Slide Number Placeholder 9">
            <a:extLst>
              <a:ext uri="{FF2B5EF4-FFF2-40B4-BE49-F238E27FC236}">
                <a16:creationId xmlns:a16="http://schemas.microsoft.com/office/drawing/2014/main" id="{A003CD65-BD31-C14D-BEC2-800FAAF44625}"/>
              </a:ext>
            </a:extLst>
          </p:cNvPr>
          <p:cNvSpPr>
            <a:spLocks noGrp="1"/>
          </p:cNvSpPr>
          <p:nvPr>
            <p:ph type="sldNum" sz="quarter" idx="12"/>
          </p:nvPr>
        </p:nvSpPr>
        <p:spPr/>
        <p:txBody>
          <a:bodyPr/>
          <a:lstStyle/>
          <a:p>
            <a:fld id="{63DCA5C9-2E11-4C67-86EB-AE1DE127DC64}" type="slidenum">
              <a:rPr lang="en-US" smtClean="0"/>
              <a:pPr/>
              <a:t>‹#›</a:t>
            </a:fld>
            <a:endParaRPr lang="en-US"/>
          </a:p>
        </p:txBody>
      </p:sp>
      <p:pic>
        <p:nvPicPr>
          <p:cNvPr id="5" name="Picture 4" descr="A black and red sign with white text&#10;&#10;Description automatically generated">
            <a:extLst>
              <a:ext uri="{FF2B5EF4-FFF2-40B4-BE49-F238E27FC236}">
                <a16:creationId xmlns:a16="http://schemas.microsoft.com/office/drawing/2014/main" id="{E568E0AA-D1B5-1333-53A6-582EFBE4268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963" y="6204432"/>
            <a:ext cx="2103193" cy="552014"/>
          </a:xfrm>
          <a:prstGeom prst="rect">
            <a:avLst/>
          </a:prstGeom>
        </p:spPr>
      </p:pic>
    </p:spTree>
    <p:extLst>
      <p:ext uri="{BB962C8B-B14F-4D97-AF65-F5344CB8AC3E}">
        <p14:creationId xmlns:p14="http://schemas.microsoft.com/office/powerpoint/2010/main" val="18531926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6" name="Footer Placeholder 5">
            <a:extLst>
              <a:ext uri="{FF2B5EF4-FFF2-40B4-BE49-F238E27FC236}">
                <a16:creationId xmlns:a16="http://schemas.microsoft.com/office/drawing/2014/main" id="{81ED108A-413D-7545-80AC-CFE850D4477A}"/>
              </a:ext>
            </a:extLst>
          </p:cNvPr>
          <p:cNvSpPr>
            <a:spLocks noGrp="1"/>
          </p:cNvSpPr>
          <p:nvPr>
            <p:ph type="ftr" sz="quarter" idx="11"/>
          </p:nvPr>
        </p:nvSpPr>
        <p:spPr/>
        <p:txBody>
          <a:bodyPr/>
          <a:lstStyle/>
          <a:p>
            <a:r>
              <a:rPr lang="en-US"/>
              <a:t>Confidential</a:t>
            </a:r>
          </a:p>
        </p:txBody>
      </p:sp>
      <p:sp>
        <p:nvSpPr>
          <p:cNvPr id="10" name="Slide Number Placeholder 9">
            <a:extLst>
              <a:ext uri="{FF2B5EF4-FFF2-40B4-BE49-F238E27FC236}">
                <a16:creationId xmlns:a16="http://schemas.microsoft.com/office/drawing/2014/main" id="{A003CD65-BD31-C14D-BEC2-800FAAF44625}"/>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11" name="Title 3">
            <a:extLst>
              <a:ext uri="{FF2B5EF4-FFF2-40B4-BE49-F238E27FC236}">
                <a16:creationId xmlns:a16="http://schemas.microsoft.com/office/drawing/2014/main" id="{10FA2E3B-3F05-8A49-A65A-A311A3A16CBE}"/>
              </a:ext>
            </a:extLst>
          </p:cNvPr>
          <p:cNvSpPr>
            <a:spLocks noGrp="1"/>
          </p:cNvSpPr>
          <p:nvPr>
            <p:ph type="title"/>
          </p:nvPr>
        </p:nvSpPr>
        <p:spPr>
          <a:xfrm>
            <a:off x="461963" y="653568"/>
            <a:ext cx="5486399" cy="3759406"/>
          </a:xfrm>
          <a:noFill/>
        </p:spPr>
        <p:txBody>
          <a:bodyPr lIns="1097280" tIns="868680" rIns="1554480" bIns="0" anchor="t" anchorCtr="0"/>
          <a:lstStyle>
            <a:lvl1pPr>
              <a:lnSpc>
                <a:spcPts val="3300"/>
              </a:lnSpc>
              <a:defRPr sz="3000" b="1" i="0">
                <a:solidFill>
                  <a:schemeClr val="bg1"/>
                </a:solidFill>
              </a:defRPr>
            </a:lvl1pPr>
          </a:lstStyle>
          <a:p>
            <a:r>
              <a:rPr lang="en-US"/>
              <a:t>Click to edit Master title style</a:t>
            </a:r>
            <a:endParaRPr lang="en-US" dirty="0"/>
          </a:p>
        </p:txBody>
      </p:sp>
      <p:pic>
        <p:nvPicPr>
          <p:cNvPr id="3" name="Picture 2" descr="A black and red sign with white text&#10;&#10;Description automatically generated">
            <a:extLst>
              <a:ext uri="{FF2B5EF4-FFF2-40B4-BE49-F238E27FC236}">
                <a16:creationId xmlns:a16="http://schemas.microsoft.com/office/drawing/2014/main" id="{0E668EEF-E092-0285-7E22-2353732EC4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963" y="6167467"/>
            <a:ext cx="2103193" cy="552014"/>
          </a:xfrm>
          <a:prstGeom prst="rect">
            <a:avLst/>
          </a:prstGeom>
        </p:spPr>
      </p:pic>
    </p:spTree>
    <p:extLst>
      <p:ext uri="{BB962C8B-B14F-4D97-AF65-F5344CB8AC3E}">
        <p14:creationId xmlns:p14="http://schemas.microsoft.com/office/powerpoint/2010/main" val="323523293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6" name="Footer Placeholder 5">
            <a:extLst>
              <a:ext uri="{FF2B5EF4-FFF2-40B4-BE49-F238E27FC236}">
                <a16:creationId xmlns:a16="http://schemas.microsoft.com/office/drawing/2014/main" id="{81ED108A-413D-7545-80AC-CFE850D4477A}"/>
              </a:ext>
            </a:extLst>
          </p:cNvPr>
          <p:cNvSpPr>
            <a:spLocks noGrp="1"/>
          </p:cNvSpPr>
          <p:nvPr>
            <p:ph type="ftr" sz="quarter" idx="11"/>
          </p:nvPr>
        </p:nvSpPr>
        <p:spPr/>
        <p:txBody>
          <a:bodyPr/>
          <a:lstStyle/>
          <a:p>
            <a:r>
              <a:rPr lang="en-US"/>
              <a:t>Confidential</a:t>
            </a:r>
          </a:p>
        </p:txBody>
      </p:sp>
      <p:sp>
        <p:nvSpPr>
          <p:cNvPr id="10" name="Slide Number Placeholder 9">
            <a:extLst>
              <a:ext uri="{FF2B5EF4-FFF2-40B4-BE49-F238E27FC236}">
                <a16:creationId xmlns:a16="http://schemas.microsoft.com/office/drawing/2014/main" id="{A003CD65-BD31-C14D-BEC2-800FAAF44625}"/>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11" name="Title 3">
            <a:extLst>
              <a:ext uri="{FF2B5EF4-FFF2-40B4-BE49-F238E27FC236}">
                <a16:creationId xmlns:a16="http://schemas.microsoft.com/office/drawing/2014/main" id="{2EEB5602-FC4F-1440-BEFB-CA6F2E13BBCB}"/>
              </a:ext>
            </a:extLst>
          </p:cNvPr>
          <p:cNvSpPr>
            <a:spLocks noGrp="1"/>
          </p:cNvSpPr>
          <p:nvPr>
            <p:ph type="title"/>
          </p:nvPr>
        </p:nvSpPr>
        <p:spPr>
          <a:xfrm>
            <a:off x="461963" y="653568"/>
            <a:ext cx="5486399" cy="3759406"/>
          </a:xfrm>
          <a:noFill/>
        </p:spPr>
        <p:txBody>
          <a:bodyPr lIns="1097280" tIns="868680" rIns="1554480" bIns="0" anchor="t" anchorCtr="0"/>
          <a:lstStyle>
            <a:lvl1pPr>
              <a:lnSpc>
                <a:spcPts val="3300"/>
              </a:lnSpc>
              <a:defRPr sz="3000" b="1" i="0">
                <a:solidFill>
                  <a:schemeClr val="bg1"/>
                </a:solidFill>
              </a:defRPr>
            </a:lvl1pPr>
          </a:lstStyle>
          <a:p>
            <a:r>
              <a:rPr lang="en-US"/>
              <a:t>Click to edit Master title style</a:t>
            </a:r>
            <a:endParaRPr lang="en-US" dirty="0"/>
          </a:p>
        </p:txBody>
      </p:sp>
      <p:pic>
        <p:nvPicPr>
          <p:cNvPr id="4" name="Picture 3" descr="A black and red sign with white text&#10;&#10;Description automatically generated">
            <a:extLst>
              <a:ext uri="{FF2B5EF4-FFF2-40B4-BE49-F238E27FC236}">
                <a16:creationId xmlns:a16="http://schemas.microsoft.com/office/drawing/2014/main" id="{76BEBCF2-4344-0BFE-5BC2-CE2DB1C96B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1963" y="6174636"/>
            <a:ext cx="2103193" cy="552014"/>
          </a:xfrm>
          <a:prstGeom prst="rect">
            <a:avLst/>
          </a:prstGeom>
        </p:spPr>
      </p:pic>
    </p:spTree>
    <p:extLst>
      <p:ext uri="{BB962C8B-B14F-4D97-AF65-F5344CB8AC3E}">
        <p14:creationId xmlns:p14="http://schemas.microsoft.com/office/powerpoint/2010/main" val="97730307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D8A05-3CFD-0145-B20E-A39ADC58692B}"/>
              </a:ext>
            </a:extLst>
          </p:cNvPr>
          <p:cNvSpPr txBox="1"/>
          <p:nvPr userDrawn="1"/>
        </p:nvSpPr>
        <p:spPr>
          <a:xfrm>
            <a:off x="6897757" y="993913"/>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5" name="Footer Placeholder 4">
            <a:extLst>
              <a:ext uri="{FF2B5EF4-FFF2-40B4-BE49-F238E27FC236}">
                <a16:creationId xmlns:a16="http://schemas.microsoft.com/office/drawing/2014/main" id="{8F051FF9-3593-6341-A38B-6B4BEACE4D45}"/>
              </a:ext>
            </a:extLst>
          </p:cNvPr>
          <p:cNvSpPr>
            <a:spLocks noGrp="1"/>
          </p:cNvSpPr>
          <p:nvPr>
            <p:ph type="ftr" sz="quarter" idx="11"/>
          </p:nvPr>
        </p:nvSpPr>
        <p:spPr/>
        <p:txBody>
          <a:bodyPr/>
          <a:lstStyle/>
          <a:p>
            <a:r>
              <a:rPr lang="en-US"/>
              <a:t>Confidential</a:t>
            </a:r>
          </a:p>
        </p:txBody>
      </p:sp>
      <p:sp>
        <p:nvSpPr>
          <p:cNvPr id="6" name="Slide Number Placeholder 5">
            <a:extLst>
              <a:ext uri="{FF2B5EF4-FFF2-40B4-BE49-F238E27FC236}">
                <a16:creationId xmlns:a16="http://schemas.microsoft.com/office/drawing/2014/main" id="{30212CC1-996B-E345-A007-C7C5B0E16E79}"/>
              </a:ext>
            </a:extLst>
          </p:cNvPr>
          <p:cNvSpPr>
            <a:spLocks noGrp="1"/>
          </p:cNvSpPr>
          <p:nvPr>
            <p:ph type="sldNum" sz="quarter" idx="12"/>
          </p:nvPr>
        </p:nvSpPr>
        <p:spPr/>
        <p:txBody>
          <a:bodyPr/>
          <a:lstStyle/>
          <a:p>
            <a:fld id="{63DCA5C9-2E11-4C67-86EB-AE1DE127DC64}" type="slidenum">
              <a:rPr lang="en-US" smtClean="0"/>
              <a:pPr/>
              <a:t>‹#›</a:t>
            </a:fld>
            <a:endParaRPr lang="en-US"/>
          </a:p>
        </p:txBody>
      </p:sp>
      <p:sp>
        <p:nvSpPr>
          <p:cNvPr id="7" name="TextBox 6">
            <a:extLst>
              <a:ext uri="{FF2B5EF4-FFF2-40B4-BE49-F238E27FC236}">
                <a16:creationId xmlns:a16="http://schemas.microsoft.com/office/drawing/2014/main" id="{4FBF1DF0-5259-B140-98C8-5A22FFC95A09}"/>
              </a:ext>
            </a:extLst>
          </p:cNvPr>
          <p:cNvSpPr txBox="1"/>
          <p:nvPr userDrawn="1"/>
        </p:nvSpPr>
        <p:spPr>
          <a:xfrm>
            <a:off x="6972300" y="2486025"/>
            <a:ext cx="0" cy="0"/>
          </a:xfrm>
          <a:prstGeom prst="rect">
            <a:avLst/>
          </a:prstGeom>
          <a:noFill/>
        </p:spPr>
        <p:txBody>
          <a:bodyPr wrap="none" lIns="0" tIns="182880" rIns="0" bIns="0" rtlCol="0">
            <a:normAutofit fontScale="25000" lnSpcReduction="20000"/>
          </a:bodyPr>
          <a:lstStyle/>
          <a:p>
            <a:pPr marL="0" indent="0" algn="l">
              <a:lnSpc>
                <a:spcPct val="100000"/>
              </a:lnSpc>
              <a:spcAft>
                <a:spcPts val="0"/>
              </a:spcAft>
            </a:pPr>
            <a:endParaRPr lang="en-US" sz="1600" b="0" i="0" dirty="0">
              <a:solidFill>
                <a:schemeClr val="tx1"/>
              </a:solidFill>
              <a:latin typeface="+mn-lt"/>
              <a:ea typeface="Verdana" panose="020B0604030504040204" pitchFamily="34" charset="0"/>
              <a:cs typeface="Verdana" panose="020B0604030504040204" pitchFamily="34" charset="0"/>
            </a:endParaRPr>
          </a:p>
        </p:txBody>
      </p:sp>
      <p:sp>
        <p:nvSpPr>
          <p:cNvPr id="10" name="Title 9">
            <a:extLst>
              <a:ext uri="{FF2B5EF4-FFF2-40B4-BE49-F238E27FC236}">
                <a16:creationId xmlns:a16="http://schemas.microsoft.com/office/drawing/2014/main" id="{1D989026-D407-2E48-BC47-EA2C3ADECD32}"/>
              </a:ext>
            </a:extLst>
          </p:cNvPr>
          <p:cNvSpPr>
            <a:spLocks noGrp="1"/>
          </p:cNvSpPr>
          <p:nvPr>
            <p:ph type="title" hasCustomPrompt="1"/>
          </p:nvPr>
        </p:nvSpPr>
        <p:spPr>
          <a:xfrm>
            <a:off x="461964" y="412749"/>
            <a:ext cx="11268074" cy="1014414"/>
          </a:xfrm>
        </p:spPr>
        <p:txBody>
          <a:bodyPr/>
          <a:lstStyle>
            <a:lvl1pPr>
              <a:lnSpc>
                <a:spcPct val="100000"/>
              </a:lnSpc>
              <a:defRPr/>
            </a:lvl1pPr>
          </a:lstStyle>
          <a:p>
            <a:r>
              <a:rPr lang="en-US"/>
              <a:t>Agenda page headline here</a:t>
            </a:r>
          </a:p>
        </p:txBody>
      </p:sp>
      <p:sp>
        <p:nvSpPr>
          <p:cNvPr id="11" name="Text Placeholder 7">
            <a:extLst>
              <a:ext uri="{FF2B5EF4-FFF2-40B4-BE49-F238E27FC236}">
                <a16:creationId xmlns:a16="http://schemas.microsoft.com/office/drawing/2014/main" id="{8E7CF021-F4B6-BF4D-AD8E-E02B8EDE1298}"/>
              </a:ext>
            </a:extLst>
          </p:cNvPr>
          <p:cNvSpPr>
            <a:spLocks noGrp="1"/>
          </p:cNvSpPr>
          <p:nvPr>
            <p:ph type="body" sz="quarter" idx="13"/>
          </p:nvPr>
        </p:nvSpPr>
        <p:spPr>
          <a:xfrm>
            <a:off x="461963" y="1687513"/>
            <a:ext cx="11268075" cy="4370387"/>
          </a:xfrm>
        </p:spPr>
        <p:txBody>
          <a:bodyPr/>
          <a:lstStyle>
            <a:lvl1pPr>
              <a:spcAft>
                <a:spcPts val="800"/>
              </a:spcAft>
              <a:defRPr sz="2200" b="1">
                <a:solidFill>
                  <a:schemeClr val="accent3"/>
                </a:solidFill>
              </a:defRPr>
            </a:lvl1pPr>
            <a:lvl2pPr marL="228600" indent="-228600">
              <a:spcAft>
                <a:spcPts val="800"/>
              </a:spcAft>
              <a:buFont typeface="Arial" panose="020B0604020202020204" pitchFamily="34" charset="0"/>
              <a:buChar char="•"/>
              <a:defRPr sz="1600" b="0">
                <a:solidFill>
                  <a:schemeClr val="tx1"/>
                </a:solidFill>
              </a:defRPr>
            </a:lvl2pPr>
            <a:lvl3pPr marL="457200" indent="-228600">
              <a:spcAft>
                <a:spcPts val="800"/>
              </a:spcAft>
              <a:buFont typeface="System Font Regular"/>
              <a:buChar char="–"/>
              <a:defRPr/>
            </a:lvl3pPr>
            <a:lvl4pPr marL="228600" indent="-228600">
              <a:spcAft>
                <a:spcPts val="800"/>
              </a:spcAft>
              <a:buFont typeface="Arial" panose="020B0604020202020204" pitchFamily="34" charset="0"/>
              <a:buChar char="•"/>
              <a:defRPr/>
            </a:lvl4pPr>
            <a:lvl5pPr marL="457200" indent="-228600">
              <a:spcAft>
                <a:spcPts val="800"/>
              </a:spcAft>
              <a:buFont typeface="System Font Regular"/>
              <a:buChar char="–"/>
              <a:defRPr sz="1600"/>
            </a:lvl5pPr>
            <a:lvl6pPr>
              <a:spcAft>
                <a:spcPts val="800"/>
              </a:spcAft>
              <a:defRPr/>
            </a:lvl6pPr>
            <a:lvl7pPr>
              <a:spcAft>
                <a:spcPts val="800"/>
              </a:spcAft>
              <a:defRPr/>
            </a:lvl7pPr>
            <a:lvl8pPr>
              <a:spcAft>
                <a:spcPts val="800"/>
              </a:spcAft>
              <a:defRPr/>
            </a:lvl8pPr>
            <a:lvl9pPr>
              <a:spcAft>
                <a:spcPts val="800"/>
              </a:spcAf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Picture 2" descr="A black and red sign with white text&#10;&#10;Description automatically generated">
            <a:extLst>
              <a:ext uri="{FF2B5EF4-FFF2-40B4-BE49-F238E27FC236}">
                <a16:creationId xmlns:a16="http://schemas.microsoft.com/office/drawing/2014/main" id="{B5251A83-EFEC-1D76-7B5C-FEA32DF467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67467"/>
            <a:ext cx="2103193" cy="552014"/>
          </a:xfrm>
          <a:prstGeom prst="rect">
            <a:avLst/>
          </a:prstGeom>
        </p:spPr>
      </p:pic>
    </p:spTree>
    <p:extLst>
      <p:ext uri="{BB962C8B-B14F-4D97-AF65-F5344CB8AC3E}">
        <p14:creationId xmlns:p14="http://schemas.microsoft.com/office/powerpoint/2010/main" val="21995384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_table">
    <p:bg>
      <p:bgPr>
        <a:solidFill>
          <a:schemeClr val="bg1"/>
        </a:solidFill>
        <a:effectLst/>
      </p:bgPr>
    </p:bg>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25D4A6B7-AE00-5043-8502-D05D7B6F454D}"/>
              </a:ext>
            </a:extLst>
          </p:cNvPr>
          <p:cNvSpPr>
            <a:spLocks noGrp="1"/>
          </p:cNvSpPr>
          <p:nvPr>
            <p:ph type="sldNum" sz="quarter" idx="20"/>
          </p:nvPr>
        </p:nvSpPr>
        <p:spPr/>
        <p:txBody>
          <a:bodyPr/>
          <a:lstStyle>
            <a:lvl1pPr>
              <a:defRPr b="0" i="0"/>
            </a:lvl1pPr>
          </a:lstStyle>
          <a:p>
            <a:fld id="{63DCA5C9-2E11-4C67-86EB-AE1DE127DC64}" type="slidenum">
              <a:rPr lang="en-US" smtClean="0"/>
              <a:pPr/>
              <a:t>‹#›</a:t>
            </a:fld>
            <a:endParaRPr lang="en-US"/>
          </a:p>
        </p:txBody>
      </p:sp>
      <p:sp>
        <p:nvSpPr>
          <p:cNvPr id="5" name="Footer Placeholder 4">
            <a:extLst>
              <a:ext uri="{FF2B5EF4-FFF2-40B4-BE49-F238E27FC236}">
                <a16:creationId xmlns:a16="http://schemas.microsoft.com/office/drawing/2014/main" id="{F8F399A2-C462-D449-9EEC-9F1501F7D641}"/>
              </a:ext>
            </a:extLst>
          </p:cNvPr>
          <p:cNvSpPr>
            <a:spLocks noGrp="1"/>
          </p:cNvSpPr>
          <p:nvPr>
            <p:ph type="ftr" sz="quarter" idx="21"/>
          </p:nvPr>
        </p:nvSpPr>
        <p:spPr/>
        <p:txBody>
          <a:bodyPr/>
          <a:lstStyle/>
          <a:p>
            <a:r>
              <a:rPr lang="en-US"/>
              <a:t>Confidential</a:t>
            </a:r>
          </a:p>
        </p:txBody>
      </p:sp>
      <p:sp>
        <p:nvSpPr>
          <p:cNvPr id="12" name="Title 11">
            <a:extLst>
              <a:ext uri="{FF2B5EF4-FFF2-40B4-BE49-F238E27FC236}">
                <a16:creationId xmlns:a16="http://schemas.microsoft.com/office/drawing/2014/main" id="{F845C16D-74E6-9A43-A800-0A2FFFA7356F}"/>
              </a:ext>
            </a:extLst>
          </p:cNvPr>
          <p:cNvSpPr>
            <a:spLocks noGrp="1"/>
          </p:cNvSpPr>
          <p:nvPr>
            <p:ph type="title" hasCustomPrompt="1"/>
          </p:nvPr>
        </p:nvSpPr>
        <p:spPr>
          <a:xfrm>
            <a:off x="461964" y="412749"/>
            <a:ext cx="11268074" cy="1014414"/>
          </a:xfrm>
        </p:spPr>
        <p:txBody>
          <a:bodyPr/>
          <a:lstStyle/>
          <a:p>
            <a:r>
              <a:rPr lang="en-US"/>
              <a:t>Agenda page headline here </a:t>
            </a:r>
          </a:p>
        </p:txBody>
      </p:sp>
      <p:sp>
        <p:nvSpPr>
          <p:cNvPr id="7" name="Table Placeholder 6">
            <a:extLst>
              <a:ext uri="{FF2B5EF4-FFF2-40B4-BE49-F238E27FC236}">
                <a16:creationId xmlns:a16="http://schemas.microsoft.com/office/drawing/2014/main" id="{679D7E77-FBAA-CF44-8346-2CCF326C2AA9}"/>
              </a:ext>
            </a:extLst>
          </p:cNvPr>
          <p:cNvSpPr>
            <a:spLocks noGrp="1"/>
          </p:cNvSpPr>
          <p:nvPr>
            <p:ph type="tbl" sz="quarter" idx="22"/>
          </p:nvPr>
        </p:nvSpPr>
        <p:spPr>
          <a:xfrm>
            <a:off x="461963" y="1687513"/>
            <a:ext cx="11268074" cy="4370387"/>
          </a:xfrm>
          <a:solidFill>
            <a:schemeClr val="bg1">
              <a:lumMod val="85000"/>
            </a:schemeClr>
          </a:solidFill>
        </p:spPr>
        <p:txBody>
          <a:bodyPr tIns="1645920"/>
          <a:lstStyle>
            <a:lvl1pPr algn="ctr">
              <a:defRPr/>
            </a:lvl1pPr>
          </a:lstStyle>
          <a:p>
            <a:r>
              <a:rPr lang="en-US"/>
              <a:t>Click icon to add table</a:t>
            </a:r>
          </a:p>
        </p:txBody>
      </p:sp>
      <p:pic>
        <p:nvPicPr>
          <p:cNvPr id="2" name="Picture 1" descr="A black and red sign with white text&#10;&#10;Description automatically generated">
            <a:extLst>
              <a:ext uri="{FF2B5EF4-FFF2-40B4-BE49-F238E27FC236}">
                <a16:creationId xmlns:a16="http://schemas.microsoft.com/office/drawing/2014/main" id="{3BF3ACA3-F7F5-B8B2-D348-05E956EFF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67467"/>
            <a:ext cx="2103193" cy="552014"/>
          </a:xfrm>
          <a:prstGeom prst="rect">
            <a:avLst/>
          </a:prstGeom>
        </p:spPr>
      </p:pic>
    </p:spTree>
    <p:extLst>
      <p:ext uri="{BB962C8B-B14F-4D97-AF65-F5344CB8AC3E}">
        <p14:creationId xmlns:p14="http://schemas.microsoft.com/office/powerpoint/2010/main" val="1764667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2/3col_imageR">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875DE13-DF4F-A942-878B-B21B8A8A8041}"/>
              </a:ext>
            </a:extLst>
          </p:cNvPr>
          <p:cNvSpPr>
            <a:spLocks noGrp="1"/>
          </p:cNvSpPr>
          <p:nvPr>
            <p:ph type="sldNum" sz="quarter" idx="15"/>
          </p:nvPr>
        </p:nvSpPr>
        <p:spPr/>
        <p:txBody>
          <a:bodyPr/>
          <a:lstStyle>
            <a:lvl1pPr>
              <a:defRPr b="0" i="0"/>
            </a:lvl1pPr>
          </a:lstStyle>
          <a:p>
            <a:fld id="{63DCA5C9-2E11-4C67-86EB-AE1DE127DC64}" type="slidenum">
              <a:rPr lang="en-US" smtClean="0"/>
              <a:pPr/>
              <a:t>‹#›</a:t>
            </a:fld>
            <a:endParaRPr lang="en-US"/>
          </a:p>
        </p:txBody>
      </p:sp>
      <p:sp>
        <p:nvSpPr>
          <p:cNvPr id="4" name="Footer Placeholder 3">
            <a:extLst>
              <a:ext uri="{FF2B5EF4-FFF2-40B4-BE49-F238E27FC236}">
                <a16:creationId xmlns:a16="http://schemas.microsoft.com/office/drawing/2014/main" id="{27BCDAC6-4F1D-1840-A371-F03E0AE68A7E}"/>
              </a:ext>
            </a:extLst>
          </p:cNvPr>
          <p:cNvSpPr>
            <a:spLocks noGrp="1"/>
          </p:cNvSpPr>
          <p:nvPr>
            <p:ph type="ftr" sz="quarter" idx="17"/>
          </p:nvPr>
        </p:nvSpPr>
        <p:spPr/>
        <p:txBody>
          <a:bodyPr/>
          <a:lstStyle/>
          <a:p>
            <a:r>
              <a:rPr lang="en-US"/>
              <a:t>Confidential</a:t>
            </a:r>
          </a:p>
        </p:txBody>
      </p:sp>
      <p:sp>
        <p:nvSpPr>
          <p:cNvPr id="6" name="Title 5">
            <a:extLst>
              <a:ext uri="{FF2B5EF4-FFF2-40B4-BE49-F238E27FC236}">
                <a16:creationId xmlns:a16="http://schemas.microsoft.com/office/drawing/2014/main" id="{AD5B127E-EA11-EA45-9D40-80B92489959F}"/>
              </a:ext>
            </a:extLst>
          </p:cNvPr>
          <p:cNvSpPr>
            <a:spLocks noGrp="1"/>
          </p:cNvSpPr>
          <p:nvPr>
            <p:ph type="title"/>
          </p:nvPr>
        </p:nvSpPr>
        <p:spPr>
          <a:xfrm>
            <a:off x="461964" y="412749"/>
            <a:ext cx="7421562" cy="1014413"/>
          </a:xfrm>
        </p:spPr>
        <p:txBody>
          <a:bodyPr rIns="0"/>
          <a:lstStyle/>
          <a:p>
            <a:r>
              <a:rPr lang="en-US"/>
              <a:t>Click to edit Master title style</a:t>
            </a:r>
          </a:p>
        </p:txBody>
      </p:sp>
      <p:sp>
        <p:nvSpPr>
          <p:cNvPr id="7" name="Text Placeholder 6">
            <a:extLst>
              <a:ext uri="{FF2B5EF4-FFF2-40B4-BE49-F238E27FC236}">
                <a16:creationId xmlns:a16="http://schemas.microsoft.com/office/drawing/2014/main" id="{0CBD7D3B-CB43-9044-B00D-999C9F7C3DFB}"/>
              </a:ext>
            </a:extLst>
          </p:cNvPr>
          <p:cNvSpPr>
            <a:spLocks noGrp="1"/>
          </p:cNvSpPr>
          <p:nvPr>
            <p:ph type="body" sz="quarter" idx="18"/>
          </p:nvPr>
        </p:nvSpPr>
        <p:spPr>
          <a:xfrm>
            <a:off x="468311" y="1687513"/>
            <a:ext cx="7415213" cy="43703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465E90A1-F8A2-FE43-B3E4-5D1DAF06AF95}"/>
              </a:ext>
            </a:extLst>
          </p:cNvPr>
          <p:cNvSpPr>
            <a:spLocks noGrp="1"/>
          </p:cNvSpPr>
          <p:nvPr>
            <p:ph type="pic" sz="quarter" idx="19"/>
          </p:nvPr>
        </p:nvSpPr>
        <p:spPr>
          <a:xfrm>
            <a:off x="8166100" y="412750"/>
            <a:ext cx="3563938" cy="5645150"/>
          </a:xfrm>
          <a:solidFill>
            <a:schemeClr val="bg1">
              <a:lumMod val="85000"/>
            </a:schemeClr>
          </a:solidFill>
        </p:spPr>
        <p:txBody>
          <a:bodyPr tIns="2286000"/>
          <a:lstStyle>
            <a:lvl1pPr algn="ctr">
              <a:defRPr/>
            </a:lvl1pPr>
          </a:lstStyle>
          <a:p>
            <a:r>
              <a:rPr lang="en-US"/>
              <a:t>Click icon to add picture</a:t>
            </a:r>
          </a:p>
        </p:txBody>
      </p:sp>
      <p:pic>
        <p:nvPicPr>
          <p:cNvPr id="2" name="Picture 1" descr="A black and red sign with white text&#10;&#10;Description automatically generated">
            <a:extLst>
              <a:ext uri="{FF2B5EF4-FFF2-40B4-BE49-F238E27FC236}">
                <a16:creationId xmlns:a16="http://schemas.microsoft.com/office/drawing/2014/main" id="{F9774159-62FF-008F-3DDF-C2949B91C1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963" y="6167467"/>
            <a:ext cx="2103193" cy="552014"/>
          </a:xfrm>
          <a:prstGeom prst="rect">
            <a:avLst/>
          </a:prstGeom>
        </p:spPr>
      </p:pic>
    </p:spTree>
    <p:extLst>
      <p:ext uri="{BB962C8B-B14F-4D97-AF65-F5344CB8AC3E}">
        <p14:creationId xmlns:p14="http://schemas.microsoft.com/office/powerpoint/2010/main" val="28974487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2.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964" y="415925"/>
            <a:ext cx="11268074" cy="1015967"/>
          </a:xfrm>
          <a:prstGeom prst="rect">
            <a:avLst/>
          </a:prstGeom>
        </p:spPr>
        <p:txBody>
          <a:bodyPr vert="horz" lIns="0" tIns="0" rIns="137160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61964" y="1720850"/>
            <a:ext cx="11268074" cy="4337050"/>
          </a:xfrm>
          <a:prstGeom prst="rect">
            <a:avLst/>
          </a:prstGeom>
        </p:spPr>
        <p:txBody>
          <a:bodyPr vert="horz" lIns="0" tIns="0" rIns="0" bIns="0" rtlCol="0">
            <a:noAutofit/>
          </a:bodyPr>
          <a:lstStyle/>
          <a:p>
            <a:pPr lvl="1"/>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a:t>
            </a:r>
          </a:p>
          <a:p>
            <a:pPr lvl="5"/>
            <a:r>
              <a:rPr lang="en-US" dirty="0"/>
              <a:t>Sixth</a:t>
            </a:r>
          </a:p>
          <a:p>
            <a:pPr lvl="6"/>
            <a:r>
              <a:rPr lang="en-US" dirty="0"/>
              <a:t>Seventh</a:t>
            </a:r>
          </a:p>
          <a:p>
            <a:pPr lvl="7"/>
            <a:r>
              <a:rPr lang="en-US" dirty="0"/>
              <a:t>Eighth</a:t>
            </a:r>
          </a:p>
          <a:p>
            <a:pPr lvl="8"/>
            <a:r>
              <a:rPr lang="en-US" dirty="0"/>
              <a:t>Ninth</a:t>
            </a:r>
          </a:p>
        </p:txBody>
      </p:sp>
      <p:sp>
        <p:nvSpPr>
          <p:cNvPr id="6" name="Slide Number Placeholder 5"/>
          <p:cNvSpPr>
            <a:spLocks noGrp="1"/>
          </p:cNvSpPr>
          <p:nvPr>
            <p:ph type="sldNum" sz="quarter" idx="4"/>
          </p:nvPr>
        </p:nvSpPr>
        <p:spPr>
          <a:xfrm>
            <a:off x="11347742" y="6346858"/>
            <a:ext cx="382295" cy="193232"/>
          </a:xfrm>
          <a:prstGeom prst="rect">
            <a:avLst/>
          </a:prstGeom>
        </p:spPr>
        <p:txBody>
          <a:bodyPr vert="horz" lIns="0" tIns="0" rIns="0" bIns="0" rtlCol="0" anchor="b" anchorCtr="0"/>
          <a:lstStyle>
            <a:lvl1pPr algn="r">
              <a:defRPr sz="1000" b="0" i="0">
                <a:solidFill>
                  <a:schemeClr val="accent3"/>
                </a:solidFill>
                <a:latin typeface="+mn-lt"/>
                <a:ea typeface="Verdana" panose="020B0604030504040204" pitchFamily="34" charset="0"/>
                <a:cs typeface="Verdana" panose="020B0604030504040204" pitchFamily="34" charset="0"/>
              </a:defRPr>
            </a:lvl1pPr>
            <a:lvl2pPr marL="0" algn="r">
              <a:defRPr sz="1000" b="0" i="0">
                <a:solidFill>
                  <a:schemeClr val="accent3"/>
                </a:solidFill>
                <a:latin typeface="+mn-lt"/>
                <a:ea typeface="Verdana" panose="020B0604030504040204" pitchFamily="34" charset="0"/>
                <a:cs typeface="Verdana" panose="020B0604030504040204" pitchFamily="34" charset="0"/>
              </a:defRPr>
            </a:lvl2pPr>
            <a:lvl3pPr marL="0" algn="r">
              <a:defRPr sz="1000" b="0" i="0">
                <a:solidFill>
                  <a:schemeClr val="accent3"/>
                </a:solidFill>
                <a:latin typeface="+mn-lt"/>
                <a:ea typeface="Verdana" panose="020B0604030504040204" pitchFamily="34" charset="0"/>
                <a:cs typeface="Verdana" panose="020B0604030504040204" pitchFamily="34" charset="0"/>
              </a:defRPr>
            </a:lvl3pPr>
            <a:lvl4pPr marL="0" algn="r">
              <a:defRPr sz="1000" b="0" i="0">
                <a:solidFill>
                  <a:schemeClr val="accent3"/>
                </a:solidFill>
                <a:latin typeface="+mn-lt"/>
                <a:ea typeface="Verdana" panose="020B0604030504040204" pitchFamily="34" charset="0"/>
                <a:cs typeface="Verdana" panose="020B0604030504040204" pitchFamily="34" charset="0"/>
              </a:defRPr>
            </a:lvl4pPr>
            <a:lvl5pPr marL="0" algn="r">
              <a:defRPr sz="1000" b="0" i="0">
                <a:solidFill>
                  <a:schemeClr val="accent3"/>
                </a:solidFill>
                <a:latin typeface="+mn-lt"/>
                <a:ea typeface="Verdana" panose="020B0604030504040204" pitchFamily="34" charset="0"/>
                <a:cs typeface="Verdana" panose="020B0604030504040204" pitchFamily="34" charset="0"/>
              </a:defRPr>
            </a:lvl5pPr>
            <a:lvl6pPr marL="0" algn="r">
              <a:defRPr sz="1000" b="0" i="0">
                <a:solidFill>
                  <a:schemeClr val="accent3"/>
                </a:solidFill>
                <a:latin typeface="+mn-lt"/>
                <a:ea typeface="Verdana" panose="020B0604030504040204" pitchFamily="34" charset="0"/>
                <a:cs typeface="Verdana" panose="020B0604030504040204" pitchFamily="34" charset="0"/>
              </a:defRPr>
            </a:lvl6pPr>
            <a:lvl7pPr marL="0" algn="r">
              <a:defRPr sz="1000" b="0" i="0">
                <a:solidFill>
                  <a:schemeClr val="accent3"/>
                </a:solidFill>
                <a:latin typeface="+mn-lt"/>
                <a:ea typeface="Verdana" panose="020B0604030504040204" pitchFamily="34" charset="0"/>
                <a:cs typeface="Verdana" panose="020B0604030504040204" pitchFamily="34" charset="0"/>
              </a:defRPr>
            </a:lvl7pPr>
            <a:lvl8pPr marL="0" algn="r">
              <a:defRPr sz="1000" b="0" i="0">
                <a:solidFill>
                  <a:schemeClr val="accent3"/>
                </a:solidFill>
                <a:latin typeface="+mn-lt"/>
                <a:ea typeface="Verdana" panose="020B0604030504040204" pitchFamily="34" charset="0"/>
                <a:cs typeface="Verdana" panose="020B0604030504040204" pitchFamily="34" charset="0"/>
              </a:defRPr>
            </a:lvl8pPr>
            <a:lvl9pPr marL="0" algn="r">
              <a:defRPr sz="1000" b="0" i="0">
                <a:solidFill>
                  <a:schemeClr val="accent3"/>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28F567E9-0F8A-7A42-93BC-4CB9D6A8A731}"/>
              </a:ext>
            </a:extLst>
          </p:cNvPr>
          <p:cNvSpPr txBox="1"/>
          <p:nvPr userDrawn="1"/>
        </p:nvSpPr>
        <p:spPr>
          <a:xfrm>
            <a:off x="7010400" y="767255"/>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35885144-1A90-9649-8FEE-7F30D22B9842}"/>
              </a:ext>
            </a:extLst>
          </p:cNvPr>
          <p:cNvSpPr txBox="1"/>
          <p:nvPr userDrawn="1"/>
        </p:nvSpPr>
        <p:spPr>
          <a:xfrm>
            <a:off x="8935656" y="1747777"/>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24" name="Footer Placeholder 23">
            <a:extLst>
              <a:ext uri="{FF2B5EF4-FFF2-40B4-BE49-F238E27FC236}">
                <a16:creationId xmlns:a16="http://schemas.microsoft.com/office/drawing/2014/main" id="{C31E79FD-4941-894F-81D1-F0A672A7736A}"/>
              </a:ext>
            </a:extLst>
          </p:cNvPr>
          <p:cNvSpPr>
            <a:spLocks noGrp="1"/>
          </p:cNvSpPr>
          <p:nvPr>
            <p:ph type="ftr" sz="quarter" idx="3"/>
          </p:nvPr>
        </p:nvSpPr>
        <p:spPr>
          <a:xfrm>
            <a:off x="4038600" y="6343650"/>
            <a:ext cx="3844926" cy="203200"/>
          </a:xfrm>
          <a:prstGeom prst="rect">
            <a:avLst/>
          </a:prstGeom>
        </p:spPr>
        <p:txBody>
          <a:bodyPr vert="horz" lIns="0" tIns="0" rIns="0" bIns="0" rtlCol="0" anchor="b" anchorCtr="0"/>
          <a:lstStyle>
            <a:lvl1pPr algn="ctr">
              <a:defRPr sz="1000">
                <a:solidFill>
                  <a:schemeClr val="accent3"/>
                </a:solidFill>
              </a:defRPr>
            </a:lvl1pPr>
            <a:lvl2pPr marL="0" algn="ctr">
              <a:defRPr sz="1000">
                <a:solidFill>
                  <a:schemeClr val="accent3"/>
                </a:solidFill>
              </a:defRPr>
            </a:lvl2pPr>
            <a:lvl3pPr marL="0" algn="ctr">
              <a:defRPr sz="1000">
                <a:solidFill>
                  <a:schemeClr val="accent3"/>
                </a:solidFill>
              </a:defRPr>
            </a:lvl3pPr>
            <a:lvl4pPr marL="0" algn="ctr">
              <a:defRPr sz="1000">
                <a:solidFill>
                  <a:schemeClr val="accent3"/>
                </a:solidFill>
              </a:defRPr>
            </a:lvl4pPr>
            <a:lvl5pPr marL="0" algn="ctr">
              <a:defRPr sz="1000">
                <a:solidFill>
                  <a:schemeClr val="accent3"/>
                </a:solidFill>
              </a:defRPr>
            </a:lvl5pPr>
            <a:lvl6pPr marL="0" algn="ctr">
              <a:defRPr sz="1000">
                <a:solidFill>
                  <a:schemeClr val="accent3"/>
                </a:solidFill>
              </a:defRPr>
            </a:lvl6pPr>
            <a:lvl7pPr marL="0" algn="ctr">
              <a:defRPr sz="1000">
                <a:solidFill>
                  <a:schemeClr val="accent3"/>
                </a:solidFill>
              </a:defRPr>
            </a:lvl7pPr>
            <a:lvl8pPr marL="0" algn="ctr">
              <a:defRPr sz="1000">
                <a:solidFill>
                  <a:schemeClr val="accent3"/>
                </a:solidFill>
              </a:defRPr>
            </a:lvl8pPr>
            <a:lvl9pPr marL="0" algn="ctr">
              <a:defRPr sz="1000">
                <a:solidFill>
                  <a:schemeClr val="accent3"/>
                </a:solidFill>
              </a:defRPr>
            </a:lvl9pPr>
          </a:lstStyle>
          <a:p>
            <a:r>
              <a:rPr lang="en-US"/>
              <a:t>Confidential</a:t>
            </a: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94" r:id="rId1"/>
    <p:sldLayoutId id="2147483864" r:id="rId2"/>
    <p:sldLayoutId id="2147483865" r:id="rId3"/>
    <p:sldLayoutId id="2147483866" r:id="rId4"/>
    <p:sldLayoutId id="2147483885" r:id="rId5"/>
    <p:sldLayoutId id="2147483886" r:id="rId6"/>
    <p:sldLayoutId id="2147483877" r:id="rId7"/>
    <p:sldLayoutId id="2147483848" r:id="rId8"/>
    <p:sldLayoutId id="2147483849" r:id="rId9"/>
    <p:sldLayoutId id="2147483745" r:id="rId10"/>
    <p:sldLayoutId id="2147483746" r:id="rId11"/>
    <p:sldLayoutId id="2147483747" r:id="rId12"/>
    <p:sldLayoutId id="2147483860" r:id="rId13"/>
    <p:sldLayoutId id="2147483859" r:id="rId14"/>
    <p:sldLayoutId id="2147483931" r:id="rId15"/>
    <p:sldLayoutId id="2147483834" r:id="rId16"/>
    <p:sldLayoutId id="2147483850" r:id="rId17"/>
    <p:sldLayoutId id="2147483851" r:id="rId18"/>
    <p:sldLayoutId id="2147483852" r:id="rId19"/>
    <p:sldLayoutId id="2147483930" r:id="rId20"/>
    <p:sldLayoutId id="2147483853" r:id="rId21"/>
    <p:sldLayoutId id="2147483928" r:id="rId22"/>
    <p:sldLayoutId id="2147483779" r:id="rId23"/>
    <p:sldLayoutId id="2147483878" r:id="rId24"/>
    <p:sldLayoutId id="2147483879" r:id="rId25"/>
    <p:sldLayoutId id="2147483880" r:id="rId26"/>
    <p:sldLayoutId id="2147483891" r:id="rId27"/>
    <p:sldLayoutId id="2147483889" r:id="rId28"/>
    <p:sldLayoutId id="2147483708" r:id="rId29"/>
    <p:sldLayoutId id="2147483780" r:id="rId30"/>
    <p:sldLayoutId id="2147483756" r:id="rId31"/>
    <p:sldLayoutId id="2147483929" r:id="rId32"/>
    <p:sldLayoutId id="2147483760" r:id="rId33"/>
    <p:sldLayoutId id="2147483862" r:id="rId34"/>
  </p:sldLayoutIdLst>
  <p:hf hdr="0" dt="0"/>
  <p:txStyles>
    <p:titleStyle>
      <a:lvl1pPr algn="l" defTabSz="914400" rtl="0" eaLnBrk="1" latinLnBrk="0" hangingPunct="1">
        <a:lnSpc>
          <a:spcPct val="100000"/>
        </a:lnSpc>
        <a:spcBef>
          <a:spcPct val="0"/>
        </a:spcBef>
        <a:buNone/>
        <a:defRPr sz="3200" b="1" i="0" kern="1200" cap="none" baseline="0">
          <a:solidFill>
            <a:schemeClr val="accent1"/>
          </a:solidFill>
          <a:latin typeface="Times New Roman" panose="02020603050405020304" pitchFamily="18" charset="0"/>
          <a:ea typeface="Verdana" panose="020B0604030504040204" pitchFamily="34" charset="0"/>
          <a:cs typeface="Times New Roman" panose="02020603050405020304" pitchFamily="18" charset="0"/>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1600" b="0" i="0" kern="1200">
          <a:solidFill>
            <a:schemeClr val="tx1"/>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00000"/>
        </a:lnSpc>
        <a:spcBef>
          <a:spcPts val="0"/>
        </a:spcBef>
        <a:spcAft>
          <a:spcPts val="1600"/>
        </a:spcAft>
        <a:buClr>
          <a:schemeClr val="accent1"/>
        </a:buClr>
        <a:buFontTx/>
        <a:buNone/>
        <a:tabLst>
          <a:tab pos="280988" algn="l"/>
        </a:tabLst>
        <a:defRPr sz="2200" b="1" i="0" kern="1200" cap="none" baseline="0">
          <a:solidFill>
            <a:schemeClr val="accent3"/>
          </a:solidFill>
          <a:latin typeface="+mn-lt"/>
          <a:ea typeface="Verdana" panose="020B0604030504040204" pitchFamily="34" charset="0"/>
          <a:cs typeface="Verdana" panose="020B0604030504040204" pitchFamily="34" charset="0"/>
        </a:defRPr>
      </a:lvl2pPr>
      <a:lvl3pPr marL="228600" indent="-228600" algn="l" defTabSz="292608" rtl="0" eaLnBrk="1" latinLnBrk="0" hangingPunct="1">
        <a:lnSpc>
          <a:spcPct val="100000"/>
        </a:lnSpc>
        <a:spcBef>
          <a:spcPts val="0"/>
        </a:spcBef>
        <a:spcAft>
          <a:spcPts val="0"/>
        </a:spcAft>
        <a:buClr>
          <a:schemeClr val="tx1"/>
        </a:buClr>
        <a:buFont typeface="Arial" panose="020B0604020202020204" pitchFamily="34" charset="0"/>
        <a:buChar char="•"/>
        <a:tabLst>
          <a:tab pos="276225" algn="l"/>
          <a:tab pos="584200" algn="l"/>
        </a:tabLst>
        <a:defRPr sz="1600" b="0" i="0" kern="1200">
          <a:solidFill>
            <a:schemeClr val="tx1"/>
          </a:solidFill>
          <a:latin typeface="+mn-lt"/>
          <a:ea typeface="Verdana" panose="020B0604030504040204" pitchFamily="34" charset="0"/>
          <a:cs typeface="Verdana" panose="020B0604030504040204" pitchFamily="34" charset="0"/>
        </a:defRPr>
      </a:lvl3pPr>
      <a:lvl4pPr marL="457200" marR="0" indent="-228600" algn="l" defTabSz="292608" rtl="0" eaLnBrk="1" fontAlgn="auto" latinLnBrk="0" hangingPunct="1">
        <a:lnSpc>
          <a:spcPct val="100000"/>
        </a:lnSpc>
        <a:spcBef>
          <a:spcPts val="0"/>
        </a:spcBef>
        <a:spcAft>
          <a:spcPts val="0"/>
        </a:spcAft>
        <a:buClr>
          <a:schemeClr val="tx1"/>
        </a:buClr>
        <a:buSzPct val="100000"/>
        <a:buFont typeface="System Font Regular"/>
        <a:buChar char="–"/>
        <a:tabLst/>
        <a:defRPr sz="1600" b="0" i="0" kern="1200">
          <a:solidFill>
            <a:schemeClr val="tx1"/>
          </a:solidFill>
          <a:latin typeface="+mn-lt"/>
          <a:ea typeface="Verdana" panose="020B0604030504040204" pitchFamily="34" charset="0"/>
          <a:cs typeface="Verdana" panose="020B0604030504040204" pitchFamily="34" charset="0"/>
        </a:defRPr>
      </a:lvl4pPr>
      <a:lvl5pPr marL="0" indent="0" algn="l" defTabSz="292608" rtl="0" eaLnBrk="1" latinLnBrk="0" hangingPunct="1">
        <a:lnSpc>
          <a:spcPct val="100000"/>
        </a:lnSpc>
        <a:spcBef>
          <a:spcPts val="0"/>
        </a:spcBef>
        <a:spcAft>
          <a:spcPts val="0"/>
        </a:spcAft>
        <a:buClr>
          <a:schemeClr val="tx1"/>
        </a:buClr>
        <a:buSzPct val="100000"/>
        <a:buFontTx/>
        <a:buNone/>
        <a:tabLst>
          <a:tab pos="292608" algn="l"/>
          <a:tab pos="585216" algn="l"/>
        </a:tabLst>
        <a:defRPr sz="1400" b="0" i="0" kern="1200">
          <a:solidFill>
            <a:schemeClr val="tx1"/>
          </a:solidFill>
          <a:latin typeface="+mn-lt"/>
          <a:ea typeface="Verdana" panose="020B0604030504040204" pitchFamily="34" charset="0"/>
          <a:cs typeface="Verdana" panose="020B0604030504040204" pitchFamily="34" charset="0"/>
        </a:defRPr>
      </a:lvl5pPr>
      <a:lvl6pPr marL="228600" indent="-228600" algn="l" defTabSz="914400"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400" b="0" i="0" kern="1200">
          <a:solidFill>
            <a:schemeClr val="tx1"/>
          </a:solidFill>
          <a:latin typeface="+mn-lt"/>
          <a:ea typeface="Verdana" panose="020B0604030504040204" pitchFamily="34" charset="0"/>
          <a:cs typeface="Verdana" panose="020B0604030504040204" pitchFamily="34" charset="0"/>
        </a:defRPr>
      </a:lvl6pPr>
      <a:lvl7pPr marL="457200" indent="-228600" algn="l" defTabSz="914400" rtl="0" eaLnBrk="1" latinLnBrk="0" hangingPunct="1">
        <a:lnSpc>
          <a:spcPct val="100000"/>
        </a:lnSpc>
        <a:spcBef>
          <a:spcPts val="0"/>
        </a:spcBef>
        <a:spcAft>
          <a:spcPts val="0"/>
        </a:spcAft>
        <a:buClr>
          <a:schemeClr val="tx2"/>
        </a:buClr>
        <a:buSzPct val="100000"/>
        <a:buFont typeface="System Font Regular"/>
        <a:buChar char="–"/>
        <a:tabLst/>
        <a:defRPr sz="1400" b="0" i="0" kern="1200">
          <a:solidFill>
            <a:schemeClr val="tx1"/>
          </a:solidFill>
          <a:latin typeface="+mn-lt"/>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0"/>
        </a:spcAft>
        <a:buClr>
          <a:schemeClr val="tx2"/>
        </a:buClr>
        <a:buSzPct val="100000"/>
        <a:buFontTx/>
        <a:buNone/>
        <a:tabLst/>
        <a:defRPr sz="1400" b="0" i="0" kern="1200">
          <a:solidFill>
            <a:schemeClr val="tx1"/>
          </a:solidFill>
          <a:latin typeface="+mn-lt"/>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0"/>
        </a:spcAft>
        <a:buClr>
          <a:schemeClr val="tx2"/>
        </a:buClr>
        <a:buSzPct val="100000"/>
        <a:buFontTx/>
        <a:buNone/>
        <a:tabLst/>
        <a:defRPr sz="1400" b="0" i="0" kern="1200">
          <a:solidFill>
            <a:schemeClr val="tx1"/>
          </a:solidFill>
          <a:latin typeface="+mn-lt"/>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userDrawn="1">
          <p15:clr>
            <a:srgbClr val="F26B43"/>
          </p15:clr>
        </p15:guide>
        <p15:guide id="3" pos="291" userDrawn="1">
          <p15:clr>
            <a:srgbClr val="F26B43"/>
          </p15:clr>
        </p15:guide>
        <p15:guide id="8" pos="2536" userDrawn="1">
          <p15:clr>
            <a:srgbClr val="F26B43"/>
          </p15:clr>
        </p15:guide>
        <p15:guide id="9" pos="3747" userDrawn="1">
          <p15:clr>
            <a:srgbClr val="F26B43"/>
          </p15:clr>
        </p15:guide>
        <p15:guide id="10" pos="3840" userDrawn="1">
          <p15:clr>
            <a:srgbClr val="F26B43"/>
          </p15:clr>
        </p15:guide>
        <p15:guide id="12" pos="3933" userDrawn="1">
          <p15:clr>
            <a:srgbClr val="F26B43"/>
          </p15:clr>
        </p15:guide>
        <p15:guide id="13" pos="7389" userDrawn="1">
          <p15:clr>
            <a:srgbClr val="F26B43"/>
          </p15:clr>
        </p15:guide>
        <p15:guide id="15" pos="4966" userDrawn="1">
          <p15:clr>
            <a:srgbClr val="F26B43"/>
          </p15:clr>
        </p15:guide>
        <p15:guide id="16" pos="5144" userDrawn="1">
          <p15:clr>
            <a:srgbClr val="F26B43"/>
          </p15:clr>
        </p15:guide>
        <p15:guide id="26" orient="horz" pos="1063" userDrawn="1">
          <p15:clr>
            <a:srgbClr val="F26B43"/>
          </p15:clr>
        </p15:guide>
        <p15:guide id="31" orient="horz" pos="3816" userDrawn="1">
          <p15:clr>
            <a:srgbClr val="F26B43"/>
          </p15:clr>
        </p15:guide>
        <p15:guide id="32" orient="horz" pos="3996" userDrawn="1">
          <p15:clr>
            <a:srgbClr val="F26B43"/>
          </p15:clr>
        </p15:guide>
        <p15:guide id="33" orient="horz" pos="899" userDrawn="1">
          <p15:clr>
            <a:srgbClr val="F26B43"/>
          </p15:clr>
        </p15:guide>
        <p15:guide id="35" orient="horz" pos="4124" userDrawn="1">
          <p15:clr>
            <a:srgbClr val="F26B43"/>
          </p15:clr>
        </p15:guide>
        <p15:guide id="36" orient="horz" pos="2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1964" y="407988"/>
            <a:ext cx="11268074" cy="1020762"/>
          </a:xfrm>
          <a:prstGeom prst="rect">
            <a:avLst/>
          </a:prstGeom>
        </p:spPr>
        <p:txBody>
          <a:bodyPr vert="horz" lIns="0" tIns="0" rIns="137160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61965" y="1692276"/>
            <a:ext cx="11268074" cy="4365624"/>
          </a:xfrm>
          <a:prstGeom prst="rect">
            <a:avLst/>
          </a:prstGeom>
        </p:spPr>
        <p:txBody>
          <a:bodyPr vert="horz" lIns="0" tIns="0" rIns="0" bIns="0" rtlCol="0">
            <a:noAutofit/>
          </a:bodyPr>
          <a:lstStyle/>
          <a:p>
            <a:pPr lvl="1"/>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a:t>
            </a:r>
          </a:p>
          <a:p>
            <a:pPr lvl="5"/>
            <a:r>
              <a:rPr lang="en-US" dirty="0"/>
              <a:t>Sixth</a:t>
            </a:r>
          </a:p>
          <a:p>
            <a:pPr lvl="6"/>
            <a:r>
              <a:rPr lang="en-US" dirty="0"/>
              <a:t>Seventh</a:t>
            </a:r>
          </a:p>
          <a:p>
            <a:pPr lvl="7"/>
            <a:r>
              <a:rPr lang="en-US" dirty="0"/>
              <a:t>Eighth</a:t>
            </a:r>
          </a:p>
          <a:p>
            <a:pPr lvl="8"/>
            <a:r>
              <a:rPr lang="en-US" dirty="0"/>
              <a:t>Ninth</a:t>
            </a:r>
          </a:p>
        </p:txBody>
      </p:sp>
      <p:sp>
        <p:nvSpPr>
          <p:cNvPr id="6" name="Slide Number Placeholder 5"/>
          <p:cNvSpPr>
            <a:spLocks noGrp="1"/>
          </p:cNvSpPr>
          <p:nvPr>
            <p:ph type="sldNum" sz="quarter" idx="4"/>
          </p:nvPr>
        </p:nvSpPr>
        <p:spPr>
          <a:xfrm>
            <a:off x="11347742" y="6346858"/>
            <a:ext cx="382295" cy="193232"/>
          </a:xfrm>
          <a:prstGeom prst="rect">
            <a:avLst/>
          </a:prstGeom>
        </p:spPr>
        <p:txBody>
          <a:bodyPr vert="horz" lIns="0" tIns="0" rIns="0" bIns="0" rtlCol="0" anchor="b" anchorCtr="0"/>
          <a:lstStyle>
            <a:lvl1pPr algn="r">
              <a:defRPr sz="1000" b="0" i="0">
                <a:solidFill>
                  <a:schemeClr val="accent3"/>
                </a:solidFill>
                <a:latin typeface="+mn-lt"/>
                <a:ea typeface="Verdana" panose="020B0604030504040204" pitchFamily="34" charset="0"/>
                <a:cs typeface="Verdana" panose="020B0604030504040204" pitchFamily="34" charset="0"/>
              </a:defRPr>
            </a:lvl1pPr>
            <a:lvl2pPr marL="0" algn="r">
              <a:defRPr sz="1000" b="0" i="0">
                <a:solidFill>
                  <a:schemeClr val="accent3"/>
                </a:solidFill>
                <a:latin typeface="+mn-lt"/>
                <a:ea typeface="Verdana" panose="020B0604030504040204" pitchFamily="34" charset="0"/>
                <a:cs typeface="Verdana" panose="020B0604030504040204" pitchFamily="34" charset="0"/>
              </a:defRPr>
            </a:lvl2pPr>
            <a:lvl3pPr marL="0" algn="r">
              <a:defRPr sz="1000" b="0" i="0">
                <a:solidFill>
                  <a:schemeClr val="accent3"/>
                </a:solidFill>
                <a:latin typeface="+mn-lt"/>
                <a:ea typeface="Verdana" panose="020B0604030504040204" pitchFamily="34" charset="0"/>
                <a:cs typeface="Verdana" panose="020B0604030504040204" pitchFamily="34" charset="0"/>
              </a:defRPr>
            </a:lvl3pPr>
            <a:lvl4pPr marL="0" algn="r">
              <a:defRPr sz="1000" b="0" i="0">
                <a:solidFill>
                  <a:schemeClr val="accent3"/>
                </a:solidFill>
                <a:latin typeface="+mn-lt"/>
                <a:ea typeface="Verdana" panose="020B0604030504040204" pitchFamily="34" charset="0"/>
                <a:cs typeface="Verdana" panose="020B0604030504040204" pitchFamily="34" charset="0"/>
              </a:defRPr>
            </a:lvl4pPr>
            <a:lvl5pPr marL="0" algn="r">
              <a:defRPr sz="1000" b="0" i="0">
                <a:solidFill>
                  <a:schemeClr val="accent3"/>
                </a:solidFill>
                <a:latin typeface="+mn-lt"/>
                <a:ea typeface="Verdana" panose="020B0604030504040204" pitchFamily="34" charset="0"/>
                <a:cs typeface="Verdana" panose="020B0604030504040204" pitchFamily="34" charset="0"/>
              </a:defRPr>
            </a:lvl5pPr>
            <a:lvl6pPr marL="0" algn="r">
              <a:defRPr sz="1000" b="0" i="0">
                <a:solidFill>
                  <a:schemeClr val="accent3"/>
                </a:solidFill>
                <a:latin typeface="+mn-lt"/>
                <a:ea typeface="Verdana" panose="020B0604030504040204" pitchFamily="34" charset="0"/>
                <a:cs typeface="Verdana" panose="020B0604030504040204" pitchFamily="34" charset="0"/>
              </a:defRPr>
            </a:lvl6pPr>
            <a:lvl7pPr marL="0" algn="r">
              <a:defRPr sz="1000" b="0" i="0">
                <a:solidFill>
                  <a:schemeClr val="accent3"/>
                </a:solidFill>
                <a:latin typeface="+mn-lt"/>
                <a:ea typeface="Verdana" panose="020B0604030504040204" pitchFamily="34" charset="0"/>
                <a:cs typeface="Verdana" panose="020B0604030504040204" pitchFamily="34" charset="0"/>
              </a:defRPr>
            </a:lvl7pPr>
            <a:lvl8pPr marL="0" algn="r">
              <a:defRPr sz="1000" b="0" i="0">
                <a:solidFill>
                  <a:schemeClr val="accent3"/>
                </a:solidFill>
                <a:latin typeface="+mn-lt"/>
                <a:ea typeface="Verdana" panose="020B0604030504040204" pitchFamily="34" charset="0"/>
                <a:cs typeface="Verdana" panose="020B0604030504040204" pitchFamily="34" charset="0"/>
              </a:defRPr>
            </a:lvl8pPr>
            <a:lvl9pPr marL="0" algn="r">
              <a:defRPr sz="1000" b="0" i="0">
                <a:solidFill>
                  <a:schemeClr val="accent3"/>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28F567E9-0F8A-7A42-93BC-4CB9D6A8A731}"/>
              </a:ext>
            </a:extLst>
          </p:cNvPr>
          <p:cNvSpPr txBox="1"/>
          <p:nvPr userDrawn="1"/>
        </p:nvSpPr>
        <p:spPr>
          <a:xfrm>
            <a:off x="7010400" y="767255"/>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35885144-1A90-9649-8FEE-7F30D22B9842}"/>
              </a:ext>
            </a:extLst>
          </p:cNvPr>
          <p:cNvSpPr txBox="1"/>
          <p:nvPr userDrawn="1"/>
        </p:nvSpPr>
        <p:spPr>
          <a:xfrm>
            <a:off x="8935656" y="1747777"/>
            <a:ext cx="0" cy="0"/>
          </a:xfrm>
          <a:prstGeom prst="rect">
            <a:avLst/>
          </a:prstGeom>
          <a:noFill/>
        </p:spPr>
        <p:txBody>
          <a:bodyPr wrap="none" lIns="0" tIns="0" rIns="0" bIns="0" rtlCol="0">
            <a:normAutofit fontScale="25000" lnSpcReduction="20000"/>
          </a:bodyPr>
          <a:lstStyle/>
          <a:p>
            <a:pPr marL="0" indent="-3657600" algn="l">
              <a:spcAft>
                <a:spcPts val="1000"/>
              </a:spcAft>
            </a:pPr>
            <a:endParaRPr lang="en-US" sz="1800" b="0" i="0">
              <a:solidFill>
                <a:schemeClr val="accent6"/>
              </a:solidFill>
              <a:latin typeface="Franklin Gothic Book" panose="020B0503020102020204" pitchFamily="34" charset="0"/>
              <a:ea typeface="Verdana" panose="020B0604030504040204" pitchFamily="34" charset="0"/>
              <a:cs typeface="Verdana" panose="020B0604030504040204" pitchFamily="34" charset="0"/>
            </a:endParaRPr>
          </a:p>
        </p:txBody>
      </p:sp>
      <p:sp>
        <p:nvSpPr>
          <p:cNvPr id="24" name="Footer Placeholder 23">
            <a:extLst>
              <a:ext uri="{FF2B5EF4-FFF2-40B4-BE49-F238E27FC236}">
                <a16:creationId xmlns:a16="http://schemas.microsoft.com/office/drawing/2014/main" id="{C31E79FD-4941-894F-81D1-F0A672A7736A}"/>
              </a:ext>
            </a:extLst>
          </p:cNvPr>
          <p:cNvSpPr>
            <a:spLocks noGrp="1"/>
          </p:cNvSpPr>
          <p:nvPr>
            <p:ph type="ftr" sz="quarter" idx="3"/>
          </p:nvPr>
        </p:nvSpPr>
        <p:spPr>
          <a:xfrm>
            <a:off x="4038600" y="6343650"/>
            <a:ext cx="3844926" cy="203200"/>
          </a:xfrm>
          <a:prstGeom prst="rect">
            <a:avLst/>
          </a:prstGeom>
        </p:spPr>
        <p:txBody>
          <a:bodyPr vert="horz" lIns="0" tIns="0" rIns="0" bIns="0" rtlCol="0" anchor="b" anchorCtr="0"/>
          <a:lstStyle>
            <a:lvl1pPr algn="ctr">
              <a:defRPr sz="1000">
                <a:solidFill>
                  <a:schemeClr val="accent3"/>
                </a:solidFill>
              </a:defRPr>
            </a:lvl1pPr>
            <a:lvl2pPr marL="0" algn="ctr">
              <a:defRPr sz="1000">
                <a:solidFill>
                  <a:schemeClr val="accent3"/>
                </a:solidFill>
              </a:defRPr>
            </a:lvl2pPr>
            <a:lvl3pPr marL="0" algn="ctr">
              <a:defRPr sz="1000">
                <a:solidFill>
                  <a:schemeClr val="accent3"/>
                </a:solidFill>
              </a:defRPr>
            </a:lvl3pPr>
            <a:lvl4pPr marL="0" algn="ctr">
              <a:defRPr sz="1000">
                <a:solidFill>
                  <a:schemeClr val="accent3"/>
                </a:solidFill>
              </a:defRPr>
            </a:lvl4pPr>
            <a:lvl5pPr marL="0" algn="ctr">
              <a:defRPr sz="1000">
                <a:solidFill>
                  <a:schemeClr val="accent3"/>
                </a:solidFill>
              </a:defRPr>
            </a:lvl5pPr>
            <a:lvl6pPr marL="0" algn="ctr">
              <a:defRPr sz="1000">
                <a:solidFill>
                  <a:schemeClr val="accent3"/>
                </a:solidFill>
              </a:defRPr>
            </a:lvl6pPr>
            <a:lvl7pPr marL="0" algn="ctr">
              <a:defRPr sz="1000">
                <a:solidFill>
                  <a:schemeClr val="accent3"/>
                </a:solidFill>
              </a:defRPr>
            </a:lvl7pPr>
            <a:lvl8pPr marL="0" algn="ctr">
              <a:defRPr sz="1000">
                <a:solidFill>
                  <a:schemeClr val="accent3"/>
                </a:solidFill>
              </a:defRPr>
            </a:lvl8pPr>
            <a:lvl9pPr marL="0" algn="ctr">
              <a:defRPr sz="1000">
                <a:solidFill>
                  <a:schemeClr val="accent3"/>
                </a:solidFill>
              </a:defRPr>
            </a:lvl9pPr>
          </a:lstStyle>
          <a:p>
            <a:r>
              <a:rPr lang="en-US"/>
              <a:t>Confidential</a:t>
            </a:r>
          </a:p>
        </p:txBody>
      </p:sp>
    </p:spTree>
    <p:extLst>
      <p:ext uri="{BB962C8B-B14F-4D97-AF65-F5344CB8AC3E}">
        <p14:creationId xmlns:p14="http://schemas.microsoft.com/office/powerpoint/2010/main" val="2959699084"/>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Lst>
  <p:hf hdr="0" dt="0"/>
  <p:txStyles>
    <p:titleStyle>
      <a:lvl1pPr algn="l" defTabSz="914400" rtl="0" eaLnBrk="1" latinLnBrk="0" hangingPunct="1">
        <a:lnSpc>
          <a:spcPct val="100000"/>
        </a:lnSpc>
        <a:spcBef>
          <a:spcPct val="0"/>
        </a:spcBef>
        <a:buNone/>
        <a:defRPr sz="3200" b="1" i="0" kern="1200" cap="none" baseline="0">
          <a:solidFill>
            <a:schemeClr val="accent1"/>
          </a:solidFill>
          <a:latin typeface="Times New Roman" panose="02020603050405020304" pitchFamily="18" charset="0"/>
          <a:ea typeface="Verdana" panose="020B0604030504040204" pitchFamily="34" charset="0"/>
          <a:cs typeface="Times New Roman" panose="02020603050405020304" pitchFamily="18" charset="0"/>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1600" b="0" i="0" kern="1200">
          <a:solidFill>
            <a:schemeClr val="tx1"/>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00000"/>
        </a:lnSpc>
        <a:spcBef>
          <a:spcPts val="0"/>
        </a:spcBef>
        <a:spcAft>
          <a:spcPts val="1600"/>
        </a:spcAft>
        <a:buClr>
          <a:schemeClr val="accent1"/>
        </a:buClr>
        <a:buFontTx/>
        <a:buNone/>
        <a:tabLst>
          <a:tab pos="280988" algn="l"/>
        </a:tabLst>
        <a:defRPr sz="2200" b="1" i="0" kern="1200" cap="none" baseline="0">
          <a:solidFill>
            <a:schemeClr val="accent3"/>
          </a:solidFill>
          <a:latin typeface="+mn-lt"/>
          <a:ea typeface="Verdana" panose="020B0604030504040204" pitchFamily="34" charset="0"/>
          <a:cs typeface="Verdana" panose="020B0604030504040204" pitchFamily="34" charset="0"/>
        </a:defRPr>
      </a:lvl2pPr>
      <a:lvl3pPr marL="228600" indent="-228600" algn="l" defTabSz="292608" rtl="0" eaLnBrk="1" latinLnBrk="0" hangingPunct="1">
        <a:lnSpc>
          <a:spcPct val="100000"/>
        </a:lnSpc>
        <a:spcBef>
          <a:spcPts val="0"/>
        </a:spcBef>
        <a:spcAft>
          <a:spcPts val="0"/>
        </a:spcAft>
        <a:buClr>
          <a:schemeClr val="tx1"/>
        </a:buClr>
        <a:buFont typeface="Arial" panose="020B0604020202020204" pitchFamily="34" charset="0"/>
        <a:buChar char="•"/>
        <a:tabLst>
          <a:tab pos="276225" algn="l"/>
          <a:tab pos="584200" algn="l"/>
        </a:tabLst>
        <a:defRPr sz="1600" b="0" i="0" kern="1200">
          <a:solidFill>
            <a:schemeClr val="tx1"/>
          </a:solidFill>
          <a:latin typeface="+mn-lt"/>
          <a:ea typeface="Verdana" panose="020B0604030504040204" pitchFamily="34" charset="0"/>
          <a:cs typeface="Verdana" panose="020B0604030504040204" pitchFamily="34" charset="0"/>
        </a:defRPr>
      </a:lvl3pPr>
      <a:lvl4pPr marL="457200" marR="0" indent="-228600" algn="l" defTabSz="292608" rtl="0" eaLnBrk="1" fontAlgn="auto" latinLnBrk="0" hangingPunct="1">
        <a:lnSpc>
          <a:spcPct val="100000"/>
        </a:lnSpc>
        <a:spcBef>
          <a:spcPts val="0"/>
        </a:spcBef>
        <a:spcAft>
          <a:spcPts val="0"/>
        </a:spcAft>
        <a:buClr>
          <a:schemeClr val="tx1"/>
        </a:buClr>
        <a:buSzPct val="100000"/>
        <a:buFont typeface="System Font Regular"/>
        <a:buChar char="–"/>
        <a:tabLst/>
        <a:defRPr sz="1600" b="0" i="0" kern="1200">
          <a:solidFill>
            <a:schemeClr val="tx1"/>
          </a:solidFill>
          <a:latin typeface="+mn-lt"/>
          <a:ea typeface="Verdana" panose="020B0604030504040204" pitchFamily="34" charset="0"/>
          <a:cs typeface="Verdana" panose="020B0604030504040204" pitchFamily="34" charset="0"/>
        </a:defRPr>
      </a:lvl4pPr>
      <a:lvl5pPr marL="0" indent="0" algn="l" defTabSz="292608" rtl="0" eaLnBrk="1" latinLnBrk="0" hangingPunct="1">
        <a:lnSpc>
          <a:spcPct val="100000"/>
        </a:lnSpc>
        <a:spcBef>
          <a:spcPts val="0"/>
        </a:spcBef>
        <a:spcAft>
          <a:spcPts val="0"/>
        </a:spcAft>
        <a:buClr>
          <a:schemeClr val="tx1"/>
        </a:buClr>
        <a:buSzPct val="100000"/>
        <a:buFontTx/>
        <a:buNone/>
        <a:tabLst>
          <a:tab pos="292608" algn="l"/>
          <a:tab pos="585216" algn="l"/>
        </a:tabLst>
        <a:defRPr sz="1400" b="0" i="0" kern="1200">
          <a:solidFill>
            <a:schemeClr val="tx1"/>
          </a:solidFill>
          <a:latin typeface="+mn-lt"/>
          <a:ea typeface="Verdana" panose="020B0604030504040204" pitchFamily="34" charset="0"/>
          <a:cs typeface="Verdana" panose="020B0604030504040204" pitchFamily="34" charset="0"/>
        </a:defRPr>
      </a:lvl5pPr>
      <a:lvl6pPr marL="228600" indent="-228600" algn="l" defTabSz="914400"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400" b="0" i="0" kern="1200">
          <a:solidFill>
            <a:schemeClr val="tx1"/>
          </a:solidFill>
          <a:latin typeface="+mn-lt"/>
          <a:ea typeface="Verdana" panose="020B0604030504040204" pitchFamily="34" charset="0"/>
          <a:cs typeface="Verdana" panose="020B0604030504040204" pitchFamily="34" charset="0"/>
        </a:defRPr>
      </a:lvl6pPr>
      <a:lvl7pPr marL="457200" indent="-228600" algn="l" defTabSz="914400" rtl="0" eaLnBrk="1" latinLnBrk="0" hangingPunct="1">
        <a:lnSpc>
          <a:spcPct val="100000"/>
        </a:lnSpc>
        <a:spcBef>
          <a:spcPts val="0"/>
        </a:spcBef>
        <a:spcAft>
          <a:spcPts val="0"/>
        </a:spcAft>
        <a:buClr>
          <a:schemeClr val="tx2"/>
        </a:buClr>
        <a:buSzPct val="100000"/>
        <a:buFont typeface="System Font Regular"/>
        <a:buChar char="–"/>
        <a:tabLst/>
        <a:defRPr sz="1400" b="0" i="0" kern="1200">
          <a:solidFill>
            <a:schemeClr val="tx1"/>
          </a:solidFill>
          <a:latin typeface="+mn-lt"/>
          <a:ea typeface="Verdana" panose="020B0604030504040204" pitchFamily="34" charset="0"/>
          <a:cs typeface="Verdana" panose="020B0604030504040204" pitchFamily="34" charset="0"/>
        </a:defRPr>
      </a:lvl7pPr>
      <a:lvl8pPr marL="0" indent="0" algn="l" defTabSz="914400" rtl="0" eaLnBrk="1" latinLnBrk="0" hangingPunct="1">
        <a:lnSpc>
          <a:spcPct val="100000"/>
        </a:lnSpc>
        <a:spcBef>
          <a:spcPts val="0"/>
        </a:spcBef>
        <a:spcAft>
          <a:spcPts val="0"/>
        </a:spcAft>
        <a:buClr>
          <a:schemeClr val="tx2"/>
        </a:buClr>
        <a:buSzPct val="100000"/>
        <a:buFontTx/>
        <a:buNone/>
        <a:tabLst/>
        <a:defRPr sz="1400" b="0" i="0" kern="1200">
          <a:solidFill>
            <a:schemeClr val="tx1"/>
          </a:solidFill>
          <a:latin typeface="+mn-lt"/>
          <a:ea typeface="Verdana" panose="020B0604030504040204" pitchFamily="34" charset="0"/>
          <a:cs typeface="Verdana" panose="020B0604030504040204" pitchFamily="34" charset="0"/>
        </a:defRPr>
      </a:lvl8pPr>
      <a:lvl9pPr marL="0" indent="0" algn="l" defTabSz="914400" rtl="0" eaLnBrk="1" latinLnBrk="0" hangingPunct="1">
        <a:lnSpc>
          <a:spcPct val="100000"/>
        </a:lnSpc>
        <a:spcBef>
          <a:spcPts val="0"/>
        </a:spcBef>
        <a:spcAft>
          <a:spcPts val="0"/>
        </a:spcAft>
        <a:buClr>
          <a:schemeClr val="tx2"/>
        </a:buClr>
        <a:buSzPct val="100000"/>
        <a:buFontTx/>
        <a:buNone/>
        <a:tabLst/>
        <a:defRPr sz="1400" b="0" i="0" kern="1200">
          <a:solidFill>
            <a:schemeClr val="tx1"/>
          </a:solidFill>
          <a:latin typeface="+mn-lt"/>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p15:clr>
            <a:srgbClr val="F26B43"/>
          </p15:clr>
        </p15:guide>
        <p15:guide id="3" pos="291">
          <p15:clr>
            <a:srgbClr val="F26B43"/>
          </p15:clr>
        </p15:guide>
        <p15:guide id="8" pos="2536">
          <p15:clr>
            <a:srgbClr val="F26B43"/>
          </p15:clr>
        </p15:guide>
        <p15:guide id="9" pos="3747">
          <p15:clr>
            <a:srgbClr val="F26B43"/>
          </p15:clr>
        </p15:guide>
        <p15:guide id="10" pos="3840">
          <p15:clr>
            <a:srgbClr val="F26B43"/>
          </p15:clr>
        </p15:guide>
        <p15:guide id="12" pos="3933">
          <p15:clr>
            <a:srgbClr val="F26B43"/>
          </p15:clr>
        </p15:guide>
        <p15:guide id="13" pos="7389">
          <p15:clr>
            <a:srgbClr val="F26B43"/>
          </p15:clr>
        </p15:guide>
        <p15:guide id="15" pos="4966">
          <p15:clr>
            <a:srgbClr val="F26B43"/>
          </p15:clr>
        </p15:guide>
        <p15:guide id="16" pos="5144">
          <p15:clr>
            <a:srgbClr val="F26B43"/>
          </p15:clr>
        </p15:guide>
        <p15:guide id="25" orient="horz" pos="257" userDrawn="1">
          <p15:clr>
            <a:srgbClr val="F26B43"/>
          </p15:clr>
        </p15:guide>
        <p15:guide id="26" orient="horz" pos="1066" userDrawn="1">
          <p15:clr>
            <a:srgbClr val="F26B43"/>
          </p15:clr>
        </p15:guide>
        <p15:guide id="31" orient="horz" pos="3816">
          <p15:clr>
            <a:srgbClr val="F26B43"/>
          </p15:clr>
        </p15:guide>
        <p15:guide id="32" orient="horz" pos="3996">
          <p15:clr>
            <a:srgbClr val="F26B43"/>
          </p15:clr>
        </p15:guide>
        <p15:guide id="33" orient="horz" pos="900" userDrawn="1">
          <p15:clr>
            <a:srgbClr val="F26B43"/>
          </p15:clr>
        </p15:guide>
        <p15:guide id="35" orient="horz" pos="41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D058B-3606-4E44-AC9C-DB47FE1A6838}"/>
              </a:ext>
            </a:extLst>
          </p:cNvPr>
          <p:cNvSpPr>
            <a:spLocks noGrp="1"/>
          </p:cNvSpPr>
          <p:nvPr>
            <p:ph type="title"/>
          </p:nvPr>
        </p:nvSpPr>
        <p:spPr>
          <a:xfrm>
            <a:off x="6245353" y="1720851"/>
            <a:ext cx="5486399" cy="1725476"/>
          </a:xfrm>
        </p:spPr>
        <p:txBody>
          <a:bodyPr/>
          <a:lstStyle/>
          <a:p>
            <a:r>
              <a:rPr lang="en-US"/>
              <a:t>Stanford Medicine </a:t>
            </a:r>
            <a:br>
              <a:rPr lang="en-US"/>
            </a:br>
            <a:r>
              <a:rPr lang="en-US"/>
              <a:t>School of Medicine</a:t>
            </a:r>
            <a:br>
              <a:rPr lang="en-US"/>
            </a:br>
            <a:r>
              <a:rPr lang="en-US"/>
              <a:t>PPT Template</a:t>
            </a:r>
          </a:p>
        </p:txBody>
      </p:sp>
      <p:sp>
        <p:nvSpPr>
          <p:cNvPr id="3" name="Text Placeholder 2">
            <a:extLst>
              <a:ext uri="{FF2B5EF4-FFF2-40B4-BE49-F238E27FC236}">
                <a16:creationId xmlns:a16="http://schemas.microsoft.com/office/drawing/2014/main" id="{F424F64C-725D-3944-94D2-BCD91D767D99}"/>
              </a:ext>
            </a:extLst>
          </p:cNvPr>
          <p:cNvSpPr>
            <a:spLocks noGrp="1"/>
          </p:cNvSpPr>
          <p:nvPr>
            <p:ph type="body" sz="quarter" idx="19"/>
          </p:nvPr>
        </p:nvSpPr>
        <p:spPr>
          <a:xfrm>
            <a:off x="6245353" y="3446327"/>
            <a:ext cx="5484685" cy="1514026"/>
          </a:xfrm>
        </p:spPr>
        <p:txBody>
          <a:bodyPr/>
          <a:lstStyle/>
          <a:p>
            <a:r>
              <a:rPr lang="en-US"/>
              <a:t>16:9 format</a:t>
            </a:r>
          </a:p>
        </p:txBody>
      </p:sp>
      <p:sp>
        <p:nvSpPr>
          <p:cNvPr id="4" name="Text Placeholder 3">
            <a:extLst>
              <a:ext uri="{FF2B5EF4-FFF2-40B4-BE49-F238E27FC236}">
                <a16:creationId xmlns:a16="http://schemas.microsoft.com/office/drawing/2014/main" id="{3FA09EB5-47E2-D94C-9808-4117EBB47923}"/>
              </a:ext>
            </a:extLst>
          </p:cNvPr>
          <p:cNvSpPr>
            <a:spLocks noGrp="1"/>
          </p:cNvSpPr>
          <p:nvPr>
            <p:ph type="body" sz="quarter" idx="20"/>
          </p:nvPr>
        </p:nvSpPr>
        <p:spPr>
          <a:xfrm>
            <a:off x="6245353" y="4960353"/>
            <a:ext cx="3846511" cy="1172513"/>
          </a:xfrm>
        </p:spPr>
        <p:txBody>
          <a:bodyPr/>
          <a:lstStyle/>
          <a:p>
            <a:r>
              <a:rPr lang="en-US"/>
              <a:t> </a:t>
            </a:r>
          </a:p>
        </p:txBody>
      </p:sp>
    </p:spTree>
    <p:extLst>
      <p:ext uri="{BB962C8B-B14F-4D97-AF65-F5344CB8AC3E}">
        <p14:creationId xmlns:p14="http://schemas.microsoft.com/office/powerpoint/2010/main" val="1151719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1FA81E-1F38-214A-832C-4376318C7DC0}"/>
              </a:ext>
            </a:extLst>
          </p:cNvPr>
          <p:cNvSpPr>
            <a:spLocks noGrp="1"/>
          </p:cNvSpPr>
          <p:nvPr>
            <p:ph type="title"/>
          </p:nvPr>
        </p:nvSpPr>
        <p:spPr>
          <a:xfrm>
            <a:off x="6245353" y="1720851"/>
            <a:ext cx="5486399" cy="1725476"/>
          </a:xfrm>
        </p:spPr>
        <p:txBody>
          <a:bodyPr/>
          <a:lstStyle/>
          <a:p>
            <a:r>
              <a:rPr lang="en-US"/>
              <a:t>Headline here up to three lines</a:t>
            </a:r>
            <a:br>
              <a:rPr lang="en-US"/>
            </a:br>
            <a:r>
              <a:rPr lang="en-US"/>
              <a:t>headline here lorem ipsum dolor sit amet dolor sit</a:t>
            </a:r>
          </a:p>
        </p:txBody>
      </p:sp>
      <p:sp>
        <p:nvSpPr>
          <p:cNvPr id="5" name="Text Placeholder 4">
            <a:extLst>
              <a:ext uri="{FF2B5EF4-FFF2-40B4-BE49-F238E27FC236}">
                <a16:creationId xmlns:a16="http://schemas.microsoft.com/office/drawing/2014/main" id="{E0943013-D6F8-BD4F-A220-629825A97745}"/>
              </a:ext>
            </a:extLst>
          </p:cNvPr>
          <p:cNvSpPr>
            <a:spLocks noGrp="1"/>
          </p:cNvSpPr>
          <p:nvPr>
            <p:ph type="body" sz="quarter" idx="19"/>
          </p:nvPr>
        </p:nvSpPr>
        <p:spPr>
          <a:xfrm>
            <a:off x="6245353" y="3446327"/>
            <a:ext cx="5484685" cy="1514026"/>
          </a:xfrm>
        </p:spPr>
        <p:txBody>
          <a:bodyPr/>
          <a:lstStyle/>
          <a:p>
            <a:r>
              <a:rPr lang="en-US"/>
              <a:t>Subhead text</a:t>
            </a:r>
          </a:p>
        </p:txBody>
      </p:sp>
      <p:sp>
        <p:nvSpPr>
          <p:cNvPr id="6" name="Text Placeholder 5">
            <a:extLst>
              <a:ext uri="{FF2B5EF4-FFF2-40B4-BE49-F238E27FC236}">
                <a16:creationId xmlns:a16="http://schemas.microsoft.com/office/drawing/2014/main" id="{12993671-25A1-AD45-B7C0-F5ACB47FEC5D}"/>
              </a:ext>
            </a:extLst>
          </p:cNvPr>
          <p:cNvSpPr>
            <a:spLocks noGrp="1"/>
          </p:cNvSpPr>
          <p:nvPr>
            <p:ph type="body" sz="quarter" idx="20"/>
          </p:nvPr>
        </p:nvSpPr>
        <p:spPr>
          <a:xfrm>
            <a:off x="6245353" y="4960353"/>
            <a:ext cx="3846511" cy="1383297"/>
          </a:xfrm>
        </p:spPr>
        <p:txBody>
          <a:bodyPr/>
          <a:lstStyle/>
          <a:p>
            <a:r>
              <a:rPr lang="en-US"/>
              <a:t>Presenter Name</a:t>
            </a:r>
          </a:p>
          <a:p>
            <a:pPr lvl="1"/>
            <a:r>
              <a:rPr lang="en-US"/>
              <a:t>Presenter Title</a:t>
            </a:r>
          </a:p>
          <a:p>
            <a:pPr lvl="2"/>
            <a:r>
              <a:rPr lang="en-US"/>
              <a:t>Audience</a:t>
            </a:r>
          </a:p>
          <a:p>
            <a:pPr lvl="2"/>
            <a:r>
              <a:rPr lang="en-US"/>
              <a:t>Date</a:t>
            </a:r>
          </a:p>
        </p:txBody>
      </p:sp>
    </p:spTree>
    <p:extLst>
      <p:ext uri="{BB962C8B-B14F-4D97-AF65-F5344CB8AC3E}">
        <p14:creationId xmlns:p14="http://schemas.microsoft.com/office/powerpoint/2010/main" val="46923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EB90-011D-A342-89E4-AA0FD962733D}"/>
              </a:ext>
            </a:extLst>
          </p:cNvPr>
          <p:cNvSpPr>
            <a:spLocks noGrp="1"/>
          </p:cNvSpPr>
          <p:nvPr>
            <p:ph type="title"/>
          </p:nvPr>
        </p:nvSpPr>
        <p:spPr>
          <a:xfrm>
            <a:off x="461963" y="653568"/>
            <a:ext cx="5486399" cy="3759406"/>
          </a:xfrm>
        </p:spPr>
        <p:txBody>
          <a:bodyPr/>
          <a:lstStyle/>
          <a:p>
            <a:r>
              <a:rPr lang="en-US"/>
              <a:t>Divider headline </a:t>
            </a:r>
            <a:br>
              <a:rPr lang="en-US"/>
            </a:br>
            <a:r>
              <a:rPr lang="en-US"/>
              <a:t>up to five lines </a:t>
            </a:r>
            <a:br>
              <a:rPr lang="en-US"/>
            </a:br>
            <a:r>
              <a:rPr lang="en-US"/>
              <a:t>lorem ipsum dolor sit amet adipisci elit</a:t>
            </a:r>
          </a:p>
        </p:txBody>
      </p:sp>
      <p:sp>
        <p:nvSpPr>
          <p:cNvPr id="4" name="Footer Placeholder 3">
            <a:extLst>
              <a:ext uri="{FF2B5EF4-FFF2-40B4-BE49-F238E27FC236}">
                <a16:creationId xmlns:a16="http://schemas.microsoft.com/office/drawing/2014/main" id="{AEC98A64-1D7A-4B48-89A8-264EE1AB99C8}"/>
              </a:ext>
            </a:extLst>
          </p:cNvPr>
          <p:cNvSpPr>
            <a:spLocks noGrp="1"/>
          </p:cNvSpPr>
          <p:nvPr>
            <p:ph type="ftr" sz="quarter" idx="11"/>
          </p:nvPr>
        </p:nvSpPr>
        <p:spPr>
          <a:xfrm>
            <a:off x="4038600" y="6343650"/>
            <a:ext cx="3844926" cy="203200"/>
          </a:xfrm>
        </p:spPr>
        <p:txBody>
          <a:bodyPr/>
          <a:lstStyle/>
          <a:p>
            <a:r>
              <a:rPr lang="en-US"/>
              <a:t>Confidential</a:t>
            </a:r>
          </a:p>
        </p:txBody>
      </p:sp>
      <p:sp>
        <p:nvSpPr>
          <p:cNvPr id="5" name="Slide Number Placeholder 4">
            <a:extLst>
              <a:ext uri="{FF2B5EF4-FFF2-40B4-BE49-F238E27FC236}">
                <a16:creationId xmlns:a16="http://schemas.microsoft.com/office/drawing/2014/main" id="{B0A1C601-563B-0C49-BB6B-E8345E01393B}"/>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11</a:t>
            </a:fld>
            <a:endParaRPr lang="en-US"/>
          </a:p>
        </p:txBody>
      </p:sp>
    </p:spTree>
    <p:extLst>
      <p:ext uri="{BB962C8B-B14F-4D97-AF65-F5344CB8AC3E}">
        <p14:creationId xmlns:p14="http://schemas.microsoft.com/office/powerpoint/2010/main" val="78028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C98A64-1D7A-4B48-89A8-264EE1AB99C8}"/>
              </a:ext>
            </a:extLst>
          </p:cNvPr>
          <p:cNvSpPr>
            <a:spLocks noGrp="1"/>
          </p:cNvSpPr>
          <p:nvPr>
            <p:ph type="ftr" sz="quarter" idx="11"/>
          </p:nvPr>
        </p:nvSpPr>
        <p:spPr>
          <a:xfrm>
            <a:off x="4038600" y="6343650"/>
            <a:ext cx="3844926" cy="203200"/>
          </a:xfrm>
        </p:spPr>
        <p:txBody>
          <a:bodyPr/>
          <a:lstStyle/>
          <a:p>
            <a:r>
              <a:rPr lang="en-US"/>
              <a:t>Confidential</a:t>
            </a:r>
          </a:p>
        </p:txBody>
      </p:sp>
      <p:sp>
        <p:nvSpPr>
          <p:cNvPr id="5" name="Slide Number Placeholder 4">
            <a:extLst>
              <a:ext uri="{FF2B5EF4-FFF2-40B4-BE49-F238E27FC236}">
                <a16:creationId xmlns:a16="http://schemas.microsoft.com/office/drawing/2014/main" id="{B0A1C601-563B-0C49-BB6B-E8345E01393B}"/>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12</a:t>
            </a:fld>
            <a:endParaRPr lang="en-US"/>
          </a:p>
        </p:txBody>
      </p:sp>
      <p:sp>
        <p:nvSpPr>
          <p:cNvPr id="2" name="Title 1">
            <a:extLst>
              <a:ext uri="{FF2B5EF4-FFF2-40B4-BE49-F238E27FC236}">
                <a16:creationId xmlns:a16="http://schemas.microsoft.com/office/drawing/2014/main" id="{3562EB90-011D-A342-89E4-AA0FD962733D}"/>
              </a:ext>
            </a:extLst>
          </p:cNvPr>
          <p:cNvSpPr>
            <a:spLocks noGrp="1"/>
          </p:cNvSpPr>
          <p:nvPr>
            <p:ph type="title"/>
          </p:nvPr>
        </p:nvSpPr>
        <p:spPr>
          <a:xfrm>
            <a:off x="461963" y="653568"/>
            <a:ext cx="5486399" cy="3759406"/>
          </a:xfrm>
        </p:spPr>
        <p:txBody>
          <a:bodyPr/>
          <a:lstStyle/>
          <a:p>
            <a:r>
              <a:rPr lang="en-US"/>
              <a:t>Divider headline </a:t>
            </a:r>
            <a:br>
              <a:rPr lang="en-US"/>
            </a:br>
            <a:r>
              <a:rPr lang="en-US"/>
              <a:t>up to five lines </a:t>
            </a:r>
            <a:br>
              <a:rPr lang="en-US"/>
            </a:br>
            <a:r>
              <a:rPr lang="en-US"/>
              <a:t>lorem ipsum dolor sit amet adipisci elit</a:t>
            </a:r>
          </a:p>
        </p:txBody>
      </p:sp>
    </p:spTree>
    <p:extLst>
      <p:ext uri="{BB962C8B-B14F-4D97-AF65-F5344CB8AC3E}">
        <p14:creationId xmlns:p14="http://schemas.microsoft.com/office/powerpoint/2010/main" val="859233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C98A64-1D7A-4B48-89A8-264EE1AB99C8}"/>
              </a:ext>
            </a:extLst>
          </p:cNvPr>
          <p:cNvSpPr>
            <a:spLocks noGrp="1"/>
          </p:cNvSpPr>
          <p:nvPr>
            <p:ph type="ftr" sz="quarter" idx="11"/>
          </p:nvPr>
        </p:nvSpPr>
        <p:spPr>
          <a:xfrm>
            <a:off x="4038600" y="6343650"/>
            <a:ext cx="3844926" cy="203200"/>
          </a:xfrm>
        </p:spPr>
        <p:txBody>
          <a:bodyPr/>
          <a:lstStyle/>
          <a:p>
            <a:r>
              <a:rPr lang="en-US"/>
              <a:t>Confidential</a:t>
            </a:r>
          </a:p>
        </p:txBody>
      </p:sp>
      <p:sp>
        <p:nvSpPr>
          <p:cNvPr id="5" name="Slide Number Placeholder 4">
            <a:extLst>
              <a:ext uri="{FF2B5EF4-FFF2-40B4-BE49-F238E27FC236}">
                <a16:creationId xmlns:a16="http://schemas.microsoft.com/office/drawing/2014/main" id="{B0A1C601-563B-0C49-BB6B-E8345E01393B}"/>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13</a:t>
            </a:fld>
            <a:endParaRPr lang="en-US"/>
          </a:p>
        </p:txBody>
      </p:sp>
      <p:sp>
        <p:nvSpPr>
          <p:cNvPr id="2" name="Title 1">
            <a:extLst>
              <a:ext uri="{FF2B5EF4-FFF2-40B4-BE49-F238E27FC236}">
                <a16:creationId xmlns:a16="http://schemas.microsoft.com/office/drawing/2014/main" id="{3562EB90-011D-A342-89E4-AA0FD962733D}"/>
              </a:ext>
            </a:extLst>
          </p:cNvPr>
          <p:cNvSpPr>
            <a:spLocks noGrp="1"/>
          </p:cNvSpPr>
          <p:nvPr>
            <p:ph type="title"/>
          </p:nvPr>
        </p:nvSpPr>
        <p:spPr>
          <a:xfrm>
            <a:off x="461963" y="653568"/>
            <a:ext cx="5486399" cy="3759406"/>
          </a:xfrm>
        </p:spPr>
        <p:txBody>
          <a:bodyPr/>
          <a:lstStyle/>
          <a:p>
            <a:r>
              <a:rPr lang="en-US"/>
              <a:t>Divider headline </a:t>
            </a:r>
            <a:br>
              <a:rPr lang="en-US"/>
            </a:br>
            <a:r>
              <a:rPr lang="en-US"/>
              <a:t>up to five lines </a:t>
            </a:r>
            <a:br>
              <a:rPr lang="en-US"/>
            </a:br>
            <a:r>
              <a:rPr lang="en-US"/>
              <a:t>lorem ipsum dolor sit amet adipisci elit</a:t>
            </a:r>
          </a:p>
        </p:txBody>
      </p:sp>
    </p:spTree>
    <p:extLst>
      <p:ext uri="{BB962C8B-B14F-4D97-AF65-F5344CB8AC3E}">
        <p14:creationId xmlns:p14="http://schemas.microsoft.com/office/powerpoint/2010/main" val="532259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647E34C-0942-CF49-9160-E05ED3DBAF9D}"/>
              </a:ext>
            </a:extLst>
          </p:cNvPr>
          <p:cNvSpPr>
            <a:spLocks noGrp="1"/>
          </p:cNvSpPr>
          <p:nvPr>
            <p:ph type="ftr" sz="quarter" idx="11"/>
          </p:nvPr>
        </p:nvSpPr>
        <p:spPr>
          <a:xfrm>
            <a:off x="4038600" y="6343650"/>
            <a:ext cx="3844926" cy="203200"/>
          </a:xfrm>
        </p:spPr>
        <p:txBody>
          <a:bodyPr/>
          <a:lstStyle/>
          <a:p>
            <a:r>
              <a:rPr lang="en-US"/>
              <a:t>Confidential</a:t>
            </a:r>
          </a:p>
        </p:txBody>
      </p:sp>
      <p:sp>
        <p:nvSpPr>
          <p:cNvPr id="4" name="Slide Number Placeholder 3">
            <a:extLst>
              <a:ext uri="{FF2B5EF4-FFF2-40B4-BE49-F238E27FC236}">
                <a16:creationId xmlns:a16="http://schemas.microsoft.com/office/drawing/2014/main" id="{C615EC4B-D9DE-BA46-A43D-6F15DDDAD71A}"/>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14</a:t>
            </a:fld>
            <a:endParaRPr lang="en-US"/>
          </a:p>
        </p:txBody>
      </p:sp>
      <p:sp>
        <p:nvSpPr>
          <p:cNvPr id="22" name="Title 21">
            <a:extLst>
              <a:ext uri="{FF2B5EF4-FFF2-40B4-BE49-F238E27FC236}">
                <a16:creationId xmlns:a16="http://schemas.microsoft.com/office/drawing/2014/main" id="{FBF118CD-9F09-864B-9E84-A9150A3DB88A}"/>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427C8620-8648-8F4A-92D0-4D64F79128A9}"/>
              </a:ext>
            </a:extLst>
          </p:cNvPr>
          <p:cNvSpPr>
            <a:spLocks noGrp="1"/>
          </p:cNvSpPr>
          <p:nvPr>
            <p:ph type="body" sz="quarter" idx="13"/>
          </p:nvPr>
        </p:nvSpPr>
        <p:spPr>
          <a:xfrm>
            <a:off x="461963" y="1687513"/>
            <a:ext cx="11268075" cy="4370387"/>
          </a:xfrm>
        </p:spPr>
        <p:txBody>
          <a:bodyPr/>
          <a:lstStyle/>
          <a:p>
            <a:r>
              <a:rPr lang="en-US"/>
              <a:t>Subhead text here</a:t>
            </a:r>
          </a:p>
          <a:p>
            <a:pPr lvl="1"/>
            <a:r>
              <a:rPr lang="en-US"/>
              <a:t>First bullet lorem ipsum dolor sit amet adipisci elit sed tempor</a:t>
            </a:r>
          </a:p>
          <a:p>
            <a:pPr lvl="2"/>
            <a:r>
              <a:rPr lang="en-US"/>
              <a:t>Second bullet</a:t>
            </a:r>
          </a:p>
          <a:p>
            <a:pPr lvl="1"/>
            <a:r>
              <a:rPr lang="en-US"/>
              <a:t>First bullet lorem ipsum dolor sit amet adipisci elit sed tempor</a:t>
            </a:r>
          </a:p>
          <a:p>
            <a:pPr lvl="2"/>
            <a:r>
              <a:rPr lang="en-US"/>
              <a:t>Second bullet</a:t>
            </a:r>
          </a:p>
          <a:p>
            <a:pPr lvl="1"/>
            <a:r>
              <a:rPr lang="en-US"/>
              <a:t>First bullet lorem ipsum dolor sit amet adipisci elit sed tempor</a:t>
            </a:r>
          </a:p>
          <a:p>
            <a:pPr lvl="2"/>
            <a:r>
              <a:rPr lang="en-US"/>
              <a:t>Second bullet</a:t>
            </a:r>
          </a:p>
          <a:p>
            <a:pPr lvl="1"/>
            <a:r>
              <a:rPr lang="en-US"/>
              <a:t>First bullet lorem ipsum dolor sit amet adipisci elit sed tempor</a:t>
            </a:r>
          </a:p>
          <a:p>
            <a:pPr lvl="2"/>
            <a:r>
              <a:rPr lang="en-US"/>
              <a:t>Second bullet</a:t>
            </a:r>
          </a:p>
        </p:txBody>
      </p:sp>
    </p:spTree>
    <p:extLst>
      <p:ext uri="{BB962C8B-B14F-4D97-AF65-F5344CB8AC3E}">
        <p14:creationId xmlns:p14="http://schemas.microsoft.com/office/powerpoint/2010/main" val="2021435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0AE9FF-744F-D949-AFD1-97568833B74A}"/>
              </a:ext>
            </a:extLst>
          </p:cNvPr>
          <p:cNvSpPr>
            <a:spLocks noGrp="1"/>
          </p:cNvSpPr>
          <p:nvPr>
            <p:ph type="sldNum" sz="quarter" idx="20"/>
          </p:nvPr>
        </p:nvSpPr>
        <p:spPr>
          <a:xfrm>
            <a:off x="11347742" y="6346858"/>
            <a:ext cx="382295" cy="193232"/>
          </a:xfrm>
        </p:spPr>
        <p:txBody>
          <a:bodyPr/>
          <a:lstStyle/>
          <a:p>
            <a:fld id="{63DCA5C9-2E11-4C67-86EB-AE1DE127DC64}" type="slidenum">
              <a:rPr lang="en-US" smtClean="0"/>
              <a:pPr/>
              <a:t>15</a:t>
            </a:fld>
            <a:endParaRPr lang="en-US"/>
          </a:p>
        </p:txBody>
      </p:sp>
      <p:sp>
        <p:nvSpPr>
          <p:cNvPr id="4" name="Footer Placeholder 3">
            <a:extLst>
              <a:ext uri="{FF2B5EF4-FFF2-40B4-BE49-F238E27FC236}">
                <a16:creationId xmlns:a16="http://schemas.microsoft.com/office/drawing/2014/main" id="{AAF0741E-07E6-6D45-9759-8BE6094B335A}"/>
              </a:ext>
            </a:extLst>
          </p:cNvPr>
          <p:cNvSpPr>
            <a:spLocks noGrp="1"/>
          </p:cNvSpPr>
          <p:nvPr>
            <p:ph type="ftr" sz="quarter" idx="21"/>
          </p:nvPr>
        </p:nvSpPr>
        <p:spPr>
          <a:xfrm>
            <a:off x="4038600" y="6343650"/>
            <a:ext cx="3844926" cy="203200"/>
          </a:xfrm>
        </p:spPr>
        <p:txBody>
          <a:bodyPr/>
          <a:lstStyle/>
          <a:p>
            <a:r>
              <a:rPr lang="en-US"/>
              <a:t>Confidential</a:t>
            </a:r>
          </a:p>
        </p:txBody>
      </p:sp>
      <p:sp>
        <p:nvSpPr>
          <p:cNvPr id="24" name="Title 23">
            <a:extLst>
              <a:ext uri="{FF2B5EF4-FFF2-40B4-BE49-F238E27FC236}">
                <a16:creationId xmlns:a16="http://schemas.microsoft.com/office/drawing/2014/main" id="{F50B9747-9049-B849-B366-A5AAACF937C2}"/>
              </a:ext>
            </a:extLst>
          </p:cNvPr>
          <p:cNvSpPr>
            <a:spLocks noGrp="1"/>
          </p:cNvSpPr>
          <p:nvPr>
            <p:ph type="title"/>
          </p:nvPr>
        </p:nvSpPr>
        <p:spPr/>
        <p:txBody>
          <a:bodyPr/>
          <a:lstStyle/>
          <a:p>
            <a:endParaRPr lang="en-US"/>
          </a:p>
        </p:txBody>
      </p:sp>
      <p:graphicFrame>
        <p:nvGraphicFramePr>
          <p:cNvPr id="19" name="Table 19">
            <a:extLst>
              <a:ext uri="{FF2B5EF4-FFF2-40B4-BE49-F238E27FC236}">
                <a16:creationId xmlns:a16="http://schemas.microsoft.com/office/drawing/2014/main" id="{5E285D3E-7CB0-9D4E-AE56-BAE808E07F44}"/>
              </a:ext>
            </a:extLst>
          </p:cNvPr>
          <p:cNvGraphicFramePr>
            <a:graphicFrameLocks noGrp="1"/>
          </p:cNvGraphicFramePr>
          <p:nvPr>
            <p:ph type="tbl" sz="quarter" idx="22"/>
            <p:extLst>
              <p:ext uri="{D42A27DB-BD31-4B8C-83A1-F6EECF244321}">
                <p14:modId xmlns:p14="http://schemas.microsoft.com/office/powerpoint/2010/main" val="3683895324"/>
              </p:ext>
            </p:extLst>
          </p:nvPr>
        </p:nvGraphicFramePr>
        <p:xfrm>
          <a:off x="461963" y="1687513"/>
          <a:ext cx="11268075" cy="3708400"/>
        </p:xfrm>
        <a:graphic>
          <a:graphicData uri="http://schemas.openxmlformats.org/drawingml/2006/table">
            <a:tbl>
              <a:tblPr firstRow="1" bandRow="1">
                <a:tableStyleId>{69012ECD-51FC-41F1-AA8D-1B2483CD663E}</a:tableStyleId>
              </a:tblPr>
              <a:tblGrid>
                <a:gridCol w="2253615">
                  <a:extLst>
                    <a:ext uri="{9D8B030D-6E8A-4147-A177-3AD203B41FA5}">
                      <a16:colId xmlns:a16="http://schemas.microsoft.com/office/drawing/2014/main" val="2677547178"/>
                    </a:ext>
                  </a:extLst>
                </a:gridCol>
                <a:gridCol w="2253615">
                  <a:extLst>
                    <a:ext uri="{9D8B030D-6E8A-4147-A177-3AD203B41FA5}">
                      <a16:colId xmlns:a16="http://schemas.microsoft.com/office/drawing/2014/main" val="2412581629"/>
                    </a:ext>
                  </a:extLst>
                </a:gridCol>
                <a:gridCol w="2253615">
                  <a:extLst>
                    <a:ext uri="{9D8B030D-6E8A-4147-A177-3AD203B41FA5}">
                      <a16:colId xmlns:a16="http://schemas.microsoft.com/office/drawing/2014/main" val="2533549328"/>
                    </a:ext>
                  </a:extLst>
                </a:gridCol>
                <a:gridCol w="2253615">
                  <a:extLst>
                    <a:ext uri="{9D8B030D-6E8A-4147-A177-3AD203B41FA5}">
                      <a16:colId xmlns:a16="http://schemas.microsoft.com/office/drawing/2014/main" val="2410840613"/>
                    </a:ext>
                  </a:extLst>
                </a:gridCol>
                <a:gridCol w="2253615">
                  <a:extLst>
                    <a:ext uri="{9D8B030D-6E8A-4147-A177-3AD203B41FA5}">
                      <a16:colId xmlns:a16="http://schemas.microsoft.com/office/drawing/2014/main" val="994381730"/>
                    </a:ext>
                  </a:extLst>
                </a:gridCol>
              </a:tblGrid>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918140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43727101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163804"/>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28108269"/>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13751093"/>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55070327"/>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05705430"/>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06022927"/>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48804865"/>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79595665"/>
                  </a:ext>
                </a:extLst>
              </a:tr>
            </a:tbl>
          </a:graphicData>
        </a:graphic>
      </p:graphicFrame>
    </p:spTree>
    <p:extLst>
      <p:ext uri="{BB962C8B-B14F-4D97-AF65-F5344CB8AC3E}">
        <p14:creationId xmlns:p14="http://schemas.microsoft.com/office/powerpoint/2010/main" val="433794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B001F-D4EF-4D4F-851F-F3C2649B1422}"/>
              </a:ext>
            </a:extLst>
          </p:cNvPr>
          <p:cNvSpPr>
            <a:spLocks noGrp="1"/>
          </p:cNvSpPr>
          <p:nvPr>
            <p:ph type="sldNum" sz="quarter" idx="15"/>
          </p:nvPr>
        </p:nvSpPr>
        <p:spPr>
          <a:xfrm>
            <a:off x="11347742" y="6346858"/>
            <a:ext cx="382295" cy="193232"/>
          </a:xfrm>
        </p:spPr>
        <p:txBody>
          <a:bodyPr/>
          <a:lstStyle/>
          <a:p>
            <a:fld id="{63DCA5C9-2E11-4C67-86EB-AE1DE127DC64}" type="slidenum">
              <a:rPr lang="en-US" smtClean="0"/>
              <a:pPr/>
              <a:t>16</a:t>
            </a:fld>
            <a:endParaRPr lang="en-US"/>
          </a:p>
        </p:txBody>
      </p:sp>
      <p:sp>
        <p:nvSpPr>
          <p:cNvPr id="4" name="Footer Placeholder 3">
            <a:extLst>
              <a:ext uri="{FF2B5EF4-FFF2-40B4-BE49-F238E27FC236}">
                <a16:creationId xmlns:a16="http://schemas.microsoft.com/office/drawing/2014/main" id="{789011DD-3E90-804F-9065-6F3F719676A0}"/>
              </a:ext>
            </a:extLst>
          </p:cNvPr>
          <p:cNvSpPr>
            <a:spLocks noGrp="1"/>
          </p:cNvSpPr>
          <p:nvPr>
            <p:ph type="ftr" sz="quarter" idx="17"/>
          </p:nvPr>
        </p:nvSpPr>
        <p:spPr>
          <a:xfrm>
            <a:off x="4038600" y="6343650"/>
            <a:ext cx="3844926" cy="203200"/>
          </a:xfrm>
        </p:spPr>
        <p:txBody>
          <a:bodyPr/>
          <a:lstStyle/>
          <a:p>
            <a:r>
              <a:rPr lang="en-US"/>
              <a:t>Confidential</a:t>
            </a:r>
          </a:p>
        </p:txBody>
      </p:sp>
      <p:sp>
        <p:nvSpPr>
          <p:cNvPr id="6" name="Title 5">
            <a:extLst>
              <a:ext uri="{FF2B5EF4-FFF2-40B4-BE49-F238E27FC236}">
                <a16:creationId xmlns:a16="http://schemas.microsoft.com/office/drawing/2014/main" id="{273B8D26-9814-B446-8015-1C2EBB79C082}"/>
              </a:ext>
            </a:extLst>
          </p:cNvPr>
          <p:cNvSpPr>
            <a:spLocks noGrp="1"/>
          </p:cNvSpPr>
          <p:nvPr>
            <p:ph type="title"/>
          </p:nvPr>
        </p:nvSpPr>
        <p:spPr>
          <a:xfrm>
            <a:off x="461964" y="412749"/>
            <a:ext cx="7421562" cy="1014413"/>
          </a:xfrm>
        </p:spPr>
        <p:txBody>
          <a:bodyPr/>
          <a:lstStyle/>
          <a:p>
            <a:r>
              <a:rPr lang="en-US"/>
              <a:t>Content page headline here lorem ipsum lorem ipsum up to two lines</a:t>
            </a:r>
          </a:p>
        </p:txBody>
      </p:sp>
      <p:sp>
        <p:nvSpPr>
          <p:cNvPr id="5" name="Content Placeholder 4">
            <a:extLst>
              <a:ext uri="{FF2B5EF4-FFF2-40B4-BE49-F238E27FC236}">
                <a16:creationId xmlns:a16="http://schemas.microsoft.com/office/drawing/2014/main" id="{52D61D13-C1E4-D646-8E2C-A31601AF1A76}"/>
              </a:ext>
            </a:extLst>
          </p:cNvPr>
          <p:cNvSpPr>
            <a:spLocks noGrp="1"/>
          </p:cNvSpPr>
          <p:nvPr>
            <p:ph type="body" sz="quarter" idx="18"/>
          </p:nvPr>
        </p:nvSpPr>
        <p:spPr>
          <a:xfrm>
            <a:off x="468311" y="1687513"/>
            <a:ext cx="7415213" cy="4370387"/>
          </a:xfrm>
        </p:spPr>
        <p:txBody>
          <a:bodyPr/>
          <a:lstStyle/>
          <a:p>
            <a:pPr lvl="1"/>
            <a:r>
              <a:rPr lang="en-US"/>
              <a:t>Subhead/intro text here intro Lorem Ipsum uci od quia volorunt expelique net unt as vel inctate lorem Ipsum.</a:t>
            </a:r>
          </a:p>
          <a:p>
            <a:r>
              <a:rPr lang="en-US"/>
              <a:t>Standard body here 16pts Elesti conse ea veribea turerum aspe nusande liquam ullenti tor autatas imolupt aquibus si vendeli quiil et volum quo est quibus aut qui sequi alique velitis resequa ectempos dst estrum quae volupta</a:t>
            </a:r>
          </a:p>
          <a:p>
            <a:pPr lvl="2"/>
            <a:r>
              <a:rPr lang="en-US"/>
              <a:t>First bullet here</a:t>
            </a:r>
          </a:p>
          <a:p>
            <a:pPr lvl="3"/>
            <a:r>
              <a:rPr lang="en-US"/>
              <a:t>Second bullet here</a:t>
            </a:r>
          </a:p>
          <a:p>
            <a:pPr lvl="3"/>
            <a:endParaRPr lang="en-US"/>
          </a:p>
          <a:p>
            <a:r>
              <a:rPr lang="en-US"/>
              <a:t>Standard body here 16pts Elesti conse ea veribea turerum aspe nusande liquam ullenti tor autatas imolupt aquibus si vendeli quiil et volum quo est quibus aut qui sequi alique velitis resequa ectempos dst estrum quae. Standard body here 16pts Elesti conse ea veribea turerum aspe nusande liquam ullenti tor autatas imolupt aquibus si vendeli quiil et volum quo est quibus aut qui sequi alique velitis resequa ectempos dst estrum quae</a:t>
            </a:r>
          </a:p>
          <a:p>
            <a:endParaRPr lang="en-US"/>
          </a:p>
        </p:txBody>
      </p:sp>
      <p:sp>
        <p:nvSpPr>
          <p:cNvPr id="12" name="Picture Placeholder 11">
            <a:extLst>
              <a:ext uri="{FF2B5EF4-FFF2-40B4-BE49-F238E27FC236}">
                <a16:creationId xmlns:a16="http://schemas.microsoft.com/office/drawing/2014/main" id="{FB416444-744B-6044-934D-A62D3C404B36}"/>
              </a:ext>
            </a:extLst>
          </p:cNvPr>
          <p:cNvSpPr>
            <a:spLocks noGrp="1"/>
          </p:cNvSpPr>
          <p:nvPr>
            <p:ph type="pic" sz="quarter" idx="19"/>
          </p:nvPr>
        </p:nvSpPr>
        <p:spPr/>
      </p:sp>
    </p:spTree>
    <p:extLst>
      <p:ext uri="{BB962C8B-B14F-4D97-AF65-F5344CB8AC3E}">
        <p14:creationId xmlns:p14="http://schemas.microsoft.com/office/powerpoint/2010/main" val="1445025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B001F-D4EF-4D4F-851F-F3C2649B1422}"/>
              </a:ext>
            </a:extLst>
          </p:cNvPr>
          <p:cNvSpPr>
            <a:spLocks noGrp="1"/>
          </p:cNvSpPr>
          <p:nvPr>
            <p:ph type="sldNum" sz="quarter" idx="14"/>
          </p:nvPr>
        </p:nvSpPr>
        <p:spPr>
          <a:xfrm>
            <a:off x="11347742" y="6346858"/>
            <a:ext cx="382295" cy="193232"/>
          </a:xfrm>
        </p:spPr>
        <p:txBody>
          <a:bodyPr/>
          <a:lstStyle/>
          <a:p>
            <a:fld id="{63DCA5C9-2E11-4C67-86EB-AE1DE127DC64}" type="slidenum">
              <a:rPr lang="en-US" smtClean="0"/>
              <a:pPr/>
              <a:t>17</a:t>
            </a:fld>
            <a:endParaRPr lang="en-US"/>
          </a:p>
        </p:txBody>
      </p:sp>
      <p:sp>
        <p:nvSpPr>
          <p:cNvPr id="4" name="Footer Placeholder 3">
            <a:extLst>
              <a:ext uri="{FF2B5EF4-FFF2-40B4-BE49-F238E27FC236}">
                <a16:creationId xmlns:a16="http://schemas.microsoft.com/office/drawing/2014/main" id="{789011DD-3E90-804F-9065-6F3F719676A0}"/>
              </a:ext>
            </a:extLst>
          </p:cNvPr>
          <p:cNvSpPr>
            <a:spLocks noGrp="1"/>
          </p:cNvSpPr>
          <p:nvPr>
            <p:ph type="ftr" sz="quarter" idx="16"/>
          </p:nvPr>
        </p:nvSpPr>
        <p:spPr>
          <a:xfrm>
            <a:off x="4038600" y="6343650"/>
            <a:ext cx="3844926" cy="203200"/>
          </a:xfrm>
        </p:spPr>
        <p:txBody>
          <a:bodyPr/>
          <a:lstStyle/>
          <a:p>
            <a:r>
              <a:rPr lang="en-US"/>
              <a:t>Confidential</a:t>
            </a:r>
          </a:p>
        </p:txBody>
      </p:sp>
      <p:sp>
        <p:nvSpPr>
          <p:cNvPr id="5" name="Content Placeholder 4">
            <a:extLst>
              <a:ext uri="{FF2B5EF4-FFF2-40B4-BE49-F238E27FC236}">
                <a16:creationId xmlns:a16="http://schemas.microsoft.com/office/drawing/2014/main" id="{52D61D13-C1E4-D646-8E2C-A31601AF1A76}"/>
              </a:ext>
            </a:extLst>
          </p:cNvPr>
          <p:cNvSpPr>
            <a:spLocks noGrp="1"/>
          </p:cNvSpPr>
          <p:nvPr>
            <p:ph sz="quarter" idx="18"/>
          </p:nvPr>
        </p:nvSpPr>
        <p:spPr>
          <a:xfrm>
            <a:off x="461964" y="1687513"/>
            <a:ext cx="11268073" cy="4370387"/>
          </a:xfrm>
        </p:spPr>
        <p:txBody>
          <a:bodyPr/>
          <a:lstStyle/>
          <a:p>
            <a:pPr lvl="1"/>
            <a:r>
              <a:rPr lang="en-US"/>
              <a:t>Subhead/intro text here intro Lorem Ipsum uci od quia volorunt expelique net unt as vel inctate. Lorem Ipsum uci od quia volorunt expelique net unt as vel inctate.</a:t>
            </a:r>
          </a:p>
          <a:p>
            <a:r>
              <a:rPr lang="en-US"/>
              <a:t>Standard body here 16pts Elesti conse ea veribea turerum aspe nusande liquam ullenti tor autatas imolupt aquibus si vendeli quiil et volum quo est quibus aut qui sequi alique velitis resequa ectempos dst estrum quae volupta 18pts leading. Standard body here 16pts Elesti conse ea veribea turerum aspe nusande liquam ullenti tor autatas imolupt aquibus si vendeli quiil et volum quo est quibus aut qui sequi alique velitis resequa ectempos dst estrum quae volupta.</a:t>
            </a:r>
          </a:p>
          <a:p>
            <a:pPr lvl="2"/>
            <a:r>
              <a:rPr lang="en-US"/>
              <a:t>First bullet here</a:t>
            </a:r>
          </a:p>
          <a:p>
            <a:pPr lvl="3"/>
            <a:r>
              <a:rPr lang="en-US"/>
              <a:t>Second bullet here</a:t>
            </a:r>
          </a:p>
          <a:p>
            <a:endParaRPr lang="en-US"/>
          </a:p>
        </p:txBody>
      </p:sp>
      <p:sp>
        <p:nvSpPr>
          <p:cNvPr id="6" name="Title 5">
            <a:extLst>
              <a:ext uri="{FF2B5EF4-FFF2-40B4-BE49-F238E27FC236}">
                <a16:creationId xmlns:a16="http://schemas.microsoft.com/office/drawing/2014/main" id="{273B8D26-9814-B446-8015-1C2EBB79C082}"/>
              </a:ext>
            </a:extLst>
          </p:cNvPr>
          <p:cNvSpPr>
            <a:spLocks noGrp="1"/>
          </p:cNvSpPr>
          <p:nvPr>
            <p:ph type="title"/>
          </p:nvPr>
        </p:nvSpPr>
        <p:spPr>
          <a:xfrm>
            <a:off x="461964" y="412749"/>
            <a:ext cx="11268074" cy="1014414"/>
          </a:xfrm>
        </p:spPr>
        <p:txBody>
          <a:bodyPr/>
          <a:lstStyle/>
          <a:p>
            <a:r>
              <a:rPr lang="en-US"/>
              <a:t>Content page headline here lorem ipsum two lines headline lorem ipsum up to two lines</a:t>
            </a:r>
          </a:p>
        </p:txBody>
      </p:sp>
      <p:grpSp>
        <p:nvGrpSpPr>
          <p:cNvPr id="12" name="Group 11">
            <a:extLst>
              <a:ext uri="{FF2B5EF4-FFF2-40B4-BE49-F238E27FC236}">
                <a16:creationId xmlns:a16="http://schemas.microsoft.com/office/drawing/2014/main" id="{A0219BAB-5981-FA4D-981F-F1B375B20FFA}"/>
              </a:ext>
            </a:extLst>
          </p:cNvPr>
          <p:cNvGrpSpPr/>
          <p:nvPr/>
        </p:nvGrpSpPr>
        <p:grpSpPr>
          <a:xfrm>
            <a:off x="8165104" y="3766125"/>
            <a:ext cx="3574054" cy="2097842"/>
            <a:chOff x="5168900" y="4073263"/>
            <a:chExt cx="3609975" cy="2118926"/>
          </a:xfrm>
          <a:solidFill>
            <a:schemeClr val="accent4"/>
          </a:solidFill>
        </p:grpSpPr>
        <p:grpSp>
          <p:nvGrpSpPr>
            <p:cNvPr id="13" name="Group 12">
              <a:extLst>
                <a:ext uri="{FF2B5EF4-FFF2-40B4-BE49-F238E27FC236}">
                  <a16:creationId xmlns:a16="http://schemas.microsoft.com/office/drawing/2014/main" id="{905EDD48-352B-3E40-9750-9B55F984CCD3}"/>
                </a:ext>
              </a:extLst>
            </p:cNvPr>
            <p:cNvGrpSpPr/>
            <p:nvPr/>
          </p:nvGrpSpPr>
          <p:grpSpPr>
            <a:xfrm>
              <a:off x="5168900" y="4815195"/>
              <a:ext cx="3609975" cy="1376994"/>
              <a:chOff x="1505484" y="4688195"/>
              <a:chExt cx="3617407" cy="1376994"/>
            </a:xfrm>
            <a:grpFill/>
          </p:grpSpPr>
          <p:sp>
            <p:nvSpPr>
              <p:cNvPr id="17" name="Rectangle 16">
                <a:extLst>
                  <a:ext uri="{FF2B5EF4-FFF2-40B4-BE49-F238E27FC236}">
                    <a16:creationId xmlns:a16="http://schemas.microsoft.com/office/drawing/2014/main" id="{0DA7A705-2099-4C4C-8DE3-84D1C0E34542}"/>
                  </a:ext>
                </a:extLst>
              </p:cNvPr>
              <p:cNvSpPr/>
              <p:nvPr/>
            </p:nvSpPr>
            <p:spPr>
              <a:xfrm>
                <a:off x="1505484" y="4688195"/>
                <a:ext cx="3617407" cy="13769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8" name="TextBox 17">
                <a:extLst>
                  <a:ext uri="{FF2B5EF4-FFF2-40B4-BE49-F238E27FC236}">
                    <a16:creationId xmlns:a16="http://schemas.microsoft.com/office/drawing/2014/main" id="{9FA49B76-9C2A-3345-9493-8809B864DA85}"/>
                  </a:ext>
                </a:extLst>
              </p:cNvPr>
              <p:cNvSpPr txBox="1"/>
              <p:nvPr/>
            </p:nvSpPr>
            <p:spPr>
              <a:xfrm>
                <a:off x="1564921" y="4688196"/>
                <a:ext cx="3498532" cy="1367828"/>
              </a:xfrm>
              <a:prstGeom prst="rect">
                <a:avLst/>
              </a:prstGeom>
              <a:solidFill>
                <a:schemeClr val="tx1"/>
              </a:solidFill>
              <a:ln>
                <a:noFill/>
              </a:ln>
            </p:spPr>
            <p:txBody>
              <a:bodyPr wrap="square" rtlCol="0">
                <a:spAutoFit/>
              </a:bodyPr>
              <a:lstStyle/>
              <a:p>
                <a:r>
                  <a:rPr lang="en-US" sz="1000" b="1">
                    <a:solidFill>
                      <a:schemeClr val="bg1"/>
                    </a:solidFill>
                    <a:ea typeface="Corbel" charset="0"/>
                    <a:cs typeface="Corbel" charset="0"/>
                  </a:rPr>
                  <a:t>Indenting text and bullets</a:t>
                </a:r>
              </a:p>
              <a:p>
                <a:r>
                  <a:rPr lang="en-US" sz="900">
                    <a:solidFill>
                      <a:schemeClr val="bg1"/>
                    </a:solidFill>
                    <a:ea typeface="Corbel" charset="0"/>
                    <a:cs typeface="Corbel" charset="0"/>
                  </a:rPr>
                  <a:t>Using the “Bullet” icon is discouraged, as it will default to the built-in PowerPoint indent/bullet styles and will not make use of the custom indent/bullet styles.</a:t>
                </a:r>
              </a:p>
              <a:p>
                <a:br>
                  <a:rPr lang="en-US" sz="900">
                    <a:solidFill>
                      <a:schemeClr val="bg1"/>
                    </a:solidFill>
                    <a:ea typeface="Corbel" charset="0"/>
                    <a:cs typeface="Corbel" charset="0"/>
                  </a:rPr>
                </a:br>
                <a:r>
                  <a:rPr lang="en-US" sz="900">
                    <a:solidFill>
                      <a:schemeClr val="bg1"/>
                    </a:solidFill>
                    <a:ea typeface="Corbel" charset="0"/>
                    <a:cs typeface="Corbel" charset="0"/>
                  </a:rPr>
                  <a:t>Instead, use the “Decrease/Increase List Level”  </a:t>
                </a:r>
                <a:br>
                  <a:rPr lang="en-US" sz="900">
                    <a:solidFill>
                      <a:schemeClr val="bg1"/>
                    </a:solidFill>
                    <a:ea typeface="Corbel" charset="0"/>
                    <a:cs typeface="Corbel" charset="0"/>
                  </a:rPr>
                </a:br>
                <a:r>
                  <a:rPr lang="en-US" sz="900">
                    <a:solidFill>
                      <a:schemeClr val="bg1"/>
                    </a:solidFill>
                    <a:ea typeface="Corbel" charset="0"/>
                    <a:cs typeface="Corbel" charset="0"/>
                  </a:rPr>
                  <a:t>buttons in the Home tab to toggle between different indent levels using the existing bullet examples in the content slides.</a:t>
                </a:r>
              </a:p>
            </p:txBody>
          </p:sp>
        </p:grpSp>
        <p:grpSp>
          <p:nvGrpSpPr>
            <p:cNvPr id="14" name="Group 13">
              <a:extLst>
                <a:ext uri="{FF2B5EF4-FFF2-40B4-BE49-F238E27FC236}">
                  <a16:creationId xmlns:a16="http://schemas.microsoft.com/office/drawing/2014/main" id="{B3668FC5-ED97-5E4F-96B6-61B67A5FD730}"/>
                </a:ext>
              </a:extLst>
            </p:cNvPr>
            <p:cNvGrpSpPr/>
            <p:nvPr/>
          </p:nvGrpSpPr>
          <p:grpSpPr>
            <a:xfrm>
              <a:off x="5168900" y="4073263"/>
              <a:ext cx="3609975" cy="741933"/>
              <a:chOff x="8131175" y="3924038"/>
              <a:chExt cx="3609975" cy="741933"/>
            </a:xfrm>
            <a:grpFill/>
          </p:grpSpPr>
          <p:pic>
            <p:nvPicPr>
              <p:cNvPr id="15" name="Picture 14">
                <a:extLst>
                  <a:ext uri="{FF2B5EF4-FFF2-40B4-BE49-F238E27FC236}">
                    <a16:creationId xmlns:a16="http://schemas.microsoft.com/office/drawing/2014/main" id="{C7309330-F560-504E-A5BE-BA96A3DD46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29"/>
              <a:stretch/>
            </p:blipFill>
            <p:spPr>
              <a:xfrm>
                <a:off x="8131175" y="3924038"/>
                <a:ext cx="3609975" cy="741933"/>
              </a:xfrm>
              <a:prstGeom prst="rect">
                <a:avLst/>
              </a:prstGeom>
              <a:grpFill/>
              <a:ln>
                <a:noFill/>
              </a:ln>
            </p:spPr>
          </p:pic>
          <p:sp>
            <p:nvSpPr>
              <p:cNvPr id="16" name="Oval 15">
                <a:extLst>
                  <a:ext uri="{FF2B5EF4-FFF2-40B4-BE49-F238E27FC236}">
                    <a16:creationId xmlns:a16="http://schemas.microsoft.com/office/drawing/2014/main" id="{F309405F-DA84-174E-8940-CF4F798385A5}"/>
                  </a:ext>
                </a:extLst>
              </p:cNvPr>
              <p:cNvSpPr/>
              <p:nvPr/>
            </p:nvSpPr>
            <p:spPr bwMode="auto">
              <a:xfrm>
                <a:off x="10746735" y="4181188"/>
                <a:ext cx="537159" cy="335724"/>
              </a:xfrm>
              <a:prstGeom prst="ellipse">
                <a:avLst/>
              </a:prstGeom>
              <a:noFill/>
              <a:ln w="38100" cap="flat">
                <a:solidFill>
                  <a:srgbClr val="C00000"/>
                </a:solidFill>
                <a:bevel/>
                <a:headEnd/>
                <a:tailEnd/>
              </a:ln>
              <a:effectLst/>
            </p:spPr>
            <p:txBody>
              <a:bodyPr wrap="none" rtlCol="0" anchor="ctr"/>
              <a:lstStyle/>
              <a:p>
                <a:pPr algn="ctr"/>
                <a:endParaRPr lang="en-US" sz="1350">
                  <a:solidFill>
                    <a:schemeClr val="accent6"/>
                  </a:solidFill>
                </a:endParaRPr>
              </a:p>
            </p:txBody>
          </p:sp>
        </p:grpSp>
      </p:grpSp>
    </p:spTree>
    <p:extLst>
      <p:ext uri="{BB962C8B-B14F-4D97-AF65-F5344CB8AC3E}">
        <p14:creationId xmlns:p14="http://schemas.microsoft.com/office/powerpoint/2010/main" val="14950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subTnLst>
                                    <p:set>
                                      <p:cBhvr override="childStyle">
                                        <p:cTn dur="1" fill="hold" display="0" masterRel="sameClick" afterEffect="1">
                                          <p:stCondLst>
                                            <p:cond evt="end" delay="0">
                                              <p:tn val="5"/>
                                            </p:cond>
                                          </p:stCondLst>
                                        </p:cTn>
                                        <p:tgtEl>
                                          <p:spTgt spid="12"/>
                                        </p:tgtEl>
                                        <p:attrNameLst>
                                          <p:attrName>style.visibility</p:attrName>
                                        </p:attrNameLst>
                                      </p:cBhvr>
                                      <p:to>
                                        <p:strVal val="hidden"/>
                                      </p:to>
                                    </p:set>
                                  </p:subTnLst>
                                </p:cTn>
                              </p:par>
                              <p:par>
                                <p:cTn id="8" presetID="10" presetClass="exit" presetSubtype="0" fill="hold" nodeType="withEffect">
                                  <p:stCondLst>
                                    <p:cond delay="0"/>
                                  </p:stCondLst>
                                  <p:childTnLst>
                                    <p:animEffect transition="out" filter="fade">
                                      <p:cBhvr>
                                        <p:cTn id="9" dur="10"/>
                                        <p:tgtEl>
                                          <p:spTgt spid="12"/>
                                        </p:tgtEl>
                                      </p:cBhvr>
                                    </p:animEffect>
                                    <p:set>
                                      <p:cBhvr>
                                        <p:cTn id="10" dur="1" fill="hold">
                                          <p:stCondLst>
                                            <p:cond delay="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B001F-D4EF-4D4F-851F-F3C2649B1422}"/>
              </a:ext>
            </a:extLst>
          </p:cNvPr>
          <p:cNvSpPr>
            <a:spLocks noGrp="1"/>
          </p:cNvSpPr>
          <p:nvPr>
            <p:ph type="sldNum" sz="quarter" idx="15"/>
          </p:nvPr>
        </p:nvSpPr>
        <p:spPr>
          <a:xfrm>
            <a:off x="11347742" y="6346858"/>
            <a:ext cx="382295" cy="193232"/>
          </a:xfrm>
        </p:spPr>
        <p:txBody>
          <a:bodyPr/>
          <a:lstStyle/>
          <a:p>
            <a:fld id="{63DCA5C9-2E11-4C67-86EB-AE1DE127DC64}" type="slidenum">
              <a:rPr lang="en-US" smtClean="0"/>
              <a:pPr/>
              <a:t>18</a:t>
            </a:fld>
            <a:endParaRPr lang="en-US"/>
          </a:p>
        </p:txBody>
      </p:sp>
      <p:sp>
        <p:nvSpPr>
          <p:cNvPr id="4" name="Footer Placeholder 3">
            <a:extLst>
              <a:ext uri="{FF2B5EF4-FFF2-40B4-BE49-F238E27FC236}">
                <a16:creationId xmlns:a16="http://schemas.microsoft.com/office/drawing/2014/main" id="{789011DD-3E90-804F-9065-6F3F719676A0}"/>
              </a:ext>
            </a:extLst>
          </p:cNvPr>
          <p:cNvSpPr>
            <a:spLocks noGrp="1"/>
          </p:cNvSpPr>
          <p:nvPr>
            <p:ph type="ftr" sz="quarter" idx="17"/>
          </p:nvPr>
        </p:nvSpPr>
        <p:spPr>
          <a:xfrm>
            <a:off x="4038600" y="6343650"/>
            <a:ext cx="3844926" cy="203200"/>
          </a:xfrm>
        </p:spPr>
        <p:txBody>
          <a:bodyPr/>
          <a:lstStyle/>
          <a:p>
            <a:r>
              <a:rPr lang="en-US"/>
              <a:t>Confidential</a:t>
            </a:r>
          </a:p>
        </p:txBody>
      </p:sp>
      <p:sp>
        <p:nvSpPr>
          <p:cNvPr id="5" name="Content Placeholder 4">
            <a:extLst>
              <a:ext uri="{FF2B5EF4-FFF2-40B4-BE49-F238E27FC236}">
                <a16:creationId xmlns:a16="http://schemas.microsoft.com/office/drawing/2014/main" id="{52D61D13-C1E4-D646-8E2C-A31601AF1A76}"/>
              </a:ext>
            </a:extLst>
          </p:cNvPr>
          <p:cNvSpPr>
            <a:spLocks noGrp="1"/>
          </p:cNvSpPr>
          <p:nvPr>
            <p:ph sz="quarter" idx="18"/>
          </p:nvPr>
        </p:nvSpPr>
        <p:spPr>
          <a:xfrm>
            <a:off x="471488" y="1687513"/>
            <a:ext cx="5476875" cy="4370387"/>
          </a:xfrm>
        </p:spPr>
        <p:txBody>
          <a:bodyPr/>
          <a:lstStyle/>
          <a:p>
            <a:pPr lvl="1"/>
            <a:r>
              <a:rPr lang="en-US"/>
              <a:t>Subhead/intro text here intro  </a:t>
            </a:r>
            <a:br>
              <a:rPr lang="en-US"/>
            </a:br>
            <a:r>
              <a:rPr lang="en-US"/>
              <a:t>Lorem Ipsum uci od quia volorunt.</a:t>
            </a:r>
          </a:p>
          <a:p>
            <a:r>
              <a:rPr lang="en-US"/>
              <a:t>Standard body here 16pts Elesti conse ea veribea turerum aspe nusande liquam ullenti tor autatas imolupt aquibus si vendeli quiil et volum quo est quibus aut qui sequi alique velitis.</a:t>
            </a:r>
          </a:p>
          <a:p>
            <a:pPr lvl="2"/>
            <a:r>
              <a:rPr lang="en-US"/>
              <a:t>First bullet here</a:t>
            </a:r>
          </a:p>
          <a:p>
            <a:pPr lvl="3"/>
            <a:r>
              <a:rPr lang="en-US"/>
              <a:t>Second bullet here</a:t>
            </a:r>
          </a:p>
          <a:p>
            <a:endParaRPr lang="en-US"/>
          </a:p>
        </p:txBody>
      </p:sp>
      <p:sp>
        <p:nvSpPr>
          <p:cNvPr id="8" name="Content Placeholder 7">
            <a:extLst>
              <a:ext uri="{FF2B5EF4-FFF2-40B4-BE49-F238E27FC236}">
                <a16:creationId xmlns:a16="http://schemas.microsoft.com/office/drawing/2014/main" id="{2DCF4481-3DB4-C34F-BF52-5915DC92E84A}"/>
              </a:ext>
            </a:extLst>
          </p:cNvPr>
          <p:cNvSpPr>
            <a:spLocks noGrp="1"/>
          </p:cNvSpPr>
          <p:nvPr>
            <p:ph sz="quarter" idx="19"/>
          </p:nvPr>
        </p:nvSpPr>
        <p:spPr>
          <a:xfrm>
            <a:off x="6248173" y="1687513"/>
            <a:ext cx="5476875" cy="4370387"/>
          </a:xfrm>
        </p:spPr>
        <p:txBody>
          <a:bodyPr/>
          <a:lstStyle/>
          <a:p>
            <a:pPr lvl="1"/>
            <a:r>
              <a:rPr lang="en-US"/>
              <a:t>Subhead/intro text here intro  </a:t>
            </a:r>
            <a:br>
              <a:rPr lang="en-US"/>
            </a:br>
            <a:r>
              <a:rPr lang="en-US"/>
              <a:t>Lorem Ipsum uci od quia volorunt.</a:t>
            </a:r>
          </a:p>
          <a:p>
            <a:r>
              <a:rPr lang="en-US"/>
              <a:t>Standard body here 16pts Elesti conse ea veribea turerum aspe nusande liquam ullenti tor autatas imolupt aquibus si vendeli quiil et volum quo est quibus aut qui sequi alique velitis.</a:t>
            </a:r>
          </a:p>
          <a:p>
            <a:pPr lvl="2"/>
            <a:r>
              <a:rPr lang="en-US"/>
              <a:t>First bullet here</a:t>
            </a:r>
          </a:p>
          <a:p>
            <a:pPr lvl="3"/>
            <a:r>
              <a:rPr lang="en-US"/>
              <a:t>Second bullet here</a:t>
            </a:r>
          </a:p>
        </p:txBody>
      </p:sp>
      <p:sp>
        <p:nvSpPr>
          <p:cNvPr id="6" name="Title 5">
            <a:extLst>
              <a:ext uri="{FF2B5EF4-FFF2-40B4-BE49-F238E27FC236}">
                <a16:creationId xmlns:a16="http://schemas.microsoft.com/office/drawing/2014/main" id="{273B8D26-9814-B446-8015-1C2EBB79C082}"/>
              </a:ext>
            </a:extLst>
          </p:cNvPr>
          <p:cNvSpPr>
            <a:spLocks noGrp="1"/>
          </p:cNvSpPr>
          <p:nvPr>
            <p:ph type="title"/>
          </p:nvPr>
        </p:nvSpPr>
        <p:spPr>
          <a:xfrm>
            <a:off x="461964" y="412749"/>
            <a:ext cx="11268074" cy="1014414"/>
          </a:xfrm>
        </p:spPr>
        <p:txBody>
          <a:bodyPr/>
          <a:lstStyle/>
          <a:p>
            <a:r>
              <a:rPr lang="en-US"/>
              <a:t>Content page headline here lorem ipsum headline lorem ipsum up to two lines</a:t>
            </a:r>
          </a:p>
        </p:txBody>
      </p:sp>
    </p:spTree>
    <p:extLst>
      <p:ext uri="{BB962C8B-B14F-4D97-AF65-F5344CB8AC3E}">
        <p14:creationId xmlns:p14="http://schemas.microsoft.com/office/powerpoint/2010/main" val="9045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450B9F-3A7F-9E41-ADB2-9D586C363AA7}"/>
              </a:ext>
            </a:extLst>
          </p:cNvPr>
          <p:cNvSpPr>
            <a:spLocks noGrp="1"/>
          </p:cNvSpPr>
          <p:nvPr>
            <p:ph type="sldNum" sz="quarter" idx="16"/>
          </p:nvPr>
        </p:nvSpPr>
        <p:spPr>
          <a:xfrm>
            <a:off x="11347742" y="6346858"/>
            <a:ext cx="382295" cy="193232"/>
          </a:xfrm>
        </p:spPr>
        <p:txBody>
          <a:bodyPr/>
          <a:lstStyle/>
          <a:p>
            <a:fld id="{63DCA5C9-2E11-4C67-86EB-AE1DE127DC64}" type="slidenum">
              <a:rPr lang="en-US" smtClean="0"/>
              <a:pPr/>
              <a:t>19</a:t>
            </a:fld>
            <a:endParaRPr lang="en-US"/>
          </a:p>
        </p:txBody>
      </p:sp>
      <p:sp>
        <p:nvSpPr>
          <p:cNvPr id="4" name="Footer Placeholder 3">
            <a:extLst>
              <a:ext uri="{FF2B5EF4-FFF2-40B4-BE49-F238E27FC236}">
                <a16:creationId xmlns:a16="http://schemas.microsoft.com/office/drawing/2014/main" id="{B371BC79-AD60-7F4C-A8F2-6AEC85066D39}"/>
              </a:ext>
            </a:extLst>
          </p:cNvPr>
          <p:cNvSpPr>
            <a:spLocks noGrp="1"/>
          </p:cNvSpPr>
          <p:nvPr>
            <p:ph type="ftr" sz="quarter" idx="18"/>
          </p:nvPr>
        </p:nvSpPr>
        <p:spPr>
          <a:xfrm>
            <a:off x="4038600" y="6343650"/>
            <a:ext cx="3844926" cy="203200"/>
          </a:xfrm>
        </p:spPr>
        <p:txBody>
          <a:bodyPr/>
          <a:lstStyle/>
          <a:p>
            <a:r>
              <a:rPr lang="en-US"/>
              <a:t>Confidential</a:t>
            </a:r>
          </a:p>
        </p:txBody>
      </p:sp>
      <p:sp>
        <p:nvSpPr>
          <p:cNvPr id="5" name="Content Placeholder 4">
            <a:extLst>
              <a:ext uri="{FF2B5EF4-FFF2-40B4-BE49-F238E27FC236}">
                <a16:creationId xmlns:a16="http://schemas.microsoft.com/office/drawing/2014/main" id="{646745F6-FAEA-4B48-8CE5-419DF4CE63A4}"/>
              </a:ext>
            </a:extLst>
          </p:cNvPr>
          <p:cNvSpPr>
            <a:spLocks noGrp="1"/>
          </p:cNvSpPr>
          <p:nvPr>
            <p:ph sz="quarter" idx="19"/>
          </p:nvPr>
        </p:nvSpPr>
        <p:spPr>
          <a:xfrm>
            <a:off x="471488" y="1687513"/>
            <a:ext cx="3567111" cy="4370387"/>
          </a:xfrm>
        </p:spPr>
        <p:txBody>
          <a:bodyPr/>
          <a:lstStyle/>
          <a:p>
            <a:pPr lvl="1"/>
            <a:r>
              <a:rPr lang="en-US"/>
              <a:t>Subhead/intro text here intro Lorem Ipsum volorunt.</a:t>
            </a:r>
          </a:p>
          <a:p>
            <a:r>
              <a:rPr lang="en-US"/>
              <a:t>Standard body here 16pts Elesti conse ea veribea turerum aspe nusande liquam ullenti tor autatas imolupt aquibus si.</a:t>
            </a:r>
          </a:p>
          <a:p>
            <a:pPr lvl="2"/>
            <a:r>
              <a:rPr lang="en-US"/>
              <a:t>First bullet here</a:t>
            </a:r>
          </a:p>
          <a:p>
            <a:pPr lvl="3"/>
            <a:r>
              <a:rPr lang="en-US"/>
              <a:t>Second bullet here</a:t>
            </a:r>
          </a:p>
          <a:p>
            <a:endParaRPr lang="en-US"/>
          </a:p>
          <a:p>
            <a:endParaRPr lang="en-US"/>
          </a:p>
        </p:txBody>
      </p:sp>
      <p:sp>
        <p:nvSpPr>
          <p:cNvPr id="6" name="Content Placeholder 5">
            <a:extLst>
              <a:ext uri="{FF2B5EF4-FFF2-40B4-BE49-F238E27FC236}">
                <a16:creationId xmlns:a16="http://schemas.microsoft.com/office/drawing/2014/main" id="{657D375C-EE45-7D4B-80F1-1D82179139F5}"/>
              </a:ext>
            </a:extLst>
          </p:cNvPr>
          <p:cNvSpPr>
            <a:spLocks noGrp="1"/>
          </p:cNvSpPr>
          <p:nvPr>
            <p:ph sz="quarter" idx="20"/>
          </p:nvPr>
        </p:nvSpPr>
        <p:spPr>
          <a:xfrm>
            <a:off x="4317773" y="1687513"/>
            <a:ext cx="3567111" cy="4370387"/>
          </a:xfrm>
        </p:spPr>
        <p:txBody>
          <a:bodyPr/>
          <a:lstStyle/>
          <a:p>
            <a:pPr lvl="1"/>
            <a:r>
              <a:rPr lang="en-US"/>
              <a:t>Subhead/intro text here intro Lorem Ipsum volorunt.</a:t>
            </a:r>
          </a:p>
          <a:p>
            <a:r>
              <a:rPr lang="en-US"/>
              <a:t>Standard body here 16pts Elesti conse ea veribea turerum aspe nusande liquam ullenti tor autatas imolupt aquibus si.</a:t>
            </a:r>
          </a:p>
          <a:p>
            <a:pPr lvl="2"/>
            <a:r>
              <a:rPr lang="en-US"/>
              <a:t>First bullet here</a:t>
            </a:r>
          </a:p>
          <a:p>
            <a:pPr lvl="3"/>
            <a:r>
              <a:rPr lang="en-US"/>
              <a:t>Second bullet here</a:t>
            </a:r>
          </a:p>
          <a:p>
            <a:endParaRPr lang="en-US"/>
          </a:p>
          <a:p>
            <a:endParaRPr lang="en-US"/>
          </a:p>
        </p:txBody>
      </p:sp>
      <p:sp>
        <p:nvSpPr>
          <p:cNvPr id="7" name="Content Placeholder 6">
            <a:extLst>
              <a:ext uri="{FF2B5EF4-FFF2-40B4-BE49-F238E27FC236}">
                <a16:creationId xmlns:a16="http://schemas.microsoft.com/office/drawing/2014/main" id="{36A0FB5A-B94D-7E4D-AC60-0562F9BCE9CE}"/>
              </a:ext>
            </a:extLst>
          </p:cNvPr>
          <p:cNvSpPr>
            <a:spLocks noGrp="1"/>
          </p:cNvSpPr>
          <p:nvPr>
            <p:ph sz="quarter" idx="21"/>
          </p:nvPr>
        </p:nvSpPr>
        <p:spPr>
          <a:xfrm>
            <a:off x="8178573" y="1687513"/>
            <a:ext cx="3567111" cy="4370387"/>
          </a:xfrm>
        </p:spPr>
        <p:txBody>
          <a:bodyPr/>
          <a:lstStyle/>
          <a:p>
            <a:pPr lvl="1"/>
            <a:r>
              <a:rPr lang="en-US"/>
              <a:t>Subhead/intro text here intro Lorem Ipsum volorunt.</a:t>
            </a:r>
          </a:p>
          <a:p>
            <a:r>
              <a:rPr lang="en-US"/>
              <a:t>Standard body here 16pts Elesti conse ea veribea turerum aspe nusande liquam ullenti tor autatas imolupt aquibus si.</a:t>
            </a:r>
          </a:p>
          <a:p>
            <a:pPr lvl="2"/>
            <a:r>
              <a:rPr lang="en-US"/>
              <a:t>First bullet here</a:t>
            </a:r>
          </a:p>
          <a:p>
            <a:pPr lvl="3"/>
            <a:r>
              <a:rPr lang="en-US"/>
              <a:t>Second bullet here</a:t>
            </a:r>
          </a:p>
          <a:p>
            <a:endParaRPr lang="en-US"/>
          </a:p>
          <a:p>
            <a:endParaRPr lang="en-US"/>
          </a:p>
        </p:txBody>
      </p:sp>
      <p:sp>
        <p:nvSpPr>
          <p:cNvPr id="8" name="Title 7">
            <a:extLst>
              <a:ext uri="{FF2B5EF4-FFF2-40B4-BE49-F238E27FC236}">
                <a16:creationId xmlns:a16="http://schemas.microsoft.com/office/drawing/2014/main" id="{A14EA693-268C-FB40-8440-9CB80A7E7C39}"/>
              </a:ext>
            </a:extLst>
          </p:cNvPr>
          <p:cNvSpPr>
            <a:spLocks noGrp="1"/>
          </p:cNvSpPr>
          <p:nvPr>
            <p:ph type="title"/>
          </p:nvPr>
        </p:nvSpPr>
        <p:spPr>
          <a:xfrm>
            <a:off x="461964" y="415925"/>
            <a:ext cx="11268074" cy="1015967"/>
          </a:xfrm>
        </p:spPr>
        <p:txBody>
          <a:bodyPr/>
          <a:lstStyle/>
          <a:p>
            <a:r>
              <a:rPr lang="en-US"/>
              <a:t>Content page headline here lorem ipsum headline lorem ipsum up to two lines</a:t>
            </a:r>
          </a:p>
        </p:txBody>
      </p:sp>
    </p:spTree>
    <p:extLst>
      <p:ext uri="{BB962C8B-B14F-4D97-AF65-F5344CB8AC3E}">
        <p14:creationId xmlns:p14="http://schemas.microsoft.com/office/powerpoint/2010/main" val="197333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904A2-B5EE-4740-897B-11259C027299}"/>
              </a:ext>
            </a:extLst>
          </p:cNvPr>
          <p:cNvSpPr>
            <a:spLocks noGrp="1"/>
          </p:cNvSpPr>
          <p:nvPr>
            <p:ph type="sldNum" sz="quarter" idx="11"/>
          </p:nvPr>
        </p:nvSpPr>
        <p:spPr>
          <a:xfrm>
            <a:off x="11347742" y="6346858"/>
            <a:ext cx="382295" cy="193232"/>
          </a:xfrm>
        </p:spPr>
        <p:txBody>
          <a:bodyPr/>
          <a:lstStyle/>
          <a:p>
            <a:fld id="{63DCA5C9-2E11-4C67-86EB-AE1DE127DC64}" type="slidenum">
              <a:rPr lang="en-US" smtClean="0"/>
              <a:pPr/>
              <a:t>2</a:t>
            </a:fld>
            <a:endParaRPr lang="en-US"/>
          </a:p>
        </p:txBody>
      </p:sp>
      <p:sp>
        <p:nvSpPr>
          <p:cNvPr id="12" name="Footer Placeholder 11">
            <a:extLst>
              <a:ext uri="{FF2B5EF4-FFF2-40B4-BE49-F238E27FC236}">
                <a16:creationId xmlns:a16="http://schemas.microsoft.com/office/drawing/2014/main" id="{8EF13541-C83A-444B-A083-72B1C58D39DC}"/>
              </a:ext>
            </a:extLst>
          </p:cNvPr>
          <p:cNvSpPr>
            <a:spLocks noGrp="1"/>
          </p:cNvSpPr>
          <p:nvPr>
            <p:ph type="ftr" sz="quarter" idx="13"/>
          </p:nvPr>
        </p:nvSpPr>
        <p:spPr>
          <a:xfrm>
            <a:off x="4038600" y="6343650"/>
            <a:ext cx="3844926" cy="203200"/>
          </a:xfrm>
        </p:spPr>
        <p:txBody>
          <a:bodyPr/>
          <a:lstStyle/>
          <a:p>
            <a:r>
              <a:rPr lang="en-US"/>
              <a:t>Confidential</a:t>
            </a:r>
          </a:p>
        </p:txBody>
      </p:sp>
    </p:spTree>
    <p:extLst>
      <p:ext uri="{BB962C8B-B14F-4D97-AF65-F5344CB8AC3E}">
        <p14:creationId xmlns:p14="http://schemas.microsoft.com/office/powerpoint/2010/main" val="3889801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D555A2-EF5A-9A4D-B58E-88167178D2EB}"/>
              </a:ext>
            </a:extLst>
          </p:cNvPr>
          <p:cNvSpPr>
            <a:spLocks noGrp="1"/>
          </p:cNvSpPr>
          <p:nvPr>
            <p:ph type="body" sz="quarter" idx="20"/>
          </p:nvPr>
        </p:nvSpPr>
        <p:spPr>
          <a:xfrm>
            <a:off x="458788" y="4291013"/>
            <a:ext cx="3567110" cy="1766887"/>
          </a:xfrm>
        </p:spPr>
        <p:txBody>
          <a:bodyPr/>
          <a:lstStyle/>
          <a:p>
            <a:pPr lvl="1"/>
            <a:r>
              <a:rPr lang="en-US"/>
              <a:t>Subhead/intro text here intro</a:t>
            </a:r>
          </a:p>
          <a:p>
            <a:r>
              <a:rPr lang="en-US"/>
              <a:t>Standard body here 16pts Elesti conse ea veribea turerum aspe nusande liquam ullenti tor autatas imolupt aquibus.</a:t>
            </a:r>
          </a:p>
        </p:txBody>
      </p:sp>
      <p:sp>
        <p:nvSpPr>
          <p:cNvPr id="5" name="Text Placeholder 4">
            <a:extLst>
              <a:ext uri="{FF2B5EF4-FFF2-40B4-BE49-F238E27FC236}">
                <a16:creationId xmlns:a16="http://schemas.microsoft.com/office/drawing/2014/main" id="{2DA57299-2798-9240-916E-4F9317E2CF40}"/>
              </a:ext>
            </a:extLst>
          </p:cNvPr>
          <p:cNvSpPr>
            <a:spLocks noGrp="1"/>
          </p:cNvSpPr>
          <p:nvPr>
            <p:ph type="body" sz="quarter" idx="21"/>
          </p:nvPr>
        </p:nvSpPr>
        <p:spPr>
          <a:xfrm>
            <a:off x="8166272" y="4291013"/>
            <a:ext cx="3567429" cy="1766887"/>
          </a:xfrm>
        </p:spPr>
        <p:txBody>
          <a:bodyPr/>
          <a:lstStyle/>
          <a:p>
            <a:pPr lvl="1"/>
            <a:r>
              <a:rPr lang="en-US"/>
              <a:t>Subhead/intro text here intro</a:t>
            </a:r>
          </a:p>
          <a:p>
            <a:r>
              <a:rPr lang="en-US"/>
              <a:t>Standard body here 16pts Elesti conse ea veribea turerum aspe nusande liquam ullenti tor autatas imolupt aquibus.</a:t>
            </a:r>
          </a:p>
          <a:p>
            <a:endParaRPr lang="en-US"/>
          </a:p>
        </p:txBody>
      </p:sp>
      <p:sp>
        <p:nvSpPr>
          <p:cNvPr id="7" name="Text Placeholder 6">
            <a:extLst>
              <a:ext uri="{FF2B5EF4-FFF2-40B4-BE49-F238E27FC236}">
                <a16:creationId xmlns:a16="http://schemas.microsoft.com/office/drawing/2014/main" id="{9669BD7C-63C4-8E43-9C0A-50C901EF9669}"/>
              </a:ext>
            </a:extLst>
          </p:cNvPr>
          <p:cNvSpPr>
            <a:spLocks noGrp="1"/>
          </p:cNvSpPr>
          <p:nvPr>
            <p:ph type="body" sz="quarter" idx="23"/>
          </p:nvPr>
        </p:nvSpPr>
        <p:spPr>
          <a:xfrm>
            <a:off x="4315790" y="4291013"/>
            <a:ext cx="3567429" cy="1766887"/>
          </a:xfrm>
        </p:spPr>
        <p:txBody>
          <a:bodyPr/>
          <a:lstStyle/>
          <a:p>
            <a:pPr lvl="1"/>
            <a:r>
              <a:rPr lang="en-US"/>
              <a:t>Subhead/intro text here intro</a:t>
            </a:r>
          </a:p>
          <a:p>
            <a:r>
              <a:rPr lang="en-US"/>
              <a:t>Standard body here 16pts Elesti conse ea veribea turerum aspe nusande liquam ullenti tor autatas imolupt aquibus.</a:t>
            </a:r>
          </a:p>
          <a:p>
            <a:endParaRPr lang="en-US"/>
          </a:p>
        </p:txBody>
      </p:sp>
      <p:sp>
        <p:nvSpPr>
          <p:cNvPr id="8" name="Title 7">
            <a:extLst>
              <a:ext uri="{FF2B5EF4-FFF2-40B4-BE49-F238E27FC236}">
                <a16:creationId xmlns:a16="http://schemas.microsoft.com/office/drawing/2014/main" id="{C16A3DD4-ADBE-9E44-A9C2-1A13A808A420}"/>
              </a:ext>
            </a:extLst>
          </p:cNvPr>
          <p:cNvSpPr>
            <a:spLocks noGrp="1"/>
          </p:cNvSpPr>
          <p:nvPr>
            <p:ph type="title"/>
          </p:nvPr>
        </p:nvSpPr>
        <p:spPr>
          <a:xfrm>
            <a:off x="461964" y="415925"/>
            <a:ext cx="11268074" cy="1015967"/>
          </a:xfrm>
        </p:spPr>
        <p:txBody>
          <a:bodyPr/>
          <a:lstStyle/>
          <a:p>
            <a:r>
              <a:rPr lang="en-US"/>
              <a:t>Content page headline here lorem ipsum headline lorem ipsum up to two lines</a:t>
            </a:r>
          </a:p>
        </p:txBody>
      </p:sp>
      <p:sp>
        <p:nvSpPr>
          <p:cNvPr id="10" name="Footer Placeholder 9">
            <a:extLst>
              <a:ext uri="{FF2B5EF4-FFF2-40B4-BE49-F238E27FC236}">
                <a16:creationId xmlns:a16="http://schemas.microsoft.com/office/drawing/2014/main" id="{7F63B808-67E4-6946-A80E-908CBF3E92D2}"/>
              </a:ext>
            </a:extLst>
          </p:cNvPr>
          <p:cNvSpPr>
            <a:spLocks noGrp="1"/>
          </p:cNvSpPr>
          <p:nvPr>
            <p:ph type="ftr" sz="quarter" idx="25"/>
          </p:nvPr>
        </p:nvSpPr>
        <p:spPr>
          <a:xfrm>
            <a:off x="4038600" y="6343650"/>
            <a:ext cx="3844926" cy="203200"/>
          </a:xfrm>
        </p:spPr>
        <p:txBody>
          <a:bodyPr/>
          <a:lstStyle/>
          <a:p>
            <a:r>
              <a:rPr lang="en-US"/>
              <a:t>Confidential</a:t>
            </a:r>
          </a:p>
        </p:txBody>
      </p:sp>
      <p:sp>
        <p:nvSpPr>
          <p:cNvPr id="11" name="Slide Number Placeholder 10">
            <a:extLst>
              <a:ext uri="{FF2B5EF4-FFF2-40B4-BE49-F238E27FC236}">
                <a16:creationId xmlns:a16="http://schemas.microsoft.com/office/drawing/2014/main" id="{778275D2-FBE3-404B-94AB-9455393B2505}"/>
              </a:ext>
            </a:extLst>
          </p:cNvPr>
          <p:cNvSpPr>
            <a:spLocks noGrp="1"/>
          </p:cNvSpPr>
          <p:nvPr>
            <p:ph type="sldNum" sz="quarter" idx="26"/>
          </p:nvPr>
        </p:nvSpPr>
        <p:spPr>
          <a:xfrm>
            <a:off x="11347742" y="6346858"/>
            <a:ext cx="382295" cy="193232"/>
          </a:xfrm>
        </p:spPr>
        <p:txBody>
          <a:bodyPr/>
          <a:lstStyle/>
          <a:p>
            <a:fld id="{63DCA5C9-2E11-4C67-86EB-AE1DE127DC64}" type="slidenum">
              <a:rPr lang="en-US" smtClean="0"/>
              <a:pPr/>
              <a:t>20</a:t>
            </a:fld>
            <a:endParaRPr lang="en-US"/>
          </a:p>
        </p:txBody>
      </p:sp>
      <p:sp>
        <p:nvSpPr>
          <p:cNvPr id="16" name="Content Placeholder 15">
            <a:extLst>
              <a:ext uri="{FF2B5EF4-FFF2-40B4-BE49-F238E27FC236}">
                <a16:creationId xmlns:a16="http://schemas.microsoft.com/office/drawing/2014/main" id="{1F87AA51-61BC-F84D-A12C-375DEEDA90A4}"/>
              </a:ext>
            </a:extLst>
          </p:cNvPr>
          <p:cNvSpPr>
            <a:spLocks noGrp="1"/>
          </p:cNvSpPr>
          <p:nvPr>
            <p:ph sz="quarter" idx="27"/>
          </p:nvPr>
        </p:nvSpPr>
        <p:spPr/>
        <p:txBody>
          <a:bodyPr/>
          <a:lstStyle/>
          <a:p>
            <a:endParaRPr lang="en-US"/>
          </a:p>
        </p:txBody>
      </p:sp>
      <p:sp>
        <p:nvSpPr>
          <p:cNvPr id="17" name="Content Placeholder 16">
            <a:extLst>
              <a:ext uri="{FF2B5EF4-FFF2-40B4-BE49-F238E27FC236}">
                <a16:creationId xmlns:a16="http://schemas.microsoft.com/office/drawing/2014/main" id="{5175DD36-E176-7E4E-8195-6567B55536C7}"/>
              </a:ext>
            </a:extLst>
          </p:cNvPr>
          <p:cNvSpPr>
            <a:spLocks noGrp="1"/>
          </p:cNvSpPr>
          <p:nvPr>
            <p:ph sz="quarter" idx="28"/>
          </p:nvPr>
        </p:nvSpPr>
        <p:spPr/>
        <p:txBody>
          <a:bodyPr/>
          <a:lstStyle/>
          <a:p>
            <a:endParaRPr lang="en-US"/>
          </a:p>
        </p:txBody>
      </p:sp>
      <p:sp>
        <p:nvSpPr>
          <p:cNvPr id="18" name="Content Placeholder 17">
            <a:extLst>
              <a:ext uri="{FF2B5EF4-FFF2-40B4-BE49-F238E27FC236}">
                <a16:creationId xmlns:a16="http://schemas.microsoft.com/office/drawing/2014/main" id="{671D85C4-BAD9-AB4F-A685-54E23E6736EC}"/>
              </a:ext>
            </a:extLst>
          </p:cNvPr>
          <p:cNvSpPr>
            <a:spLocks noGrp="1"/>
          </p:cNvSpPr>
          <p:nvPr>
            <p:ph sz="quarter" idx="29"/>
          </p:nvPr>
        </p:nvSpPr>
        <p:spPr/>
        <p:txBody>
          <a:bodyPr/>
          <a:lstStyle/>
          <a:p>
            <a:endParaRPr lang="en-US"/>
          </a:p>
        </p:txBody>
      </p:sp>
    </p:spTree>
    <p:extLst>
      <p:ext uri="{BB962C8B-B14F-4D97-AF65-F5344CB8AC3E}">
        <p14:creationId xmlns:p14="http://schemas.microsoft.com/office/powerpoint/2010/main" val="2246027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013A3729-B2F7-EC45-8EA3-ED6EBD0F4405}"/>
              </a:ext>
            </a:extLst>
          </p:cNvPr>
          <p:cNvSpPr>
            <a:spLocks noGrp="1"/>
          </p:cNvSpPr>
          <p:nvPr>
            <p:ph type="pic" sz="quarter" idx="10"/>
          </p:nvPr>
        </p:nvSpPr>
        <p:spPr/>
      </p:sp>
      <p:sp>
        <p:nvSpPr>
          <p:cNvPr id="17" name="Picture Placeholder 16">
            <a:extLst>
              <a:ext uri="{FF2B5EF4-FFF2-40B4-BE49-F238E27FC236}">
                <a16:creationId xmlns:a16="http://schemas.microsoft.com/office/drawing/2014/main" id="{08DD97C4-1D6B-CA4A-8BE6-5EFF4819378A}"/>
              </a:ext>
            </a:extLst>
          </p:cNvPr>
          <p:cNvSpPr>
            <a:spLocks noGrp="1"/>
          </p:cNvSpPr>
          <p:nvPr>
            <p:ph type="pic" sz="quarter" idx="19"/>
          </p:nvPr>
        </p:nvSpPr>
        <p:spPr/>
      </p:sp>
      <p:sp>
        <p:nvSpPr>
          <p:cNvPr id="4" name="Text Placeholder 3">
            <a:extLst>
              <a:ext uri="{FF2B5EF4-FFF2-40B4-BE49-F238E27FC236}">
                <a16:creationId xmlns:a16="http://schemas.microsoft.com/office/drawing/2014/main" id="{01D555A2-EF5A-9A4D-B58E-88167178D2EB}"/>
              </a:ext>
            </a:extLst>
          </p:cNvPr>
          <p:cNvSpPr>
            <a:spLocks noGrp="1"/>
          </p:cNvSpPr>
          <p:nvPr>
            <p:ph type="body" sz="quarter" idx="20"/>
          </p:nvPr>
        </p:nvSpPr>
        <p:spPr>
          <a:xfrm>
            <a:off x="458788" y="4291013"/>
            <a:ext cx="3567110" cy="1766887"/>
          </a:xfrm>
        </p:spPr>
        <p:txBody>
          <a:bodyPr/>
          <a:lstStyle/>
          <a:p>
            <a:pPr lvl="1"/>
            <a:r>
              <a:rPr lang="en-US"/>
              <a:t>Subhead/intro text here intro</a:t>
            </a:r>
          </a:p>
          <a:p>
            <a:r>
              <a:rPr lang="en-US"/>
              <a:t>Standard body here 16pts Elesti conse ea veribea turerum aspe nusande liquam ullenti tor autatas imolupt aquibus.</a:t>
            </a:r>
          </a:p>
        </p:txBody>
      </p:sp>
      <p:sp>
        <p:nvSpPr>
          <p:cNvPr id="18" name="Picture Placeholder 17">
            <a:extLst>
              <a:ext uri="{FF2B5EF4-FFF2-40B4-BE49-F238E27FC236}">
                <a16:creationId xmlns:a16="http://schemas.microsoft.com/office/drawing/2014/main" id="{11DB5FF7-2FD4-0543-8F4D-B7C034F639AD}"/>
              </a:ext>
            </a:extLst>
          </p:cNvPr>
          <p:cNvSpPr>
            <a:spLocks noGrp="1"/>
          </p:cNvSpPr>
          <p:nvPr>
            <p:ph type="pic" sz="quarter" idx="22"/>
          </p:nvPr>
        </p:nvSpPr>
        <p:spPr/>
      </p:sp>
      <p:sp>
        <p:nvSpPr>
          <p:cNvPr id="8" name="Title 7">
            <a:extLst>
              <a:ext uri="{FF2B5EF4-FFF2-40B4-BE49-F238E27FC236}">
                <a16:creationId xmlns:a16="http://schemas.microsoft.com/office/drawing/2014/main" id="{C16A3DD4-ADBE-9E44-A9C2-1A13A808A420}"/>
              </a:ext>
            </a:extLst>
          </p:cNvPr>
          <p:cNvSpPr>
            <a:spLocks noGrp="1"/>
          </p:cNvSpPr>
          <p:nvPr>
            <p:ph type="title"/>
          </p:nvPr>
        </p:nvSpPr>
        <p:spPr>
          <a:xfrm>
            <a:off x="461964" y="415925"/>
            <a:ext cx="11268074" cy="1015967"/>
          </a:xfrm>
        </p:spPr>
        <p:txBody>
          <a:bodyPr/>
          <a:lstStyle/>
          <a:p>
            <a:r>
              <a:rPr lang="en-US"/>
              <a:t>Content page headline here lorem ipsum headline lorem ipsum up to two lines</a:t>
            </a:r>
          </a:p>
        </p:txBody>
      </p:sp>
      <p:sp>
        <p:nvSpPr>
          <p:cNvPr id="11" name="Slide Number Placeholder 10">
            <a:extLst>
              <a:ext uri="{FF2B5EF4-FFF2-40B4-BE49-F238E27FC236}">
                <a16:creationId xmlns:a16="http://schemas.microsoft.com/office/drawing/2014/main" id="{778275D2-FBE3-404B-94AB-9455393B2505}"/>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21</a:t>
            </a:fld>
            <a:endParaRPr lang="en-US"/>
          </a:p>
        </p:txBody>
      </p:sp>
      <p:sp>
        <p:nvSpPr>
          <p:cNvPr id="10" name="Footer Placeholder 9">
            <a:extLst>
              <a:ext uri="{FF2B5EF4-FFF2-40B4-BE49-F238E27FC236}">
                <a16:creationId xmlns:a16="http://schemas.microsoft.com/office/drawing/2014/main" id="{7F63B808-67E4-6946-A80E-908CBF3E92D2}"/>
              </a:ext>
            </a:extLst>
          </p:cNvPr>
          <p:cNvSpPr>
            <a:spLocks noGrp="1"/>
          </p:cNvSpPr>
          <p:nvPr>
            <p:ph type="ftr" sz="quarter" idx="13"/>
          </p:nvPr>
        </p:nvSpPr>
        <p:spPr>
          <a:xfrm>
            <a:off x="4038600" y="6343650"/>
            <a:ext cx="3844926" cy="203200"/>
          </a:xfrm>
        </p:spPr>
        <p:txBody>
          <a:bodyPr/>
          <a:lstStyle/>
          <a:p>
            <a:r>
              <a:rPr lang="en-US"/>
              <a:t>Confidential</a:t>
            </a:r>
          </a:p>
        </p:txBody>
      </p:sp>
      <p:sp>
        <p:nvSpPr>
          <p:cNvPr id="5" name="Text Placeholder 4">
            <a:extLst>
              <a:ext uri="{FF2B5EF4-FFF2-40B4-BE49-F238E27FC236}">
                <a16:creationId xmlns:a16="http://schemas.microsoft.com/office/drawing/2014/main" id="{2DA57299-2798-9240-916E-4F9317E2CF40}"/>
              </a:ext>
            </a:extLst>
          </p:cNvPr>
          <p:cNvSpPr>
            <a:spLocks noGrp="1"/>
          </p:cNvSpPr>
          <p:nvPr>
            <p:ph type="body" sz="quarter" idx="25"/>
          </p:nvPr>
        </p:nvSpPr>
        <p:spPr>
          <a:xfrm>
            <a:off x="4315893" y="4291013"/>
            <a:ext cx="3567110" cy="1766887"/>
          </a:xfrm>
        </p:spPr>
        <p:txBody>
          <a:bodyPr/>
          <a:lstStyle/>
          <a:p>
            <a:pPr lvl="1"/>
            <a:r>
              <a:rPr lang="en-US"/>
              <a:t>Subhead/intro text here intro</a:t>
            </a:r>
          </a:p>
          <a:p>
            <a:r>
              <a:rPr lang="en-US"/>
              <a:t>Standard body here 16pts Elesti conse ea veribea turerum aspe nusande liquam ullenti tor autatas imolupt aquibus.</a:t>
            </a:r>
          </a:p>
          <a:p>
            <a:endParaRPr lang="en-US"/>
          </a:p>
        </p:txBody>
      </p:sp>
      <p:sp>
        <p:nvSpPr>
          <p:cNvPr id="7" name="Text Placeholder 6">
            <a:extLst>
              <a:ext uri="{FF2B5EF4-FFF2-40B4-BE49-F238E27FC236}">
                <a16:creationId xmlns:a16="http://schemas.microsoft.com/office/drawing/2014/main" id="{9669BD7C-63C4-8E43-9C0A-50C901EF9669}"/>
              </a:ext>
            </a:extLst>
          </p:cNvPr>
          <p:cNvSpPr>
            <a:spLocks noGrp="1"/>
          </p:cNvSpPr>
          <p:nvPr>
            <p:ph type="body" sz="quarter" idx="26"/>
          </p:nvPr>
        </p:nvSpPr>
        <p:spPr>
          <a:xfrm>
            <a:off x="8172998" y="4291013"/>
            <a:ext cx="3567110" cy="1766887"/>
          </a:xfrm>
        </p:spPr>
        <p:txBody>
          <a:bodyPr/>
          <a:lstStyle/>
          <a:p>
            <a:pPr lvl="1"/>
            <a:r>
              <a:rPr lang="en-US"/>
              <a:t>Subhead/intro text here intro</a:t>
            </a:r>
          </a:p>
          <a:p>
            <a:r>
              <a:rPr lang="en-US"/>
              <a:t>Standard body here 16pts Elesti conse ea veribea turerum aspe nusande liquam ullenti tor autatas imolupt aquibus.</a:t>
            </a:r>
          </a:p>
          <a:p>
            <a:endParaRPr lang="en-US"/>
          </a:p>
        </p:txBody>
      </p:sp>
    </p:spTree>
    <p:extLst>
      <p:ext uri="{BB962C8B-B14F-4D97-AF65-F5344CB8AC3E}">
        <p14:creationId xmlns:p14="http://schemas.microsoft.com/office/powerpoint/2010/main" val="3895174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450B9F-3A7F-9E41-ADB2-9D586C363AA7}"/>
              </a:ext>
            </a:extLst>
          </p:cNvPr>
          <p:cNvSpPr>
            <a:spLocks noGrp="1"/>
          </p:cNvSpPr>
          <p:nvPr>
            <p:ph type="sldNum" sz="quarter" idx="16"/>
          </p:nvPr>
        </p:nvSpPr>
        <p:spPr>
          <a:xfrm>
            <a:off x="11347742" y="6346858"/>
            <a:ext cx="382295" cy="193232"/>
          </a:xfrm>
        </p:spPr>
        <p:txBody>
          <a:bodyPr/>
          <a:lstStyle/>
          <a:p>
            <a:fld id="{63DCA5C9-2E11-4C67-86EB-AE1DE127DC64}" type="slidenum">
              <a:rPr lang="en-US" smtClean="0"/>
              <a:pPr/>
              <a:t>22</a:t>
            </a:fld>
            <a:endParaRPr lang="en-US"/>
          </a:p>
        </p:txBody>
      </p:sp>
      <p:sp>
        <p:nvSpPr>
          <p:cNvPr id="4" name="Footer Placeholder 3">
            <a:extLst>
              <a:ext uri="{FF2B5EF4-FFF2-40B4-BE49-F238E27FC236}">
                <a16:creationId xmlns:a16="http://schemas.microsoft.com/office/drawing/2014/main" id="{B371BC79-AD60-7F4C-A8F2-6AEC85066D39}"/>
              </a:ext>
            </a:extLst>
          </p:cNvPr>
          <p:cNvSpPr>
            <a:spLocks noGrp="1"/>
          </p:cNvSpPr>
          <p:nvPr>
            <p:ph type="ftr" sz="quarter" idx="18"/>
          </p:nvPr>
        </p:nvSpPr>
        <p:spPr>
          <a:xfrm>
            <a:off x="4038600" y="6343650"/>
            <a:ext cx="3844926" cy="203200"/>
          </a:xfrm>
        </p:spPr>
        <p:txBody>
          <a:bodyPr/>
          <a:lstStyle/>
          <a:p>
            <a:r>
              <a:rPr lang="en-US"/>
              <a:t>Confidential</a:t>
            </a:r>
          </a:p>
        </p:txBody>
      </p:sp>
      <p:sp>
        <p:nvSpPr>
          <p:cNvPr id="5" name="Content Placeholder 4">
            <a:extLst>
              <a:ext uri="{FF2B5EF4-FFF2-40B4-BE49-F238E27FC236}">
                <a16:creationId xmlns:a16="http://schemas.microsoft.com/office/drawing/2014/main" id="{646745F6-FAEA-4B48-8CE5-419DF4CE63A4}"/>
              </a:ext>
            </a:extLst>
          </p:cNvPr>
          <p:cNvSpPr>
            <a:spLocks noGrp="1"/>
          </p:cNvSpPr>
          <p:nvPr>
            <p:ph type="body" sz="quarter" idx="19"/>
          </p:nvPr>
        </p:nvSpPr>
        <p:spPr>
          <a:xfrm>
            <a:off x="461963" y="1687513"/>
            <a:ext cx="2581275" cy="4370387"/>
          </a:xfrm>
        </p:spPr>
        <p:txBody>
          <a:bodyPr/>
          <a:lstStyle/>
          <a:p>
            <a:pPr lvl="1"/>
            <a:r>
              <a:rPr lang="en-US"/>
              <a:t>Subhead/intro text Lorem Ipsum volorunt.</a:t>
            </a:r>
          </a:p>
          <a:p>
            <a:r>
              <a:rPr lang="en-US"/>
              <a:t>Standard body here 16pts Elesti conse ea veribea turerum aspe nusande liquam ullenti tor autatas imolupt aquibus si vendeli quiil et volum quo est quibus aut</a:t>
            </a:r>
          </a:p>
        </p:txBody>
      </p:sp>
      <p:sp>
        <p:nvSpPr>
          <p:cNvPr id="6" name="Content Placeholder 5">
            <a:extLst>
              <a:ext uri="{FF2B5EF4-FFF2-40B4-BE49-F238E27FC236}">
                <a16:creationId xmlns:a16="http://schemas.microsoft.com/office/drawing/2014/main" id="{657D375C-EE45-7D4B-80F1-1D82179139F5}"/>
              </a:ext>
            </a:extLst>
          </p:cNvPr>
          <p:cNvSpPr>
            <a:spLocks noGrp="1"/>
          </p:cNvSpPr>
          <p:nvPr>
            <p:ph type="body" sz="quarter" idx="20"/>
          </p:nvPr>
        </p:nvSpPr>
        <p:spPr>
          <a:xfrm>
            <a:off x="3370054" y="1687513"/>
            <a:ext cx="2581275" cy="4370387"/>
          </a:xfrm>
        </p:spPr>
        <p:txBody>
          <a:bodyPr/>
          <a:lstStyle/>
          <a:p>
            <a:pPr lvl="1"/>
            <a:r>
              <a:rPr lang="en-US"/>
              <a:t>Subhead/intro text Lorem Ipsum volorunt.</a:t>
            </a:r>
          </a:p>
          <a:p>
            <a:r>
              <a:rPr lang="en-US"/>
              <a:t>Standard body here 16pts Elesti conse ea veribea turerum aspe nusande liquam ullenti tor autatas</a:t>
            </a:r>
          </a:p>
        </p:txBody>
      </p:sp>
      <p:sp>
        <p:nvSpPr>
          <p:cNvPr id="7" name="Content Placeholder 6">
            <a:extLst>
              <a:ext uri="{FF2B5EF4-FFF2-40B4-BE49-F238E27FC236}">
                <a16:creationId xmlns:a16="http://schemas.microsoft.com/office/drawing/2014/main" id="{36A0FB5A-B94D-7E4D-AC60-0562F9BCE9CE}"/>
              </a:ext>
            </a:extLst>
          </p:cNvPr>
          <p:cNvSpPr>
            <a:spLocks noGrp="1"/>
          </p:cNvSpPr>
          <p:nvPr>
            <p:ph type="body" sz="quarter" idx="21"/>
          </p:nvPr>
        </p:nvSpPr>
        <p:spPr>
          <a:xfrm>
            <a:off x="6248165" y="1687513"/>
            <a:ext cx="2581275" cy="4370387"/>
          </a:xfrm>
        </p:spPr>
        <p:txBody>
          <a:bodyPr/>
          <a:lstStyle/>
          <a:p>
            <a:pPr lvl="1"/>
            <a:r>
              <a:rPr lang="en-US"/>
              <a:t>Subhead/intro text Lorem Ipsum volorunt.</a:t>
            </a:r>
          </a:p>
          <a:p>
            <a:r>
              <a:rPr lang="en-US"/>
              <a:t>Standard body here 16pts Elesti conse ea veribea turerum aspe nusande liquam ullenti tor autatas imolupt aquibus si vendeli quiil</a:t>
            </a:r>
          </a:p>
        </p:txBody>
      </p:sp>
      <p:sp>
        <p:nvSpPr>
          <p:cNvPr id="9" name="Text Placeholder 8">
            <a:extLst>
              <a:ext uri="{FF2B5EF4-FFF2-40B4-BE49-F238E27FC236}">
                <a16:creationId xmlns:a16="http://schemas.microsoft.com/office/drawing/2014/main" id="{BB54CC42-6935-FB4E-8FAC-4879469E9CE9}"/>
              </a:ext>
            </a:extLst>
          </p:cNvPr>
          <p:cNvSpPr>
            <a:spLocks noGrp="1"/>
          </p:cNvSpPr>
          <p:nvPr>
            <p:ph type="body" sz="quarter" idx="22"/>
          </p:nvPr>
        </p:nvSpPr>
        <p:spPr>
          <a:xfrm>
            <a:off x="9148995" y="1687513"/>
            <a:ext cx="2581275" cy="4370387"/>
          </a:xfrm>
        </p:spPr>
        <p:txBody>
          <a:bodyPr/>
          <a:lstStyle/>
          <a:p>
            <a:pPr lvl="1"/>
            <a:r>
              <a:rPr lang="en-US"/>
              <a:t>Subhead/intro text Lorem Ipsum volorunt.</a:t>
            </a:r>
          </a:p>
          <a:p>
            <a:r>
              <a:rPr lang="en-US"/>
              <a:t>Standard body here 16pts Elesti conse ea veribea turerum aspe nusande liquam ullenti tor autatas imolupt aquibus si vendeli quiil et volum quo est quibus aut qui</a:t>
            </a:r>
          </a:p>
        </p:txBody>
      </p:sp>
      <p:sp>
        <p:nvSpPr>
          <p:cNvPr id="8" name="Title 7">
            <a:extLst>
              <a:ext uri="{FF2B5EF4-FFF2-40B4-BE49-F238E27FC236}">
                <a16:creationId xmlns:a16="http://schemas.microsoft.com/office/drawing/2014/main" id="{A14EA693-268C-FB40-8440-9CB80A7E7C39}"/>
              </a:ext>
            </a:extLst>
          </p:cNvPr>
          <p:cNvSpPr>
            <a:spLocks noGrp="1"/>
          </p:cNvSpPr>
          <p:nvPr>
            <p:ph type="title"/>
          </p:nvPr>
        </p:nvSpPr>
        <p:spPr>
          <a:xfrm>
            <a:off x="461964" y="415925"/>
            <a:ext cx="11268074" cy="1015967"/>
          </a:xfrm>
        </p:spPr>
        <p:txBody>
          <a:bodyPr/>
          <a:lstStyle/>
          <a:p>
            <a:r>
              <a:rPr lang="en-US"/>
              <a:t>Content page headline here lorem ipsum headline lorem ipsum up to two lines</a:t>
            </a:r>
          </a:p>
        </p:txBody>
      </p:sp>
    </p:spTree>
    <p:extLst>
      <p:ext uri="{BB962C8B-B14F-4D97-AF65-F5344CB8AC3E}">
        <p14:creationId xmlns:p14="http://schemas.microsoft.com/office/powerpoint/2010/main" val="315049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B001F-D4EF-4D4F-851F-F3C2649B1422}"/>
              </a:ext>
            </a:extLst>
          </p:cNvPr>
          <p:cNvSpPr>
            <a:spLocks noGrp="1"/>
          </p:cNvSpPr>
          <p:nvPr>
            <p:ph type="sldNum" sz="quarter" idx="15"/>
          </p:nvPr>
        </p:nvSpPr>
        <p:spPr>
          <a:xfrm>
            <a:off x="11347742" y="6346858"/>
            <a:ext cx="382295" cy="193232"/>
          </a:xfrm>
        </p:spPr>
        <p:txBody>
          <a:bodyPr/>
          <a:lstStyle/>
          <a:p>
            <a:fld id="{63DCA5C9-2E11-4C67-86EB-AE1DE127DC64}" type="slidenum">
              <a:rPr lang="en-US" smtClean="0"/>
              <a:pPr/>
              <a:t>23</a:t>
            </a:fld>
            <a:endParaRPr lang="en-US"/>
          </a:p>
        </p:txBody>
      </p:sp>
      <p:sp>
        <p:nvSpPr>
          <p:cNvPr id="4" name="Footer Placeholder 3">
            <a:extLst>
              <a:ext uri="{FF2B5EF4-FFF2-40B4-BE49-F238E27FC236}">
                <a16:creationId xmlns:a16="http://schemas.microsoft.com/office/drawing/2014/main" id="{789011DD-3E90-804F-9065-6F3F719676A0}"/>
              </a:ext>
            </a:extLst>
          </p:cNvPr>
          <p:cNvSpPr>
            <a:spLocks noGrp="1"/>
          </p:cNvSpPr>
          <p:nvPr>
            <p:ph type="ftr" sz="quarter" idx="17"/>
          </p:nvPr>
        </p:nvSpPr>
        <p:spPr>
          <a:xfrm>
            <a:off x="4038600" y="6343650"/>
            <a:ext cx="3844926" cy="203200"/>
          </a:xfrm>
        </p:spPr>
        <p:txBody>
          <a:bodyPr/>
          <a:lstStyle/>
          <a:p>
            <a:r>
              <a:rPr lang="en-US"/>
              <a:t>Confidential</a:t>
            </a:r>
          </a:p>
        </p:txBody>
      </p:sp>
      <p:sp>
        <p:nvSpPr>
          <p:cNvPr id="6" name="Title 5">
            <a:extLst>
              <a:ext uri="{FF2B5EF4-FFF2-40B4-BE49-F238E27FC236}">
                <a16:creationId xmlns:a16="http://schemas.microsoft.com/office/drawing/2014/main" id="{273B8D26-9814-B446-8015-1C2EBB79C082}"/>
              </a:ext>
            </a:extLst>
          </p:cNvPr>
          <p:cNvSpPr>
            <a:spLocks noGrp="1"/>
          </p:cNvSpPr>
          <p:nvPr>
            <p:ph type="title"/>
          </p:nvPr>
        </p:nvSpPr>
        <p:spPr>
          <a:xfrm>
            <a:off x="6243638" y="412750"/>
            <a:ext cx="5486400" cy="1019142"/>
          </a:xfrm>
        </p:spPr>
        <p:txBody>
          <a:bodyPr/>
          <a:lstStyle/>
          <a:p>
            <a:r>
              <a:rPr lang="en-US"/>
              <a:t>Content page headline here lorem ipsum up to two lines</a:t>
            </a:r>
          </a:p>
        </p:txBody>
      </p:sp>
      <p:sp>
        <p:nvSpPr>
          <p:cNvPr id="5" name="Content Placeholder 4">
            <a:extLst>
              <a:ext uri="{FF2B5EF4-FFF2-40B4-BE49-F238E27FC236}">
                <a16:creationId xmlns:a16="http://schemas.microsoft.com/office/drawing/2014/main" id="{52D61D13-C1E4-D646-8E2C-A31601AF1A76}"/>
              </a:ext>
            </a:extLst>
          </p:cNvPr>
          <p:cNvSpPr>
            <a:spLocks noGrp="1"/>
          </p:cNvSpPr>
          <p:nvPr>
            <p:ph type="body" sz="quarter" idx="18"/>
          </p:nvPr>
        </p:nvSpPr>
        <p:spPr>
          <a:xfrm>
            <a:off x="6243638" y="1687513"/>
            <a:ext cx="5486399" cy="4370387"/>
          </a:xfrm>
        </p:spPr>
        <p:txBody>
          <a:bodyPr/>
          <a:lstStyle/>
          <a:p>
            <a:pPr lvl="1"/>
            <a:r>
              <a:rPr lang="en-US"/>
              <a:t>Subhead/intro text here intro Lorem Ipsum uci od quia volorunt expelique net unt.</a:t>
            </a:r>
          </a:p>
          <a:p>
            <a:r>
              <a:rPr lang="en-US"/>
              <a:t>Standard body here 16pts Elesti conse ea veribea turerum aspe nusande liquam ullenti tor autatas imolupt aquibus si vendeli quiil et volum quo est quibus aut qui sequi alique velitis resequa ectempos dst estrum quae volupta</a:t>
            </a:r>
          </a:p>
          <a:p>
            <a:pPr lvl="2"/>
            <a:r>
              <a:rPr lang="en-US"/>
              <a:t>First bullet here</a:t>
            </a:r>
          </a:p>
          <a:p>
            <a:pPr lvl="3"/>
            <a:r>
              <a:rPr lang="en-US"/>
              <a:t>Second bullet here</a:t>
            </a:r>
          </a:p>
          <a:p>
            <a:endParaRPr lang="en-US"/>
          </a:p>
        </p:txBody>
      </p:sp>
      <p:sp>
        <p:nvSpPr>
          <p:cNvPr id="13" name="Picture Placeholder 12">
            <a:extLst>
              <a:ext uri="{FF2B5EF4-FFF2-40B4-BE49-F238E27FC236}">
                <a16:creationId xmlns:a16="http://schemas.microsoft.com/office/drawing/2014/main" id="{B5C8E1C2-7862-CD40-AC35-484AF2837714}"/>
              </a:ext>
            </a:extLst>
          </p:cNvPr>
          <p:cNvSpPr>
            <a:spLocks noGrp="1"/>
          </p:cNvSpPr>
          <p:nvPr>
            <p:ph type="pic" sz="quarter" idx="19"/>
          </p:nvPr>
        </p:nvSpPr>
        <p:spPr/>
      </p:sp>
    </p:spTree>
    <p:extLst>
      <p:ext uri="{BB962C8B-B14F-4D97-AF65-F5344CB8AC3E}">
        <p14:creationId xmlns:p14="http://schemas.microsoft.com/office/powerpoint/2010/main" val="1599747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B001F-D4EF-4D4F-851F-F3C2649B1422}"/>
              </a:ext>
            </a:extLst>
          </p:cNvPr>
          <p:cNvSpPr>
            <a:spLocks noGrp="1"/>
          </p:cNvSpPr>
          <p:nvPr>
            <p:ph type="sldNum" sz="quarter" idx="15"/>
          </p:nvPr>
        </p:nvSpPr>
        <p:spPr>
          <a:xfrm>
            <a:off x="11347742" y="6346858"/>
            <a:ext cx="382295" cy="193232"/>
          </a:xfrm>
        </p:spPr>
        <p:txBody>
          <a:bodyPr/>
          <a:lstStyle/>
          <a:p>
            <a:fld id="{63DCA5C9-2E11-4C67-86EB-AE1DE127DC64}" type="slidenum">
              <a:rPr lang="en-US" smtClean="0"/>
              <a:pPr/>
              <a:t>24</a:t>
            </a:fld>
            <a:endParaRPr lang="en-US"/>
          </a:p>
        </p:txBody>
      </p:sp>
      <p:sp>
        <p:nvSpPr>
          <p:cNvPr id="4" name="Footer Placeholder 3">
            <a:extLst>
              <a:ext uri="{FF2B5EF4-FFF2-40B4-BE49-F238E27FC236}">
                <a16:creationId xmlns:a16="http://schemas.microsoft.com/office/drawing/2014/main" id="{789011DD-3E90-804F-9065-6F3F719676A0}"/>
              </a:ext>
            </a:extLst>
          </p:cNvPr>
          <p:cNvSpPr>
            <a:spLocks noGrp="1"/>
          </p:cNvSpPr>
          <p:nvPr>
            <p:ph type="ftr" sz="quarter" idx="17"/>
          </p:nvPr>
        </p:nvSpPr>
        <p:spPr>
          <a:xfrm>
            <a:off x="4038600" y="6343650"/>
            <a:ext cx="3844926" cy="203200"/>
          </a:xfrm>
        </p:spPr>
        <p:txBody>
          <a:bodyPr/>
          <a:lstStyle/>
          <a:p>
            <a:r>
              <a:rPr lang="en-US"/>
              <a:t>Confidential</a:t>
            </a:r>
          </a:p>
        </p:txBody>
      </p:sp>
      <p:sp>
        <p:nvSpPr>
          <p:cNvPr id="6" name="Title 5">
            <a:extLst>
              <a:ext uri="{FF2B5EF4-FFF2-40B4-BE49-F238E27FC236}">
                <a16:creationId xmlns:a16="http://schemas.microsoft.com/office/drawing/2014/main" id="{273B8D26-9814-B446-8015-1C2EBB79C082}"/>
              </a:ext>
            </a:extLst>
          </p:cNvPr>
          <p:cNvSpPr>
            <a:spLocks noGrp="1"/>
          </p:cNvSpPr>
          <p:nvPr>
            <p:ph type="title"/>
          </p:nvPr>
        </p:nvSpPr>
        <p:spPr>
          <a:xfrm>
            <a:off x="461964" y="412750"/>
            <a:ext cx="5486399" cy="1022350"/>
          </a:xfrm>
        </p:spPr>
        <p:txBody>
          <a:bodyPr/>
          <a:lstStyle/>
          <a:p>
            <a:r>
              <a:rPr lang="en-US"/>
              <a:t>Content page headline here lorem ipsum up to two lines</a:t>
            </a:r>
          </a:p>
        </p:txBody>
      </p:sp>
      <p:sp>
        <p:nvSpPr>
          <p:cNvPr id="5" name="Content Placeholder 4">
            <a:extLst>
              <a:ext uri="{FF2B5EF4-FFF2-40B4-BE49-F238E27FC236}">
                <a16:creationId xmlns:a16="http://schemas.microsoft.com/office/drawing/2014/main" id="{52D61D13-C1E4-D646-8E2C-A31601AF1A76}"/>
              </a:ext>
            </a:extLst>
          </p:cNvPr>
          <p:cNvSpPr>
            <a:spLocks noGrp="1"/>
          </p:cNvSpPr>
          <p:nvPr>
            <p:ph type="body" sz="quarter" idx="18"/>
          </p:nvPr>
        </p:nvSpPr>
        <p:spPr>
          <a:xfrm>
            <a:off x="461963" y="1687513"/>
            <a:ext cx="5486400" cy="4370387"/>
          </a:xfrm>
        </p:spPr>
        <p:txBody>
          <a:bodyPr/>
          <a:lstStyle/>
          <a:p>
            <a:pPr lvl="1"/>
            <a:r>
              <a:rPr lang="en-US"/>
              <a:t>Subhead/intro text here intro Lorem Ipsum uci od quia volorunt expelique net unt.</a:t>
            </a:r>
          </a:p>
          <a:p>
            <a:r>
              <a:rPr lang="en-US"/>
              <a:t>Standard body here 16pts Elesti conse ea veribea turerum aspe nusande liquam ullenti tor autatas imolupt aquibus si vendeli quiil et volum quo est quibus aut qui sequi alique velitis resequa ectempos dst estrum quae volupta</a:t>
            </a:r>
          </a:p>
          <a:p>
            <a:pPr lvl="2"/>
            <a:r>
              <a:rPr lang="en-US"/>
              <a:t>First bullet here</a:t>
            </a:r>
          </a:p>
          <a:p>
            <a:pPr lvl="3"/>
            <a:r>
              <a:rPr lang="en-US"/>
              <a:t>Second bullet here</a:t>
            </a:r>
          </a:p>
          <a:p>
            <a:endParaRPr lang="en-US"/>
          </a:p>
        </p:txBody>
      </p:sp>
      <p:sp>
        <p:nvSpPr>
          <p:cNvPr id="16" name="Picture Placeholder 15">
            <a:extLst>
              <a:ext uri="{FF2B5EF4-FFF2-40B4-BE49-F238E27FC236}">
                <a16:creationId xmlns:a16="http://schemas.microsoft.com/office/drawing/2014/main" id="{B7600821-9B3B-EF43-903F-1E8DF37EF36A}"/>
              </a:ext>
            </a:extLst>
          </p:cNvPr>
          <p:cNvSpPr>
            <a:spLocks noGrp="1"/>
          </p:cNvSpPr>
          <p:nvPr>
            <p:ph type="pic" sz="quarter" idx="19"/>
          </p:nvPr>
        </p:nvSpPr>
        <p:spPr/>
      </p:sp>
      <p:sp>
        <p:nvSpPr>
          <p:cNvPr id="17" name="Picture Placeholder 16">
            <a:extLst>
              <a:ext uri="{FF2B5EF4-FFF2-40B4-BE49-F238E27FC236}">
                <a16:creationId xmlns:a16="http://schemas.microsoft.com/office/drawing/2014/main" id="{DA710773-9C63-2B42-B650-676949B599D0}"/>
              </a:ext>
            </a:extLst>
          </p:cNvPr>
          <p:cNvSpPr>
            <a:spLocks noGrp="1"/>
          </p:cNvSpPr>
          <p:nvPr>
            <p:ph type="pic" sz="quarter" idx="20"/>
          </p:nvPr>
        </p:nvSpPr>
        <p:spPr/>
      </p:sp>
      <p:sp>
        <p:nvSpPr>
          <p:cNvPr id="18" name="Picture Placeholder 17">
            <a:extLst>
              <a:ext uri="{FF2B5EF4-FFF2-40B4-BE49-F238E27FC236}">
                <a16:creationId xmlns:a16="http://schemas.microsoft.com/office/drawing/2014/main" id="{316D1429-0971-9C49-A735-2F63ECF411F4}"/>
              </a:ext>
            </a:extLst>
          </p:cNvPr>
          <p:cNvSpPr>
            <a:spLocks noGrp="1"/>
          </p:cNvSpPr>
          <p:nvPr>
            <p:ph type="pic" sz="quarter" idx="21"/>
          </p:nvPr>
        </p:nvSpPr>
        <p:spPr/>
      </p:sp>
      <p:sp>
        <p:nvSpPr>
          <p:cNvPr id="19" name="Picture Placeholder 18">
            <a:extLst>
              <a:ext uri="{FF2B5EF4-FFF2-40B4-BE49-F238E27FC236}">
                <a16:creationId xmlns:a16="http://schemas.microsoft.com/office/drawing/2014/main" id="{CA143AFF-7BFC-8A46-97B8-F58C55E20087}"/>
              </a:ext>
            </a:extLst>
          </p:cNvPr>
          <p:cNvSpPr>
            <a:spLocks noGrp="1"/>
          </p:cNvSpPr>
          <p:nvPr>
            <p:ph type="pic" sz="quarter" idx="22"/>
          </p:nvPr>
        </p:nvSpPr>
        <p:spPr/>
      </p:sp>
    </p:spTree>
    <p:extLst>
      <p:ext uri="{BB962C8B-B14F-4D97-AF65-F5344CB8AC3E}">
        <p14:creationId xmlns:p14="http://schemas.microsoft.com/office/powerpoint/2010/main" val="920495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0B001F-D4EF-4D4F-851F-F3C2649B1422}"/>
              </a:ext>
            </a:extLst>
          </p:cNvPr>
          <p:cNvSpPr>
            <a:spLocks noGrp="1"/>
          </p:cNvSpPr>
          <p:nvPr>
            <p:ph type="sldNum" sz="quarter" idx="15"/>
          </p:nvPr>
        </p:nvSpPr>
        <p:spPr>
          <a:xfrm>
            <a:off x="11347742" y="6346858"/>
            <a:ext cx="382295" cy="193232"/>
          </a:xfrm>
        </p:spPr>
        <p:txBody>
          <a:bodyPr/>
          <a:lstStyle/>
          <a:p>
            <a:fld id="{63DCA5C9-2E11-4C67-86EB-AE1DE127DC64}" type="slidenum">
              <a:rPr lang="en-US" smtClean="0"/>
              <a:pPr/>
              <a:t>25</a:t>
            </a:fld>
            <a:endParaRPr lang="en-US"/>
          </a:p>
        </p:txBody>
      </p:sp>
      <p:sp>
        <p:nvSpPr>
          <p:cNvPr id="4" name="Footer Placeholder 3">
            <a:extLst>
              <a:ext uri="{FF2B5EF4-FFF2-40B4-BE49-F238E27FC236}">
                <a16:creationId xmlns:a16="http://schemas.microsoft.com/office/drawing/2014/main" id="{789011DD-3E90-804F-9065-6F3F719676A0}"/>
              </a:ext>
            </a:extLst>
          </p:cNvPr>
          <p:cNvSpPr>
            <a:spLocks noGrp="1"/>
          </p:cNvSpPr>
          <p:nvPr>
            <p:ph type="ftr" sz="quarter" idx="17"/>
          </p:nvPr>
        </p:nvSpPr>
        <p:spPr>
          <a:xfrm>
            <a:off x="4038600" y="6343650"/>
            <a:ext cx="3844926" cy="203200"/>
          </a:xfrm>
        </p:spPr>
        <p:txBody>
          <a:bodyPr/>
          <a:lstStyle/>
          <a:p>
            <a:r>
              <a:rPr lang="en-US"/>
              <a:t>Confidential</a:t>
            </a:r>
          </a:p>
        </p:txBody>
      </p:sp>
      <p:sp>
        <p:nvSpPr>
          <p:cNvPr id="6" name="Title 5">
            <a:extLst>
              <a:ext uri="{FF2B5EF4-FFF2-40B4-BE49-F238E27FC236}">
                <a16:creationId xmlns:a16="http://schemas.microsoft.com/office/drawing/2014/main" id="{273B8D26-9814-B446-8015-1C2EBB79C082}"/>
              </a:ext>
            </a:extLst>
          </p:cNvPr>
          <p:cNvSpPr>
            <a:spLocks noGrp="1"/>
          </p:cNvSpPr>
          <p:nvPr>
            <p:ph type="title"/>
          </p:nvPr>
        </p:nvSpPr>
        <p:spPr>
          <a:xfrm>
            <a:off x="461964" y="412749"/>
            <a:ext cx="7421562" cy="1014413"/>
          </a:xfrm>
        </p:spPr>
        <p:txBody>
          <a:bodyPr/>
          <a:lstStyle/>
          <a:p>
            <a:r>
              <a:rPr lang="en-US"/>
              <a:t>Content page headline here lorem ipsum</a:t>
            </a:r>
            <a:br>
              <a:rPr lang="en-US"/>
            </a:br>
            <a:r>
              <a:rPr lang="en-US"/>
              <a:t>up to two lines</a:t>
            </a:r>
          </a:p>
        </p:txBody>
      </p:sp>
      <p:sp>
        <p:nvSpPr>
          <p:cNvPr id="5" name="Content Placeholder 4">
            <a:extLst>
              <a:ext uri="{FF2B5EF4-FFF2-40B4-BE49-F238E27FC236}">
                <a16:creationId xmlns:a16="http://schemas.microsoft.com/office/drawing/2014/main" id="{52D61D13-C1E4-D646-8E2C-A31601AF1A76}"/>
              </a:ext>
            </a:extLst>
          </p:cNvPr>
          <p:cNvSpPr>
            <a:spLocks noGrp="1"/>
          </p:cNvSpPr>
          <p:nvPr>
            <p:ph type="body" sz="quarter" idx="18"/>
          </p:nvPr>
        </p:nvSpPr>
        <p:spPr>
          <a:xfrm>
            <a:off x="461963" y="1687513"/>
            <a:ext cx="7421562" cy="4370387"/>
          </a:xfrm>
        </p:spPr>
        <p:txBody>
          <a:bodyPr/>
          <a:lstStyle/>
          <a:p>
            <a:pPr lvl="1"/>
            <a:r>
              <a:rPr lang="en-US"/>
              <a:t>Subhead/intro text here intro Lorem Ipsum uci od quia volorunt expelique net unt as vel inctate lorem Ipsum.</a:t>
            </a:r>
          </a:p>
          <a:p>
            <a:r>
              <a:rPr lang="en-US"/>
              <a:t>Standard body here 16pts Elesti conse ea veribea turerum aspe nusande liquam ullenti tor autatas imolupt aquibus si vendeli quiil et volum quo est quibus aut qui sequi alique velitis resequa ectempos dst estrum quae volupta</a:t>
            </a:r>
          </a:p>
          <a:p>
            <a:pPr lvl="2"/>
            <a:r>
              <a:rPr lang="en-US"/>
              <a:t>First bullet here</a:t>
            </a:r>
          </a:p>
          <a:p>
            <a:pPr lvl="3"/>
            <a:r>
              <a:rPr lang="en-US"/>
              <a:t>Second bullet here</a:t>
            </a:r>
          </a:p>
        </p:txBody>
      </p:sp>
      <p:sp>
        <p:nvSpPr>
          <p:cNvPr id="13" name="Picture Placeholder 12">
            <a:extLst>
              <a:ext uri="{FF2B5EF4-FFF2-40B4-BE49-F238E27FC236}">
                <a16:creationId xmlns:a16="http://schemas.microsoft.com/office/drawing/2014/main" id="{317588E3-12A1-8C47-8D07-BE367662B927}"/>
              </a:ext>
            </a:extLst>
          </p:cNvPr>
          <p:cNvSpPr>
            <a:spLocks noGrp="1"/>
          </p:cNvSpPr>
          <p:nvPr>
            <p:ph type="pic" sz="quarter" idx="19"/>
          </p:nvPr>
        </p:nvSpPr>
        <p:spPr/>
      </p:sp>
    </p:spTree>
    <p:extLst>
      <p:ext uri="{BB962C8B-B14F-4D97-AF65-F5344CB8AC3E}">
        <p14:creationId xmlns:p14="http://schemas.microsoft.com/office/powerpoint/2010/main" val="2358777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89011DD-3E90-804F-9065-6F3F719676A0}"/>
              </a:ext>
            </a:extLst>
          </p:cNvPr>
          <p:cNvSpPr>
            <a:spLocks noGrp="1"/>
          </p:cNvSpPr>
          <p:nvPr>
            <p:ph type="ftr" sz="quarter" idx="20"/>
          </p:nvPr>
        </p:nvSpPr>
        <p:spPr>
          <a:xfrm>
            <a:off x="4038600" y="6343650"/>
            <a:ext cx="3844926" cy="203200"/>
          </a:xfrm>
        </p:spPr>
        <p:txBody>
          <a:bodyPr/>
          <a:lstStyle/>
          <a:p>
            <a:r>
              <a:rPr lang="en-US"/>
              <a:t>Confidential</a:t>
            </a:r>
          </a:p>
        </p:txBody>
      </p:sp>
      <p:sp>
        <p:nvSpPr>
          <p:cNvPr id="2" name="Slide Number Placeholder 1">
            <a:extLst>
              <a:ext uri="{FF2B5EF4-FFF2-40B4-BE49-F238E27FC236}">
                <a16:creationId xmlns:a16="http://schemas.microsoft.com/office/drawing/2014/main" id="{520B001F-D4EF-4D4F-851F-F3C2649B1422}"/>
              </a:ext>
            </a:extLst>
          </p:cNvPr>
          <p:cNvSpPr>
            <a:spLocks noGrp="1"/>
          </p:cNvSpPr>
          <p:nvPr>
            <p:ph type="sldNum" sz="quarter" idx="21"/>
          </p:nvPr>
        </p:nvSpPr>
        <p:spPr>
          <a:xfrm>
            <a:off x="11347742" y="6346858"/>
            <a:ext cx="382295" cy="193232"/>
          </a:xfrm>
        </p:spPr>
        <p:txBody>
          <a:bodyPr/>
          <a:lstStyle/>
          <a:p>
            <a:fld id="{63DCA5C9-2E11-4C67-86EB-AE1DE127DC64}" type="slidenum">
              <a:rPr lang="en-US" smtClean="0"/>
              <a:pPr/>
              <a:t>26</a:t>
            </a:fld>
            <a:endParaRPr lang="en-US"/>
          </a:p>
        </p:txBody>
      </p:sp>
      <p:sp>
        <p:nvSpPr>
          <p:cNvPr id="7" name="Text Placeholder 6">
            <a:extLst>
              <a:ext uri="{FF2B5EF4-FFF2-40B4-BE49-F238E27FC236}">
                <a16:creationId xmlns:a16="http://schemas.microsoft.com/office/drawing/2014/main" id="{DB621A51-A698-444F-8605-016E4CE2EA0A}"/>
              </a:ext>
            </a:extLst>
          </p:cNvPr>
          <p:cNvSpPr>
            <a:spLocks noGrp="1"/>
          </p:cNvSpPr>
          <p:nvPr>
            <p:ph type="body" sz="quarter" idx="22"/>
          </p:nvPr>
        </p:nvSpPr>
        <p:spPr>
          <a:xfrm>
            <a:off x="4308475" y="1687513"/>
            <a:ext cx="7421563" cy="4370387"/>
          </a:xfrm>
        </p:spPr>
        <p:txBody>
          <a:bodyPr/>
          <a:lstStyle/>
          <a:p>
            <a:pPr lvl="1"/>
            <a:r>
              <a:rPr lang="en-US"/>
              <a:t>Subhead/intro text here intro Lorem Ipsum uci od quia volorunt expelique net unt.</a:t>
            </a:r>
          </a:p>
          <a:p>
            <a:r>
              <a:rPr lang="en-US"/>
              <a:t>Standard body here 16pts Elesti conse ea veribea turerum aspe nusande liquam ullenti tor autatas imolupt aquibus si vendeli quiil et volum quo est quibus aut qui sequi alique velitis resequa ectempos dst estrum quae volupta </a:t>
            </a:r>
          </a:p>
          <a:p>
            <a:pPr lvl="2"/>
            <a:r>
              <a:rPr lang="en-US"/>
              <a:t>First bullet here</a:t>
            </a:r>
          </a:p>
          <a:p>
            <a:pPr lvl="3"/>
            <a:r>
              <a:rPr lang="en-US"/>
              <a:t>Second bullet here</a:t>
            </a:r>
          </a:p>
          <a:p>
            <a:pPr lvl="3"/>
            <a:endParaRPr lang="en-US"/>
          </a:p>
          <a:p>
            <a:r>
              <a:rPr lang="en-US"/>
              <a:t>Standard body here 16pts Elesti conse ea veribea turerum aspe nusande liquam ullenti tor autatas imolupt aquibus si vendeli quiil et volum quo est quibus aut qui sequi alique velitis resequa ectempos dst estrum quae volupta</a:t>
            </a:r>
          </a:p>
          <a:p>
            <a:pPr lvl="2"/>
            <a:r>
              <a:rPr lang="en-US"/>
              <a:t>First bullet here</a:t>
            </a:r>
          </a:p>
          <a:p>
            <a:pPr lvl="3"/>
            <a:r>
              <a:rPr lang="en-US"/>
              <a:t>Second bullet here</a:t>
            </a:r>
          </a:p>
          <a:p>
            <a:endParaRPr lang="en-US"/>
          </a:p>
        </p:txBody>
      </p:sp>
      <p:sp>
        <p:nvSpPr>
          <p:cNvPr id="8" name="Text Placeholder 7">
            <a:extLst>
              <a:ext uri="{FF2B5EF4-FFF2-40B4-BE49-F238E27FC236}">
                <a16:creationId xmlns:a16="http://schemas.microsoft.com/office/drawing/2014/main" id="{9DB2B382-F2F9-5449-875F-670E999821DE}"/>
              </a:ext>
            </a:extLst>
          </p:cNvPr>
          <p:cNvSpPr>
            <a:spLocks noGrp="1"/>
          </p:cNvSpPr>
          <p:nvPr>
            <p:ph type="body" sz="quarter" idx="23"/>
          </p:nvPr>
        </p:nvSpPr>
        <p:spPr>
          <a:xfrm>
            <a:off x="4308474" y="412750"/>
            <a:ext cx="7421561" cy="1025278"/>
          </a:xfrm>
        </p:spPr>
        <p:txBody>
          <a:bodyPr/>
          <a:lstStyle/>
          <a:p>
            <a:r>
              <a:rPr lang="en-US"/>
              <a:t>Content page headline here lorem ipsum </a:t>
            </a:r>
            <a:br>
              <a:rPr lang="en-US"/>
            </a:br>
            <a:r>
              <a:rPr lang="en-US"/>
              <a:t>up to two lines lorem ipsum up to two lines</a:t>
            </a:r>
          </a:p>
        </p:txBody>
      </p:sp>
      <p:sp>
        <p:nvSpPr>
          <p:cNvPr id="5" name="Content Placeholder 4">
            <a:extLst>
              <a:ext uri="{FF2B5EF4-FFF2-40B4-BE49-F238E27FC236}">
                <a16:creationId xmlns:a16="http://schemas.microsoft.com/office/drawing/2014/main" id="{52D61D13-C1E4-D646-8E2C-A31601AF1A76}"/>
              </a:ext>
            </a:extLst>
          </p:cNvPr>
          <p:cNvSpPr>
            <a:spLocks noGrp="1"/>
          </p:cNvSpPr>
          <p:nvPr>
            <p:ph type="body" sz="quarter" idx="18"/>
          </p:nvPr>
        </p:nvSpPr>
        <p:spPr>
          <a:xfrm>
            <a:off x="461963" y="1687513"/>
            <a:ext cx="3563937" cy="4370387"/>
          </a:xfrm>
        </p:spPr>
        <p:txBody>
          <a:bodyPr/>
          <a:lstStyle/>
          <a:p>
            <a:pPr lvl="1"/>
            <a:r>
              <a:rPr lang="en-US"/>
              <a:t>Subhead/intro text here</a:t>
            </a:r>
            <a:br>
              <a:rPr lang="en-US"/>
            </a:br>
            <a:r>
              <a:rPr lang="en-US"/>
              <a:t>intro Lorem Ipsum.</a:t>
            </a:r>
          </a:p>
          <a:p>
            <a:r>
              <a:rPr lang="en-US"/>
              <a:t>Standard body here 16pts Elesti conse ea veribea turerum aspe nusande liquam ullenti tor autatas imolupt aquibus si vendeli quiil et volum quo est quibus aut qui sequi alique velitis resequa ectempos dst estrum quae volupta 18pts leading. </a:t>
            </a:r>
          </a:p>
        </p:txBody>
      </p:sp>
      <p:sp>
        <p:nvSpPr>
          <p:cNvPr id="6" name="Title 5">
            <a:extLst>
              <a:ext uri="{FF2B5EF4-FFF2-40B4-BE49-F238E27FC236}">
                <a16:creationId xmlns:a16="http://schemas.microsoft.com/office/drawing/2014/main" id="{273B8D26-9814-B446-8015-1C2EBB79C082}"/>
              </a:ext>
            </a:extLst>
          </p:cNvPr>
          <p:cNvSpPr>
            <a:spLocks noGrp="1"/>
          </p:cNvSpPr>
          <p:nvPr>
            <p:ph type="title"/>
          </p:nvPr>
        </p:nvSpPr>
        <p:spPr>
          <a:xfrm>
            <a:off x="461964" y="412749"/>
            <a:ext cx="3563936" cy="1025279"/>
          </a:xfrm>
        </p:spPr>
        <p:txBody>
          <a:bodyPr/>
          <a:lstStyle/>
          <a:p>
            <a:r>
              <a:rPr lang="en-US"/>
              <a:t>Callout column headline here</a:t>
            </a:r>
          </a:p>
        </p:txBody>
      </p:sp>
    </p:spTree>
    <p:extLst>
      <p:ext uri="{BB962C8B-B14F-4D97-AF65-F5344CB8AC3E}">
        <p14:creationId xmlns:p14="http://schemas.microsoft.com/office/powerpoint/2010/main" val="1894600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5EDB8A0E-A7F0-EB44-A0A4-1C496B0DD04E}"/>
              </a:ext>
            </a:extLst>
          </p:cNvPr>
          <p:cNvGraphicFramePr>
            <a:graphicFrameLocks noGrp="1"/>
          </p:cNvGraphicFramePr>
          <p:nvPr>
            <p:ph type="chart" sz="quarter" idx="17"/>
            <p:extLst>
              <p:ext uri="{D42A27DB-BD31-4B8C-83A1-F6EECF244321}">
                <p14:modId xmlns:p14="http://schemas.microsoft.com/office/powerpoint/2010/main" val="3063816832"/>
              </p:ext>
            </p:extLst>
          </p:nvPr>
        </p:nvGraphicFramePr>
        <p:xfrm>
          <a:off x="8166100" y="1687513"/>
          <a:ext cx="3563938" cy="437038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2CD53F37-FB72-D640-8EBB-ADC7FB2D4223}"/>
              </a:ext>
            </a:extLst>
          </p:cNvPr>
          <p:cNvSpPr>
            <a:spLocks noGrp="1"/>
          </p:cNvSpPr>
          <p:nvPr>
            <p:ph type="sldNum" sz="quarter" idx="19"/>
          </p:nvPr>
        </p:nvSpPr>
        <p:spPr>
          <a:xfrm>
            <a:off x="11347742" y="6346858"/>
            <a:ext cx="382295" cy="193232"/>
          </a:xfrm>
        </p:spPr>
        <p:txBody>
          <a:bodyPr/>
          <a:lstStyle/>
          <a:p>
            <a:fld id="{63DCA5C9-2E11-4C67-86EB-AE1DE127DC64}" type="slidenum">
              <a:rPr lang="en-US" smtClean="0"/>
              <a:pPr/>
              <a:t>27</a:t>
            </a:fld>
            <a:endParaRPr lang="en-US"/>
          </a:p>
        </p:txBody>
      </p:sp>
      <p:sp>
        <p:nvSpPr>
          <p:cNvPr id="4" name="Footer Placeholder 3">
            <a:extLst>
              <a:ext uri="{FF2B5EF4-FFF2-40B4-BE49-F238E27FC236}">
                <a16:creationId xmlns:a16="http://schemas.microsoft.com/office/drawing/2014/main" id="{7AB65E6A-5E62-B54D-B770-6809F944426B}"/>
              </a:ext>
            </a:extLst>
          </p:cNvPr>
          <p:cNvSpPr>
            <a:spLocks noGrp="1"/>
          </p:cNvSpPr>
          <p:nvPr>
            <p:ph type="ftr" sz="quarter" idx="21"/>
          </p:nvPr>
        </p:nvSpPr>
        <p:spPr>
          <a:xfrm>
            <a:off x="4038600" y="6343650"/>
            <a:ext cx="3844926" cy="203200"/>
          </a:xfrm>
        </p:spPr>
        <p:txBody>
          <a:bodyPr/>
          <a:lstStyle/>
          <a:p>
            <a:r>
              <a:rPr lang="en-US"/>
              <a:t>Confidential</a:t>
            </a:r>
          </a:p>
        </p:txBody>
      </p:sp>
      <p:sp>
        <p:nvSpPr>
          <p:cNvPr id="5" name="Content Placeholder 4">
            <a:extLst>
              <a:ext uri="{FF2B5EF4-FFF2-40B4-BE49-F238E27FC236}">
                <a16:creationId xmlns:a16="http://schemas.microsoft.com/office/drawing/2014/main" id="{2BE62D23-E4DC-1943-85AE-00460422B05F}"/>
              </a:ext>
            </a:extLst>
          </p:cNvPr>
          <p:cNvSpPr>
            <a:spLocks noGrp="1"/>
          </p:cNvSpPr>
          <p:nvPr>
            <p:ph sz="quarter" idx="18"/>
          </p:nvPr>
        </p:nvSpPr>
        <p:spPr>
          <a:xfrm>
            <a:off x="471488" y="1687513"/>
            <a:ext cx="7412037" cy="4370387"/>
          </a:xfrm>
        </p:spPr>
        <p:txBody>
          <a:bodyPr/>
          <a:lstStyle/>
          <a:p>
            <a:pPr lvl="1"/>
            <a:r>
              <a:rPr lang="en-US"/>
              <a:t>Subhead/intro text here intro Lorem Ipsum uci od quia volorunt expelique net unt as vel inctate lorem Ipsum.</a:t>
            </a:r>
          </a:p>
          <a:p>
            <a:r>
              <a:rPr lang="en-US"/>
              <a:t>Standard body here 16pts Elesti conse ea veribea turerum aspe nusande liquam ullenti tor autatas imolupt aquibus si vendeli quiil et volum quo est quibus aut qui sequi alique velitis resequa ectempos dst estrum quae volupta</a:t>
            </a:r>
          </a:p>
          <a:p>
            <a:pPr lvl="2"/>
            <a:r>
              <a:rPr lang="en-US"/>
              <a:t>First bullet here</a:t>
            </a:r>
          </a:p>
          <a:p>
            <a:pPr lvl="3"/>
            <a:r>
              <a:rPr lang="en-US"/>
              <a:t>Second bullet here</a:t>
            </a:r>
          </a:p>
          <a:p>
            <a:endParaRPr lang="en-US"/>
          </a:p>
        </p:txBody>
      </p:sp>
      <p:sp>
        <p:nvSpPr>
          <p:cNvPr id="7" name="Title 6">
            <a:extLst>
              <a:ext uri="{FF2B5EF4-FFF2-40B4-BE49-F238E27FC236}">
                <a16:creationId xmlns:a16="http://schemas.microsoft.com/office/drawing/2014/main" id="{FA54EEBD-01F2-884E-B4D1-A49B5831FE5D}"/>
              </a:ext>
            </a:extLst>
          </p:cNvPr>
          <p:cNvSpPr>
            <a:spLocks noGrp="1"/>
          </p:cNvSpPr>
          <p:nvPr>
            <p:ph type="title"/>
          </p:nvPr>
        </p:nvSpPr>
        <p:spPr>
          <a:xfrm>
            <a:off x="461964" y="415925"/>
            <a:ext cx="11268074" cy="1015967"/>
          </a:xfrm>
        </p:spPr>
        <p:txBody>
          <a:bodyPr/>
          <a:lstStyle/>
          <a:p>
            <a:r>
              <a:rPr lang="en-US"/>
              <a:t>Content page headline here lorem ipsum headline lorem ipsum up to two lines</a:t>
            </a:r>
          </a:p>
        </p:txBody>
      </p:sp>
    </p:spTree>
    <p:extLst>
      <p:ext uri="{BB962C8B-B14F-4D97-AF65-F5344CB8AC3E}">
        <p14:creationId xmlns:p14="http://schemas.microsoft.com/office/powerpoint/2010/main" val="320966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B517-0396-5447-8B0E-CA1B15CDB559}"/>
              </a:ext>
            </a:extLst>
          </p:cNvPr>
          <p:cNvSpPr>
            <a:spLocks noGrp="1"/>
          </p:cNvSpPr>
          <p:nvPr>
            <p:ph type="title"/>
          </p:nvPr>
        </p:nvSpPr>
        <p:spPr>
          <a:xfrm>
            <a:off x="468312" y="1427163"/>
            <a:ext cx="7421563" cy="2076433"/>
          </a:xfrm>
        </p:spPr>
        <p:txBody>
          <a:bodyPr/>
          <a:lstStyle/>
          <a:p>
            <a:r>
              <a:rPr lang="en-US"/>
              <a:t>“Quote: Duis autem vel eum iriure Ut wisi enim ad minim veniam, quis nostrud exerci tation ullamcorper suscipit lobortis.”</a:t>
            </a:r>
          </a:p>
        </p:txBody>
      </p:sp>
      <p:sp>
        <p:nvSpPr>
          <p:cNvPr id="4" name="Footer Placeholder 3">
            <a:extLst>
              <a:ext uri="{FF2B5EF4-FFF2-40B4-BE49-F238E27FC236}">
                <a16:creationId xmlns:a16="http://schemas.microsoft.com/office/drawing/2014/main" id="{85FD9FBB-DD91-5843-B6E6-F0683FEA8FCC}"/>
              </a:ext>
            </a:extLst>
          </p:cNvPr>
          <p:cNvSpPr>
            <a:spLocks noGrp="1"/>
          </p:cNvSpPr>
          <p:nvPr>
            <p:ph type="ftr" sz="quarter" idx="11"/>
          </p:nvPr>
        </p:nvSpPr>
        <p:spPr>
          <a:xfrm>
            <a:off x="4038600" y="6343650"/>
            <a:ext cx="3844926" cy="203200"/>
          </a:xfrm>
        </p:spPr>
        <p:txBody>
          <a:bodyPr/>
          <a:lstStyle/>
          <a:p>
            <a:r>
              <a:rPr lang="en-US"/>
              <a:t>Confidential</a:t>
            </a:r>
          </a:p>
        </p:txBody>
      </p:sp>
      <p:sp>
        <p:nvSpPr>
          <p:cNvPr id="5" name="Slide Number Placeholder 4">
            <a:extLst>
              <a:ext uri="{FF2B5EF4-FFF2-40B4-BE49-F238E27FC236}">
                <a16:creationId xmlns:a16="http://schemas.microsoft.com/office/drawing/2014/main" id="{72A1CB16-AD0F-FB4E-A31D-C5FC7392C856}"/>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28</a:t>
            </a:fld>
            <a:endParaRPr lang="en-US"/>
          </a:p>
        </p:txBody>
      </p:sp>
      <p:sp>
        <p:nvSpPr>
          <p:cNvPr id="6" name="Text Placeholder 5">
            <a:extLst>
              <a:ext uri="{FF2B5EF4-FFF2-40B4-BE49-F238E27FC236}">
                <a16:creationId xmlns:a16="http://schemas.microsoft.com/office/drawing/2014/main" id="{39A2C9C2-EC2A-8C42-ABC1-E8250C754D80}"/>
              </a:ext>
            </a:extLst>
          </p:cNvPr>
          <p:cNvSpPr>
            <a:spLocks noGrp="1"/>
          </p:cNvSpPr>
          <p:nvPr>
            <p:ph type="body" sz="quarter" idx="18"/>
          </p:nvPr>
        </p:nvSpPr>
        <p:spPr>
          <a:xfrm>
            <a:off x="5638375" y="3503596"/>
            <a:ext cx="2251499" cy="1038667"/>
          </a:xfrm>
        </p:spPr>
        <p:txBody>
          <a:bodyPr/>
          <a:lstStyle/>
          <a:p>
            <a:r>
              <a:rPr lang="en-US"/>
              <a:t>- Quote Credit</a:t>
            </a:r>
          </a:p>
        </p:txBody>
      </p:sp>
      <p:sp>
        <p:nvSpPr>
          <p:cNvPr id="13" name="Picture Placeholder 12">
            <a:extLst>
              <a:ext uri="{FF2B5EF4-FFF2-40B4-BE49-F238E27FC236}">
                <a16:creationId xmlns:a16="http://schemas.microsoft.com/office/drawing/2014/main" id="{EB7C8EF6-CD9A-BC46-9461-49BF50A03F85}"/>
              </a:ext>
            </a:extLst>
          </p:cNvPr>
          <p:cNvSpPr>
            <a:spLocks noGrp="1"/>
          </p:cNvSpPr>
          <p:nvPr>
            <p:ph type="pic" sz="quarter" idx="13"/>
          </p:nvPr>
        </p:nvSpPr>
        <p:spPr/>
      </p:sp>
    </p:spTree>
    <p:extLst>
      <p:ext uri="{BB962C8B-B14F-4D97-AF65-F5344CB8AC3E}">
        <p14:creationId xmlns:p14="http://schemas.microsoft.com/office/powerpoint/2010/main" val="2894700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164AB5C-B65D-FD4E-9C6B-B9D4003BB5F5}"/>
              </a:ext>
            </a:extLst>
          </p:cNvPr>
          <p:cNvSpPr>
            <a:spLocks noGrp="1"/>
          </p:cNvSpPr>
          <p:nvPr>
            <p:ph type="ftr" sz="quarter" idx="11"/>
          </p:nvPr>
        </p:nvSpPr>
        <p:spPr>
          <a:xfrm>
            <a:off x="4038600" y="6343650"/>
            <a:ext cx="3844926" cy="203200"/>
          </a:xfrm>
        </p:spPr>
        <p:txBody>
          <a:bodyPr/>
          <a:lstStyle/>
          <a:p>
            <a:r>
              <a:rPr lang="en-US"/>
              <a:t>Confidential</a:t>
            </a:r>
          </a:p>
        </p:txBody>
      </p:sp>
      <p:sp>
        <p:nvSpPr>
          <p:cNvPr id="5" name="Slide Number Placeholder 4">
            <a:extLst>
              <a:ext uri="{FF2B5EF4-FFF2-40B4-BE49-F238E27FC236}">
                <a16:creationId xmlns:a16="http://schemas.microsoft.com/office/drawing/2014/main" id="{DCE72E69-05FD-8D41-9057-AA607FE4FD63}"/>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29</a:t>
            </a:fld>
            <a:endParaRPr lang="en-US"/>
          </a:p>
        </p:txBody>
      </p:sp>
      <p:sp>
        <p:nvSpPr>
          <p:cNvPr id="12" name="Picture Placeholder 11">
            <a:extLst>
              <a:ext uri="{FF2B5EF4-FFF2-40B4-BE49-F238E27FC236}">
                <a16:creationId xmlns:a16="http://schemas.microsoft.com/office/drawing/2014/main" id="{B73F0A90-8DAA-8442-9CAD-85EC81D28E26}"/>
              </a:ext>
            </a:extLst>
          </p:cNvPr>
          <p:cNvSpPr>
            <a:spLocks noGrp="1"/>
          </p:cNvSpPr>
          <p:nvPr>
            <p:ph type="pic" sz="quarter" idx="13"/>
          </p:nvPr>
        </p:nvSpPr>
        <p:spPr/>
      </p:sp>
      <p:sp>
        <p:nvSpPr>
          <p:cNvPr id="2" name="Title 1">
            <a:extLst>
              <a:ext uri="{FF2B5EF4-FFF2-40B4-BE49-F238E27FC236}">
                <a16:creationId xmlns:a16="http://schemas.microsoft.com/office/drawing/2014/main" id="{43D5D0C0-F5AF-C343-88A2-50FDB9098B40}"/>
              </a:ext>
            </a:extLst>
          </p:cNvPr>
          <p:cNvSpPr>
            <a:spLocks noGrp="1"/>
          </p:cNvSpPr>
          <p:nvPr>
            <p:ph type="title"/>
          </p:nvPr>
        </p:nvSpPr>
        <p:spPr>
          <a:xfrm>
            <a:off x="468312" y="1427163"/>
            <a:ext cx="7421563" cy="2076433"/>
          </a:xfrm>
        </p:spPr>
        <p:txBody>
          <a:bodyPr/>
          <a:lstStyle/>
          <a:p>
            <a:r>
              <a:rPr lang="en-US"/>
              <a:t>“Quote: Duis autem vel eum iriure Ut wisi enim ad minim veniam, quis nostrud exerci tation ullamcorper suscipit lobortis.”</a:t>
            </a:r>
          </a:p>
        </p:txBody>
      </p:sp>
      <p:sp>
        <p:nvSpPr>
          <p:cNvPr id="13" name="Text Placeholder 12">
            <a:extLst>
              <a:ext uri="{FF2B5EF4-FFF2-40B4-BE49-F238E27FC236}">
                <a16:creationId xmlns:a16="http://schemas.microsoft.com/office/drawing/2014/main" id="{F267929C-5193-164C-8409-075D2D749BB2}"/>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573854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904A2-B5EE-4740-897B-11259C027299}"/>
              </a:ext>
            </a:extLst>
          </p:cNvPr>
          <p:cNvSpPr>
            <a:spLocks noGrp="1"/>
          </p:cNvSpPr>
          <p:nvPr>
            <p:ph type="sldNum" sz="quarter" idx="11"/>
          </p:nvPr>
        </p:nvSpPr>
        <p:spPr>
          <a:xfrm>
            <a:off x="11347742" y="6346858"/>
            <a:ext cx="382295" cy="193232"/>
          </a:xfrm>
        </p:spPr>
        <p:txBody>
          <a:bodyPr/>
          <a:lstStyle/>
          <a:p>
            <a:fld id="{63DCA5C9-2E11-4C67-86EB-AE1DE127DC64}" type="slidenum">
              <a:rPr lang="en-US" smtClean="0"/>
              <a:pPr/>
              <a:t>3</a:t>
            </a:fld>
            <a:endParaRPr lang="en-US"/>
          </a:p>
        </p:txBody>
      </p:sp>
      <p:sp>
        <p:nvSpPr>
          <p:cNvPr id="12" name="Footer Placeholder 11">
            <a:extLst>
              <a:ext uri="{FF2B5EF4-FFF2-40B4-BE49-F238E27FC236}">
                <a16:creationId xmlns:a16="http://schemas.microsoft.com/office/drawing/2014/main" id="{5F3525FE-209E-AC45-8CE4-BBF8FBC32F08}"/>
              </a:ext>
            </a:extLst>
          </p:cNvPr>
          <p:cNvSpPr>
            <a:spLocks noGrp="1"/>
          </p:cNvSpPr>
          <p:nvPr>
            <p:ph type="ftr" sz="quarter" idx="13"/>
          </p:nvPr>
        </p:nvSpPr>
        <p:spPr>
          <a:xfrm>
            <a:off x="4038600" y="6343650"/>
            <a:ext cx="3844926" cy="203200"/>
          </a:xfrm>
        </p:spPr>
        <p:txBody>
          <a:bodyPr/>
          <a:lstStyle/>
          <a:p>
            <a:r>
              <a:rPr lang="en-US"/>
              <a:t>Confidential</a:t>
            </a:r>
          </a:p>
        </p:txBody>
      </p:sp>
    </p:spTree>
    <p:extLst>
      <p:ext uri="{BB962C8B-B14F-4D97-AF65-F5344CB8AC3E}">
        <p14:creationId xmlns:p14="http://schemas.microsoft.com/office/powerpoint/2010/main" val="836443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F8C2C0-8521-F14F-8793-10B7A7DCE268}"/>
              </a:ext>
            </a:extLst>
          </p:cNvPr>
          <p:cNvSpPr>
            <a:spLocks noGrp="1"/>
          </p:cNvSpPr>
          <p:nvPr>
            <p:ph type="ftr" sz="quarter" idx="11"/>
          </p:nvPr>
        </p:nvSpPr>
        <p:spPr>
          <a:xfrm>
            <a:off x="4038600" y="6343650"/>
            <a:ext cx="3844926" cy="203200"/>
          </a:xfrm>
        </p:spPr>
        <p:txBody>
          <a:bodyPr/>
          <a:lstStyle/>
          <a:p>
            <a:r>
              <a:rPr lang="en-US"/>
              <a:t>Confidential</a:t>
            </a:r>
          </a:p>
        </p:txBody>
      </p:sp>
      <p:sp>
        <p:nvSpPr>
          <p:cNvPr id="4" name="Slide Number Placeholder 3">
            <a:extLst>
              <a:ext uri="{FF2B5EF4-FFF2-40B4-BE49-F238E27FC236}">
                <a16:creationId xmlns:a16="http://schemas.microsoft.com/office/drawing/2014/main" id="{F67EC5CD-53EE-6C4E-B68B-B0BD8E82F976}"/>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30</a:t>
            </a:fld>
            <a:endParaRPr lang="en-US"/>
          </a:p>
        </p:txBody>
      </p:sp>
      <p:sp>
        <p:nvSpPr>
          <p:cNvPr id="5" name="Text Placeholder 4">
            <a:extLst>
              <a:ext uri="{FF2B5EF4-FFF2-40B4-BE49-F238E27FC236}">
                <a16:creationId xmlns:a16="http://schemas.microsoft.com/office/drawing/2014/main" id="{6317DD03-F886-9D43-BCDF-B7B9A7975D58}"/>
              </a:ext>
            </a:extLst>
          </p:cNvPr>
          <p:cNvSpPr>
            <a:spLocks noGrp="1"/>
          </p:cNvSpPr>
          <p:nvPr>
            <p:ph type="body" sz="quarter" idx="14"/>
          </p:nvPr>
        </p:nvSpPr>
        <p:spPr>
          <a:xfrm>
            <a:off x="461963" y="4729798"/>
            <a:ext cx="5781675" cy="1185862"/>
          </a:xfrm>
        </p:spPr>
        <p:txBody>
          <a:bodyPr/>
          <a:lstStyle/>
          <a:p>
            <a:r>
              <a:rPr lang="en-US"/>
              <a:t>Standard body here 16pts Elesti conse ea veribea turerum aspe nusande liquam ullenti tor autatas imolupt aquibus si vendeli quiil et volum quo est quibus aut qui sequi alique velitis resequa ectempos dst estrum quae volupta </a:t>
            </a:r>
          </a:p>
        </p:txBody>
      </p:sp>
      <p:sp>
        <p:nvSpPr>
          <p:cNvPr id="6" name="Title 5">
            <a:extLst>
              <a:ext uri="{FF2B5EF4-FFF2-40B4-BE49-F238E27FC236}">
                <a16:creationId xmlns:a16="http://schemas.microsoft.com/office/drawing/2014/main" id="{43EA775E-A6F4-D64E-B532-134E0246BAFB}"/>
              </a:ext>
            </a:extLst>
          </p:cNvPr>
          <p:cNvSpPr>
            <a:spLocks noGrp="1"/>
          </p:cNvSpPr>
          <p:nvPr>
            <p:ph type="title"/>
          </p:nvPr>
        </p:nvSpPr>
        <p:spPr>
          <a:xfrm>
            <a:off x="461962" y="412750"/>
            <a:ext cx="7421563" cy="2180548"/>
          </a:xfrm>
        </p:spPr>
        <p:txBody>
          <a:bodyPr/>
          <a:lstStyle/>
          <a:p>
            <a:r>
              <a:rPr lang="en-US"/>
              <a:t>Callout: Duis autem vel eum iriure ut </a:t>
            </a:r>
            <a:br>
              <a:rPr lang="en-US"/>
            </a:br>
            <a:r>
              <a:rPr lang="en-US"/>
              <a:t>wisi enim ad minim veniam, quis nostrud exerci tation ullamcorper suscipit lobortis</a:t>
            </a:r>
          </a:p>
        </p:txBody>
      </p:sp>
      <p:sp>
        <p:nvSpPr>
          <p:cNvPr id="14" name="Picture Placeholder 13">
            <a:extLst>
              <a:ext uri="{FF2B5EF4-FFF2-40B4-BE49-F238E27FC236}">
                <a16:creationId xmlns:a16="http://schemas.microsoft.com/office/drawing/2014/main" id="{CEDFF2BF-2AEB-B742-9BD3-1AEA64887079}"/>
              </a:ext>
            </a:extLst>
          </p:cNvPr>
          <p:cNvSpPr>
            <a:spLocks noGrp="1"/>
          </p:cNvSpPr>
          <p:nvPr>
            <p:ph type="pic" sz="quarter" idx="15"/>
          </p:nvPr>
        </p:nvSpPr>
        <p:spPr/>
      </p:sp>
      <p:sp>
        <p:nvSpPr>
          <p:cNvPr id="8" name="Text Placeholder 7">
            <a:extLst>
              <a:ext uri="{FF2B5EF4-FFF2-40B4-BE49-F238E27FC236}">
                <a16:creationId xmlns:a16="http://schemas.microsoft.com/office/drawing/2014/main" id="{AA03CF44-2547-BA4B-859C-35802C5B2FFF}"/>
              </a:ext>
            </a:extLst>
          </p:cNvPr>
          <p:cNvSpPr>
            <a:spLocks noGrp="1"/>
          </p:cNvSpPr>
          <p:nvPr>
            <p:ph type="body" sz="quarter" idx="19"/>
          </p:nvPr>
        </p:nvSpPr>
        <p:spPr>
          <a:xfrm>
            <a:off x="461963" y="3441380"/>
            <a:ext cx="5484685" cy="984738"/>
          </a:xfrm>
        </p:spPr>
        <p:txBody>
          <a:bodyPr/>
          <a:lstStyle/>
          <a:p>
            <a:r>
              <a:rPr lang="en-US"/>
              <a:t>Subhead/intro text here intro Lorem Ipsum uci od quia volorunt expelique net unt as vel inctate</a:t>
            </a:r>
          </a:p>
        </p:txBody>
      </p:sp>
      <p:sp>
        <p:nvSpPr>
          <p:cNvPr id="15" name="Text Placeholder 14">
            <a:extLst>
              <a:ext uri="{FF2B5EF4-FFF2-40B4-BE49-F238E27FC236}">
                <a16:creationId xmlns:a16="http://schemas.microsoft.com/office/drawing/2014/main" id="{7D1DB003-AD2A-874D-8B0A-026EC80C962F}"/>
              </a:ext>
            </a:extLst>
          </p:cNvPr>
          <p:cNvSpPr>
            <a:spLocks noGrp="1"/>
          </p:cNvSpPr>
          <p:nvPr>
            <p:ph type="body" sz="quarter" idx="20"/>
          </p:nvPr>
        </p:nvSpPr>
        <p:spPr/>
        <p:txBody>
          <a:bodyPr/>
          <a:lstStyle/>
          <a:p>
            <a:endParaRPr lang="en-US"/>
          </a:p>
        </p:txBody>
      </p:sp>
      <p:sp>
        <p:nvSpPr>
          <p:cNvPr id="16" name="Text Placeholder 15">
            <a:extLst>
              <a:ext uri="{FF2B5EF4-FFF2-40B4-BE49-F238E27FC236}">
                <a16:creationId xmlns:a16="http://schemas.microsoft.com/office/drawing/2014/main" id="{3A06C62C-718D-0845-8CBB-7346B77E3EE6}"/>
              </a:ext>
            </a:extLst>
          </p:cNvPr>
          <p:cNvSpPr>
            <a:spLocks noGrp="1"/>
          </p:cNvSpPr>
          <p:nvPr>
            <p:ph type="body" sz="quarter" idx="21"/>
          </p:nvPr>
        </p:nvSpPr>
        <p:spPr/>
        <p:txBody>
          <a:bodyPr/>
          <a:lstStyle/>
          <a:p>
            <a:endParaRPr lang="en-US"/>
          </a:p>
        </p:txBody>
      </p:sp>
      <p:sp>
        <p:nvSpPr>
          <p:cNvPr id="17" name="Text Placeholder 16">
            <a:extLst>
              <a:ext uri="{FF2B5EF4-FFF2-40B4-BE49-F238E27FC236}">
                <a16:creationId xmlns:a16="http://schemas.microsoft.com/office/drawing/2014/main" id="{B7F513F7-7856-6445-B442-2EF5D9B7C376}"/>
              </a:ext>
            </a:extLst>
          </p:cNvPr>
          <p:cNvSpPr>
            <a:spLocks noGrp="1"/>
          </p:cNvSpPr>
          <p:nvPr>
            <p:ph type="body" sz="quarter" idx="22"/>
          </p:nvPr>
        </p:nvSpPr>
        <p:spPr/>
        <p:txBody>
          <a:bodyPr/>
          <a:lstStyle/>
          <a:p>
            <a:endParaRPr lang="en-US"/>
          </a:p>
        </p:txBody>
      </p:sp>
      <p:sp>
        <p:nvSpPr>
          <p:cNvPr id="18" name="Text Placeholder 17">
            <a:extLst>
              <a:ext uri="{FF2B5EF4-FFF2-40B4-BE49-F238E27FC236}">
                <a16:creationId xmlns:a16="http://schemas.microsoft.com/office/drawing/2014/main" id="{7F5DECF5-30CF-2546-A072-6158C632EB8B}"/>
              </a:ext>
            </a:extLst>
          </p:cNvPr>
          <p:cNvSpPr>
            <a:spLocks noGrp="1"/>
          </p:cNvSpPr>
          <p:nvPr>
            <p:ph type="body" sz="quarter" idx="23"/>
          </p:nvPr>
        </p:nvSpPr>
        <p:spPr/>
        <p:txBody>
          <a:bodyPr/>
          <a:lstStyle/>
          <a:p>
            <a:endParaRPr lang="en-US"/>
          </a:p>
        </p:txBody>
      </p:sp>
      <p:sp>
        <p:nvSpPr>
          <p:cNvPr id="19" name="Text Placeholder 18">
            <a:extLst>
              <a:ext uri="{FF2B5EF4-FFF2-40B4-BE49-F238E27FC236}">
                <a16:creationId xmlns:a16="http://schemas.microsoft.com/office/drawing/2014/main" id="{75BEDF3C-DB96-BA4F-96C8-CB7ED8107D08}"/>
              </a:ext>
            </a:extLst>
          </p:cNvPr>
          <p:cNvSpPr>
            <a:spLocks noGrp="1"/>
          </p:cNvSpPr>
          <p:nvPr>
            <p:ph type="body" sz="quarter" idx="24"/>
          </p:nvPr>
        </p:nvSpPr>
        <p:spPr/>
        <p:txBody>
          <a:bodyPr/>
          <a:lstStyle/>
          <a:p>
            <a:endParaRPr lang="en-US"/>
          </a:p>
        </p:txBody>
      </p:sp>
      <p:sp>
        <p:nvSpPr>
          <p:cNvPr id="20" name="Text Placeholder 19">
            <a:extLst>
              <a:ext uri="{FF2B5EF4-FFF2-40B4-BE49-F238E27FC236}">
                <a16:creationId xmlns:a16="http://schemas.microsoft.com/office/drawing/2014/main" id="{6A202218-1CC0-F845-BF2B-C857474BA846}"/>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3830897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9F8C2C0-8521-F14F-8793-10B7A7DCE268}"/>
              </a:ext>
            </a:extLst>
          </p:cNvPr>
          <p:cNvSpPr>
            <a:spLocks noGrp="1"/>
          </p:cNvSpPr>
          <p:nvPr>
            <p:ph type="ftr" sz="quarter" idx="11"/>
          </p:nvPr>
        </p:nvSpPr>
        <p:spPr>
          <a:xfrm>
            <a:off x="4038600" y="6343650"/>
            <a:ext cx="3844926" cy="203200"/>
          </a:xfrm>
        </p:spPr>
        <p:txBody>
          <a:bodyPr/>
          <a:lstStyle/>
          <a:p>
            <a:r>
              <a:rPr lang="en-US"/>
              <a:t>Confidential</a:t>
            </a:r>
          </a:p>
        </p:txBody>
      </p:sp>
      <p:sp>
        <p:nvSpPr>
          <p:cNvPr id="4" name="Slide Number Placeholder 3">
            <a:extLst>
              <a:ext uri="{FF2B5EF4-FFF2-40B4-BE49-F238E27FC236}">
                <a16:creationId xmlns:a16="http://schemas.microsoft.com/office/drawing/2014/main" id="{F67EC5CD-53EE-6C4E-B68B-B0BD8E82F976}"/>
              </a:ext>
            </a:extLst>
          </p:cNvPr>
          <p:cNvSpPr>
            <a:spLocks noGrp="1"/>
          </p:cNvSpPr>
          <p:nvPr>
            <p:ph type="sldNum" sz="quarter" idx="12"/>
          </p:nvPr>
        </p:nvSpPr>
        <p:spPr>
          <a:xfrm>
            <a:off x="11347742" y="6346858"/>
            <a:ext cx="382295" cy="193232"/>
          </a:xfrm>
        </p:spPr>
        <p:txBody>
          <a:bodyPr/>
          <a:lstStyle/>
          <a:p>
            <a:fld id="{63DCA5C9-2E11-4C67-86EB-AE1DE127DC64}" type="slidenum">
              <a:rPr lang="en-US" smtClean="0"/>
              <a:pPr/>
              <a:t>31</a:t>
            </a:fld>
            <a:endParaRPr lang="en-US"/>
          </a:p>
        </p:txBody>
      </p:sp>
      <p:sp>
        <p:nvSpPr>
          <p:cNvPr id="6" name="Title 5">
            <a:extLst>
              <a:ext uri="{FF2B5EF4-FFF2-40B4-BE49-F238E27FC236}">
                <a16:creationId xmlns:a16="http://schemas.microsoft.com/office/drawing/2014/main" id="{43EA775E-A6F4-D64E-B532-134E0246BAFB}"/>
              </a:ext>
            </a:extLst>
          </p:cNvPr>
          <p:cNvSpPr>
            <a:spLocks noGrp="1"/>
          </p:cNvSpPr>
          <p:nvPr>
            <p:ph type="title"/>
          </p:nvPr>
        </p:nvSpPr>
        <p:spPr>
          <a:xfrm>
            <a:off x="461962" y="412750"/>
            <a:ext cx="7421563" cy="2180548"/>
          </a:xfrm>
        </p:spPr>
        <p:txBody>
          <a:bodyPr/>
          <a:lstStyle/>
          <a:p>
            <a:r>
              <a:rPr lang="en-US"/>
              <a:t>Callout: Duis autem vel eum iriure ut </a:t>
            </a:r>
            <a:br>
              <a:rPr lang="en-US"/>
            </a:br>
            <a:r>
              <a:rPr lang="en-US"/>
              <a:t>wisi enim ad minim veniam, quis nostrud exerci tation ullamcorper suscipit lobortis</a:t>
            </a:r>
          </a:p>
        </p:txBody>
      </p:sp>
      <p:sp>
        <p:nvSpPr>
          <p:cNvPr id="21" name="Picture Placeholder 20">
            <a:extLst>
              <a:ext uri="{FF2B5EF4-FFF2-40B4-BE49-F238E27FC236}">
                <a16:creationId xmlns:a16="http://schemas.microsoft.com/office/drawing/2014/main" id="{C5E11023-EE49-C546-A0CC-8F65BD4E1E60}"/>
              </a:ext>
            </a:extLst>
          </p:cNvPr>
          <p:cNvSpPr>
            <a:spLocks noGrp="1"/>
          </p:cNvSpPr>
          <p:nvPr>
            <p:ph type="pic" sz="quarter" idx="15"/>
          </p:nvPr>
        </p:nvSpPr>
        <p:spPr/>
      </p:sp>
      <p:sp>
        <p:nvSpPr>
          <p:cNvPr id="5" name="Text Placeholder 4">
            <a:extLst>
              <a:ext uri="{FF2B5EF4-FFF2-40B4-BE49-F238E27FC236}">
                <a16:creationId xmlns:a16="http://schemas.microsoft.com/office/drawing/2014/main" id="{6317DD03-F886-9D43-BCDF-B7B9A7975D58}"/>
              </a:ext>
            </a:extLst>
          </p:cNvPr>
          <p:cNvSpPr>
            <a:spLocks noGrp="1"/>
          </p:cNvSpPr>
          <p:nvPr>
            <p:ph type="body" sz="quarter" idx="14"/>
          </p:nvPr>
        </p:nvSpPr>
        <p:spPr>
          <a:xfrm>
            <a:off x="461963" y="4729798"/>
            <a:ext cx="5781675" cy="1185862"/>
          </a:xfrm>
        </p:spPr>
        <p:txBody>
          <a:bodyPr/>
          <a:lstStyle/>
          <a:p>
            <a:r>
              <a:rPr lang="en-US"/>
              <a:t>Standard body here 16pts Elesti conse ea veribea turerum aspe nusande liquam ullenti tor autatas imolupt aquibus si vendeli quiil et volum quo est quibus aut qui sequi alique velitis resequa ectempos dst estrum quae volupta </a:t>
            </a:r>
          </a:p>
        </p:txBody>
      </p:sp>
      <p:sp>
        <p:nvSpPr>
          <p:cNvPr id="8" name="Text Placeholder 7">
            <a:extLst>
              <a:ext uri="{FF2B5EF4-FFF2-40B4-BE49-F238E27FC236}">
                <a16:creationId xmlns:a16="http://schemas.microsoft.com/office/drawing/2014/main" id="{AA03CF44-2547-BA4B-859C-35802C5B2FFF}"/>
              </a:ext>
            </a:extLst>
          </p:cNvPr>
          <p:cNvSpPr>
            <a:spLocks noGrp="1"/>
          </p:cNvSpPr>
          <p:nvPr>
            <p:ph type="body" sz="quarter" idx="19"/>
          </p:nvPr>
        </p:nvSpPr>
        <p:spPr>
          <a:xfrm>
            <a:off x="461963" y="3441380"/>
            <a:ext cx="5484685" cy="984738"/>
          </a:xfrm>
        </p:spPr>
        <p:txBody>
          <a:bodyPr/>
          <a:lstStyle/>
          <a:p>
            <a:r>
              <a:rPr lang="en-US"/>
              <a:t>Subhead/intro text here intro Lorem Ipsum uci od quia volorunt expelique net unt as vel inctate</a:t>
            </a:r>
          </a:p>
        </p:txBody>
      </p:sp>
      <p:sp>
        <p:nvSpPr>
          <p:cNvPr id="22" name="Text Placeholder 21">
            <a:extLst>
              <a:ext uri="{FF2B5EF4-FFF2-40B4-BE49-F238E27FC236}">
                <a16:creationId xmlns:a16="http://schemas.microsoft.com/office/drawing/2014/main" id="{F84EBB57-8A00-C140-B8CA-A6D6F17AD166}"/>
              </a:ext>
            </a:extLst>
          </p:cNvPr>
          <p:cNvSpPr>
            <a:spLocks noGrp="1"/>
          </p:cNvSpPr>
          <p:nvPr>
            <p:ph type="body" sz="quarter" idx="20"/>
          </p:nvPr>
        </p:nvSpPr>
        <p:spPr/>
        <p:txBody>
          <a:bodyPr/>
          <a:lstStyle/>
          <a:p>
            <a:endParaRPr lang="en-US"/>
          </a:p>
        </p:txBody>
      </p:sp>
      <p:sp>
        <p:nvSpPr>
          <p:cNvPr id="23" name="Text Placeholder 22">
            <a:extLst>
              <a:ext uri="{FF2B5EF4-FFF2-40B4-BE49-F238E27FC236}">
                <a16:creationId xmlns:a16="http://schemas.microsoft.com/office/drawing/2014/main" id="{EF69B0B8-B54B-534D-A240-99796F34D517}"/>
              </a:ext>
            </a:extLst>
          </p:cNvPr>
          <p:cNvSpPr>
            <a:spLocks noGrp="1"/>
          </p:cNvSpPr>
          <p:nvPr>
            <p:ph type="body" sz="quarter" idx="21"/>
          </p:nvPr>
        </p:nvSpPr>
        <p:spPr/>
        <p:txBody>
          <a:bodyPr/>
          <a:lstStyle/>
          <a:p>
            <a:endParaRPr lang="en-US"/>
          </a:p>
        </p:txBody>
      </p:sp>
      <p:sp>
        <p:nvSpPr>
          <p:cNvPr id="24" name="Text Placeholder 23">
            <a:extLst>
              <a:ext uri="{FF2B5EF4-FFF2-40B4-BE49-F238E27FC236}">
                <a16:creationId xmlns:a16="http://schemas.microsoft.com/office/drawing/2014/main" id="{2A725FA0-6934-144B-A873-3E018650D20F}"/>
              </a:ext>
            </a:extLst>
          </p:cNvPr>
          <p:cNvSpPr>
            <a:spLocks noGrp="1"/>
          </p:cNvSpPr>
          <p:nvPr>
            <p:ph type="body" sz="quarter" idx="22"/>
          </p:nvPr>
        </p:nvSpPr>
        <p:spPr/>
        <p:txBody>
          <a:bodyPr/>
          <a:lstStyle/>
          <a:p>
            <a:endParaRPr lang="en-US"/>
          </a:p>
        </p:txBody>
      </p:sp>
      <p:sp>
        <p:nvSpPr>
          <p:cNvPr id="25" name="Text Placeholder 24">
            <a:extLst>
              <a:ext uri="{FF2B5EF4-FFF2-40B4-BE49-F238E27FC236}">
                <a16:creationId xmlns:a16="http://schemas.microsoft.com/office/drawing/2014/main" id="{6761A60F-AFBC-E14C-A732-BAA79B9CF686}"/>
              </a:ext>
            </a:extLst>
          </p:cNvPr>
          <p:cNvSpPr>
            <a:spLocks noGrp="1"/>
          </p:cNvSpPr>
          <p:nvPr>
            <p:ph type="body" sz="quarter" idx="23"/>
          </p:nvPr>
        </p:nvSpPr>
        <p:spPr/>
        <p:txBody>
          <a:bodyPr/>
          <a:lstStyle/>
          <a:p>
            <a:endParaRPr lang="en-US"/>
          </a:p>
        </p:txBody>
      </p:sp>
      <p:sp>
        <p:nvSpPr>
          <p:cNvPr id="26" name="Text Placeholder 25">
            <a:extLst>
              <a:ext uri="{FF2B5EF4-FFF2-40B4-BE49-F238E27FC236}">
                <a16:creationId xmlns:a16="http://schemas.microsoft.com/office/drawing/2014/main" id="{D432EAB1-12D1-3748-8EEF-79F00EBAA19C}"/>
              </a:ext>
            </a:extLst>
          </p:cNvPr>
          <p:cNvSpPr>
            <a:spLocks noGrp="1"/>
          </p:cNvSpPr>
          <p:nvPr>
            <p:ph type="body" sz="quarter" idx="24"/>
          </p:nvPr>
        </p:nvSpPr>
        <p:spPr/>
        <p:txBody>
          <a:bodyPr/>
          <a:lstStyle/>
          <a:p>
            <a:endParaRPr lang="en-US"/>
          </a:p>
        </p:txBody>
      </p:sp>
      <p:sp>
        <p:nvSpPr>
          <p:cNvPr id="27" name="Text Placeholder 26">
            <a:extLst>
              <a:ext uri="{FF2B5EF4-FFF2-40B4-BE49-F238E27FC236}">
                <a16:creationId xmlns:a16="http://schemas.microsoft.com/office/drawing/2014/main" id="{DFD72F10-35E6-0B40-B96D-A7F9ADD8C68F}"/>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4249246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BCC39C3-1ADB-5C42-AFB8-433CE3F59A3F}"/>
              </a:ext>
            </a:extLst>
          </p:cNvPr>
          <p:cNvSpPr>
            <a:spLocks noGrp="1"/>
          </p:cNvSpPr>
          <p:nvPr>
            <p:ph type="pic" sz="quarter" idx="14"/>
          </p:nvPr>
        </p:nvSpPr>
        <p:spPr/>
      </p:sp>
      <p:grpSp>
        <p:nvGrpSpPr>
          <p:cNvPr id="7" name="Group 6">
            <a:extLst>
              <a:ext uri="{FF2B5EF4-FFF2-40B4-BE49-F238E27FC236}">
                <a16:creationId xmlns:a16="http://schemas.microsoft.com/office/drawing/2014/main" id="{760D9EE3-E70E-5640-B4A4-CB36D64D9F7C}"/>
              </a:ext>
            </a:extLst>
          </p:cNvPr>
          <p:cNvGrpSpPr/>
          <p:nvPr/>
        </p:nvGrpSpPr>
        <p:grpSpPr>
          <a:xfrm>
            <a:off x="6716705" y="4703683"/>
            <a:ext cx="4117550" cy="1354218"/>
            <a:chOff x="8418860" y="5179227"/>
            <a:chExt cx="4047707" cy="1354218"/>
          </a:xfrm>
          <a:solidFill>
            <a:schemeClr val="tx1"/>
          </a:solidFill>
        </p:grpSpPr>
        <p:sp>
          <p:nvSpPr>
            <p:cNvPr id="8" name="Rectangle 7">
              <a:extLst>
                <a:ext uri="{FF2B5EF4-FFF2-40B4-BE49-F238E27FC236}">
                  <a16:creationId xmlns:a16="http://schemas.microsoft.com/office/drawing/2014/main" id="{94F31EB5-D3A6-E844-9E69-3466EA01853A}"/>
                </a:ext>
              </a:extLst>
            </p:cNvPr>
            <p:cNvSpPr/>
            <p:nvPr/>
          </p:nvSpPr>
          <p:spPr>
            <a:xfrm>
              <a:off x="8418860" y="5179227"/>
              <a:ext cx="3617407" cy="13542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a:extLst>
                <a:ext uri="{FF2B5EF4-FFF2-40B4-BE49-F238E27FC236}">
                  <a16:creationId xmlns:a16="http://schemas.microsoft.com/office/drawing/2014/main" id="{4AA4EE86-626A-2749-9D24-06FABEAC3D85}"/>
                </a:ext>
              </a:extLst>
            </p:cNvPr>
            <p:cNvSpPr txBox="1"/>
            <p:nvPr/>
          </p:nvSpPr>
          <p:spPr>
            <a:xfrm>
              <a:off x="8457350" y="5179227"/>
              <a:ext cx="4009217" cy="1338828"/>
            </a:xfrm>
            <a:prstGeom prst="rect">
              <a:avLst/>
            </a:prstGeom>
            <a:grpFill/>
            <a:ln>
              <a:noFill/>
            </a:ln>
          </p:spPr>
          <p:txBody>
            <a:bodyPr wrap="square" rtlCol="0">
              <a:spAutoFit/>
            </a:bodyPr>
            <a:lstStyle/>
            <a:p>
              <a:r>
                <a:rPr lang="en-US" sz="900" b="1">
                  <a:solidFill>
                    <a:schemeClr val="bg1"/>
                  </a:solidFill>
                  <a:ea typeface="Corbel" charset="0"/>
                  <a:cs typeface="Corbel" charset="0"/>
                </a:rPr>
                <a:t>How to use the Crop Tool</a:t>
              </a:r>
            </a:p>
            <a:p>
              <a:r>
                <a:rPr lang="en-US" sz="900">
                  <a:solidFill>
                    <a:schemeClr val="bg1"/>
                  </a:solidFill>
                  <a:ea typeface="Corbel" charset="0"/>
                  <a:cs typeface="Corbel" charset="0"/>
                </a:rPr>
                <a:t>After inserting the panoramic or horizontal image, use the crop tool to fit the image to the allowed image area. </a:t>
              </a:r>
            </a:p>
            <a:p>
              <a:endParaRPr lang="en-US" sz="900">
                <a:solidFill>
                  <a:schemeClr val="bg1"/>
                </a:solidFill>
                <a:ea typeface="Corbel" charset="0"/>
                <a:cs typeface="Corbel" charset="0"/>
              </a:endParaRPr>
            </a:p>
            <a:p>
              <a:pPr marL="228600" indent="-228600">
                <a:buFont typeface="+mj-lt"/>
                <a:buAutoNum type="arabicPeriod"/>
              </a:pPr>
              <a:r>
                <a:rPr lang="en-US" sz="900">
                  <a:solidFill>
                    <a:schemeClr val="bg1"/>
                  </a:solidFill>
                  <a:ea typeface="Corbel" charset="0"/>
                  <a:cs typeface="Corbel" charset="0"/>
                </a:rPr>
                <a:t>Click on the image icon of the content box to insert an image.</a:t>
              </a:r>
            </a:p>
            <a:p>
              <a:pPr marL="228600" indent="-228600">
                <a:buFont typeface="+mj-lt"/>
                <a:buAutoNum type="arabicPeriod"/>
              </a:pPr>
              <a:r>
                <a:rPr lang="en-US" sz="900">
                  <a:solidFill>
                    <a:schemeClr val="bg1"/>
                  </a:solidFill>
                  <a:ea typeface="Corbel" charset="0"/>
                  <a:cs typeface="Corbel" charset="0"/>
                </a:rPr>
                <a:t>In the “Picture Format” tab at the top, select the crop tool.</a:t>
              </a:r>
            </a:p>
            <a:p>
              <a:pPr marL="228600" indent="-228600">
                <a:buFont typeface="+mj-lt"/>
                <a:buAutoNum type="arabicPeriod"/>
              </a:pPr>
              <a:r>
                <a:rPr lang="en-US" sz="900">
                  <a:solidFill>
                    <a:schemeClr val="bg1"/>
                  </a:solidFill>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900">
                  <a:solidFill>
                    <a:schemeClr val="bg1"/>
                  </a:solidFill>
                  <a:ea typeface="Corbel" charset="0"/>
                  <a:cs typeface="Corbel" charset="0"/>
                </a:rPr>
                <a:t>Delete this instructions box.</a:t>
              </a:r>
            </a:p>
          </p:txBody>
        </p:sp>
      </p:grpSp>
      <p:grpSp>
        <p:nvGrpSpPr>
          <p:cNvPr id="10" name="Group 9">
            <a:extLst>
              <a:ext uri="{FF2B5EF4-FFF2-40B4-BE49-F238E27FC236}">
                <a16:creationId xmlns:a16="http://schemas.microsoft.com/office/drawing/2014/main" id="{30C4ED91-DAB2-0F47-8C28-89E4DF6F42CB}"/>
              </a:ext>
            </a:extLst>
          </p:cNvPr>
          <p:cNvGrpSpPr/>
          <p:nvPr/>
        </p:nvGrpSpPr>
        <p:grpSpPr>
          <a:xfrm>
            <a:off x="1907728" y="4156313"/>
            <a:ext cx="4632636" cy="1901588"/>
            <a:chOff x="3781498" y="3392241"/>
            <a:chExt cx="3814913" cy="2129885"/>
          </a:xfrm>
          <a:solidFill>
            <a:schemeClr val="tx1"/>
          </a:solidFill>
        </p:grpSpPr>
        <p:sp>
          <p:nvSpPr>
            <p:cNvPr id="11" name="Arrow: Right 22">
              <a:extLst>
                <a:ext uri="{FF2B5EF4-FFF2-40B4-BE49-F238E27FC236}">
                  <a16:creationId xmlns:a16="http://schemas.microsoft.com/office/drawing/2014/main" id="{061C63EB-8030-0C46-A207-1205C2CEAC70}"/>
                </a:ext>
              </a:extLst>
            </p:cNvPr>
            <p:cNvSpPr/>
            <p:nvPr/>
          </p:nvSpPr>
          <p:spPr>
            <a:xfrm rot="16200000">
              <a:off x="6893358" y="3379302"/>
              <a:ext cx="690114" cy="715992"/>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66983980-C06F-2546-A85B-F98C44F23967}"/>
                </a:ext>
              </a:extLst>
            </p:cNvPr>
            <p:cNvSpPr/>
            <p:nvPr/>
          </p:nvSpPr>
          <p:spPr>
            <a:xfrm>
              <a:off x="3781498" y="4005325"/>
              <a:ext cx="3759751" cy="1516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a:extLst>
                <a:ext uri="{FF2B5EF4-FFF2-40B4-BE49-F238E27FC236}">
                  <a16:creationId xmlns:a16="http://schemas.microsoft.com/office/drawing/2014/main" id="{748B2C19-E4CD-EC42-ACC0-B4E786261E97}"/>
                </a:ext>
              </a:extLst>
            </p:cNvPr>
            <p:cNvSpPr txBox="1"/>
            <p:nvPr/>
          </p:nvSpPr>
          <p:spPr>
            <a:xfrm>
              <a:off x="3821502" y="4005325"/>
              <a:ext cx="3636198" cy="1516799"/>
            </a:xfrm>
            <a:prstGeom prst="rect">
              <a:avLst/>
            </a:prstGeom>
            <a:grpFill/>
            <a:ln>
              <a:noFill/>
            </a:ln>
          </p:spPr>
          <p:txBody>
            <a:bodyPr wrap="square" rtlCol="0">
              <a:spAutoFit/>
            </a:bodyPr>
            <a:lstStyle/>
            <a:p>
              <a:r>
                <a:rPr lang="en-US" sz="1000" b="1">
                  <a:solidFill>
                    <a:schemeClr val="bg1"/>
                  </a:solidFill>
                  <a:ea typeface="Corbel" charset="0"/>
                  <a:cs typeface="Corbel" charset="0"/>
                </a:rPr>
                <a:t>Inserting a picture</a:t>
              </a:r>
            </a:p>
            <a:p>
              <a:r>
                <a:rPr lang="en-US" sz="900">
                  <a:solidFill>
                    <a:schemeClr val="bg1"/>
                  </a:solidFill>
                  <a:ea typeface="Corbel" charset="0"/>
                  <a:cs typeface="Corbel" charset="0"/>
                </a:rPr>
                <a:t>The gray box is an image placeholder that provides context as to where an imported image will be in relation to other objects on the slide. </a:t>
              </a:r>
            </a:p>
            <a:p>
              <a:endParaRPr lang="en-US" sz="900">
                <a:solidFill>
                  <a:schemeClr val="bg1"/>
                </a:solidFill>
                <a:ea typeface="Corbel" charset="0"/>
                <a:cs typeface="Corbel" charset="0"/>
              </a:endParaRPr>
            </a:p>
            <a:p>
              <a:pPr marL="228600" indent="-228600">
                <a:buFont typeface="+mj-lt"/>
                <a:buAutoNum type="arabicPeriod"/>
              </a:pPr>
              <a:r>
                <a:rPr lang="en-US" sz="900">
                  <a:solidFill>
                    <a:schemeClr val="bg1"/>
                  </a:solidFill>
                  <a:ea typeface="Corbel" charset="0"/>
                  <a:cs typeface="Corbel" charset="0"/>
                </a:rPr>
                <a:t>Click on the image icon of the content box to insert an image.</a:t>
              </a:r>
            </a:p>
            <a:p>
              <a:pPr marL="228600" indent="-228600">
                <a:buFont typeface="+mj-lt"/>
                <a:buAutoNum type="arabicPeriod"/>
              </a:pPr>
              <a:r>
                <a:rPr lang="en-US" sz="900">
                  <a:solidFill>
                    <a:schemeClr val="bg1"/>
                  </a:solidFill>
                  <a:ea typeface="Corbel" charset="0"/>
                  <a:cs typeface="Corbel" charset="0"/>
                </a:rPr>
                <a:t>Navigate to and select the picture you want to place.</a:t>
              </a:r>
            </a:p>
            <a:p>
              <a:pPr marL="228600" indent="-228600">
                <a:buFont typeface="+mj-lt"/>
                <a:buAutoNum type="arabicPeriod"/>
              </a:pPr>
              <a:r>
                <a:rPr lang="en-US" sz="900">
                  <a:solidFill>
                    <a:schemeClr val="bg1"/>
                  </a:solidFill>
                  <a:ea typeface="Corbel" charset="0"/>
                  <a:cs typeface="Corbel" charset="0"/>
                </a:rPr>
                <a:t>If necessary, use the crop tool to reposition the image content within the image box.</a:t>
              </a:r>
            </a:p>
            <a:p>
              <a:pPr marL="228600" indent="-228600">
                <a:buFont typeface="+mj-lt"/>
                <a:buAutoNum type="arabicPeriod"/>
              </a:pPr>
              <a:r>
                <a:rPr lang="en-US" sz="900">
                  <a:solidFill>
                    <a:schemeClr val="bg1"/>
                  </a:solidFill>
                  <a:ea typeface="Corbel" charset="0"/>
                  <a:cs typeface="Corbel" charset="0"/>
                </a:rPr>
                <a:t>Delete this instructions box.</a:t>
              </a:r>
            </a:p>
          </p:txBody>
        </p:sp>
      </p:grpSp>
    </p:spTree>
    <p:extLst>
      <p:ext uri="{BB962C8B-B14F-4D97-AF65-F5344CB8AC3E}">
        <p14:creationId xmlns:p14="http://schemas.microsoft.com/office/powerpoint/2010/main" val="264215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subTnLst>
                                    <p:set>
                                      <p:cBhvr override="childStyle">
                                        <p:cTn dur="1" fill="hold" display="0" masterRel="sameClick" afterEffect="1">
                                          <p:stCondLst>
                                            <p:cond evt="end" delay="0">
                                              <p:tn val="5"/>
                                            </p:cond>
                                          </p:stCondLst>
                                        </p:cTn>
                                        <p:tgtEl>
                                          <p:spTgt spid="7"/>
                                        </p:tgtEl>
                                        <p:attrNameLst>
                                          <p:attrName>style.visibility</p:attrName>
                                        </p:attrNameLst>
                                      </p:cBhvr>
                                      <p:to>
                                        <p:strVal val="hidden"/>
                                      </p:to>
                                    </p:set>
                                  </p:subTnLst>
                                </p:cTn>
                              </p:par>
                              <p:par>
                                <p:cTn id="8" presetID="10" presetClass="exit" presetSubtype="0" fill="hold" nodeType="withEffect">
                                  <p:stCondLst>
                                    <p:cond delay="0"/>
                                  </p:stCondLst>
                                  <p:childTnLst>
                                    <p:animEffect transition="out" filter="fade">
                                      <p:cBhvr>
                                        <p:cTn id="9" dur="10"/>
                                        <p:tgtEl>
                                          <p:spTgt spid="7"/>
                                        </p:tgtEl>
                                      </p:cBhvr>
                                    </p:animEffect>
                                    <p:set>
                                      <p:cBhvr>
                                        <p:cTn id="10" dur="1" fill="hold">
                                          <p:stCondLst>
                                            <p:cond delay="9"/>
                                          </p:stCondLst>
                                        </p:cTn>
                                        <p:tgtEl>
                                          <p:spTgt spid="7"/>
                                        </p:tgtEl>
                                        <p:attrNameLst>
                                          <p:attrName>style.visibility</p:attrName>
                                        </p:attrNameLst>
                                      </p:cBhvr>
                                      <p:to>
                                        <p:strVal val="hidden"/>
                                      </p:to>
                                    </p:set>
                                  </p:childTnLst>
                                </p:cTn>
                              </p:par>
                              <p:par>
                                <p:cTn id="11" presetID="10" presetClass="entr" presetSubtype="0" repeatCount="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subTnLst>
                                    <p:set>
                                      <p:cBhvr override="childStyle">
                                        <p:cTn dur="1" fill="hold" display="0" masterRel="sameClick" afterEffect="1">
                                          <p:stCondLst>
                                            <p:cond evt="end" delay="0">
                                              <p:tn val="11"/>
                                            </p:cond>
                                          </p:stCondLst>
                                        </p:cTn>
                                        <p:tgtEl>
                                          <p:spTgt spid="10"/>
                                        </p:tgtEl>
                                        <p:attrNameLst>
                                          <p:attrName>style.visibility</p:attrName>
                                        </p:attrNameLst>
                                      </p:cBhvr>
                                      <p:to>
                                        <p:strVal val="hidden"/>
                                      </p:to>
                                    </p:set>
                                  </p:subTnLst>
                                </p:cTn>
                              </p:par>
                              <p:par>
                                <p:cTn id="14" presetID="10" presetClass="exit" presetSubtype="0" fill="hold" nodeType="withEffect">
                                  <p:stCondLst>
                                    <p:cond delay="0"/>
                                  </p:stCondLst>
                                  <p:childTnLst>
                                    <p:animEffect transition="out" filter="fade">
                                      <p:cBhvr>
                                        <p:cTn id="15" dur="10"/>
                                        <p:tgtEl>
                                          <p:spTgt spid="10"/>
                                        </p:tgtEl>
                                      </p:cBhvr>
                                    </p:animEffect>
                                    <p:set>
                                      <p:cBhvr>
                                        <p:cTn id="16" dur="1" fill="hold">
                                          <p:stCondLst>
                                            <p:cond delay="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B65FCE-3E4F-6A44-B822-343A62291BC2}"/>
              </a:ext>
            </a:extLst>
          </p:cNvPr>
          <p:cNvSpPr>
            <a:spLocks noGrp="1"/>
          </p:cNvSpPr>
          <p:nvPr>
            <p:ph type="sldNum" sz="quarter" idx="11"/>
          </p:nvPr>
        </p:nvSpPr>
        <p:spPr>
          <a:xfrm>
            <a:off x="11347742" y="6346858"/>
            <a:ext cx="382295" cy="193232"/>
          </a:xfrm>
        </p:spPr>
        <p:txBody>
          <a:bodyPr/>
          <a:lstStyle/>
          <a:p>
            <a:fld id="{63DCA5C9-2E11-4C67-86EB-AE1DE127DC64}" type="slidenum">
              <a:rPr lang="en-US" smtClean="0"/>
              <a:pPr/>
              <a:t>33</a:t>
            </a:fld>
            <a:endParaRPr lang="en-US"/>
          </a:p>
        </p:txBody>
      </p:sp>
      <p:sp>
        <p:nvSpPr>
          <p:cNvPr id="4" name="Footer Placeholder 3">
            <a:extLst>
              <a:ext uri="{FF2B5EF4-FFF2-40B4-BE49-F238E27FC236}">
                <a16:creationId xmlns:a16="http://schemas.microsoft.com/office/drawing/2014/main" id="{9ECDC32E-AFFD-424C-8FD8-5998A5D0A4F0}"/>
              </a:ext>
            </a:extLst>
          </p:cNvPr>
          <p:cNvSpPr>
            <a:spLocks noGrp="1"/>
          </p:cNvSpPr>
          <p:nvPr>
            <p:ph type="ftr" sz="quarter" idx="13"/>
          </p:nvPr>
        </p:nvSpPr>
        <p:spPr>
          <a:xfrm>
            <a:off x="4038600" y="6343650"/>
            <a:ext cx="3844926" cy="203200"/>
          </a:xfrm>
        </p:spPr>
        <p:txBody>
          <a:bodyPr/>
          <a:lstStyle/>
          <a:p>
            <a:r>
              <a:rPr lang="en-US"/>
              <a:t>Confidential</a:t>
            </a:r>
          </a:p>
        </p:txBody>
      </p:sp>
      <p:sp>
        <p:nvSpPr>
          <p:cNvPr id="5" name="Title 4">
            <a:extLst>
              <a:ext uri="{FF2B5EF4-FFF2-40B4-BE49-F238E27FC236}">
                <a16:creationId xmlns:a16="http://schemas.microsoft.com/office/drawing/2014/main" id="{33439141-21B4-C44F-8596-08648B72CC73}"/>
              </a:ext>
            </a:extLst>
          </p:cNvPr>
          <p:cNvSpPr>
            <a:spLocks noGrp="1"/>
          </p:cNvSpPr>
          <p:nvPr>
            <p:ph type="title"/>
          </p:nvPr>
        </p:nvSpPr>
        <p:spPr>
          <a:xfrm>
            <a:off x="461964" y="415925"/>
            <a:ext cx="11268074" cy="1015967"/>
          </a:xfrm>
        </p:spPr>
        <p:txBody>
          <a:bodyPr/>
          <a:lstStyle/>
          <a:p>
            <a:r>
              <a:rPr lang="en-US"/>
              <a:t>Content page headline here lorem ipsum headline lorem ipsum up to two lines</a:t>
            </a:r>
          </a:p>
        </p:txBody>
      </p:sp>
    </p:spTree>
    <p:extLst>
      <p:ext uri="{BB962C8B-B14F-4D97-AF65-F5344CB8AC3E}">
        <p14:creationId xmlns:p14="http://schemas.microsoft.com/office/powerpoint/2010/main" val="1871540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dia Placeholder 9">
            <a:extLst>
              <a:ext uri="{FF2B5EF4-FFF2-40B4-BE49-F238E27FC236}">
                <a16:creationId xmlns:a16="http://schemas.microsoft.com/office/drawing/2014/main" id="{10B1A5C0-08BC-0F40-B4F7-D0B13CFBD04B}"/>
              </a:ext>
            </a:extLst>
          </p:cNvPr>
          <p:cNvSpPr>
            <a:spLocks noGrp="1"/>
          </p:cNvSpPr>
          <p:nvPr>
            <p:ph type="media" sz="quarter" idx="10"/>
          </p:nvPr>
        </p:nvSpPr>
        <p:spPr/>
      </p:sp>
      <p:sp>
        <p:nvSpPr>
          <p:cNvPr id="4" name="Footer Placeholder 3">
            <a:extLst>
              <a:ext uri="{FF2B5EF4-FFF2-40B4-BE49-F238E27FC236}">
                <a16:creationId xmlns:a16="http://schemas.microsoft.com/office/drawing/2014/main" id="{9ECDC32E-AFFD-424C-8FD8-5998A5D0A4F0}"/>
              </a:ext>
            </a:extLst>
          </p:cNvPr>
          <p:cNvSpPr>
            <a:spLocks noGrp="1"/>
          </p:cNvSpPr>
          <p:nvPr>
            <p:ph type="ftr" sz="quarter" idx="12"/>
          </p:nvPr>
        </p:nvSpPr>
        <p:spPr>
          <a:xfrm>
            <a:off x="4038600" y="6343650"/>
            <a:ext cx="3844926" cy="203200"/>
          </a:xfrm>
        </p:spPr>
        <p:txBody>
          <a:bodyPr/>
          <a:lstStyle/>
          <a:p>
            <a:r>
              <a:rPr lang="en-US"/>
              <a:t>Confidential</a:t>
            </a:r>
          </a:p>
        </p:txBody>
      </p:sp>
      <p:sp>
        <p:nvSpPr>
          <p:cNvPr id="2" name="Slide Number Placeholder 1">
            <a:extLst>
              <a:ext uri="{FF2B5EF4-FFF2-40B4-BE49-F238E27FC236}">
                <a16:creationId xmlns:a16="http://schemas.microsoft.com/office/drawing/2014/main" id="{8BB65FCE-3E4F-6A44-B822-343A62291BC2}"/>
              </a:ext>
            </a:extLst>
          </p:cNvPr>
          <p:cNvSpPr>
            <a:spLocks noGrp="1"/>
          </p:cNvSpPr>
          <p:nvPr>
            <p:ph type="sldNum" sz="quarter" idx="13"/>
          </p:nvPr>
        </p:nvSpPr>
        <p:spPr>
          <a:xfrm>
            <a:off x="11347742" y="6346858"/>
            <a:ext cx="382295" cy="193232"/>
          </a:xfrm>
        </p:spPr>
        <p:txBody>
          <a:bodyPr/>
          <a:lstStyle/>
          <a:p>
            <a:fld id="{63DCA5C9-2E11-4C67-86EB-AE1DE127DC64}" type="slidenum">
              <a:rPr lang="en-US" smtClean="0"/>
              <a:pPr/>
              <a:t>34</a:t>
            </a:fld>
            <a:endParaRPr lang="en-US"/>
          </a:p>
        </p:txBody>
      </p:sp>
      <p:sp>
        <p:nvSpPr>
          <p:cNvPr id="5" name="Title 4">
            <a:extLst>
              <a:ext uri="{FF2B5EF4-FFF2-40B4-BE49-F238E27FC236}">
                <a16:creationId xmlns:a16="http://schemas.microsoft.com/office/drawing/2014/main" id="{33439141-21B4-C44F-8596-08648B72CC73}"/>
              </a:ext>
            </a:extLst>
          </p:cNvPr>
          <p:cNvSpPr>
            <a:spLocks noGrp="1"/>
          </p:cNvSpPr>
          <p:nvPr>
            <p:ph type="title"/>
          </p:nvPr>
        </p:nvSpPr>
        <p:spPr>
          <a:xfrm>
            <a:off x="461964" y="415925"/>
            <a:ext cx="11268074" cy="1015967"/>
          </a:xfrm>
        </p:spPr>
        <p:txBody>
          <a:bodyPr/>
          <a:lstStyle/>
          <a:p>
            <a:r>
              <a:rPr lang="en-US"/>
              <a:t>Content page headline here lorem ipsum headline lorem ipsum up to two lines</a:t>
            </a:r>
          </a:p>
        </p:txBody>
      </p:sp>
    </p:spTree>
    <p:extLst>
      <p:ext uri="{BB962C8B-B14F-4D97-AF65-F5344CB8AC3E}">
        <p14:creationId xmlns:p14="http://schemas.microsoft.com/office/powerpoint/2010/main" val="584173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234CFBF2-AEBE-1A43-AEE5-438E004C6959}"/>
              </a:ext>
            </a:extLst>
          </p:cNvPr>
          <p:cNvSpPr>
            <a:spLocks noGrp="1"/>
          </p:cNvSpPr>
          <p:nvPr>
            <p:ph type="media" sz="quarter" idx="10"/>
          </p:nvPr>
        </p:nvSpPr>
        <p:spPr/>
      </p:sp>
    </p:spTree>
    <p:extLst>
      <p:ext uri="{BB962C8B-B14F-4D97-AF65-F5344CB8AC3E}">
        <p14:creationId xmlns:p14="http://schemas.microsoft.com/office/powerpoint/2010/main" val="768087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E3487E8-81B1-9741-BA8A-01DFE78EEE0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0F06DD1-39B9-4448-8221-9B3A2CD90E07}"/>
              </a:ext>
            </a:extLst>
          </p:cNvPr>
          <p:cNvSpPr>
            <a:spLocks noGrp="1"/>
          </p:cNvSpPr>
          <p:nvPr>
            <p:ph type="body" sz="quarter" idx="20"/>
          </p:nvPr>
        </p:nvSpPr>
        <p:spPr>
          <a:xfrm>
            <a:off x="474662" y="3321415"/>
            <a:ext cx="3563938" cy="593725"/>
          </a:xfrm>
        </p:spPr>
        <p:txBody>
          <a:bodyPr/>
          <a:lstStyle/>
          <a:p>
            <a:r>
              <a:rPr lang="en-US"/>
              <a:t>Presenter Name</a:t>
            </a:r>
          </a:p>
          <a:p>
            <a:pPr lvl="1"/>
            <a:r>
              <a:rPr lang="en-US"/>
              <a:t>Presenter Title</a:t>
            </a:r>
          </a:p>
        </p:txBody>
      </p:sp>
      <p:sp>
        <p:nvSpPr>
          <p:cNvPr id="10" name="Picture Placeholder 9">
            <a:extLst>
              <a:ext uri="{FF2B5EF4-FFF2-40B4-BE49-F238E27FC236}">
                <a16:creationId xmlns:a16="http://schemas.microsoft.com/office/drawing/2014/main" id="{5542F70F-8723-CF4C-9FED-B9BCE8ABC0C0}"/>
              </a:ext>
            </a:extLst>
          </p:cNvPr>
          <p:cNvSpPr>
            <a:spLocks noGrp="1"/>
          </p:cNvSpPr>
          <p:nvPr>
            <p:ph type="pic" sz="quarter" idx="22"/>
          </p:nvPr>
        </p:nvSpPr>
        <p:spPr/>
      </p:sp>
      <p:sp>
        <p:nvSpPr>
          <p:cNvPr id="9" name="Text Placeholder 8">
            <a:extLst>
              <a:ext uri="{FF2B5EF4-FFF2-40B4-BE49-F238E27FC236}">
                <a16:creationId xmlns:a16="http://schemas.microsoft.com/office/drawing/2014/main" id="{BC2AD316-A2BE-E645-8866-B95905131F76}"/>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168432BC-DEDA-924B-8EC9-4B643D8E9177}"/>
              </a:ext>
            </a:extLst>
          </p:cNvPr>
          <p:cNvSpPr>
            <a:spLocks noGrp="1"/>
          </p:cNvSpPr>
          <p:nvPr>
            <p:ph type="body" sz="quarter" idx="23"/>
          </p:nvPr>
        </p:nvSpPr>
        <p:spPr/>
        <p:txBody>
          <a:bodyPr/>
          <a:lstStyle/>
          <a:p>
            <a:endParaRPr lang="en-US"/>
          </a:p>
        </p:txBody>
      </p:sp>
    </p:spTree>
    <p:extLst>
      <p:ext uri="{BB962C8B-B14F-4D97-AF65-F5344CB8AC3E}">
        <p14:creationId xmlns:p14="http://schemas.microsoft.com/office/powerpoint/2010/main" val="1721988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904A2-B5EE-4740-897B-11259C027299}"/>
              </a:ext>
            </a:extLst>
          </p:cNvPr>
          <p:cNvSpPr>
            <a:spLocks noGrp="1"/>
          </p:cNvSpPr>
          <p:nvPr>
            <p:ph type="sldNum" sz="quarter" idx="11"/>
          </p:nvPr>
        </p:nvSpPr>
        <p:spPr>
          <a:xfrm>
            <a:off x="11347742" y="6346858"/>
            <a:ext cx="382295" cy="193232"/>
          </a:xfrm>
        </p:spPr>
        <p:txBody>
          <a:bodyPr/>
          <a:lstStyle/>
          <a:p>
            <a:fld id="{63DCA5C9-2E11-4C67-86EB-AE1DE127DC64}" type="slidenum">
              <a:rPr lang="en-US" smtClean="0"/>
              <a:pPr/>
              <a:t>4</a:t>
            </a:fld>
            <a:endParaRPr lang="en-US"/>
          </a:p>
        </p:txBody>
      </p:sp>
      <p:sp>
        <p:nvSpPr>
          <p:cNvPr id="7" name="Footer Placeholder 6">
            <a:extLst>
              <a:ext uri="{FF2B5EF4-FFF2-40B4-BE49-F238E27FC236}">
                <a16:creationId xmlns:a16="http://schemas.microsoft.com/office/drawing/2014/main" id="{937C6A53-8A08-4F44-9BB7-29D5815104FF}"/>
              </a:ext>
            </a:extLst>
          </p:cNvPr>
          <p:cNvSpPr>
            <a:spLocks noGrp="1"/>
          </p:cNvSpPr>
          <p:nvPr>
            <p:ph type="ftr" sz="quarter" idx="13"/>
          </p:nvPr>
        </p:nvSpPr>
        <p:spPr>
          <a:xfrm>
            <a:off x="4038600" y="6343650"/>
            <a:ext cx="3844926" cy="203200"/>
          </a:xfrm>
        </p:spPr>
        <p:txBody>
          <a:bodyPr/>
          <a:lstStyle/>
          <a:p>
            <a:r>
              <a:rPr lang="en-US"/>
              <a:t>Confidential</a:t>
            </a:r>
          </a:p>
        </p:txBody>
      </p:sp>
      <p:sp>
        <p:nvSpPr>
          <p:cNvPr id="4" name="Title 3">
            <a:extLst>
              <a:ext uri="{FF2B5EF4-FFF2-40B4-BE49-F238E27FC236}">
                <a16:creationId xmlns:a16="http://schemas.microsoft.com/office/drawing/2014/main" id="{A3166CE3-050C-994F-8C9C-99AFD408C353}"/>
              </a:ext>
            </a:extLst>
          </p:cNvPr>
          <p:cNvSpPr>
            <a:spLocks noGrp="1"/>
          </p:cNvSpPr>
          <p:nvPr>
            <p:ph type="title"/>
          </p:nvPr>
        </p:nvSpPr>
        <p:spPr>
          <a:xfrm>
            <a:off x="461963" y="415925"/>
            <a:ext cx="11268075" cy="1016000"/>
          </a:xfrm>
        </p:spPr>
        <p:txBody>
          <a:bodyPr/>
          <a:lstStyle/>
          <a:p>
            <a:r>
              <a:rPr lang="en-US"/>
              <a:t>Instructions: Sample pages</a:t>
            </a:r>
          </a:p>
        </p:txBody>
      </p:sp>
      <p:sp>
        <p:nvSpPr>
          <p:cNvPr id="5" name="Content Placeholder 4">
            <a:extLst>
              <a:ext uri="{FF2B5EF4-FFF2-40B4-BE49-F238E27FC236}">
                <a16:creationId xmlns:a16="http://schemas.microsoft.com/office/drawing/2014/main" id="{3CAC0E12-5528-114A-AEC1-B2460DE5C7A2}"/>
              </a:ext>
            </a:extLst>
          </p:cNvPr>
          <p:cNvSpPr txBox="1">
            <a:spLocks/>
          </p:cNvSpPr>
          <p:nvPr/>
        </p:nvSpPr>
        <p:spPr>
          <a:xfrm>
            <a:off x="8158163" y="1687513"/>
            <a:ext cx="3571874" cy="4370387"/>
          </a:xfrm>
          <a:prstGeom prst="rect">
            <a:avLst/>
          </a:prstGeom>
        </p:spPr>
        <p:txBody>
          <a:bodyPr lIns="0" tIns="0" rIns="0" bIns="0"/>
          <a:lstStyle>
            <a:lvl1pPr marL="0" indent="0" algn="l" defTabSz="914400" rtl="0" eaLnBrk="1" latinLnBrk="0" hangingPunct="1">
              <a:lnSpc>
                <a:spcPct val="100000"/>
              </a:lnSpc>
              <a:spcBef>
                <a:spcPts val="0"/>
              </a:spcBef>
              <a:spcAft>
                <a:spcPts val="900"/>
              </a:spcAft>
              <a:buFont typeface="Arial" panose="020B0604020202020204" pitchFamily="34" charset="0"/>
              <a:buNone/>
              <a:defRPr sz="1600" b="0" i="0" kern="1200">
                <a:solidFill>
                  <a:schemeClr val="tx2"/>
                </a:solidFill>
                <a:latin typeface="+mn-lt"/>
                <a:ea typeface="Arial" charset="0"/>
                <a:cs typeface="Arial" charset="0"/>
              </a:defRPr>
            </a:lvl1pPr>
            <a:lvl2pPr marL="0" indent="0" algn="l" defTabSz="914400" rtl="0" eaLnBrk="1" latinLnBrk="0" hangingPunct="1">
              <a:lnSpc>
                <a:spcPct val="100000"/>
              </a:lnSpc>
              <a:spcBef>
                <a:spcPts val="0"/>
              </a:spcBef>
              <a:spcAft>
                <a:spcPts val="900"/>
              </a:spcAft>
              <a:buClr>
                <a:schemeClr val="tx2"/>
              </a:buClr>
              <a:buFontTx/>
              <a:buNone/>
              <a:tabLst>
                <a:tab pos="280988" algn="l"/>
              </a:tabLst>
              <a:defRPr sz="1800" b="1" i="0" kern="1200">
                <a:solidFill>
                  <a:schemeClr val="accent1"/>
                </a:solidFill>
                <a:latin typeface="+mn-lt"/>
                <a:ea typeface="Corbel" charset="0"/>
                <a:cs typeface="Corbel" charset="0"/>
              </a:defRPr>
            </a:lvl2pPr>
            <a:lvl3pPr marL="228600" indent="-227013" algn="l" defTabSz="292608" rtl="0" eaLnBrk="1" latinLnBrk="0" hangingPunct="1">
              <a:lnSpc>
                <a:spcPct val="100000"/>
              </a:lnSpc>
              <a:spcBef>
                <a:spcPts val="0"/>
              </a:spcBef>
              <a:spcAft>
                <a:spcPts val="900"/>
              </a:spcAft>
              <a:buClr>
                <a:schemeClr val="accent2"/>
              </a:buClr>
              <a:buFont typeface="Arial" panose="020B0604020202020204" pitchFamily="34" charset="0"/>
              <a:buChar char="•"/>
              <a:tabLst>
                <a:tab pos="276225" algn="l"/>
                <a:tab pos="584200" algn="l"/>
              </a:tabLst>
              <a:defRPr sz="1600" b="0" i="0" kern="1200">
                <a:solidFill>
                  <a:schemeClr val="tx2"/>
                </a:solidFill>
                <a:latin typeface="+mn-lt"/>
                <a:ea typeface="Corbel" charset="0"/>
                <a:cs typeface="Corbel" charset="0"/>
              </a:defRPr>
            </a:lvl3pPr>
            <a:lvl4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i="0" kern="1200">
                <a:solidFill>
                  <a:schemeClr val="tx2"/>
                </a:solidFill>
                <a:latin typeface="+mn-lt"/>
                <a:ea typeface="Corbel" charset="0"/>
                <a:cs typeface="Corbel" charset="0"/>
              </a:defRPr>
            </a:lvl4pPr>
            <a:lvl5pPr marL="457200" indent="-228600" algn="l" defTabSz="292608"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tab pos="292608" algn="l"/>
                <a:tab pos="585216" algn="l"/>
              </a:tabLst>
              <a:defRPr sz="1600" b="0" kern="1200">
                <a:solidFill>
                  <a:schemeClr val="tx2"/>
                </a:solidFill>
                <a:latin typeface="+mn-lt"/>
                <a:ea typeface="Corbel" charset="0"/>
                <a:cs typeface="Corbel" charset="0"/>
              </a:defRPr>
            </a:lvl5pPr>
            <a:lvl6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6pPr>
            <a:lvl7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7pPr>
            <a:lvl8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8pPr>
            <a:lvl9pPr marL="457200" indent="-228600" algn="l" defTabSz="914400" rtl="0" eaLnBrk="1" latinLnBrk="0" hangingPunct="1">
              <a:lnSpc>
                <a:spcPct val="100000"/>
              </a:lnSpc>
              <a:spcBef>
                <a:spcPts val="0"/>
              </a:spcBef>
              <a:spcAft>
                <a:spcPts val="900"/>
              </a:spcAft>
              <a:buClr>
                <a:schemeClr val="accent2"/>
              </a:buClr>
              <a:buSzPct val="80000"/>
              <a:buFont typeface="Arial Unicode MS" panose="020B0604020202020204" pitchFamily="34" charset="-128"/>
              <a:buChar char="￮"/>
              <a:tabLst/>
              <a:defRPr sz="1600" b="0" i="0" kern="1200">
                <a:solidFill>
                  <a:schemeClr val="tx2"/>
                </a:solidFill>
                <a:latin typeface="+mn-lt"/>
                <a:ea typeface="Corbel" charset="0"/>
                <a:cs typeface="Corbel" charset="0"/>
              </a:defRPr>
            </a:lvl9pPr>
          </a:lstStyle>
          <a:p>
            <a:r>
              <a:rPr lang="en-US" sz="1200" b="1">
                <a:ea typeface="Corbel" charset="0"/>
                <a:cs typeface="Corbel" charset="0"/>
              </a:rPr>
              <a:t>Sample pages</a:t>
            </a:r>
            <a:endParaRPr lang="en-US" sz="1200">
              <a:ea typeface="Corbel" charset="0"/>
              <a:cs typeface="Corbel" charset="0"/>
            </a:endParaRPr>
          </a:p>
          <a:p>
            <a:r>
              <a:rPr lang="en-US" sz="1200">
                <a:ea typeface="Verdana" panose="020B0604030504040204" pitchFamily="34" charset="0"/>
                <a:cs typeface="Verdana" panose="020B0604030504040204" pitchFamily="34" charset="0"/>
              </a:rPr>
              <a:t>The following slides in this presentation show examples of the preloaded layouts. They are for reference only to see all options available to you. You can delete this instructions page and the samples to begin building your presentation.</a:t>
            </a:r>
          </a:p>
          <a:p>
            <a:r>
              <a:rPr lang="en-US" sz="1200">
                <a:ea typeface="Verdana" panose="020B0604030504040204" pitchFamily="34" charset="0"/>
                <a:cs typeface="Verdana" panose="020B0604030504040204" pitchFamily="34" charset="0"/>
              </a:rPr>
              <a:t>A few pages will have “how-to” callout boxes on </a:t>
            </a:r>
            <a:br>
              <a:rPr lang="en-US" sz="1200">
                <a:ea typeface="Verdana" panose="020B0604030504040204" pitchFamily="34" charset="0"/>
                <a:cs typeface="Verdana" panose="020B0604030504040204" pitchFamily="34" charset="0"/>
              </a:rPr>
            </a:br>
            <a:r>
              <a:rPr lang="en-US" sz="1200">
                <a:ea typeface="Verdana" panose="020B0604030504040204" pitchFamily="34" charset="0"/>
                <a:cs typeface="Verdana" panose="020B0604030504040204" pitchFamily="34" charset="0"/>
              </a:rPr>
              <a:t>the layout and will provide you with helpful hints </a:t>
            </a:r>
            <a:br>
              <a:rPr lang="en-US" sz="1200">
                <a:ea typeface="Verdana" panose="020B0604030504040204" pitchFamily="34" charset="0"/>
                <a:cs typeface="Verdana" panose="020B0604030504040204" pitchFamily="34" charset="0"/>
              </a:rPr>
            </a:br>
            <a:r>
              <a:rPr lang="en-US" sz="1200">
                <a:ea typeface="Verdana" panose="020B0604030504040204" pitchFamily="34" charset="0"/>
                <a:cs typeface="Verdana" panose="020B0604030504040204" pitchFamily="34" charset="0"/>
              </a:rPr>
              <a:t>on how to use features specific to the layout. The </a:t>
            </a:r>
            <a:br>
              <a:rPr lang="en-US" sz="1200">
                <a:ea typeface="Verdana" panose="020B0604030504040204" pitchFamily="34" charset="0"/>
                <a:cs typeface="Verdana" panose="020B0604030504040204" pitchFamily="34" charset="0"/>
              </a:rPr>
            </a:br>
            <a:r>
              <a:rPr lang="en-US" sz="1200">
                <a:ea typeface="Verdana" panose="020B0604030504040204" pitchFamily="34" charset="0"/>
                <a:cs typeface="Verdana" panose="020B0604030504040204" pitchFamily="34" charset="0"/>
              </a:rPr>
              <a:t>boxes will automatically hide when the PPT is in presentation mode.</a:t>
            </a:r>
          </a:p>
        </p:txBody>
      </p:sp>
      <p:grpSp>
        <p:nvGrpSpPr>
          <p:cNvPr id="10" name="Group 9">
            <a:extLst>
              <a:ext uri="{FF2B5EF4-FFF2-40B4-BE49-F238E27FC236}">
                <a16:creationId xmlns:a16="http://schemas.microsoft.com/office/drawing/2014/main" id="{D2006DAC-2626-3245-8DAA-A2F9195AFD9B}"/>
              </a:ext>
            </a:extLst>
          </p:cNvPr>
          <p:cNvGrpSpPr/>
          <p:nvPr/>
        </p:nvGrpSpPr>
        <p:grpSpPr>
          <a:xfrm>
            <a:off x="487392" y="1706278"/>
            <a:ext cx="7367467" cy="4154433"/>
            <a:chOff x="487392" y="1722044"/>
            <a:chExt cx="7367467" cy="4154433"/>
          </a:xfrm>
        </p:grpSpPr>
        <p:pic>
          <p:nvPicPr>
            <p:cNvPr id="11" name="Picture 10">
              <a:extLst>
                <a:ext uri="{FF2B5EF4-FFF2-40B4-BE49-F238E27FC236}">
                  <a16:creationId xmlns:a16="http://schemas.microsoft.com/office/drawing/2014/main" id="{28352EA3-B233-8644-8C51-1D99A10F46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87392" y="1722044"/>
              <a:ext cx="7367467" cy="4154433"/>
            </a:xfrm>
            <a:prstGeom prst="rect">
              <a:avLst/>
            </a:prstGeom>
            <a:solidFill>
              <a:schemeClr val="bg2"/>
            </a:solidFill>
            <a:ln>
              <a:solidFill>
                <a:schemeClr val="tx2"/>
              </a:solidFill>
            </a:ln>
          </p:spPr>
        </p:pic>
        <p:sp>
          <p:nvSpPr>
            <p:cNvPr id="12" name="Rectangle 11">
              <a:extLst>
                <a:ext uri="{FF2B5EF4-FFF2-40B4-BE49-F238E27FC236}">
                  <a16:creationId xmlns:a16="http://schemas.microsoft.com/office/drawing/2014/main" id="{77BD8732-B04D-124C-84C2-53D7992E098F}"/>
                </a:ext>
              </a:extLst>
            </p:cNvPr>
            <p:cNvSpPr/>
            <p:nvPr/>
          </p:nvSpPr>
          <p:spPr bwMode="auto">
            <a:xfrm>
              <a:off x="5777948" y="5221357"/>
              <a:ext cx="1908313" cy="450573"/>
            </a:xfrm>
            <a:prstGeom prst="rect">
              <a:avLst/>
            </a:prstGeom>
            <a:solidFill>
              <a:schemeClr val="bg1"/>
            </a:solidFill>
            <a:ln>
              <a:noFill/>
            </a:ln>
            <a:effectLst/>
          </p:spPr>
          <p:txBody>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p>
              <a:pPr algn="ctr">
                <a:spcAft>
                  <a:spcPts val="600"/>
                </a:spcAft>
              </a:pPr>
              <a:endParaRPr lang="en-US" sz="1800">
                <a:solidFill>
                  <a:schemeClr val="bg1"/>
                </a:solidFill>
              </a:endParaRPr>
            </a:p>
          </p:txBody>
        </p:sp>
      </p:grpSp>
    </p:spTree>
    <p:extLst>
      <p:ext uri="{BB962C8B-B14F-4D97-AF65-F5344CB8AC3E}">
        <p14:creationId xmlns:p14="http://schemas.microsoft.com/office/powerpoint/2010/main" val="354925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904A2-B5EE-4740-897B-11259C027299}"/>
              </a:ext>
            </a:extLst>
          </p:cNvPr>
          <p:cNvSpPr>
            <a:spLocks noGrp="1"/>
          </p:cNvSpPr>
          <p:nvPr>
            <p:ph type="sldNum" sz="quarter" idx="11"/>
          </p:nvPr>
        </p:nvSpPr>
        <p:spPr>
          <a:xfrm>
            <a:off x="11347742" y="6346858"/>
            <a:ext cx="382295" cy="193232"/>
          </a:xfrm>
        </p:spPr>
        <p:txBody>
          <a:bodyPr/>
          <a:lstStyle/>
          <a:p>
            <a:fld id="{63DCA5C9-2E11-4C67-86EB-AE1DE127DC64}" type="slidenum">
              <a:rPr lang="en-US" smtClean="0"/>
              <a:pPr/>
              <a:t>5</a:t>
            </a:fld>
            <a:endParaRPr lang="en-US"/>
          </a:p>
        </p:txBody>
      </p:sp>
      <p:sp>
        <p:nvSpPr>
          <p:cNvPr id="14" name="Footer Placeholder 13">
            <a:extLst>
              <a:ext uri="{FF2B5EF4-FFF2-40B4-BE49-F238E27FC236}">
                <a16:creationId xmlns:a16="http://schemas.microsoft.com/office/drawing/2014/main" id="{83556FE0-8C69-C64D-AA33-BE4CC52C0B96}"/>
              </a:ext>
            </a:extLst>
          </p:cNvPr>
          <p:cNvSpPr>
            <a:spLocks noGrp="1"/>
          </p:cNvSpPr>
          <p:nvPr>
            <p:ph type="ftr" sz="quarter" idx="13"/>
          </p:nvPr>
        </p:nvSpPr>
        <p:spPr>
          <a:xfrm>
            <a:off x="4038600" y="6343650"/>
            <a:ext cx="3844926" cy="203200"/>
          </a:xfrm>
        </p:spPr>
        <p:txBody>
          <a:bodyPr/>
          <a:lstStyle/>
          <a:p>
            <a:r>
              <a:rPr lang="en-US"/>
              <a:t>Confidential</a:t>
            </a:r>
          </a:p>
        </p:txBody>
      </p:sp>
    </p:spTree>
    <p:extLst>
      <p:ext uri="{BB962C8B-B14F-4D97-AF65-F5344CB8AC3E}">
        <p14:creationId xmlns:p14="http://schemas.microsoft.com/office/powerpoint/2010/main" val="1640174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904A2-B5EE-4740-897B-11259C027299}"/>
              </a:ext>
            </a:extLst>
          </p:cNvPr>
          <p:cNvSpPr>
            <a:spLocks noGrp="1"/>
          </p:cNvSpPr>
          <p:nvPr>
            <p:ph type="sldNum" sz="quarter" idx="11"/>
          </p:nvPr>
        </p:nvSpPr>
        <p:spPr>
          <a:xfrm>
            <a:off x="11347742" y="6346858"/>
            <a:ext cx="382295" cy="193232"/>
          </a:xfrm>
        </p:spPr>
        <p:txBody>
          <a:bodyPr/>
          <a:lstStyle/>
          <a:p>
            <a:fld id="{63DCA5C9-2E11-4C67-86EB-AE1DE127DC64}" type="slidenum">
              <a:rPr lang="en-US" smtClean="0"/>
              <a:pPr/>
              <a:t>6</a:t>
            </a:fld>
            <a:endParaRPr lang="en-US"/>
          </a:p>
        </p:txBody>
      </p:sp>
      <p:sp>
        <p:nvSpPr>
          <p:cNvPr id="10" name="Footer Placeholder 9">
            <a:extLst>
              <a:ext uri="{FF2B5EF4-FFF2-40B4-BE49-F238E27FC236}">
                <a16:creationId xmlns:a16="http://schemas.microsoft.com/office/drawing/2014/main" id="{FF30B398-82D7-9342-805C-BA599D26CD0C}"/>
              </a:ext>
            </a:extLst>
          </p:cNvPr>
          <p:cNvSpPr>
            <a:spLocks noGrp="1"/>
          </p:cNvSpPr>
          <p:nvPr>
            <p:ph type="ftr" sz="quarter" idx="13"/>
          </p:nvPr>
        </p:nvSpPr>
        <p:spPr>
          <a:xfrm>
            <a:off x="4038600" y="6343650"/>
            <a:ext cx="3844926" cy="203200"/>
          </a:xfrm>
        </p:spPr>
        <p:txBody>
          <a:bodyPr/>
          <a:lstStyle/>
          <a:p>
            <a:r>
              <a:rPr lang="en-US"/>
              <a:t>Confidential</a:t>
            </a:r>
          </a:p>
        </p:txBody>
      </p:sp>
    </p:spTree>
    <p:extLst>
      <p:ext uri="{BB962C8B-B14F-4D97-AF65-F5344CB8AC3E}">
        <p14:creationId xmlns:p14="http://schemas.microsoft.com/office/powerpoint/2010/main" val="11604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C904A2-B5EE-4740-897B-11259C027299}"/>
              </a:ext>
            </a:extLst>
          </p:cNvPr>
          <p:cNvSpPr>
            <a:spLocks noGrp="1"/>
          </p:cNvSpPr>
          <p:nvPr>
            <p:ph type="sldNum" sz="quarter" idx="11"/>
          </p:nvPr>
        </p:nvSpPr>
        <p:spPr>
          <a:xfrm>
            <a:off x="11347742" y="6346858"/>
            <a:ext cx="382295" cy="193232"/>
          </a:xfrm>
        </p:spPr>
        <p:txBody>
          <a:bodyPr/>
          <a:lstStyle/>
          <a:p>
            <a:fld id="{63DCA5C9-2E11-4C67-86EB-AE1DE127DC64}" type="slidenum">
              <a:rPr lang="en-US" smtClean="0"/>
              <a:pPr/>
              <a:t>7</a:t>
            </a:fld>
            <a:endParaRPr lang="en-US"/>
          </a:p>
        </p:txBody>
      </p:sp>
      <p:sp>
        <p:nvSpPr>
          <p:cNvPr id="12" name="Footer Placeholder 11">
            <a:extLst>
              <a:ext uri="{FF2B5EF4-FFF2-40B4-BE49-F238E27FC236}">
                <a16:creationId xmlns:a16="http://schemas.microsoft.com/office/drawing/2014/main" id="{B215E25C-653F-E44B-8332-AA4FD62CD6CD}"/>
              </a:ext>
            </a:extLst>
          </p:cNvPr>
          <p:cNvSpPr>
            <a:spLocks noGrp="1"/>
          </p:cNvSpPr>
          <p:nvPr>
            <p:ph type="ftr" sz="quarter" idx="13"/>
          </p:nvPr>
        </p:nvSpPr>
        <p:spPr>
          <a:xfrm>
            <a:off x="4038600" y="6343650"/>
            <a:ext cx="3844926" cy="203200"/>
          </a:xfrm>
        </p:spPr>
        <p:txBody>
          <a:bodyPr/>
          <a:lstStyle/>
          <a:p>
            <a:r>
              <a:rPr lang="en-US"/>
              <a:t>Confidential</a:t>
            </a:r>
          </a:p>
        </p:txBody>
      </p:sp>
    </p:spTree>
    <p:extLst>
      <p:ext uri="{BB962C8B-B14F-4D97-AF65-F5344CB8AC3E}">
        <p14:creationId xmlns:p14="http://schemas.microsoft.com/office/powerpoint/2010/main" val="41754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1FFF079F-84A2-AB4F-94DA-B9A020E5D8F9}"/>
              </a:ext>
            </a:extLst>
          </p:cNvPr>
          <p:cNvSpPr>
            <a:spLocks noGrp="1"/>
          </p:cNvSpPr>
          <p:nvPr>
            <p:ph type="title"/>
          </p:nvPr>
        </p:nvSpPr>
        <p:spPr>
          <a:xfrm>
            <a:off x="461963" y="412749"/>
            <a:ext cx="5486399" cy="1731735"/>
          </a:xfrm>
        </p:spPr>
        <p:txBody>
          <a:bodyPr/>
          <a:lstStyle/>
          <a:p>
            <a:r>
              <a:rPr lang="en-US"/>
              <a:t>Headline here up to three lines lorem ipsum dolor amet</a:t>
            </a:r>
          </a:p>
        </p:txBody>
      </p:sp>
      <p:sp>
        <p:nvSpPr>
          <p:cNvPr id="6" name="Text Placeholder 5">
            <a:extLst>
              <a:ext uri="{FF2B5EF4-FFF2-40B4-BE49-F238E27FC236}">
                <a16:creationId xmlns:a16="http://schemas.microsoft.com/office/drawing/2014/main" id="{12993671-25A1-AD45-B7C0-F5ACB47FEC5D}"/>
              </a:ext>
            </a:extLst>
          </p:cNvPr>
          <p:cNvSpPr>
            <a:spLocks noGrp="1"/>
          </p:cNvSpPr>
          <p:nvPr>
            <p:ph type="body" sz="quarter" idx="20"/>
          </p:nvPr>
        </p:nvSpPr>
        <p:spPr>
          <a:xfrm>
            <a:off x="461963" y="3129223"/>
            <a:ext cx="3846511" cy="998640"/>
          </a:xfrm>
        </p:spPr>
        <p:txBody>
          <a:bodyPr/>
          <a:lstStyle/>
          <a:p>
            <a:r>
              <a:rPr lang="en-US"/>
              <a:t>Presenter Name</a:t>
            </a:r>
          </a:p>
          <a:p>
            <a:pPr lvl="1"/>
            <a:r>
              <a:rPr lang="en-US"/>
              <a:t>Presenter Title</a:t>
            </a:r>
          </a:p>
          <a:p>
            <a:pPr lvl="2"/>
            <a:r>
              <a:rPr lang="en-US"/>
              <a:t>Audience</a:t>
            </a:r>
          </a:p>
          <a:p>
            <a:pPr lvl="2"/>
            <a:r>
              <a:rPr lang="en-US"/>
              <a:t>Date</a:t>
            </a:r>
          </a:p>
        </p:txBody>
      </p:sp>
      <p:sp>
        <p:nvSpPr>
          <p:cNvPr id="5" name="Text Placeholder 4">
            <a:extLst>
              <a:ext uri="{FF2B5EF4-FFF2-40B4-BE49-F238E27FC236}">
                <a16:creationId xmlns:a16="http://schemas.microsoft.com/office/drawing/2014/main" id="{E0943013-D6F8-BD4F-A220-629825A97745}"/>
              </a:ext>
            </a:extLst>
          </p:cNvPr>
          <p:cNvSpPr>
            <a:spLocks noGrp="1"/>
          </p:cNvSpPr>
          <p:nvPr>
            <p:ph type="body" sz="quarter" idx="19"/>
          </p:nvPr>
        </p:nvSpPr>
        <p:spPr>
          <a:xfrm>
            <a:off x="461963" y="2144485"/>
            <a:ext cx="5484685" cy="984738"/>
          </a:xfrm>
        </p:spPr>
        <p:txBody>
          <a:bodyPr/>
          <a:lstStyle/>
          <a:p>
            <a:r>
              <a:rPr lang="en-US"/>
              <a:t>Subhead text</a:t>
            </a:r>
          </a:p>
        </p:txBody>
      </p:sp>
      <p:sp>
        <p:nvSpPr>
          <p:cNvPr id="7" name="Picture Placeholder 6">
            <a:extLst>
              <a:ext uri="{FF2B5EF4-FFF2-40B4-BE49-F238E27FC236}">
                <a16:creationId xmlns:a16="http://schemas.microsoft.com/office/drawing/2014/main" id="{BC012CB4-4372-0A49-87DD-41CB3FD26C37}"/>
              </a:ext>
            </a:extLst>
          </p:cNvPr>
          <p:cNvSpPr>
            <a:spLocks noGrp="1"/>
          </p:cNvSpPr>
          <p:nvPr>
            <p:ph type="pic" sz="quarter" idx="23"/>
          </p:nvPr>
        </p:nvSpPr>
        <p:spPr/>
      </p:sp>
      <p:grpSp>
        <p:nvGrpSpPr>
          <p:cNvPr id="20" name="Group 19">
            <a:extLst>
              <a:ext uri="{FF2B5EF4-FFF2-40B4-BE49-F238E27FC236}">
                <a16:creationId xmlns:a16="http://schemas.microsoft.com/office/drawing/2014/main" id="{88CA91BA-19DE-A749-950B-EE4562E564D3}"/>
              </a:ext>
            </a:extLst>
          </p:cNvPr>
          <p:cNvGrpSpPr/>
          <p:nvPr/>
        </p:nvGrpSpPr>
        <p:grpSpPr>
          <a:xfrm>
            <a:off x="6522226" y="2804821"/>
            <a:ext cx="3633849" cy="2312246"/>
            <a:chOff x="5272994" y="3045870"/>
            <a:chExt cx="3304452" cy="2589852"/>
          </a:xfrm>
          <a:solidFill>
            <a:schemeClr val="tx1"/>
          </a:solidFill>
        </p:grpSpPr>
        <p:sp>
          <p:nvSpPr>
            <p:cNvPr id="21" name="Arrow: Right 22">
              <a:extLst>
                <a:ext uri="{FF2B5EF4-FFF2-40B4-BE49-F238E27FC236}">
                  <a16:creationId xmlns:a16="http://schemas.microsoft.com/office/drawing/2014/main" id="{6FDA7466-9459-A74B-B5D6-AD0A10E4BC52}"/>
                </a:ext>
              </a:extLst>
            </p:cNvPr>
            <p:cNvSpPr/>
            <p:nvPr/>
          </p:nvSpPr>
          <p:spPr>
            <a:xfrm rot="16200000">
              <a:off x="6554226" y="3032932"/>
              <a:ext cx="690116" cy="715992"/>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ectangle 21">
              <a:extLst>
                <a:ext uri="{FF2B5EF4-FFF2-40B4-BE49-F238E27FC236}">
                  <a16:creationId xmlns:a16="http://schemas.microsoft.com/office/drawing/2014/main" id="{1BE75DF1-5B41-4B45-92AB-0B3448C8948D}"/>
                </a:ext>
              </a:extLst>
            </p:cNvPr>
            <p:cNvSpPr/>
            <p:nvPr/>
          </p:nvSpPr>
          <p:spPr>
            <a:xfrm>
              <a:off x="5272994" y="3653540"/>
              <a:ext cx="3304452" cy="19821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F2D88C6E-4E54-9C44-AD90-79CA5E460709}"/>
                </a:ext>
              </a:extLst>
            </p:cNvPr>
            <p:cNvSpPr txBox="1"/>
            <p:nvPr/>
          </p:nvSpPr>
          <p:spPr>
            <a:xfrm>
              <a:off x="5397180" y="3653540"/>
              <a:ext cx="3056079" cy="1982182"/>
            </a:xfrm>
            <a:prstGeom prst="rect">
              <a:avLst/>
            </a:prstGeom>
            <a:grpFill/>
            <a:ln>
              <a:noFill/>
            </a:ln>
          </p:spPr>
          <p:txBody>
            <a:bodyPr wrap="square" rtlCol="0">
              <a:spAutoFit/>
            </a:bodyPr>
            <a:lstStyle/>
            <a:p>
              <a:r>
                <a:rPr lang="en-US" sz="1000" b="1">
                  <a:solidFill>
                    <a:schemeClr val="bg1"/>
                  </a:solidFill>
                  <a:ea typeface="Corbel" charset="0"/>
                  <a:cs typeface="Corbel" charset="0"/>
                </a:rPr>
                <a:t>Inserting a picture</a:t>
              </a:r>
            </a:p>
            <a:p>
              <a:r>
                <a:rPr lang="en-US" sz="900">
                  <a:solidFill>
                    <a:schemeClr val="bg1"/>
                  </a:solidFill>
                  <a:ea typeface="Corbel" charset="0"/>
                  <a:cs typeface="Corbel" charset="0"/>
                </a:rPr>
                <a:t>The gray box is an image placeholder that provides context as to where an imported image will be in relation to other objects on the slide. </a:t>
              </a:r>
            </a:p>
            <a:p>
              <a:endParaRPr lang="en-US" sz="900">
                <a:solidFill>
                  <a:schemeClr val="bg1"/>
                </a:solidFill>
                <a:ea typeface="Corbel" charset="0"/>
                <a:cs typeface="Corbel" charset="0"/>
              </a:endParaRPr>
            </a:p>
            <a:p>
              <a:pPr marL="228600" indent="-228600">
                <a:buFont typeface="+mj-lt"/>
                <a:buAutoNum type="arabicPeriod"/>
              </a:pPr>
              <a:r>
                <a:rPr lang="en-US" sz="900">
                  <a:solidFill>
                    <a:schemeClr val="bg1"/>
                  </a:solidFill>
                  <a:ea typeface="Corbel" charset="0"/>
                  <a:cs typeface="Corbel" charset="0"/>
                </a:rPr>
                <a:t>Click on the image icon of the content box to insert an image.</a:t>
              </a:r>
            </a:p>
            <a:p>
              <a:pPr marL="228600" indent="-228600">
                <a:buFont typeface="+mj-lt"/>
                <a:buAutoNum type="arabicPeriod"/>
              </a:pPr>
              <a:r>
                <a:rPr lang="en-US" sz="900">
                  <a:solidFill>
                    <a:schemeClr val="bg1"/>
                  </a:solidFill>
                  <a:ea typeface="Corbel" charset="0"/>
                  <a:cs typeface="Corbel" charset="0"/>
                </a:rPr>
                <a:t>Navigate to and select the picture you want </a:t>
              </a:r>
              <a:br>
                <a:rPr lang="en-US" sz="900">
                  <a:solidFill>
                    <a:schemeClr val="bg1"/>
                  </a:solidFill>
                  <a:ea typeface="Corbel" charset="0"/>
                  <a:cs typeface="Corbel" charset="0"/>
                </a:rPr>
              </a:br>
              <a:r>
                <a:rPr lang="en-US" sz="900">
                  <a:solidFill>
                    <a:schemeClr val="bg1"/>
                  </a:solidFill>
                  <a:ea typeface="Corbel" charset="0"/>
                  <a:cs typeface="Corbel" charset="0"/>
                </a:rPr>
                <a:t>to place.</a:t>
              </a:r>
            </a:p>
            <a:p>
              <a:pPr marL="228600" indent="-228600">
                <a:buFont typeface="+mj-lt"/>
                <a:buAutoNum type="arabicPeriod"/>
              </a:pPr>
              <a:r>
                <a:rPr lang="en-US" sz="900">
                  <a:solidFill>
                    <a:schemeClr val="bg1"/>
                  </a:solidFill>
                  <a:ea typeface="Corbel" charset="0"/>
                  <a:cs typeface="Corbel" charset="0"/>
                </a:rPr>
                <a:t>If necessary, use the crop tool to reposition the image content within the image box.</a:t>
              </a:r>
            </a:p>
            <a:p>
              <a:pPr marL="228600" indent="-228600">
                <a:buFont typeface="+mj-lt"/>
                <a:buAutoNum type="arabicPeriod"/>
              </a:pPr>
              <a:r>
                <a:rPr lang="en-US" sz="900">
                  <a:solidFill>
                    <a:schemeClr val="bg1"/>
                  </a:solidFill>
                  <a:ea typeface="Corbel" charset="0"/>
                  <a:cs typeface="Corbel" charset="0"/>
                </a:rPr>
                <a:t>Delete this instructions box.</a:t>
              </a:r>
            </a:p>
          </p:txBody>
        </p:sp>
      </p:grpSp>
    </p:spTree>
    <p:extLst>
      <p:ext uri="{BB962C8B-B14F-4D97-AF65-F5344CB8AC3E}">
        <p14:creationId xmlns:p14="http://schemas.microsoft.com/office/powerpoint/2010/main" val="270187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subTnLst>
                                    <p:set>
                                      <p:cBhvr override="childStyle">
                                        <p:cTn dur="1" fill="hold" display="0" masterRel="sameClick" afterEffect="1">
                                          <p:stCondLst>
                                            <p:cond evt="end" delay="0">
                                              <p:tn val="5"/>
                                            </p:cond>
                                          </p:stCondLst>
                                        </p:cTn>
                                        <p:tgtEl>
                                          <p:spTgt spid="20"/>
                                        </p:tgtEl>
                                        <p:attrNameLst>
                                          <p:attrName>style.visibility</p:attrName>
                                        </p:attrNameLst>
                                      </p:cBhvr>
                                      <p:to>
                                        <p:strVal val="hidden"/>
                                      </p:to>
                                    </p:set>
                                  </p:subTnLst>
                                </p:cTn>
                              </p:par>
                              <p:par>
                                <p:cTn id="8" presetID="10" presetClass="exit" presetSubtype="0" fill="hold" nodeType="withEffect">
                                  <p:stCondLst>
                                    <p:cond delay="0"/>
                                  </p:stCondLst>
                                  <p:childTnLst>
                                    <p:animEffect transition="out" filter="fade">
                                      <p:cBhvr>
                                        <p:cTn id="9" dur="10"/>
                                        <p:tgtEl>
                                          <p:spTgt spid="20"/>
                                        </p:tgtEl>
                                      </p:cBhvr>
                                    </p:animEffect>
                                    <p:set>
                                      <p:cBhvr>
                                        <p:cTn id="10" dur="1" fill="hold">
                                          <p:stCondLst>
                                            <p:cond delay="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1FA81E-1F38-214A-832C-4376318C7DC0}"/>
              </a:ext>
            </a:extLst>
          </p:cNvPr>
          <p:cNvSpPr>
            <a:spLocks noGrp="1"/>
          </p:cNvSpPr>
          <p:nvPr>
            <p:ph type="title"/>
          </p:nvPr>
        </p:nvSpPr>
        <p:spPr>
          <a:xfrm>
            <a:off x="6243730" y="1720849"/>
            <a:ext cx="5486308" cy="1725613"/>
          </a:xfrm>
        </p:spPr>
        <p:txBody>
          <a:bodyPr/>
          <a:lstStyle/>
          <a:p>
            <a:r>
              <a:rPr lang="en-US"/>
              <a:t>Headline here up to two lines</a:t>
            </a:r>
            <a:br>
              <a:rPr lang="en-US"/>
            </a:br>
            <a:r>
              <a:rPr lang="en-US"/>
              <a:t>headline here lorem ipsum dolor</a:t>
            </a:r>
          </a:p>
        </p:txBody>
      </p:sp>
      <p:sp>
        <p:nvSpPr>
          <p:cNvPr id="5" name="Text Placeholder 4">
            <a:extLst>
              <a:ext uri="{FF2B5EF4-FFF2-40B4-BE49-F238E27FC236}">
                <a16:creationId xmlns:a16="http://schemas.microsoft.com/office/drawing/2014/main" id="{E0943013-D6F8-BD4F-A220-629825A97745}"/>
              </a:ext>
            </a:extLst>
          </p:cNvPr>
          <p:cNvSpPr>
            <a:spLocks noGrp="1"/>
          </p:cNvSpPr>
          <p:nvPr>
            <p:ph type="body" sz="quarter" idx="19"/>
          </p:nvPr>
        </p:nvSpPr>
        <p:spPr>
          <a:xfrm>
            <a:off x="6243638" y="3446463"/>
            <a:ext cx="5484594" cy="984738"/>
          </a:xfrm>
        </p:spPr>
        <p:txBody>
          <a:bodyPr/>
          <a:lstStyle/>
          <a:p>
            <a:r>
              <a:rPr lang="en-US"/>
              <a:t>Subhead text</a:t>
            </a:r>
          </a:p>
        </p:txBody>
      </p:sp>
      <p:sp>
        <p:nvSpPr>
          <p:cNvPr id="6" name="Text Placeholder 5">
            <a:extLst>
              <a:ext uri="{FF2B5EF4-FFF2-40B4-BE49-F238E27FC236}">
                <a16:creationId xmlns:a16="http://schemas.microsoft.com/office/drawing/2014/main" id="{12993671-25A1-AD45-B7C0-F5ACB47FEC5D}"/>
              </a:ext>
            </a:extLst>
          </p:cNvPr>
          <p:cNvSpPr>
            <a:spLocks noGrp="1"/>
          </p:cNvSpPr>
          <p:nvPr>
            <p:ph type="body" sz="quarter" idx="21"/>
          </p:nvPr>
        </p:nvSpPr>
        <p:spPr>
          <a:xfrm>
            <a:off x="6243638" y="4438651"/>
            <a:ext cx="5484594" cy="1897550"/>
          </a:xfrm>
        </p:spPr>
        <p:txBody>
          <a:bodyPr/>
          <a:lstStyle/>
          <a:p>
            <a:r>
              <a:rPr lang="en-US"/>
              <a:t>Presenter Name</a:t>
            </a:r>
          </a:p>
          <a:p>
            <a:pPr lvl="1"/>
            <a:r>
              <a:rPr lang="en-US"/>
              <a:t>Presenter Title</a:t>
            </a:r>
          </a:p>
          <a:p>
            <a:pPr lvl="2"/>
            <a:r>
              <a:rPr lang="en-US"/>
              <a:t>Audience</a:t>
            </a:r>
          </a:p>
          <a:p>
            <a:pPr lvl="2"/>
            <a:r>
              <a:rPr lang="en-US"/>
              <a:t>Date</a:t>
            </a:r>
          </a:p>
        </p:txBody>
      </p:sp>
      <p:sp>
        <p:nvSpPr>
          <p:cNvPr id="9" name="Picture Placeholder 8">
            <a:extLst>
              <a:ext uri="{FF2B5EF4-FFF2-40B4-BE49-F238E27FC236}">
                <a16:creationId xmlns:a16="http://schemas.microsoft.com/office/drawing/2014/main" id="{F042D1EC-F1C7-A340-BA95-9ADF19827EB4}"/>
              </a:ext>
            </a:extLst>
          </p:cNvPr>
          <p:cNvSpPr>
            <a:spLocks noGrp="1"/>
          </p:cNvSpPr>
          <p:nvPr>
            <p:ph type="pic" sz="quarter" idx="23"/>
          </p:nvPr>
        </p:nvSpPr>
        <p:spPr/>
      </p:sp>
      <p:grpSp>
        <p:nvGrpSpPr>
          <p:cNvPr id="12" name="Group 11">
            <a:extLst>
              <a:ext uri="{FF2B5EF4-FFF2-40B4-BE49-F238E27FC236}">
                <a16:creationId xmlns:a16="http://schemas.microsoft.com/office/drawing/2014/main" id="{154CCFC7-B8CD-C74B-9C3F-0AD0D8CB8D32}"/>
              </a:ext>
            </a:extLst>
          </p:cNvPr>
          <p:cNvGrpSpPr/>
          <p:nvPr/>
        </p:nvGrpSpPr>
        <p:grpSpPr>
          <a:xfrm>
            <a:off x="461960" y="1687513"/>
            <a:ext cx="3563939" cy="1444333"/>
            <a:chOff x="8757477" y="5179226"/>
            <a:chExt cx="3503487" cy="1444333"/>
          </a:xfrm>
          <a:solidFill>
            <a:schemeClr val="tx1"/>
          </a:solidFill>
        </p:grpSpPr>
        <p:sp>
          <p:nvSpPr>
            <p:cNvPr id="13" name="Rectangle 12">
              <a:extLst>
                <a:ext uri="{FF2B5EF4-FFF2-40B4-BE49-F238E27FC236}">
                  <a16:creationId xmlns:a16="http://schemas.microsoft.com/office/drawing/2014/main" id="{4999F086-6E22-784F-B833-9E042B5B1FAD}"/>
                </a:ext>
              </a:extLst>
            </p:cNvPr>
            <p:cNvSpPr/>
            <p:nvPr/>
          </p:nvSpPr>
          <p:spPr>
            <a:xfrm>
              <a:off x="8757477" y="5179226"/>
              <a:ext cx="3503487" cy="1444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2CFA5B8D-A2CC-4C4A-8C71-D6F85E50F46F}"/>
                </a:ext>
              </a:extLst>
            </p:cNvPr>
            <p:cNvSpPr txBox="1"/>
            <p:nvPr/>
          </p:nvSpPr>
          <p:spPr>
            <a:xfrm>
              <a:off x="8757477" y="5179226"/>
              <a:ext cx="3503487" cy="1338828"/>
            </a:xfrm>
            <a:prstGeom prst="rect">
              <a:avLst/>
            </a:prstGeom>
            <a:grpFill/>
            <a:ln>
              <a:noFill/>
            </a:ln>
          </p:spPr>
          <p:txBody>
            <a:bodyPr wrap="square" rtlCol="0">
              <a:spAutoFit/>
            </a:bodyPr>
            <a:lstStyle/>
            <a:p>
              <a:r>
                <a:rPr lang="en-US" sz="900" b="1">
                  <a:solidFill>
                    <a:schemeClr val="bg1"/>
                  </a:solidFill>
                  <a:ea typeface="Corbel" charset="0"/>
                  <a:cs typeface="Corbel" charset="0"/>
                </a:rPr>
                <a:t>How to use the Crop Tool</a:t>
              </a:r>
            </a:p>
            <a:p>
              <a:r>
                <a:rPr lang="en-US" sz="900">
                  <a:solidFill>
                    <a:schemeClr val="bg1"/>
                  </a:solidFill>
                  <a:ea typeface="Corbel" charset="0"/>
                  <a:cs typeface="Corbel" charset="0"/>
                </a:rPr>
                <a:t>After inserting the panoramic or horizontal image, use the crop tool to fit the image to the allowed image area. </a:t>
              </a:r>
            </a:p>
            <a:p>
              <a:endParaRPr lang="en-US" sz="900">
                <a:solidFill>
                  <a:schemeClr val="bg1"/>
                </a:solidFill>
                <a:ea typeface="Corbel" charset="0"/>
                <a:cs typeface="Corbel" charset="0"/>
              </a:endParaRPr>
            </a:p>
            <a:p>
              <a:pPr marL="228600" indent="-228600">
                <a:buFont typeface="+mj-lt"/>
                <a:buAutoNum type="arabicPeriod"/>
              </a:pPr>
              <a:r>
                <a:rPr lang="en-US" sz="900">
                  <a:solidFill>
                    <a:schemeClr val="bg1"/>
                  </a:solidFill>
                  <a:ea typeface="Corbel" charset="0"/>
                  <a:cs typeface="Corbel" charset="0"/>
                </a:rPr>
                <a:t>Click on the image icon of the content box to insert an image.</a:t>
              </a:r>
            </a:p>
            <a:p>
              <a:pPr marL="228600" indent="-228600">
                <a:buFont typeface="+mj-lt"/>
                <a:buAutoNum type="arabicPeriod"/>
              </a:pPr>
              <a:r>
                <a:rPr lang="en-US" sz="900">
                  <a:solidFill>
                    <a:schemeClr val="bg1"/>
                  </a:solidFill>
                  <a:ea typeface="Corbel" charset="0"/>
                  <a:cs typeface="Corbel" charset="0"/>
                </a:rPr>
                <a:t>In the “Picture Format” tab at the top, select the crop tool.</a:t>
              </a:r>
            </a:p>
            <a:p>
              <a:pPr marL="228600" indent="-228600">
                <a:buFont typeface="+mj-lt"/>
                <a:buAutoNum type="arabicPeriod"/>
              </a:pPr>
              <a:r>
                <a:rPr lang="en-US" sz="900">
                  <a:solidFill>
                    <a:schemeClr val="bg1"/>
                  </a:solidFill>
                  <a:ea typeface="Corbel" charset="0"/>
                  <a:cs typeface="Corbel" charset="0"/>
                </a:rPr>
                <a:t>If necessary, zoom out to see the edges of your photo. Hold “shift” and drag the corner of your image to desired fit.</a:t>
              </a:r>
            </a:p>
            <a:p>
              <a:pPr marL="228600" indent="-228600">
                <a:buFont typeface="+mj-lt"/>
                <a:buAutoNum type="arabicPeriod"/>
              </a:pPr>
              <a:r>
                <a:rPr lang="en-US" sz="900">
                  <a:solidFill>
                    <a:schemeClr val="bg1"/>
                  </a:solidFill>
                  <a:ea typeface="Corbel" charset="0"/>
                  <a:cs typeface="Corbel" charset="0"/>
                </a:rPr>
                <a:t>Delete this instructions box.</a:t>
              </a:r>
            </a:p>
          </p:txBody>
        </p:sp>
      </p:grpSp>
    </p:spTree>
    <p:extLst>
      <p:ext uri="{BB962C8B-B14F-4D97-AF65-F5344CB8AC3E}">
        <p14:creationId xmlns:p14="http://schemas.microsoft.com/office/powerpoint/2010/main" val="303415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subTnLst>
                                    <p:set>
                                      <p:cBhvr override="childStyle">
                                        <p:cTn dur="1" fill="hold" display="0" masterRel="sameClick" afterEffect="1">
                                          <p:stCondLst>
                                            <p:cond evt="end" delay="0">
                                              <p:tn val="5"/>
                                            </p:cond>
                                          </p:stCondLst>
                                        </p:cTn>
                                        <p:tgtEl>
                                          <p:spTgt spid="12"/>
                                        </p:tgtEl>
                                        <p:attrNameLst>
                                          <p:attrName>style.visibility</p:attrName>
                                        </p:attrNameLst>
                                      </p:cBhvr>
                                      <p:to>
                                        <p:strVal val="hidden"/>
                                      </p:to>
                                    </p:set>
                                  </p:subTnLst>
                                </p:cTn>
                              </p:par>
                              <p:par>
                                <p:cTn id="8" presetID="10" presetClass="exit" presetSubtype="0" fill="hold" nodeType="withEffect">
                                  <p:stCondLst>
                                    <p:cond delay="0"/>
                                  </p:stCondLst>
                                  <p:childTnLst>
                                    <p:animEffect transition="out" filter="fade">
                                      <p:cBhvr>
                                        <p:cTn id="9" dur="10"/>
                                        <p:tgtEl>
                                          <p:spTgt spid="12"/>
                                        </p:tgtEl>
                                      </p:cBhvr>
                                    </p:animEffect>
                                    <p:set>
                                      <p:cBhvr>
                                        <p:cTn id="10" dur="1" fill="hold">
                                          <p:stCondLst>
                                            <p:cond delay="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ford Medicine">
  <a:themeElements>
    <a:clrScheme name="Stanford Medicine3">
      <a:dk1>
        <a:srgbClr val="000000"/>
      </a:dk1>
      <a:lt1>
        <a:srgbClr val="FFFFFF"/>
      </a:lt1>
      <a:dk2>
        <a:srgbClr val="000000"/>
      </a:dk2>
      <a:lt2>
        <a:srgbClr val="FFFFFF"/>
      </a:lt2>
      <a:accent1>
        <a:srgbClr val="8C1515"/>
      </a:accent1>
      <a:accent2>
        <a:srgbClr val="5F574F"/>
      </a:accent2>
      <a:accent3>
        <a:srgbClr val="7F7776"/>
      </a:accent3>
      <a:accent4>
        <a:srgbClr val="DAD7CB"/>
      </a:accent4>
      <a:accent5>
        <a:srgbClr val="E9E8E6"/>
      </a:accent5>
      <a:accent6>
        <a:srgbClr val="F8F7F5"/>
      </a:accent6>
      <a:hlink>
        <a:srgbClr val="0563C1"/>
      </a:hlink>
      <a:folHlink>
        <a:srgbClr val="954F7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spcAft>
            <a:spcPts val="600"/>
          </a:spcAft>
          <a:defRPr sz="1800">
            <a:solidFill>
              <a:schemeClr val="bg1"/>
            </a:solidFill>
          </a:defRPr>
        </a:defPPr>
      </a:lstStyle>
    </a:spDef>
    <a:txDef>
      <a:spPr>
        <a:noFill/>
      </a:spPr>
      <a:bodyPr wrap="square" lIns="0" tIns="0" rIns="0" bIns="0" rtlCol="0">
        <a:normAutofit/>
      </a:bodyPr>
      <a:lstStyle>
        <a:defPPr marL="0" indent="0" algn="l">
          <a:lnSpc>
            <a:spcPct val="100000"/>
          </a:lnSpc>
          <a:spcAft>
            <a:spcPts val="0"/>
          </a:spcAft>
          <a:buFontTx/>
          <a:buNone/>
          <a:tabLst/>
          <a:defRPr sz="1600" b="0" i="0">
            <a:solidFill>
              <a:schemeClr val="tx1"/>
            </a:solidFill>
            <a:latin typeface="+mn-lt"/>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som_ppt_16x9_220223" id="{2839660E-9FE9-314A-9409-3954A02071E8}" vid="{2D6F2D04-3A4A-6247-8169-82714B4AAFDB}"/>
    </a:ext>
  </a:extLst>
</a:theme>
</file>

<file path=ppt/theme/theme2.xml><?xml version="1.0" encoding="utf-8"?>
<a:theme xmlns:a="http://schemas.openxmlformats.org/drawingml/2006/main" name="Instructions (reference only)">
  <a:themeElements>
    <a:clrScheme name="Stanford Medicine2">
      <a:dk1>
        <a:srgbClr val="000000"/>
      </a:dk1>
      <a:lt1>
        <a:srgbClr val="FFFFFF"/>
      </a:lt1>
      <a:dk2>
        <a:srgbClr val="000000"/>
      </a:dk2>
      <a:lt2>
        <a:srgbClr val="FFFFFF"/>
      </a:lt2>
      <a:accent1>
        <a:srgbClr val="8C1515"/>
      </a:accent1>
      <a:accent2>
        <a:srgbClr val="5F574F"/>
      </a:accent2>
      <a:accent3>
        <a:srgbClr val="7F7776"/>
      </a:accent3>
      <a:accent4>
        <a:srgbClr val="DAD7CB"/>
      </a:accent4>
      <a:accent5>
        <a:srgbClr val="000000"/>
      </a:accent5>
      <a:accent6>
        <a:srgbClr val="FFFFFF"/>
      </a:accent6>
      <a:hlink>
        <a:srgbClr val="0563C1"/>
      </a:hlink>
      <a:folHlink>
        <a:srgbClr val="954F7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spPr>
      <a:bodyPr rot="0" spcFirstLastPara="0" vertOverflow="overflow" horzOverflow="overflow" vert="horz" wrap="square" lIns="182880" tIns="0" rIns="182880" bIns="0" numCol="1" spcCol="0" rtlCol="0" fromWordArt="0" anchor="ctr" anchorCtr="0" forceAA="0" compatLnSpc="1">
        <a:prstTxWarp prst="textNoShape">
          <a:avLst/>
        </a:prstTxWarp>
        <a:noAutofit/>
      </a:bodyPr>
      <a:lstStyle>
        <a:defPPr algn="ctr">
          <a:spcAft>
            <a:spcPts val="600"/>
          </a:spcAft>
          <a:defRPr sz="1800">
            <a:solidFill>
              <a:schemeClr val="bg1"/>
            </a:solidFill>
          </a:defRPr>
        </a:defPPr>
      </a:lstStyle>
    </a:spDef>
    <a:txDef>
      <a:spPr>
        <a:noFill/>
      </a:spPr>
      <a:bodyPr wrap="square" lIns="0" tIns="0" rIns="0" bIns="0" rtlCol="0">
        <a:normAutofit/>
      </a:bodyPr>
      <a:lstStyle>
        <a:defPPr marL="0" indent="0" algn="l">
          <a:lnSpc>
            <a:spcPct val="100000"/>
          </a:lnSpc>
          <a:spcAft>
            <a:spcPts val="0"/>
          </a:spcAft>
          <a:defRPr sz="1600" b="0" i="0">
            <a:solidFill>
              <a:schemeClr val="tx1"/>
            </a:solidFill>
            <a:latin typeface="+mn-lt"/>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som_ppt_16x9_220223" id="{2839660E-9FE9-314A-9409-3954A02071E8}" vid="{B00D85D1-88AD-0F45-B612-A6A878E01ED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52FA74F056AE479D46DD5CD9E51663" ma:contentTypeVersion="13" ma:contentTypeDescription="Create a new document." ma:contentTypeScope="" ma:versionID="93c225addc770cf4463f32ecbe967d69">
  <xsd:schema xmlns:xsd="http://www.w3.org/2001/XMLSchema" xmlns:xs="http://www.w3.org/2001/XMLSchema" xmlns:p="http://schemas.microsoft.com/office/2006/metadata/properties" xmlns:ns2="49077492-2aac-403f-a3b9-2c82def6f561" xmlns:ns3="29524c1e-ec20-4053-a71d-312917aa6ce2" targetNamespace="http://schemas.microsoft.com/office/2006/metadata/properties" ma:root="true" ma:fieldsID="648b81805d1fd41ef7803d701e10adac" ns2:_="" ns3:_="">
    <xsd:import namespace="49077492-2aac-403f-a3b9-2c82def6f561"/>
    <xsd:import namespace="29524c1e-ec20-4053-a71d-312917aa6ce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77492-2aac-403f-a3b9-2c82def6f5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524c1e-ec20-4053-a71d-312917aa6c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2.xml><?xml version="1.0" encoding="utf-8"?>
<ds:datastoreItem xmlns:ds="http://schemas.openxmlformats.org/officeDocument/2006/customXml" ds:itemID="{3FEE0006-0EEF-4DC0-ACE7-72B5D70181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077492-2aac-403f-a3b9-2c82def6f561"/>
    <ds:schemaRef ds:uri="29524c1e-ec20-4053-a71d-312917aa6c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F607C6-A57A-4B03-A83A-45F6327B7BA6}">
  <ds:schemaRefs>
    <ds:schemaRef ds:uri="http://purl.org/dc/dcmitype/"/>
    <ds:schemaRef ds:uri="http://purl.org/dc/elements/1.1/"/>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29524c1e-ec20-4053-a71d-312917aa6ce2"/>
    <ds:schemaRef ds:uri="49077492-2aac-403f-a3b9-2c82def6f561"/>
    <ds:schemaRef ds:uri="http://purl.org/dc/terms/"/>
  </ds:schemaRefs>
</ds:datastoreItem>
</file>

<file path=docProps/app.xml><?xml version="1.0" encoding="utf-8"?>
<Properties xmlns="http://schemas.openxmlformats.org/officeDocument/2006/extended-properties" xmlns:vt="http://schemas.openxmlformats.org/officeDocument/2006/docPropsVTypes">
  <Template>SOM_16x9_PPT</Template>
  <TotalTime>13</TotalTime>
  <Words>2234</Words>
  <Application>Microsoft Macintosh PowerPoint</Application>
  <PresentationFormat>Widescreen</PresentationFormat>
  <Paragraphs>229</Paragraphs>
  <Slides>36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36</vt:i4>
      </vt:variant>
    </vt:vector>
  </HeadingPairs>
  <TitlesOfParts>
    <vt:vector size="43" baseType="lpstr">
      <vt:lpstr>Arial</vt:lpstr>
      <vt:lpstr>Calibri</vt:lpstr>
      <vt:lpstr>Franklin Gothic Book</vt:lpstr>
      <vt:lpstr>System Font Regular</vt:lpstr>
      <vt:lpstr>Times New Roman</vt:lpstr>
      <vt:lpstr>Stanford Medicine</vt:lpstr>
      <vt:lpstr>Instructions (reference only)</vt:lpstr>
      <vt:lpstr>Stanford Medicine  School of Medicine PPT Template</vt:lpstr>
      <vt:lpstr>PowerPoint Presentation</vt:lpstr>
      <vt:lpstr>PowerPoint Presentation</vt:lpstr>
      <vt:lpstr>Instructions: Sample pages</vt:lpstr>
      <vt:lpstr>PowerPoint Presentation</vt:lpstr>
      <vt:lpstr>PowerPoint Presentation</vt:lpstr>
      <vt:lpstr>PowerPoint Presentation</vt:lpstr>
      <vt:lpstr>Headline here up to three lines lorem ipsum dolor amet</vt:lpstr>
      <vt:lpstr>Headline here up to two lines headline here lorem ipsum dolor</vt:lpstr>
      <vt:lpstr>Headline here up to three lines headline here lorem ipsum dolor sit amet dolor sit</vt:lpstr>
      <vt:lpstr>Divider headline  up to five lines  lorem ipsum dolor sit amet adipisci elit</vt:lpstr>
      <vt:lpstr>Divider headline  up to five lines  lorem ipsum dolor sit amet adipisci elit</vt:lpstr>
      <vt:lpstr>Divider headline  up to five lines  lorem ipsum dolor sit amet adipisci elit</vt:lpstr>
      <vt:lpstr>PowerPoint Presentation</vt:lpstr>
      <vt:lpstr>PowerPoint Presentation</vt:lpstr>
      <vt:lpstr>Content page headline here lorem ipsum lorem ipsum up to two lines</vt:lpstr>
      <vt:lpstr>Content page headline here lorem ipsum two lines headline lorem ipsum up to two lines</vt:lpstr>
      <vt:lpstr>Content page headline here lorem ipsum headline lorem ipsum up to two lines</vt:lpstr>
      <vt:lpstr>Content page headline here lorem ipsum headline lorem ipsum up to two lines</vt:lpstr>
      <vt:lpstr>Content page headline here lorem ipsum headline lorem ipsum up to two lines</vt:lpstr>
      <vt:lpstr>Content page headline here lorem ipsum headline lorem ipsum up to two lines</vt:lpstr>
      <vt:lpstr>Content page headline here lorem ipsum headline lorem ipsum up to two lines</vt:lpstr>
      <vt:lpstr>Content page headline here lorem ipsum up to two lines</vt:lpstr>
      <vt:lpstr>Content page headline here lorem ipsum up to two lines</vt:lpstr>
      <vt:lpstr>Content page headline here lorem ipsum up to two lines</vt:lpstr>
      <vt:lpstr>Callout column headline here</vt:lpstr>
      <vt:lpstr>Content page headline here lorem ipsum headline lorem ipsum up to two lines</vt:lpstr>
      <vt:lpstr>“Quote: Duis autem vel eum iriure Ut wisi enim ad minim veniam, quis nostrud exerci tation ullamcorper suscipit lobortis.”</vt:lpstr>
      <vt:lpstr>“Quote: Duis autem vel eum iriure Ut wisi enim ad minim veniam, quis nostrud exerci tation ullamcorper suscipit lobortis.”</vt:lpstr>
      <vt:lpstr>Callout: Duis autem vel eum iriure ut  wisi enim ad minim veniam, quis nostrud exerci tation ullamcorper suscipit lobortis</vt:lpstr>
      <vt:lpstr>Callout: Duis autem vel eum iriure ut  wisi enim ad minim veniam, quis nostrud exerci tation ullamcorper suscipit lobortis</vt:lpstr>
      <vt:lpstr>PowerPoint Presentation</vt:lpstr>
      <vt:lpstr>Content page headline here lorem ipsum headline lorem ipsum up to two lines</vt:lpstr>
      <vt:lpstr>Content page headline here lorem ipsum headline lorem ipsum up to two lines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Stanford Medicine  School of Medicine PPT Template</dc:title>
  <dc:subject/>
  <dc:creator>Tan Wilawanchit</dc:creator>
  <cp:keywords/>
  <dc:description/>
  <cp:lastModifiedBy>Jasmine Yuen</cp:lastModifiedBy>
  <cp:revision>3</cp:revision>
  <dcterms:created xsi:type="dcterms:W3CDTF">2022-10-28T16:51:20Z</dcterms:created>
  <dcterms:modified xsi:type="dcterms:W3CDTF">2023-07-18T20:37:11Z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0x010100B552FA74F056AE479D46DD5CD9E51663</vt:lpwstr>
  </property>
</Properties>
</file>