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26" autoAdjust="0"/>
  </p:normalViewPr>
  <p:slideViewPr>
    <p:cSldViewPr snapToGrid="0">
      <p:cViewPr varScale="1">
        <p:scale>
          <a:sx n="93" d="100"/>
          <a:sy n="93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83ED2-0EBF-4315-81A2-0AD876A46FE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1DC4F-24E6-4C81-B4EE-65AD4B8AF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8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juul.com/home/learn/faqs/juulpod-basic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rugabuse.gov/publications/research-reports/tobacco-nicotine-e-cigarettes/how-does-tobacco-deliver-its-effects" TargetMode="External"/><Relationship Id="rId5" Type="http://schemas.openxmlformats.org/officeDocument/2006/relationships/hyperlink" Target="https://www.ncbi.nlm.nih.gov/pubmed/11208883" TargetMode="External"/><Relationship Id="rId4" Type="http://schemas.openxmlformats.org/officeDocument/2006/relationships/hyperlink" Target="https://www.ncbi.nlm.nih.gov/pubmed/670544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Talking Points: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don’t know, a standard pack of cigarettes contains 20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There is about 1 – ~1.2 mg of nicotine absorption per cigarette, so about 22 milligrams of nicotine delivered to the body from a whole pack of cigarettes.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JUUL Labs, one JUUL pod contains 41.3 milligrams of nicotine. This is equal to the amount of nicotine you’ll find in about 37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packs of cigarettes would a JUUL pod then be equal to? 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r: about 2 packs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mentioned before, this is a high amount of nicotine and can be intense for first-time users. Our concern is that young people are being introduced to a high amount of nicotine, developing a tolerance quickly, and becoming addicted as a result.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Float contains 400 milligrams of nicotine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is equivalent to 363 cigarettes. How many packs of cigarettes would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Float then be equal to?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about 18 packs of cigarettes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Elf Bar contains about 650 milligrams of nicotine or 590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How many packs of cigarettes would a Elf Bar then be equal to? 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r: about 30 packs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DC4F-24E6-4C81-B4EE-65AD4B8AFB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No matter what pod device you are using, all of them contain high levels of nicotine which is extremely addictive, which keeps you coming back for more.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other e-juices which may or may not contain nicotine, ALL salt-based e-juice contains nicotine!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SEE BELOW FOR A THOROUGH BREAKDOWN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 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 nicotine levels in these products, we looked at the amounts in milligrams per milliliter and/or percentage of nicotine by weight reported by these pod-based companies. Here is a stoichiometry breakdown:</a:t>
            </a:r>
          </a:p>
          <a:p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 JUUL pod is reported to contain 59 mg/mL (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https://support.juul.com/home/learn/faqs/juulpod-basics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but one JUUL pod is only 0.7mL per pod.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​[59 mg/mL] x [0.7mL] equals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41.3mg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(NOTE: milliliter units cancel out)​</a:t>
            </a:r>
          </a:p>
          <a:p>
            <a:endParaRPr lang="en-US" dirty="0"/>
          </a:p>
          <a:p>
            <a:r>
              <a:rPr lang="en-US" dirty="0"/>
              <a:t>One </a:t>
            </a:r>
            <a:r>
              <a:rPr lang="en-US" dirty="0" err="1"/>
              <a:t>Flum</a:t>
            </a:r>
            <a:r>
              <a:rPr lang="en-US" dirty="0"/>
              <a:t> Float is reported to contain 50mg/mL, (https://westcoastvapesupply.com/products/flum-float-disposable-vape), while holding approximately 8mL</a:t>
            </a:r>
          </a:p>
          <a:p>
            <a:r>
              <a:rPr lang="en-US" dirty="0"/>
              <a:t>[50 mg/mL] x [8.0mL] equals </a:t>
            </a:r>
            <a:r>
              <a:rPr lang="en-US" b="1" u="sng" dirty="0"/>
              <a:t>400mg</a:t>
            </a:r>
            <a:r>
              <a:rPr lang="en-US" b="0" u="none" dirty="0"/>
              <a:t> (NOTE: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milliliter</a:t>
            </a:r>
            <a:r>
              <a:rPr lang="en-US" b="0" u="none" dirty="0"/>
              <a:t> units cancel out)</a:t>
            </a:r>
          </a:p>
          <a:p>
            <a:endParaRPr lang="en-US" b="0" u="none" dirty="0"/>
          </a:p>
          <a:p>
            <a:r>
              <a:rPr lang="en-US" b="0" u="none" dirty="0"/>
              <a:t>One Elf Bar is reported to contain 50mg/mL, (https://www.huffandpuffers.com/products/elf-bar-bc5000-disposable-vape) while holding approximately 13.0mL </a:t>
            </a:r>
          </a:p>
          <a:p>
            <a:r>
              <a:rPr lang="en-US" b="0" u="none" dirty="0"/>
              <a:t>[50 mg/mL] x [13.0mL] equals </a:t>
            </a:r>
            <a:r>
              <a:rPr lang="en-US" b="1" u="sng" dirty="0"/>
              <a:t>650mg</a:t>
            </a:r>
            <a:r>
              <a:rPr lang="en-US" b="0" u="none" dirty="0"/>
              <a:t> (NOTE: milliliter units cancel out)</a:t>
            </a:r>
          </a:p>
          <a:p>
            <a:endParaRPr lang="en-US" b="0" u="none" dirty="0"/>
          </a:p>
          <a:p>
            <a:r>
              <a:rPr lang="en-US" b="0" u="none" dirty="0"/>
              <a:t>Additional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References: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https://www.ncbi.nlm.nih.gov/pubmed/6705448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https://www.ncbi.nlm.nih.gov/pubmed/11208883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https://www.drugabuse.gov/publications/research-reports/tobacco-nicotine-e-cigarettes/how-does-tobacco-deliver-its-effects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u="sng" dirty="0"/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DC4F-24E6-4C81-B4EE-65AD4B8AFB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C6F9-8617-43DC-ABCC-848717556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B433F-9672-4A85-A534-7A12063FF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D6E38-046F-4BD8-AFE4-1F6FAE7B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A0979-C6C3-4B52-AE96-24333B07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FEF6-E25B-4ECD-B112-44533BE4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9EA9-800C-44EA-94CB-237C92CA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4DA49-6CFC-4850-A5F6-C23DB4A49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79044-2F42-471E-8285-64101E70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2ACCE-7A63-436A-A976-90D4D87D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CCADB-A978-4ACF-9311-1276AD51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0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ED2A3-B9E8-41BF-8542-47BEA4D7A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CAE90-08A3-4FA5-9502-50B076FD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E23E-DDB8-4926-AFF2-ADDB9785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51106-A5B8-4C9C-A42D-EC9CA5DF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69495-8F63-407F-BDBA-D71F946A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FD17-8D1F-46CC-9F3A-13333977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18B8-8F87-4A97-9191-BB85D4DB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44772-0B6B-4796-B5DA-8359738B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78C3F-460F-4CBD-A5FB-08E117CD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AECC-815E-44DA-A8D5-132330BB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F7FF-D497-442C-939A-94CC8AFD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6DAD-C46C-4D5B-9B5A-4FCC3B70E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CCCF9-1210-4AD6-99E0-C2A7BEA7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A1AE-8BC4-48B8-8472-E7BF21D9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B3B01-34CC-4863-94FF-FF0A3170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3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7C1F-2FD7-4347-88C5-99720463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12B1C-6D99-411E-ADDE-F7FEAB7B7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D75FB-AA5D-4AC8-BECF-2814F598B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67FD7-07B9-4424-9B24-A065DEB6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07291-AA4B-4FEC-A994-540EB6D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ADD23-69CA-4468-86C0-CA017F37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9864-2CD4-411A-9845-9E80CDF1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2D86C-4670-489B-82C6-F07BDA6CC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207BC-A4F2-49E8-A627-5DA719925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50B07-77A5-4AD7-891A-3CAB3850B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ADB56-07C9-4B66-ADA9-AD3FB70D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31CC2-FE10-45EC-BB0E-5F672D78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5ED8C-95D0-4824-A5F6-E90AE797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3011C-A9DA-4DF1-8225-8B9BB2E7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2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5D0A-DEE0-4648-8E6C-B6AAB9D4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4E3DA-CFE5-4182-8B3E-BDC42350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25856-A69F-4DF1-B2F9-AFEE1353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07B5C-95D3-4143-9DB6-37ABBE1D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BA5CE-17DC-453D-A7B7-A0F3FFF3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4B2CB-A5C7-452C-8420-B6EE7ACE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2E0C-B5F0-4D85-8727-64A6BFC6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8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0896-ACB4-4E00-B109-7A3D9382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A139-C6E7-45B2-8F00-EC256449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199E8-4585-4883-981D-5DB478FAA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921E1-A0C5-484B-8B48-1D535E35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42D64-5921-49E5-850B-E7A91930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EB44F-DE88-4C5F-99D3-1A7B500D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4FD5-23EE-4257-8411-9BBADAB6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20DB7-818D-44F8-99F5-9DE5DEBC5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AB5C-FC6F-4ED2-AC54-FFCC2913A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5B815-B31D-4F4B-A61B-024417E2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6E84-6A47-4BB5-9F17-C026FA86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1D777-7D7D-486F-97B7-FD82B047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A9665-3D57-4977-AFEA-4045BA17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34238-C87C-43A7-858C-AD9AFE3CA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4B4F3-56DB-4B11-B716-EE423FADB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7B28-835E-4C1B-91B6-4FACB76431D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A891-832C-4ECC-9FEC-A595C2FA5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234D0-F67A-447E-B149-FF3177298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A47F5-F507-4BE8-BAC1-4C2A3C683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C09B3-EA33-440B-8F10-BCB6FFE26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276A23-92EB-48CB-B5BD-79CD3EEE1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2780E-2CFA-427B-8C7B-CC2EDD4C7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B0BFE0-EB65-4A25-AEED-75C329F31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FC64F-908F-4DEA-A1AF-635E3A420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B0752A-F3C7-4A87-BA52-0C68BE589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AB5210-A5AF-4B9E-B011-768FCB3D7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0C3102-B1FC-4D11-95A3-5E6BC9CBA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4676 L -1.04167E-6 1 " pathEditMode="fixed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94 L 0 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9863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991 L 0 1.0710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4F16A8-550C-48ED-9356-9385B3C1B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528</Words>
  <Application>Microsoft Office PowerPoint</Application>
  <PresentationFormat>Widescreen</PresentationFormat>
  <Paragraphs>34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Tran</dc:creator>
  <cp:lastModifiedBy>Brandon Tran</cp:lastModifiedBy>
  <cp:revision>12</cp:revision>
  <dcterms:created xsi:type="dcterms:W3CDTF">2023-06-20T15:38:32Z</dcterms:created>
  <dcterms:modified xsi:type="dcterms:W3CDTF">2023-12-07T15:28:57Z</dcterms:modified>
</cp:coreProperties>
</file>