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3.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4.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5.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theme/theme6.xml" ContentType="application/vnd.openxmlformats-officedocument.theme+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theme/theme7.xml" ContentType="application/vnd.openxmlformats-officedocument.theme+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theme/theme8.xml" ContentType="application/vnd.openxmlformats-officedocument.theme+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theme/theme9.xml" ContentType="application/vnd.openxmlformats-officedocument.theme+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theme/theme10.xml" ContentType="application/vnd.openxmlformats-officedocument.theme+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theme/theme11.xml" ContentType="application/vnd.openxmlformats-officedocument.theme+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38.jp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50.jp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4.xml" ContentType="application/vnd.openxmlformats-officedocument.presentationml.notesSlide+xml"/>
  <Override PartName="/ppt/charts/chart4.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1" r:id="rId5"/>
    <p:sldMasterId id="2147483824" r:id="rId6"/>
    <p:sldMasterId id="2147483830" r:id="rId7"/>
    <p:sldMasterId id="2147483945" r:id="rId8"/>
    <p:sldMasterId id="2147484065" r:id="rId9"/>
    <p:sldMasterId id="2147484181" r:id="rId10"/>
    <p:sldMasterId id="2147484297" r:id="rId11"/>
    <p:sldMasterId id="2147484433" r:id="rId12"/>
    <p:sldMasterId id="2147484563" r:id="rId13"/>
    <p:sldMasterId id="2147484677" r:id="rId14"/>
    <p:sldMasterId id="2147484794" r:id="rId15"/>
  </p:sldMasterIdLst>
  <p:notesMasterIdLst>
    <p:notesMasterId r:id="rId53"/>
  </p:notesMasterIdLst>
  <p:handoutMasterIdLst>
    <p:handoutMasterId r:id="rId54"/>
  </p:handoutMasterIdLst>
  <p:sldIdLst>
    <p:sldId id="256" r:id="rId16"/>
    <p:sldId id="3303" r:id="rId17"/>
    <p:sldId id="258" r:id="rId18"/>
    <p:sldId id="257" r:id="rId19"/>
    <p:sldId id="3322" r:id="rId20"/>
    <p:sldId id="264" r:id="rId21"/>
    <p:sldId id="3323" r:id="rId22"/>
    <p:sldId id="3318" r:id="rId23"/>
    <p:sldId id="2147478360" r:id="rId24"/>
    <p:sldId id="297" r:id="rId25"/>
    <p:sldId id="287" r:id="rId26"/>
    <p:sldId id="274" r:id="rId27"/>
    <p:sldId id="281" r:id="rId28"/>
    <p:sldId id="2147478361" r:id="rId29"/>
    <p:sldId id="3306" r:id="rId30"/>
    <p:sldId id="3328" r:id="rId31"/>
    <p:sldId id="3327" r:id="rId32"/>
    <p:sldId id="328" r:id="rId33"/>
    <p:sldId id="277" r:id="rId34"/>
    <p:sldId id="278" r:id="rId35"/>
    <p:sldId id="280" r:id="rId36"/>
    <p:sldId id="3329" r:id="rId37"/>
    <p:sldId id="467" r:id="rId38"/>
    <p:sldId id="3320" r:id="rId39"/>
    <p:sldId id="3316" r:id="rId40"/>
    <p:sldId id="3305" r:id="rId41"/>
    <p:sldId id="3315" r:id="rId42"/>
    <p:sldId id="3304" r:id="rId43"/>
    <p:sldId id="3308" r:id="rId44"/>
    <p:sldId id="2147478282" r:id="rId45"/>
    <p:sldId id="265" r:id="rId46"/>
    <p:sldId id="375" r:id="rId47"/>
    <p:sldId id="383" r:id="rId48"/>
    <p:sldId id="361" r:id="rId49"/>
    <p:sldId id="2147478362" r:id="rId50"/>
    <p:sldId id="2147470818" r:id="rId51"/>
    <p:sldId id="3332"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D278A34-C65B-7B54-2B2B-6921E78FA256}" name="Berry, Rebecca" initials="BR" userId="S::rberry@cff.org::bff57e6e-4e9f-4c29-a37e-0bca25f4774f" providerId="AD"/>
  <p188:author id="{3823EAA5-35B3-7F32-EA77-F6B41E920723}" name="Faro, Albert" initials="" userId="S::afaro@cff.org::902eb430-1541-47eb-97c5-931e2f07dbd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rlos milla" initials="C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024A"/>
    <a:srgbClr val="AA0262"/>
    <a:srgbClr val="C00085"/>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572" autoAdjust="0"/>
    <p:restoredTop sz="80968" autoAdjust="0"/>
  </p:normalViewPr>
  <p:slideViewPr>
    <p:cSldViewPr snapToGrid="0">
      <p:cViewPr varScale="1">
        <p:scale>
          <a:sx n="56" d="100"/>
          <a:sy n="56" d="100"/>
        </p:scale>
        <p:origin x="2536" y="40"/>
      </p:cViewPr>
      <p:guideLst/>
    </p:cSldViewPr>
  </p:slideViewPr>
  <p:outlineViewPr>
    <p:cViewPr>
      <p:scale>
        <a:sx n="33" d="100"/>
        <a:sy n="33" d="100"/>
      </p:scale>
      <p:origin x="0" y="-6032"/>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380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commentAuthors" Target="commen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8/10/relationships/authors" Target="authors.xml"/><Relationship Id="rId19" Type="http://schemas.openxmlformats.org/officeDocument/2006/relationships/slide" Target="slides/slide4.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6.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tableStyles" Target="tableStyles.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viewProps" Target="viewProps.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446731401930906"/>
          <c:y val="1.7702674396369848E-2"/>
          <c:w val="0.67553268598069094"/>
          <c:h val="0.96459465120726029"/>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Lbl>
              <c:idx val="0"/>
              <c:spPr>
                <a:noFill/>
                <a:ln>
                  <a:noFill/>
                </a:ln>
                <a:effectLst/>
              </c:spPr>
              <c:txPr>
                <a:bodyPr rot="0" spcFirstLastPara="1" vertOverflow="ellipsis" vert="horz" wrap="square" lIns="38100" tIns="19050" rIns="38100" bIns="19050" anchor="ctr" anchorCtr="0">
                  <a:spAutoFit/>
                </a:bodyPr>
                <a:lstStyle/>
                <a:p>
                  <a:pPr algn="ctr">
                    <a:defRPr lang="en-US" sz="2000" b="0" i="0" u="none" strike="noStrike" kern="1200" baseline="0">
                      <a:solidFill>
                        <a:srgbClr val="414141"/>
                      </a:solidFill>
                      <a:latin typeface="Avenir Next LT Pro" panose="020B0504020202020204" pitchFamily="34" charset="0"/>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F879-43EB-9DF3-CA16844EFE97}"/>
                </c:ext>
              </c:extLst>
            </c:dLbl>
            <c:dLbl>
              <c:idx val="1"/>
              <c:spPr>
                <a:noFill/>
                <a:ln>
                  <a:noFill/>
                </a:ln>
                <a:effectLst/>
              </c:spPr>
              <c:txPr>
                <a:bodyPr rot="0" spcFirstLastPara="1" vertOverflow="ellipsis" vert="horz" wrap="square" lIns="38100" tIns="19050" rIns="38100" bIns="19050" anchor="ctr" anchorCtr="0">
                  <a:spAutoFit/>
                </a:bodyPr>
                <a:lstStyle/>
                <a:p>
                  <a:pPr algn="ctr">
                    <a:defRPr lang="en-US" sz="2000" b="0" i="0" u="none" strike="noStrike" kern="1200" baseline="0">
                      <a:solidFill>
                        <a:srgbClr val="414141"/>
                      </a:solidFill>
                      <a:latin typeface="Avenir Next LT Pro" panose="020B0504020202020204" pitchFamily="34" charset="0"/>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F879-43EB-9DF3-CA16844EFE97}"/>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414141"/>
                    </a:solidFill>
                    <a:latin typeface="Avenir Next LT Pro" panose="020B05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Less than 30 minutes</c:v>
                </c:pt>
                <c:pt idx="1">
                  <c:v>30 minutes-1 hour</c:v>
                </c:pt>
                <c:pt idx="2">
                  <c:v>1-2 hours</c:v>
                </c:pt>
                <c:pt idx="3">
                  <c:v>More than 2 hours</c:v>
                </c:pt>
                <c:pt idx="4">
                  <c:v>N/A, don’t have a regular CF care center</c:v>
                </c:pt>
              </c:strCache>
            </c:strRef>
          </c:cat>
          <c:val>
            <c:numRef>
              <c:f>Sheet1!$B$2:$B$6</c:f>
              <c:numCache>
                <c:formatCode>0%</c:formatCode>
                <c:ptCount val="5"/>
                <c:pt idx="0">
                  <c:v>0.24444444444444444</c:v>
                </c:pt>
                <c:pt idx="1">
                  <c:v>0.35111111111111115</c:v>
                </c:pt>
                <c:pt idx="2">
                  <c:v>0.21629629629629629</c:v>
                </c:pt>
                <c:pt idx="3">
                  <c:v>0.13777777777777778</c:v>
                </c:pt>
                <c:pt idx="4">
                  <c:v>1.6296296296296295E-2</c:v>
                </c:pt>
              </c:numCache>
            </c:numRef>
          </c:val>
          <c:extLst>
            <c:ext xmlns:c16="http://schemas.microsoft.com/office/drawing/2014/chart" uri="{C3380CC4-5D6E-409C-BE32-E72D297353CC}">
              <c16:uniqueId val="{00000005-F879-43EB-9DF3-CA16844EFE97}"/>
            </c:ext>
          </c:extLst>
        </c:ser>
        <c:dLbls>
          <c:showLegendKey val="0"/>
          <c:showVal val="0"/>
          <c:showCatName val="0"/>
          <c:showSerName val="0"/>
          <c:showPercent val="0"/>
          <c:showBubbleSize val="0"/>
        </c:dLbls>
        <c:gapWidth val="100"/>
        <c:axId val="817025023"/>
        <c:axId val="571521103"/>
      </c:barChart>
      <c:catAx>
        <c:axId val="817025023"/>
        <c:scaling>
          <c:orientation val="maxMin"/>
        </c:scaling>
        <c:delete val="0"/>
        <c:axPos val="l"/>
        <c:numFmt formatCode="General" sourceLinked="1"/>
        <c:majorTickMark val="none"/>
        <c:minorTickMark val="none"/>
        <c:tickLblPos val="nextTo"/>
        <c:spPr>
          <a:noFill/>
          <a:ln w="9525" cap="flat" cmpd="sng" algn="ctr">
            <a:solidFill>
              <a:schemeClr val="bg2">
                <a:lumMod val="25000"/>
              </a:schemeClr>
            </a:solidFill>
            <a:round/>
          </a:ln>
          <a:effectLst/>
        </c:spPr>
        <c:txPr>
          <a:bodyPr rot="-60000000" spcFirstLastPara="1" vertOverflow="ellipsis" vert="horz" wrap="square" anchor="ctr" anchorCtr="1"/>
          <a:lstStyle/>
          <a:p>
            <a:pPr algn="r">
              <a:defRPr sz="2000" b="0" i="0" u="none" strike="noStrike" kern="1200" baseline="0">
                <a:solidFill>
                  <a:srgbClr val="414141"/>
                </a:solidFill>
                <a:latin typeface="Avenir Next LT Pro" panose="020B0504020202020204" pitchFamily="34" charset="0"/>
                <a:ea typeface="+mn-ea"/>
                <a:cs typeface="+mn-cs"/>
              </a:defRPr>
            </a:pPr>
            <a:endParaRPr lang="en-US"/>
          </a:p>
        </c:txPr>
        <c:crossAx val="571521103"/>
        <c:crosses val="autoZero"/>
        <c:auto val="1"/>
        <c:lblAlgn val="ctr"/>
        <c:lblOffset val="100"/>
        <c:noMultiLvlLbl val="0"/>
      </c:catAx>
      <c:valAx>
        <c:axId val="571521103"/>
        <c:scaling>
          <c:orientation val="minMax"/>
          <c:max val="1"/>
        </c:scaling>
        <c:delete val="1"/>
        <c:axPos val="t"/>
        <c:numFmt formatCode="0%" sourceLinked="1"/>
        <c:majorTickMark val="none"/>
        <c:minorTickMark val="none"/>
        <c:tickLblPos val="nextTo"/>
        <c:crossAx val="8170250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446731401930906"/>
          <c:y val="1.7702674396369848E-2"/>
          <c:w val="0.67553268598069094"/>
          <c:h val="0.96459465120726029"/>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2000" b="0" i="0" u="none" strike="noStrike" kern="1200" baseline="0">
                    <a:solidFill>
                      <a:srgbClr val="414141"/>
                    </a:solidFill>
                    <a:latin typeface="Avenir Next LT Pro" panose="020B05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Every 3 months</c:v>
                </c:pt>
                <c:pt idx="1">
                  <c:v>Every 4-6 months</c:v>
                </c:pt>
                <c:pt idx="2">
                  <c:v>Every 7-9 months</c:v>
                </c:pt>
                <c:pt idx="3">
                  <c:v>Every 10-12 months</c:v>
                </c:pt>
                <c:pt idx="4">
                  <c:v>Don’t know/Not sure</c:v>
                </c:pt>
              </c:strCache>
            </c:strRef>
          </c:cat>
          <c:val>
            <c:numRef>
              <c:f>Sheet1!$B$2:$B$6</c:f>
              <c:numCache>
                <c:formatCode>0%</c:formatCode>
                <c:ptCount val="5"/>
                <c:pt idx="0">
                  <c:v>0.40597014925373137</c:v>
                </c:pt>
                <c:pt idx="1">
                  <c:v>0.38805970149253732</c:v>
                </c:pt>
                <c:pt idx="2">
                  <c:v>5.9701492537313439E-2</c:v>
                </c:pt>
                <c:pt idx="3">
                  <c:v>0.10597014925373134</c:v>
                </c:pt>
                <c:pt idx="4">
                  <c:v>4.0298507462686567E-2</c:v>
                </c:pt>
              </c:numCache>
            </c:numRef>
          </c:val>
          <c:extLst>
            <c:ext xmlns:c16="http://schemas.microsoft.com/office/drawing/2014/chart" uri="{C3380CC4-5D6E-409C-BE32-E72D297353CC}">
              <c16:uniqueId val="{00000005-1966-4274-BE43-72D764D9E2E4}"/>
            </c:ext>
          </c:extLst>
        </c:ser>
        <c:dLbls>
          <c:showLegendKey val="0"/>
          <c:showVal val="0"/>
          <c:showCatName val="0"/>
          <c:showSerName val="0"/>
          <c:showPercent val="0"/>
          <c:showBubbleSize val="0"/>
        </c:dLbls>
        <c:gapWidth val="100"/>
        <c:axId val="817025023"/>
        <c:axId val="571521103"/>
      </c:barChart>
      <c:catAx>
        <c:axId val="817025023"/>
        <c:scaling>
          <c:orientation val="maxMin"/>
        </c:scaling>
        <c:delete val="0"/>
        <c:axPos val="l"/>
        <c:numFmt formatCode="General" sourceLinked="1"/>
        <c:majorTickMark val="none"/>
        <c:minorTickMark val="none"/>
        <c:tickLblPos val="nextTo"/>
        <c:spPr>
          <a:noFill/>
          <a:ln w="9525" cap="flat" cmpd="sng" algn="ctr">
            <a:solidFill>
              <a:schemeClr val="bg2">
                <a:lumMod val="25000"/>
              </a:schemeClr>
            </a:solidFill>
            <a:round/>
          </a:ln>
          <a:effectLst/>
        </c:spPr>
        <c:txPr>
          <a:bodyPr rot="-60000000" spcFirstLastPara="1" vertOverflow="ellipsis" vert="horz" wrap="square" anchor="ctr" anchorCtr="1"/>
          <a:lstStyle/>
          <a:p>
            <a:pPr algn="r">
              <a:defRPr sz="2000" b="0" i="0" u="none" strike="noStrike" kern="1200" baseline="0">
                <a:solidFill>
                  <a:srgbClr val="414141"/>
                </a:solidFill>
                <a:latin typeface="Avenir Next LT Pro" panose="020B0504020202020204" pitchFamily="34" charset="0"/>
                <a:ea typeface="+mn-ea"/>
                <a:cs typeface="+mn-cs"/>
              </a:defRPr>
            </a:pPr>
            <a:endParaRPr lang="en-US"/>
          </a:p>
        </c:txPr>
        <c:crossAx val="571521103"/>
        <c:crosses val="autoZero"/>
        <c:auto val="1"/>
        <c:lblAlgn val="ctr"/>
        <c:lblOffset val="100"/>
        <c:noMultiLvlLbl val="0"/>
      </c:catAx>
      <c:valAx>
        <c:axId val="571521103"/>
        <c:scaling>
          <c:orientation val="minMax"/>
          <c:max val="1"/>
        </c:scaling>
        <c:delete val="1"/>
        <c:axPos val="t"/>
        <c:numFmt formatCode="0%" sourceLinked="1"/>
        <c:majorTickMark val="none"/>
        <c:minorTickMark val="none"/>
        <c:tickLblPos val="nextTo"/>
        <c:crossAx val="8170250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446731401930906"/>
          <c:y val="1.7702674396369848E-2"/>
          <c:w val="0.67553268598069094"/>
          <c:h val="0.96459465120726029"/>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2000" b="0" i="0" u="none" strike="noStrike" kern="1200" baseline="0">
                    <a:solidFill>
                      <a:srgbClr val="414141"/>
                    </a:solidFill>
                    <a:latin typeface="Avenir Next LT Pro" panose="020B05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Not at all valuable</c:v>
                </c:pt>
                <c:pt idx="1">
                  <c:v>Not very valuable</c:v>
                </c:pt>
                <c:pt idx="2">
                  <c:v>Somewhat valuable</c:v>
                </c:pt>
                <c:pt idx="3">
                  <c:v>Moderately valuable</c:v>
                </c:pt>
                <c:pt idx="4">
                  <c:v>Extremely valuable</c:v>
                </c:pt>
                <c:pt idx="5">
                  <c:v>Don't know/Not sure</c:v>
                </c:pt>
              </c:strCache>
            </c:strRef>
          </c:cat>
          <c:val>
            <c:numRef>
              <c:f>Sheet1!$B$2:$B$7</c:f>
              <c:numCache>
                <c:formatCode>0%</c:formatCode>
                <c:ptCount val="6"/>
                <c:pt idx="0">
                  <c:v>1.4970059880239521E-2</c:v>
                </c:pt>
                <c:pt idx="1">
                  <c:v>5.3892215568862277E-2</c:v>
                </c:pt>
                <c:pt idx="2">
                  <c:v>0.16616766467065869</c:v>
                </c:pt>
                <c:pt idx="3">
                  <c:v>0.27544910179640719</c:v>
                </c:pt>
                <c:pt idx="4">
                  <c:v>0.47604790419161674</c:v>
                </c:pt>
                <c:pt idx="5">
                  <c:v>1.3473053892215569E-2</c:v>
                </c:pt>
              </c:numCache>
            </c:numRef>
          </c:val>
          <c:extLst>
            <c:ext xmlns:c16="http://schemas.microsoft.com/office/drawing/2014/chart" uri="{C3380CC4-5D6E-409C-BE32-E72D297353CC}">
              <c16:uniqueId val="{00000000-21CC-40A2-85C6-49C0D9531523}"/>
            </c:ext>
          </c:extLst>
        </c:ser>
        <c:dLbls>
          <c:showLegendKey val="0"/>
          <c:showVal val="0"/>
          <c:showCatName val="0"/>
          <c:showSerName val="0"/>
          <c:showPercent val="0"/>
          <c:showBubbleSize val="0"/>
        </c:dLbls>
        <c:gapWidth val="100"/>
        <c:axId val="817025023"/>
        <c:axId val="571521103"/>
      </c:barChart>
      <c:catAx>
        <c:axId val="817025023"/>
        <c:scaling>
          <c:orientation val="maxMin"/>
        </c:scaling>
        <c:delete val="0"/>
        <c:axPos val="l"/>
        <c:numFmt formatCode="General" sourceLinked="1"/>
        <c:majorTickMark val="none"/>
        <c:minorTickMark val="none"/>
        <c:tickLblPos val="nextTo"/>
        <c:spPr>
          <a:noFill/>
          <a:ln w="9525" cap="flat" cmpd="sng" algn="ctr">
            <a:solidFill>
              <a:schemeClr val="bg2">
                <a:lumMod val="25000"/>
              </a:schemeClr>
            </a:solidFill>
            <a:round/>
          </a:ln>
          <a:effectLst/>
        </c:spPr>
        <c:txPr>
          <a:bodyPr rot="-60000000" spcFirstLastPara="1" vertOverflow="ellipsis" vert="horz" wrap="square" anchor="ctr" anchorCtr="1"/>
          <a:lstStyle/>
          <a:p>
            <a:pPr algn="r">
              <a:defRPr sz="2000" b="0" i="0" u="none" strike="noStrike" kern="1200" baseline="0">
                <a:solidFill>
                  <a:srgbClr val="414141"/>
                </a:solidFill>
                <a:latin typeface="Avenir Next LT Pro" panose="020B0504020202020204" pitchFamily="34" charset="0"/>
                <a:ea typeface="+mn-ea"/>
                <a:cs typeface="+mn-cs"/>
              </a:defRPr>
            </a:pPr>
            <a:endParaRPr lang="en-US"/>
          </a:p>
        </c:txPr>
        <c:crossAx val="571521103"/>
        <c:crosses val="autoZero"/>
        <c:auto val="1"/>
        <c:lblAlgn val="ctr"/>
        <c:lblOffset val="100"/>
        <c:noMultiLvlLbl val="0"/>
      </c:catAx>
      <c:valAx>
        <c:axId val="571521103"/>
        <c:scaling>
          <c:orientation val="minMax"/>
          <c:max val="1"/>
        </c:scaling>
        <c:delete val="1"/>
        <c:axPos val="t"/>
        <c:numFmt formatCode="0%" sourceLinked="1"/>
        <c:majorTickMark val="none"/>
        <c:minorTickMark val="none"/>
        <c:tickLblPos val="nextTo"/>
        <c:crossAx val="8170250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5902636916835E-3"/>
          <c:y val="6.6672470117831617E-2"/>
          <c:w val="0.98377281947261663"/>
          <c:h val="0.91777980579282714"/>
        </c:manualLayout>
      </c:layout>
      <c:scatterChart>
        <c:scatterStyle val="lineMarker"/>
        <c:varyColors val="0"/>
        <c:ser>
          <c:idx val="0"/>
          <c:order val="0"/>
          <c:tx>
            <c:strRef>
              <c:f>Sheet1!$C$1</c:f>
              <c:strCache>
                <c:ptCount val="1"/>
                <c:pt idx="0">
                  <c:v>PwCF, caregiver, or partner
(n=)</c:v>
                </c:pt>
              </c:strCache>
              <c:extLst xmlns:c15="http://schemas.microsoft.com/office/drawing/2012/chart"/>
            </c:strRef>
          </c:tx>
          <c:spPr>
            <a:ln w="19050">
              <a:noFill/>
            </a:ln>
          </c:spPr>
          <c:marker>
            <c:symbol val="circle"/>
            <c:size val="20"/>
            <c:spPr>
              <a:solidFill>
                <a:schemeClr val="accent1">
                  <a:alpha val="75000"/>
                </a:schemeClr>
              </a:solidFill>
              <a:ln w="25400">
                <a:noFill/>
              </a:ln>
              <a:effectLst/>
            </c:spPr>
          </c:marker>
          <c:dPt>
            <c:idx val="2"/>
            <c:bubble3D val="0"/>
            <c:extLst>
              <c:ext xmlns:c16="http://schemas.microsoft.com/office/drawing/2014/chart" uri="{C3380CC4-5D6E-409C-BE32-E72D297353CC}">
                <c16:uniqueId val="{00000000-AD7A-42B4-A125-6EA35972DB99}"/>
              </c:ext>
            </c:extLst>
          </c:dPt>
          <c:dPt>
            <c:idx val="3"/>
            <c:bubble3D val="0"/>
            <c:extLst>
              <c:ext xmlns:c16="http://schemas.microsoft.com/office/drawing/2014/chart" uri="{C3380CC4-5D6E-409C-BE32-E72D297353CC}">
                <c16:uniqueId val="{00000001-AD7A-42B4-A125-6EA35972DB99}"/>
              </c:ext>
            </c:extLst>
          </c:dPt>
          <c:dPt>
            <c:idx val="4"/>
            <c:bubble3D val="0"/>
            <c:extLst>
              <c:ext xmlns:c16="http://schemas.microsoft.com/office/drawing/2014/chart" uri="{C3380CC4-5D6E-409C-BE32-E72D297353CC}">
                <c16:uniqueId val="{00000002-AD7A-42B4-A125-6EA35972DB99}"/>
              </c:ext>
            </c:extLst>
          </c:dPt>
          <c:dPt>
            <c:idx val="7"/>
            <c:bubble3D val="0"/>
            <c:extLst xmlns:c15="http://schemas.microsoft.com/office/drawing/2012/chart">
              <c:ext xmlns:c16="http://schemas.microsoft.com/office/drawing/2014/chart" uri="{C3380CC4-5D6E-409C-BE32-E72D297353CC}">
                <c16:uniqueId val="{00000000-8673-47C2-85DD-E88DA47B43B6}"/>
              </c:ext>
            </c:extLst>
          </c:dPt>
          <c:dPt>
            <c:idx val="8"/>
            <c:bubble3D val="0"/>
            <c:extLst xmlns:c15="http://schemas.microsoft.com/office/drawing/2012/chart">
              <c:ext xmlns:c16="http://schemas.microsoft.com/office/drawing/2014/chart" uri="{C3380CC4-5D6E-409C-BE32-E72D297353CC}">
                <c16:uniqueId val="{00000001-8673-47C2-85DD-E88DA47B43B6}"/>
              </c:ext>
            </c:extLst>
          </c:dPt>
          <c:dPt>
            <c:idx val="9"/>
            <c:bubble3D val="0"/>
            <c:extLst>
              <c:ext xmlns:c16="http://schemas.microsoft.com/office/drawing/2014/chart" uri="{C3380CC4-5D6E-409C-BE32-E72D297353CC}">
                <c16:uniqueId val="{00000002-8673-47C2-85DD-E88DA47B43B6}"/>
              </c:ext>
            </c:extLst>
          </c:dPt>
          <c:dLbls>
            <c:dLbl>
              <c:idx val="2"/>
              <c:spPr>
                <a:noFill/>
                <a:ln>
                  <a:noFill/>
                </a:ln>
                <a:effectLst/>
              </c:spPr>
              <c:txPr>
                <a:bodyPr wrap="none" lIns="0" tIns="0" rIns="0" bIns="0" anchor="ctr" anchorCtr="0">
                  <a:spAutoFit/>
                </a:bodyPr>
                <a:lstStyle/>
                <a:p>
                  <a:pPr algn="r">
                    <a:defRPr sz="2000" b="0">
                      <a:solidFill>
                        <a:schemeClr val="accent1"/>
                      </a:solidFill>
                      <a:latin typeface="Avenir Next LT Pro" panose="020B0504020202020204" pitchFamily="34" charset="0"/>
                      <a:cs typeface="Arial" panose="020B0604020202020204" pitchFamily="34" charset="0"/>
                    </a:defRPr>
                  </a:pPr>
                  <a:endParaRPr lang="en-US"/>
                </a:p>
              </c:txPr>
              <c:dLblPos val="l"/>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AD7A-42B4-A125-6EA35972DB99}"/>
                </c:ext>
              </c:extLst>
            </c:dLbl>
            <c:dLbl>
              <c:idx val="3"/>
              <c:spPr>
                <a:noFill/>
                <a:ln>
                  <a:noFill/>
                </a:ln>
                <a:effectLst/>
              </c:spPr>
              <c:txPr>
                <a:bodyPr wrap="none" lIns="0" tIns="0" rIns="0" bIns="0" anchor="ctr" anchorCtr="0">
                  <a:spAutoFit/>
                </a:bodyPr>
                <a:lstStyle/>
                <a:p>
                  <a:pPr algn="r">
                    <a:defRPr sz="2000" b="0">
                      <a:solidFill>
                        <a:schemeClr val="accent1"/>
                      </a:solidFill>
                      <a:latin typeface="Avenir Next LT Pro" panose="020B0504020202020204" pitchFamily="34" charset="0"/>
                      <a:cs typeface="Arial" panose="020B0604020202020204" pitchFamily="34" charset="0"/>
                    </a:defRPr>
                  </a:pPr>
                  <a:endParaRPr lang="en-US"/>
                </a:p>
              </c:txPr>
              <c:dLblPos val="l"/>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D7A-42B4-A125-6EA35972DB99}"/>
                </c:ext>
              </c:extLst>
            </c:dLbl>
            <c:dLbl>
              <c:idx val="4"/>
              <c:spPr>
                <a:noFill/>
                <a:ln>
                  <a:noFill/>
                </a:ln>
                <a:effectLst/>
              </c:spPr>
              <c:txPr>
                <a:bodyPr wrap="none" lIns="0" tIns="0" rIns="0" bIns="0" anchor="ctr" anchorCtr="0">
                  <a:spAutoFit/>
                </a:bodyPr>
                <a:lstStyle/>
                <a:p>
                  <a:pPr algn="r">
                    <a:defRPr sz="2000" b="0">
                      <a:solidFill>
                        <a:schemeClr val="accent1"/>
                      </a:solidFill>
                      <a:latin typeface="Avenir Next LT Pro" panose="020B0504020202020204" pitchFamily="34" charset="0"/>
                      <a:cs typeface="Arial" panose="020B0604020202020204" pitchFamily="34" charset="0"/>
                    </a:defRPr>
                  </a:pPr>
                  <a:endParaRPr lang="en-US"/>
                </a:p>
              </c:txPr>
              <c:dLblPos val="l"/>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AD7A-42B4-A125-6EA35972DB99}"/>
                </c:ext>
              </c:extLst>
            </c:dLbl>
            <c:dLbl>
              <c:idx val="7"/>
              <c:spPr>
                <a:noFill/>
                <a:ln>
                  <a:noFill/>
                </a:ln>
                <a:effectLst/>
              </c:spPr>
              <c:txPr>
                <a:bodyPr rot="0" spcFirstLastPara="1" vertOverflow="ellipsis" vert="horz" wrap="none" lIns="0" tIns="0" rIns="0" bIns="0" anchor="ctr" anchorCtr="0">
                  <a:spAutoFit/>
                </a:bodyPr>
                <a:lstStyle/>
                <a:p>
                  <a:pPr algn="r" rtl="0">
                    <a:defRPr lang="en-US" sz="2000" b="0" i="0" u="none" strike="noStrike" kern="1200" baseline="0">
                      <a:solidFill>
                        <a:schemeClr val="accent1"/>
                      </a:solidFill>
                      <a:latin typeface="Avenir Next LT Pro" panose="020B0504020202020204" pitchFamily="34" charset="0"/>
                      <a:ea typeface="+mn-ea"/>
                      <a:cs typeface="Arial" panose="020B0604020202020204" pitchFamily="34" charset="0"/>
                    </a:defRPr>
                  </a:pPr>
                  <a:endParaRPr lang="en-US"/>
                </a:p>
              </c:txPr>
              <c:dLblPos val="l"/>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8673-47C2-85DD-E88DA47B43B6}"/>
                </c:ext>
              </c:extLst>
            </c:dLbl>
            <c:dLbl>
              <c:idx val="8"/>
              <c:spPr>
                <a:noFill/>
                <a:ln>
                  <a:noFill/>
                </a:ln>
                <a:effectLst/>
              </c:spPr>
              <c:txPr>
                <a:bodyPr wrap="none" lIns="0" tIns="0" rIns="0" bIns="0" anchor="ctr" anchorCtr="0">
                  <a:spAutoFit/>
                </a:bodyPr>
                <a:lstStyle/>
                <a:p>
                  <a:pPr algn="r" rtl="0">
                    <a:defRPr lang="en-US" sz="2000" b="0" i="0" u="none" strike="noStrike" kern="1200" baseline="0">
                      <a:solidFill>
                        <a:schemeClr val="accent1"/>
                      </a:solidFill>
                      <a:latin typeface="Avenir Next LT Pro" panose="020B0504020202020204" pitchFamily="34" charset="0"/>
                      <a:ea typeface="+mn-ea"/>
                      <a:cs typeface="Arial" panose="020B0604020202020204" pitchFamily="34" charset="0"/>
                    </a:defRPr>
                  </a:pPr>
                  <a:endParaRPr lang="en-US"/>
                </a:p>
              </c:txPr>
              <c:dLblPos val="l"/>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8673-47C2-85DD-E88DA47B43B6}"/>
                </c:ext>
              </c:extLst>
            </c:dLbl>
            <c:dLbl>
              <c:idx val="9"/>
              <c:spPr>
                <a:noFill/>
                <a:ln>
                  <a:noFill/>
                </a:ln>
                <a:effectLst/>
              </c:spPr>
              <c:txPr>
                <a:bodyPr wrap="none" lIns="0" tIns="0" rIns="0" bIns="0" anchor="ctr" anchorCtr="0">
                  <a:spAutoFit/>
                </a:bodyPr>
                <a:lstStyle/>
                <a:p>
                  <a:pPr algn="r">
                    <a:defRPr sz="2000" b="0">
                      <a:solidFill>
                        <a:schemeClr val="accent1"/>
                      </a:solidFill>
                      <a:latin typeface="Avenir Next LT Pro" panose="020B0504020202020204" pitchFamily="34" charset="0"/>
                      <a:cs typeface="Arial" panose="020B0604020202020204" pitchFamily="34" charset="0"/>
                    </a:defRPr>
                  </a:pPr>
                  <a:endParaRPr lang="en-US"/>
                </a:p>
              </c:txPr>
              <c:dLblPos val="l"/>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8673-47C2-85DD-E88DA47B43B6}"/>
                </c:ext>
              </c:extLst>
            </c:dLbl>
            <c:spPr>
              <a:noFill/>
              <a:ln>
                <a:noFill/>
              </a:ln>
              <a:effectLst/>
            </c:spPr>
            <c:txPr>
              <a:bodyPr wrap="square" lIns="38100" tIns="19050" rIns="38100" bIns="19050" anchor="ctr">
                <a:spAutoFit/>
              </a:bodyPr>
              <a:lstStyle/>
              <a:p>
                <a:pPr>
                  <a:defRPr sz="2000" b="0">
                    <a:solidFill>
                      <a:schemeClr val="accent1"/>
                    </a:solidFill>
                    <a:latin typeface="Avenir Next LT Pro" panose="020B0504020202020204" pitchFamily="34" charset="0"/>
                  </a:defRPr>
                </a:pPr>
                <a:endParaRPr lang="en-US"/>
              </a:p>
            </c:txPr>
            <c:dLblPos val="l"/>
            <c:showLegendKey val="0"/>
            <c:showVal val="0"/>
            <c:showCatName val="1"/>
            <c:showSerName val="0"/>
            <c:showPercent val="0"/>
            <c:showBubbleSize val="0"/>
            <c:showLeaderLines val="0"/>
            <c:extLst>
              <c:ext xmlns:c15="http://schemas.microsoft.com/office/drawing/2012/chart" uri="{CE6537A1-D6FC-4f65-9D91-7224C49458BB}">
                <c15:showLeaderLines val="1"/>
              </c:ext>
            </c:extLst>
          </c:dLbls>
          <c:errBars>
            <c:errDir val="y"/>
            <c:errBarType val="both"/>
            <c:errValType val="cust"/>
            <c:noEndCap val="1"/>
            <c:plus>
              <c:numRef>
                <c:f>Sheet1!$K$2:$K$22</c:f>
                <c:numCache>
                  <c:formatCode>General</c:formatCode>
                  <c:ptCount val="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25</c:v>
                  </c:pt>
                  <c:pt idx="17">
                    <c:v>25</c:v>
                  </c:pt>
                  <c:pt idx="18">
                    <c:v>25</c:v>
                  </c:pt>
                  <c:pt idx="19">
                    <c:v>25</c:v>
                  </c:pt>
                  <c:pt idx="20">
                    <c:v>25</c:v>
                  </c:pt>
                </c:numCache>
                <c:extLst xmlns:c15="http://schemas.microsoft.com/office/drawing/2012/chart"/>
              </c:numRef>
            </c:plus>
            <c:minus>
              <c:numRef>
                <c:f>Sheet1!$L$2:$L$22</c:f>
                <c:numCache>
                  <c:formatCode>General</c:formatCode>
                  <c:ptCount val="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numCache>
                <c:extLst xmlns:c15="http://schemas.microsoft.com/office/drawing/2012/chart"/>
              </c:numRef>
            </c:minus>
            <c:spPr>
              <a:ln>
                <a:solidFill>
                  <a:schemeClr val="bg1">
                    <a:lumMod val="85000"/>
                  </a:schemeClr>
                </a:solidFill>
              </a:ln>
            </c:spPr>
          </c:errBars>
          <c:xVal>
            <c:numRef>
              <c:f>Sheet1!$C$2:$C$17</c:f>
              <c:numCache>
                <c:formatCode>General</c:formatCode>
                <c:ptCount val="16"/>
                <c:pt idx="2" formatCode="0%">
                  <c:v>0.11583577712609971</c:v>
                </c:pt>
                <c:pt idx="3" formatCode="0%">
                  <c:v>0.12609970674486803</c:v>
                </c:pt>
                <c:pt idx="4" formatCode="0%">
                  <c:v>0.14662756598240467</c:v>
                </c:pt>
                <c:pt idx="5" formatCode="0%">
                  <c:v>0.21114369501466274</c:v>
                </c:pt>
                <c:pt idx="6" formatCode="0%">
                  <c:v>0.22140762463343108</c:v>
                </c:pt>
                <c:pt idx="7" formatCode="0%">
                  <c:v>0.21700879765395892</c:v>
                </c:pt>
                <c:pt idx="8" formatCode="0%">
                  <c:v>0.29472140762463345</c:v>
                </c:pt>
                <c:pt idx="9" formatCode="0%">
                  <c:v>0.32258064516129031</c:v>
                </c:pt>
                <c:pt idx="10" formatCode="0%">
                  <c:v>0.34310850439882701</c:v>
                </c:pt>
                <c:pt idx="11" formatCode="0%">
                  <c:v>0.43401759530791784</c:v>
                </c:pt>
                <c:pt idx="12" formatCode="0%">
                  <c:v>0.51026392961876832</c:v>
                </c:pt>
                <c:pt idx="13" formatCode="0%">
                  <c:v>0.58211143695014667</c:v>
                </c:pt>
                <c:pt idx="14" formatCode="0%">
                  <c:v>0.59530791788856308</c:v>
                </c:pt>
                <c:pt idx="15" formatCode="0%">
                  <c:v>0.67595307917888559</c:v>
                </c:pt>
              </c:numCache>
            </c:numRef>
          </c:xVal>
          <c:yVal>
            <c:numRef>
              <c:f>Sheet1!$D$2:$D$17</c:f>
              <c:numCache>
                <c:formatCode>General</c:formatCode>
                <c:ptCount val="16"/>
                <c:pt idx="2">
                  <c:v>1</c:v>
                </c:pt>
                <c:pt idx="3">
                  <c:v>2</c:v>
                </c:pt>
                <c:pt idx="4">
                  <c:v>3</c:v>
                </c:pt>
                <c:pt idx="5">
                  <c:v>4</c:v>
                </c:pt>
                <c:pt idx="6">
                  <c:v>5</c:v>
                </c:pt>
                <c:pt idx="7">
                  <c:v>6</c:v>
                </c:pt>
                <c:pt idx="8">
                  <c:v>7</c:v>
                </c:pt>
                <c:pt idx="9">
                  <c:v>8</c:v>
                </c:pt>
                <c:pt idx="10">
                  <c:v>9</c:v>
                </c:pt>
                <c:pt idx="11">
                  <c:v>10</c:v>
                </c:pt>
                <c:pt idx="12">
                  <c:v>11</c:v>
                </c:pt>
                <c:pt idx="13">
                  <c:v>12</c:v>
                </c:pt>
                <c:pt idx="14">
                  <c:v>13</c:v>
                </c:pt>
                <c:pt idx="15">
                  <c:v>14</c:v>
                </c:pt>
              </c:numCache>
            </c:numRef>
          </c:yVal>
          <c:smooth val="0"/>
          <c:extLst xmlns:c15="http://schemas.microsoft.com/office/drawing/2012/chart">
            <c:ext xmlns:c16="http://schemas.microsoft.com/office/drawing/2014/chart" uri="{C3380CC4-5D6E-409C-BE32-E72D297353CC}">
              <c16:uniqueId val="{00000009-8673-47C2-85DD-E88DA47B43B6}"/>
            </c:ext>
          </c:extLst>
        </c:ser>
        <c:ser>
          <c:idx val="1"/>
          <c:order val="1"/>
          <c:tx>
            <c:strRef>
              <c:f>Sheet1!$E$1</c:f>
              <c:strCache>
                <c:ptCount val="1"/>
                <c:pt idx="0">
                  <c:v>Care provider
(n=)</c:v>
                </c:pt>
              </c:strCache>
            </c:strRef>
          </c:tx>
          <c:spPr>
            <a:ln w="25400" cap="rnd">
              <a:noFill/>
              <a:round/>
            </a:ln>
            <a:effectLst/>
          </c:spPr>
          <c:marker>
            <c:symbol val="circle"/>
            <c:size val="20"/>
            <c:spPr>
              <a:solidFill>
                <a:srgbClr val="7D1E66">
                  <a:alpha val="75000"/>
                </a:srgbClr>
              </a:solidFill>
              <a:ln w="9525">
                <a:noFill/>
              </a:ln>
              <a:effectLst/>
            </c:spPr>
          </c:marker>
          <c:dPt>
            <c:idx val="2"/>
            <c:bubble3D val="0"/>
            <c:extLst>
              <c:ext xmlns:c16="http://schemas.microsoft.com/office/drawing/2014/chart" uri="{C3380CC4-5D6E-409C-BE32-E72D297353CC}">
                <c16:uniqueId val="{00000006-AD7A-42B4-A125-6EA35972DB99}"/>
              </c:ext>
            </c:extLst>
          </c:dPt>
          <c:dPt>
            <c:idx val="3"/>
            <c:bubble3D val="0"/>
            <c:extLst>
              <c:ext xmlns:c16="http://schemas.microsoft.com/office/drawing/2014/chart" uri="{C3380CC4-5D6E-409C-BE32-E72D297353CC}">
                <c16:uniqueId val="{00000007-AD7A-42B4-A125-6EA35972DB99}"/>
              </c:ext>
            </c:extLst>
          </c:dPt>
          <c:dPt>
            <c:idx val="4"/>
            <c:bubble3D val="0"/>
            <c:extLst>
              <c:ext xmlns:c16="http://schemas.microsoft.com/office/drawing/2014/chart" uri="{C3380CC4-5D6E-409C-BE32-E72D297353CC}">
                <c16:uniqueId val="{00000008-AD7A-42B4-A125-6EA35972DB99}"/>
              </c:ext>
            </c:extLst>
          </c:dPt>
          <c:dPt>
            <c:idx val="7"/>
            <c:bubble3D val="0"/>
            <c:extLst>
              <c:ext xmlns:c16="http://schemas.microsoft.com/office/drawing/2014/chart" uri="{C3380CC4-5D6E-409C-BE32-E72D297353CC}">
                <c16:uniqueId val="{0000000A-8673-47C2-85DD-E88DA47B43B6}"/>
              </c:ext>
            </c:extLst>
          </c:dPt>
          <c:dPt>
            <c:idx val="12"/>
            <c:bubble3D val="0"/>
            <c:extLst>
              <c:ext xmlns:c16="http://schemas.microsoft.com/office/drawing/2014/chart" uri="{C3380CC4-5D6E-409C-BE32-E72D297353CC}">
                <c16:uniqueId val="{0000000E-8673-47C2-85DD-E88DA47B43B6}"/>
              </c:ext>
            </c:extLst>
          </c:dPt>
          <c:dPt>
            <c:idx val="13"/>
            <c:bubble3D val="0"/>
            <c:extLst>
              <c:ext xmlns:c16="http://schemas.microsoft.com/office/drawing/2014/chart" uri="{C3380CC4-5D6E-409C-BE32-E72D297353CC}">
                <c16:uniqueId val="{0000000E-A788-4984-B189-8E09F01D74C6}"/>
              </c:ext>
            </c:extLst>
          </c:dPt>
          <c:dLbls>
            <c:dLbl>
              <c:idx val="8"/>
              <c:spPr>
                <a:noFill/>
                <a:ln>
                  <a:noFill/>
                </a:ln>
                <a:effectLst/>
              </c:spPr>
              <c:txPr>
                <a:bodyPr wrap="square" lIns="38100" tIns="19050" rIns="38100" bIns="19050" anchor="ctr" anchorCtr="0">
                  <a:spAutoFit/>
                </a:bodyPr>
                <a:lstStyle/>
                <a:p>
                  <a:pPr algn="ctr">
                    <a:defRPr lang="en-US" sz="2000" b="0" i="0" u="none" strike="noStrike" kern="1200" baseline="0">
                      <a:solidFill>
                        <a:srgbClr val="7D1E66"/>
                      </a:solidFill>
                      <a:latin typeface="Avenir Next LT Pro" panose="020B0504020202020204" pitchFamily="34" charset="0"/>
                      <a:ea typeface="+mn-ea"/>
                      <a:cs typeface="+mn-cs"/>
                    </a:defRPr>
                  </a:pPr>
                  <a:endParaRPr lang="en-US"/>
                </a:p>
              </c:txPr>
              <c:dLblPos val="r"/>
              <c:showLegendKey val="0"/>
              <c:showVal val="0"/>
              <c:showCatName val="1"/>
              <c:showSerName val="0"/>
              <c:showPercent val="0"/>
              <c:showBubbleSize val="0"/>
              <c:extLst>
                <c:ext xmlns:c16="http://schemas.microsoft.com/office/drawing/2014/chart" uri="{C3380CC4-5D6E-409C-BE32-E72D297353CC}">
                  <c16:uniqueId val="{0000000B-8673-47C2-85DD-E88DA47B43B6}"/>
                </c:ext>
              </c:extLst>
            </c:dLbl>
            <c:spPr>
              <a:noFill/>
              <a:ln>
                <a:noFill/>
              </a:ln>
              <a:effectLst/>
            </c:spPr>
            <c:txPr>
              <a:bodyPr wrap="square" lIns="38100" tIns="19050" rIns="38100" bIns="19050" anchor="ctr">
                <a:spAutoFit/>
              </a:bodyPr>
              <a:lstStyle/>
              <a:p>
                <a:pPr>
                  <a:defRPr sz="2000" b="0">
                    <a:solidFill>
                      <a:srgbClr val="7D1E66"/>
                    </a:solidFill>
                    <a:latin typeface="Avenir Next LT Pro" panose="020B0504020202020204" pitchFamily="34" charset="0"/>
                  </a:defRPr>
                </a:pPr>
                <a:endParaRPr lang="en-US"/>
              </a:p>
            </c:txPr>
            <c:dLblPos val="r"/>
            <c:showLegendKey val="0"/>
            <c:showVal val="0"/>
            <c:showCatName val="1"/>
            <c:showSerName val="0"/>
            <c:showPercent val="0"/>
            <c:showBubbleSize val="0"/>
            <c:showLeaderLines val="0"/>
            <c:extLst>
              <c:ext xmlns:c15="http://schemas.microsoft.com/office/drawing/2012/chart" uri="{CE6537A1-D6FC-4f65-9D91-7224C49458BB}">
                <c15:showLeaderLines val="1"/>
              </c:ext>
            </c:extLst>
          </c:dLbls>
          <c:xVal>
            <c:numRef>
              <c:f>Sheet1!$E$2:$E$22</c:f>
              <c:numCache>
                <c:formatCode>General</c:formatCode>
                <c:ptCount val="21"/>
                <c:pt idx="2" formatCode="0%">
                  <c:v>0.23244147157190637</c:v>
                </c:pt>
                <c:pt idx="3" formatCode="0%">
                  <c:v>0.56856187290969895</c:v>
                </c:pt>
                <c:pt idx="4" formatCode="0%">
                  <c:v>0.29765886287625415</c:v>
                </c:pt>
                <c:pt idx="5" formatCode="0%">
                  <c:v>0.68561872909698995</c:v>
                </c:pt>
                <c:pt idx="6" formatCode="0%">
                  <c:v>0.27759197324414714</c:v>
                </c:pt>
                <c:pt idx="7" formatCode="0%">
                  <c:v>0.37123745819397996</c:v>
                </c:pt>
                <c:pt idx="8" formatCode="0%">
                  <c:v>0.49665551839464883</c:v>
                </c:pt>
                <c:pt idx="9" formatCode="0%">
                  <c:v>0.41304347826086951</c:v>
                </c:pt>
                <c:pt idx="10" formatCode="0%">
                  <c:v>0.64214046822742477</c:v>
                </c:pt>
                <c:pt idx="11" formatCode="0%">
                  <c:v>0.65050167224080269</c:v>
                </c:pt>
                <c:pt idx="12" formatCode="0%">
                  <c:v>0.73244147157190642</c:v>
                </c:pt>
                <c:pt idx="13" formatCode="0%">
                  <c:v>0.78929765886287628</c:v>
                </c:pt>
                <c:pt idx="14" formatCode="0%">
                  <c:v>0.62040133779264217</c:v>
                </c:pt>
                <c:pt idx="15" formatCode="0%">
                  <c:v>0.79264214046822745</c:v>
                </c:pt>
              </c:numCache>
            </c:numRef>
          </c:xVal>
          <c:yVal>
            <c:numRef>
              <c:f>Sheet1!$F$2:$F$22</c:f>
              <c:numCache>
                <c:formatCode>General</c:formatCode>
                <c:ptCount val="21"/>
                <c:pt idx="2">
                  <c:v>1</c:v>
                </c:pt>
                <c:pt idx="3">
                  <c:v>2</c:v>
                </c:pt>
                <c:pt idx="4">
                  <c:v>3</c:v>
                </c:pt>
                <c:pt idx="5">
                  <c:v>4</c:v>
                </c:pt>
                <c:pt idx="6">
                  <c:v>5</c:v>
                </c:pt>
                <c:pt idx="7">
                  <c:v>6</c:v>
                </c:pt>
                <c:pt idx="8">
                  <c:v>7</c:v>
                </c:pt>
                <c:pt idx="9">
                  <c:v>8</c:v>
                </c:pt>
                <c:pt idx="10">
                  <c:v>9</c:v>
                </c:pt>
                <c:pt idx="11">
                  <c:v>10</c:v>
                </c:pt>
                <c:pt idx="12">
                  <c:v>11</c:v>
                </c:pt>
                <c:pt idx="13">
                  <c:v>12</c:v>
                </c:pt>
                <c:pt idx="14">
                  <c:v>13</c:v>
                </c:pt>
                <c:pt idx="15">
                  <c:v>14</c:v>
                </c:pt>
              </c:numCache>
            </c:numRef>
          </c:yVal>
          <c:smooth val="0"/>
          <c:extLst>
            <c:ext xmlns:c16="http://schemas.microsoft.com/office/drawing/2014/chart" uri="{C3380CC4-5D6E-409C-BE32-E72D297353CC}">
              <c16:uniqueId val="{00000011-8673-47C2-85DD-E88DA47B43B6}"/>
            </c:ext>
          </c:extLst>
        </c:ser>
        <c:ser>
          <c:idx val="2"/>
          <c:order val="2"/>
          <c:tx>
            <c:v>Labels</c:v>
          </c:tx>
          <c:spPr>
            <a:ln w="19050">
              <a:noFill/>
            </a:ln>
          </c:spPr>
          <c:marker>
            <c:symbol val="circle"/>
            <c:size val="20"/>
            <c:spPr>
              <a:noFill/>
              <a:ln w="9525">
                <a:noFill/>
              </a:ln>
              <a:effectLst/>
            </c:spPr>
          </c:marker>
          <c:dPt>
            <c:idx val="11"/>
            <c:bubble3D val="0"/>
            <c:extLst>
              <c:ext xmlns:c16="http://schemas.microsoft.com/office/drawing/2014/chart" uri="{C3380CC4-5D6E-409C-BE32-E72D297353CC}">
                <c16:uniqueId val="{00000022-8673-47C2-85DD-E88DA47B43B6}"/>
              </c:ext>
            </c:extLst>
          </c:dPt>
          <c:dPt>
            <c:idx val="12"/>
            <c:bubble3D val="0"/>
            <c:extLst>
              <c:ext xmlns:c16="http://schemas.microsoft.com/office/drawing/2014/chart" uri="{C3380CC4-5D6E-409C-BE32-E72D297353CC}">
                <c16:uniqueId val="{00000023-8673-47C2-85DD-E88DA47B43B6}"/>
              </c:ext>
            </c:extLst>
          </c:dPt>
          <c:dPt>
            <c:idx val="13"/>
            <c:bubble3D val="0"/>
            <c:extLst>
              <c:ext xmlns:c16="http://schemas.microsoft.com/office/drawing/2014/chart" uri="{C3380CC4-5D6E-409C-BE32-E72D297353CC}">
                <c16:uniqueId val="{00000024-8673-47C2-85DD-E88DA47B43B6}"/>
              </c:ext>
            </c:extLst>
          </c:dPt>
          <c:dPt>
            <c:idx val="16"/>
            <c:marker>
              <c:spPr>
                <a:noFill/>
                <a:ln w="25400">
                  <a:noFill/>
                </a:ln>
                <a:effectLst/>
              </c:spPr>
            </c:marker>
            <c:bubble3D val="0"/>
            <c:extLst>
              <c:ext xmlns:c16="http://schemas.microsoft.com/office/drawing/2014/chart" uri="{C3380CC4-5D6E-409C-BE32-E72D297353CC}">
                <c16:uniqueId val="{00000012-8673-47C2-85DD-E88DA47B43B6}"/>
              </c:ext>
            </c:extLst>
          </c:dPt>
          <c:dPt>
            <c:idx val="17"/>
            <c:marker>
              <c:spPr>
                <a:noFill/>
                <a:ln w="25400">
                  <a:noFill/>
                </a:ln>
                <a:effectLst/>
              </c:spPr>
            </c:marker>
            <c:bubble3D val="0"/>
            <c:extLst>
              <c:ext xmlns:c16="http://schemas.microsoft.com/office/drawing/2014/chart" uri="{C3380CC4-5D6E-409C-BE32-E72D297353CC}">
                <c16:uniqueId val="{00000013-8673-47C2-85DD-E88DA47B43B6}"/>
              </c:ext>
            </c:extLst>
          </c:dPt>
          <c:dPt>
            <c:idx val="18"/>
            <c:marker>
              <c:spPr>
                <a:noFill/>
                <a:ln w="25400">
                  <a:noFill/>
                </a:ln>
                <a:effectLst/>
              </c:spPr>
            </c:marker>
            <c:bubble3D val="0"/>
            <c:extLst>
              <c:ext xmlns:c16="http://schemas.microsoft.com/office/drawing/2014/chart" uri="{C3380CC4-5D6E-409C-BE32-E72D297353CC}">
                <c16:uniqueId val="{00000014-8673-47C2-85DD-E88DA47B43B6}"/>
              </c:ext>
            </c:extLst>
          </c:dPt>
          <c:dPt>
            <c:idx val="19"/>
            <c:marker>
              <c:spPr>
                <a:noFill/>
                <a:ln w="25400">
                  <a:noFill/>
                </a:ln>
                <a:effectLst/>
              </c:spPr>
            </c:marker>
            <c:bubble3D val="0"/>
            <c:extLst>
              <c:ext xmlns:c16="http://schemas.microsoft.com/office/drawing/2014/chart" uri="{C3380CC4-5D6E-409C-BE32-E72D297353CC}">
                <c16:uniqueId val="{00000015-8673-47C2-85DD-E88DA47B43B6}"/>
              </c:ext>
            </c:extLst>
          </c:dPt>
          <c:dPt>
            <c:idx val="20"/>
            <c:marker>
              <c:spPr>
                <a:noFill/>
                <a:ln w="25400">
                  <a:noFill/>
                </a:ln>
                <a:effectLst/>
              </c:spPr>
            </c:marker>
            <c:bubble3D val="0"/>
            <c:extLst>
              <c:ext xmlns:c16="http://schemas.microsoft.com/office/drawing/2014/chart" uri="{C3380CC4-5D6E-409C-BE32-E72D297353CC}">
                <c16:uniqueId val="{00000013-A788-4984-B189-8E09F01D74C6}"/>
              </c:ext>
            </c:extLst>
          </c:dPt>
          <c:dLbls>
            <c:dLbl>
              <c:idx val="0"/>
              <c:tx>
                <c:rich>
                  <a:bodyPr/>
                  <a:lstStyle/>
                  <a:p>
                    <a:fld id="{EB072C4A-3235-428E-AA21-78926A8F96F3}" type="CELLRANGE">
                      <a:rPr lang="en-US"/>
                      <a:pPr/>
                      <a:t>[CELLRANGE]</a:t>
                    </a:fld>
                    <a:endParaRPr lang="en-US"/>
                  </a:p>
                </c:rich>
              </c:tx>
              <c:dLblPos val="l"/>
              <c:showLegendKey val="0"/>
              <c:showVal val="0"/>
              <c:showCatName val="1"/>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8673-47C2-85DD-E88DA47B43B6}"/>
                </c:ext>
              </c:extLst>
            </c:dLbl>
            <c:dLbl>
              <c:idx val="1"/>
              <c:tx>
                <c:rich>
                  <a:bodyPr/>
                  <a:lstStyle/>
                  <a:p>
                    <a:endParaRPr lang="en-US"/>
                  </a:p>
                </c:rich>
              </c:tx>
              <c:dLblPos val="l"/>
              <c:showLegendKey val="0"/>
              <c:showVal val="0"/>
              <c:showCatName val="1"/>
              <c:showSerName val="0"/>
              <c:showPercent val="0"/>
              <c:showBubbleSize val="0"/>
              <c:extLst>
                <c:ext xmlns:c15="http://schemas.microsoft.com/office/drawing/2012/chart" uri="{CE6537A1-D6FC-4f65-9D91-7224C49458BB}">
                  <c15:xForSave val="1"/>
                </c:ext>
                <c:ext xmlns:c16="http://schemas.microsoft.com/office/drawing/2014/chart" uri="{C3380CC4-5D6E-409C-BE32-E72D297353CC}">
                  <c16:uniqueId val="{00000018-8673-47C2-85DD-E88DA47B43B6}"/>
                </c:ext>
              </c:extLst>
            </c:dLbl>
            <c:dLbl>
              <c:idx val="2"/>
              <c:tx>
                <c:rich>
                  <a:bodyPr rot="0" spcFirstLastPara="1" vertOverflow="ellipsis" vert="horz" wrap="none" lIns="0" tIns="0" rIns="0" bIns="0" anchor="ctr" anchorCtr="0">
                    <a:spAutoFit/>
                  </a:bodyPr>
                  <a:lstStyle/>
                  <a:p>
                    <a:pPr algn="r">
                      <a:defRPr sz="2000" b="0" i="0" u="none" strike="noStrike" kern="1200" baseline="0">
                        <a:solidFill>
                          <a:srgbClr val="414141"/>
                        </a:solidFill>
                        <a:latin typeface="Avenir Next LT Pro" panose="020B0504020202020204" pitchFamily="34" charset="0"/>
                        <a:ea typeface="+mn-ea"/>
                        <a:cs typeface="Arial" panose="020B0604020202020204" pitchFamily="34" charset="0"/>
                      </a:defRPr>
                    </a:pPr>
                    <a:fld id="{03A9C699-2C4D-4620-8FE0-A4CAEAFC4507}" type="CELLRANGE">
                      <a:rPr lang="en-US"/>
                      <a:pPr algn="r">
                        <a:defRPr sz="2000" b="0" i="0" u="none" strike="noStrike" kern="1200" baseline="0">
                          <a:solidFill>
                            <a:srgbClr val="414141"/>
                          </a:solidFill>
                          <a:latin typeface="Avenir Next LT Pro" panose="020B0504020202020204" pitchFamily="34" charset="0"/>
                          <a:ea typeface="+mn-ea"/>
                          <a:cs typeface="Arial" panose="020B0604020202020204" pitchFamily="34" charset="0"/>
                        </a:defRPr>
                      </a:pPr>
                      <a:t>[CELLRANGE]</a:t>
                    </a:fld>
                    <a:endParaRPr lang="en-US"/>
                  </a:p>
                </c:rich>
              </c:tx>
              <c:spPr>
                <a:solidFill>
                  <a:schemeClr val="bg1"/>
                </a:solid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19-8673-47C2-85DD-E88DA47B43B6}"/>
                </c:ext>
              </c:extLst>
            </c:dLbl>
            <c:dLbl>
              <c:idx val="3"/>
              <c:tx>
                <c:rich>
                  <a:bodyPr rot="0" spcFirstLastPara="1" vertOverflow="ellipsis" vert="horz" wrap="none" lIns="0" tIns="0" rIns="0" bIns="0" anchor="ctr" anchorCtr="0">
                    <a:spAutoFit/>
                  </a:bodyPr>
                  <a:lstStyle/>
                  <a:p>
                    <a:pPr algn="r">
                      <a:defRPr sz="2000" b="1" i="1" u="none" strike="noStrike" kern="1200" baseline="0">
                        <a:solidFill>
                          <a:schemeClr val="accent4"/>
                        </a:solidFill>
                        <a:latin typeface="Avenir Next LT Pro" panose="020B0504020202020204" pitchFamily="34" charset="0"/>
                        <a:ea typeface="+mn-ea"/>
                        <a:cs typeface="Arial" panose="020B0604020202020204" pitchFamily="34" charset="0"/>
                      </a:defRPr>
                    </a:pPr>
                    <a:fld id="{08562F5B-BA2E-45C4-AC47-B03C4BB01EC6}" type="CELLRANGE">
                      <a:rPr lang="en-US" b="1" i="1">
                        <a:solidFill>
                          <a:schemeClr val="accent4"/>
                        </a:solidFill>
                      </a:rPr>
                      <a:pPr algn="r">
                        <a:defRPr sz="2000" b="1" i="1" u="none" strike="noStrike" kern="1200" baseline="0">
                          <a:solidFill>
                            <a:schemeClr val="accent4"/>
                          </a:solidFill>
                          <a:latin typeface="Avenir Next LT Pro" panose="020B0504020202020204" pitchFamily="34" charset="0"/>
                          <a:ea typeface="+mn-ea"/>
                          <a:cs typeface="Arial" panose="020B0604020202020204" pitchFamily="34" charset="0"/>
                        </a:defRPr>
                      </a:pPr>
                      <a:t>[CELLRANGE]</a:t>
                    </a:fld>
                    <a:endParaRPr lang="en-US"/>
                  </a:p>
                </c:rich>
              </c:tx>
              <c:spPr>
                <a:solidFill>
                  <a:schemeClr val="bg1"/>
                </a:solid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1A-8673-47C2-85DD-E88DA47B43B6}"/>
                </c:ext>
              </c:extLst>
            </c:dLbl>
            <c:dLbl>
              <c:idx val="4"/>
              <c:tx>
                <c:rich>
                  <a:bodyPr rot="0" spcFirstLastPara="1" vertOverflow="ellipsis" vert="horz" wrap="none" lIns="0" tIns="0" rIns="0" bIns="0" anchor="ctr" anchorCtr="0">
                    <a:spAutoFit/>
                  </a:bodyPr>
                  <a:lstStyle/>
                  <a:p>
                    <a:pPr algn="r">
                      <a:defRPr sz="2000" b="0" i="0" u="none" strike="noStrike" kern="1200" baseline="0">
                        <a:solidFill>
                          <a:srgbClr val="414141"/>
                        </a:solidFill>
                        <a:latin typeface="Avenir Next LT Pro" panose="020B0504020202020204" pitchFamily="34" charset="0"/>
                        <a:ea typeface="+mn-ea"/>
                        <a:cs typeface="Arial" panose="020B0604020202020204" pitchFamily="34" charset="0"/>
                      </a:defRPr>
                    </a:pPr>
                    <a:fld id="{C950EDC9-88EC-48B8-8B23-CD91FB87452B}" type="CELLRANGE">
                      <a:rPr lang="en-US"/>
                      <a:pPr algn="r">
                        <a:defRPr sz="2000" b="0" i="0" u="none" strike="noStrike" kern="1200" baseline="0">
                          <a:solidFill>
                            <a:srgbClr val="414141"/>
                          </a:solidFill>
                          <a:latin typeface="Avenir Next LT Pro" panose="020B0504020202020204" pitchFamily="34" charset="0"/>
                          <a:ea typeface="+mn-ea"/>
                          <a:cs typeface="Arial" panose="020B0604020202020204" pitchFamily="34" charset="0"/>
                        </a:defRPr>
                      </a:pPr>
                      <a:t>[CELLRANGE]</a:t>
                    </a:fld>
                    <a:endParaRPr lang="en-US"/>
                  </a:p>
                </c:rich>
              </c:tx>
              <c:spPr>
                <a:solidFill>
                  <a:schemeClr val="bg1"/>
                </a:solid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1B-8673-47C2-85DD-E88DA47B43B6}"/>
                </c:ext>
              </c:extLst>
            </c:dLbl>
            <c:dLbl>
              <c:idx val="5"/>
              <c:tx>
                <c:rich>
                  <a:bodyPr rot="0" spcFirstLastPara="1" vertOverflow="ellipsis" vert="horz" wrap="none" lIns="0" tIns="0" rIns="0" bIns="0" anchor="ctr" anchorCtr="0">
                    <a:spAutoFit/>
                  </a:bodyPr>
                  <a:lstStyle/>
                  <a:p>
                    <a:pPr algn="r">
                      <a:defRPr sz="2000" b="1" i="1" u="none" strike="noStrike" kern="1200" baseline="0">
                        <a:solidFill>
                          <a:schemeClr val="accent4"/>
                        </a:solidFill>
                        <a:latin typeface="Avenir Next LT Pro" panose="020B0504020202020204" pitchFamily="34" charset="0"/>
                        <a:ea typeface="+mn-ea"/>
                        <a:cs typeface="Arial" panose="020B0604020202020204" pitchFamily="34" charset="0"/>
                      </a:defRPr>
                    </a:pPr>
                    <a:fld id="{50B88FC5-61B7-427D-A4B3-F258C136BFA8}" type="CELLRANGE">
                      <a:rPr lang="en-US" b="1" i="1">
                        <a:solidFill>
                          <a:schemeClr val="accent4"/>
                        </a:solidFill>
                      </a:rPr>
                      <a:pPr algn="r">
                        <a:defRPr sz="2000" b="1" i="1" u="none" strike="noStrike" kern="1200" baseline="0">
                          <a:solidFill>
                            <a:schemeClr val="accent4"/>
                          </a:solidFill>
                          <a:latin typeface="Avenir Next LT Pro" panose="020B0504020202020204" pitchFamily="34" charset="0"/>
                          <a:ea typeface="+mn-ea"/>
                          <a:cs typeface="Arial" panose="020B0604020202020204" pitchFamily="34" charset="0"/>
                        </a:defRPr>
                      </a:pPr>
                      <a:t>[CELLRANGE]</a:t>
                    </a:fld>
                    <a:endParaRPr lang="en-US"/>
                  </a:p>
                </c:rich>
              </c:tx>
              <c:spPr>
                <a:solidFill>
                  <a:schemeClr val="bg1"/>
                </a:solid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1C-8673-47C2-85DD-E88DA47B43B6}"/>
                </c:ext>
              </c:extLst>
            </c:dLbl>
            <c:dLbl>
              <c:idx val="6"/>
              <c:tx>
                <c:rich>
                  <a:bodyPr/>
                  <a:lstStyle/>
                  <a:p>
                    <a:fld id="{98EE5396-2168-421A-8D06-20A40D092D4F}" type="CELLRANGE">
                      <a:rPr lang="en-US"/>
                      <a:pPr/>
                      <a:t>[CELLRANGE]</a:t>
                    </a:fld>
                    <a:endParaRPr lang="en-US"/>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8673-47C2-85DD-E88DA47B43B6}"/>
                </c:ext>
              </c:extLst>
            </c:dLbl>
            <c:dLbl>
              <c:idx val="7"/>
              <c:tx>
                <c:rich>
                  <a:bodyPr rot="0" spcFirstLastPara="1" vertOverflow="ellipsis" vert="horz" wrap="none" lIns="0" tIns="0" rIns="0" bIns="0" anchor="ctr" anchorCtr="0">
                    <a:spAutoFit/>
                  </a:bodyPr>
                  <a:lstStyle/>
                  <a:p>
                    <a:pPr algn="r">
                      <a:defRPr sz="2000" b="0" i="0" u="none" strike="noStrike" kern="1200" baseline="0">
                        <a:solidFill>
                          <a:srgbClr val="414141"/>
                        </a:solidFill>
                        <a:latin typeface="Avenir Next LT Pro" panose="020B0504020202020204" pitchFamily="34" charset="0"/>
                        <a:ea typeface="+mn-ea"/>
                        <a:cs typeface="Arial" panose="020B0604020202020204" pitchFamily="34" charset="0"/>
                      </a:defRPr>
                    </a:pPr>
                    <a:fld id="{7A170B81-2400-4C5B-B861-5887C92EB2D3}" type="CELLRANGE">
                      <a:rPr lang="en-US"/>
                      <a:pPr algn="r">
                        <a:defRPr sz="2000" b="0" i="0" u="none" strike="noStrike" kern="1200" baseline="0">
                          <a:solidFill>
                            <a:srgbClr val="414141"/>
                          </a:solidFill>
                          <a:latin typeface="Avenir Next LT Pro" panose="020B0504020202020204" pitchFamily="34" charset="0"/>
                          <a:ea typeface="+mn-ea"/>
                          <a:cs typeface="Arial" panose="020B0604020202020204" pitchFamily="34" charset="0"/>
                        </a:defRPr>
                      </a:pPr>
                      <a:t>[CELLRANGE]</a:t>
                    </a:fld>
                    <a:endParaRPr lang="en-US"/>
                  </a:p>
                </c:rich>
              </c:tx>
              <c:spPr>
                <a:solidFill>
                  <a:schemeClr val="bg1"/>
                </a:solid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1E-8673-47C2-85DD-E88DA47B43B6}"/>
                </c:ext>
              </c:extLst>
            </c:dLbl>
            <c:dLbl>
              <c:idx val="8"/>
              <c:tx>
                <c:rich>
                  <a:bodyPr rot="0" spcFirstLastPara="1" vertOverflow="ellipsis" vert="horz" wrap="none" lIns="0" tIns="0" rIns="0" bIns="0" anchor="ctr" anchorCtr="0">
                    <a:spAutoFit/>
                  </a:bodyPr>
                  <a:lstStyle/>
                  <a:p>
                    <a:pPr algn="r">
                      <a:defRPr sz="2000" b="1" i="1" u="none" strike="noStrike" kern="1200" baseline="0">
                        <a:solidFill>
                          <a:schemeClr val="accent4"/>
                        </a:solidFill>
                        <a:latin typeface="Avenir Next LT Pro" panose="020B0504020202020204" pitchFamily="34" charset="0"/>
                        <a:ea typeface="+mn-ea"/>
                        <a:cs typeface="Arial" panose="020B0604020202020204" pitchFamily="34" charset="0"/>
                      </a:defRPr>
                    </a:pPr>
                    <a:fld id="{6F4D67DA-0CAA-46CE-9FAB-7B0575BA210E}" type="CELLRANGE">
                      <a:rPr lang="en-US" b="1" i="1">
                        <a:solidFill>
                          <a:schemeClr val="accent4"/>
                        </a:solidFill>
                      </a:rPr>
                      <a:pPr algn="r">
                        <a:defRPr sz="2000" b="1" i="1" u="none" strike="noStrike" kern="1200" baseline="0">
                          <a:solidFill>
                            <a:schemeClr val="accent4"/>
                          </a:solidFill>
                          <a:latin typeface="Avenir Next LT Pro" panose="020B0504020202020204" pitchFamily="34" charset="0"/>
                          <a:ea typeface="+mn-ea"/>
                          <a:cs typeface="Arial" panose="020B0604020202020204" pitchFamily="34" charset="0"/>
                        </a:defRPr>
                      </a:pPr>
                      <a:t>[CELLRANGE]</a:t>
                    </a:fld>
                    <a:endParaRPr lang="en-US"/>
                  </a:p>
                </c:rich>
              </c:tx>
              <c:spPr>
                <a:solidFill>
                  <a:schemeClr val="bg1"/>
                </a:solid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1F-8673-47C2-85DD-E88DA47B43B6}"/>
                </c:ext>
              </c:extLst>
            </c:dLbl>
            <c:dLbl>
              <c:idx val="9"/>
              <c:tx>
                <c:rich>
                  <a:bodyPr rot="0" spcFirstLastPara="1" vertOverflow="ellipsis" vert="horz" wrap="none" lIns="0" tIns="0" rIns="0" bIns="0" anchor="ctr" anchorCtr="0">
                    <a:spAutoFit/>
                  </a:bodyPr>
                  <a:lstStyle/>
                  <a:p>
                    <a:pPr algn="r">
                      <a:defRPr sz="2000" b="0" i="0" u="none" strike="noStrike" kern="1200" baseline="0">
                        <a:solidFill>
                          <a:srgbClr val="414141"/>
                        </a:solidFill>
                        <a:latin typeface="Avenir Next LT Pro" panose="020B0504020202020204" pitchFamily="34" charset="0"/>
                        <a:ea typeface="+mn-ea"/>
                        <a:cs typeface="Arial" panose="020B0604020202020204" pitchFamily="34" charset="0"/>
                      </a:defRPr>
                    </a:pPr>
                    <a:fld id="{B4821FED-8CE8-4D91-8C2F-2DDD5BB9486B}" type="CELLRANGE">
                      <a:rPr lang="en-US"/>
                      <a:pPr algn="r">
                        <a:defRPr sz="2000" b="0" i="0" u="none" strike="noStrike" kern="1200" baseline="0">
                          <a:solidFill>
                            <a:srgbClr val="414141"/>
                          </a:solidFill>
                          <a:latin typeface="Avenir Next LT Pro" panose="020B0504020202020204" pitchFamily="34" charset="0"/>
                          <a:ea typeface="+mn-ea"/>
                          <a:cs typeface="Arial" panose="020B0604020202020204" pitchFamily="34" charset="0"/>
                        </a:defRPr>
                      </a:pPr>
                      <a:t>[CELLRANGE]</a:t>
                    </a:fld>
                    <a:endParaRPr lang="en-US"/>
                  </a:p>
                </c:rich>
              </c:tx>
              <c:spPr>
                <a:solidFill>
                  <a:schemeClr val="bg1"/>
                </a:solid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20-8673-47C2-85DD-E88DA47B43B6}"/>
                </c:ext>
              </c:extLst>
            </c:dLbl>
            <c:dLbl>
              <c:idx val="10"/>
              <c:tx>
                <c:rich>
                  <a:bodyPr rot="0" spcFirstLastPara="1" vertOverflow="ellipsis" vert="horz" wrap="none" lIns="0" tIns="0" rIns="0" bIns="0" anchor="ctr" anchorCtr="0">
                    <a:spAutoFit/>
                  </a:bodyPr>
                  <a:lstStyle/>
                  <a:p>
                    <a:pPr algn="r">
                      <a:defRPr sz="2000" b="1" i="0" u="none" strike="noStrike" kern="1200" baseline="0">
                        <a:solidFill>
                          <a:srgbClr val="414141"/>
                        </a:solidFill>
                        <a:latin typeface="Avenir Next LT Pro" panose="020B0504020202020204" pitchFamily="34" charset="0"/>
                        <a:ea typeface="+mn-ea"/>
                        <a:cs typeface="Arial" panose="020B0604020202020204" pitchFamily="34" charset="0"/>
                      </a:defRPr>
                    </a:pPr>
                    <a:fld id="{19B9B592-A7F9-4032-AEFF-FE4B66EA62CB}" type="CELLRANGE">
                      <a:rPr lang="en-US"/>
                      <a:pPr algn="r">
                        <a:defRPr sz="2000" b="1" i="0" u="none" strike="noStrike" kern="1200" baseline="0">
                          <a:solidFill>
                            <a:srgbClr val="414141"/>
                          </a:solidFill>
                          <a:latin typeface="Avenir Next LT Pro" panose="020B0504020202020204" pitchFamily="34" charset="0"/>
                          <a:ea typeface="+mn-ea"/>
                          <a:cs typeface="Arial" panose="020B0604020202020204" pitchFamily="34" charset="0"/>
                        </a:defRPr>
                      </a:pPr>
                      <a:t>[CELLRANGE]</a:t>
                    </a:fld>
                    <a:endParaRPr lang="en-US"/>
                  </a:p>
                </c:rich>
              </c:tx>
              <c:spPr>
                <a:solidFill>
                  <a:schemeClr val="bg1"/>
                </a:solid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21-8673-47C2-85DD-E88DA47B43B6}"/>
                </c:ext>
              </c:extLst>
            </c:dLbl>
            <c:dLbl>
              <c:idx val="11"/>
              <c:tx>
                <c:rich>
                  <a:bodyPr rot="0" spcFirstLastPara="1" vertOverflow="ellipsis" vert="horz" wrap="none" lIns="0" tIns="0" rIns="0" bIns="0" anchor="ctr" anchorCtr="0">
                    <a:spAutoFit/>
                  </a:bodyPr>
                  <a:lstStyle/>
                  <a:p>
                    <a:pPr algn="r">
                      <a:defRPr sz="2000" b="1" i="0" u="none" strike="noStrike" kern="1200" baseline="0">
                        <a:solidFill>
                          <a:srgbClr val="414141"/>
                        </a:solidFill>
                        <a:latin typeface="Avenir Next LT Pro" panose="020B0504020202020204" pitchFamily="34" charset="0"/>
                        <a:ea typeface="+mn-ea"/>
                        <a:cs typeface="Arial" panose="020B0604020202020204" pitchFamily="34" charset="0"/>
                      </a:defRPr>
                    </a:pPr>
                    <a:fld id="{95500833-3825-4C00-AFA8-EEB0ACDC56D4}" type="CELLRANGE">
                      <a:rPr lang="en-US"/>
                      <a:pPr algn="r">
                        <a:defRPr sz="2000" b="1" i="0" u="none" strike="noStrike" kern="1200" baseline="0">
                          <a:solidFill>
                            <a:srgbClr val="414141"/>
                          </a:solidFill>
                          <a:latin typeface="Avenir Next LT Pro" panose="020B0504020202020204" pitchFamily="34" charset="0"/>
                          <a:ea typeface="+mn-ea"/>
                          <a:cs typeface="Arial" panose="020B0604020202020204" pitchFamily="34" charset="0"/>
                        </a:defRPr>
                      </a:pPr>
                      <a:t>[CELLRANGE]</a:t>
                    </a:fld>
                    <a:endParaRPr lang="en-US"/>
                  </a:p>
                </c:rich>
              </c:tx>
              <c:spPr>
                <a:solidFill>
                  <a:schemeClr val="bg1"/>
                </a:solid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22-8673-47C2-85DD-E88DA47B43B6}"/>
                </c:ext>
              </c:extLst>
            </c:dLbl>
            <c:dLbl>
              <c:idx val="12"/>
              <c:tx>
                <c:rich>
                  <a:bodyPr rot="0" spcFirstLastPara="1" vertOverflow="ellipsis" vert="horz" wrap="none" lIns="0" tIns="0" rIns="0" bIns="0" anchor="ctr" anchorCtr="0">
                    <a:spAutoFit/>
                  </a:bodyPr>
                  <a:lstStyle/>
                  <a:p>
                    <a:pPr algn="r">
                      <a:defRPr sz="2000" b="1" i="0" u="none" strike="noStrike" kern="1200" baseline="0">
                        <a:solidFill>
                          <a:srgbClr val="414141"/>
                        </a:solidFill>
                        <a:latin typeface="Avenir Next LT Pro" panose="020B0504020202020204" pitchFamily="34" charset="0"/>
                        <a:ea typeface="+mn-ea"/>
                        <a:cs typeface="Arial" panose="020B0604020202020204" pitchFamily="34" charset="0"/>
                      </a:defRPr>
                    </a:pPr>
                    <a:fld id="{1B0998B9-0FF3-4584-95B9-A535E0D2E378}" type="CELLRANGE">
                      <a:rPr lang="en-US"/>
                      <a:pPr algn="r">
                        <a:defRPr sz="2000" b="1" i="0" u="none" strike="noStrike" kern="1200" baseline="0">
                          <a:solidFill>
                            <a:srgbClr val="414141"/>
                          </a:solidFill>
                          <a:latin typeface="Avenir Next LT Pro" panose="020B0504020202020204" pitchFamily="34" charset="0"/>
                          <a:ea typeface="+mn-ea"/>
                          <a:cs typeface="Arial" panose="020B0604020202020204" pitchFamily="34" charset="0"/>
                        </a:defRPr>
                      </a:pPr>
                      <a:t>[CELLRANGE]</a:t>
                    </a:fld>
                    <a:endParaRPr lang="en-US"/>
                  </a:p>
                </c:rich>
              </c:tx>
              <c:spPr>
                <a:solidFill>
                  <a:schemeClr val="bg1"/>
                </a:solid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23-8673-47C2-85DD-E88DA47B43B6}"/>
                </c:ext>
              </c:extLst>
            </c:dLbl>
            <c:dLbl>
              <c:idx val="13"/>
              <c:tx>
                <c:rich>
                  <a:bodyPr rot="0" spcFirstLastPara="1" vertOverflow="ellipsis" vert="horz" wrap="none" lIns="0" tIns="0" rIns="0" bIns="0" anchor="ctr" anchorCtr="0">
                    <a:spAutoFit/>
                  </a:bodyPr>
                  <a:lstStyle/>
                  <a:p>
                    <a:pPr algn="r">
                      <a:defRPr sz="2000" b="1" i="0" u="none" strike="noStrike" kern="1200" baseline="0">
                        <a:solidFill>
                          <a:srgbClr val="414141"/>
                        </a:solidFill>
                        <a:latin typeface="Avenir Next LT Pro" panose="020B0504020202020204" pitchFamily="34" charset="0"/>
                        <a:ea typeface="+mn-ea"/>
                        <a:cs typeface="Arial" panose="020B0604020202020204" pitchFamily="34" charset="0"/>
                      </a:defRPr>
                    </a:pPr>
                    <a:fld id="{2DF4410F-0CF5-4EA5-AF46-C9CF1B450E80}" type="CELLRANGE">
                      <a:rPr lang="en-US"/>
                      <a:pPr algn="r">
                        <a:defRPr sz="2000" b="1" i="0" u="none" strike="noStrike" kern="1200" baseline="0">
                          <a:solidFill>
                            <a:srgbClr val="414141"/>
                          </a:solidFill>
                          <a:latin typeface="Avenir Next LT Pro" panose="020B0504020202020204" pitchFamily="34" charset="0"/>
                          <a:ea typeface="+mn-ea"/>
                          <a:cs typeface="Arial" panose="020B0604020202020204" pitchFamily="34" charset="0"/>
                        </a:defRPr>
                      </a:pPr>
                      <a:t>[CELLRANGE]</a:t>
                    </a:fld>
                    <a:endParaRPr lang="en-US"/>
                  </a:p>
                </c:rich>
              </c:tx>
              <c:spPr>
                <a:solidFill>
                  <a:schemeClr val="bg1"/>
                </a:solid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24-8673-47C2-85DD-E88DA47B43B6}"/>
                </c:ext>
              </c:extLst>
            </c:dLbl>
            <c:dLbl>
              <c:idx val="14"/>
              <c:tx>
                <c:rich>
                  <a:bodyPr rot="0" spcFirstLastPara="1" vertOverflow="ellipsis" vert="horz" wrap="none" lIns="0" tIns="0" rIns="0" bIns="0" anchor="ctr" anchorCtr="0">
                    <a:spAutoFit/>
                  </a:bodyPr>
                  <a:lstStyle/>
                  <a:p>
                    <a:pPr algn="r">
                      <a:defRPr sz="2000" b="1" i="0" u="none" strike="noStrike" kern="1200" baseline="0">
                        <a:solidFill>
                          <a:srgbClr val="414141"/>
                        </a:solidFill>
                        <a:latin typeface="Avenir Next LT Pro" panose="020B0504020202020204" pitchFamily="34" charset="0"/>
                        <a:ea typeface="+mn-ea"/>
                        <a:cs typeface="Arial" panose="020B0604020202020204" pitchFamily="34" charset="0"/>
                      </a:defRPr>
                    </a:pPr>
                    <a:fld id="{BD16E007-EB2C-4CF7-A11A-4D55CB7AAAC6}" type="CELLRANGE">
                      <a:rPr lang="en-US"/>
                      <a:pPr algn="r">
                        <a:defRPr sz="2000" b="1" i="0" u="none" strike="noStrike" kern="1200" baseline="0">
                          <a:solidFill>
                            <a:srgbClr val="414141"/>
                          </a:solidFill>
                          <a:latin typeface="Avenir Next LT Pro" panose="020B0504020202020204" pitchFamily="34" charset="0"/>
                          <a:ea typeface="+mn-ea"/>
                          <a:cs typeface="Arial" panose="020B0604020202020204" pitchFamily="34" charset="0"/>
                        </a:defRPr>
                      </a:pPr>
                      <a:t>[CELLRANGE]</a:t>
                    </a:fld>
                    <a:endParaRPr lang="en-US"/>
                  </a:p>
                </c:rich>
              </c:tx>
              <c:spPr>
                <a:solidFill>
                  <a:schemeClr val="bg1"/>
                </a:solid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25-8673-47C2-85DD-E88DA47B43B6}"/>
                </c:ext>
              </c:extLst>
            </c:dLbl>
            <c:dLbl>
              <c:idx val="15"/>
              <c:tx>
                <c:rich>
                  <a:bodyPr rot="0" spcFirstLastPara="1" vertOverflow="ellipsis" vert="horz" wrap="none" lIns="0" tIns="0" rIns="0" bIns="0" anchor="ctr" anchorCtr="0">
                    <a:spAutoFit/>
                  </a:bodyPr>
                  <a:lstStyle/>
                  <a:p>
                    <a:pPr algn="r">
                      <a:defRPr sz="2000" b="1" i="0" u="none" strike="noStrike" kern="1200" baseline="0">
                        <a:solidFill>
                          <a:srgbClr val="414141"/>
                        </a:solidFill>
                        <a:latin typeface="Avenir Next LT Pro" panose="020B0504020202020204" pitchFamily="34" charset="0"/>
                        <a:ea typeface="+mn-ea"/>
                        <a:cs typeface="Arial" panose="020B0604020202020204" pitchFamily="34" charset="0"/>
                      </a:defRPr>
                    </a:pPr>
                    <a:fld id="{E9D2832A-D139-4698-8AC2-6A0ACD9DF313}" type="CELLRANGE">
                      <a:rPr lang="en-US"/>
                      <a:pPr algn="r">
                        <a:defRPr sz="2000" b="1" i="0" u="none" strike="noStrike" kern="1200" baseline="0">
                          <a:solidFill>
                            <a:srgbClr val="414141"/>
                          </a:solidFill>
                          <a:latin typeface="Avenir Next LT Pro" panose="020B0504020202020204" pitchFamily="34" charset="0"/>
                          <a:ea typeface="+mn-ea"/>
                          <a:cs typeface="Arial" panose="020B0604020202020204" pitchFamily="34" charset="0"/>
                        </a:defRPr>
                      </a:pPr>
                      <a:t>[CELLRANGE]</a:t>
                    </a:fld>
                    <a:endParaRPr lang="en-US"/>
                  </a:p>
                </c:rich>
              </c:tx>
              <c:spPr>
                <a:solidFill>
                  <a:schemeClr val="bg1"/>
                </a:solid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26-8673-47C2-85DD-E88DA47B43B6}"/>
                </c:ext>
              </c:extLst>
            </c:dLbl>
            <c:dLbl>
              <c:idx val="16"/>
              <c:tx>
                <c:rich>
                  <a:bodyPr wrap="none" lIns="0" tIns="0" rIns="0" bIns="0" anchor="ctr" anchorCtr="0">
                    <a:spAutoFit/>
                  </a:bodyPr>
                  <a:lstStyle/>
                  <a:p>
                    <a:pPr algn="r">
                      <a:defRPr sz="1800">
                        <a:solidFill>
                          <a:schemeClr val="bg1">
                            <a:lumMod val="50000"/>
                          </a:schemeClr>
                        </a:solidFill>
                        <a:latin typeface="Avenir Next LT Pro" panose="020B0504020202020204" pitchFamily="34" charset="0"/>
                        <a:cs typeface="Arial" panose="020B0604020202020204" pitchFamily="34" charset="0"/>
                      </a:defRPr>
                    </a:pPr>
                    <a:fld id="{6476E5D6-A3A0-45F2-9B87-71EA11844FBF}" type="CELLRANGE">
                      <a:rPr lang="en-US" baseline="0"/>
                      <a:pPr algn="r">
                        <a:defRPr sz="1800">
                          <a:solidFill>
                            <a:schemeClr val="bg1">
                              <a:lumMod val="50000"/>
                            </a:schemeClr>
                          </a:solidFill>
                          <a:latin typeface="Avenir Next LT Pro" panose="020B0504020202020204" pitchFamily="34" charset="0"/>
                          <a:cs typeface="Arial" panose="020B0604020202020204" pitchFamily="34" charset="0"/>
                        </a:defRPr>
                      </a:pPr>
                      <a:t>[CELLRANGE]</a:t>
                    </a:fld>
                    <a:r>
                      <a:rPr lang="en-US" baseline="0"/>
                      <a:t>, </a:t>
                    </a:r>
                    <a:fld id="{B2BF8E8A-233B-4D0C-801F-895CA1C9E57F}" type="XVALUE">
                      <a:rPr lang="en-US" baseline="0"/>
                      <a:pPr algn="r">
                        <a:defRPr sz="1800">
                          <a:solidFill>
                            <a:schemeClr val="bg1">
                              <a:lumMod val="50000"/>
                            </a:schemeClr>
                          </a:solidFill>
                          <a:latin typeface="Avenir Next LT Pro" panose="020B0504020202020204" pitchFamily="34" charset="0"/>
                          <a:cs typeface="Arial" panose="020B0604020202020204" pitchFamily="34" charset="0"/>
                        </a:defRPr>
                      </a:pPr>
                      <a:t>[X VALUE]</a:t>
                    </a:fld>
                    <a:endParaRPr lang="en-US" baseline="0"/>
                  </a:p>
                </c:rich>
              </c:tx>
              <c:spPr>
                <a:solidFill>
                  <a:schemeClr val="bg1"/>
                </a:solidFill>
                <a:ln>
                  <a:noFill/>
                </a:ln>
                <a:effectLst/>
              </c:spPr>
              <c:dLblPos val="ctr"/>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12-8673-47C2-85DD-E88DA47B43B6}"/>
                </c:ext>
              </c:extLst>
            </c:dLbl>
            <c:dLbl>
              <c:idx val="17"/>
              <c:tx>
                <c:rich>
                  <a:bodyPr wrap="none" lIns="0" tIns="0" rIns="0" bIns="0" anchor="ctr" anchorCtr="0">
                    <a:spAutoFit/>
                  </a:bodyPr>
                  <a:lstStyle/>
                  <a:p>
                    <a:pPr algn="r">
                      <a:defRPr sz="1800">
                        <a:solidFill>
                          <a:schemeClr val="bg1">
                            <a:lumMod val="50000"/>
                          </a:schemeClr>
                        </a:solidFill>
                        <a:latin typeface="Avenir Next LT Pro" panose="020B0504020202020204" pitchFamily="34" charset="0"/>
                        <a:cs typeface="Arial" panose="020B0604020202020204" pitchFamily="34" charset="0"/>
                      </a:defRPr>
                    </a:pPr>
                    <a:fld id="{8D38C101-7871-4854-8117-D0E6EA36E47B}" type="CELLRANGE">
                      <a:rPr lang="en-US" baseline="0"/>
                      <a:pPr algn="r">
                        <a:defRPr sz="1800">
                          <a:solidFill>
                            <a:schemeClr val="bg1">
                              <a:lumMod val="50000"/>
                            </a:schemeClr>
                          </a:solidFill>
                          <a:latin typeface="Avenir Next LT Pro" panose="020B0504020202020204" pitchFamily="34" charset="0"/>
                          <a:cs typeface="Arial" panose="020B0604020202020204" pitchFamily="34" charset="0"/>
                        </a:defRPr>
                      </a:pPr>
                      <a:t>[CELLRANGE]</a:t>
                    </a:fld>
                    <a:r>
                      <a:rPr lang="en-US" baseline="0"/>
                      <a:t>, </a:t>
                    </a:r>
                    <a:fld id="{2509F333-5BB6-4229-B24F-345C62831FCB}" type="XVALUE">
                      <a:rPr lang="en-US" baseline="0"/>
                      <a:pPr algn="r">
                        <a:defRPr sz="1800">
                          <a:solidFill>
                            <a:schemeClr val="bg1">
                              <a:lumMod val="50000"/>
                            </a:schemeClr>
                          </a:solidFill>
                          <a:latin typeface="Avenir Next LT Pro" panose="020B0504020202020204" pitchFamily="34" charset="0"/>
                          <a:cs typeface="Arial" panose="020B0604020202020204" pitchFamily="34" charset="0"/>
                        </a:defRPr>
                      </a:pPr>
                      <a:t>[X VALUE]</a:t>
                    </a:fld>
                    <a:endParaRPr lang="en-US" baseline="0"/>
                  </a:p>
                </c:rich>
              </c:tx>
              <c:spPr>
                <a:solidFill>
                  <a:schemeClr val="bg1"/>
                </a:solidFill>
                <a:ln>
                  <a:noFill/>
                </a:ln>
                <a:effectLst/>
              </c:spPr>
              <c:dLblPos val="ctr"/>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13-8673-47C2-85DD-E88DA47B43B6}"/>
                </c:ext>
              </c:extLst>
            </c:dLbl>
            <c:dLbl>
              <c:idx val="18"/>
              <c:tx>
                <c:rich>
                  <a:bodyPr wrap="none" lIns="0" tIns="0" rIns="0" bIns="0" anchor="ctr" anchorCtr="0">
                    <a:spAutoFit/>
                  </a:bodyPr>
                  <a:lstStyle/>
                  <a:p>
                    <a:pPr algn="r">
                      <a:defRPr sz="1800">
                        <a:solidFill>
                          <a:schemeClr val="bg1">
                            <a:lumMod val="50000"/>
                          </a:schemeClr>
                        </a:solidFill>
                        <a:latin typeface="Avenir Next LT Pro" panose="020B0504020202020204" pitchFamily="34" charset="0"/>
                        <a:cs typeface="Arial" panose="020B0604020202020204" pitchFamily="34" charset="0"/>
                      </a:defRPr>
                    </a:pPr>
                    <a:fld id="{B72F9510-1959-4BE0-8742-A24C44442B1A}" type="CELLRANGE">
                      <a:rPr lang="en-US" baseline="0"/>
                      <a:pPr algn="r">
                        <a:defRPr sz="1800">
                          <a:solidFill>
                            <a:schemeClr val="bg1">
                              <a:lumMod val="50000"/>
                            </a:schemeClr>
                          </a:solidFill>
                          <a:latin typeface="Avenir Next LT Pro" panose="020B0504020202020204" pitchFamily="34" charset="0"/>
                          <a:cs typeface="Arial" panose="020B0604020202020204" pitchFamily="34" charset="0"/>
                        </a:defRPr>
                      </a:pPr>
                      <a:t>[CELLRANGE]</a:t>
                    </a:fld>
                    <a:r>
                      <a:rPr lang="en-US" baseline="0"/>
                      <a:t>, </a:t>
                    </a:r>
                    <a:fld id="{725A67F4-F4C1-4FAE-A551-EDBCF285A9E9}" type="XVALUE">
                      <a:rPr lang="en-US" baseline="0"/>
                      <a:pPr algn="r">
                        <a:defRPr sz="1800">
                          <a:solidFill>
                            <a:schemeClr val="bg1">
                              <a:lumMod val="50000"/>
                            </a:schemeClr>
                          </a:solidFill>
                          <a:latin typeface="Avenir Next LT Pro" panose="020B0504020202020204" pitchFamily="34" charset="0"/>
                          <a:cs typeface="Arial" panose="020B0604020202020204" pitchFamily="34" charset="0"/>
                        </a:defRPr>
                      </a:pPr>
                      <a:t>[X VALUE]</a:t>
                    </a:fld>
                    <a:endParaRPr lang="en-US" baseline="0"/>
                  </a:p>
                </c:rich>
              </c:tx>
              <c:spPr>
                <a:solidFill>
                  <a:schemeClr val="bg1"/>
                </a:solidFill>
                <a:ln>
                  <a:noFill/>
                </a:ln>
                <a:effectLst/>
              </c:spPr>
              <c:dLblPos val="ctr"/>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14-8673-47C2-85DD-E88DA47B43B6}"/>
                </c:ext>
              </c:extLst>
            </c:dLbl>
            <c:dLbl>
              <c:idx val="19"/>
              <c:tx>
                <c:rich>
                  <a:bodyPr wrap="none" lIns="0" tIns="0" rIns="0" bIns="0" anchor="ctr" anchorCtr="0">
                    <a:spAutoFit/>
                  </a:bodyPr>
                  <a:lstStyle/>
                  <a:p>
                    <a:pPr algn="r">
                      <a:defRPr sz="1800">
                        <a:solidFill>
                          <a:schemeClr val="bg1">
                            <a:lumMod val="50000"/>
                          </a:schemeClr>
                        </a:solidFill>
                        <a:latin typeface="Avenir Next LT Pro" panose="020B0504020202020204" pitchFamily="34" charset="0"/>
                        <a:cs typeface="Arial" panose="020B0604020202020204" pitchFamily="34" charset="0"/>
                      </a:defRPr>
                    </a:pPr>
                    <a:fld id="{F7293466-DD2C-41FC-A239-68DC5B5FE5C2}" type="CELLRANGE">
                      <a:rPr lang="en-US" baseline="0"/>
                      <a:pPr algn="r">
                        <a:defRPr sz="1800">
                          <a:solidFill>
                            <a:schemeClr val="bg1">
                              <a:lumMod val="50000"/>
                            </a:schemeClr>
                          </a:solidFill>
                          <a:latin typeface="Avenir Next LT Pro" panose="020B0504020202020204" pitchFamily="34" charset="0"/>
                          <a:cs typeface="Arial" panose="020B0604020202020204" pitchFamily="34" charset="0"/>
                        </a:defRPr>
                      </a:pPr>
                      <a:t>[CELLRANGE]</a:t>
                    </a:fld>
                    <a:r>
                      <a:rPr lang="en-US" baseline="0"/>
                      <a:t>, </a:t>
                    </a:r>
                    <a:fld id="{A342ED30-24F5-4B28-B840-55D67F13BFFE}" type="XVALUE">
                      <a:rPr lang="en-US" baseline="0"/>
                      <a:pPr algn="r">
                        <a:defRPr sz="1800">
                          <a:solidFill>
                            <a:schemeClr val="bg1">
                              <a:lumMod val="50000"/>
                            </a:schemeClr>
                          </a:solidFill>
                          <a:latin typeface="Avenir Next LT Pro" panose="020B0504020202020204" pitchFamily="34" charset="0"/>
                          <a:cs typeface="Arial" panose="020B0604020202020204" pitchFamily="34" charset="0"/>
                        </a:defRPr>
                      </a:pPr>
                      <a:t>[X VALUE]</a:t>
                    </a:fld>
                    <a:endParaRPr lang="en-US" baseline="0"/>
                  </a:p>
                </c:rich>
              </c:tx>
              <c:spPr>
                <a:solidFill>
                  <a:schemeClr val="bg1"/>
                </a:solidFill>
                <a:ln>
                  <a:noFill/>
                </a:ln>
                <a:effectLst/>
              </c:spPr>
              <c:dLblPos val="ctr"/>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15-8673-47C2-85DD-E88DA47B43B6}"/>
                </c:ext>
              </c:extLst>
            </c:dLbl>
            <c:dLbl>
              <c:idx val="20"/>
              <c:tx>
                <c:rich>
                  <a:bodyPr wrap="none" lIns="0" tIns="0" rIns="0" bIns="0" anchor="ctr" anchorCtr="0">
                    <a:spAutoFit/>
                  </a:bodyPr>
                  <a:lstStyle/>
                  <a:p>
                    <a:pPr algn="r">
                      <a:defRPr sz="1800">
                        <a:solidFill>
                          <a:schemeClr val="bg1">
                            <a:lumMod val="50000"/>
                          </a:schemeClr>
                        </a:solidFill>
                        <a:latin typeface="Avenir Next LT Pro" panose="020B0504020202020204" pitchFamily="34" charset="0"/>
                        <a:cs typeface="Arial" panose="020B0604020202020204" pitchFamily="34" charset="0"/>
                      </a:defRPr>
                    </a:pPr>
                    <a:fld id="{80512BB2-55CE-4AF9-960B-956BEAEC43F3}" type="CELLRANGE">
                      <a:rPr lang="en-US" baseline="0"/>
                      <a:pPr algn="r">
                        <a:defRPr sz="1800">
                          <a:solidFill>
                            <a:schemeClr val="bg1">
                              <a:lumMod val="50000"/>
                            </a:schemeClr>
                          </a:solidFill>
                          <a:latin typeface="Avenir Next LT Pro" panose="020B0504020202020204" pitchFamily="34" charset="0"/>
                          <a:cs typeface="Arial" panose="020B0604020202020204" pitchFamily="34" charset="0"/>
                        </a:defRPr>
                      </a:pPr>
                      <a:t>[CELLRANGE]</a:t>
                    </a:fld>
                    <a:r>
                      <a:rPr lang="en-US" baseline="0"/>
                      <a:t>, </a:t>
                    </a:r>
                    <a:fld id="{FF352707-2A08-4200-ADA5-B0AA63E5C1AD}" type="XVALUE">
                      <a:rPr lang="en-US" baseline="0"/>
                      <a:pPr algn="r">
                        <a:defRPr sz="1800">
                          <a:solidFill>
                            <a:schemeClr val="bg1">
                              <a:lumMod val="50000"/>
                            </a:schemeClr>
                          </a:solidFill>
                          <a:latin typeface="Avenir Next LT Pro" panose="020B0504020202020204" pitchFamily="34" charset="0"/>
                          <a:cs typeface="Arial" panose="020B0604020202020204" pitchFamily="34" charset="0"/>
                        </a:defRPr>
                      </a:pPr>
                      <a:t>[X VALUE]</a:t>
                    </a:fld>
                    <a:endParaRPr lang="en-US" baseline="0"/>
                  </a:p>
                </c:rich>
              </c:tx>
              <c:spPr>
                <a:solidFill>
                  <a:schemeClr val="bg1"/>
                </a:solidFill>
                <a:ln>
                  <a:noFill/>
                </a:ln>
                <a:effectLst/>
              </c:spPr>
              <c:dLblPos val="ctr"/>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13-A788-4984-B189-8E09F01D74C6}"/>
                </c:ext>
              </c:extLst>
            </c:dLbl>
            <c:spPr>
              <a:solidFill>
                <a:schemeClr val="bg1"/>
              </a:solidFill>
              <a:ln>
                <a:noFill/>
              </a:ln>
              <a:effectLst/>
            </c:spPr>
            <c:txPr>
              <a:bodyPr rot="0" spcFirstLastPara="1" vertOverflow="ellipsis" vert="horz" wrap="none" lIns="0" tIns="0" rIns="0" bIns="0" anchor="ctr" anchorCtr="0">
                <a:spAutoFit/>
              </a:bodyPr>
              <a:lstStyle/>
              <a:p>
                <a:pPr algn="r">
                  <a:defRPr sz="2000" b="0" i="0" u="none" strike="noStrike" kern="1200" baseline="0">
                    <a:solidFill>
                      <a:schemeClr val="bg2">
                        <a:lumMod val="25000"/>
                      </a:schemeClr>
                    </a:solidFill>
                    <a:latin typeface="Avenir Next LT Pro" panose="020B0504020202020204" pitchFamily="34" charset="0"/>
                    <a:ea typeface="+mn-ea"/>
                    <a:cs typeface="Arial" panose="020B0604020202020204" pitchFamily="34" charset="0"/>
                  </a:defRPr>
                </a:pPr>
                <a:endParaRPr lang="en-US"/>
              </a:p>
            </c:txPr>
            <c:dLblPos val="l"/>
            <c:showLegendKey val="0"/>
            <c:showVal val="0"/>
            <c:showCatName val="1"/>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15:leaderLines>
                  <c:spPr>
                    <a:ln w="9525" cap="flat" cmpd="sng" algn="ctr">
                      <a:solidFill>
                        <a:schemeClr val="tx1">
                          <a:lumMod val="35000"/>
                          <a:lumOff val="65000"/>
                        </a:schemeClr>
                      </a:solidFill>
                      <a:round/>
                    </a:ln>
                    <a:effectLst/>
                  </c:spPr>
                </c15:leaderLines>
              </c:ext>
            </c:extLst>
          </c:dLbls>
          <c:errBars>
            <c:errDir val="x"/>
            <c:errBarType val="both"/>
            <c:errValType val="cust"/>
            <c:noEndCap val="1"/>
            <c:plus>
              <c:numRef>
                <c:f>Sheet1!$M$2:$M$22</c:f>
                <c:numCache>
                  <c:formatCode>General</c:formatCode>
                  <c:ptCount val="2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numCache>
              </c:numRef>
            </c:plus>
            <c:minus>
              <c:numRef>
                <c:f>Sheet1!$N$2:$N$22</c:f>
                <c:numCache>
                  <c:formatCode>General</c:formatCode>
                  <c:ptCount val="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numCache>
              </c:numRef>
            </c:minus>
            <c:spPr>
              <a:ln w="254000" cap="rnd">
                <a:solidFill>
                  <a:schemeClr val="bg1">
                    <a:lumMod val="85000"/>
                    <a:alpha val="50000"/>
                  </a:schemeClr>
                </a:solidFill>
              </a:ln>
            </c:spPr>
          </c:errBars>
          <c:errBars>
            <c:errDir val="y"/>
            <c:errBarType val="both"/>
            <c:errValType val="cust"/>
            <c:noEndCap val="1"/>
            <c:plus>
              <c:numRef>
                <c:f>Sheet1!$K$2:$K$22</c:f>
                <c:numCache>
                  <c:formatCode>General</c:formatCode>
                  <c:ptCount val="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25</c:v>
                  </c:pt>
                  <c:pt idx="17">
                    <c:v>25</c:v>
                  </c:pt>
                  <c:pt idx="18">
                    <c:v>25</c:v>
                  </c:pt>
                  <c:pt idx="19">
                    <c:v>25</c:v>
                  </c:pt>
                  <c:pt idx="20">
                    <c:v>25</c:v>
                  </c:pt>
                </c:numCache>
              </c:numRef>
            </c:plus>
            <c:minus>
              <c:numRef>
                <c:f>Sheet1!$L$2:$L$22</c:f>
                <c:numCache>
                  <c:formatCode>General</c:formatCode>
                  <c:ptCount val="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numCache>
              </c:numRef>
            </c:minus>
            <c:spPr>
              <a:ln>
                <a:solidFill>
                  <a:schemeClr val="bg1">
                    <a:lumMod val="85000"/>
                  </a:schemeClr>
                </a:solidFill>
              </a:ln>
            </c:spPr>
          </c:errBars>
          <c:xVal>
            <c:numRef>
              <c:f>Sheet1!$B$2:$B$22</c:f>
              <c:numCache>
                <c:formatCode>0%</c:formatCode>
                <c:ptCount val="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0.25</c:v>
                </c:pt>
                <c:pt idx="18">
                  <c:v>0.5</c:v>
                </c:pt>
                <c:pt idx="19">
                  <c:v>0.75</c:v>
                </c:pt>
                <c:pt idx="20">
                  <c:v>1</c:v>
                </c:pt>
              </c:numCache>
            </c:numRef>
          </c:xVal>
          <c:yVal>
            <c:numRef>
              <c:f>Sheet1!$D$2:$D$22</c:f>
              <c:numCache>
                <c:formatCode>General</c:formatCode>
                <c:ptCount val="21"/>
                <c:pt idx="2">
                  <c:v>1</c:v>
                </c:pt>
                <c:pt idx="3">
                  <c:v>2</c:v>
                </c:pt>
                <c:pt idx="4">
                  <c:v>3</c:v>
                </c:pt>
                <c:pt idx="5">
                  <c:v>4</c:v>
                </c:pt>
                <c:pt idx="6">
                  <c:v>5</c:v>
                </c:pt>
                <c:pt idx="7">
                  <c:v>6</c:v>
                </c:pt>
                <c:pt idx="8">
                  <c:v>7</c:v>
                </c:pt>
                <c:pt idx="9">
                  <c:v>8</c:v>
                </c:pt>
                <c:pt idx="10">
                  <c:v>9</c:v>
                </c:pt>
                <c:pt idx="11">
                  <c:v>10</c:v>
                </c:pt>
                <c:pt idx="12">
                  <c:v>11</c:v>
                </c:pt>
                <c:pt idx="13">
                  <c:v>12</c:v>
                </c:pt>
                <c:pt idx="14">
                  <c:v>13</c:v>
                </c:pt>
                <c:pt idx="15">
                  <c:v>14</c:v>
                </c:pt>
                <c:pt idx="16">
                  <c:v>0</c:v>
                </c:pt>
                <c:pt idx="17">
                  <c:v>0</c:v>
                </c:pt>
                <c:pt idx="18">
                  <c:v>0</c:v>
                </c:pt>
                <c:pt idx="19">
                  <c:v>0</c:v>
                </c:pt>
                <c:pt idx="20">
                  <c:v>0</c:v>
                </c:pt>
              </c:numCache>
            </c:numRef>
          </c:yVal>
          <c:smooth val="0"/>
          <c:extLst>
            <c:ext xmlns:c15="http://schemas.microsoft.com/office/drawing/2012/chart" uri="{02D57815-91ED-43cb-92C2-25804820EDAC}">
              <c15:datalabelsRange>
                <c15:f>Sheet1!$A$2:$A$22</c15:f>
                <c15:dlblRangeCache>
                  <c:ptCount val="21"/>
                  <c:pt idx="2">
                    <c:v>Food security/insecurity</c:v>
                  </c:pt>
                  <c:pt idx="3">
                    <c:v>Challenging/concerning social situations</c:v>
                  </c:pt>
                  <c:pt idx="4">
                    <c:v>Financial security/insecurity or concerns that require help from the team</c:v>
                  </c:pt>
                  <c:pt idx="5">
                    <c:v>Difficulty following treatment plan</c:v>
                  </c:pt>
                  <c:pt idx="6">
                    <c:v>Age</c:v>
                  </c:pt>
                  <c:pt idx="7">
                    <c:v>Transplant status</c:v>
                  </c:pt>
                  <c:pt idx="8">
                    <c:v>Mental health</c:v>
                  </c:pt>
                  <c:pt idx="9">
                    <c:v>Medication side effects</c:v>
                  </c:pt>
                  <c:pt idx="10">
                    <c:v>Nutritional status</c:v>
                  </c:pt>
                  <c:pt idx="11">
                    <c:v>Monitoring after changes in treatment plan</c:v>
                  </c:pt>
                  <c:pt idx="12">
                    <c:v>Need to have a check up on other CF related issues</c:v>
                  </c:pt>
                  <c:pt idx="13">
                    <c:v>Number of illnesses/exacerbations in the last year</c:v>
                  </c:pt>
                  <c:pt idx="14">
                    <c:v>Need for respiratory cultures</c:v>
                  </c:pt>
                  <c:pt idx="15">
                    <c:v>Current lung function</c:v>
                  </c:pt>
                </c15:dlblRangeCache>
              </c15:datalabelsRange>
            </c:ext>
            <c:ext xmlns:c16="http://schemas.microsoft.com/office/drawing/2014/chart" uri="{C3380CC4-5D6E-409C-BE32-E72D297353CC}">
              <c16:uniqueId val="{00000027-8673-47C2-85DD-E88DA47B43B6}"/>
            </c:ext>
          </c:extLst>
        </c:ser>
        <c:dLbls>
          <c:showLegendKey val="0"/>
          <c:showVal val="0"/>
          <c:showCatName val="0"/>
          <c:showSerName val="0"/>
          <c:showPercent val="0"/>
          <c:showBubbleSize val="0"/>
        </c:dLbls>
        <c:axId val="881076488"/>
        <c:axId val="881078456"/>
        <c:extLst>
          <c:ext xmlns:c15="http://schemas.microsoft.com/office/drawing/2012/chart" uri="{02D57815-91ED-43cb-92C2-25804820EDAC}">
            <c15:filteredScatterSeries>
              <c15:ser>
                <c:idx val="3"/>
                <c:order val="3"/>
                <c:tx>
                  <c:strRef>
                    <c:extLst>
                      <c:ext uri="{02D57815-91ED-43cb-92C2-25804820EDAC}">
                        <c15:formulaRef>
                          <c15:sqref>Sheet1!$G$1</c15:sqref>
                        </c15:formulaRef>
                      </c:ext>
                    </c:extLst>
                    <c:strCache>
                      <c:ptCount val="1"/>
                      <c:pt idx="0">
                        <c:v>All
(n=)</c:v>
                      </c:pt>
                    </c:strCache>
                  </c:strRef>
                </c:tx>
                <c:spPr>
                  <a:ln w="19050">
                    <a:noFill/>
                  </a:ln>
                </c:spPr>
                <c:marker>
                  <c:symbol val="circle"/>
                  <c:size val="20"/>
                  <c:spPr>
                    <a:solidFill>
                      <a:srgbClr val="F49C10"/>
                    </a:solidFill>
                    <a:ln>
                      <a:noFill/>
                    </a:ln>
                  </c:spPr>
                </c:marker>
                <c:dLbls>
                  <c:spPr>
                    <a:noFill/>
                    <a:ln>
                      <a:noFill/>
                    </a:ln>
                    <a:effectLst/>
                  </c:spPr>
                  <c:txPr>
                    <a:bodyPr wrap="square" lIns="38100" tIns="19050" rIns="38100" bIns="19050" anchor="ctr">
                      <a:spAutoFit/>
                    </a:bodyPr>
                    <a:lstStyle/>
                    <a:p>
                      <a:pPr>
                        <a:defRPr sz="2000">
                          <a:solidFill>
                            <a:srgbClr val="F49C10"/>
                          </a:solidFill>
                          <a:latin typeface="Avenir Next LT Pro" panose="020B0504020202020204" pitchFamily="34" charset="0"/>
                        </a:defRPr>
                      </a:pPr>
                      <a:endParaRPr lang="en-US"/>
                    </a:p>
                  </c:txPr>
                  <c:dLblPos val="r"/>
                  <c:showLegendKey val="0"/>
                  <c:showVal val="0"/>
                  <c:showCatName val="1"/>
                  <c:showSerName val="0"/>
                  <c:showPercent val="0"/>
                  <c:showBubbleSize val="0"/>
                  <c:showLeaderLines val="0"/>
                  <c:extLst>
                    <c:ext uri="{CE6537A1-D6FC-4f65-9D91-7224C49458BB}">
                      <c15:showLeaderLines val="1"/>
                    </c:ext>
                  </c:extLst>
                </c:dLbls>
                <c:xVal>
                  <c:numRef>
                    <c:extLst>
                      <c:ext uri="{02D57815-91ED-43cb-92C2-25804820EDAC}">
                        <c15:formulaRef>
                          <c15:sqref>Sheet1!$G$2:$G$13</c15:sqref>
                        </c15:formulaRef>
                      </c:ext>
                    </c:extLst>
                    <c:numCache>
                      <c:formatCode>General</c:formatCode>
                      <c:ptCount val="12"/>
                    </c:numCache>
                  </c:numRef>
                </c:xVal>
                <c:yVal>
                  <c:numRef>
                    <c:extLst>
                      <c:ext uri="{02D57815-91ED-43cb-92C2-25804820EDAC}">
                        <c15:formulaRef>
                          <c15:sqref>Sheet1!$H$2:$H$13</c15:sqref>
                        </c15:formulaRef>
                      </c:ext>
                    </c:extLst>
                    <c:numCache>
                      <c:formatCode>General</c:formatCode>
                      <c:ptCount val="12"/>
                    </c:numCache>
                  </c:numRef>
                </c:yVal>
                <c:smooth val="0"/>
                <c:extLst>
                  <c:ext xmlns:c16="http://schemas.microsoft.com/office/drawing/2014/chart" uri="{C3380CC4-5D6E-409C-BE32-E72D297353CC}">
                    <c16:uniqueId val="{00000028-8673-47C2-85DD-E88DA47B43B6}"/>
                  </c:ext>
                </c:extLst>
              </c15:ser>
            </c15:filteredScatterSeries>
            <c15:filteredScatterSeries>
              <c15:ser>
                <c:idx val="4"/>
                <c:order val="4"/>
                <c:tx>
                  <c:strRef>
                    <c:extLst xmlns:c15="http://schemas.microsoft.com/office/drawing/2012/chart">
                      <c:ext xmlns:c15="http://schemas.microsoft.com/office/drawing/2012/chart" uri="{02D57815-91ED-43cb-92C2-25804820EDAC}">
                        <c15:formulaRef>
                          <c15:sqref>Sheet1!$I$1</c15:sqref>
                        </c15:formulaRef>
                      </c:ext>
                    </c:extLst>
                    <c:strCache>
                      <c:ptCount val="1"/>
                      <c:pt idx="0">
                        <c:v>All (n=)</c:v>
                      </c:pt>
                    </c:strCache>
                  </c:strRef>
                </c:tx>
                <c:spPr>
                  <a:ln w="19050">
                    <a:noFill/>
                  </a:ln>
                </c:spPr>
                <c:marker>
                  <c:symbol val="circle"/>
                  <c:size val="20"/>
                  <c:spPr>
                    <a:solidFill>
                      <a:srgbClr val="96C121"/>
                    </a:solidFill>
                    <a:ln>
                      <a:noFill/>
                    </a:ln>
                  </c:spPr>
                </c:marker>
                <c:dLbls>
                  <c:spPr>
                    <a:noFill/>
                    <a:ln>
                      <a:noFill/>
                    </a:ln>
                    <a:effectLst/>
                  </c:spPr>
                  <c:txPr>
                    <a:bodyPr wrap="square" lIns="38100" tIns="19050" rIns="38100" bIns="19050" anchor="ctr">
                      <a:spAutoFit/>
                    </a:bodyPr>
                    <a:lstStyle/>
                    <a:p>
                      <a:pPr>
                        <a:defRPr sz="2000">
                          <a:solidFill>
                            <a:srgbClr val="96C121"/>
                          </a:solidFill>
                          <a:latin typeface="Avenir Black" panose="02000503020000020003"/>
                        </a:defRPr>
                      </a:pPr>
                      <a:endParaRPr lang="en-US"/>
                    </a:p>
                  </c:txPr>
                  <c:dLblPos val="r"/>
                  <c:showLegendKey val="0"/>
                  <c:showVal val="0"/>
                  <c:showCatName val="1"/>
                  <c:showSerName val="0"/>
                  <c:showPercent val="0"/>
                  <c:showBubbleSize val="0"/>
                  <c:showLeaderLines val="0"/>
                  <c:extLst xmlns:c15="http://schemas.microsoft.com/office/drawing/2012/chart">
                    <c:ext xmlns:c15="http://schemas.microsoft.com/office/drawing/2012/chart" uri="{CE6537A1-D6FC-4f65-9D91-7224C49458BB}">
                      <c15:showLeaderLines val="1"/>
                    </c:ext>
                  </c:extLst>
                </c:dLbls>
                <c:xVal>
                  <c:numRef>
                    <c:extLst xmlns:c15="http://schemas.microsoft.com/office/drawing/2012/chart">
                      <c:ext xmlns:c15="http://schemas.microsoft.com/office/drawing/2012/chart" uri="{02D57815-91ED-43cb-92C2-25804820EDAC}">
                        <c15:formulaRef>
                          <c15:sqref>Sheet1!$I$2:$I$13</c15:sqref>
                        </c15:formulaRef>
                      </c:ext>
                    </c:extLst>
                    <c:numCache>
                      <c:formatCode>General</c:formatCode>
                      <c:ptCount val="12"/>
                      <c:pt idx="2" formatCode="0%">
                        <c:v>0.8</c:v>
                      </c:pt>
                      <c:pt idx="3" formatCode="0%">
                        <c:v>0.8</c:v>
                      </c:pt>
                      <c:pt idx="4" formatCode="0%">
                        <c:v>0.8</c:v>
                      </c:pt>
                      <c:pt idx="7" formatCode="0%">
                        <c:v>0.8</c:v>
                      </c:pt>
                      <c:pt idx="8" formatCode="0%">
                        <c:v>0.8</c:v>
                      </c:pt>
                      <c:pt idx="9" formatCode="0%">
                        <c:v>0.8</c:v>
                      </c:pt>
                      <c:pt idx="10" formatCode="0%">
                        <c:v>0.8</c:v>
                      </c:pt>
                      <c:pt idx="11" formatCode="0%">
                        <c:v>0.8</c:v>
                      </c:pt>
                    </c:numCache>
                  </c:numRef>
                </c:xVal>
                <c:yVal>
                  <c:numRef>
                    <c:extLst xmlns:c15="http://schemas.microsoft.com/office/drawing/2012/chart">
                      <c:ext xmlns:c15="http://schemas.microsoft.com/office/drawing/2012/chart" uri="{02D57815-91ED-43cb-92C2-25804820EDAC}">
                        <c15:formulaRef>
                          <c15:sqref>Sheet1!$J$2:$J$13</c15:sqref>
                        </c15:formulaRef>
                      </c:ext>
                    </c:extLst>
                    <c:numCache>
                      <c:formatCode>General</c:formatCode>
                      <c:ptCount val="12"/>
                      <c:pt idx="2">
                        <c:v>5</c:v>
                      </c:pt>
                      <c:pt idx="3">
                        <c:v>3</c:v>
                      </c:pt>
                      <c:pt idx="4">
                        <c:v>4</c:v>
                      </c:pt>
                      <c:pt idx="7">
                        <c:v>9</c:v>
                      </c:pt>
                      <c:pt idx="8">
                        <c:v>7</c:v>
                      </c:pt>
                      <c:pt idx="9">
                        <c:v>2</c:v>
                      </c:pt>
                      <c:pt idx="10">
                        <c:v>10</c:v>
                      </c:pt>
                      <c:pt idx="11">
                        <c:v>1</c:v>
                      </c:pt>
                    </c:numCache>
                  </c:numRef>
                </c:yVal>
                <c:smooth val="0"/>
                <c:extLst xmlns:c15="http://schemas.microsoft.com/office/drawing/2012/chart">
                  <c:ext xmlns:c16="http://schemas.microsoft.com/office/drawing/2014/chart" uri="{C3380CC4-5D6E-409C-BE32-E72D297353CC}">
                    <c16:uniqueId val="{00000029-8673-47C2-85DD-E88DA47B43B6}"/>
                  </c:ext>
                </c:extLst>
              </c15:ser>
            </c15:filteredScatterSeries>
          </c:ext>
        </c:extLst>
      </c:scatterChart>
      <c:valAx>
        <c:axId val="881076488"/>
        <c:scaling>
          <c:orientation val="minMax"/>
          <c:max val="1.05"/>
          <c:min val="-1.05"/>
        </c:scaling>
        <c:delete val="1"/>
        <c:axPos val="b"/>
        <c:numFmt formatCode="General" sourceLinked="1"/>
        <c:majorTickMark val="out"/>
        <c:minorTickMark val="none"/>
        <c:tickLblPos val="nextTo"/>
        <c:crossAx val="881078456"/>
        <c:crosses val="autoZero"/>
        <c:crossBetween val="midCat"/>
      </c:valAx>
      <c:valAx>
        <c:axId val="881078456"/>
        <c:scaling>
          <c:orientation val="minMax"/>
          <c:max val="14.5"/>
          <c:min val="0"/>
        </c:scaling>
        <c:delete val="1"/>
        <c:axPos val="l"/>
        <c:numFmt formatCode="General" sourceLinked="1"/>
        <c:majorTickMark val="out"/>
        <c:minorTickMark val="none"/>
        <c:tickLblPos val="nextTo"/>
        <c:crossAx val="88107648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8BE8774-7A88-E71A-DD24-583EA8ACC15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8C48F53-A91B-AE16-55D5-CC0F022FC90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A9FA4B4-6902-B740-81A7-FCE2FA5A2A1D}" type="datetimeFigureOut">
              <a:rPr lang="en-US" smtClean="0"/>
              <a:t>3/12/2024</a:t>
            </a:fld>
            <a:endParaRPr lang="en-US"/>
          </a:p>
        </p:txBody>
      </p:sp>
      <p:sp>
        <p:nvSpPr>
          <p:cNvPr id="4" name="Footer Placeholder 3">
            <a:extLst>
              <a:ext uri="{FF2B5EF4-FFF2-40B4-BE49-F238E27FC236}">
                <a16:creationId xmlns:a16="http://schemas.microsoft.com/office/drawing/2014/main" id="{2D34A3C6-0046-008C-6211-798F2A2C437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9CA7CBA-B9B8-8AA0-E2EF-EBB77732275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5C0CF4-A1C6-EF46-9A74-A262EEF6DADA}" type="slidenum">
              <a:rPr lang="en-US" smtClean="0"/>
              <a:t>‹#›</a:t>
            </a:fld>
            <a:endParaRPr lang="en-US"/>
          </a:p>
        </p:txBody>
      </p:sp>
    </p:spTree>
    <p:extLst>
      <p:ext uri="{BB962C8B-B14F-4D97-AF65-F5344CB8AC3E}">
        <p14:creationId xmlns:p14="http://schemas.microsoft.com/office/powerpoint/2010/main" val="448003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32C13A-F644-4692-8F86-1F2C13574FCA}" type="datetimeFigureOut">
              <a:rPr lang="en-US" smtClean="0"/>
              <a:t>3/12/2024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39742B-03C7-4F05-9867-18B5E99A6C2B}" type="slidenum">
              <a:rPr lang="en-US" smtClean="0"/>
              <a:t>‹#›</a:t>
            </a:fld>
            <a:endParaRPr lang="en-US"/>
          </a:p>
        </p:txBody>
      </p:sp>
    </p:spTree>
    <p:extLst>
      <p:ext uri="{BB962C8B-B14F-4D97-AF65-F5344CB8AC3E}">
        <p14:creationId xmlns:p14="http://schemas.microsoft.com/office/powerpoint/2010/main" val="3491261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39742B-03C7-4F05-9867-18B5E99A6C2B}" type="slidenum">
              <a:rPr lang="en-US" smtClean="0"/>
              <a:t>1</a:t>
            </a:fld>
            <a:endParaRPr lang="en-US"/>
          </a:p>
        </p:txBody>
      </p:sp>
    </p:spTree>
    <p:extLst>
      <p:ext uri="{BB962C8B-B14F-4D97-AF65-F5344CB8AC3E}">
        <p14:creationId xmlns:p14="http://schemas.microsoft.com/office/powerpoint/2010/main" val="1270270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What about QI? </a:t>
            </a:r>
            <a:endParaRPr lang="en-US" dirty="0"/>
          </a:p>
        </p:txBody>
      </p:sp>
      <p:sp>
        <p:nvSpPr>
          <p:cNvPr id="4" name="Slide Number Placeholder 3"/>
          <p:cNvSpPr>
            <a:spLocks noGrp="1"/>
          </p:cNvSpPr>
          <p:nvPr>
            <p:ph type="sldNum" sz="quarter" idx="5"/>
          </p:nvPr>
        </p:nvSpPr>
        <p:spPr/>
        <p:txBody>
          <a:bodyPr/>
          <a:lstStyle/>
          <a:p>
            <a:fld id="{C139742B-03C7-4F05-9867-18B5E99A6C2B}" type="slidenum">
              <a:rPr lang="en-US" smtClean="0"/>
              <a:t>10</a:t>
            </a:fld>
            <a:endParaRPr lang="en-US"/>
          </a:p>
        </p:txBody>
      </p:sp>
    </p:spTree>
    <p:extLst>
      <p:ext uri="{BB962C8B-B14F-4D97-AF65-F5344CB8AC3E}">
        <p14:creationId xmlns:p14="http://schemas.microsoft.com/office/powerpoint/2010/main" val="1467409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465887" indent="-465887">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Care centers annually receive a care center report in it they can see how they compare to other care centers in many different facets including outcomes. This bar graph from 2014 represents the lung function, as measured by FEV, in 6 to 17 year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olds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every center. The red bar represents your center. They can see they are above national average and also see that there are many centers doing better and this may be an area they wish to work to improve. What I want you to see as well is the great variability in outcomes with the highest performing center achieving FEV1 over 100% and the worst performing site at about 70 pp.</a:t>
            </a:r>
            <a:r>
              <a:rPr lang="en-US" dirty="0">
                <a:effectLst/>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B950FD38-5DF6-487E-A63A-9753C0310B6F}" type="slidenum">
              <a:rPr lang="en-US" smtClean="0"/>
              <a:pPr>
                <a:defRPr/>
              </a:pPr>
              <a:t>11</a:t>
            </a:fld>
            <a:endParaRPr lang="en-US"/>
          </a:p>
        </p:txBody>
      </p:sp>
    </p:spTree>
    <p:extLst>
      <p:ext uri="{BB962C8B-B14F-4D97-AF65-F5344CB8AC3E}">
        <p14:creationId xmlns:p14="http://schemas.microsoft.com/office/powerpoint/2010/main" val="3085765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do we need QI? Variability of performance; in this case in the use of azithromycin.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they also receive data on how they use guideline recommended interventions. In this case I am showing you the use of chronic azithromycin in patients 6 years and older as per guideline recommendations. The center in red is right at national average, but has opportunity to improve as only some 70% of their eligible patients are on it. And again take note of the variability between centers. There are some that achieve 100% and some were not even 20% of their patients are on national guideline recommended treatments.</a:t>
            </a:r>
          </a:p>
          <a:p>
            <a:endParaRPr lang="en-US" dirty="0"/>
          </a:p>
        </p:txBody>
      </p:sp>
      <p:sp>
        <p:nvSpPr>
          <p:cNvPr id="4" name="Slide Number Placeholder 3"/>
          <p:cNvSpPr>
            <a:spLocks noGrp="1"/>
          </p:cNvSpPr>
          <p:nvPr>
            <p:ph type="sldNum" sz="quarter" idx="10"/>
          </p:nvPr>
        </p:nvSpPr>
        <p:spPr/>
        <p:txBody>
          <a:bodyPr/>
          <a:lstStyle/>
          <a:p>
            <a:fld id="{C139742B-03C7-4F05-9867-18B5E99A6C2B}" type="slidenum">
              <a:rPr lang="en-US" smtClean="0"/>
              <a:t>12</a:t>
            </a:fld>
            <a:endParaRPr lang="en-US"/>
          </a:p>
        </p:txBody>
      </p:sp>
    </p:spTree>
    <p:extLst>
      <p:ext uri="{BB962C8B-B14F-4D97-AF65-F5344CB8AC3E}">
        <p14:creationId xmlns:p14="http://schemas.microsoft.com/office/powerpoint/2010/main" val="763252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Foundation recognized this and set a goal that care delivery and outcomes should be similar across the care centers. We aim to achieve this aspirational goal by supporting QI. Look at slide.</a:t>
            </a:r>
          </a:p>
          <a:p>
            <a:endParaRPr lang="en-US" dirty="0"/>
          </a:p>
        </p:txBody>
      </p:sp>
      <p:sp>
        <p:nvSpPr>
          <p:cNvPr id="4" name="Slide Number Placeholder 3"/>
          <p:cNvSpPr>
            <a:spLocks noGrp="1"/>
          </p:cNvSpPr>
          <p:nvPr>
            <p:ph type="sldNum" sz="quarter" idx="5"/>
          </p:nvPr>
        </p:nvSpPr>
        <p:spPr/>
        <p:txBody>
          <a:bodyPr/>
          <a:lstStyle/>
          <a:p>
            <a:fld id="{C139742B-03C7-4F05-9867-18B5E99A6C2B}" type="slidenum">
              <a:rPr lang="en-US" smtClean="0"/>
              <a:t>13</a:t>
            </a:fld>
            <a:endParaRPr lang="en-US"/>
          </a:p>
        </p:txBody>
      </p:sp>
    </p:spTree>
    <p:extLst>
      <p:ext uri="{BB962C8B-B14F-4D97-AF65-F5344CB8AC3E}">
        <p14:creationId xmlns:p14="http://schemas.microsoft.com/office/powerpoint/2010/main" val="1873151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And here is the impact of supporting the CF care model of interdisciplinary care, registry data, evidence-based guidelines and quality improvement. There are always going to be superstars and there are always going to be laggards, but the care center network as a whole has continued to improve. You can see this when graphing lung function against BMI for adults in the first and children in the second graph. Incremental improvements are obvious in 5 year bands across the care center network. Something important happens between 2016 and 2021 and we will soon get to that.</a:t>
            </a:r>
            <a:r>
              <a:rPr lang="en-US" dirty="0">
                <a:effectLst/>
              </a:rPr>
              <a:t> </a:t>
            </a:r>
            <a:endParaRPr lang="en-US" dirty="0"/>
          </a:p>
        </p:txBody>
      </p:sp>
      <p:sp>
        <p:nvSpPr>
          <p:cNvPr id="4" name="Slide Number Placeholder 3"/>
          <p:cNvSpPr>
            <a:spLocks noGrp="1"/>
          </p:cNvSpPr>
          <p:nvPr>
            <p:ph type="sldNum" sz="quarter" idx="5"/>
          </p:nvPr>
        </p:nvSpPr>
        <p:spPr/>
        <p:txBody>
          <a:bodyPr/>
          <a:lstStyle/>
          <a:p>
            <a:fld id="{C139742B-03C7-4F05-9867-18B5E99A6C2B}" type="slidenum">
              <a:rPr lang="en-US" smtClean="0"/>
              <a:t>14</a:t>
            </a:fld>
            <a:endParaRPr lang="en-US"/>
          </a:p>
        </p:txBody>
      </p:sp>
    </p:spTree>
    <p:extLst>
      <p:ext uri="{BB962C8B-B14F-4D97-AF65-F5344CB8AC3E}">
        <p14:creationId xmlns:p14="http://schemas.microsoft.com/office/powerpoint/2010/main" val="1803090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result is not just FEV1 or BMI. The result is that this killer of children is now a disease of adults. Even in 1992 only 30% of individuals with CF were adults. Today, it is 60%. I hope you are starting to get a sense of why this may be the best story in medicine.</a:t>
            </a:r>
          </a:p>
          <a:p>
            <a:endParaRPr lang="en-US" dirty="0"/>
          </a:p>
        </p:txBody>
      </p:sp>
      <p:sp>
        <p:nvSpPr>
          <p:cNvPr id="4" name="Slide Number Placeholder 3"/>
          <p:cNvSpPr>
            <a:spLocks noGrp="1"/>
          </p:cNvSpPr>
          <p:nvPr>
            <p:ph type="sldNum" sz="quarter" idx="5"/>
          </p:nvPr>
        </p:nvSpPr>
        <p:spPr/>
        <p:txBody>
          <a:bodyPr/>
          <a:lstStyle/>
          <a:p>
            <a:fld id="{C139742B-03C7-4F05-9867-18B5E99A6C2B}" type="slidenum">
              <a:rPr lang="en-US" smtClean="0"/>
              <a:t>15</a:t>
            </a:fld>
            <a:endParaRPr lang="en-US"/>
          </a:p>
        </p:txBody>
      </p:sp>
    </p:spTree>
    <p:extLst>
      <p:ext uri="{BB962C8B-B14F-4D97-AF65-F5344CB8AC3E}">
        <p14:creationId xmlns:p14="http://schemas.microsoft.com/office/powerpoint/2010/main" val="3269456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YES it is more than just about lung function or weight. From Dr. Matthews recognition that he needed to treat the family to today a hallmark of CF care and the care model is holistic care.</a:t>
            </a:r>
          </a:p>
          <a:p>
            <a:endParaRPr lang="en-US" dirty="0"/>
          </a:p>
        </p:txBody>
      </p:sp>
      <p:sp>
        <p:nvSpPr>
          <p:cNvPr id="4" name="Slide Number Placeholder 3"/>
          <p:cNvSpPr>
            <a:spLocks noGrp="1"/>
          </p:cNvSpPr>
          <p:nvPr>
            <p:ph type="sldNum" sz="quarter" idx="5"/>
          </p:nvPr>
        </p:nvSpPr>
        <p:spPr/>
        <p:txBody>
          <a:bodyPr/>
          <a:lstStyle/>
          <a:p>
            <a:fld id="{C139742B-03C7-4F05-9867-18B5E99A6C2B}" type="slidenum">
              <a:rPr lang="en-US" smtClean="0"/>
              <a:t>16</a:t>
            </a:fld>
            <a:endParaRPr lang="en-US"/>
          </a:p>
        </p:txBody>
      </p:sp>
    </p:spTree>
    <p:extLst>
      <p:ext uri="{BB962C8B-B14F-4D97-AF65-F5344CB8AC3E}">
        <p14:creationId xmlns:p14="http://schemas.microsoft.com/office/powerpoint/2010/main" val="2551224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the adult population grew and they reminded us that there is more to living with CF than hours on end of therapies. The voice of the person with CF within the Foundation was reawakened. We have quickly evolved over the past 7 years to offer community conferences, have individuals with CF serve and lead committees and QI projects. The Chair of our Board of Trustees is KC White a person with CF. Again, the Chair of the Board of this disease that was discovered through autopsies of infants is an adult with that disease. Best story in medicine?</a:t>
            </a:r>
          </a:p>
          <a:p>
            <a:endParaRPr lang="en-US" dirty="0"/>
          </a:p>
        </p:txBody>
      </p:sp>
      <p:sp>
        <p:nvSpPr>
          <p:cNvPr id="4" name="Slide Number Placeholder 3"/>
          <p:cNvSpPr>
            <a:spLocks noGrp="1"/>
          </p:cNvSpPr>
          <p:nvPr>
            <p:ph type="sldNum" sz="quarter" idx="5"/>
          </p:nvPr>
        </p:nvSpPr>
        <p:spPr/>
        <p:txBody>
          <a:bodyPr/>
          <a:lstStyle/>
          <a:p>
            <a:fld id="{C139742B-03C7-4F05-9867-18B5E99A6C2B}" type="slidenum">
              <a:rPr lang="en-US" smtClean="0"/>
              <a:t>17</a:t>
            </a:fld>
            <a:endParaRPr lang="en-US"/>
          </a:p>
        </p:txBody>
      </p:sp>
    </p:spTree>
    <p:extLst>
      <p:ext uri="{BB962C8B-B14F-4D97-AF65-F5344CB8AC3E}">
        <p14:creationId xmlns:p14="http://schemas.microsoft.com/office/powerpoint/2010/main" val="1890439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But the voice of the individual with CF doesn’t stop there. Care providers are encouraged and dare I say now trained through offerings from the Foundation to be more empathetic and understanding of what an individual’s day can look like. The treatment burden for people with CF has traditionally been heavy. Through our Partnerships Enhancement Program care teams are taught more effective ways to partner and communicate and the ultimate result is improved ability to sustain daily care and these burdensome regimens.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8D62EC8E-FBA8-4731-A608-685D58498FF1}" type="slidenum">
              <a:rPr lang="en-US" smtClean="0">
                <a:solidFill>
                  <a:prstClr val="black"/>
                </a:solidFill>
                <a:latin typeface="Century Gothic"/>
              </a:rPr>
              <a:pPr/>
              <a:t>18</a:t>
            </a:fld>
            <a:endParaRPr lang="en-US" dirty="0">
              <a:solidFill>
                <a:prstClr val="black"/>
              </a:solidFill>
              <a:latin typeface="Century Gothic"/>
            </a:endParaRPr>
          </a:p>
        </p:txBody>
      </p:sp>
    </p:spTree>
    <p:extLst>
      <p:ext uri="{BB962C8B-B14F-4D97-AF65-F5344CB8AC3E}">
        <p14:creationId xmlns:p14="http://schemas.microsoft.com/office/powerpoint/2010/main" val="2076772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In 2014 an international study we funded assessing the state of mental health in individuals with CF was published, called TIDES. </a:t>
            </a:r>
            <a:endParaRPr lang="en-US" dirty="0"/>
          </a:p>
        </p:txBody>
      </p:sp>
      <p:sp>
        <p:nvSpPr>
          <p:cNvPr id="4" name="Slide Number Placeholder 3"/>
          <p:cNvSpPr>
            <a:spLocks noGrp="1"/>
          </p:cNvSpPr>
          <p:nvPr>
            <p:ph type="sldNum" sz="quarter" idx="5"/>
          </p:nvPr>
        </p:nvSpPr>
        <p:spPr/>
        <p:txBody>
          <a:bodyPr/>
          <a:lstStyle/>
          <a:p>
            <a:fld id="{C139742B-03C7-4F05-9867-18B5E99A6C2B}" type="slidenum">
              <a:rPr lang="en-US" smtClean="0"/>
              <a:t>19</a:t>
            </a:fld>
            <a:endParaRPr lang="en-US"/>
          </a:p>
        </p:txBody>
      </p:sp>
    </p:spTree>
    <p:extLst>
      <p:ext uri="{BB962C8B-B14F-4D97-AF65-F5344CB8AC3E}">
        <p14:creationId xmlns:p14="http://schemas.microsoft.com/office/powerpoint/2010/main" val="187706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is my dense disclosure statement. It basically states that I work for the CF Foundation and that the Foundation makes mission related investments to advance drug development and that the Foundation may receive milestone payments or royalties. </a:t>
            </a:r>
          </a:p>
          <a:p>
            <a:endParaRPr lang="en-US" dirty="0"/>
          </a:p>
        </p:txBody>
      </p:sp>
      <p:sp>
        <p:nvSpPr>
          <p:cNvPr id="4" name="Slide Number Placeholder 3"/>
          <p:cNvSpPr>
            <a:spLocks noGrp="1"/>
          </p:cNvSpPr>
          <p:nvPr>
            <p:ph type="sldNum" sz="quarter" idx="5"/>
          </p:nvPr>
        </p:nvSpPr>
        <p:spPr/>
        <p:txBody>
          <a:bodyPr/>
          <a:lstStyle/>
          <a:p>
            <a:fld id="{C139742B-03C7-4F05-9867-18B5E99A6C2B}" type="slidenum">
              <a:rPr lang="en-US" smtClean="0"/>
              <a:t>2</a:t>
            </a:fld>
            <a:endParaRPr lang="en-US"/>
          </a:p>
        </p:txBody>
      </p:sp>
    </p:spTree>
    <p:extLst>
      <p:ext uri="{BB962C8B-B14F-4D97-AF65-F5344CB8AC3E}">
        <p14:creationId xmlns:p14="http://schemas.microsoft.com/office/powerpoint/2010/main" val="3824693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Probably no surprise but people with CF and their caregivers were found to suffer from depression and anxiety at 2 to 3 times the general rates.</a:t>
            </a:r>
          </a:p>
          <a:p>
            <a:endParaRPr lang="en-US" dirty="0"/>
          </a:p>
        </p:txBody>
      </p:sp>
      <p:sp>
        <p:nvSpPr>
          <p:cNvPr id="4" name="Slide Number Placeholder 3"/>
          <p:cNvSpPr>
            <a:spLocks noGrp="1"/>
          </p:cNvSpPr>
          <p:nvPr>
            <p:ph type="sldNum" sz="quarter" idx="5"/>
          </p:nvPr>
        </p:nvSpPr>
        <p:spPr/>
        <p:txBody>
          <a:bodyPr/>
          <a:lstStyle/>
          <a:p>
            <a:fld id="{C139742B-03C7-4F05-9867-18B5E99A6C2B}" type="slidenum">
              <a:rPr lang="en-US" smtClean="0"/>
              <a:t>20</a:t>
            </a:fld>
            <a:endParaRPr lang="en-US"/>
          </a:p>
        </p:txBody>
      </p:sp>
    </p:spTree>
    <p:extLst>
      <p:ext uri="{BB962C8B-B14F-4D97-AF65-F5344CB8AC3E}">
        <p14:creationId xmlns:p14="http://schemas.microsoft.com/office/powerpoint/2010/main" val="1700268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What may be surprising is what we did about it. This was a call to action for us. As my boss and the Chief Medical Officer at the Foundation, Bruce Marshall said there is no health without mental health. Read slide.</a:t>
            </a:r>
          </a:p>
          <a:p>
            <a:endParaRPr lang="en-US" dirty="0"/>
          </a:p>
        </p:txBody>
      </p:sp>
      <p:sp>
        <p:nvSpPr>
          <p:cNvPr id="4" name="Slide Number Placeholder 3"/>
          <p:cNvSpPr>
            <a:spLocks noGrp="1"/>
          </p:cNvSpPr>
          <p:nvPr>
            <p:ph type="sldNum" sz="quarter" idx="5"/>
          </p:nvPr>
        </p:nvSpPr>
        <p:spPr/>
        <p:txBody>
          <a:bodyPr/>
          <a:lstStyle/>
          <a:p>
            <a:fld id="{C139742B-03C7-4F05-9867-18B5E99A6C2B}" type="slidenum">
              <a:rPr lang="en-US" smtClean="0"/>
              <a:t>21</a:t>
            </a:fld>
            <a:endParaRPr lang="en-US"/>
          </a:p>
        </p:txBody>
      </p:sp>
    </p:spTree>
    <p:extLst>
      <p:ext uri="{BB962C8B-B14F-4D97-AF65-F5344CB8AC3E}">
        <p14:creationId xmlns:p14="http://schemas.microsoft.com/office/powerpoint/2010/main" val="562703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 could go on with clinical care and I will in a moment, but remember the initial mission of the CF Foundation was to find a cure for CF.</a:t>
            </a:r>
          </a:p>
          <a:p>
            <a:endParaRPr lang="en-US" dirty="0"/>
          </a:p>
        </p:txBody>
      </p:sp>
      <p:sp>
        <p:nvSpPr>
          <p:cNvPr id="4" name="Slide Number Placeholder 3"/>
          <p:cNvSpPr>
            <a:spLocks noGrp="1"/>
          </p:cNvSpPr>
          <p:nvPr>
            <p:ph type="sldNum" sz="quarter" idx="5"/>
          </p:nvPr>
        </p:nvSpPr>
        <p:spPr/>
        <p:txBody>
          <a:bodyPr/>
          <a:lstStyle/>
          <a:p>
            <a:fld id="{C139742B-03C7-4F05-9867-18B5E99A6C2B}" type="slidenum">
              <a:rPr lang="en-US" smtClean="0"/>
              <a:t>22</a:t>
            </a:fld>
            <a:endParaRPr lang="en-US"/>
          </a:p>
        </p:txBody>
      </p:sp>
    </p:spTree>
    <p:extLst>
      <p:ext uri="{BB962C8B-B14F-4D97-AF65-F5344CB8AC3E}">
        <p14:creationId xmlns:p14="http://schemas.microsoft.com/office/powerpoint/2010/main" val="573815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So let’s pivot from care to cure.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2D6622-927C-4526-BD93-2E7C4655B0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82517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were other modulators but I am going to jump straight to 2019 when in 2019 a RCT was published showing that a triple combination of a potentiator with 2 correctors could treat those with just a single F508 deletion, which in the US makes up to close to 90% of individuals with CF. The corrector molecules improve both processing and trafficking of CFTR, in other words the basic defect. In blue you can see a significant decrease in sweat chloride values and about a 14% increase in FEV1. Since its introduction in the US in late 2019 this drug has been transformative for those eligible to take it based on their genotype.</a:t>
            </a:r>
          </a:p>
          <a:p>
            <a:endParaRPr lang="en-US" dirty="0"/>
          </a:p>
        </p:txBody>
      </p:sp>
      <p:sp>
        <p:nvSpPr>
          <p:cNvPr id="4" name="Slide Number Placeholder 3"/>
          <p:cNvSpPr>
            <a:spLocks noGrp="1"/>
          </p:cNvSpPr>
          <p:nvPr>
            <p:ph type="sldNum" sz="quarter" idx="5"/>
          </p:nvPr>
        </p:nvSpPr>
        <p:spPr/>
        <p:txBody>
          <a:bodyPr/>
          <a:lstStyle/>
          <a:p>
            <a:fld id="{C139742B-03C7-4F05-9867-18B5E99A6C2B}" type="slidenum">
              <a:rPr lang="en-US" smtClean="0"/>
              <a:t>24</a:t>
            </a:fld>
            <a:endParaRPr lang="en-US"/>
          </a:p>
        </p:txBody>
      </p:sp>
    </p:spTree>
    <p:extLst>
      <p:ext uri="{BB962C8B-B14F-4D97-AF65-F5344CB8AC3E}">
        <p14:creationId xmlns:p14="http://schemas.microsoft.com/office/powerpoint/2010/main" val="9872309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number of </a:t>
            </a:r>
            <a:r>
              <a:rPr lang="en-US" dirty="0" err="1"/>
              <a:t>pwCF</a:t>
            </a:r>
            <a:r>
              <a:rPr lang="en-US" dirty="0"/>
              <a:t> in the US CFFPR who are eligible based on their genetics who are on modulators. In yellow are some 3000 </a:t>
            </a:r>
            <a:r>
              <a:rPr lang="en-US" dirty="0" err="1"/>
              <a:t>peope</a:t>
            </a:r>
            <a:r>
              <a:rPr lang="en-US" dirty="0"/>
              <a:t> who are eligible but for some reason are not on it.</a:t>
            </a:r>
          </a:p>
        </p:txBody>
      </p:sp>
      <p:sp>
        <p:nvSpPr>
          <p:cNvPr id="4" name="Slide Number Placeholder 3"/>
          <p:cNvSpPr>
            <a:spLocks noGrp="1"/>
          </p:cNvSpPr>
          <p:nvPr>
            <p:ph type="sldNum" sz="quarter" idx="5"/>
          </p:nvPr>
        </p:nvSpPr>
        <p:spPr/>
        <p:txBody>
          <a:bodyPr/>
          <a:lstStyle/>
          <a:p>
            <a:fld id="{C139742B-03C7-4F05-9867-18B5E99A6C2B}" type="slidenum">
              <a:rPr lang="en-US" smtClean="0"/>
              <a:t>25</a:t>
            </a:fld>
            <a:endParaRPr lang="en-US"/>
          </a:p>
        </p:txBody>
      </p:sp>
    </p:spTree>
    <p:extLst>
      <p:ext uri="{BB962C8B-B14F-4D97-AF65-F5344CB8AC3E}">
        <p14:creationId xmlns:p14="http://schemas.microsoft.com/office/powerpoint/2010/main" val="3015411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the remarkable increases in predicted survival we’ve witnessed.</a:t>
            </a:r>
          </a:p>
        </p:txBody>
      </p:sp>
      <p:sp>
        <p:nvSpPr>
          <p:cNvPr id="4" name="Slide Number Placeholder 3"/>
          <p:cNvSpPr>
            <a:spLocks noGrp="1"/>
          </p:cNvSpPr>
          <p:nvPr>
            <p:ph type="sldNum" sz="quarter" idx="5"/>
          </p:nvPr>
        </p:nvSpPr>
        <p:spPr/>
        <p:txBody>
          <a:bodyPr/>
          <a:lstStyle/>
          <a:p>
            <a:fld id="{C139742B-03C7-4F05-9867-18B5E99A6C2B}" type="slidenum">
              <a:rPr lang="en-US" smtClean="0"/>
              <a:t>26</a:t>
            </a:fld>
            <a:endParaRPr lang="en-US"/>
          </a:p>
        </p:txBody>
      </p:sp>
    </p:spTree>
    <p:extLst>
      <p:ext uri="{BB962C8B-B14F-4D97-AF65-F5344CB8AC3E}">
        <p14:creationId xmlns:p14="http://schemas.microsoft.com/office/powerpoint/2010/main" val="6659625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Here you can see the marked decrease in individuals with pulmonary exacerbations requiring IV antibiotics. And yes we had a global pandemic begin a few months after the introduction of ETI, but the changes were evident prior to the pandemic and have remained despite the lifting of mitigation practices.</a:t>
            </a:r>
            <a:r>
              <a:rPr lang="en-US" dirty="0">
                <a:effectLst/>
              </a:rPr>
              <a:t> </a:t>
            </a:r>
            <a:endParaRPr lang="en-US" dirty="0"/>
          </a:p>
        </p:txBody>
      </p:sp>
      <p:sp>
        <p:nvSpPr>
          <p:cNvPr id="4" name="Slide Number Placeholder 3"/>
          <p:cNvSpPr>
            <a:spLocks noGrp="1"/>
          </p:cNvSpPr>
          <p:nvPr>
            <p:ph type="sldNum" sz="quarter" idx="5"/>
          </p:nvPr>
        </p:nvSpPr>
        <p:spPr/>
        <p:txBody>
          <a:bodyPr/>
          <a:lstStyle/>
          <a:p>
            <a:fld id="{C139742B-03C7-4F05-9867-18B5E99A6C2B}" type="slidenum">
              <a:rPr lang="en-US" smtClean="0"/>
              <a:t>27</a:t>
            </a:fld>
            <a:endParaRPr lang="en-US"/>
          </a:p>
        </p:txBody>
      </p:sp>
    </p:spTree>
    <p:extLst>
      <p:ext uri="{BB962C8B-B14F-4D97-AF65-F5344CB8AC3E}">
        <p14:creationId xmlns:p14="http://schemas.microsoft.com/office/powerpoint/2010/main" val="19328391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Shows the number of CF lung transplants per year in the US and again you can see the sharp decline in the number of lung transplants in 2022.</a:t>
            </a:r>
          </a:p>
          <a:p>
            <a:endParaRPr lang="en-US" dirty="0"/>
          </a:p>
        </p:txBody>
      </p:sp>
      <p:sp>
        <p:nvSpPr>
          <p:cNvPr id="4" name="Slide Number Placeholder 3"/>
          <p:cNvSpPr>
            <a:spLocks noGrp="1"/>
          </p:cNvSpPr>
          <p:nvPr>
            <p:ph type="sldNum" sz="quarter" idx="5"/>
          </p:nvPr>
        </p:nvSpPr>
        <p:spPr/>
        <p:txBody>
          <a:bodyPr/>
          <a:lstStyle/>
          <a:p>
            <a:fld id="{C139742B-03C7-4F05-9867-18B5E99A6C2B}" type="slidenum">
              <a:rPr lang="en-US" smtClean="0"/>
              <a:t>28</a:t>
            </a:fld>
            <a:endParaRPr lang="en-US"/>
          </a:p>
        </p:txBody>
      </p:sp>
    </p:spTree>
    <p:extLst>
      <p:ext uri="{BB962C8B-B14F-4D97-AF65-F5344CB8AC3E}">
        <p14:creationId xmlns:p14="http://schemas.microsoft.com/office/powerpoint/2010/main" val="7224521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But it isn’t all about lung function or lung disease. It is about what matters most to individuals with CF, living a fulfilling life as they define it. With ETI, we have experienced a baby boom!</a:t>
            </a:r>
          </a:p>
          <a:p>
            <a:endParaRPr lang="en-US" dirty="0"/>
          </a:p>
        </p:txBody>
      </p:sp>
      <p:sp>
        <p:nvSpPr>
          <p:cNvPr id="4" name="Slide Number Placeholder 3"/>
          <p:cNvSpPr>
            <a:spLocks noGrp="1"/>
          </p:cNvSpPr>
          <p:nvPr>
            <p:ph type="sldNum" sz="quarter" idx="5"/>
          </p:nvPr>
        </p:nvSpPr>
        <p:spPr/>
        <p:txBody>
          <a:bodyPr/>
          <a:lstStyle/>
          <a:p>
            <a:fld id="{C139742B-03C7-4F05-9867-18B5E99A6C2B}" type="slidenum">
              <a:rPr lang="en-US" smtClean="0"/>
              <a:t>29</a:t>
            </a:fld>
            <a:endParaRPr lang="en-US"/>
          </a:p>
        </p:txBody>
      </p:sp>
    </p:spTree>
    <p:extLst>
      <p:ext uri="{BB962C8B-B14F-4D97-AF65-F5344CB8AC3E}">
        <p14:creationId xmlns:p14="http://schemas.microsoft.com/office/powerpoint/2010/main" val="2679028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Pieter </a:t>
            </a:r>
            <a:r>
              <a:rPr lang="en-US" dirty="0" err="1"/>
              <a:t>Pauw</a:t>
            </a:r>
            <a:r>
              <a:rPr lang="en-US" dirty="0"/>
              <a:t> death</a:t>
            </a:r>
            <a:r>
              <a:rPr lang="en-US" baseline="0" dirty="0"/>
              <a:t> had been caused by the pancreas which was oddly swollen. </a:t>
            </a:r>
            <a:r>
              <a:rPr lang="en-US" dirty="0"/>
              <a:t>17</a:t>
            </a:r>
            <a:r>
              <a:rPr lang="en-US" baseline="30000" dirty="0"/>
              <a:t>th</a:t>
            </a:r>
            <a:r>
              <a:rPr lang="en-US" dirty="0"/>
              <a:t> century Spanish, German and Swiss literature warned “Woe is the child who tastes salty from a kiss on the brow, for he is cursed, and soon must die.” Dorothy Andersen discovers this disease by performing post-mortem exams on deceased infants. This disease that had been around for centuries and it is discovered by performing autopsies on deceased infants. You don’t get more deadly; more hopeless than that. </a:t>
            </a:r>
          </a:p>
        </p:txBody>
      </p:sp>
      <p:sp>
        <p:nvSpPr>
          <p:cNvPr id="4" name="Slide Number Placeholder 3"/>
          <p:cNvSpPr>
            <a:spLocks noGrp="1"/>
          </p:cNvSpPr>
          <p:nvPr>
            <p:ph type="sldNum" sz="quarter" idx="10"/>
          </p:nvPr>
        </p:nvSpPr>
        <p:spPr/>
        <p:txBody>
          <a:bodyPr/>
          <a:lstStyle/>
          <a:p>
            <a:fld id="{D853F991-4DC7-449A-A8E3-10F634459AF9}" type="slidenum">
              <a:rPr lang="en-US" smtClean="0"/>
              <a:t>3</a:t>
            </a:fld>
            <a:endParaRPr lang="en-US"/>
          </a:p>
        </p:txBody>
      </p:sp>
    </p:spTree>
    <p:extLst>
      <p:ext uri="{BB962C8B-B14F-4D97-AF65-F5344CB8AC3E}">
        <p14:creationId xmlns:p14="http://schemas.microsoft.com/office/powerpoint/2010/main" val="24008616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science has resulted in amazing changes in outcomes and therefore we can come back to care and ask the very legitimate questions if the care model still applies in this new era for so many with CF. You can see the current model as well as the reality of what is happening now and some of the things we need to learn recognizing that the CF population is more diverse in terms of needs.</a:t>
            </a:r>
          </a:p>
        </p:txBody>
      </p:sp>
      <p:sp>
        <p:nvSpPr>
          <p:cNvPr id="4" name="Slide Number Placeholder 3"/>
          <p:cNvSpPr>
            <a:spLocks noGrp="1"/>
          </p:cNvSpPr>
          <p:nvPr>
            <p:ph type="sldNum" sz="quarter" idx="5"/>
          </p:nvPr>
        </p:nvSpPr>
        <p:spPr/>
        <p:txBody>
          <a:bodyPr/>
          <a:lstStyle/>
          <a:p>
            <a:fld id="{9BF180D7-54DB-4F7F-AE75-6A189328228B}" type="slidenum">
              <a:rPr kumimoji="1" lang="ja-JP" altLang="en-US" smtClean="0"/>
              <a:t>30</a:t>
            </a:fld>
            <a:endParaRPr kumimoji="1" lang="ja-JP" altLang="en-US"/>
          </a:p>
        </p:txBody>
      </p:sp>
    </p:spTree>
    <p:extLst>
      <p:ext uri="{BB962C8B-B14F-4D97-AF65-F5344CB8AC3E}">
        <p14:creationId xmlns:p14="http://schemas.microsoft.com/office/powerpoint/2010/main" val="39645574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We are actively in the midst of re-examining  our guidelines. We  sent out the Adapting CF Care Survey almost 1300 respondents almost evenly split between individuals with CF or caregivers. We have 2 committees reviewing the available evidence and writing guidance documents which we hope to be out by the end of the year and we will then leverage the CFLNI to test the guidance.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8167604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some unpublished data from the survey. Please do not take pictures. On this slide I want to focus your attention on how often </a:t>
            </a:r>
            <a:r>
              <a:rPr lang="en-US" dirty="0" err="1"/>
              <a:t>pwCF</a:t>
            </a:r>
            <a:r>
              <a:rPr lang="en-US" dirty="0"/>
              <a:t> want to see their care team in-person and 41% say every 3 months and another 39% every 4 to 6 months.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38136228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t>
            </a:r>
            <a:r>
              <a:rPr lang="en-US" dirty="0" err="1"/>
              <a:t>pwCF</a:t>
            </a:r>
            <a:r>
              <a:rPr lang="en-US" dirty="0"/>
              <a:t> do find value with 76% saying extremely or moderately valuable and only 6% saying not very valuable..</a:t>
            </a:r>
          </a:p>
        </p:txBody>
      </p:sp>
      <p:sp>
        <p:nvSpPr>
          <p:cNvPr id="4" name="Slide Number Placeholder 3"/>
          <p:cNvSpPr>
            <a:spLocks noGrp="1"/>
          </p:cNvSpPr>
          <p:nvPr>
            <p:ph type="sldNum" sz="quarter" idx="5"/>
          </p:nvPr>
        </p:nvSpPr>
        <p:spPr/>
        <p:txBody>
          <a:bodyPr/>
          <a:lstStyle/>
          <a:p>
            <a:fld id="{9BF180D7-54DB-4F7F-AE75-6A189328228B}" type="slidenum">
              <a:rPr kumimoji="1" lang="ja-JP" altLang="en-US" smtClean="0"/>
              <a:t>33</a:t>
            </a:fld>
            <a:endParaRPr kumimoji="1" lang="ja-JP" altLang="en-US"/>
          </a:p>
        </p:txBody>
      </p:sp>
    </p:spTree>
    <p:extLst>
      <p:ext uri="{BB962C8B-B14F-4D97-AF65-F5344CB8AC3E}">
        <p14:creationId xmlns:p14="http://schemas.microsoft.com/office/powerpoint/2010/main" val="41048398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question is interesting in that asks what are the most important factors in determining how often a person should be seen in-person. In purple are responses from the clinical providers and in blue from the community and although the percentages differ there is pretty good consensus among the top 5.. Big differences are noted when it comes to difficulty following treatment plan or challenging social situations.</a:t>
            </a:r>
          </a:p>
        </p:txBody>
      </p:sp>
      <p:sp>
        <p:nvSpPr>
          <p:cNvPr id="4" name="Slide Number Placeholder 3"/>
          <p:cNvSpPr>
            <a:spLocks noGrp="1"/>
          </p:cNvSpPr>
          <p:nvPr>
            <p:ph type="sldNum" sz="quarter" idx="5"/>
          </p:nvPr>
        </p:nvSpPr>
        <p:spPr/>
        <p:txBody>
          <a:bodyPr/>
          <a:lstStyle/>
          <a:p>
            <a:fld id="{9BF180D7-54DB-4F7F-AE75-6A189328228B}" type="slidenum">
              <a:rPr kumimoji="1" lang="ja-JP" altLang="en-US" smtClean="0"/>
              <a:t>34</a:t>
            </a:fld>
            <a:endParaRPr kumimoji="1" lang="ja-JP" altLang="en-US"/>
          </a:p>
        </p:txBody>
      </p:sp>
    </p:spTree>
    <p:extLst>
      <p:ext uri="{BB962C8B-B14F-4D97-AF65-F5344CB8AC3E}">
        <p14:creationId xmlns:p14="http://schemas.microsoft.com/office/powerpoint/2010/main" val="19387514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the </a:t>
            </a:r>
            <a:r>
              <a:rPr lang="en-US" sz="1200" dirty="0">
                <a:effectLst/>
                <a:latin typeface="Calibri" panose="020F0502020204030204" pitchFamily="34" charset="0"/>
                <a:ea typeface="Calibri" panose="020F0502020204030204" pitchFamily="34" charset="0"/>
                <a:cs typeface="Times New Roman" panose="02020603050405020304" pitchFamily="18" charset="0"/>
              </a:rPr>
              <a:t>the care model and I just want to remind everyone that the current CF care model is tried and true, serving people with CF well for decades and a model for other chronic diseases and it has never been static. The CF care model is so much more than 4 visits per year, including evidence-based care driven by data and guidelines, delivered holistically with a focus on the person and family and not just the lungs or GI tract, resulting in co-production of care within the framework of trusting relationships. Our mission for the future is to (read slide)</a:t>
            </a:r>
            <a:endParaRPr lang="en-US" dirty="0"/>
          </a:p>
        </p:txBody>
      </p:sp>
      <p:sp>
        <p:nvSpPr>
          <p:cNvPr id="4" name="Slide Number Placeholder 3"/>
          <p:cNvSpPr>
            <a:spLocks noGrp="1"/>
          </p:cNvSpPr>
          <p:nvPr>
            <p:ph type="sldNum" sz="quarter" idx="5"/>
          </p:nvPr>
        </p:nvSpPr>
        <p:spPr/>
        <p:txBody>
          <a:bodyPr/>
          <a:lstStyle/>
          <a:p>
            <a:fld id="{C139742B-03C7-4F05-9867-18B5E99A6C2B}" type="slidenum">
              <a:rPr lang="en-US" smtClean="0"/>
              <a:t>35</a:t>
            </a:fld>
            <a:endParaRPr lang="en-US"/>
          </a:p>
        </p:txBody>
      </p:sp>
    </p:spTree>
    <p:extLst>
      <p:ext uri="{BB962C8B-B14F-4D97-AF65-F5344CB8AC3E}">
        <p14:creationId xmlns:p14="http://schemas.microsoft.com/office/powerpoint/2010/main" val="38933052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 hope that what you take away is how nothing is impossible and nothing is hopeless. None of what I covered could have been accomplished without committed parents and families who have held thousands of events to raise the money to fund specialized care centers, a registry, and the science that has forever changed medicine. “Never doubt that a small group of thoughtful, committed, citizens can change the world. </a:t>
            </a:r>
            <a:r>
              <a:rPr lang="en-US" sz="1800">
                <a:effectLst/>
                <a:latin typeface="Calibri" panose="020F0502020204030204" pitchFamily="34" charset="0"/>
                <a:ea typeface="Calibri" panose="020F0502020204030204" pitchFamily="34" charset="0"/>
                <a:cs typeface="Times New Roman" panose="02020603050405020304" pitchFamily="18" charset="0"/>
              </a:rPr>
              <a:t>Indeed, it is the only thing that ever has.” </a:t>
            </a:r>
            <a:endParaRPr lang="en-US" dirty="0"/>
          </a:p>
        </p:txBody>
      </p:sp>
      <p:sp>
        <p:nvSpPr>
          <p:cNvPr id="4" name="Slide Number Placeholder 3"/>
          <p:cNvSpPr>
            <a:spLocks noGrp="1"/>
          </p:cNvSpPr>
          <p:nvPr>
            <p:ph type="sldNum" sz="quarter" idx="5"/>
          </p:nvPr>
        </p:nvSpPr>
        <p:spPr/>
        <p:txBody>
          <a:bodyPr/>
          <a:lstStyle/>
          <a:p>
            <a:fld id="{C139742B-03C7-4F05-9867-18B5E99A6C2B}" type="slidenum">
              <a:rPr lang="en-US" smtClean="0"/>
              <a:t>36</a:t>
            </a:fld>
            <a:endParaRPr lang="en-US"/>
          </a:p>
        </p:txBody>
      </p:sp>
    </p:spTree>
    <p:extLst>
      <p:ext uri="{BB962C8B-B14F-4D97-AF65-F5344CB8AC3E}">
        <p14:creationId xmlns:p14="http://schemas.microsoft.com/office/powerpoint/2010/main" val="322759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Let’s return to the 1950’s. We have a disease that is recently given a name beyond “bewitched” and we have children with median survivals of around 2-3 years of age. Milton, a pediatrician in Philadelphia, and Evelyn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Graub</a:t>
            </a:r>
            <a:r>
              <a:rPr lang="en-US" sz="1800" dirty="0">
                <a:effectLst/>
                <a:latin typeface="Calibri" panose="020F0502020204030204" pitchFamily="34" charset="0"/>
                <a:ea typeface="Calibri" panose="020F0502020204030204" pitchFamily="34" charset="0"/>
                <a:cs typeface="Times New Roman" panose="02020603050405020304" pitchFamily="18" charset="0"/>
              </a:rPr>
              <a:t> had 2 children with CF. Rather than remain mired in a sense of helplessness and hopelessness they were determined to fight back and began to raise money for a disease that most people had never heard of. Evelyn sat in Dr. di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Sant’Agnese’s</a:t>
            </a:r>
            <a:r>
              <a:rPr lang="en-US" sz="1800" dirty="0">
                <a:effectLst/>
                <a:latin typeface="Calibri" panose="020F0502020204030204" pitchFamily="34" charset="0"/>
                <a:ea typeface="Calibri" panose="020F0502020204030204" pitchFamily="34" charset="0"/>
                <a:cs typeface="Times New Roman" panose="02020603050405020304" pitchFamily="18" charset="0"/>
              </a:rPr>
              <a:t> waiting room, and ask yourselves if you would do what she did, but she would stop parents as they came to clinic and would say “I know your child is probably going to die and my 2 children are going to die before it makes a difference but will you join with me and start an organization that can make a difference in children’s lives.” As opposed to dealing with her grief by running away she sat there over and over for years talking to other parents saying would you join me and they did, and they did. They worked out of a basement and not only did they raise money but they found a publicist to raise awareness of this killer of children. This was the genesis of today’s CF Foundation. </a:t>
            </a:r>
            <a:endParaRPr lang="en-US" dirty="0"/>
          </a:p>
        </p:txBody>
      </p:sp>
      <p:sp>
        <p:nvSpPr>
          <p:cNvPr id="4" name="Slide Number Placeholder 3"/>
          <p:cNvSpPr>
            <a:spLocks noGrp="1"/>
          </p:cNvSpPr>
          <p:nvPr>
            <p:ph type="sldNum" sz="quarter" idx="5"/>
          </p:nvPr>
        </p:nvSpPr>
        <p:spPr/>
        <p:txBody>
          <a:bodyPr/>
          <a:lstStyle/>
          <a:p>
            <a:fld id="{C139742B-03C7-4F05-9867-18B5E99A6C2B}" type="slidenum">
              <a:rPr lang="en-US" smtClean="0"/>
              <a:t>4</a:t>
            </a:fld>
            <a:endParaRPr lang="en-US"/>
          </a:p>
        </p:txBody>
      </p:sp>
    </p:spTree>
    <p:extLst>
      <p:ext uri="{BB962C8B-B14F-4D97-AF65-F5344CB8AC3E}">
        <p14:creationId xmlns:p14="http://schemas.microsoft.com/office/powerpoint/2010/main" val="494385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the 1960’s the cornerstones for treating CF were being put into place. Modeling itself after Polio the nascent CF Foundation made a decision to establish a network of medical centers. They were funded by local chapters and the first two were established in 1961 at Babies Hospital and Boston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Childrens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By the mid-1960s there were more than 30 centers. This allowed for some comparison between centers and in Cleveland they were claiming to have patients dying at 21 where everywhere else it was 3. Some claimed Cleveland was cooking the books. So the Foundation gave Dr. Warren Warwick in Minnesota $10,000 to collect the data; establishing the patient registry.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As it turns out Dr. Leroy Matthews had developed a comprehensive program that started with bonding with and nurturing the parents. He filled them with hope. He gave them hands on lessons in doing airway clearance, he used antibiotics on a scheduled basis and saw them in clinic monthly. He focused on nutrition with digestive enzymes and maybe his only mistake, a low fat diet. But his comprehensive approach worked.</a:t>
            </a:r>
            <a:r>
              <a:rPr lang="en-US" dirty="0">
                <a:effectLst/>
              </a:rPr>
              <a:t> </a:t>
            </a:r>
            <a:endParaRPr lang="en-US" dirty="0"/>
          </a:p>
        </p:txBody>
      </p:sp>
      <p:sp>
        <p:nvSpPr>
          <p:cNvPr id="4" name="Slide Number Placeholder 3"/>
          <p:cNvSpPr>
            <a:spLocks noGrp="1"/>
          </p:cNvSpPr>
          <p:nvPr>
            <p:ph type="sldNum" sz="quarter" idx="5"/>
          </p:nvPr>
        </p:nvSpPr>
        <p:spPr/>
        <p:txBody>
          <a:bodyPr/>
          <a:lstStyle/>
          <a:p>
            <a:fld id="{C139742B-03C7-4F05-9867-18B5E99A6C2B}" type="slidenum">
              <a:rPr lang="en-US" smtClean="0"/>
              <a:t>5</a:t>
            </a:fld>
            <a:endParaRPr lang="en-US"/>
          </a:p>
        </p:txBody>
      </p:sp>
    </p:spTree>
    <p:extLst>
      <p:ext uri="{BB962C8B-B14F-4D97-AF65-F5344CB8AC3E}">
        <p14:creationId xmlns:p14="http://schemas.microsoft.com/office/powerpoint/2010/main" val="3514915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Today there are over 130 CF Foundation accredited centers broken down into 286 programs. They undergo annual paper reviews and site visits every 5 years or sooner depending on the results of previous reviews all run by the Center Committee; a committee of their peers. They must provide interdisciplinary care and contribute to the patient registry. They are expected to practice continuous improvement and have QI processes in place. The majority of centers also contribute to CF research and educate trainees.</a:t>
            </a:r>
            <a:r>
              <a:rPr lang="en-US" dirty="0">
                <a:effectLst/>
              </a:rPr>
              <a:t> </a:t>
            </a:r>
            <a:endParaRPr lang="en-US" dirty="0"/>
          </a:p>
        </p:txBody>
      </p:sp>
      <p:sp>
        <p:nvSpPr>
          <p:cNvPr id="4" name="Slide Number Placeholder 3"/>
          <p:cNvSpPr>
            <a:spLocks noGrp="1"/>
          </p:cNvSpPr>
          <p:nvPr>
            <p:ph type="sldNum" sz="quarter" idx="5"/>
          </p:nvPr>
        </p:nvSpPr>
        <p:spPr/>
        <p:txBody>
          <a:bodyPr/>
          <a:lstStyle/>
          <a:p>
            <a:fld id="{C139742B-03C7-4F05-9867-18B5E99A6C2B}" type="slidenum">
              <a:rPr lang="en-US" smtClean="0"/>
              <a:t>6</a:t>
            </a:fld>
            <a:endParaRPr lang="en-US"/>
          </a:p>
        </p:txBody>
      </p:sp>
    </p:spTree>
    <p:extLst>
      <p:ext uri="{BB962C8B-B14F-4D97-AF65-F5344CB8AC3E}">
        <p14:creationId xmlns:p14="http://schemas.microsoft.com/office/powerpoint/2010/main" val="3219912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expectation is that the CF care team will have sufficient time from a specialized CF physician, program coordinator, nurse, dietitian, respiratory therapist, and social worker. In addition it is recommended that teams also have pharmacist, mental health coordinator, physical therapist, genetic counselor, and research coordinator.</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Their practice should be informed by CF Foundation clinical care guidelines of which we produce several every year. Again it is run by a committee and follows strict rules in reviewing the literature and using a standardized PICO format to develop the search questions and finally a vote on the recommendation.</a:t>
            </a:r>
            <a:r>
              <a:rPr lang="en-US" dirty="0">
                <a:effectLst/>
              </a:rPr>
              <a:t> </a:t>
            </a:r>
            <a:endParaRPr lang="en-US" dirty="0"/>
          </a:p>
        </p:txBody>
      </p:sp>
      <p:sp>
        <p:nvSpPr>
          <p:cNvPr id="4" name="Slide Number Placeholder 3"/>
          <p:cNvSpPr>
            <a:spLocks noGrp="1"/>
          </p:cNvSpPr>
          <p:nvPr>
            <p:ph type="sldNum" sz="quarter" idx="5"/>
          </p:nvPr>
        </p:nvSpPr>
        <p:spPr/>
        <p:txBody>
          <a:bodyPr/>
          <a:lstStyle/>
          <a:p>
            <a:fld id="{C139742B-03C7-4F05-9867-18B5E99A6C2B}" type="slidenum">
              <a:rPr lang="en-US" smtClean="0"/>
              <a:t>7</a:t>
            </a:fld>
            <a:endParaRPr lang="en-US"/>
          </a:p>
        </p:txBody>
      </p:sp>
    </p:spTree>
    <p:extLst>
      <p:ext uri="{BB962C8B-B14F-4D97-AF65-F5344CB8AC3E}">
        <p14:creationId xmlns:p14="http://schemas.microsoft.com/office/powerpoint/2010/main" val="1726966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Returning to the Registry, it is our crown jewel with 84% of all individuals with CF enrolled and each providing hundreds of fields of data every year; at every encounter. </a:t>
            </a:r>
            <a:r>
              <a:rPr lang="en-US" sz="1800" dirty="0"/>
              <a:t>The CFFPR is truly the envy of many other organizations and is also a model that others aspire to. Just a few months ago I spoke at a National Academies of Science meeting as they explored how they could improve care for ALS and they were impressed by so much of what we do at the Foundation, but it is the registry that they came back with wanting to further explore. </a:t>
            </a:r>
          </a:p>
          <a:p>
            <a:pPr marL="0" marR="0">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139742B-03C7-4F05-9867-18B5E99A6C2B}" type="slidenum">
              <a:rPr lang="en-US" smtClean="0"/>
              <a:t>8</a:t>
            </a:fld>
            <a:endParaRPr lang="en-US"/>
          </a:p>
        </p:txBody>
      </p:sp>
    </p:spTree>
    <p:extLst>
      <p:ext uri="{BB962C8B-B14F-4D97-AF65-F5344CB8AC3E}">
        <p14:creationId xmlns:p14="http://schemas.microsoft.com/office/powerpoint/2010/main" val="45683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registry serves many purposes since Dr. Warwick started it to see whether or not Rainbow Babies was cooking the books when they claimed to have a median survival of 20 when every other center in the country was between 2-3 years of age. The Registry indeed validated that Dr. Mathews and Babies was doing something that every other care center could learn from. And since then, the Registry has evolved over time to provide understanding into disease trajectory, establish a framework for clinical trials, undertake post-marketing surveillance studies, continue to monitor differences in outcomes across programs and facilitate QI and lastly promote evidence based clinical decision making.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39742B-03C7-4F05-9867-18B5E99A6C2B}" type="slidenum">
              <a:rPr kumimoji="0" lang="en-US" sz="1200" b="0" i="0" u="none" strike="noStrike" kern="1200" cap="none" spc="0" normalizeH="0" baseline="0" noProof="0" smtClean="0">
                <a:ln>
                  <a:noFill/>
                </a:ln>
                <a:solidFill>
                  <a:prstClr val="black"/>
                </a:solidFill>
                <a:effectLst/>
                <a:uLnTx/>
                <a:uFillTx/>
                <a:latin typeface="游ゴシック"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Tree>
    <p:extLst>
      <p:ext uri="{BB962C8B-B14F-4D97-AF65-F5344CB8AC3E}">
        <p14:creationId xmlns:p14="http://schemas.microsoft.com/office/powerpoint/2010/main" val="1895367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2.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3/12/2024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3/12/2024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6 columns">
    <p:spTree>
      <p:nvGrpSpPr>
        <p:cNvPr id="1" name=""/>
        <p:cNvGrpSpPr/>
        <p:nvPr/>
      </p:nvGrpSpPr>
      <p:grpSpPr>
        <a:xfrm>
          <a:off x="0" y="0"/>
          <a:ext cx="0" cy="0"/>
          <a:chOff x="0" y="0"/>
          <a:chExt cx="0" cy="0"/>
        </a:xfrm>
      </p:grpSpPr>
      <p:sp>
        <p:nvSpPr>
          <p:cNvPr id="6" name="Text Placeholder 5"/>
          <p:cNvSpPr>
            <a:spLocks noGrp="1"/>
          </p:cNvSpPr>
          <p:nvPr>
            <p:ph type="body" sz="quarter" idx="12" hasCustomPrompt="1"/>
          </p:nvPr>
        </p:nvSpPr>
        <p:spPr>
          <a:xfrm>
            <a:off x="4354269" y="1331705"/>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7" name="Text Placeholder 5"/>
          <p:cNvSpPr>
            <a:spLocks noGrp="1"/>
          </p:cNvSpPr>
          <p:nvPr>
            <p:ph type="body" sz="quarter" idx="14" hasCustomPrompt="1"/>
          </p:nvPr>
        </p:nvSpPr>
        <p:spPr>
          <a:xfrm>
            <a:off x="4354269" y="903377"/>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5" hasCustomPrompt="1"/>
          </p:nvPr>
        </p:nvSpPr>
        <p:spPr>
          <a:xfrm>
            <a:off x="4354269" y="3154778"/>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9" name="Text Placeholder 5"/>
          <p:cNvSpPr>
            <a:spLocks noGrp="1"/>
          </p:cNvSpPr>
          <p:nvPr>
            <p:ph type="body" sz="quarter" idx="16" hasCustomPrompt="1"/>
          </p:nvPr>
        </p:nvSpPr>
        <p:spPr>
          <a:xfrm>
            <a:off x="4354269" y="2726450"/>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4354269" y="4977851"/>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1" name="Text Placeholder 5"/>
          <p:cNvSpPr>
            <a:spLocks noGrp="1"/>
          </p:cNvSpPr>
          <p:nvPr>
            <p:ph type="body" sz="quarter" idx="18" hasCustomPrompt="1"/>
          </p:nvPr>
        </p:nvSpPr>
        <p:spPr>
          <a:xfrm>
            <a:off x="4354269" y="4549524"/>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2" name="Title 1"/>
          <p:cNvSpPr>
            <a:spLocks noGrp="1"/>
          </p:cNvSpPr>
          <p:nvPr>
            <p:ph type="title" hasCustomPrompt="1"/>
          </p:nvPr>
        </p:nvSpPr>
        <p:spPr>
          <a:xfrm>
            <a:off x="935567" y="2634937"/>
            <a:ext cx="3016853" cy="1588127"/>
          </a:xfrm>
        </p:spPr>
        <p:txBody>
          <a:bodyPr anchor="ctr">
            <a:spAutoFit/>
          </a:bodyPr>
          <a:lstStyle>
            <a:lvl1pPr algn="l">
              <a:defRPr/>
            </a:lvl1pPr>
          </a:lstStyle>
          <a:p>
            <a:r>
              <a:rPr kumimoji="1" lang="en-US" altLang="ja-JP" dirty="0"/>
              <a:t>Slide title (Arial Bold, 54 point)</a:t>
            </a:r>
            <a:endParaRPr kumimoji="1" lang="ja-JP" altLang="en-US" dirty="0"/>
          </a:p>
        </p:txBody>
      </p:sp>
      <p:sp>
        <p:nvSpPr>
          <p:cNvPr id="13" name="Text Placeholder 5"/>
          <p:cNvSpPr>
            <a:spLocks noGrp="1"/>
          </p:cNvSpPr>
          <p:nvPr>
            <p:ph type="body" sz="quarter" idx="19" hasCustomPrompt="1"/>
          </p:nvPr>
        </p:nvSpPr>
        <p:spPr>
          <a:xfrm>
            <a:off x="8001000" y="1331705"/>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4" name="Text Placeholder 5"/>
          <p:cNvSpPr>
            <a:spLocks noGrp="1"/>
          </p:cNvSpPr>
          <p:nvPr>
            <p:ph type="body" sz="quarter" idx="20" hasCustomPrompt="1"/>
          </p:nvPr>
        </p:nvSpPr>
        <p:spPr>
          <a:xfrm>
            <a:off x="8001000" y="903377"/>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5" name="Text Placeholder 5"/>
          <p:cNvSpPr>
            <a:spLocks noGrp="1"/>
          </p:cNvSpPr>
          <p:nvPr>
            <p:ph type="body" sz="quarter" idx="21" hasCustomPrompt="1"/>
          </p:nvPr>
        </p:nvSpPr>
        <p:spPr>
          <a:xfrm>
            <a:off x="8001000" y="3154778"/>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6" name="Text Placeholder 5"/>
          <p:cNvSpPr>
            <a:spLocks noGrp="1"/>
          </p:cNvSpPr>
          <p:nvPr>
            <p:ph type="body" sz="quarter" idx="22" hasCustomPrompt="1"/>
          </p:nvPr>
        </p:nvSpPr>
        <p:spPr>
          <a:xfrm>
            <a:off x="8001000" y="2726450"/>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7" name="Text Placeholder 5"/>
          <p:cNvSpPr>
            <a:spLocks noGrp="1"/>
          </p:cNvSpPr>
          <p:nvPr>
            <p:ph type="body" sz="quarter" idx="23" hasCustomPrompt="1"/>
          </p:nvPr>
        </p:nvSpPr>
        <p:spPr>
          <a:xfrm>
            <a:off x="8001000" y="4977851"/>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8" name="Text Placeholder 5"/>
          <p:cNvSpPr>
            <a:spLocks noGrp="1"/>
          </p:cNvSpPr>
          <p:nvPr>
            <p:ph type="body" sz="quarter" idx="24" hasCustomPrompt="1"/>
          </p:nvPr>
        </p:nvSpPr>
        <p:spPr>
          <a:xfrm>
            <a:off x="8001000" y="4549524"/>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4027164260"/>
      </p:ext>
    </p:extLst>
  </p:cSld>
  <p:clrMapOvr>
    <a:masterClrMapping/>
  </p:clrMapOvr>
</p:sldLayout>
</file>

<file path=ppt/slideLayouts/slideLayout1000.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4" y="1453745"/>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7446434" y="3490898"/>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1" name="Text Placeholder 5">
            <a:extLst>
              <a:ext uri="{FF2B5EF4-FFF2-40B4-BE49-F238E27FC236}">
                <a16:creationId xmlns:a16="http://schemas.microsoft.com/office/drawing/2014/main" id="{FD405D56-E0A7-EF45-8FDD-BD00A5EE3032}"/>
              </a:ext>
            </a:extLst>
          </p:cNvPr>
          <p:cNvSpPr>
            <a:spLocks noGrp="1"/>
          </p:cNvSpPr>
          <p:nvPr>
            <p:ph type="body" sz="quarter" idx="10" hasCustomPrompt="1"/>
          </p:nvPr>
        </p:nvSpPr>
        <p:spPr>
          <a:xfrm>
            <a:off x="7446434" y="1946123"/>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175ADDAB-956C-194B-B67D-95EA85FA82D4}"/>
              </a:ext>
            </a:extLst>
          </p:cNvPr>
          <p:cNvSpPr>
            <a:spLocks noGrp="1"/>
          </p:cNvSpPr>
          <p:nvPr>
            <p:ph type="body" sz="quarter" idx="18" hasCustomPrompt="1"/>
          </p:nvPr>
        </p:nvSpPr>
        <p:spPr>
          <a:xfrm>
            <a:off x="7446434" y="395792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3173788194"/>
      </p:ext>
    </p:extLst>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preserve="1" userDrawn="1">
  <p:cSld name="2_Title and 2 columns">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4" y="1453745"/>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7446434" y="3490898"/>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1" name="Text Placeholder 5">
            <a:extLst>
              <a:ext uri="{FF2B5EF4-FFF2-40B4-BE49-F238E27FC236}">
                <a16:creationId xmlns:a16="http://schemas.microsoft.com/office/drawing/2014/main" id="{69CF402F-66BB-A240-BEFB-DAD445D67C77}"/>
              </a:ext>
            </a:extLst>
          </p:cNvPr>
          <p:cNvSpPr>
            <a:spLocks noGrp="1"/>
          </p:cNvSpPr>
          <p:nvPr>
            <p:ph type="body" sz="quarter" idx="10" hasCustomPrompt="1"/>
          </p:nvPr>
        </p:nvSpPr>
        <p:spPr>
          <a:xfrm>
            <a:off x="7446434" y="1946123"/>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ED8BD447-0F6C-1447-967C-A224270B0934}"/>
              </a:ext>
            </a:extLst>
          </p:cNvPr>
          <p:cNvSpPr>
            <a:spLocks noGrp="1"/>
          </p:cNvSpPr>
          <p:nvPr>
            <p:ph type="body" sz="quarter" idx="18" hasCustomPrompt="1"/>
          </p:nvPr>
        </p:nvSpPr>
        <p:spPr>
          <a:xfrm>
            <a:off x="7446434" y="395792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1940419017"/>
      </p:ext>
    </p:extLst>
  </p:cSld>
  <p:clrMapOvr>
    <a:masterClrMapping/>
  </p:clrMapOvr>
</p:sldLayout>
</file>

<file path=ppt/slideLayouts/slideLayout1002.xml><?xml version="1.0" encoding="utf-8"?>
<p:sldLayout xmlns:a="http://schemas.openxmlformats.org/drawingml/2006/main" xmlns:r="http://schemas.openxmlformats.org/officeDocument/2006/relationships" xmlns:p="http://schemas.openxmlformats.org/presentationml/2006/main" preserve="1" userDrawn="1">
  <p:cSld name="4_Title and 2 columns">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4" y="1453745"/>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7446434" y="3490898"/>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1" name="Text Placeholder 5">
            <a:extLst>
              <a:ext uri="{FF2B5EF4-FFF2-40B4-BE49-F238E27FC236}">
                <a16:creationId xmlns:a16="http://schemas.microsoft.com/office/drawing/2014/main" id="{9046B3E9-9601-0644-B3E7-2F57526D0460}"/>
              </a:ext>
            </a:extLst>
          </p:cNvPr>
          <p:cNvSpPr>
            <a:spLocks noGrp="1"/>
          </p:cNvSpPr>
          <p:nvPr>
            <p:ph type="body" sz="quarter" idx="10" hasCustomPrompt="1"/>
          </p:nvPr>
        </p:nvSpPr>
        <p:spPr>
          <a:xfrm>
            <a:off x="7446434" y="1946123"/>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54039724-D6E1-744E-B823-9A9074207FF5}"/>
              </a:ext>
            </a:extLst>
          </p:cNvPr>
          <p:cNvSpPr>
            <a:spLocks noGrp="1"/>
          </p:cNvSpPr>
          <p:nvPr>
            <p:ph type="body" sz="quarter" idx="18" hasCustomPrompt="1"/>
          </p:nvPr>
        </p:nvSpPr>
        <p:spPr>
          <a:xfrm>
            <a:off x="7446434" y="395792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1275747768"/>
      </p:ext>
    </p:extLst>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preserve="1" userDrawn="1">
  <p:cSld name="3_Title and 2 columns">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4" y="1453745"/>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7446434" y="3490898"/>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1" name="Text Placeholder 5">
            <a:extLst>
              <a:ext uri="{FF2B5EF4-FFF2-40B4-BE49-F238E27FC236}">
                <a16:creationId xmlns:a16="http://schemas.microsoft.com/office/drawing/2014/main" id="{F4323C35-21FC-BD42-9716-4D8B3E1EB0ED}"/>
              </a:ext>
            </a:extLst>
          </p:cNvPr>
          <p:cNvSpPr>
            <a:spLocks noGrp="1"/>
          </p:cNvSpPr>
          <p:nvPr>
            <p:ph type="body" sz="quarter" idx="10" hasCustomPrompt="1"/>
          </p:nvPr>
        </p:nvSpPr>
        <p:spPr>
          <a:xfrm>
            <a:off x="7446434" y="1946123"/>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968ED385-E565-884F-8BD4-18A7745C4BCD}"/>
              </a:ext>
            </a:extLst>
          </p:cNvPr>
          <p:cNvSpPr>
            <a:spLocks noGrp="1"/>
          </p:cNvSpPr>
          <p:nvPr>
            <p:ph type="body" sz="quarter" idx="18" hasCustomPrompt="1"/>
          </p:nvPr>
        </p:nvSpPr>
        <p:spPr>
          <a:xfrm>
            <a:off x="7446434" y="395792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3605905553"/>
      </p:ext>
    </p:extLst>
  </p:cSld>
  <p:clrMapOvr>
    <a:masterClrMapping/>
  </p:clrMapOvr>
</p:sldLayout>
</file>

<file path=ppt/slideLayouts/slideLayout1004.xml><?xml version="1.0" encoding="utf-8"?>
<p:sldLayout xmlns:a="http://schemas.openxmlformats.org/drawingml/2006/main" xmlns:r="http://schemas.openxmlformats.org/officeDocument/2006/relationships" xmlns:p="http://schemas.openxmlformats.org/presentationml/2006/main" preserve="1" userDrawn="1">
  <p:cSld name="Profile 1">
    <p:bg>
      <p:bgPr>
        <a:solidFill>
          <a:schemeClr val="tx1"/>
        </a:solid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935568" y="0"/>
            <a:ext cx="381635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6096001" y="1199770"/>
            <a:ext cx="5160433" cy="1089529"/>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8" name="Text Placeholder 5"/>
          <p:cNvSpPr>
            <a:spLocks noGrp="1"/>
          </p:cNvSpPr>
          <p:nvPr>
            <p:ph type="body" sz="quarter" idx="12" hasCustomPrompt="1"/>
          </p:nvPr>
        </p:nvSpPr>
        <p:spPr>
          <a:xfrm>
            <a:off x="6096001" y="2957510"/>
            <a:ext cx="4814603" cy="387735"/>
          </a:xfrm>
          <a:prstGeom prst="rect">
            <a:avLst/>
          </a:prstGeom>
        </p:spPr>
        <p:txBody>
          <a:bodyPr anchor="t">
            <a:spAutoFit/>
          </a:bodyPr>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4" hasCustomPrompt="1"/>
          </p:nvPr>
        </p:nvSpPr>
        <p:spPr>
          <a:xfrm>
            <a:off x="6096001" y="2208307"/>
            <a:ext cx="5160433" cy="426976"/>
          </a:xfrm>
          <a:prstGeom prst="rect">
            <a:avLst/>
          </a:prstGeom>
        </p:spPr>
        <p:txBody>
          <a:bodyPr anchor="t">
            <a:spAutoFit/>
          </a:bodyPr>
          <a:lstStyle>
            <a:lvl1pPr marL="0" indent="0" algn="just">
              <a:lnSpc>
                <a:spcPct val="130000"/>
              </a:lnSpc>
              <a:spcBef>
                <a:spcPts val="0"/>
              </a:spcBef>
              <a:buFontTx/>
              <a:buNone/>
              <a:defRPr sz="1867">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12" name="Text Placeholder 5"/>
          <p:cNvSpPr>
            <a:spLocks noGrp="1"/>
          </p:cNvSpPr>
          <p:nvPr>
            <p:ph type="body" sz="quarter" idx="15" hasCustomPrompt="1"/>
          </p:nvPr>
        </p:nvSpPr>
        <p:spPr>
          <a:xfrm>
            <a:off x="6096001" y="5611532"/>
            <a:ext cx="4814603" cy="313932"/>
          </a:xfrm>
          <a:prstGeom prst="rect">
            <a:avLst/>
          </a:prstGeom>
        </p:spPr>
        <p:txBody>
          <a:bodyPr anchor="b">
            <a:spAutoFit/>
          </a:bodyPr>
          <a:lstStyle>
            <a:lvl1pPr marL="190494" indent="-190494" algn="just">
              <a:spcBef>
                <a:spcPts val="0"/>
              </a:spcBef>
              <a:buFont typeface="Arial" panose="020B0604020202020204" pitchFamily="34" charset="0"/>
              <a:buChar char="•"/>
              <a:defRPr sz="1600">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Tree>
    <p:extLst>
      <p:ext uri="{BB962C8B-B14F-4D97-AF65-F5344CB8AC3E}">
        <p14:creationId xmlns:p14="http://schemas.microsoft.com/office/powerpoint/2010/main" val="3828544900"/>
      </p:ext>
    </p:extLst>
  </p:cSld>
  <p:clrMapOvr>
    <a:masterClrMapping/>
  </p:clrMapOvr>
</p:sldLayout>
</file>

<file path=ppt/slideLayouts/slideLayout1005.xml><?xml version="1.0" encoding="utf-8"?>
<p:sldLayout xmlns:a="http://schemas.openxmlformats.org/drawingml/2006/main" xmlns:r="http://schemas.openxmlformats.org/officeDocument/2006/relationships" xmlns:p="http://schemas.openxmlformats.org/presentationml/2006/main" preserve="1" userDrawn="1">
  <p:cSld name="1_Profile 1">
    <p:bg>
      <p:bgPr>
        <a:solidFill>
          <a:schemeClr val="accent1"/>
        </a:solid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935568" y="0"/>
            <a:ext cx="381635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6096001" y="1199770"/>
            <a:ext cx="5160433" cy="1089529"/>
          </a:xfrm>
        </p:spPr>
        <p:txBody>
          <a:bodyPr anchor="b">
            <a:spAutoFit/>
          </a:bodyPr>
          <a:lstStyle>
            <a:lvl1pPr algn="l">
              <a:defRPr>
                <a:solidFill>
                  <a:schemeClr val="bg1"/>
                </a:solidFill>
                <a:latin typeface="Arial" panose="020B0604020202020204" pitchFamily="34" charset="0"/>
                <a:cs typeface="Arial" panose="020B0604020202020204" pitchFamily="34" charset="0"/>
              </a:defRPr>
            </a:lvl1pPr>
          </a:lstStyle>
          <a:p>
            <a:r>
              <a:rPr kumimoji="1" lang="en-US" altLang="ja-JP"/>
              <a:t>Slide title (Arial Bold, 54 point)</a:t>
            </a:r>
            <a:endParaRPr kumimoji="1" lang="ja-JP" altLang="en-US"/>
          </a:p>
        </p:txBody>
      </p:sp>
      <p:sp>
        <p:nvSpPr>
          <p:cNvPr id="8" name="Text Placeholder 5"/>
          <p:cNvSpPr>
            <a:spLocks noGrp="1"/>
          </p:cNvSpPr>
          <p:nvPr>
            <p:ph type="body" sz="quarter" idx="12" hasCustomPrompt="1"/>
          </p:nvPr>
        </p:nvSpPr>
        <p:spPr>
          <a:xfrm>
            <a:off x="6096001" y="2957510"/>
            <a:ext cx="4814603" cy="387735"/>
          </a:xfrm>
          <a:prstGeom prst="rect">
            <a:avLst/>
          </a:prstGeom>
        </p:spPr>
        <p:txBody>
          <a:bodyPr anchor="t">
            <a:spAutoFit/>
          </a:bodyPr>
          <a:lstStyle>
            <a:lvl1pPr marL="0" indent="0" algn="just">
              <a:spcBef>
                <a:spcPts val="0"/>
              </a:spcBef>
              <a:buFontTx/>
              <a:buNone/>
              <a:defRPr>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4" hasCustomPrompt="1"/>
          </p:nvPr>
        </p:nvSpPr>
        <p:spPr>
          <a:xfrm>
            <a:off x="6096001" y="2208307"/>
            <a:ext cx="5160433" cy="426976"/>
          </a:xfrm>
          <a:prstGeom prst="rect">
            <a:avLst/>
          </a:prstGeom>
        </p:spPr>
        <p:txBody>
          <a:bodyPr anchor="t">
            <a:spAutoFit/>
          </a:bodyPr>
          <a:lstStyle>
            <a:lvl1pPr marL="0" indent="0" algn="just">
              <a:lnSpc>
                <a:spcPct val="130000"/>
              </a:lnSpc>
              <a:spcBef>
                <a:spcPts val="0"/>
              </a:spcBef>
              <a:buFontTx/>
              <a:buNone/>
              <a:defRPr sz="1867">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12" name="Text Placeholder 5"/>
          <p:cNvSpPr>
            <a:spLocks noGrp="1"/>
          </p:cNvSpPr>
          <p:nvPr>
            <p:ph type="body" sz="quarter" idx="15" hasCustomPrompt="1"/>
          </p:nvPr>
        </p:nvSpPr>
        <p:spPr>
          <a:xfrm>
            <a:off x="6096001" y="5611532"/>
            <a:ext cx="4814603" cy="313932"/>
          </a:xfrm>
          <a:prstGeom prst="rect">
            <a:avLst/>
          </a:prstGeom>
        </p:spPr>
        <p:txBody>
          <a:bodyPr anchor="b">
            <a:spAutoFit/>
          </a:bodyPr>
          <a:lstStyle>
            <a:lvl1pPr marL="190494" indent="-190494" algn="just">
              <a:spcBef>
                <a:spcPts val="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Tree>
    <p:extLst>
      <p:ext uri="{BB962C8B-B14F-4D97-AF65-F5344CB8AC3E}">
        <p14:creationId xmlns:p14="http://schemas.microsoft.com/office/powerpoint/2010/main" val="330028628"/>
      </p:ext>
    </p:extLst>
  </p:cSld>
  <p:clrMapOvr>
    <a:masterClrMapping/>
  </p:clrMapOvr>
</p:sldLayout>
</file>

<file path=ppt/slideLayouts/slideLayout1006.xml><?xml version="1.0" encoding="utf-8"?>
<p:sldLayout xmlns:a="http://schemas.openxmlformats.org/drawingml/2006/main" xmlns:r="http://schemas.openxmlformats.org/officeDocument/2006/relationships" xmlns:p="http://schemas.openxmlformats.org/presentationml/2006/main" preserve="1" userDrawn="1">
  <p:cSld name="2_Profile 1">
    <p:bg>
      <p:bgPr>
        <a:solidFill>
          <a:schemeClr val="tx2"/>
        </a:solid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935568" y="0"/>
            <a:ext cx="381635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6096001" y="1199770"/>
            <a:ext cx="5160433" cy="1089529"/>
          </a:xfrm>
        </p:spPr>
        <p:txBody>
          <a:bodyPr anchor="b">
            <a:spAutoFit/>
          </a:bodyPr>
          <a:lstStyle>
            <a:lvl1pPr algn="l">
              <a:defRPr>
                <a:solidFill>
                  <a:schemeClr val="bg1"/>
                </a:solidFill>
                <a:latin typeface="Arial" panose="020B0604020202020204" pitchFamily="34" charset="0"/>
                <a:cs typeface="Arial" panose="020B0604020202020204" pitchFamily="34" charset="0"/>
              </a:defRPr>
            </a:lvl1pPr>
          </a:lstStyle>
          <a:p>
            <a:r>
              <a:rPr kumimoji="1" lang="en-US" altLang="ja-JP"/>
              <a:t>Slide title (Arial Bold, 54 point)</a:t>
            </a:r>
            <a:endParaRPr kumimoji="1" lang="ja-JP" altLang="en-US"/>
          </a:p>
        </p:txBody>
      </p:sp>
      <p:sp>
        <p:nvSpPr>
          <p:cNvPr id="8" name="Text Placeholder 5"/>
          <p:cNvSpPr>
            <a:spLocks noGrp="1"/>
          </p:cNvSpPr>
          <p:nvPr>
            <p:ph type="body" sz="quarter" idx="12" hasCustomPrompt="1"/>
          </p:nvPr>
        </p:nvSpPr>
        <p:spPr>
          <a:xfrm>
            <a:off x="6096001" y="2957510"/>
            <a:ext cx="4814603" cy="387735"/>
          </a:xfrm>
          <a:prstGeom prst="rect">
            <a:avLst/>
          </a:prstGeom>
        </p:spPr>
        <p:txBody>
          <a:bodyPr anchor="t">
            <a:spAutoFit/>
          </a:bodyPr>
          <a:lstStyle>
            <a:lvl1pPr marL="0" indent="0" algn="just">
              <a:spcBef>
                <a:spcPts val="0"/>
              </a:spcBef>
              <a:buFontTx/>
              <a:buNone/>
              <a:defRPr>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4" hasCustomPrompt="1"/>
          </p:nvPr>
        </p:nvSpPr>
        <p:spPr>
          <a:xfrm>
            <a:off x="6096001" y="2208307"/>
            <a:ext cx="5160433" cy="426976"/>
          </a:xfrm>
          <a:prstGeom prst="rect">
            <a:avLst/>
          </a:prstGeom>
        </p:spPr>
        <p:txBody>
          <a:bodyPr anchor="t">
            <a:spAutoFit/>
          </a:bodyPr>
          <a:lstStyle>
            <a:lvl1pPr marL="0" indent="0" algn="just">
              <a:lnSpc>
                <a:spcPct val="130000"/>
              </a:lnSpc>
              <a:spcBef>
                <a:spcPts val="0"/>
              </a:spcBef>
              <a:buFontTx/>
              <a:buNone/>
              <a:defRPr sz="1867">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12" name="Text Placeholder 5"/>
          <p:cNvSpPr>
            <a:spLocks noGrp="1"/>
          </p:cNvSpPr>
          <p:nvPr>
            <p:ph type="body" sz="quarter" idx="15" hasCustomPrompt="1"/>
          </p:nvPr>
        </p:nvSpPr>
        <p:spPr>
          <a:xfrm>
            <a:off x="6096001" y="5611532"/>
            <a:ext cx="4814603" cy="313932"/>
          </a:xfrm>
          <a:prstGeom prst="rect">
            <a:avLst/>
          </a:prstGeom>
        </p:spPr>
        <p:txBody>
          <a:bodyPr anchor="b">
            <a:spAutoFit/>
          </a:bodyPr>
          <a:lstStyle>
            <a:lvl1pPr marL="190494" indent="-190494" algn="just">
              <a:spcBef>
                <a:spcPts val="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Tree>
    <p:extLst>
      <p:ext uri="{BB962C8B-B14F-4D97-AF65-F5344CB8AC3E}">
        <p14:creationId xmlns:p14="http://schemas.microsoft.com/office/powerpoint/2010/main" val="2185978453"/>
      </p:ext>
    </p:extLst>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preserve="1" userDrawn="1">
  <p:cSld name="Profile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7440084" y="0"/>
            <a:ext cx="4751917"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8" name="Title 1"/>
          <p:cNvSpPr>
            <a:spLocks noGrp="1"/>
          </p:cNvSpPr>
          <p:nvPr>
            <p:ph type="title" hasCustomPrompt="1"/>
          </p:nvPr>
        </p:nvSpPr>
        <p:spPr>
          <a:xfrm>
            <a:off x="935568" y="529157"/>
            <a:ext cx="5160433" cy="1089529"/>
          </a:xfrm>
        </p:spPr>
        <p:txBody>
          <a:bodyPr anchor="b" anchorCtr="0">
            <a:spAutoFit/>
          </a:bodyPr>
          <a:lstStyle>
            <a:lvl1pPr algn="l">
              <a:defRPr b="1">
                <a:solidFill>
                  <a:schemeClr val="tx1"/>
                </a:solidFill>
              </a:defRPr>
            </a:lvl1pPr>
          </a:lstStyle>
          <a:p>
            <a:r>
              <a:rPr kumimoji="1" lang="en-US" altLang="ja-JP"/>
              <a:t>Slide title (Arial Bold, 54 point)</a:t>
            </a:r>
            <a:endParaRPr kumimoji="1" lang="ja-JP" altLang="en-US"/>
          </a:p>
        </p:txBody>
      </p:sp>
      <p:sp>
        <p:nvSpPr>
          <p:cNvPr id="10" name="Text Placeholder 5"/>
          <p:cNvSpPr>
            <a:spLocks noGrp="1"/>
          </p:cNvSpPr>
          <p:nvPr>
            <p:ph type="body" sz="quarter" idx="14" hasCustomPrompt="1"/>
          </p:nvPr>
        </p:nvSpPr>
        <p:spPr>
          <a:xfrm>
            <a:off x="935568" y="3678634"/>
            <a:ext cx="4814603" cy="379656"/>
          </a:xfrm>
          <a:prstGeom prst="rect">
            <a:avLst/>
          </a:prstGeom>
        </p:spPr>
        <p:txBody>
          <a:bodyPr anchor="b">
            <a:spAutoFit/>
          </a:bodyPr>
          <a:lstStyle>
            <a:lvl1pPr marL="0" indent="0" algn="just">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4" name="Text Placeholder 5"/>
          <p:cNvSpPr>
            <a:spLocks noGrp="1"/>
          </p:cNvSpPr>
          <p:nvPr>
            <p:ph type="body" sz="quarter" idx="15" hasCustomPrompt="1"/>
          </p:nvPr>
        </p:nvSpPr>
        <p:spPr>
          <a:xfrm>
            <a:off x="935568" y="1505477"/>
            <a:ext cx="5160433" cy="474682"/>
          </a:xfrm>
          <a:prstGeom prst="rect">
            <a:avLst/>
          </a:prstGeom>
        </p:spPr>
        <p:txBody>
          <a:bodyPr anchor="t">
            <a:spAutoFit/>
          </a:bodyPr>
          <a:lstStyle>
            <a:lvl1pPr marL="0" indent="0" algn="just">
              <a:lnSpc>
                <a:spcPct val="130000"/>
              </a:lnSpc>
              <a:spcBef>
                <a:spcPts val="0"/>
              </a:spcBef>
              <a:buFontTx/>
              <a:buNone/>
              <a:defRPr sz="2133" baseline="0">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7" name="Text Placeholder 5">
            <a:extLst>
              <a:ext uri="{FF2B5EF4-FFF2-40B4-BE49-F238E27FC236}">
                <a16:creationId xmlns:a16="http://schemas.microsoft.com/office/drawing/2014/main" id="{10779F22-A247-FA46-96A7-6C4BFDCD6A5A}"/>
              </a:ext>
            </a:extLst>
          </p:cNvPr>
          <p:cNvSpPr>
            <a:spLocks noGrp="1"/>
          </p:cNvSpPr>
          <p:nvPr>
            <p:ph type="body" sz="quarter" idx="18" hasCustomPrompt="1"/>
          </p:nvPr>
        </p:nvSpPr>
        <p:spPr>
          <a:xfrm>
            <a:off x="935566" y="4134224"/>
            <a:ext cx="4814602" cy="944874"/>
          </a:xfrm>
          <a:prstGeom prst="rect">
            <a:avLst/>
          </a:prstGeom>
        </p:spPr>
        <p:txBody>
          <a:bodyPr wrap="square">
            <a:spAutoFit/>
          </a:bodyPr>
          <a:lstStyle>
            <a:lvl1pPr>
              <a:defRPr sz="2133">
                <a:solidFill>
                  <a:schemeClr val="bg2">
                    <a:lumMod val="10000"/>
                  </a:schemeClr>
                </a:solidFill>
                <a:latin typeface="Arial" panose="020B0604020202020204" pitchFamily="34" charset="0"/>
                <a:cs typeface="Arial" panose="020B0604020202020204" pitchFamily="34" charset="0"/>
              </a:defRPr>
            </a:lvl1pPr>
            <a:lvl2pPr>
              <a:buClr>
                <a:schemeClr val="tx2"/>
              </a:buClr>
              <a:defRPr sz="1867">
                <a:solidFill>
                  <a:schemeClr val="bg2">
                    <a:lumMod val="10000"/>
                  </a:schemeClr>
                </a:solidFill>
                <a:latin typeface="Arial" panose="020B0604020202020204" pitchFamily="34" charset="0"/>
                <a:cs typeface="Arial" panose="020B0604020202020204" pitchFamily="34" charset="0"/>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latin typeface="Arial" panose="020B0604020202020204" pitchFamily="34" charset="0"/>
                <a:cs typeface="Arial" panose="020B0604020202020204" pitchFamily="34" charset="0"/>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3551406202"/>
      </p:ext>
    </p:extLst>
  </p:cSld>
  <p:clrMapOvr>
    <a:masterClrMapping/>
  </p:clrMapOvr>
</p:sldLayout>
</file>

<file path=ppt/slideLayouts/slideLayout1008.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47A4ED-A65A-404D-9D79-087F227A9E2B}"/>
              </a:ext>
            </a:extLst>
          </p:cNvPr>
          <p:cNvSpPr/>
          <p:nvPr userDrawn="1"/>
        </p:nvSpPr>
        <p:spPr>
          <a:xfrm>
            <a:off x="0" y="0"/>
            <a:ext cx="12192000" cy="6858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algn="ctr"/>
            <a:endParaRPr lang="en-US" sz="1800"/>
          </a:p>
        </p:txBody>
      </p:sp>
      <p:sp>
        <p:nvSpPr>
          <p:cNvPr id="4" name="Text Placeholder 3">
            <a:extLst>
              <a:ext uri="{FF2B5EF4-FFF2-40B4-BE49-F238E27FC236}">
                <a16:creationId xmlns:a16="http://schemas.microsoft.com/office/drawing/2014/main" id="{08052570-A709-CD47-BBFF-FC7388BA4B8A}"/>
              </a:ext>
            </a:extLst>
          </p:cNvPr>
          <p:cNvSpPr>
            <a:spLocks noGrp="1"/>
          </p:cNvSpPr>
          <p:nvPr>
            <p:ph type="body" sz="quarter" idx="10" hasCustomPrompt="1"/>
          </p:nvPr>
        </p:nvSpPr>
        <p:spPr>
          <a:xfrm>
            <a:off x="2328864" y="3133536"/>
            <a:ext cx="7534275" cy="590931"/>
          </a:xfrm>
          <a:prstGeom prst="rect">
            <a:avLst/>
          </a:prstGeom>
        </p:spPr>
        <p:txBody>
          <a:bodyPr anchor="ctr">
            <a:spAutoFit/>
          </a:bodyPr>
          <a:lstStyle>
            <a:lvl1pPr marL="0" indent="0" algn="ctr">
              <a:buNone/>
              <a:defRPr sz="3600" b="1">
                <a:solidFill>
                  <a:schemeClr val="bg1"/>
                </a:solidFill>
              </a:defRPr>
            </a:lvl1pPr>
          </a:lstStyle>
          <a:p>
            <a:pPr lvl="0"/>
            <a:r>
              <a:rPr kumimoji="1" lang="en-US" altLang="ja-JP"/>
              <a:t>Slide title (Arial Bold, 54 point)</a:t>
            </a:r>
            <a:endParaRPr lang="en-US"/>
          </a:p>
        </p:txBody>
      </p:sp>
    </p:spTree>
    <p:extLst>
      <p:ext uri="{BB962C8B-B14F-4D97-AF65-F5344CB8AC3E}">
        <p14:creationId xmlns:p14="http://schemas.microsoft.com/office/powerpoint/2010/main" val="3771192485"/>
      </p:ext>
    </p:extLst>
  </p:cSld>
  <p:clrMapOvr>
    <a:masterClrMapping/>
  </p:clrMapOvr>
</p:sldLayout>
</file>

<file path=ppt/slideLayouts/slideLayout1009.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47A4ED-A65A-404D-9D79-087F227A9E2B}"/>
              </a:ext>
            </a:extLst>
          </p:cNvPr>
          <p:cNvSpPr/>
          <p:nvPr userDrawn="1"/>
        </p:nvSpPr>
        <p:spPr>
          <a:xfrm>
            <a:off x="0" y="0"/>
            <a:ext cx="12192000"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algn="ctr"/>
            <a:endParaRPr lang="en-US" sz="1800"/>
          </a:p>
        </p:txBody>
      </p:sp>
      <p:sp>
        <p:nvSpPr>
          <p:cNvPr id="4" name="Text Placeholder 3">
            <a:extLst>
              <a:ext uri="{FF2B5EF4-FFF2-40B4-BE49-F238E27FC236}">
                <a16:creationId xmlns:a16="http://schemas.microsoft.com/office/drawing/2014/main" id="{08052570-A709-CD47-BBFF-FC7388BA4B8A}"/>
              </a:ext>
            </a:extLst>
          </p:cNvPr>
          <p:cNvSpPr>
            <a:spLocks noGrp="1"/>
          </p:cNvSpPr>
          <p:nvPr>
            <p:ph type="body" sz="quarter" idx="10" hasCustomPrompt="1"/>
          </p:nvPr>
        </p:nvSpPr>
        <p:spPr>
          <a:xfrm>
            <a:off x="2328864" y="3133536"/>
            <a:ext cx="7534275" cy="590931"/>
          </a:xfrm>
          <a:prstGeom prst="rect">
            <a:avLst/>
          </a:prstGeom>
        </p:spPr>
        <p:txBody>
          <a:bodyPr anchor="ctr">
            <a:spAutoFit/>
          </a:bodyPr>
          <a:lstStyle>
            <a:lvl1pPr marL="0" indent="0" algn="ctr">
              <a:buNone/>
              <a:defRPr sz="3600" b="1">
                <a:solidFill>
                  <a:schemeClr val="bg1"/>
                </a:solidFill>
              </a:defRPr>
            </a:lvl1pPr>
          </a:lstStyle>
          <a:p>
            <a:pPr lvl="0"/>
            <a:r>
              <a:rPr kumimoji="1" lang="en-US" altLang="ja-JP"/>
              <a:t>Slide title (Arial Bold, 54 point)</a:t>
            </a:r>
            <a:endParaRPr lang="en-US"/>
          </a:p>
        </p:txBody>
      </p:sp>
    </p:spTree>
    <p:extLst>
      <p:ext uri="{BB962C8B-B14F-4D97-AF65-F5344CB8AC3E}">
        <p14:creationId xmlns:p14="http://schemas.microsoft.com/office/powerpoint/2010/main" val="4069101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 arrows">
    <p:spTree>
      <p:nvGrpSpPr>
        <p:cNvPr id="1" name=""/>
        <p:cNvGrpSpPr/>
        <p:nvPr/>
      </p:nvGrpSpPr>
      <p:grpSpPr>
        <a:xfrm>
          <a:off x="0" y="0"/>
          <a:ext cx="0" cy="0"/>
          <a:chOff x="0" y="0"/>
          <a:chExt cx="0" cy="0"/>
        </a:xfrm>
      </p:grpSpPr>
      <p:sp>
        <p:nvSpPr>
          <p:cNvPr id="25" name="Freeform: Shape 24"/>
          <p:cNvSpPr/>
          <p:nvPr userDrawn="1"/>
        </p:nvSpPr>
        <p:spPr>
          <a:xfrm>
            <a:off x="1295401" y="2344979"/>
            <a:ext cx="2696079" cy="1800999"/>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ja-JP" altLang="en-US" sz="1200"/>
          </a:p>
        </p:txBody>
      </p:sp>
      <p:sp>
        <p:nvSpPr>
          <p:cNvPr id="7" name="Text Placeholder 5"/>
          <p:cNvSpPr>
            <a:spLocks noGrp="1"/>
          </p:cNvSpPr>
          <p:nvPr>
            <p:ph type="body" sz="quarter" idx="25" hasCustomPrompt="1"/>
          </p:nvPr>
        </p:nvSpPr>
        <p:spPr>
          <a:xfrm>
            <a:off x="1419505" y="3048808"/>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Word</a:t>
            </a:r>
            <a:endParaRPr kumimoji="1" lang="ja-JP" altLang="en-US" dirty="0"/>
          </a:p>
        </p:txBody>
      </p:sp>
      <p:sp>
        <p:nvSpPr>
          <p:cNvPr id="26" name="Freeform: Shape 25"/>
          <p:cNvSpPr/>
          <p:nvPr userDrawn="1"/>
        </p:nvSpPr>
        <p:spPr>
          <a:xfrm>
            <a:off x="4747961" y="2344979"/>
            <a:ext cx="2696079" cy="1800999"/>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ja-JP" altLang="en-US" sz="1200"/>
          </a:p>
        </p:txBody>
      </p:sp>
      <p:sp>
        <p:nvSpPr>
          <p:cNvPr id="27" name="Text Placeholder 5"/>
          <p:cNvSpPr>
            <a:spLocks noGrp="1"/>
          </p:cNvSpPr>
          <p:nvPr>
            <p:ph type="body" sz="quarter" idx="26" hasCustomPrompt="1"/>
          </p:nvPr>
        </p:nvSpPr>
        <p:spPr>
          <a:xfrm>
            <a:off x="4872065" y="3048808"/>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Word</a:t>
            </a:r>
            <a:endParaRPr kumimoji="1" lang="ja-JP" altLang="en-US" dirty="0"/>
          </a:p>
        </p:txBody>
      </p:sp>
      <p:sp>
        <p:nvSpPr>
          <p:cNvPr id="28" name="Freeform: Shape 27"/>
          <p:cNvSpPr/>
          <p:nvPr userDrawn="1"/>
        </p:nvSpPr>
        <p:spPr>
          <a:xfrm>
            <a:off x="8200521" y="2344979"/>
            <a:ext cx="2696079" cy="1800999"/>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ja-JP" altLang="en-US" sz="1200"/>
          </a:p>
        </p:txBody>
      </p:sp>
      <p:sp>
        <p:nvSpPr>
          <p:cNvPr id="29" name="Text Placeholder 5"/>
          <p:cNvSpPr>
            <a:spLocks noGrp="1"/>
          </p:cNvSpPr>
          <p:nvPr>
            <p:ph type="body" sz="quarter" idx="27" hasCustomPrompt="1"/>
          </p:nvPr>
        </p:nvSpPr>
        <p:spPr>
          <a:xfrm>
            <a:off x="8324625" y="3048808"/>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Word</a:t>
            </a:r>
            <a:endParaRPr kumimoji="1" lang="ja-JP" altLang="en-US" dirty="0"/>
          </a:p>
        </p:txBody>
      </p:sp>
      <p:sp>
        <p:nvSpPr>
          <p:cNvPr id="31" name="Text Placeholder 5"/>
          <p:cNvSpPr>
            <a:spLocks noGrp="1"/>
          </p:cNvSpPr>
          <p:nvPr>
            <p:ph type="body" sz="quarter" idx="12" hasCustomPrompt="1"/>
          </p:nvPr>
        </p:nvSpPr>
        <p:spPr>
          <a:xfrm>
            <a:off x="3533857" y="5153659"/>
            <a:ext cx="5124287" cy="387735"/>
          </a:xfrm>
          <a:prstGeom prst="rect">
            <a:avLst/>
          </a:prstGeom>
        </p:spPr>
        <p:txBody>
          <a:bodyPr anchor="ctr">
            <a:spAutoFit/>
          </a:bodyPr>
          <a:lstStyle>
            <a:lvl1pPr marL="0" indent="0" algn="ctr">
              <a:spcBef>
                <a:spcPts val="0"/>
              </a:spcBef>
              <a:buFontTx/>
              <a:buNone/>
              <a:defRPr>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32" name="Title 1"/>
          <p:cNvSpPr>
            <a:spLocks noGrp="1"/>
          </p:cNvSpPr>
          <p:nvPr>
            <p:ph type="title" hasCustomPrompt="1"/>
          </p:nvPr>
        </p:nvSpPr>
        <p:spPr>
          <a:xfrm>
            <a:off x="2015067" y="953338"/>
            <a:ext cx="8161867" cy="590931"/>
          </a:xfrm>
        </p:spPr>
        <p:txBody>
          <a:bodyPr anchor="ctr" anchorCtr="0">
            <a:spAutoFit/>
          </a:bodyPr>
          <a:lstStyle>
            <a:lvl1pPr algn="ctr">
              <a:defRPr/>
            </a:lvl1pPr>
          </a:lstStyle>
          <a:p>
            <a:r>
              <a:rPr kumimoji="1" lang="en-US" altLang="ja-JP" dirty="0"/>
              <a:t>Slide title (Arial Bold, 54 point)</a:t>
            </a:r>
            <a:endParaRPr kumimoji="1" lang="ja-JP" altLang="en-US" dirty="0"/>
          </a:p>
        </p:txBody>
      </p:sp>
    </p:spTree>
    <p:extLst>
      <p:ext uri="{BB962C8B-B14F-4D97-AF65-F5344CB8AC3E}">
        <p14:creationId xmlns:p14="http://schemas.microsoft.com/office/powerpoint/2010/main" val="2891303624"/>
      </p:ext>
    </p:extLst>
  </p:cSld>
  <p:clrMapOvr>
    <a:masterClrMapping/>
  </p:clrMapOvr>
</p:sldLayout>
</file>

<file path=ppt/slideLayouts/slideLayout1010.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47A4ED-A65A-404D-9D79-087F227A9E2B}"/>
              </a:ext>
            </a:extLst>
          </p:cNvPr>
          <p:cNvSpPr/>
          <p:nvPr userDrawn="1"/>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algn="ctr"/>
            <a:endParaRPr lang="en-US" sz="1800"/>
          </a:p>
        </p:txBody>
      </p:sp>
      <p:sp>
        <p:nvSpPr>
          <p:cNvPr id="4" name="Text Placeholder 3">
            <a:extLst>
              <a:ext uri="{FF2B5EF4-FFF2-40B4-BE49-F238E27FC236}">
                <a16:creationId xmlns:a16="http://schemas.microsoft.com/office/drawing/2014/main" id="{08052570-A709-CD47-BBFF-FC7388BA4B8A}"/>
              </a:ext>
            </a:extLst>
          </p:cNvPr>
          <p:cNvSpPr>
            <a:spLocks noGrp="1"/>
          </p:cNvSpPr>
          <p:nvPr>
            <p:ph type="body" sz="quarter" idx="10" hasCustomPrompt="1"/>
          </p:nvPr>
        </p:nvSpPr>
        <p:spPr>
          <a:xfrm>
            <a:off x="2328864" y="3133536"/>
            <a:ext cx="7534275" cy="590931"/>
          </a:xfrm>
          <a:prstGeom prst="rect">
            <a:avLst/>
          </a:prstGeom>
        </p:spPr>
        <p:txBody>
          <a:bodyPr anchor="ctr">
            <a:spAutoFit/>
          </a:bodyPr>
          <a:lstStyle>
            <a:lvl1pPr marL="0" indent="0" algn="ctr">
              <a:buNone/>
              <a:defRPr sz="3600" b="1">
                <a:solidFill>
                  <a:schemeClr val="bg1"/>
                </a:solidFill>
              </a:defRPr>
            </a:lvl1pPr>
          </a:lstStyle>
          <a:p>
            <a:pPr lvl="0"/>
            <a:r>
              <a:rPr kumimoji="1" lang="en-US" altLang="ja-JP"/>
              <a:t>Slide title (Arial Bold, 54 point)</a:t>
            </a:r>
            <a:endParaRPr lang="en-US"/>
          </a:p>
        </p:txBody>
      </p:sp>
    </p:spTree>
    <p:extLst>
      <p:ext uri="{BB962C8B-B14F-4D97-AF65-F5344CB8AC3E}">
        <p14:creationId xmlns:p14="http://schemas.microsoft.com/office/powerpoint/2010/main" val="3136019025"/>
      </p:ext>
    </p:extLst>
  </p:cSld>
  <p:clrMapOvr>
    <a:masterClrMapping/>
  </p:clrMapOvr>
</p:sldLayout>
</file>

<file path=ppt/slideLayouts/slideLayout1011.xml><?xml version="1.0" encoding="utf-8"?>
<p:sldLayout xmlns:a="http://schemas.openxmlformats.org/drawingml/2006/main" xmlns:r="http://schemas.openxmlformats.org/officeDocument/2006/relationships" xmlns:p="http://schemas.openxmlformats.org/presentationml/2006/main" showMasterSp="0" preserve="1" userDrawn="1">
  <p:cSld name="5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47A4ED-A65A-404D-9D79-087F227A9E2B}"/>
              </a:ext>
            </a:extLst>
          </p:cNvPr>
          <p:cNvSpPr/>
          <p:nvPr userDrawn="1"/>
        </p:nvSpPr>
        <p:spPr>
          <a:xfrm>
            <a:off x="0" y="0"/>
            <a:ext cx="12192000" cy="6858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algn="ctr"/>
            <a:endParaRPr lang="en-US" sz="1800"/>
          </a:p>
        </p:txBody>
      </p:sp>
      <p:sp>
        <p:nvSpPr>
          <p:cNvPr id="4" name="Text Placeholder 3">
            <a:extLst>
              <a:ext uri="{FF2B5EF4-FFF2-40B4-BE49-F238E27FC236}">
                <a16:creationId xmlns:a16="http://schemas.microsoft.com/office/drawing/2014/main" id="{08052570-A709-CD47-BBFF-FC7388BA4B8A}"/>
              </a:ext>
            </a:extLst>
          </p:cNvPr>
          <p:cNvSpPr>
            <a:spLocks noGrp="1"/>
          </p:cNvSpPr>
          <p:nvPr>
            <p:ph type="body" sz="quarter" idx="10" hasCustomPrompt="1"/>
          </p:nvPr>
        </p:nvSpPr>
        <p:spPr>
          <a:xfrm>
            <a:off x="2328864" y="3133536"/>
            <a:ext cx="7534275" cy="590931"/>
          </a:xfrm>
          <a:prstGeom prst="rect">
            <a:avLst/>
          </a:prstGeom>
        </p:spPr>
        <p:txBody>
          <a:bodyPr anchor="ctr">
            <a:spAutoFit/>
          </a:bodyPr>
          <a:lstStyle>
            <a:lvl1pPr marL="0" indent="0" algn="ctr">
              <a:buNone/>
              <a:defRPr sz="3600" b="1">
                <a:solidFill>
                  <a:schemeClr val="bg1"/>
                </a:solidFill>
              </a:defRPr>
            </a:lvl1pPr>
          </a:lstStyle>
          <a:p>
            <a:pPr lvl="0"/>
            <a:r>
              <a:rPr kumimoji="1" lang="en-US" altLang="ja-JP"/>
              <a:t>Slide title (Arial Bold, 54 point)</a:t>
            </a:r>
            <a:endParaRPr lang="en-US"/>
          </a:p>
        </p:txBody>
      </p:sp>
    </p:spTree>
    <p:extLst>
      <p:ext uri="{BB962C8B-B14F-4D97-AF65-F5344CB8AC3E}">
        <p14:creationId xmlns:p14="http://schemas.microsoft.com/office/powerpoint/2010/main" val="3257167831"/>
      </p:ext>
    </p:extLst>
  </p:cSld>
  <p:clrMapOvr>
    <a:masterClrMapping/>
  </p:clrMapOvr>
</p:sldLayout>
</file>

<file path=ppt/slideLayouts/slideLayout1012.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015068" y="937993"/>
            <a:ext cx="8161867" cy="590931"/>
          </a:xfrm>
        </p:spPr>
        <p:txBody>
          <a:bodyPr anchor="b">
            <a:spAutoFit/>
          </a:bodyPr>
          <a:lstStyle>
            <a:lvl1pPr algn="ctr">
              <a:defRPr/>
            </a:lvl1pPr>
          </a:lstStyle>
          <a:p>
            <a:r>
              <a:rPr kumimoji="1" lang="en-US" altLang="ja-JP"/>
              <a:t>Slide title (Arial Bold, 54 point)</a:t>
            </a:r>
            <a:endParaRPr kumimoji="1" lang="ja-JP" altLang="en-US"/>
          </a:p>
        </p:txBody>
      </p:sp>
      <p:sp>
        <p:nvSpPr>
          <p:cNvPr id="7" name="Picture Placeholder 6"/>
          <p:cNvSpPr>
            <a:spLocks noGrp="1"/>
          </p:cNvSpPr>
          <p:nvPr>
            <p:ph type="pic" sz="quarter" idx="13"/>
          </p:nvPr>
        </p:nvSpPr>
        <p:spPr>
          <a:xfrm>
            <a:off x="1412106" y="2083828"/>
            <a:ext cx="1852083" cy="185236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8" name="Text Placeholder 5"/>
          <p:cNvSpPr>
            <a:spLocks noGrp="1"/>
          </p:cNvSpPr>
          <p:nvPr>
            <p:ph type="body" sz="quarter" idx="12" hasCustomPrompt="1"/>
          </p:nvPr>
        </p:nvSpPr>
        <p:spPr>
          <a:xfrm>
            <a:off x="935568" y="5014741"/>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4" hasCustomPrompt="1"/>
          </p:nvPr>
        </p:nvSpPr>
        <p:spPr>
          <a:xfrm>
            <a:off x="935568" y="4152462"/>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10" name="Text Placeholder 5"/>
          <p:cNvSpPr>
            <a:spLocks noGrp="1"/>
          </p:cNvSpPr>
          <p:nvPr>
            <p:ph type="body" sz="quarter" idx="15" hasCustomPrompt="1"/>
          </p:nvPr>
        </p:nvSpPr>
        <p:spPr>
          <a:xfrm>
            <a:off x="2015068" y="1528923"/>
            <a:ext cx="8161867" cy="420564"/>
          </a:xfrm>
          <a:prstGeom prst="rect">
            <a:avLst/>
          </a:prstGeom>
        </p:spPr>
        <p:txBody>
          <a:bodyPr anchor="t">
            <a:spAutoFit/>
          </a:bodyPr>
          <a:lstStyle>
            <a:lvl1pPr marL="0" indent="0" algn="ctr">
              <a:lnSpc>
                <a:spcPct val="100000"/>
              </a:lnSpc>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1" name="Picture Placeholder 6"/>
          <p:cNvSpPr>
            <a:spLocks noGrp="1"/>
          </p:cNvSpPr>
          <p:nvPr>
            <p:ph type="pic" sz="quarter" idx="16"/>
          </p:nvPr>
        </p:nvSpPr>
        <p:spPr>
          <a:xfrm>
            <a:off x="5169959" y="2083828"/>
            <a:ext cx="1852083" cy="185236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2" name="Text Placeholder 5"/>
          <p:cNvSpPr>
            <a:spLocks noGrp="1"/>
          </p:cNvSpPr>
          <p:nvPr>
            <p:ph type="body" sz="quarter" idx="17" hasCustomPrompt="1"/>
          </p:nvPr>
        </p:nvSpPr>
        <p:spPr>
          <a:xfrm>
            <a:off x="4693421" y="5014741"/>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3" name="Text Placeholder 5"/>
          <p:cNvSpPr>
            <a:spLocks noGrp="1"/>
          </p:cNvSpPr>
          <p:nvPr>
            <p:ph type="body" sz="quarter" idx="18" hasCustomPrompt="1"/>
          </p:nvPr>
        </p:nvSpPr>
        <p:spPr>
          <a:xfrm>
            <a:off x="4693421" y="4152462"/>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14" name="Picture Placeholder 6"/>
          <p:cNvSpPr>
            <a:spLocks noGrp="1"/>
          </p:cNvSpPr>
          <p:nvPr>
            <p:ph type="pic" sz="quarter" idx="19"/>
          </p:nvPr>
        </p:nvSpPr>
        <p:spPr>
          <a:xfrm>
            <a:off x="8927812" y="2083828"/>
            <a:ext cx="1852083" cy="185236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5" name="Text Placeholder 5"/>
          <p:cNvSpPr>
            <a:spLocks noGrp="1"/>
          </p:cNvSpPr>
          <p:nvPr>
            <p:ph type="body" sz="quarter" idx="20" hasCustomPrompt="1"/>
          </p:nvPr>
        </p:nvSpPr>
        <p:spPr>
          <a:xfrm>
            <a:off x="8451274" y="5014741"/>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6" name="Text Placeholder 5"/>
          <p:cNvSpPr>
            <a:spLocks noGrp="1"/>
          </p:cNvSpPr>
          <p:nvPr>
            <p:ph type="body" sz="quarter" idx="21" hasCustomPrompt="1"/>
          </p:nvPr>
        </p:nvSpPr>
        <p:spPr>
          <a:xfrm>
            <a:off x="8451274" y="4152462"/>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17" name="Text Placeholder 5"/>
          <p:cNvSpPr>
            <a:spLocks noGrp="1"/>
          </p:cNvSpPr>
          <p:nvPr>
            <p:ph type="body" sz="quarter" idx="22" hasCustomPrompt="1"/>
          </p:nvPr>
        </p:nvSpPr>
        <p:spPr>
          <a:xfrm>
            <a:off x="935568" y="4617097"/>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18" name="Text Placeholder 5"/>
          <p:cNvSpPr>
            <a:spLocks noGrp="1"/>
          </p:cNvSpPr>
          <p:nvPr>
            <p:ph type="body" sz="quarter" idx="23" hasCustomPrompt="1"/>
          </p:nvPr>
        </p:nvSpPr>
        <p:spPr>
          <a:xfrm>
            <a:off x="4693421" y="4617097"/>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19" name="Text Placeholder 5"/>
          <p:cNvSpPr>
            <a:spLocks noGrp="1"/>
          </p:cNvSpPr>
          <p:nvPr>
            <p:ph type="body" sz="quarter" idx="24" hasCustomPrompt="1"/>
          </p:nvPr>
        </p:nvSpPr>
        <p:spPr>
          <a:xfrm>
            <a:off x="8451274" y="4617097"/>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Tree>
    <p:extLst>
      <p:ext uri="{BB962C8B-B14F-4D97-AF65-F5344CB8AC3E}">
        <p14:creationId xmlns:p14="http://schemas.microsoft.com/office/powerpoint/2010/main" val="4123228121"/>
      </p:ext>
    </p:extLst>
  </p:cSld>
  <p:clrMapOvr>
    <a:masterClrMapping/>
  </p:clrMapOvr>
</p:sldLayout>
</file>

<file path=ppt/slideLayouts/slideLayout1013.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23" name="Picture Placeholder 6"/>
          <p:cNvSpPr>
            <a:spLocks noGrp="1"/>
          </p:cNvSpPr>
          <p:nvPr>
            <p:ph type="pic" sz="quarter" idx="16"/>
          </p:nvPr>
        </p:nvSpPr>
        <p:spPr>
          <a:xfrm>
            <a:off x="5169959" y="1496547"/>
            <a:ext cx="1852083" cy="185236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4" name="Text Placeholder 5"/>
          <p:cNvSpPr>
            <a:spLocks noGrp="1"/>
          </p:cNvSpPr>
          <p:nvPr>
            <p:ph type="body" sz="quarter" idx="17" hasCustomPrompt="1"/>
          </p:nvPr>
        </p:nvSpPr>
        <p:spPr>
          <a:xfrm>
            <a:off x="4693421" y="4412590"/>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5" name="Text Placeholder 5"/>
          <p:cNvSpPr>
            <a:spLocks noGrp="1"/>
          </p:cNvSpPr>
          <p:nvPr>
            <p:ph type="body" sz="quarter" idx="18" hasCustomPrompt="1"/>
          </p:nvPr>
        </p:nvSpPr>
        <p:spPr>
          <a:xfrm>
            <a:off x="4693421" y="3565181"/>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6" name="Picture Placeholder 6"/>
          <p:cNvSpPr>
            <a:spLocks noGrp="1"/>
          </p:cNvSpPr>
          <p:nvPr>
            <p:ph type="pic" sz="quarter" idx="19"/>
          </p:nvPr>
        </p:nvSpPr>
        <p:spPr>
          <a:xfrm>
            <a:off x="8927812" y="1496547"/>
            <a:ext cx="1852083" cy="185236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7" name="Text Placeholder 5"/>
          <p:cNvSpPr>
            <a:spLocks noGrp="1"/>
          </p:cNvSpPr>
          <p:nvPr>
            <p:ph type="body" sz="quarter" idx="20" hasCustomPrompt="1"/>
          </p:nvPr>
        </p:nvSpPr>
        <p:spPr>
          <a:xfrm>
            <a:off x="8451274" y="4412590"/>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8" name="Text Placeholder 5"/>
          <p:cNvSpPr>
            <a:spLocks noGrp="1"/>
          </p:cNvSpPr>
          <p:nvPr>
            <p:ph type="body" sz="quarter" idx="21" hasCustomPrompt="1"/>
          </p:nvPr>
        </p:nvSpPr>
        <p:spPr>
          <a:xfrm>
            <a:off x="8451274" y="3565181"/>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9" name="Text Placeholder 5"/>
          <p:cNvSpPr>
            <a:spLocks noGrp="1"/>
          </p:cNvSpPr>
          <p:nvPr>
            <p:ph type="body" sz="quarter" idx="23" hasCustomPrompt="1"/>
          </p:nvPr>
        </p:nvSpPr>
        <p:spPr>
          <a:xfrm>
            <a:off x="4693421" y="4029817"/>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30" name="Text Placeholder 5"/>
          <p:cNvSpPr>
            <a:spLocks noGrp="1"/>
          </p:cNvSpPr>
          <p:nvPr>
            <p:ph type="body" sz="quarter" idx="24" hasCustomPrompt="1"/>
          </p:nvPr>
        </p:nvSpPr>
        <p:spPr>
          <a:xfrm>
            <a:off x="8451274" y="4029817"/>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31" name="Title 1"/>
          <p:cNvSpPr>
            <a:spLocks noGrp="1"/>
          </p:cNvSpPr>
          <p:nvPr>
            <p:ph type="title" hasCustomPrompt="1"/>
          </p:nvPr>
        </p:nvSpPr>
        <p:spPr>
          <a:xfrm>
            <a:off x="935568" y="1835838"/>
            <a:ext cx="3012319" cy="1588127"/>
          </a:xfrm>
        </p:spPr>
        <p:txBody>
          <a:bodyPr anchor="b">
            <a:spAutoFit/>
          </a:bodyPr>
          <a:lstStyle>
            <a:lvl1pPr algn="l">
              <a:defRPr/>
            </a:lvl1pPr>
          </a:lstStyle>
          <a:p>
            <a:r>
              <a:rPr kumimoji="1" lang="en-US" altLang="ja-JP"/>
              <a:t>Slide title (Arial Bold, 54 point)</a:t>
            </a:r>
            <a:endParaRPr kumimoji="1" lang="ja-JP" altLang="en-US"/>
          </a:p>
        </p:txBody>
      </p:sp>
      <p:sp>
        <p:nvSpPr>
          <p:cNvPr id="32" name="Text Placeholder 5"/>
          <p:cNvSpPr>
            <a:spLocks noGrp="1"/>
          </p:cNvSpPr>
          <p:nvPr>
            <p:ph type="body" sz="quarter" idx="25" hasCustomPrompt="1"/>
          </p:nvPr>
        </p:nvSpPr>
        <p:spPr>
          <a:xfrm>
            <a:off x="935566" y="3577282"/>
            <a:ext cx="3012320" cy="683136"/>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146455627"/>
      </p:ext>
    </p:extLst>
  </p:cSld>
  <p:clrMapOvr>
    <a:masterClrMapping/>
  </p:clrMapOvr>
</p:sldLayout>
</file>

<file path=ppt/slideLayouts/slideLayout1014.xml><?xml version="1.0" encoding="utf-8"?>
<p:sldLayout xmlns:a="http://schemas.openxmlformats.org/drawingml/2006/main" xmlns:r="http://schemas.openxmlformats.org/officeDocument/2006/relationships" xmlns:p="http://schemas.openxmlformats.org/presentationml/2006/main" preserve="1" userDrawn="1">
  <p:cSld name="1_2 images">
    <p:spTree>
      <p:nvGrpSpPr>
        <p:cNvPr id="1" name=""/>
        <p:cNvGrpSpPr/>
        <p:nvPr/>
      </p:nvGrpSpPr>
      <p:grpSpPr>
        <a:xfrm>
          <a:off x="0" y="0"/>
          <a:ext cx="0" cy="0"/>
          <a:chOff x="0" y="0"/>
          <a:chExt cx="0" cy="0"/>
        </a:xfrm>
      </p:grpSpPr>
      <p:sp>
        <p:nvSpPr>
          <p:cNvPr id="23" name="Picture Placeholder 6"/>
          <p:cNvSpPr>
            <a:spLocks noGrp="1"/>
          </p:cNvSpPr>
          <p:nvPr>
            <p:ph type="pic" sz="quarter" idx="16"/>
          </p:nvPr>
        </p:nvSpPr>
        <p:spPr>
          <a:xfrm>
            <a:off x="7086990" y="1643797"/>
            <a:ext cx="1852083" cy="185236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4" name="Text Placeholder 5"/>
          <p:cNvSpPr>
            <a:spLocks noGrp="1"/>
          </p:cNvSpPr>
          <p:nvPr>
            <p:ph type="body" sz="quarter" idx="17" hasCustomPrompt="1"/>
          </p:nvPr>
        </p:nvSpPr>
        <p:spPr>
          <a:xfrm>
            <a:off x="6610452" y="4559840"/>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5" name="Text Placeholder 5"/>
          <p:cNvSpPr>
            <a:spLocks noGrp="1"/>
          </p:cNvSpPr>
          <p:nvPr>
            <p:ph type="body" sz="quarter" idx="18" hasCustomPrompt="1"/>
          </p:nvPr>
        </p:nvSpPr>
        <p:spPr>
          <a:xfrm>
            <a:off x="6610452" y="3712431"/>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9" name="Text Placeholder 5"/>
          <p:cNvSpPr>
            <a:spLocks noGrp="1"/>
          </p:cNvSpPr>
          <p:nvPr>
            <p:ph type="body" sz="quarter" idx="23" hasCustomPrompt="1"/>
          </p:nvPr>
        </p:nvSpPr>
        <p:spPr>
          <a:xfrm>
            <a:off x="6610452" y="4177066"/>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31" name="Title 1"/>
          <p:cNvSpPr>
            <a:spLocks noGrp="1"/>
          </p:cNvSpPr>
          <p:nvPr>
            <p:ph type="title" hasCustomPrompt="1"/>
          </p:nvPr>
        </p:nvSpPr>
        <p:spPr>
          <a:xfrm>
            <a:off x="935568" y="1835838"/>
            <a:ext cx="3012319" cy="1588127"/>
          </a:xfrm>
        </p:spPr>
        <p:txBody>
          <a:bodyPr anchor="b">
            <a:spAutoFit/>
          </a:bodyPr>
          <a:lstStyle>
            <a:lvl1pPr algn="l">
              <a:defRPr/>
            </a:lvl1pPr>
          </a:lstStyle>
          <a:p>
            <a:r>
              <a:rPr kumimoji="1" lang="en-US" altLang="ja-JP"/>
              <a:t>Slide title (Arial Bold, 54 point)</a:t>
            </a:r>
            <a:endParaRPr kumimoji="1" lang="ja-JP" altLang="en-US"/>
          </a:p>
        </p:txBody>
      </p:sp>
      <p:sp>
        <p:nvSpPr>
          <p:cNvPr id="32" name="Text Placeholder 5"/>
          <p:cNvSpPr>
            <a:spLocks noGrp="1"/>
          </p:cNvSpPr>
          <p:nvPr>
            <p:ph type="body" sz="quarter" idx="25" hasCustomPrompt="1"/>
          </p:nvPr>
        </p:nvSpPr>
        <p:spPr>
          <a:xfrm>
            <a:off x="935566" y="3577282"/>
            <a:ext cx="3012320" cy="683136"/>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800583231"/>
      </p:ext>
    </p:extLst>
  </p:cSld>
  <p:clrMapOvr>
    <a:masterClrMapping/>
  </p:clrMapOvr>
</p:sldLayout>
</file>

<file path=ppt/slideLayouts/slideLayout1015.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935568" y="1835838"/>
            <a:ext cx="3012319" cy="1588127"/>
          </a:xfrm>
        </p:spPr>
        <p:txBody>
          <a:bodyPr anchor="b">
            <a:spAutoFit/>
          </a:bodyPr>
          <a:lstStyle>
            <a:lvl1pPr algn="l">
              <a:defRPr/>
            </a:lvl1pPr>
          </a:lstStyle>
          <a:p>
            <a:r>
              <a:rPr kumimoji="1" lang="en-US" altLang="ja-JP"/>
              <a:t>Slide title (Arial Bold, 54 point)</a:t>
            </a:r>
            <a:endParaRPr kumimoji="1" lang="ja-JP" altLang="en-US"/>
          </a:p>
        </p:txBody>
      </p:sp>
      <p:sp>
        <p:nvSpPr>
          <p:cNvPr id="14" name="Text Placeholder 5"/>
          <p:cNvSpPr>
            <a:spLocks noGrp="1"/>
          </p:cNvSpPr>
          <p:nvPr>
            <p:ph type="body" sz="quarter" idx="25" hasCustomPrompt="1"/>
          </p:nvPr>
        </p:nvSpPr>
        <p:spPr>
          <a:xfrm>
            <a:off x="935566" y="3577282"/>
            <a:ext cx="3012320" cy="683136"/>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5" name="Picture Placeholder 6"/>
          <p:cNvSpPr>
            <a:spLocks noGrp="1"/>
          </p:cNvSpPr>
          <p:nvPr>
            <p:ph type="pic" sz="quarter" idx="13"/>
          </p:nvPr>
        </p:nvSpPr>
        <p:spPr>
          <a:xfrm>
            <a:off x="5320257" y="643821"/>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6" name="Text Placeholder 5"/>
          <p:cNvSpPr>
            <a:spLocks noGrp="1"/>
          </p:cNvSpPr>
          <p:nvPr>
            <p:ph type="body" sz="quarter" idx="12" hasCustomPrompt="1"/>
          </p:nvPr>
        </p:nvSpPr>
        <p:spPr>
          <a:xfrm>
            <a:off x="4997580" y="2896515"/>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17" name="Text Placeholder 5"/>
          <p:cNvSpPr>
            <a:spLocks noGrp="1"/>
          </p:cNvSpPr>
          <p:nvPr>
            <p:ph type="body" sz="quarter" idx="14" hasCustomPrompt="1"/>
          </p:nvPr>
        </p:nvSpPr>
        <p:spPr>
          <a:xfrm>
            <a:off x="4997580" y="2457377"/>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18" name="Picture Placeholder 6"/>
          <p:cNvSpPr>
            <a:spLocks noGrp="1"/>
          </p:cNvSpPr>
          <p:nvPr>
            <p:ph type="pic" sz="quarter" idx="15"/>
          </p:nvPr>
        </p:nvSpPr>
        <p:spPr>
          <a:xfrm>
            <a:off x="8302770" y="643821"/>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9" name="Text Placeholder 5"/>
          <p:cNvSpPr>
            <a:spLocks noGrp="1"/>
          </p:cNvSpPr>
          <p:nvPr>
            <p:ph type="body" sz="quarter" idx="16" hasCustomPrompt="1"/>
          </p:nvPr>
        </p:nvSpPr>
        <p:spPr>
          <a:xfrm>
            <a:off x="7980093" y="2896515"/>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20" name="Text Placeholder 5"/>
          <p:cNvSpPr>
            <a:spLocks noGrp="1"/>
          </p:cNvSpPr>
          <p:nvPr>
            <p:ph type="body" sz="quarter" idx="17" hasCustomPrompt="1"/>
          </p:nvPr>
        </p:nvSpPr>
        <p:spPr>
          <a:xfrm>
            <a:off x="7980093" y="2457377"/>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1" name="Picture Placeholder 6"/>
          <p:cNvSpPr>
            <a:spLocks noGrp="1"/>
          </p:cNvSpPr>
          <p:nvPr>
            <p:ph type="pic" sz="quarter" idx="21"/>
          </p:nvPr>
        </p:nvSpPr>
        <p:spPr>
          <a:xfrm>
            <a:off x="5320257" y="3599114"/>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2" name="Text Placeholder 5"/>
          <p:cNvSpPr>
            <a:spLocks noGrp="1"/>
          </p:cNvSpPr>
          <p:nvPr>
            <p:ph type="body" sz="quarter" idx="22" hasCustomPrompt="1"/>
          </p:nvPr>
        </p:nvSpPr>
        <p:spPr>
          <a:xfrm>
            <a:off x="4997580" y="5851807"/>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23" name="Text Placeholder 5"/>
          <p:cNvSpPr>
            <a:spLocks noGrp="1"/>
          </p:cNvSpPr>
          <p:nvPr>
            <p:ph type="body" sz="quarter" idx="23" hasCustomPrompt="1"/>
          </p:nvPr>
        </p:nvSpPr>
        <p:spPr>
          <a:xfrm>
            <a:off x="4997580" y="5412669"/>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4" name="Picture Placeholder 6"/>
          <p:cNvSpPr>
            <a:spLocks noGrp="1"/>
          </p:cNvSpPr>
          <p:nvPr>
            <p:ph type="pic" sz="quarter" idx="24"/>
          </p:nvPr>
        </p:nvSpPr>
        <p:spPr>
          <a:xfrm>
            <a:off x="8302770" y="3599114"/>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5" name="Text Placeholder 5"/>
          <p:cNvSpPr>
            <a:spLocks noGrp="1"/>
          </p:cNvSpPr>
          <p:nvPr>
            <p:ph type="body" sz="quarter" idx="26" hasCustomPrompt="1"/>
          </p:nvPr>
        </p:nvSpPr>
        <p:spPr>
          <a:xfrm>
            <a:off x="7980093" y="5851807"/>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26" name="Text Placeholder 5"/>
          <p:cNvSpPr>
            <a:spLocks noGrp="1"/>
          </p:cNvSpPr>
          <p:nvPr>
            <p:ph type="body" sz="quarter" idx="27" hasCustomPrompt="1"/>
          </p:nvPr>
        </p:nvSpPr>
        <p:spPr>
          <a:xfrm>
            <a:off x="7980093" y="5412669"/>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Tree>
    <p:extLst>
      <p:ext uri="{BB962C8B-B14F-4D97-AF65-F5344CB8AC3E}">
        <p14:creationId xmlns:p14="http://schemas.microsoft.com/office/powerpoint/2010/main" val="1379516771"/>
      </p:ext>
    </p:extLst>
  </p:cSld>
  <p:clrMapOvr>
    <a:masterClrMapping/>
  </p:clrMapOvr>
</p:sldLayout>
</file>

<file path=ppt/slideLayouts/slideLayout1016.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8" name="Picture Placeholder 6"/>
          <p:cNvSpPr>
            <a:spLocks noGrp="1"/>
          </p:cNvSpPr>
          <p:nvPr>
            <p:ph type="pic" sz="quarter" idx="13"/>
          </p:nvPr>
        </p:nvSpPr>
        <p:spPr>
          <a:xfrm>
            <a:off x="4544512" y="614085"/>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9" name="Text Placeholder 5"/>
          <p:cNvSpPr>
            <a:spLocks noGrp="1"/>
          </p:cNvSpPr>
          <p:nvPr>
            <p:ph type="body" sz="quarter" idx="12" hasCustomPrompt="1"/>
          </p:nvPr>
        </p:nvSpPr>
        <p:spPr>
          <a:xfrm>
            <a:off x="4221835" y="2866778"/>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20" name="Text Placeholder 5"/>
          <p:cNvSpPr>
            <a:spLocks noGrp="1"/>
          </p:cNvSpPr>
          <p:nvPr>
            <p:ph type="body" sz="quarter" idx="14" hasCustomPrompt="1"/>
          </p:nvPr>
        </p:nvSpPr>
        <p:spPr>
          <a:xfrm>
            <a:off x="4221835" y="2427640"/>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1" name="Picture Placeholder 6"/>
          <p:cNvSpPr>
            <a:spLocks noGrp="1"/>
          </p:cNvSpPr>
          <p:nvPr>
            <p:ph type="pic" sz="quarter" idx="15"/>
          </p:nvPr>
        </p:nvSpPr>
        <p:spPr>
          <a:xfrm>
            <a:off x="6963391" y="614085"/>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2" name="Text Placeholder 5"/>
          <p:cNvSpPr>
            <a:spLocks noGrp="1"/>
          </p:cNvSpPr>
          <p:nvPr>
            <p:ph type="body" sz="quarter" idx="16" hasCustomPrompt="1"/>
          </p:nvPr>
        </p:nvSpPr>
        <p:spPr>
          <a:xfrm>
            <a:off x="6640714" y="2866778"/>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23" name="Text Placeholder 5"/>
          <p:cNvSpPr>
            <a:spLocks noGrp="1"/>
          </p:cNvSpPr>
          <p:nvPr>
            <p:ph type="body" sz="quarter" idx="17" hasCustomPrompt="1"/>
          </p:nvPr>
        </p:nvSpPr>
        <p:spPr>
          <a:xfrm>
            <a:off x="6640714" y="2427640"/>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4" name="Picture Placeholder 6"/>
          <p:cNvSpPr>
            <a:spLocks noGrp="1"/>
          </p:cNvSpPr>
          <p:nvPr>
            <p:ph type="pic" sz="quarter" idx="18"/>
          </p:nvPr>
        </p:nvSpPr>
        <p:spPr>
          <a:xfrm>
            <a:off x="9382270" y="614085"/>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5" name="Text Placeholder 5"/>
          <p:cNvSpPr>
            <a:spLocks noGrp="1"/>
          </p:cNvSpPr>
          <p:nvPr>
            <p:ph type="body" sz="quarter" idx="19" hasCustomPrompt="1"/>
          </p:nvPr>
        </p:nvSpPr>
        <p:spPr>
          <a:xfrm>
            <a:off x="9059593" y="2866778"/>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26" name="Text Placeholder 5"/>
          <p:cNvSpPr>
            <a:spLocks noGrp="1"/>
          </p:cNvSpPr>
          <p:nvPr>
            <p:ph type="body" sz="quarter" idx="20" hasCustomPrompt="1"/>
          </p:nvPr>
        </p:nvSpPr>
        <p:spPr>
          <a:xfrm>
            <a:off x="9059593" y="2427640"/>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7" name="Picture Placeholder 6"/>
          <p:cNvSpPr>
            <a:spLocks noGrp="1"/>
          </p:cNvSpPr>
          <p:nvPr>
            <p:ph type="pic" sz="quarter" idx="21"/>
          </p:nvPr>
        </p:nvSpPr>
        <p:spPr>
          <a:xfrm>
            <a:off x="4544512" y="3569377"/>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8" name="Text Placeholder 5"/>
          <p:cNvSpPr>
            <a:spLocks noGrp="1"/>
          </p:cNvSpPr>
          <p:nvPr>
            <p:ph type="body" sz="quarter" idx="22" hasCustomPrompt="1"/>
          </p:nvPr>
        </p:nvSpPr>
        <p:spPr>
          <a:xfrm>
            <a:off x="4221835" y="5807200"/>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29" name="Text Placeholder 5"/>
          <p:cNvSpPr>
            <a:spLocks noGrp="1"/>
          </p:cNvSpPr>
          <p:nvPr>
            <p:ph type="body" sz="quarter" idx="23" hasCustomPrompt="1"/>
          </p:nvPr>
        </p:nvSpPr>
        <p:spPr>
          <a:xfrm>
            <a:off x="4221835" y="5368062"/>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30" name="Picture Placeholder 6"/>
          <p:cNvSpPr>
            <a:spLocks noGrp="1"/>
          </p:cNvSpPr>
          <p:nvPr>
            <p:ph type="pic" sz="quarter" idx="24"/>
          </p:nvPr>
        </p:nvSpPr>
        <p:spPr>
          <a:xfrm>
            <a:off x="6963391" y="3569377"/>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31" name="Text Placeholder 5"/>
          <p:cNvSpPr>
            <a:spLocks noGrp="1"/>
          </p:cNvSpPr>
          <p:nvPr>
            <p:ph type="body" sz="quarter" idx="25" hasCustomPrompt="1"/>
          </p:nvPr>
        </p:nvSpPr>
        <p:spPr>
          <a:xfrm>
            <a:off x="6640714" y="5807200"/>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32" name="Text Placeholder 5"/>
          <p:cNvSpPr>
            <a:spLocks noGrp="1"/>
          </p:cNvSpPr>
          <p:nvPr>
            <p:ph type="body" sz="quarter" idx="26" hasCustomPrompt="1"/>
          </p:nvPr>
        </p:nvSpPr>
        <p:spPr>
          <a:xfrm>
            <a:off x="6640714" y="5368062"/>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33" name="Picture Placeholder 6"/>
          <p:cNvSpPr>
            <a:spLocks noGrp="1"/>
          </p:cNvSpPr>
          <p:nvPr>
            <p:ph type="pic" sz="quarter" idx="27"/>
          </p:nvPr>
        </p:nvSpPr>
        <p:spPr>
          <a:xfrm>
            <a:off x="9382270" y="3569377"/>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34" name="Text Placeholder 5"/>
          <p:cNvSpPr>
            <a:spLocks noGrp="1"/>
          </p:cNvSpPr>
          <p:nvPr>
            <p:ph type="body" sz="quarter" idx="28" hasCustomPrompt="1"/>
          </p:nvPr>
        </p:nvSpPr>
        <p:spPr>
          <a:xfrm>
            <a:off x="9059593" y="5807200"/>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35" name="Text Placeholder 5"/>
          <p:cNvSpPr>
            <a:spLocks noGrp="1"/>
          </p:cNvSpPr>
          <p:nvPr>
            <p:ph type="body" sz="quarter" idx="29" hasCustomPrompt="1"/>
          </p:nvPr>
        </p:nvSpPr>
        <p:spPr>
          <a:xfrm>
            <a:off x="9059593" y="5368062"/>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36" name="Title 1"/>
          <p:cNvSpPr>
            <a:spLocks noGrp="1"/>
          </p:cNvSpPr>
          <p:nvPr>
            <p:ph type="title" hasCustomPrompt="1"/>
          </p:nvPr>
        </p:nvSpPr>
        <p:spPr>
          <a:xfrm>
            <a:off x="935568" y="1835838"/>
            <a:ext cx="3012319" cy="1588127"/>
          </a:xfrm>
        </p:spPr>
        <p:txBody>
          <a:bodyPr anchor="b">
            <a:spAutoFit/>
          </a:bodyPr>
          <a:lstStyle>
            <a:lvl1pPr algn="l">
              <a:defRPr/>
            </a:lvl1pPr>
          </a:lstStyle>
          <a:p>
            <a:r>
              <a:rPr kumimoji="1" lang="en-US" altLang="ja-JP"/>
              <a:t>Slide title (Arial Bold, 54 point)</a:t>
            </a:r>
            <a:endParaRPr kumimoji="1" lang="ja-JP" altLang="en-US"/>
          </a:p>
        </p:txBody>
      </p:sp>
      <p:sp>
        <p:nvSpPr>
          <p:cNvPr id="37" name="Text Placeholder 5"/>
          <p:cNvSpPr>
            <a:spLocks noGrp="1"/>
          </p:cNvSpPr>
          <p:nvPr>
            <p:ph type="body" sz="quarter" idx="30" hasCustomPrompt="1"/>
          </p:nvPr>
        </p:nvSpPr>
        <p:spPr>
          <a:xfrm>
            <a:off x="935566" y="3577282"/>
            <a:ext cx="3012320" cy="683136"/>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837864802"/>
      </p:ext>
    </p:extLst>
  </p:cSld>
  <p:clrMapOvr>
    <a:masterClrMapping/>
  </p:clrMapOvr>
</p:sldLayout>
</file>

<file path=ppt/slideLayouts/slideLayout1017.xml><?xml version="1.0" encoding="utf-8"?>
<p:sldLayout xmlns:a="http://schemas.openxmlformats.org/drawingml/2006/main" xmlns:r="http://schemas.openxmlformats.org/officeDocument/2006/relationships" xmlns:p="http://schemas.openxmlformats.org/presentationml/2006/main" preserve="1" userDrawn="1">
  <p:cSld name="2 images and text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935568" y="2634938"/>
            <a:ext cx="3016853" cy="1588127"/>
          </a:xfrm>
        </p:spPr>
        <p:txBody>
          <a:bodyPr anchor="ctr">
            <a:spAutoFit/>
          </a:bodyPr>
          <a:lstStyle>
            <a:lvl1pPr algn="l">
              <a:defRPr/>
            </a:lvl1pPr>
          </a:lstStyle>
          <a:p>
            <a:r>
              <a:rPr kumimoji="1" lang="en-US" altLang="ja-JP"/>
              <a:t>Slide title (Arial Bold, 54 point)</a:t>
            </a:r>
            <a:endParaRPr kumimoji="1" lang="ja-JP" altLang="en-US"/>
          </a:p>
        </p:txBody>
      </p:sp>
      <p:sp>
        <p:nvSpPr>
          <p:cNvPr id="16" name="Rectangle 15"/>
          <p:cNvSpPr/>
          <p:nvPr userDrawn="1"/>
        </p:nvSpPr>
        <p:spPr>
          <a:xfrm>
            <a:off x="7799400" y="-1059"/>
            <a:ext cx="3457034" cy="3429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17" name="Picture Placeholder 6"/>
          <p:cNvSpPr>
            <a:spLocks noGrp="1"/>
          </p:cNvSpPr>
          <p:nvPr>
            <p:ph type="pic" sz="quarter" idx="13"/>
          </p:nvPr>
        </p:nvSpPr>
        <p:spPr>
          <a:xfrm>
            <a:off x="4343399" y="0"/>
            <a:ext cx="3456000" cy="3428472"/>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8" name="Picture Placeholder 6"/>
          <p:cNvSpPr>
            <a:spLocks noGrp="1"/>
          </p:cNvSpPr>
          <p:nvPr>
            <p:ph type="pic" sz="quarter" idx="14"/>
          </p:nvPr>
        </p:nvSpPr>
        <p:spPr>
          <a:xfrm>
            <a:off x="7800433" y="3428205"/>
            <a:ext cx="3456000" cy="3428472"/>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9" name="Rectangle 18"/>
          <p:cNvSpPr/>
          <p:nvPr userDrawn="1"/>
        </p:nvSpPr>
        <p:spPr>
          <a:xfrm>
            <a:off x="4343400" y="3428471"/>
            <a:ext cx="3457034" cy="3429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22" name="Text Placeholder 5"/>
          <p:cNvSpPr>
            <a:spLocks noGrp="1"/>
          </p:cNvSpPr>
          <p:nvPr>
            <p:ph type="body" sz="quarter" idx="12" hasCustomPrompt="1"/>
          </p:nvPr>
        </p:nvSpPr>
        <p:spPr>
          <a:xfrm>
            <a:off x="8331200" y="1315814"/>
            <a:ext cx="2444652" cy="683136"/>
          </a:xfrm>
          <a:prstGeom prst="rect">
            <a:avLst/>
          </a:prstGeom>
        </p:spPr>
        <p:txBody>
          <a:bodyPr anchor="t">
            <a:spAutoFit/>
          </a:bodyPr>
          <a:lstStyle>
            <a:lvl1pPr marL="0" indent="0" algn="l">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3" name="Text Placeholder 5"/>
          <p:cNvSpPr>
            <a:spLocks noGrp="1"/>
          </p:cNvSpPr>
          <p:nvPr>
            <p:ph type="body" sz="quarter" idx="15" hasCustomPrompt="1"/>
          </p:nvPr>
        </p:nvSpPr>
        <p:spPr>
          <a:xfrm>
            <a:off x="8331200" y="887487"/>
            <a:ext cx="2444652" cy="379656"/>
          </a:xfrm>
          <a:prstGeom prst="rect">
            <a:avLst/>
          </a:prstGeom>
        </p:spPr>
        <p:txBody>
          <a:bodyPr anchor="b">
            <a:spAutoFit/>
          </a:bodyPr>
          <a:lstStyle>
            <a:lvl1pPr marL="0" indent="0" algn="l">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6" name="Text Placeholder 5"/>
          <p:cNvSpPr>
            <a:spLocks noGrp="1"/>
          </p:cNvSpPr>
          <p:nvPr>
            <p:ph type="body" sz="quarter" idx="16" hasCustomPrompt="1"/>
          </p:nvPr>
        </p:nvSpPr>
        <p:spPr>
          <a:xfrm>
            <a:off x="4868348" y="4677075"/>
            <a:ext cx="2444652" cy="683136"/>
          </a:xfrm>
          <a:prstGeom prst="rect">
            <a:avLst/>
          </a:prstGeom>
        </p:spPr>
        <p:txBody>
          <a:bodyPr anchor="t">
            <a:spAutoFit/>
          </a:bodyPr>
          <a:lstStyle>
            <a:lvl1pPr marL="0" indent="0" algn="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7" name="Text Placeholder 5"/>
          <p:cNvSpPr>
            <a:spLocks noGrp="1"/>
          </p:cNvSpPr>
          <p:nvPr>
            <p:ph type="body" sz="quarter" idx="17" hasCustomPrompt="1"/>
          </p:nvPr>
        </p:nvSpPr>
        <p:spPr>
          <a:xfrm>
            <a:off x="4868348" y="4248747"/>
            <a:ext cx="2444652" cy="379656"/>
          </a:xfrm>
          <a:prstGeom prst="rect">
            <a:avLst/>
          </a:prstGeom>
        </p:spPr>
        <p:txBody>
          <a:bodyPr anchor="b">
            <a:spAutoFit/>
          </a:bodyPr>
          <a:lstStyle>
            <a:lvl1pPr marL="0" indent="0" algn="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Tree>
    <p:extLst>
      <p:ext uri="{BB962C8B-B14F-4D97-AF65-F5344CB8AC3E}">
        <p14:creationId xmlns:p14="http://schemas.microsoft.com/office/powerpoint/2010/main" val="3152473793"/>
      </p:ext>
    </p:extLst>
  </p:cSld>
  <p:clrMapOvr>
    <a:masterClrMapping/>
  </p:clrMapOvr>
</p:sldLayout>
</file>

<file path=ppt/slideLayouts/slideLayout1018.xml><?xml version="1.0" encoding="utf-8"?>
<p:sldLayout xmlns:a="http://schemas.openxmlformats.org/drawingml/2006/main" xmlns:r="http://schemas.openxmlformats.org/officeDocument/2006/relationships" xmlns:p="http://schemas.openxmlformats.org/presentationml/2006/main" preserve="1" userDrawn="1">
  <p:cSld name="1_2 images and text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935568" y="2634938"/>
            <a:ext cx="3016853" cy="1588127"/>
          </a:xfrm>
        </p:spPr>
        <p:txBody>
          <a:bodyPr anchor="ctr">
            <a:spAutoFit/>
          </a:bodyPr>
          <a:lstStyle>
            <a:lvl1pPr algn="l">
              <a:defRPr/>
            </a:lvl1pPr>
          </a:lstStyle>
          <a:p>
            <a:r>
              <a:rPr kumimoji="1" lang="en-US" altLang="ja-JP"/>
              <a:t>Slide title (Arial Bold, 54 point)</a:t>
            </a:r>
            <a:endParaRPr kumimoji="1" lang="ja-JP" altLang="en-US"/>
          </a:p>
        </p:txBody>
      </p:sp>
      <p:sp>
        <p:nvSpPr>
          <p:cNvPr id="16" name="Rectangle 15"/>
          <p:cNvSpPr/>
          <p:nvPr userDrawn="1"/>
        </p:nvSpPr>
        <p:spPr>
          <a:xfrm>
            <a:off x="7799400" y="-1059"/>
            <a:ext cx="3457034" cy="34295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17" name="Picture Placeholder 6"/>
          <p:cNvSpPr>
            <a:spLocks noGrp="1"/>
          </p:cNvSpPr>
          <p:nvPr>
            <p:ph type="pic" sz="quarter" idx="13"/>
          </p:nvPr>
        </p:nvSpPr>
        <p:spPr>
          <a:xfrm>
            <a:off x="4343399" y="0"/>
            <a:ext cx="3456000" cy="3428472"/>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8" name="Picture Placeholder 6"/>
          <p:cNvSpPr>
            <a:spLocks noGrp="1"/>
          </p:cNvSpPr>
          <p:nvPr>
            <p:ph type="pic" sz="quarter" idx="14"/>
          </p:nvPr>
        </p:nvSpPr>
        <p:spPr>
          <a:xfrm>
            <a:off x="7800433" y="3428205"/>
            <a:ext cx="3456000" cy="3428472"/>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9" name="Rectangle 18"/>
          <p:cNvSpPr/>
          <p:nvPr userDrawn="1"/>
        </p:nvSpPr>
        <p:spPr>
          <a:xfrm>
            <a:off x="4343400" y="3428471"/>
            <a:ext cx="3457034" cy="34295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22" name="Text Placeholder 5"/>
          <p:cNvSpPr>
            <a:spLocks noGrp="1"/>
          </p:cNvSpPr>
          <p:nvPr>
            <p:ph type="body" sz="quarter" idx="12" hasCustomPrompt="1"/>
          </p:nvPr>
        </p:nvSpPr>
        <p:spPr>
          <a:xfrm>
            <a:off x="8331200" y="1315814"/>
            <a:ext cx="2444652" cy="683136"/>
          </a:xfrm>
          <a:prstGeom prst="rect">
            <a:avLst/>
          </a:prstGeom>
        </p:spPr>
        <p:txBody>
          <a:bodyPr anchor="t">
            <a:spAutoFit/>
          </a:bodyPr>
          <a:lstStyle>
            <a:lvl1pPr marL="0" indent="0" algn="l">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3" name="Text Placeholder 5"/>
          <p:cNvSpPr>
            <a:spLocks noGrp="1"/>
          </p:cNvSpPr>
          <p:nvPr>
            <p:ph type="body" sz="quarter" idx="15" hasCustomPrompt="1"/>
          </p:nvPr>
        </p:nvSpPr>
        <p:spPr>
          <a:xfrm>
            <a:off x="8331200" y="887487"/>
            <a:ext cx="2444652" cy="379656"/>
          </a:xfrm>
          <a:prstGeom prst="rect">
            <a:avLst/>
          </a:prstGeom>
        </p:spPr>
        <p:txBody>
          <a:bodyPr anchor="b">
            <a:spAutoFit/>
          </a:bodyPr>
          <a:lstStyle>
            <a:lvl1pPr marL="0" indent="0" algn="l">
              <a:lnSpc>
                <a:spcPct val="100000"/>
              </a:lnSpc>
              <a:spcBef>
                <a:spcPts val="0"/>
              </a:spcBef>
              <a:buFontTx/>
              <a:buNone/>
              <a:defRPr sz="1867" b="1">
                <a:solidFill>
                  <a:schemeClr val="accent5"/>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6" name="Text Placeholder 5"/>
          <p:cNvSpPr>
            <a:spLocks noGrp="1"/>
          </p:cNvSpPr>
          <p:nvPr>
            <p:ph type="body" sz="quarter" idx="16" hasCustomPrompt="1"/>
          </p:nvPr>
        </p:nvSpPr>
        <p:spPr>
          <a:xfrm>
            <a:off x="4868348" y="4677075"/>
            <a:ext cx="2444652" cy="683136"/>
          </a:xfrm>
          <a:prstGeom prst="rect">
            <a:avLst/>
          </a:prstGeom>
        </p:spPr>
        <p:txBody>
          <a:bodyPr anchor="t">
            <a:spAutoFit/>
          </a:bodyPr>
          <a:lstStyle>
            <a:lvl1pPr marL="0" indent="0" algn="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7" name="Text Placeholder 5"/>
          <p:cNvSpPr>
            <a:spLocks noGrp="1"/>
          </p:cNvSpPr>
          <p:nvPr>
            <p:ph type="body" sz="quarter" idx="17" hasCustomPrompt="1"/>
          </p:nvPr>
        </p:nvSpPr>
        <p:spPr>
          <a:xfrm>
            <a:off x="4868348" y="4248747"/>
            <a:ext cx="2444652" cy="379656"/>
          </a:xfrm>
          <a:prstGeom prst="rect">
            <a:avLst/>
          </a:prstGeom>
        </p:spPr>
        <p:txBody>
          <a:bodyPr anchor="b">
            <a:spAutoFit/>
          </a:bodyPr>
          <a:lstStyle>
            <a:lvl1pPr marL="0" indent="0" algn="r">
              <a:lnSpc>
                <a:spcPct val="100000"/>
              </a:lnSpc>
              <a:spcBef>
                <a:spcPts val="0"/>
              </a:spcBef>
              <a:buFontTx/>
              <a:buNone/>
              <a:defRPr sz="1867" b="1">
                <a:solidFill>
                  <a:schemeClr val="accent5"/>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Tree>
    <p:extLst>
      <p:ext uri="{BB962C8B-B14F-4D97-AF65-F5344CB8AC3E}">
        <p14:creationId xmlns:p14="http://schemas.microsoft.com/office/powerpoint/2010/main" val="3075580846"/>
      </p:ext>
    </p:extLst>
  </p:cSld>
  <p:clrMapOvr>
    <a:masterClrMapping/>
  </p:clrMapOvr>
</p:sldLayout>
</file>

<file path=ppt/slideLayouts/slideLayout1019.xml><?xml version="1.0" encoding="utf-8"?>
<p:sldLayout xmlns:a="http://schemas.openxmlformats.org/drawingml/2006/main" xmlns:r="http://schemas.openxmlformats.org/officeDocument/2006/relationships" xmlns:p="http://schemas.openxmlformats.org/presentationml/2006/main" preserve="1" userDrawn="1">
  <p:cSld name="3 images and text">
    <p:spTree>
      <p:nvGrpSpPr>
        <p:cNvPr id="1" name=""/>
        <p:cNvGrpSpPr/>
        <p:nvPr/>
      </p:nvGrpSpPr>
      <p:grpSpPr>
        <a:xfrm>
          <a:off x="0" y="0"/>
          <a:ext cx="0" cy="0"/>
          <a:chOff x="0" y="0"/>
          <a:chExt cx="0" cy="0"/>
        </a:xfrm>
      </p:grpSpPr>
      <p:sp>
        <p:nvSpPr>
          <p:cNvPr id="6" name="Picture Placeholder 6"/>
          <p:cNvSpPr>
            <a:spLocks noGrp="1"/>
          </p:cNvSpPr>
          <p:nvPr>
            <p:ph type="pic" sz="quarter" idx="14"/>
          </p:nvPr>
        </p:nvSpPr>
        <p:spPr>
          <a:xfrm>
            <a:off x="935568" y="3461831"/>
            <a:ext cx="2815167" cy="24573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9" name="Picture Placeholder 6"/>
          <p:cNvSpPr>
            <a:spLocks noGrp="1"/>
          </p:cNvSpPr>
          <p:nvPr>
            <p:ph type="pic" sz="quarter" idx="15"/>
          </p:nvPr>
        </p:nvSpPr>
        <p:spPr>
          <a:xfrm>
            <a:off x="935568" y="932537"/>
            <a:ext cx="2815167" cy="24573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0" name="Picture Placeholder 6"/>
          <p:cNvSpPr>
            <a:spLocks noGrp="1"/>
          </p:cNvSpPr>
          <p:nvPr>
            <p:ph type="pic" sz="quarter" idx="16"/>
          </p:nvPr>
        </p:nvSpPr>
        <p:spPr>
          <a:xfrm>
            <a:off x="3832537" y="932536"/>
            <a:ext cx="2263465" cy="49929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3" name="Title 1"/>
          <p:cNvSpPr>
            <a:spLocks noGrp="1"/>
          </p:cNvSpPr>
          <p:nvPr>
            <p:ph type="title" hasCustomPrompt="1"/>
          </p:nvPr>
        </p:nvSpPr>
        <p:spPr>
          <a:xfrm>
            <a:off x="7446434" y="1777066"/>
            <a:ext cx="3450167" cy="1588127"/>
          </a:xfrm>
        </p:spPr>
        <p:txBody>
          <a:bodyPr anchor="b">
            <a:spAutoFit/>
          </a:bodyPr>
          <a:lstStyle>
            <a:lvl1pPr algn="l">
              <a:defRPr/>
            </a:lvl1pPr>
          </a:lstStyle>
          <a:p>
            <a:r>
              <a:rPr kumimoji="1" lang="en-US" altLang="ja-JP"/>
              <a:t>Slide title (Arial Bold, 54 point)</a:t>
            </a:r>
            <a:endParaRPr kumimoji="1" lang="ja-JP" altLang="en-US"/>
          </a:p>
        </p:txBody>
      </p:sp>
      <p:sp>
        <p:nvSpPr>
          <p:cNvPr id="14" name="Text Placeholder 5"/>
          <p:cNvSpPr>
            <a:spLocks noGrp="1"/>
          </p:cNvSpPr>
          <p:nvPr>
            <p:ph type="body" sz="quarter" idx="12" hasCustomPrompt="1"/>
          </p:nvPr>
        </p:nvSpPr>
        <p:spPr>
          <a:xfrm>
            <a:off x="7459134" y="3574545"/>
            <a:ext cx="3450167"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9778332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 arrows ">
    <p:spTree>
      <p:nvGrpSpPr>
        <p:cNvPr id="1" name=""/>
        <p:cNvGrpSpPr/>
        <p:nvPr/>
      </p:nvGrpSpPr>
      <p:grpSpPr>
        <a:xfrm>
          <a:off x="0" y="0"/>
          <a:ext cx="0" cy="0"/>
          <a:chOff x="0" y="0"/>
          <a:chExt cx="0" cy="0"/>
        </a:xfrm>
      </p:grpSpPr>
      <p:sp>
        <p:nvSpPr>
          <p:cNvPr id="26" name="Freeform: Shape 25"/>
          <p:cNvSpPr/>
          <p:nvPr userDrawn="1"/>
        </p:nvSpPr>
        <p:spPr>
          <a:xfrm>
            <a:off x="3525303" y="2454410"/>
            <a:ext cx="2543745" cy="1707200"/>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ja-JP" altLang="en-US" sz="1200"/>
          </a:p>
        </p:txBody>
      </p:sp>
      <p:sp>
        <p:nvSpPr>
          <p:cNvPr id="27" name="Text Placeholder 5"/>
          <p:cNvSpPr>
            <a:spLocks noGrp="1"/>
          </p:cNvSpPr>
          <p:nvPr>
            <p:ph type="body" sz="quarter" idx="26" hasCustomPrompt="1"/>
          </p:nvPr>
        </p:nvSpPr>
        <p:spPr>
          <a:xfrm>
            <a:off x="3571341" y="3104924"/>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Word</a:t>
            </a:r>
            <a:endParaRPr kumimoji="1" lang="ja-JP" altLang="en-US" dirty="0"/>
          </a:p>
        </p:txBody>
      </p:sp>
      <p:sp>
        <p:nvSpPr>
          <p:cNvPr id="25" name="Freeform: Shape 24"/>
          <p:cNvSpPr/>
          <p:nvPr userDrawn="1"/>
        </p:nvSpPr>
        <p:spPr>
          <a:xfrm>
            <a:off x="935567" y="2454410"/>
            <a:ext cx="2543745" cy="1707200"/>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ja-JP" altLang="en-US" sz="1200"/>
          </a:p>
        </p:txBody>
      </p:sp>
      <p:sp>
        <p:nvSpPr>
          <p:cNvPr id="7" name="Text Placeholder 5"/>
          <p:cNvSpPr>
            <a:spLocks noGrp="1"/>
          </p:cNvSpPr>
          <p:nvPr>
            <p:ph type="body" sz="quarter" idx="25" hasCustomPrompt="1"/>
          </p:nvPr>
        </p:nvSpPr>
        <p:spPr>
          <a:xfrm>
            <a:off x="1059671" y="3104924"/>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Word</a:t>
            </a:r>
            <a:endParaRPr kumimoji="1" lang="ja-JP" altLang="en-US" dirty="0"/>
          </a:p>
        </p:txBody>
      </p:sp>
      <p:sp>
        <p:nvSpPr>
          <p:cNvPr id="28" name="Freeform: Shape 27"/>
          <p:cNvSpPr/>
          <p:nvPr userDrawn="1"/>
        </p:nvSpPr>
        <p:spPr>
          <a:xfrm>
            <a:off x="6115039" y="2435214"/>
            <a:ext cx="2543745" cy="1707200"/>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ja-JP" altLang="en-US" sz="1200"/>
          </a:p>
        </p:txBody>
      </p:sp>
      <p:sp>
        <p:nvSpPr>
          <p:cNvPr id="29" name="Text Placeholder 5"/>
          <p:cNvSpPr>
            <a:spLocks noGrp="1"/>
          </p:cNvSpPr>
          <p:nvPr>
            <p:ph type="body" sz="quarter" idx="27" hasCustomPrompt="1"/>
          </p:nvPr>
        </p:nvSpPr>
        <p:spPr>
          <a:xfrm>
            <a:off x="6216148" y="3085728"/>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Word</a:t>
            </a:r>
            <a:endParaRPr kumimoji="1" lang="ja-JP" altLang="en-US" dirty="0"/>
          </a:p>
        </p:txBody>
      </p:sp>
      <p:sp>
        <p:nvSpPr>
          <p:cNvPr id="31" name="Text Placeholder 5"/>
          <p:cNvSpPr>
            <a:spLocks noGrp="1"/>
          </p:cNvSpPr>
          <p:nvPr>
            <p:ph type="body" sz="quarter" idx="12" hasCustomPrompt="1"/>
          </p:nvPr>
        </p:nvSpPr>
        <p:spPr>
          <a:xfrm>
            <a:off x="3533857" y="5153659"/>
            <a:ext cx="5124287" cy="387735"/>
          </a:xfrm>
          <a:prstGeom prst="rect">
            <a:avLst/>
          </a:prstGeom>
        </p:spPr>
        <p:txBody>
          <a:bodyPr anchor="ctr">
            <a:spAutoFit/>
          </a:bodyPr>
          <a:lstStyle>
            <a:lvl1pPr marL="0" indent="0" algn="ctr">
              <a:spcBef>
                <a:spcPts val="0"/>
              </a:spcBef>
              <a:buFontTx/>
              <a:buNone/>
              <a:defRPr>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32" name="Title 1"/>
          <p:cNvSpPr>
            <a:spLocks noGrp="1"/>
          </p:cNvSpPr>
          <p:nvPr>
            <p:ph type="title" hasCustomPrompt="1"/>
          </p:nvPr>
        </p:nvSpPr>
        <p:spPr>
          <a:xfrm>
            <a:off x="2015067" y="953338"/>
            <a:ext cx="8161867" cy="590931"/>
          </a:xfrm>
        </p:spPr>
        <p:txBody>
          <a:bodyPr anchor="ctr" anchorCtr="0">
            <a:spAutoFit/>
          </a:bodyPr>
          <a:lstStyle>
            <a:lvl1pPr algn="ctr">
              <a:defRPr/>
            </a:lvl1pPr>
          </a:lstStyle>
          <a:p>
            <a:r>
              <a:rPr kumimoji="1" lang="en-US" altLang="ja-JP" dirty="0"/>
              <a:t>Slide title (Arial Bold, 54 point)</a:t>
            </a:r>
            <a:endParaRPr kumimoji="1" lang="ja-JP" altLang="en-US" dirty="0"/>
          </a:p>
        </p:txBody>
      </p:sp>
      <p:sp>
        <p:nvSpPr>
          <p:cNvPr id="12" name="Freeform: Shape 11"/>
          <p:cNvSpPr/>
          <p:nvPr userDrawn="1"/>
        </p:nvSpPr>
        <p:spPr>
          <a:xfrm>
            <a:off x="8704776" y="2454410"/>
            <a:ext cx="2543745" cy="1707200"/>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ja-JP" altLang="en-US" sz="1200"/>
          </a:p>
        </p:txBody>
      </p:sp>
      <p:sp>
        <p:nvSpPr>
          <p:cNvPr id="13" name="Text Placeholder 5"/>
          <p:cNvSpPr>
            <a:spLocks noGrp="1"/>
          </p:cNvSpPr>
          <p:nvPr>
            <p:ph type="body" sz="quarter" idx="28" hasCustomPrompt="1"/>
          </p:nvPr>
        </p:nvSpPr>
        <p:spPr>
          <a:xfrm>
            <a:off x="8684459" y="3104924"/>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Word</a:t>
            </a:r>
            <a:endParaRPr kumimoji="1" lang="ja-JP" altLang="en-US" dirty="0"/>
          </a:p>
        </p:txBody>
      </p:sp>
    </p:spTree>
    <p:extLst>
      <p:ext uri="{BB962C8B-B14F-4D97-AF65-F5344CB8AC3E}">
        <p14:creationId xmlns:p14="http://schemas.microsoft.com/office/powerpoint/2010/main" val="3140933205"/>
      </p:ext>
    </p:extLst>
  </p:cSld>
  <p:clrMapOvr>
    <a:masterClrMapping/>
  </p:clrMapOvr>
</p:sldLayout>
</file>

<file path=ppt/slideLayouts/slideLayout1020.xml><?xml version="1.0" encoding="utf-8"?>
<p:sldLayout xmlns:a="http://schemas.openxmlformats.org/drawingml/2006/main" xmlns:r="http://schemas.openxmlformats.org/officeDocument/2006/relationships" xmlns:p="http://schemas.openxmlformats.org/presentationml/2006/main" preserve="1" userDrawn="1">
  <p:cSld name="4 images and text 2">
    <p:spTree>
      <p:nvGrpSpPr>
        <p:cNvPr id="1" name=""/>
        <p:cNvGrpSpPr/>
        <p:nvPr/>
      </p:nvGrpSpPr>
      <p:grpSpPr>
        <a:xfrm>
          <a:off x="0" y="0"/>
          <a:ext cx="0" cy="0"/>
          <a:chOff x="0" y="0"/>
          <a:chExt cx="0" cy="0"/>
        </a:xfrm>
      </p:grpSpPr>
      <p:sp>
        <p:nvSpPr>
          <p:cNvPr id="5" name="Picture Placeholder 6"/>
          <p:cNvSpPr>
            <a:spLocks noGrp="1"/>
          </p:cNvSpPr>
          <p:nvPr>
            <p:ph type="pic" sz="quarter" idx="15"/>
          </p:nvPr>
        </p:nvSpPr>
        <p:spPr>
          <a:xfrm>
            <a:off x="935567" y="932537"/>
            <a:ext cx="3581729" cy="4986623"/>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7" name="Picture Placeholder 6"/>
          <p:cNvSpPr>
            <a:spLocks noGrp="1"/>
          </p:cNvSpPr>
          <p:nvPr>
            <p:ph type="pic" sz="quarter" idx="13"/>
          </p:nvPr>
        </p:nvSpPr>
        <p:spPr>
          <a:xfrm>
            <a:off x="4603355" y="3662444"/>
            <a:ext cx="2160320" cy="2256715"/>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8" name="Picture Placeholder 6"/>
          <p:cNvSpPr>
            <a:spLocks noGrp="1"/>
          </p:cNvSpPr>
          <p:nvPr>
            <p:ph type="pic" sz="quarter" idx="16"/>
          </p:nvPr>
        </p:nvSpPr>
        <p:spPr>
          <a:xfrm>
            <a:off x="6849735" y="3662444"/>
            <a:ext cx="2160320" cy="2256715"/>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9" name="Picture Placeholder 6"/>
          <p:cNvSpPr>
            <a:spLocks noGrp="1"/>
          </p:cNvSpPr>
          <p:nvPr>
            <p:ph type="pic" sz="quarter" idx="17"/>
          </p:nvPr>
        </p:nvSpPr>
        <p:spPr>
          <a:xfrm>
            <a:off x="9096113" y="3662444"/>
            <a:ext cx="2160320" cy="2256715"/>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2" name="Title 1"/>
          <p:cNvSpPr>
            <a:spLocks noGrp="1"/>
          </p:cNvSpPr>
          <p:nvPr>
            <p:ph type="title" hasCustomPrompt="1"/>
          </p:nvPr>
        </p:nvSpPr>
        <p:spPr>
          <a:xfrm>
            <a:off x="4751917" y="1354802"/>
            <a:ext cx="2922789" cy="1588127"/>
          </a:xfrm>
        </p:spPr>
        <p:txBody>
          <a:bodyPr anchor="ctr">
            <a:spAutoFit/>
          </a:bodyPr>
          <a:lstStyle>
            <a:lvl1pPr algn="r">
              <a:defRPr/>
            </a:lvl1pPr>
          </a:lstStyle>
          <a:p>
            <a:r>
              <a:rPr kumimoji="1" lang="en-US" altLang="ja-JP"/>
              <a:t>Slide title (Arial Bold, 54 point)</a:t>
            </a:r>
            <a:endParaRPr kumimoji="1" lang="ja-JP" altLang="en-US"/>
          </a:p>
        </p:txBody>
      </p:sp>
      <p:sp>
        <p:nvSpPr>
          <p:cNvPr id="13" name="Text Placeholder 5"/>
          <p:cNvSpPr>
            <a:spLocks noGrp="1"/>
          </p:cNvSpPr>
          <p:nvPr>
            <p:ph type="body" sz="quarter" idx="12" hasCustomPrompt="1"/>
          </p:nvPr>
        </p:nvSpPr>
        <p:spPr>
          <a:xfrm>
            <a:off x="7778497" y="1954999"/>
            <a:ext cx="3477937" cy="387735"/>
          </a:xfrm>
          <a:prstGeom prst="rect">
            <a:avLst/>
          </a:prstGeom>
        </p:spPr>
        <p:txBody>
          <a:bodyPr anchor="ctr">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750755126"/>
      </p:ext>
    </p:extLst>
  </p:cSld>
  <p:clrMapOvr>
    <a:masterClrMapping/>
  </p:clrMapOvr>
</p:sldLayout>
</file>

<file path=ppt/slideLayouts/slideLayout1021.xml><?xml version="1.0" encoding="utf-8"?>
<p:sldLayout xmlns:a="http://schemas.openxmlformats.org/drawingml/2006/main" xmlns:r="http://schemas.openxmlformats.org/officeDocument/2006/relationships" xmlns:p="http://schemas.openxmlformats.org/presentationml/2006/main" preserve="1" userDrawn="1">
  <p:cSld name="4 images and text 3">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015068" y="937993"/>
            <a:ext cx="8161867" cy="590931"/>
          </a:xfrm>
        </p:spPr>
        <p:txBody>
          <a:bodyPr anchor="b">
            <a:spAutoFit/>
          </a:bodyPr>
          <a:lstStyle>
            <a:lvl1pPr algn="ctr">
              <a:defRPr/>
            </a:lvl1pPr>
          </a:lstStyle>
          <a:p>
            <a:r>
              <a:rPr kumimoji="1" lang="en-US" altLang="ja-JP"/>
              <a:t>Slide title (Arial Bold, 54 point)</a:t>
            </a:r>
            <a:endParaRPr kumimoji="1" lang="ja-JP" altLang="en-US"/>
          </a:p>
        </p:txBody>
      </p:sp>
      <p:sp>
        <p:nvSpPr>
          <p:cNvPr id="7" name="Text Placeholder 5"/>
          <p:cNvSpPr>
            <a:spLocks noGrp="1"/>
          </p:cNvSpPr>
          <p:nvPr>
            <p:ph type="body" sz="quarter" idx="16" hasCustomPrompt="1"/>
          </p:nvPr>
        </p:nvSpPr>
        <p:spPr>
          <a:xfrm>
            <a:off x="2015068" y="1528923"/>
            <a:ext cx="8161867" cy="420564"/>
          </a:xfrm>
          <a:prstGeom prst="rect">
            <a:avLst/>
          </a:prstGeom>
        </p:spPr>
        <p:txBody>
          <a:bodyPr anchor="t">
            <a:spAutoFit/>
          </a:bodyPr>
          <a:lstStyle>
            <a:lvl1pPr marL="0" indent="0" algn="ctr">
              <a:lnSpc>
                <a:spcPct val="100000"/>
              </a:lnSpc>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8" name="Picture Placeholder 6"/>
          <p:cNvSpPr>
            <a:spLocks noGrp="1"/>
          </p:cNvSpPr>
          <p:nvPr>
            <p:ph type="pic" sz="quarter" idx="15"/>
          </p:nvPr>
        </p:nvSpPr>
        <p:spPr>
          <a:xfrm>
            <a:off x="4343401" y="2422973"/>
            <a:ext cx="1554389" cy="15546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9" name="Text Placeholder 5"/>
          <p:cNvSpPr>
            <a:spLocks noGrp="1"/>
          </p:cNvSpPr>
          <p:nvPr>
            <p:ph type="body" sz="quarter" idx="12" hasCustomPrompt="1"/>
          </p:nvPr>
        </p:nvSpPr>
        <p:spPr>
          <a:xfrm>
            <a:off x="935567" y="3036143"/>
            <a:ext cx="2918069" cy="683136"/>
          </a:xfrm>
          <a:prstGeom prst="rect">
            <a:avLst/>
          </a:prstGeom>
        </p:spPr>
        <p:txBody>
          <a:bodyPr anchor="t">
            <a:spAutoFit/>
          </a:bodyPr>
          <a:lstStyle>
            <a:lvl1pPr marL="0" indent="0" algn="r">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0" name="Text Placeholder 5"/>
          <p:cNvSpPr>
            <a:spLocks noGrp="1"/>
          </p:cNvSpPr>
          <p:nvPr>
            <p:ph type="body" sz="quarter" idx="14" hasCustomPrompt="1"/>
          </p:nvPr>
        </p:nvSpPr>
        <p:spPr>
          <a:xfrm>
            <a:off x="935567" y="2533464"/>
            <a:ext cx="2918069" cy="379656"/>
          </a:xfrm>
          <a:prstGeom prst="rect">
            <a:avLst/>
          </a:prstGeom>
        </p:spPr>
        <p:txBody>
          <a:bodyPr anchor="b">
            <a:spAutoFit/>
          </a:bodyPr>
          <a:lstStyle>
            <a:lvl1pPr marL="0" indent="0" algn="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1" name="Picture Placeholder 6"/>
          <p:cNvSpPr>
            <a:spLocks noGrp="1"/>
          </p:cNvSpPr>
          <p:nvPr>
            <p:ph type="pic" sz="quarter" idx="17"/>
          </p:nvPr>
        </p:nvSpPr>
        <p:spPr>
          <a:xfrm>
            <a:off x="6297993" y="2422973"/>
            <a:ext cx="1554389" cy="15546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2" name="Text Placeholder 5"/>
          <p:cNvSpPr>
            <a:spLocks noGrp="1"/>
          </p:cNvSpPr>
          <p:nvPr>
            <p:ph type="body" sz="quarter" idx="18" hasCustomPrompt="1"/>
          </p:nvPr>
        </p:nvSpPr>
        <p:spPr>
          <a:xfrm>
            <a:off x="8338365" y="3036143"/>
            <a:ext cx="2918069" cy="683136"/>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3" name="Text Placeholder 5"/>
          <p:cNvSpPr>
            <a:spLocks noGrp="1"/>
          </p:cNvSpPr>
          <p:nvPr>
            <p:ph type="body" sz="quarter" idx="19" hasCustomPrompt="1"/>
          </p:nvPr>
        </p:nvSpPr>
        <p:spPr>
          <a:xfrm>
            <a:off x="8338365" y="2533464"/>
            <a:ext cx="2918069"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4" name="Picture Placeholder 6"/>
          <p:cNvSpPr>
            <a:spLocks noGrp="1"/>
          </p:cNvSpPr>
          <p:nvPr>
            <p:ph type="pic" sz="quarter" idx="20"/>
          </p:nvPr>
        </p:nvSpPr>
        <p:spPr>
          <a:xfrm>
            <a:off x="4343401" y="4364531"/>
            <a:ext cx="1554389" cy="15546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5" name="Text Placeholder 5"/>
          <p:cNvSpPr>
            <a:spLocks noGrp="1"/>
          </p:cNvSpPr>
          <p:nvPr>
            <p:ph type="body" sz="quarter" idx="21" hasCustomPrompt="1"/>
          </p:nvPr>
        </p:nvSpPr>
        <p:spPr>
          <a:xfrm>
            <a:off x="935567" y="4977700"/>
            <a:ext cx="2918069" cy="683136"/>
          </a:xfrm>
          <a:prstGeom prst="rect">
            <a:avLst/>
          </a:prstGeom>
        </p:spPr>
        <p:txBody>
          <a:bodyPr anchor="t">
            <a:spAutoFit/>
          </a:bodyPr>
          <a:lstStyle>
            <a:lvl1pPr marL="0" indent="0" algn="r">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6" name="Text Placeholder 5"/>
          <p:cNvSpPr>
            <a:spLocks noGrp="1"/>
          </p:cNvSpPr>
          <p:nvPr>
            <p:ph type="body" sz="quarter" idx="22" hasCustomPrompt="1"/>
          </p:nvPr>
        </p:nvSpPr>
        <p:spPr>
          <a:xfrm>
            <a:off x="935567" y="4475021"/>
            <a:ext cx="2918069" cy="379656"/>
          </a:xfrm>
          <a:prstGeom prst="rect">
            <a:avLst/>
          </a:prstGeom>
        </p:spPr>
        <p:txBody>
          <a:bodyPr anchor="b">
            <a:spAutoFit/>
          </a:bodyPr>
          <a:lstStyle>
            <a:lvl1pPr marL="0" indent="0" algn="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7" name="Picture Placeholder 6"/>
          <p:cNvSpPr>
            <a:spLocks noGrp="1"/>
          </p:cNvSpPr>
          <p:nvPr>
            <p:ph type="pic" sz="quarter" idx="23"/>
          </p:nvPr>
        </p:nvSpPr>
        <p:spPr>
          <a:xfrm>
            <a:off x="6297993" y="4364531"/>
            <a:ext cx="1554389" cy="15546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8" name="Text Placeholder 5"/>
          <p:cNvSpPr>
            <a:spLocks noGrp="1"/>
          </p:cNvSpPr>
          <p:nvPr>
            <p:ph type="body" sz="quarter" idx="24" hasCustomPrompt="1"/>
          </p:nvPr>
        </p:nvSpPr>
        <p:spPr>
          <a:xfrm>
            <a:off x="8338365" y="4977700"/>
            <a:ext cx="2918069" cy="683136"/>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9" name="Text Placeholder 5"/>
          <p:cNvSpPr>
            <a:spLocks noGrp="1"/>
          </p:cNvSpPr>
          <p:nvPr>
            <p:ph type="body" sz="quarter" idx="25" hasCustomPrompt="1"/>
          </p:nvPr>
        </p:nvSpPr>
        <p:spPr>
          <a:xfrm>
            <a:off x="8338365" y="4475021"/>
            <a:ext cx="2918069"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613739010"/>
      </p:ext>
    </p:extLst>
  </p:cSld>
  <p:clrMapOvr>
    <a:masterClrMapping/>
  </p:clrMapOvr>
</p:sldLayout>
</file>

<file path=ppt/slideLayouts/slideLayout1022.xml><?xml version="1.0" encoding="utf-8"?>
<p:sldLayout xmlns:a="http://schemas.openxmlformats.org/drawingml/2006/main" xmlns:r="http://schemas.openxmlformats.org/officeDocument/2006/relationships" xmlns:p="http://schemas.openxmlformats.org/presentationml/2006/main" preserve="1" userDrawn="1">
  <p:cSld name="4 images and text 4">
    <p:spTree>
      <p:nvGrpSpPr>
        <p:cNvPr id="1" name=""/>
        <p:cNvGrpSpPr/>
        <p:nvPr/>
      </p:nvGrpSpPr>
      <p:grpSpPr>
        <a:xfrm>
          <a:off x="0" y="0"/>
          <a:ext cx="0" cy="0"/>
          <a:chOff x="0" y="0"/>
          <a:chExt cx="0" cy="0"/>
        </a:xfrm>
      </p:grpSpPr>
      <p:sp>
        <p:nvSpPr>
          <p:cNvPr id="6" name="Picture Placeholder 6"/>
          <p:cNvSpPr>
            <a:spLocks noGrp="1"/>
          </p:cNvSpPr>
          <p:nvPr>
            <p:ph type="pic" sz="quarter" idx="16"/>
          </p:nvPr>
        </p:nvSpPr>
        <p:spPr>
          <a:xfrm>
            <a:off x="8682848" y="3705064"/>
            <a:ext cx="2213753" cy="2214095"/>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7" name="Picture Placeholder 6"/>
          <p:cNvSpPr>
            <a:spLocks noGrp="1"/>
          </p:cNvSpPr>
          <p:nvPr>
            <p:ph type="pic" sz="quarter" idx="17"/>
          </p:nvPr>
        </p:nvSpPr>
        <p:spPr>
          <a:xfrm>
            <a:off x="8682847" y="1850858"/>
            <a:ext cx="1853920" cy="185420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5" name="Picture Placeholder 6"/>
          <p:cNvSpPr>
            <a:spLocks noGrp="1"/>
          </p:cNvSpPr>
          <p:nvPr>
            <p:ph type="pic" sz="quarter" idx="15"/>
          </p:nvPr>
        </p:nvSpPr>
        <p:spPr>
          <a:xfrm>
            <a:off x="5910747" y="932536"/>
            <a:ext cx="2772101" cy="2772528"/>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8" name="Picture Placeholder 6"/>
          <p:cNvSpPr>
            <a:spLocks noGrp="1"/>
          </p:cNvSpPr>
          <p:nvPr>
            <p:ph type="pic" sz="quarter" idx="18"/>
          </p:nvPr>
        </p:nvSpPr>
        <p:spPr>
          <a:xfrm>
            <a:off x="6828927" y="3696283"/>
            <a:ext cx="1853920" cy="185420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2" name="Title 1"/>
          <p:cNvSpPr>
            <a:spLocks noGrp="1"/>
          </p:cNvSpPr>
          <p:nvPr>
            <p:ph type="title" hasCustomPrompt="1"/>
          </p:nvPr>
        </p:nvSpPr>
        <p:spPr>
          <a:xfrm>
            <a:off x="935569" y="1777066"/>
            <a:ext cx="3407833" cy="1588127"/>
          </a:xfrm>
        </p:spPr>
        <p:txBody>
          <a:bodyPr anchor="b">
            <a:spAutoFit/>
          </a:bodyPr>
          <a:lstStyle>
            <a:lvl1pPr algn="l">
              <a:defRPr/>
            </a:lvl1pPr>
          </a:lstStyle>
          <a:p>
            <a:r>
              <a:rPr kumimoji="1" lang="en-US" altLang="ja-JP"/>
              <a:t>Slide title (Arial Bold, 54 point)</a:t>
            </a:r>
            <a:endParaRPr kumimoji="1" lang="ja-JP" altLang="en-US"/>
          </a:p>
        </p:txBody>
      </p:sp>
      <p:sp>
        <p:nvSpPr>
          <p:cNvPr id="13" name="Text Placeholder 5"/>
          <p:cNvSpPr>
            <a:spLocks noGrp="1"/>
          </p:cNvSpPr>
          <p:nvPr>
            <p:ph type="body" sz="quarter" idx="12" hasCustomPrompt="1"/>
          </p:nvPr>
        </p:nvSpPr>
        <p:spPr>
          <a:xfrm>
            <a:off x="948268" y="3574545"/>
            <a:ext cx="33951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831497162"/>
      </p:ext>
    </p:extLst>
  </p:cSld>
  <p:clrMapOvr>
    <a:masterClrMapping/>
  </p:clrMapOvr>
</p:sldLayout>
</file>

<file path=ppt/slideLayouts/slideLayout1023.xml><?xml version="1.0" encoding="utf-8"?>
<p:sldLayout xmlns:a="http://schemas.openxmlformats.org/drawingml/2006/main" xmlns:r="http://schemas.openxmlformats.org/officeDocument/2006/relationships" xmlns:p="http://schemas.openxmlformats.org/presentationml/2006/main" preserve="1" userDrawn="1">
  <p:cSld name="3 images and text 2">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935567" y="1672779"/>
            <a:ext cx="3384000" cy="1755692"/>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9" name="Text Placeholder 5"/>
          <p:cNvSpPr>
            <a:spLocks noGrp="1"/>
          </p:cNvSpPr>
          <p:nvPr>
            <p:ph type="body" sz="quarter" idx="14" hasCustomPrompt="1"/>
          </p:nvPr>
        </p:nvSpPr>
        <p:spPr>
          <a:xfrm>
            <a:off x="935567" y="3496035"/>
            <a:ext cx="3384000" cy="379656"/>
          </a:xfrm>
          <a:prstGeom prst="rect">
            <a:avLst/>
          </a:prstGeom>
        </p:spPr>
        <p:txBody>
          <a:bodyPr anchor="b">
            <a:spAutoFit/>
          </a:bodyPr>
          <a:lstStyle>
            <a:lvl1pPr marL="0" indent="0" algn="ctr">
              <a:lnSpc>
                <a:spcPct val="100000"/>
              </a:lnSpc>
              <a:spcBef>
                <a:spcPts val="0"/>
              </a:spcBef>
              <a:buFontTx/>
              <a:buNone/>
              <a:defRPr sz="1867">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11" name="Picture Placeholder 6"/>
          <p:cNvSpPr>
            <a:spLocks noGrp="1"/>
          </p:cNvSpPr>
          <p:nvPr>
            <p:ph type="pic" sz="quarter" idx="16"/>
          </p:nvPr>
        </p:nvSpPr>
        <p:spPr>
          <a:xfrm>
            <a:off x="4404000" y="1672779"/>
            <a:ext cx="3384000" cy="1755692"/>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3" name="Text Placeholder 5"/>
          <p:cNvSpPr>
            <a:spLocks noGrp="1"/>
          </p:cNvSpPr>
          <p:nvPr>
            <p:ph type="body" sz="quarter" idx="18" hasCustomPrompt="1"/>
          </p:nvPr>
        </p:nvSpPr>
        <p:spPr>
          <a:xfrm>
            <a:off x="4404000" y="3496035"/>
            <a:ext cx="3384000" cy="379656"/>
          </a:xfrm>
          <a:prstGeom prst="rect">
            <a:avLst/>
          </a:prstGeom>
        </p:spPr>
        <p:txBody>
          <a:bodyPr anchor="b">
            <a:spAutoFit/>
          </a:bodyPr>
          <a:lstStyle>
            <a:lvl1pPr marL="0" indent="0" algn="ctr">
              <a:lnSpc>
                <a:spcPct val="100000"/>
              </a:lnSpc>
              <a:spcBef>
                <a:spcPts val="0"/>
              </a:spcBef>
              <a:buFontTx/>
              <a:buNone/>
              <a:defRPr sz="1867">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14" name="Picture Placeholder 6"/>
          <p:cNvSpPr>
            <a:spLocks noGrp="1"/>
          </p:cNvSpPr>
          <p:nvPr>
            <p:ph type="pic" sz="quarter" idx="19"/>
          </p:nvPr>
        </p:nvSpPr>
        <p:spPr>
          <a:xfrm>
            <a:off x="7872433" y="1672779"/>
            <a:ext cx="3384000" cy="1755692"/>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6" name="Text Placeholder 5"/>
          <p:cNvSpPr>
            <a:spLocks noGrp="1"/>
          </p:cNvSpPr>
          <p:nvPr>
            <p:ph type="body" sz="quarter" idx="21" hasCustomPrompt="1"/>
          </p:nvPr>
        </p:nvSpPr>
        <p:spPr>
          <a:xfrm>
            <a:off x="7872433" y="3496035"/>
            <a:ext cx="3384000" cy="379656"/>
          </a:xfrm>
          <a:prstGeom prst="rect">
            <a:avLst/>
          </a:prstGeom>
        </p:spPr>
        <p:txBody>
          <a:bodyPr anchor="b">
            <a:spAutoFit/>
          </a:bodyPr>
          <a:lstStyle>
            <a:lvl1pPr marL="0" indent="0" algn="ctr">
              <a:lnSpc>
                <a:spcPct val="100000"/>
              </a:lnSpc>
              <a:spcBef>
                <a:spcPts val="0"/>
              </a:spcBef>
              <a:buFontTx/>
              <a:buNone/>
              <a:defRPr sz="1867">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1" name="Title 1"/>
          <p:cNvSpPr>
            <a:spLocks noGrp="1"/>
          </p:cNvSpPr>
          <p:nvPr>
            <p:ph type="title" hasCustomPrompt="1"/>
          </p:nvPr>
        </p:nvSpPr>
        <p:spPr>
          <a:xfrm>
            <a:off x="935568" y="4510942"/>
            <a:ext cx="3816350" cy="1089529"/>
          </a:xfrm>
        </p:spPr>
        <p:txBody>
          <a:bodyPr anchor="ctr">
            <a:spAutoFit/>
          </a:bodyPr>
          <a:lstStyle>
            <a:lvl1pPr algn="r">
              <a:defRPr/>
            </a:lvl1pPr>
          </a:lstStyle>
          <a:p>
            <a:r>
              <a:rPr kumimoji="1" lang="en-US" altLang="ja-JP"/>
              <a:t>Slide title (Arial Bold, 54 point)</a:t>
            </a:r>
            <a:endParaRPr kumimoji="1" lang="ja-JP" altLang="en-US"/>
          </a:p>
        </p:txBody>
      </p:sp>
      <p:sp>
        <p:nvSpPr>
          <p:cNvPr id="22" name="Text Placeholder 5"/>
          <p:cNvSpPr>
            <a:spLocks noGrp="1"/>
          </p:cNvSpPr>
          <p:nvPr>
            <p:ph type="body" sz="quarter" idx="12" hasCustomPrompt="1"/>
          </p:nvPr>
        </p:nvSpPr>
        <p:spPr>
          <a:xfrm>
            <a:off x="5134710" y="4861840"/>
            <a:ext cx="5042225" cy="387735"/>
          </a:xfrm>
          <a:prstGeom prst="rect">
            <a:avLst/>
          </a:prstGeom>
        </p:spPr>
        <p:txBody>
          <a:bodyPr anchor="ctr">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4033890011"/>
      </p:ext>
    </p:extLst>
  </p:cSld>
  <p:clrMapOvr>
    <a:masterClrMapping/>
  </p:clrMapOvr>
</p:sldLayout>
</file>

<file path=ppt/slideLayouts/slideLayout1024.xml><?xml version="1.0" encoding="utf-8"?>
<p:sldLayout xmlns:a="http://schemas.openxmlformats.org/drawingml/2006/main" xmlns:r="http://schemas.openxmlformats.org/officeDocument/2006/relationships" xmlns:p="http://schemas.openxmlformats.org/presentationml/2006/main" preserve="1" userDrawn="1">
  <p:cSld name="Big right image and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586431-483A-D649-BED2-31687D16473A}"/>
              </a:ext>
            </a:extLst>
          </p:cNvPr>
          <p:cNvSpPr>
            <a:spLocks noGrp="1"/>
          </p:cNvSpPr>
          <p:nvPr>
            <p:ph sz="quarter" idx="25" hasCustomPrompt="1"/>
          </p:nvPr>
        </p:nvSpPr>
        <p:spPr>
          <a:xfrm>
            <a:off x="4751918" y="932537"/>
            <a:ext cx="6504517" cy="4986577"/>
          </a:xfrm>
        </p:spPr>
        <p:txBody>
          <a:bodyPr/>
          <a:lstStyle/>
          <a:p>
            <a:pPr lvl="0"/>
            <a:r>
              <a:rPr lang="en-US"/>
              <a:t>Click to add picture, chart, etc.</a:t>
            </a:r>
          </a:p>
        </p:txBody>
      </p:sp>
      <p:sp>
        <p:nvSpPr>
          <p:cNvPr id="5" name="Title 1"/>
          <p:cNvSpPr>
            <a:spLocks noGrp="1"/>
          </p:cNvSpPr>
          <p:nvPr>
            <p:ph type="title" hasCustomPrompt="1"/>
          </p:nvPr>
        </p:nvSpPr>
        <p:spPr>
          <a:xfrm>
            <a:off x="935568" y="1835838"/>
            <a:ext cx="3012319" cy="1588127"/>
          </a:xfrm>
        </p:spPr>
        <p:txBody>
          <a:bodyPr anchor="b">
            <a:spAutoFit/>
          </a:bodyPr>
          <a:lstStyle>
            <a:lvl1pPr algn="l">
              <a:defRPr/>
            </a:lvl1pPr>
          </a:lstStyle>
          <a:p>
            <a:r>
              <a:rPr kumimoji="1" lang="en-US" altLang="ja-JP"/>
              <a:t>Slide title (Arial Bold, 54 point)</a:t>
            </a:r>
            <a:endParaRPr kumimoji="1" lang="ja-JP" altLang="en-US"/>
          </a:p>
        </p:txBody>
      </p:sp>
      <p:sp>
        <p:nvSpPr>
          <p:cNvPr id="6" name="Text Placeholder 5"/>
          <p:cNvSpPr>
            <a:spLocks noGrp="1"/>
          </p:cNvSpPr>
          <p:nvPr>
            <p:ph type="body" sz="quarter" idx="24" hasCustomPrompt="1"/>
          </p:nvPr>
        </p:nvSpPr>
        <p:spPr>
          <a:xfrm>
            <a:off x="935566" y="3577282"/>
            <a:ext cx="3012320" cy="683136"/>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513407751"/>
      </p:ext>
    </p:extLst>
  </p:cSld>
  <p:clrMapOvr>
    <a:masterClrMapping/>
  </p:clrMapOvr>
</p:sldLayout>
</file>

<file path=ppt/slideLayouts/slideLayout1025.xml><?xml version="1.0" encoding="utf-8"?>
<p:sldLayout xmlns:a="http://schemas.openxmlformats.org/drawingml/2006/main" xmlns:r="http://schemas.openxmlformats.org/officeDocument/2006/relationships" xmlns:p="http://schemas.openxmlformats.org/presentationml/2006/main" preserve="1" userDrawn="1">
  <p:cSld name="Big left image and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5FD980-1EDE-4841-BDBB-889440DC813E}"/>
              </a:ext>
            </a:extLst>
          </p:cNvPr>
          <p:cNvSpPr>
            <a:spLocks noGrp="1"/>
          </p:cNvSpPr>
          <p:nvPr>
            <p:ph sz="quarter" idx="25" hasCustomPrompt="1"/>
          </p:nvPr>
        </p:nvSpPr>
        <p:spPr>
          <a:xfrm>
            <a:off x="941917" y="932537"/>
            <a:ext cx="6504517" cy="4986577"/>
          </a:xfrm>
        </p:spPr>
        <p:txBody>
          <a:bodyPr/>
          <a:lstStyle/>
          <a:p>
            <a:pPr lvl="0"/>
            <a:r>
              <a:rPr lang="en-US"/>
              <a:t>Click to add picture, chart, etc.</a:t>
            </a:r>
          </a:p>
        </p:txBody>
      </p:sp>
      <p:sp>
        <p:nvSpPr>
          <p:cNvPr id="5" name="Title 1"/>
          <p:cNvSpPr>
            <a:spLocks noGrp="1"/>
          </p:cNvSpPr>
          <p:nvPr>
            <p:ph type="title" hasCustomPrompt="1"/>
          </p:nvPr>
        </p:nvSpPr>
        <p:spPr>
          <a:xfrm>
            <a:off x="8244115" y="1835838"/>
            <a:ext cx="3012319" cy="1588127"/>
          </a:xfrm>
        </p:spPr>
        <p:txBody>
          <a:bodyPr anchor="b">
            <a:spAutoFit/>
          </a:bodyPr>
          <a:lstStyle>
            <a:lvl1pPr algn="l">
              <a:defRPr/>
            </a:lvl1pPr>
          </a:lstStyle>
          <a:p>
            <a:r>
              <a:rPr kumimoji="1" lang="en-US" altLang="ja-JP"/>
              <a:t>Slide title (Arial Bold, 54 point)</a:t>
            </a:r>
            <a:endParaRPr kumimoji="1" lang="ja-JP" altLang="en-US"/>
          </a:p>
        </p:txBody>
      </p:sp>
      <p:sp>
        <p:nvSpPr>
          <p:cNvPr id="6" name="Text Placeholder 5"/>
          <p:cNvSpPr>
            <a:spLocks noGrp="1"/>
          </p:cNvSpPr>
          <p:nvPr>
            <p:ph type="body" sz="quarter" idx="24" hasCustomPrompt="1"/>
          </p:nvPr>
        </p:nvSpPr>
        <p:spPr>
          <a:xfrm>
            <a:off x="8244113" y="3577282"/>
            <a:ext cx="3012320" cy="683136"/>
          </a:xfrm>
          <a:prstGeom prst="rect">
            <a:avLst/>
          </a:prstGeom>
        </p:spPr>
        <p:txBody>
          <a:bodyPr anchor="t">
            <a:spAutoFit/>
          </a:bodyPr>
          <a:lstStyle>
            <a:lvl1pPr marL="0" indent="0" algn="l">
              <a:spcBef>
                <a:spcPts val="0"/>
              </a:spcBef>
              <a:buFontTx/>
              <a:buNone/>
              <a:defRPr>
                <a:solidFill>
                  <a:schemeClr val="tx2"/>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804807124"/>
      </p:ext>
    </p:extLst>
  </p:cSld>
  <p:clrMapOvr>
    <a:masterClrMapping/>
  </p:clrMapOvr>
</p:sldLayout>
</file>

<file path=ppt/slideLayouts/slideLayout1026.xml><?xml version="1.0" encoding="utf-8"?>
<p:sldLayout xmlns:a="http://schemas.openxmlformats.org/drawingml/2006/main" xmlns:r="http://schemas.openxmlformats.org/officeDocument/2006/relationships" xmlns:p="http://schemas.openxmlformats.org/presentationml/2006/main" preserve="1" userDrawn="1">
  <p:cSld name="Big left image and text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F25578-51CB-5142-AFB3-85003A931F1B}"/>
              </a:ext>
            </a:extLst>
          </p:cNvPr>
          <p:cNvSpPr>
            <a:spLocks noGrp="1"/>
          </p:cNvSpPr>
          <p:nvPr>
            <p:ph sz="quarter" idx="14" hasCustomPrompt="1"/>
          </p:nvPr>
        </p:nvSpPr>
        <p:spPr>
          <a:xfrm>
            <a:off x="2" y="-1058"/>
            <a:ext cx="7851775" cy="6859059"/>
          </a:xfrm>
        </p:spPr>
        <p:txBody>
          <a:bodyPr/>
          <a:lstStyle/>
          <a:p>
            <a:pPr lvl="0"/>
            <a:r>
              <a:rPr lang="en-US"/>
              <a:t>Click to add picture, chart, etc.</a:t>
            </a:r>
          </a:p>
        </p:txBody>
      </p:sp>
      <p:sp>
        <p:nvSpPr>
          <p:cNvPr id="6" name="Rectangle 5"/>
          <p:cNvSpPr/>
          <p:nvPr userDrawn="1"/>
        </p:nvSpPr>
        <p:spPr>
          <a:xfrm>
            <a:off x="7851578" y="-1058"/>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9" name="Title 1"/>
          <p:cNvSpPr>
            <a:spLocks noGrp="1"/>
          </p:cNvSpPr>
          <p:nvPr>
            <p:ph type="title" hasCustomPrompt="1"/>
          </p:nvPr>
        </p:nvSpPr>
        <p:spPr>
          <a:xfrm>
            <a:off x="8671356" y="1777066"/>
            <a:ext cx="2688167" cy="1588127"/>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10" name="Text Placeholder 5"/>
          <p:cNvSpPr>
            <a:spLocks noGrp="1"/>
          </p:cNvSpPr>
          <p:nvPr>
            <p:ph type="body" sz="quarter" idx="12" hasCustomPrompt="1"/>
          </p:nvPr>
        </p:nvSpPr>
        <p:spPr>
          <a:xfrm>
            <a:off x="8684056" y="3574543"/>
            <a:ext cx="2688167" cy="683136"/>
          </a:xfrm>
          <a:prstGeom prst="rect">
            <a:avLst/>
          </a:prstGeom>
        </p:spPr>
        <p:txBody>
          <a:bodyPr anchor="t">
            <a:spAutoFit/>
          </a:bodyPr>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121849228"/>
      </p:ext>
    </p:extLst>
  </p:cSld>
  <p:clrMapOvr>
    <a:masterClrMapping/>
  </p:clrMapOvr>
</p:sldLayout>
</file>

<file path=ppt/slideLayouts/slideLayout1027.xml><?xml version="1.0" encoding="utf-8"?>
<p:sldLayout xmlns:a="http://schemas.openxmlformats.org/drawingml/2006/main" xmlns:r="http://schemas.openxmlformats.org/officeDocument/2006/relationships" xmlns:p="http://schemas.openxmlformats.org/presentationml/2006/main" preserve="1" userDrawn="1">
  <p:cSld name="12 image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Picture Placeholder 6"/>
          <p:cNvSpPr>
            <a:spLocks noGrp="1"/>
          </p:cNvSpPr>
          <p:nvPr>
            <p:ph type="pic" sz="quarter" idx="14"/>
          </p:nvPr>
        </p:nvSpPr>
        <p:spPr>
          <a:xfrm>
            <a:off x="203184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7" name="Picture Placeholder 6"/>
          <p:cNvSpPr>
            <a:spLocks noGrp="1"/>
          </p:cNvSpPr>
          <p:nvPr>
            <p:ph type="pic" sz="quarter" idx="15"/>
          </p:nvPr>
        </p:nvSpPr>
        <p:spPr>
          <a:xfrm>
            <a:off x="609552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8" name="Picture Placeholder 6"/>
          <p:cNvSpPr>
            <a:spLocks noGrp="1"/>
          </p:cNvSpPr>
          <p:nvPr>
            <p:ph type="pic" sz="quarter" idx="16"/>
          </p:nvPr>
        </p:nvSpPr>
        <p:spPr>
          <a:xfrm>
            <a:off x="812736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9" name="Picture Placeholder 6"/>
          <p:cNvSpPr>
            <a:spLocks noGrp="1"/>
          </p:cNvSpPr>
          <p:nvPr>
            <p:ph type="pic" sz="quarter" idx="17"/>
          </p:nvPr>
        </p:nvSpPr>
        <p:spPr>
          <a:xfrm>
            <a:off x="406368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0" name="Picture Placeholder 6"/>
          <p:cNvSpPr>
            <a:spLocks noGrp="1"/>
          </p:cNvSpPr>
          <p:nvPr>
            <p:ph type="pic" sz="quarter" idx="18"/>
          </p:nvPr>
        </p:nvSpPr>
        <p:spPr>
          <a:xfrm>
            <a:off x="1015920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1" name="Picture Placeholder 6"/>
          <p:cNvSpPr>
            <a:spLocks noGrp="1"/>
          </p:cNvSpPr>
          <p:nvPr>
            <p:ph type="pic" sz="quarter" idx="19"/>
          </p:nvPr>
        </p:nvSpPr>
        <p:spPr>
          <a:xfrm>
            <a:off x="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2" name="Picture Placeholder 6"/>
          <p:cNvSpPr>
            <a:spLocks noGrp="1"/>
          </p:cNvSpPr>
          <p:nvPr>
            <p:ph type="pic" sz="quarter" idx="20"/>
          </p:nvPr>
        </p:nvSpPr>
        <p:spPr>
          <a:xfrm>
            <a:off x="203184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3" name="Picture Placeholder 6"/>
          <p:cNvSpPr>
            <a:spLocks noGrp="1"/>
          </p:cNvSpPr>
          <p:nvPr>
            <p:ph type="pic" sz="quarter" idx="21"/>
          </p:nvPr>
        </p:nvSpPr>
        <p:spPr>
          <a:xfrm>
            <a:off x="609552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4" name="Picture Placeholder 6"/>
          <p:cNvSpPr>
            <a:spLocks noGrp="1"/>
          </p:cNvSpPr>
          <p:nvPr>
            <p:ph type="pic" sz="quarter" idx="22"/>
          </p:nvPr>
        </p:nvSpPr>
        <p:spPr>
          <a:xfrm>
            <a:off x="812736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5" name="Picture Placeholder 6"/>
          <p:cNvSpPr>
            <a:spLocks noGrp="1"/>
          </p:cNvSpPr>
          <p:nvPr>
            <p:ph type="pic" sz="quarter" idx="23"/>
          </p:nvPr>
        </p:nvSpPr>
        <p:spPr>
          <a:xfrm>
            <a:off x="406368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6" name="Picture Placeholder 6"/>
          <p:cNvSpPr>
            <a:spLocks noGrp="1"/>
          </p:cNvSpPr>
          <p:nvPr>
            <p:ph type="pic" sz="quarter" idx="24"/>
          </p:nvPr>
        </p:nvSpPr>
        <p:spPr>
          <a:xfrm>
            <a:off x="1015920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Tree>
    <p:extLst>
      <p:ext uri="{BB962C8B-B14F-4D97-AF65-F5344CB8AC3E}">
        <p14:creationId xmlns:p14="http://schemas.microsoft.com/office/powerpoint/2010/main" val="203915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Layout>
</file>

<file path=ppt/slideLayouts/slideLayout1028.xml><?xml version="1.0" encoding="utf-8"?>
<p:sldLayout xmlns:a="http://schemas.openxmlformats.org/drawingml/2006/main" xmlns:r="http://schemas.openxmlformats.org/officeDocument/2006/relationships" xmlns:p="http://schemas.openxmlformats.org/presentationml/2006/main" preserve="1" userDrawn="1">
  <p:cSld name="2 wide image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121920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Picture Placeholder 6"/>
          <p:cNvSpPr>
            <a:spLocks noGrp="1"/>
          </p:cNvSpPr>
          <p:nvPr>
            <p:ph type="pic" sz="quarter" idx="14"/>
          </p:nvPr>
        </p:nvSpPr>
        <p:spPr>
          <a:xfrm>
            <a:off x="0" y="3428472"/>
            <a:ext cx="121920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7" name="Text Placeholder 5"/>
          <p:cNvSpPr>
            <a:spLocks noGrp="1"/>
          </p:cNvSpPr>
          <p:nvPr>
            <p:ph type="body" sz="quarter" idx="12" hasCustomPrompt="1"/>
          </p:nvPr>
        </p:nvSpPr>
        <p:spPr>
          <a:xfrm>
            <a:off x="1295400" y="2180503"/>
            <a:ext cx="9601200" cy="2496994"/>
          </a:xfrm>
          <a:prstGeom prst="rect">
            <a:avLst/>
          </a:prstGeom>
          <a:solidFill>
            <a:schemeClr val="tx1"/>
          </a:solidFill>
        </p:spPr>
        <p:txBody>
          <a:bodyPr anchor="ct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 </a:t>
            </a:r>
            <a:endParaRPr kumimoji="1" lang="ja-JP" altLang="en-US"/>
          </a:p>
        </p:txBody>
      </p:sp>
      <p:sp>
        <p:nvSpPr>
          <p:cNvPr id="8" name="Title 1"/>
          <p:cNvSpPr>
            <a:spLocks noGrp="1"/>
          </p:cNvSpPr>
          <p:nvPr>
            <p:ph type="title" hasCustomPrompt="1"/>
          </p:nvPr>
        </p:nvSpPr>
        <p:spPr>
          <a:xfrm>
            <a:off x="2015068" y="2634408"/>
            <a:ext cx="2736850" cy="1588127"/>
          </a:xfrm>
        </p:spPr>
        <p:txBody>
          <a:bodyPr anchor="ctr">
            <a:spAutoFit/>
          </a:bodyPr>
          <a:lstStyle>
            <a:lvl1pPr algn="r">
              <a:defRPr>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5" hasCustomPrompt="1"/>
          </p:nvPr>
        </p:nvSpPr>
        <p:spPr>
          <a:xfrm>
            <a:off x="5134710" y="3234605"/>
            <a:ext cx="4568091" cy="387735"/>
          </a:xfrm>
          <a:prstGeom prst="rect">
            <a:avLst/>
          </a:prstGeom>
        </p:spPr>
        <p:txBody>
          <a:bodyPr anchor="ctr">
            <a:spAutoFit/>
          </a:bodyPr>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819528969"/>
      </p:ext>
    </p:extLst>
  </p:cSld>
  <p:clrMapOvr>
    <a:masterClrMapping/>
  </p:clrMapOvr>
</p:sldLayout>
</file>

<file path=ppt/slideLayouts/slideLayout1029.xml><?xml version="1.0" encoding="utf-8"?>
<p:sldLayout xmlns:a="http://schemas.openxmlformats.org/drawingml/2006/main" xmlns:r="http://schemas.openxmlformats.org/officeDocument/2006/relationships" xmlns:p="http://schemas.openxmlformats.org/presentationml/2006/main" preserve="1" userDrawn="1">
  <p:cSld name="2 images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6096000" cy="685800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Picture Placeholder 6"/>
          <p:cNvSpPr>
            <a:spLocks noGrp="1"/>
          </p:cNvSpPr>
          <p:nvPr>
            <p:ph type="pic" sz="quarter" idx="14"/>
          </p:nvPr>
        </p:nvSpPr>
        <p:spPr>
          <a:xfrm>
            <a:off x="6096000" y="-1"/>
            <a:ext cx="6096000" cy="685800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7" name="Text Placeholder 5"/>
          <p:cNvSpPr>
            <a:spLocks noGrp="1"/>
          </p:cNvSpPr>
          <p:nvPr>
            <p:ph type="body" sz="quarter" idx="12" hasCustomPrompt="1"/>
          </p:nvPr>
        </p:nvSpPr>
        <p:spPr>
          <a:xfrm>
            <a:off x="4133850" y="932536"/>
            <a:ext cx="3924300" cy="4992928"/>
          </a:xfrm>
          <a:prstGeom prst="rect">
            <a:avLst/>
          </a:prstGeom>
          <a:solidFill>
            <a:schemeClr val="tx1"/>
          </a:solidFill>
        </p:spPr>
        <p:txBody>
          <a:bodyPr anchor="ct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 </a:t>
            </a:r>
            <a:endParaRPr kumimoji="1" lang="ja-JP" altLang="en-US"/>
          </a:p>
        </p:txBody>
      </p:sp>
      <p:sp>
        <p:nvSpPr>
          <p:cNvPr id="10" name="Title 1"/>
          <p:cNvSpPr>
            <a:spLocks noGrp="1"/>
          </p:cNvSpPr>
          <p:nvPr>
            <p:ph type="title" hasCustomPrompt="1"/>
          </p:nvPr>
        </p:nvSpPr>
        <p:spPr>
          <a:xfrm>
            <a:off x="4751918" y="1777065"/>
            <a:ext cx="2688167" cy="1588127"/>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11" name="Text Placeholder 5"/>
          <p:cNvSpPr>
            <a:spLocks noGrp="1"/>
          </p:cNvSpPr>
          <p:nvPr>
            <p:ph type="body" sz="quarter" idx="15" hasCustomPrompt="1"/>
          </p:nvPr>
        </p:nvSpPr>
        <p:spPr>
          <a:xfrm>
            <a:off x="4764618" y="3574543"/>
            <a:ext cx="2688167" cy="683136"/>
          </a:xfrm>
          <a:prstGeom prst="rect">
            <a:avLst/>
          </a:prstGeom>
        </p:spPr>
        <p:txBody>
          <a:bodyPr anchor="t">
            <a:spAutoFit/>
          </a:bodyPr>
          <a:lstStyle>
            <a:lvl1pPr marL="0" indent="0" algn="l">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2906460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4 arrows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AD59C5-F611-614B-AE1A-622BF2F13428}"/>
              </a:ext>
            </a:extLst>
          </p:cNvPr>
          <p:cNvSpPr/>
          <p:nvPr userDrawn="1"/>
        </p:nvSpPr>
        <p:spPr>
          <a:xfrm>
            <a:off x="0" y="-3355"/>
            <a:ext cx="245243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14" name="Rectangle 13">
            <a:extLst>
              <a:ext uri="{FF2B5EF4-FFF2-40B4-BE49-F238E27FC236}">
                <a16:creationId xmlns:a16="http://schemas.microsoft.com/office/drawing/2014/main" id="{C199978F-5C8A-654A-9CF4-BB45586C5A5A}"/>
              </a:ext>
            </a:extLst>
          </p:cNvPr>
          <p:cNvSpPr/>
          <p:nvPr userDrawn="1"/>
        </p:nvSpPr>
        <p:spPr>
          <a:xfrm>
            <a:off x="2452438" y="-3355"/>
            <a:ext cx="245243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dirty="0"/>
          </a:p>
        </p:txBody>
      </p:sp>
      <p:sp>
        <p:nvSpPr>
          <p:cNvPr id="15" name="Rectangle 14">
            <a:extLst>
              <a:ext uri="{FF2B5EF4-FFF2-40B4-BE49-F238E27FC236}">
                <a16:creationId xmlns:a16="http://schemas.microsoft.com/office/drawing/2014/main" id="{FF5A32BD-358C-CD4E-A5D6-7DBFED6E1F19}"/>
              </a:ext>
            </a:extLst>
          </p:cNvPr>
          <p:cNvSpPr/>
          <p:nvPr userDrawn="1"/>
        </p:nvSpPr>
        <p:spPr>
          <a:xfrm>
            <a:off x="4904877" y="3356"/>
            <a:ext cx="245243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16" name="Rectangle 15">
            <a:extLst>
              <a:ext uri="{FF2B5EF4-FFF2-40B4-BE49-F238E27FC236}">
                <a16:creationId xmlns:a16="http://schemas.microsoft.com/office/drawing/2014/main" id="{5B93E66C-DDB7-3946-95E1-43E00FD0A766}"/>
              </a:ext>
            </a:extLst>
          </p:cNvPr>
          <p:cNvSpPr/>
          <p:nvPr userDrawn="1"/>
        </p:nvSpPr>
        <p:spPr>
          <a:xfrm>
            <a:off x="7357316" y="3356"/>
            <a:ext cx="245243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17" name="Rectangle 16">
            <a:extLst>
              <a:ext uri="{FF2B5EF4-FFF2-40B4-BE49-F238E27FC236}">
                <a16:creationId xmlns:a16="http://schemas.microsoft.com/office/drawing/2014/main" id="{89DCEE60-8D85-4B4A-8443-C842499D7520}"/>
              </a:ext>
            </a:extLst>
          </p:cNvPr>
          <p:cNvSpPr/>
          <p:nvPr userDrawn="1"/>
        </p:nvSpPr>
        <p:spPr>
          <a:xfrm>
            <a:off x="9739561" y="0"/>
            <a:ext cx="2452439" cy="6858000"/>
          </a:xfrm>
          <a:prstGeom prst="rect">
            <a:avLst/>
          </a:prstGeom>
          <a:solidFill>
            <a:schemeClr val="bg2">
              <a:lumMod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dirty="0"/>
          </a:p>
        </p:txBody>
      </p:sp>
      <p:sp>
        <p:nvSpPr>
          <p:cNvPr id="27" name="Text Placeholder 5"/>
          <p:cNvSpPr>
            <a:spLocks noGrp="1"/>
          </p:cNvSpPr>
          <p:nvPr>
            <p:ph type="body" sz="quarter" idx="26" hasCustomPrompt="1"/>
          </p:nvPr>
        </p:nvSpPr>
        <p:spPr>
          <a:xfrm>
            <a:off x="2601977"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Phase II</a:t>
            </a:r>
            <a:endParaRPr kumimoji="1" lang="ja-JP" altLang="en-US" dirty="0"/>
          </a:p>
        </p:txBody>
      </p:sp>
      <p:sp>
        <p:nvSpPr>
          <p:cNvPr id="7" name="Text Placeholder 5"/>
          <p:cNvSpPr>
            <a:spLocks noGrp="1"/>
          </p:cNvSpPr>
          <p:nvPr>
            <p:ph type="body" sz="quarter" idx="25" hasCustomPrompt="1"/>
          </p:nvPr>
        </p:nvSpPr>
        <p:spPr>
          <a:xfrm>
            <a:off x="150268"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Phase I</a:t>
            </a:r>
            <a:endParaRPr kumimoji="1" lang="ja-JP" altLang="en-US" dirty="0"/>
          </a:p>
        </p:txBody>
      </p:sp>
      <p:sp>
        <p:nvSpPr>
          <p:cNvPr id="29" name="Text Placeholder 5"/>
          <p:cNvSpPr>
            <a:spLocks noGrp="1"/>
          </p:cNvSpPr>
          <p:nvPr>
            <p:ph type="body" sz="quarter" idx="27" hasCustomPrompt="1"/>
          </p:nvPr>
        </p:nvSpPr>
        <p:spPr>
          <a:xfrm>
            <a:off x="5056911"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Phase III</a:t>
            </a:r>
            <a:endParaRPr kumimoji="1" lang="ja-JP" altLang="en-US" dirty="0"/>
          </a:p>
        </p:txBody>
      </p:sp>
      <p:sp>
        <p:nvSpPr>
          <p:cNvPr id="13" name="Text Placeholder 5"/>
          <p:cNvSpPr>
            <a:spLocks noGrp="1"/>
          </p:cNvSpPr>
          <p:nvPr>
            <p:ph type="body" sz="quarter" idx="28" hasCustomPrompt="1"/>
          </p:nvPr>
        </p:nvSpPr>
        <p:spPr>
          <a:xfrm>
            <a:off x="7475255"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Phase IV</a:t>
            </a:r>
            <a:endParaRPr kumimoji="1" lang="ja-JP" altLang="en-US" dirty="0"/>
          </a:p>
        </p:txBody>
      </p:sp>
      <p:sp>
        <p:nvSpPr>
          <p:cNvPr id="18" name="Text Placeholder 5">
            <a:extLst>
              <a:ext uri="{FF2B5EF4-FFF2-40B4-BE49-F238E27FC236}">
                <a16:creationId xmlns:a16="http://schemas.microsoft.com/office/drawing/2014/main" id="{2CDE038C-8FFD-BC45-BB21-1AD227502415}"/>
              </a:ext>
            </a:extLst>
          </p:cNvPr>
          <p:cNvSpPr>
            <a:spLocks noGrp="1"/>
          </p:cNvSpPr>
          <p:nvPr>
            <p:ph type="body" sz="quarter" idx="29" hasCustomPrompt="1"/>
          </p:nvPr>
        </p:nvSpPr>
        <p:spPr>
          <a:xfrm>
            <a:off x="9882897"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Phase V</a:t>
            </a:r>
            <a:endParaRPr kumimoji="1" lang="ja-JP" altLang="en-US" dirty="0"/>
          </a:p>
        </p:txBody>
      </p:sp>
      <p:sp>
        <p:nvSpPr>
          <p:cNvPr id="19" name="Text Placeholder 5">
            <a:extLst>
              <a:ext uri="{FF2B5EF4-FFF2-40B4-BE49-F238E27FC236}">
                <a16:creationId xmlns:a16="http://schemas.microsoft.com/office/drawing/2014/main" id="{D8CD068E-2843-D545-9443-6C219800ABE4}"/>
              </a:ext>
            </a:extLst>
          </p:cNvPr>
          <p:cNvSpPr>
            <a:spLocks noGrp="1"/>
          </p:cNvSpPr>
          <p:nvPr>
            <p:ph type="body" sz="quarter" idx="30" hasCustomPrompt="1"/>
          </p:nvPr>
        </p:nvSpPr>
        <p:spPr>
          <a:xfrm>
            <a:off x="2594887"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Word</a:t>
            </a:r>
            <a:endParaRPr kumimoji="1" lang="ja-JP" altLang="en-US" dirty="0"/>
          </a:p>
        </p:txBody>
      </p:sp>
      <p:sp>
        <p:nvSpPr>
          <p:cNvPr id="20" name="Text Placeholder 5">
            <a:extLst>
              <a:ext uri="{FF2B5EF4-FFF2-40B4-BE49-F238E27FC236}">
                <a16:creationId xmlns:a16="http://schemas.microsoft.com/office/drawing/2014/main" id="{25AE363C-521A-894D-ABE7-368C79574ACE}"/>
              </a:ext>
            </a:extLst>
          </p:cNvPr>
          <p:cNvSpPr>
            <a:spLocks noGrp="1"/>
          </p:cNvSpPr>
          <p:nvPr>
            <p:ph type="body" sz="quarter" idx="31" hasCustomPrompt="1"/>
          </p:nvPr>
        </p:nvSpPr>
        <p:spPr>
          <a:xfrm>
            <a:off x="143178"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Word</a:t>
            </a:r>
            <a:endParaRPr kumimoji="1" lang="ja-JP" altLang="en-US" dirty="0"/>
          </a:p>
        </p:txBody>
      </p:sp>
      <p:sp>
        <p:nvSpPr>
          <p:cNvPr id="21" name="Text Placeholder 5">
            <a:extLst>
              <a:ext uri="{FF2B5EF4-FFF2-40B4-BE49-F238E27FC236}">
                <a16:creationId xmlns:a16="http://schemas.microsoft.com/office/drawing/2014/main" id="{C78A18EA-7333-9D47-9577-7BFFCF5020C1}"/>
              </a:ext>
            </a:extLst>
          </p:cNvPr>
          <p:cNvSpPr>
            <a:spLocks noGrp="1"/>
          </p:cNvSpPr>
          <p:nvPr>
            <p:ph type="body" sz="quarter" idx="32" hasCustomPrompt="1"/>
          </p:nvPr>
        </p:nvSpPr>
        <p:spPr>
          <a:xfrm>
            <a:off x="5049821"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Word</a:t>
            </a:r>
            <a:endParaRPr kumimoji="1" lang="ja-JP" altLang="en-US" dirty="0"/>
          </a:p>
        </p:txBody>
      </p:sp>
      <p:sp>
        <p:nvSpPr>
          <p:cNvPr id="22" name="Text Placeholder 5">
            <a:extLst>
              <a:ext uri="{FF2B5EF4-FFF2-40B4-BE49-F238E27FC236}">
                <a16:creationId xmlns:a16="http://schemas.microsoft.com/office/drawing/2014/main" id="{1657790F-C137-854E-9914-315BAD159D4B}"/>
              </a:ext>
            </a:extLst>
          </p:cNvPr>
          <p:cNvSpPr>
            <a:spLocks noGrp="1"/>
          </p:cNvSpPr>
          <p:nvPr>
            <p:ph type="body" sz="quarter" idx="33" hasCustomPrompt="1"/>
          </p:nvPr>
        </p:nvSpPr>
        <p:spPr>
          <a:xfrm>
            <a:off x="7468165"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Word</a:t>
            </a:r>
            <a:endParaRPr kumimoji="1" lang="ja-JP" altLang="en-US" dirty="0"/>
          </a:p>
        </p:txBody>
      </p:sp>
      <p:sp>
        <p:nvSpPr>
          <p:cNvPr id="23" name="Text Placeholder 5">
            <a:extLst>
              <a:ext uri="{FF2B5EF4-FFF2-40B4-BE49-F238E27FC236}">
                <a16:creationId xmlns:a16="http://schemas.microsoft.com/office/drawing/2014/main" id="{4959C6F7-12E7-8444-AC5D-AF8469D35300}"/>
              </a:ext>
            </a:extLst>
          </p:cNvPr>
          <p:cNvSpPr>
            <a:spLocks noGrp="1"/>
          </p:cNvSpPr>
          <p:nvPr>
            <p:ph type="body" sz="quarter" idx="34" hasCustomPrompt="1"/>
          </p:nvPr>
        </p:nvSpPr>
        <p:spPr>
          <a:xfrm>
            <a:off x="9875807"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Word</a:t>
            </a:r>
            <a:endParaRPr kumimoji="1" lang="ja-JP" altLang="en-US" dirty="0"/>
          </a:p>
        </p:txBody>
      </p:sp>
      <p:sp>
        <p:nvSpPr>
          <p:cNvPr id="3" name="Oval 2">
            <a:extLst>
              <a:ext uri="{FF2B5EF4-FFF2-40B4-BE49-F238E27FC236}">
                <a16:creationId xmlns:a16="http://schemas.microsoft.com/office/drawing/2014/main" id="{583DF019-9864-B640-A094-CE70C71272AE}"/>
              </a:ext>
            </a:extLst>
          </p:cNvPr>
          <p:cNvSpPr/>
          <p:nvPr userDrawn="1"/>
        </p:nvSpPr>
        <p:spPr>
          <a:xfrm>
            <a:off x="341801" y="976295"/>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24" name="Oval 23">
            <a:extLst>
              <a:ext uri="{FF2B5EF4-FFF2-40B4-BE49-F238E27FC236}">
                <a16:creationId xmlns:a16="http://schemas.microsoft.com/office/drawing/2014/main" id="{6A2DF7A2-F8B3-384F-BE05-51D3C7B266E8}"/>
              </a:ext>
            </a:extLst>
          </p:cNvPr>
          <p:cNvSpPr/>
          <p:nvPr userDrawn="1"/>
        </p:nvSpPr>
        <p:spPr>
          <a:xfrm>
            <a:off x="2800441"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30" name="Oval 29">
            <a:extLst>
              <a:ext uri="{FF2B5EF4-FFF2-40B4-BE49-F238E27FC236}">
                <a16:creationId xmlns:a16="http://schemas.microsoft.com/office/drawing/2014/main" id="{9484BF00-7E11-934F-AC13-DE30FB505991}"/>
              </a:ext>
            </a:extLst>
          </p:cNvPr>
          <p:cNvSpPr/>
          <p:nvPr userDrawn="1"/>
        </p:nvSpPr>
        <p:spPr>
          <a:xfrm>
            <a:off x="5255374"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33" name="Oval 32">
            <a:extLst>
              <a:ext uri="{FF2B5EF4-FFF2-40B4-BE49-F238E27FC236}">
                <a16:creationId xmlns:a16="http://schemas.microsoft.com/office/drawing/2014/main" id="{858A8EC4-5393-3445-AE56-09F1E3D8866E}"/>
              </a:ext>
            </a:extLst>
          </p:cNvPr>
          <p:cNvSpPr/>
          <p:nvPr userDrawn="1"/>
        </p:nvSpPr>
        <p:spPr>
          <a:xfrm>
            <a:off x="7664019"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34" name="Oval 33">
            <a:extLst>
              <a:ext uri="{FF2B5EF4-FFF2-40B4-BE49-F238E27FC236}">
                <a16:creationId xmlns:a16="http://schemas.microsoft.com/office/drawing/2014/main" id="{E4574D96-CA78-0140-AF4A-052F66AF3ADB}"/>
              </a:ext>
            </a:extLst>
          </p:cNvPr>
          <p:cNvSpPr/>
          <p:nvPr userDrawn="1"/>
        </p:nvSpPr>
        <p:spPr>
          <a:xfrm>
            <a:off x="10116458"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cxnSp>
        <p:nvCxnSpPr>
          <p:cNvPr id="6" name="Straight Connector 5">
            <a:extLst>
              <a:ext uri="{FF2B5EF4-FFF2-40B4-BE49-F238E27FC236}">
                <a16:creationId xmlns:a16="http://schemas.microsoft.com/office/drawing/2014/main" id="{972F5F43-D6BB-F64B-81AB-203728258ECA}"/>
              </a:ext>
            </a:extLst>
          </p:cNvPr>
          <p:cNvCxnSpPr>
            <a:cxnSpLocks/>
          </p:cNvCxnSpPr>
          <p:nvPr userDrawn="1"/>
        </p:nvCxnSpPr>
        <p:spPr>
          <a:xfrm>
            <a:off x="927824"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2A74D97-F16E-F64A-843F-46BD911E3ED3}"/>
              </a:ext>
            </a:extLst>
          </p:cNvPr>
          <p:cNvCxnSpPr>
            <a:cxnSpLocks/>
          </p:cNvCxnSpPr>
          <p:nvPr userDrawn="1"/>
        </p:nvCxnSpPr>
        <p:spPr>
          <a:xfrm>
            <a:off x="3368073"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9BC7C64-CC8B-4049-BDE5-DFD241951858}"/>
              </a:ext>
            </a:extLst>
          </p:cNvPr>
          <p:cNvCxnSpPr>
            <a:cxnSpLocks/>
          </p:cNvCxnSpPr>
          <p:nvPr userDrawn="1"/>
        </p:nvCxnSpPr>
        <p:spPr>
          <a:xfrm>
            <a:off x="5817750"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CD51D5-1607-D14B-A803-FD263E49FC63}"/>
              </a:ext>
            </a:extLst>
          </p:cNvPr>
          <p:cNvCxnSpPr>
            <a:cxnSpLocks/>
          </p:cNvCxnSpPr>
          <p:nvPr userDrawn="1"/>
        </p:nvCxnSpPr>
        <p:spPr>
          <a:xfrm>
            <a:off x="8270188" y="3200062"/>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C1AA283-5DD9-074C-B9EA-711151F9323C}"/>
              </a:ext>
            </a:extLst>
          </p:cNvPr>
          <p:cNvCxnSpPr>
            <a:cxnSpLocks/>
          </p:cNvCxnSpPr>
          <p:nvPr userDrawn="1"/>
        </p:nvCxnSpPr>
        <p:spPr>
          <a:xfrm>
            <a:off x="10722627"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1421957"/>
      </p:ext>
    </p:extLst>
  </p:cSld>
  <p:clrMapOvr>
    <a:masterClrMapping/>
  </p:clrMapOvr>
</p:sldLayout>
</file>

<file path=ppt/slideLayouts/slideLayout1030.xml><?xml version="1.0" encoding="utf-8"?>
<p:sldLayout xmlns:a="http://schemas.openxmlformats.org/drawingml/2006/main" xmlns:r="http://schemas.openxmlformats.org/officeDocument/2006/relationships" xmlns:p="http://schemas.openxmlformats.org/presentationml/2006/main" preserve="1" userDrawn="1">
  <p:cSld name="8 images and text">
    <p:bg>
      <p:bgPr>
        <a:solidFill>
          <a:schemeClr val="tx1"/>
        </a:solid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Picture Placeholder 6"/>
          <p:cNvSpPr>
            <a:spLocks noGrp="1"/>
          </p:cNvSpPr>
          <p:nvPr>
            <p:ph type="pic" sz="quarter" idx="14"/>
          </p:nvPr>
        </p:nvSpPr>
        <p:spPr>
          <a:xfrm>
            <a:off x="203184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8" name="Picture Placeholder 6"/>
          <p:cNvSpPr>
            <a:spLocks noGrp="1"/>
          </p:cNvSpPr>
          <p:nvPr>
            <p:ph type="pic" sz="quarter" idx="16"/>
          </p:nvPr>
        </p:nvSpPr>
        <p:spPr>
          <a:xfrm>
            <a:off x="812736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0" name="Picture Placeholder 6"/>
          <p:cNvSpPr>
            <a:spLocks noGrp="1"/>
          </p:cNvSpPr>
          <p:nvPr>
            <p:ph type="pic" sz="quarter" idx="18"/>
          </p:nvPr>
        </p:nvSpPr>
        <p:spPr>
          <a:xfrm>
            <a:off x="1015920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1" name="Picture Placeholder 6"/>
          <p:cNvSpPr>
            <a:spLocks noGrp="1"/>
          </p:cNvSpPr>
          <p:nvPr>
            <p:ph type="pic" sz="quarter" idx="19"/>
          </p:nvPr>
        </p:nvSpPr>
        <p:spPr>
          <a:xfrm>
            <a:off x="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2" name="Picture Placeholder 6"/>
          <p:cNvSpPr>
            <a:spLocks noGrp="1"/>
          </p:cNvSpPr>
          <p:nvPr>
            <p:ph type="pic" sz="quarter" idx="20"/>
          </p:nvPr>
        </p:nvSpPr>
        <p:spPr>
          <a:xfrm>
            <a:off x="203184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4" name="Picture Placeholder 6"/>
          <p:cNvSpPr>
            <a:spLocks noGrp="1"/>
          </p:cNvSpPr>
          <p:nvPr>
            <p:ph type="pic" sz="quarter" idx="22"/>
          </p:nvPr>
        </p:nvSpPr>
        <p:spPr>
          <a:xfrm>
            <a:off x="812736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6" name="Picture Placeholder 6"/>
          <p:cNvSpPr>
            <a:spLocks noGrp="1"/>
          </p:cNvSpPr>
          <p:nvPr>
            <p:ph type="pic" sz="quarter" idx="24"/>
          </p:nvPr>
        </p:nvSpPr>
        <p:spPr>
          <a:xfrm>
            <a:off x="1015920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7" name="Title 1"/>
          <p:cNvSpPr>
            <a:spLocks noGrp="1"/>
          </p:cNvSpPr>
          <p:nvPr>
            <p:ph type="title" hasCustomPrompt="1"/>
          </p:nvPr>
        </p:nvSpPr>
        <p:spPr>
          <a:xfrm>
            <a:off x="4751918" y="1777066"/>
            <a:ext cx="2688167" cy="1588127"/>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18" name="Text Placeholder 5"/>
          <p:cNvSpPr>
            <a:spLocks noGrp="1"/>
          </p:cNvSpPr>
          <p:nvPr>
            <p:ph type="body" sz="quarter" idx="12" hasCustomPrompt="1"/>
          </p:nvPr>
        </p:nvSpPr>
        <p:spPr>
          <a:xfrm>
            <a:off x="4764618" y="3574543"/>
            <a:ext cx="2688167" cy="683136"/>
          </a:xfrm>
          <a:prstGeom prst="rect">
            <a:avLst/>
          </a:prstGeom>
        </p:spPr>
        <p:txBody>
          <a:bodyPr anchor="t">
            <a:spAutoFit/>
          </a:bodyPr>
          <a:lstStyle>
            <a:lvl1pPr marL="0" indent="0" algn="l">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633408455"/>
      </p:ext>
    </p:extLst>
  </p:cSld>
  <p:clrMapOvr>
    <a:masterClrMapping/>
  </p:clrMapOvr>
</p:sldLayout>
</file>

<file path=ppt/slideLayouts/slideLayout1031.xml><?xml version="1.0" encoding="utf-8"?>
<p:sldLayout xmlns:a="http://schemas.openxmlformats.org/drawingml/2006/main" xmlns:r="http://schemas.openxmlformats.org/officeDocument/2006/relationships" xmlns:p="http://schemas.openxmlformats.org/presentationml/2006/main" preserve="1" userDrawn="1">
  <p:cSld name="4 images and text">
    <p:bg>
      <p:bgPr>
        <a:solidFill>
          <a:schemeClr val="tx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096001" y="0"/>
            <a:ext cx="2544000" cy="275632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0" name="Picture Placeholder 6"/>
          <p:cNvSpPr>
            <a:spLocks noGrp="1"/>
          </p:cNvSpPr>
          <p:nvPr>
            <p:ph type="pic" sz="quarter" idx="15"/>
          </p:nvPr>
        </p:nvSpPr>
        <p:spPr>
          <a:xfrm>
            <a:off x="6096000" y="2821986"/>
            <a:ext cx="2544000" cy="4036015"/>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2" name="Picture Placeholder 6"/>
          <p:cNvSpPr>
            <a:spLocks noGrp="1"/>
          </p:cNvSpPr>
          <p:nvPr>
            <p:ph type="pic" sz="quarter" idx="16"/>
          </p:nvPr>
        </p:nvSpPr>
        <p:spPr>
          <a:xfrm>
            <a:off x="8712433" y="1"/>
            <a:ext cx="2544000" cy="4036015"/>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3" name="Picture Placeholder 6"/>
          <p:cNvSpPr>
            <a:spLocks noGrp="1"/>
          </p:cNvSpPr>
          <p:nvPr>
            <p:ph type="pic" sz="quarter" idx="17"/>
          </p:nvPr>
        </p:nvSpPr>
        <p:spPr>
          <a:xfrm>
            <a:off x="8712433" y="4101674"/>
            <a:ext cx="2544000" cy="275632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4" name="Title 1"/>
          <p:cNvSpPr>
            <a:spLocks noGrp="1"/>
          </p:cNvSpPr>
          <p:nvPr>
            <p:ph type="title" hasCustomPrompt="1"/>
          </p:nvPr>
        </p:nvSpPr>
        <p:spPr>
          <a:xfrm>
            <a:off x="935568" y="2275664"/>
            <a:ext cx="4238171" cy="1089529"/>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16" name="Text Placeholder 5"/>
          <p:cNvSpPr>
            <a:spLocks noGrp="1"/>
          </p:cNvSpPr>
          <p:nvPr>
            <p:ph type="body" sz="quarter" idx="12" hasCustomPrompt="1"/>
          </p:nvPr>
        </p:nvSpPr>
        <p:spPr>
          <a:xfrm>
            <a:off x="948268" y="3574545"/>
            <a:ext cx="4238171" cy="387735"/>
          </a:xfrm>
          <a:prstGeom prst="rect">
            <a:avLst/>
          </a:prstGeom>
        </p:spPr>
        <p:txBody>
          <a:bodyPr anchor="t">
            <a:spAutoFit/>
          </a:bodyPr>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937005278"/>
      </p:ext>
    </p:extLst>
  </p:cSld>
  <p:clrMapOvr>
    <a:masterClrMapping/>
  </p:clrMapOvr>
</p:sldLayout>
</file>

<file path=ppt/slideLayouts/slideLayout1032.xml><?xml version="1.0" encoding="utf-8"?>
<p:sldLayout xmlns:a="http://schemas.openxmlformats.org/drawingml/2006/main" xmlns:r="http://schemas.openxmlformats.org/officeDocument/2006/relationships" xmlns:p="http://schemas.openxmlformats.org/presentationml/2006/main" preserve="1" userDrawn="1">
  <p:cSld name="2 images and text">
    <p:bg>
      <p:bgPr>
        <a:solidFill>
          <a:schemeClr val="tx1"/>
        </a:solidFill>
        <a:effectLst/>
      </p:bgPr>
    </p:bg>
    <p:spTree>
      <p:nvGrpSpPr>
        <p:cNvPr id="1" name=""/>
        <p:cNvGrpSpPr/>
        <p:nvPr/>
      </p:nvGrpSpPr>
      <p:grpSpPr>
        <a:xfrm>
          <a:off x="0" y="0"/>
          <a:ext cx="0" cy="0"/>
          <a:chOff x="0" y="0"/>
          <a:chExt cx="0" cy="0"/>
        </a:xfrm>
      </p:grpSpPr>
      <p:sp>
        <p:nvSpPr>
          <p:cNvPr id="26" name="Picture Placeholder 6"/>
          <p:cNvSpPr>
            <a:spLocks noGrp="1"/>
          </p:cNvSpPr>
          <p:nvPr>
            <p:ph type="pic" sz="quarter" idx="15"/>
          </p:nvPr>
        </p:nvSpPr>
        <p:spPr>
          <a:xfrm>
            <a:off x="955626" y="1"/>
            <a:ext cx="2544000" cy="4677497"/>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7" name="Picture Placeholder 6"/>
          <p:cNvSpPr>
            <a:spLocks noGrp="1"/>
          </p:cNvSpPr>
          <p:nvPr>
            <p:ph type="pic" sz="quarter" idx="16"/>
          </p:nvPr>
        </p:nvSpPr>
        <p:spPr>
          <a:xfrm>
            <a:off x="3572059" y="2180504"/>
            <a:ext cx="2544000" cy="4677498"/>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8" name="Title 1"/>
          <p:cNvSpPr>
            <a:spLocks noGrp="1"/>
          </p:cNvSpPr>
          <p:nvPr>
            <p:ph type="title" hasCustomPrompt="1"/>
          </p:nvPr>
        </p:nvSpPr>
        <p:spPr>
          <a:xfrm>
            <a:off x="7446433" y="2275664"/>
            <a:ext cx="3797300" cy="1089529"/>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30" name="Text Placeholder 5"/>
          <p:cNvSpPr>
            <a:spLocks noGrp="1"/>
          </p:cNvSpPr>
          <p:nvPr>
            <p:ph type="body" sz="quarter" idx="12" hasCustomPrompt="1"/>
          </p:nvPr>
        </p:nvSpPr>
        <p:spPr>
          <a:xfrm>
            <a:off x="7459133" y="3574545"/>
            <a:ext cx="3797300" cy="387735"/>
          </a:xfrm>
          <a:prstGeom prst="rect">
            <a:avLst/>
          </a:prstGeom>
        </p:spPr>
        <p:txBody>
          <a:bodyPr anchor="t">
            <a:spAutoFit/>
          </a:bodyPr>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4" hasCustomPrompt="1"/>
          </p:nvPr>
        </p:nvSpPr>
        <p:spPr>
          <a:xfrm>
            <a:off x="955627" y="4789149"/>
            <a:ext cx="2544000" cy="379656"/>
          </a:xfrm>
          <a:prstGeom prst="rect">
            <a:avLst/>
          </a:prstGeom>
        </p:spPr>
        <p:txBody>
          <a:bodyPr anchor="t">
            <a:spAutoFit/>
          </a:bodyPr>
          <a:lstStyle>
            <a:lvl1pPr marL="0" indent="0" algn="just">
              <a:lnSpc>
                <a:spcPct val="100000"/>
              </a:lnSpc>
              <a:spcBef>
                <a:spcPts val="0"/>
              </a:spcBef>
              <a:buFontTx/>
              <a:buNone/>
              <a:defRPr sz="1867">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3572059" y="1669464"/>
            <a:ext cx="2544000" cy="379656"/>
          </a:xfrm>
          <a:prstGeom prst="rect">
            <a:avLst/>
          </a:prstGeom>
        </p:spPr>
        <p:txBody>
          <a:bodyPr anchor="b">
            <a:spAutoFit/>
          </a:bodyPr>
          <a:lstStyle>
            <a:lvl1pPr marL="0" indent="0" algn="r">
              <a:lnSpc>
                <a:spcPct val="100000"/>
              </a:lnSpc>
              <a:spcBef>
                <a:spcPts val="0"/>
              </a:spcBef>
              <a:buFontTx/>
              <a:buNone/>
              <a:defRPr sz="1867">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2896869876"/>
      </p:ext>
    </p:extLst>
  </p:cSld>
  <p:clrMapOvr>
    <a:masterClrMapping/>
  </p:clrMapOvr>
</p:sldLayout>
</file>

<file path=ppt/slideLayouts/slideLayout1033.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35568" y="2884237"/>
            <a:ext cx="3816350" cy="1089529"/>
          </a:xfrm>
        </p:spPr>
        <p:txBody>
          <a:bodyPr anchor="ctr">
            <a:spAutoFit/>
          </a:bodyPr>
          <a:lstStyle>
            <a:lvl1pPr algn="r">
              <a:defRPr/>
            </a:lvl1pPr>
          </a:lstStyle>
          <a:p>
            <a:r>
              <a:rPr kumimoji="1" lang="en-US" altLang="ja-JP"/>
              <a:t>Slide title (Arial Bold, 54 point)</a:t>
            </a:r>
            <a:endParaRPr kumimoji="1" lang="ja-JP" altLang="en-US"/>
          </a:p>
        </p:txBody>
      </p:sp>
      <p:sp>
        <p:nvSpPr>
          <p:cNvPr id="6" name="Text Placeholder 5"/>
          <p:cNvSpPr>
            <a:spLocks noGrp="1"/>
          </p:cNvSpPr>
          <p:nvPr>
            <p:ph type="body" sz="quarter" idx="12" hasCustomPrompt="1"/>
          </p:nvPr>
        </p:nvSpPr>
        <p:spPr>
          <a:xfrm>
            <a:off x="6096000" y="1697521"/>
            <a:ext cx="4080933" cy="350930"/>
          </a:xfrm>
          <a:prstGeom prst="rect">
            <a:avLst/>
          </a:prstGeom>
        </p:spPr>
        <p:txBody>
          <a:bodyPr anchor="t">
            <a:spAutoFit/>
          </a:bodyPr>
          <a:lstStyle>
            <a:lvl1pPr marL="0" indent="0" algn="l">
              <a:spcBef>
                <a:spcPts val="0"/>
              </a:spcBef>
              <a:buFontTx/>
              <a:buNone/>
              <a:defRPr sz="1867">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28 point)</a:t>
            </a:r>
            <a:endParaRPr kumimoji="1" lang="ja-JP" altLang="en-US"/>
          </a:p>
        </p:txBody>
      </p:sp>
      <p:sp>
        <p:nvSpPr>
          <p:cNvPr id="7" name="Text Placeholder 5"/>
          <p:cNvSpPr>
            <a:spLocks noGrp="1"/>
          </p:cNvSpPr>
          <p:nvPr>
            <p:ph type="body" sz="quarter" idx="14" hasCustomPrompt="1"/>
          </p:nvPr>
        </p:nvSpPr>
        <p:spPr>
          <a:xfrm>
            <a:off x="6096000" y="1228287"/>
            <a:ext cx="4080933" cy="420564"/>
          </a:xfrm>
          <a:prstGeom prst="rect">
            <a:avLst/>
          </a:prstGeom>
        </p:spPr>
        <p:txBody>
          <a:bodyPr anchor="b">
            <a:spAutoFit/>
          </a:bodyPr>
          <a:lstStyle>
            <a:lvl1pPr marL="0" indent="0" algn="l">
              <a:lnSpc>
                <a:spcPct val="100000"/>
              </a:lnSpc>
              <a:spcBef>
                <a:spcPts val="0"/>
              </a:spcBef>
              <a:buFontTx/>
              <a:buNone/>
              <a:defRPr sz="2133">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2" name="Text Placeholder 5"/>
          <p:cNvSpPr>
            <a:spLocks noGrp="1"/>
          </p:cNvSpPr>
          <p:nvPr>
            <p:ph type="body" sz="quarter" idx="15" hasCustomPrompt="1"/>
          </p:nvPr>
        </p:nvSpPr>
        <p:spPr>
          <a:xfrm>
            <a:off x="6096000" y="4017859"/>
            <a:ext cx="4080933" cy="350930"/>
          </a:xfrm>
          <a:prstGeom prst="rect">
            <a:avLst/>
          </a:prstGeom>
        </p:spPr>
        <p:txBody>
          <a:bodyPr anchor="t">
            <a:spAutoFit/>
          </a:bodyPr>
          <a:lstStyle>
            <a:lvl1pPr marL="0" indent="0" algn="l">
              <a:spcBef>
                <a:spcPts val="0"/>
              </a:spcBef>
              <a:buFontTx/>
              <a:buNone/>
              <a:defRPr sz="1867">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28 point)</a:t>
            </a:r>
            <a:endParaRPr kumimoji="1" lang="ja-JP" altLang="en-US"/>
          </a:p>
        </p:txBody>
      </p:sp>
      <p:sp>
        <p:nvSpPr>
          <p:cNvPr id="13" name="Text Placeholder 5"/>
          <p:cNvSpPr>
            <a:spLocks noGrp="1"/>
          </p:cNvSpPr>
          <p:nvPr>
            <p:ph type="body" sz="quarter" idx="16" hasCustomPrompt="1"/>
          </p:nvPr>
        </p:nvSpPr>
        <p:spPr>
          <a:xfrm>
            <a:off x="6096000" y="3548625"/>
            <a:ext cx="4080933" cy="420564"/>
          </a:xfrm>
          <a:prstGeom prst="rect">
            <a:avLst/>
          </a:prstGeom>
        </p:spPr>
        <p:txBody>
          <a:bodyPr anchor="b">
            <a:spAutoFit/>
          </a:bodyPr>
          <a:lstStyle>
            <a:lvl1pPr marL="0" indent="0" algn="l">
              <a:lnSpc>
                <a:spcPct val="100000"/>
              </a:lnSpc>
              <a:spcBef>
                <a:spcPts val="0"/>
              </a:spcBef>
              <a:buFontTx/>
              <a:buNone/>
              <a:defRPr sz="2133">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620777110"/>
      </p:ext>
    </p:extLst>
  </p:cSld>
  <p:clrMapOvr>
    <a:masterClrMapping/>
  </p:clrMapOvr>
</p:sldLayout>
</file>

<file path=ppt/slideLayouts/slideLayout1034.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35568" y="2884237"/>
            <a:ext cx="3816350" cy="1089529"/>
          </a:xfrm>
        </p:spPr>
        <p:txBody>
          <a:bodyPr anchor="ctr">
            <a:spAutoFit/>
          </a:bodyPr>
          <a:lstStyle>
            <a:lvl1pPr algn="r">
              <a:defRPr/>
            </a:lvl1pPr>
          </a:lstStyle>
          <a:p>
            <a:r>
              <a:rPr kumimoji="1" lang="en-US" altLang="ja-JP"/>
              <a:t>Slide title (Arial Bold, 54 point)</a:t>
            </a:r>
            <a:endParaRPr kumimoji="1" lang="ja-JP" altLang="en-US"/>
          </a:p>
        </p:txBody>
      </p:sp>
      <p:sp>
        <p:nvSpPr>
          <p:cNvPr id="6" name="Text Placeholder 5"/>
          <p:cNvSpPr>
            <a:spLocks noGrp="1"/>
          </p:cNvSpPr>
          <p:nvPr>
            <p:ph type="body" sz="quarter" idx="12" hasCustomPrompt="1"/>
          </p:nvPr>
        </p:nvSpPr>
        <p:spPr>
          <a:xfrm>
            <a:off x="6096000" y="1331706"/>
            <a:ext cx="408093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7" name="Text Placeholder 5"/>
          <p:cNvSpPr>
            <a:spLocks noGrp="1"/>
          </p:cNvSpPr>
          <p:nvPr>
            <p:ph type="body" sz="quarter" idx="14" hasCustomPrompt="1"/>
          </p:nvPr>
        </p:nvSpPr>
        <p:spPr>
          <a:xfrm>
            <a:off x="6096000" y="903377"/>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p:cNvSpPr>
            <a:spLocks noGrp="1"/>
          </p:cNvSpPr>
          <p:nvPr>
            <p:ph type="body" sz="quarter" idx="15" hasCustomPrompt="1"/>
          </p:nvPr>
        </p:nvSpPr>
        <p:spPr>
          <a:xfrm>
            <a:off x="6096000" y="3154779"/>
            <a:ext cx="408093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6" hasCustomPrompt="1"/>
          </p:nvPr>
        </p:nvSpPr>
        <p:spPr>
          <a:xfrm>
            <a:off x="6096000" y="2726450"/>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6096000" y="4977852"/>
            <a:ext cx="408093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1" name="Text Placeholder 5"/>
          <p:cNvSpPr>
            <a:spLocks noGrp="1"/>
          </p:cNvSpPr>
          <p:nvPr>
            <p:ph type="body" sz="quarter" idx="18" hasCustomPrompt="1"/>
          </p:nvPr>
        </p:nvSpPr>
        <p:spPr>
          <a:xfrm>
            <a:off x="6096000" y="4549524"/>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2972437425"/>
      </p:ext>
    </p:extLst>
  </p:cSld>
  <p:clrMapOvr>
    <a:masterClrMapping/>
  </p:clrMapOvr>
</p:sldLayout>
</file>

<file path=ppt/slideLayouts/slideLayout1035.xml><?xml version="1.0" encoding="utf-8"?>
<p:sldLayout xmlns:a="http://schemas.openxmlformats.org/drawingml/2006/main" xmlns:r="http://schemas.openxmlformats.org/officeDocument/2006/relationships" xmlns:p="http://schemas.openxmlformats.org/presentationml/2006/main" preserve="1" userDrawn="1">
  <p:cSld name="3 columns and image">
    <p:spTree>
      <p:nvGrpSpPr>
        <p:cNvPr id="1" name=""/>
        <p:cNvGrpSpPr/>
        <p:nvPr/>
      </p:nvGrpSpPr>
      <p:grpSpPr>
        <a:xfrm>
          <a:off x="0" y="0"/>
          <a:ext cx="0" cy="0"/>
          <a:chOff x="0" y="0"/>
          <a:chExt cx="0" cy="0"/>
        </a:xfrm>
      </p:grpSpPr>
      <p:sp>
        <p:nvSpPr>
          <p:cNvPr id="13" name="Picture Placeholder 6"/>
          <p:cNvSpPr>
            <a:spLocks noGrp="1"/>
          </p:cNvSpPr>
          <p:nvPr>
            <p:ph type="pic" sz="quarter" idx="13"/>
          </p:nvPr>
        </p:nvSpPr>
        <p:spPr>
          <a:xfrm>
            <a:off x="3658960" y="0"/>
            <a:ext cx="377054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ext Placeholder 5"/>
          <p:cNvSpPr>
            <a:spLocks noGrp="1"/>
          </p:cNvSpPr>
          <p:nvPr>
            <p:ph type="body" sz="quarter" idx="12" hasCustomPrompt="1"/>
          </p:nvPr>
        </p:nvSpPr>
        <p:spPr>
          <a:xfrm>
            <a:off x="7446434" y="1331706"/>
            <a:ext cx="381130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7" name="Text Placeholder 5"/>
          <p:cNvSpPr>
            <a:spLocks noGrp="1"/>
          </p:cNvSpPr>
          <p:nvPr>
            <p:ph type="body" sz="quarter" idx="14" hasCustomPrompt="1"/>
          </p:nvPr>
        </p:nvSpPr>
        <p:spPr>
          <a:xfrm>
            <a:off x="7446434" y="903377"/>
            <a:ext cx="381130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p:cNvSpPr>
            <a:spLocks noGrp="1"/>
          </p:cNvSpPr>
          <p:nvPr>
            <p:ph type="body" sz="quarter" idx="15" hasCustomPrompt="1"/>
          </p:nvPr>
        </p:nvSpPr>
        <p:spPr>
          <a:xfrm>
            <a:off x="7446434" y="3154779"/>
            <a:ext cx="381130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6" hasCustomPrompt="1"/>
          </p:nvPr>
        </p:nvSpPr>
        <p:spPr>
          <a:xfrm>
            <a:off x="7446434" y="2726450"/>
            <a:ext cx="381130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7446434" y="4977852"/>
            <a:ext cx="381130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1" name="Text Placeholder 5"/>
          <p:cNvSpPr>
            <a:spLocks noGrp="1"/>
          </p:cNvSpPr>
          <p:nvPr>
            <p:ph type="body" sz="quarter" idx="18" hasCustomPrompt="1"/>
          </p:nvPr>
        </p:nvSpPr>
        <p:spPr>
          <a:xfrm>
            <a:off x="7446434" y="4549524"/>
            <a:ext cx="381130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2" name="Title 1"/>
          <p:cNvSpPr>
            <a:spLocks noGrp="1"/>
          </p:cNvSpPr>
          <p:nvPr>
            <p:ph type="title" hasCustomPrompt="1"/>
          </p:nvPr>
        </p:nvSpPr>
        <p:spPr>
          <a:xfrm>
            <a:off x="935568" y="2634938"/>
            <a:ext cx="3016853" cy="1588127"/>
          </a:xfrm>
        </p:spPr>
        <p:txBody>
          <a:bodyPr anchor="ctr">
            <a:spAutoFit/>
          </a:bodyPr>
          <a:lstStyle>
            <a:lvl1pPr algn="l">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879847599"/>
      </p:ext>
    </p:extLst>
  </p:cSld>
  <p:clrMapOvr>
    <a:masterClrMapping/>
  </p:clrMapOvr>
</p:sldLayout>
</file>

<file path=ppt/slideLayouts/slideLayout1036.xml><?xml version="1.0" encoding="utf-8"?>
<p:sldLayout xmlns:a="http://schemas.openxmlformats.org/drawingml/2006/main" xmlns:r="http://schemas.openxmlformats.org/officeDocument/2006/relationships" xmlns:p="http://schemas.openxmlformats.org/presentationml/2006/main" preserve="1" userDrawn="1">
  <p:cSld name="3 columns 2">
    <p:spTree>
      <p:nvGrpSpPr>
        <p:cNvPr id="1" name=""/>
        <p:cNvGrpSpPr/>
        <p:nvPr/>
      </p:nvGrpSpPr>
      <p:grpSpPr>
        <a:xfrm>
          <a:off x="0" y="0"/>
          <a:ext cx="0" cy="0"/>
          <a:chOff x="0" y="0"/>
          <a:chExt cx="0" cy="0"/>
        </a:xfrm>
      </p:grpSpPr>
      <p:sp>
        <p:nvSpPr>
          <p:cNvPr id="6" name="Text Placeholder 5"/>
          <p:cNvSpPr>
            <a:spLocks noGrp="1"/>
          </p:cNvSpPr>
          <p:nvPr>
            <p:ph type="body" sz="quarter" idx="12" hasCustomPrompt="1"/>
          </p:nvPr>
        </p:nvSpPr>
        <p:spPr>
          <a:xfrm>
            <a:off x="6096000" y="1331706"/>
            <a:ext cx="4080933" cy="387735"/>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7" name="Text Placeholder 5"/>
          <p:cNvSpPr>
            <a:spLocks noGrp="1"/>
          </p:cNvSpPr>
          <p:nvPr>
            <p:ph type="body" sz="quarter" idx="14" hasCustomPrompt="1"/>
          </p:nvPr>
        </p:nvSpPr>
        <p:spPr>
          <a:xfrm>
            <a:off x="6096000" y="903377"/>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p:cNvSpPr>
            <a:spLocks noGrp="1"/>
          </p:cNvSpPr>
          <p:nvPr>
            <p:ph type="body" sz="quarter" idx="15" hasCustomPrompt="1"/>
          </p:nvPr>
        </p:nvSpPr>
        <p:spPr>
          <a:xfrm>
            <a:off x="6096000" y="3154779"/>
            <a:ext cx="4080933" cy="387735"/>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6" hasCustomPrompt="1"/>
          </p:nvPr>
        </p:nvSpPr>
        <p:spPr>
          <a:xfrm>
            <a:off x="6096000" y="2726450"/>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6096000" y="4977852"/>
            <a:ext cx="4080933" cy="387735"/>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1" name="Text Placeholder 5"/>
          <p:cNvSpPr>
            <a:spLocks noGrp="1"/>
          </p:cNvSpPr>
          <p:nvPr>
            <p:ph type="body" sz="quarter" idx="18" hasCustomPrompt="1"/>
          </p:nvPr>
        </p:nvSpPr>
        <p:spPr>
          <a:xfrm>
            <a:off x="6096000" y="4549524"/>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4" name="Rectangle 13"/>
          <p:cNvSpPr/>
          <p:nvPr userDrawn="1"/>
        </p:nvSpPr>
        <p:spPr>
          <a:xfrm>
            <a:off x="1"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15" name="Title 1"/>
          <p:cNvSpPr>
            <a:spLocks noGrp="1"/>
          </p:cNvSpPr>
          <p:nvPr>
            <p:ph type="title" hasCustomPrompt="1"/>
          </p:nvPr>
        </p:nvSpPr>
        <p:spPr>
          <a:xfrm>
            <a:off x="392192" y="2884237"/>
            <a:ext cx="3556042" cy="1089529"/>
          </a:xfrm>
        </p:spPr>
        <p:txBody>
          <a:bodyPr anchor="ctr">
            <a:spAutoFit/>
          </a:bodyPr>
          <a:lstStyle>
            <a:lvl1pPr algn="ctr">
              <a:defRPr>
                <a:solidFill>
                  <a:schemeClr val="bg1"/>
                </a:solidFill>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4040521313"/>
      </p:ext>
    </p:extLst>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preserve="1" userDrawn="1">
  <p:cSld name="6 columns">
    <p:spTree>
      <p:nvGrpSpPr>
        <p:cNvPr id="1" name=""/>
        <p:cNvGrpSpPr/>
        <p:nvPr/>
      </p:nvGrpSpPr>
      <p:grpSpPr>
        <a:xfrm>
          <a:off x="0" y="0"/>
          <a:ext cx="0" cy="0"/>
          <a:chOff x="0" y="0"/>
          <a:chExt cx="0" cy="0"/>
        </a:xfrm>
      </p:grpSpPr>
      <p:sp>
        <p:nvSpPr>
          <p:cNvPr id="6" name="Text Placeholder 5"/>
          <p:cNvSpPr>
            <a:spLocks noGrp="1"/>
          </p:cNvSpPr>
          <p:nvPr>
            <p:ph type="body" sz="quarter" idx="12" hasCustomPrompt="1"/>
          </p:nvPr>
        </p:nvSpPr>
        <p:spPr>
          <a:xfrm>
            <a:off x="4354270" y="1331706"/>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7" name="Text Placeholder 5"/>
          <p:cNvSpPr>
            <a:spLocks noGrp="1"/>
          </p:cNvSpPr>
          <p:nvPr>
            <p:ph type="body" sz="quarter" idx="14" hasCustomPrompt="1"/>
          </p:nvPr>
        </p:nvSpPr>
        <p:spPr>
          <a:xfrm>
            <a:off x="4354270" y="903377"/>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p:cNvSpPr>
            <a:spLocks noGrp="1"/>
          </p:cNvSpPr>
          <p:nvPr>
            <p:ph type="body" sz="quarter" idx="15" hasCustomPrompt="1"/>
          </p:nvPr>
        </p:nvSpPr>
        <p:spPr>
          <a:xfrm>
            <a:off x="4354270" y="3154779"/>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6" hasCustomPrompt="1"/>
          </p:nvPr>
        </p:nvSpPr>
        <p:spPr>
          <a:xfrm>
            <a:off x="4354270" y="2726450"/>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4354270" y="4977852"/>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1" name="Text Placeholder 5"/>
          <p:cNvSpPr>
            <a:spLocks noGrp="1"/>
          </p:cNvSpPr>
          <p:nvPr>
            <p:ph type="body" sz="quarter" idx="18" hasCustomPrompt="1"/>
          </p:nvPr>
        </p:nvSpPr>
        <p:spPr>
          <a:xfrm>
            <a:off x="4354270" y="4549524"/>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2" name="Title 1"/>
          <p:cNvSpPr>
            <a:spLocks noGrp="1"/>
          </p:cNvSpPr>
          <p:nvPr>
            <p:ph type="title" hasCustomPrompt="1"/>
          </p:nvPr>
        </p:nvSpPr>
        <p:spPr>
          <a:xfrm>
            <a:off x="935568" y="2634938"/>
            <a:ext cx="3016853" cy="1588127"/>
          </a:xfrm>
        </p:spPr>
        <p:txBody>
          <a:bodyPr anchor="ctr">
            <a:spAutoFit/>
          </a:bodyPr>
          <a:lstStyle>
            <a:lvl1pPr algn="l">
              <a:defRPr/>
            </a:lvl1pPr>
          </a:lstStyle>
          <a:p>
            <a:r>
              <a:rPr kumimoji="1" lang="en-US" altLang="ja-JP"/>
              <a:t>Slide title (Arial Bold, 54 point)</a:t>
            </a:r>
            <a:endParaRPr kumimoji="1" lang="ja-JP" altLang="en-US"/>
          </a:p>
        </p:txBody>
      </p:sp>
      <p:sp>
        <p:nvSpPr>
          <p:cNvPr id="13" name="Text Placeholder 5"/>
          <p:cNvSpPr>
            <a:spLocks noGrp="1"/>
          </p:cNvSpPr>
          <p:nvPr>
            <p:ph type="body" sz="quarter" idx="19" hasCustomPrompt="1"/>
          </p:nvPr>
        </p:nvSpPr>
        <p:spPr>
          <a:xfrm>
            <a:off x="8001000" y="1331706"/>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4" name="Text Placeholder 5"/>
          <p:cNvSpPr>
            <a:spLocks noGrp="1"/>
          </p:cNvSpPr>
          <p:nvPr>
            <p:ph type="body" sz="quarter" idx="20" hasCustomPrompt="1"/>
          </p:nvPr>
        </p:nvSpPr>
        <p:spPr>
          <a:xfrm>
            <a:off x="8001000" y="903377"/>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5" name="Text Placeholder 5"/>
          <p:cNvSpPr>
            <a:spLocks noGrp="1"/>
          </p:cNvSpPr>
          <p:nvPr>
            <p:ph type="body" sz="quarter" idx="21" hasCustomPrompt="1"/>
          </p:nvPr>
        </p:nvSpPr>
        <p:spPr>
          <a:xfrm>
            <a:off x="8001000" y="3154779"/>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6" name="Text Placeholder 5"/>
          <p:cNvSpPr>
            <a:spLocks noGrp="1"/>
          </p:cNvSpPr>
          <p:nvPr>
            <p:ph type="body" sz="quarter" idx="22" hasCustomPrompt="1"/>
          </p:nvPr>
        </p:nvSpPr>
        <p:spPr>
          <a:xfrm>
            <a:off x="8001000" y="2726450"/>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7" name="Text Placeholder 5"/>
          <p:cNvSpPr>
            <a:spLocks noGrp="1"/>
          </p:cNvSpPr>
          <p:nvPr>
            <p:ph type="body" sz="quarter" idx="23" hasCustomPrompt="1"/>
          </p:nvPr>
        </p:nvSpPr>
        <p:spPr>
          <a:xfrm>
            <a:off x="8001000" y="4977852"/>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8" name="Text Placeholder 5"/>
          <p:cNvSpPr>
            <a:spLocks noGrp="1"/>
          </p:cNvSpPr>
          <p:nvPr>
            <p:ph type="body" sz="quarter" idx="24" hasCustomPrompt="1"/>
          </p:nvPr>
        </p:nvSpPr>
        <p:spPr>
          <a:xfrm>
            <a:off x="8001000" y="4549524"/>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1192921108"/>
      </p:ext>
    </p:extLst>
  </p:cSld>
  <p:clrMapOvr>
    <a:masterClrMapping/>
  </p:clrMapOvr>
</p:sldLayout>
</file>

<file path=ppt/slideLayouts/slideLayout1038.xml><?xml version="1.0" encoding="utf-8"?>
<p:sldLayout xmlns:a="http://schemas.openxmlformats.org/drawingml/2006/main" xmlns:r="http://schemas.openxmlformats.org/officeDocument/2006/relationships" xmlns:p="http://schemas.openxmlformats.org/presentationml/2006/main" preserve="1" userDrawn="1">
  <p:cSld name="3 arrows">
    <p:spTree>
      <p:nvGrpSpPr>
        <p:cNvPr id="1" name=""/>
        <p:cNvGrpSpPr/>
        <p:nvPr/>
      </p:nvGrpSpPr>
      <p:grpSpPr>
        <a:xfrm>
          <a:off x="0" y="0"/>
          <a:ext cx="0" cy="0"/>
          <a:chOff x="0" y="0"/>
          <a:chExt cx="0" cy="0"/>
        </a:xfrm>
      </p:grpSpPr>
      <p:sp>
        <p:nvSpPr>
          <p:cNvPr id="25" name="Freeform: Shape 24"/>
          <p:cNvSpPr/>
          <p:nvPr userDrawn="1"/>
        </p:nvSpPr>
        <p:spPr>
          <a:xfrm>
            <a:off x="1295402" y="2344979"/>
            <a:ext cx="2696079" cy="1800999"/>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1200"/>
          </a:p>
        </p:txBody>
      </p:sp>
      <p:sp>
        <p:nvSpPr>
          <p:cNvPr id="7" name="Text Placeholder 5"/>
          <p:cNvSpPr>
            <a:spLocks noGrp="1"/>
          </p:cNvSpPr>
          <p:nvPr>
            <p:ph type="body" sz="quarter" idx="25" hasCustomPrompt="1"/>
          </p:nvPr>
        </p:nvSpPr>
        <p:spPr>
          <a:xfrm>
            <a:off x="1419506" y="30488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6" name="Freeform: Shape 25"/>
          <p:cNvSpPr/>
          <p:nvPr userDrawn="1"/>
        </p:nvSpPr>
        <p:spPr>
          <a:xfrm>
            <a:off x="4747962" y="2344979"/>
            <a:ext cx="2696079" cy="1800999"/>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1200"/>
          </a:p>
        </p:txBody>
      </p:sp>
      <p:sp>
        <p:nvSpPr>
          <p:cNvPr id="27" name="Text Placeholder 5"/>
          <p:cNvSpPr>
            <a:spLocks noGrp="1"/>
          </p:cNvSpPr>
          <p:nvPr>
            <p:ph type="body" sz="quarter" idx="26" hasCustomPrompt="1"/>
          </p:nvPr>
        </p:nvSpPr>
        <p:spPr>
          <a:xfrm>
            <a:off x="4872066" y="30488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8" name="Freeform: Shape 27"/>
          <p:cNvSpPr/>
          <p:nvPr userDrawn="1"/>
        </p:nvSpPr>
        <p:spPr>
          <a:xfrm>
            <a:off x="8200522" y="2344979"/>
            <a:ext cx="2696079" cy="1800999"/>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1200"/>
          </a:p>
        </p:txBody>
      </p:sp>
      <p:sp>
        <p:nvSpPr>
          <p:cNvPr id="29" name="Text Placeholder 5"/>
          <p:cNvSpPr>
            <a:spLocks noGrp="1"/>
          </p:cNvSpPr>
          <p:nvPr>
            <p:ph type="body" sz="quarter" idx="27" hasCustomPrompt="1"/>
          </p:nvPr>
        </p:nvSpPr>
        <p:spPr>
          <a:xfrm>
            <a:off x="8324626" y="30488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31" name="Text Placeholder 5"/>
          <p:cNvSpPr>
            <a:spLocks noGrp="1"/>
          </p:cNvSpPr>
          <p:nvPr>
            <p:ph type="body" sz="quarter" idx="12" hasCustomPrompt="1"/>
          </p:nvPr>
        </p:nvSpPr>
        <p:spPr>
          <a:xfrm>
            <a:off x="3533858" y="5153661"/>
            <a:ext cx="5124287" cy="387735"/>
          </a:xfrm>
          <a:prstGeom prst="rect">
            <a:avLst/>
          </a:prstGeom>
        </p:spPr>
        <p:txBody>
          <a:bodyPr anchor="ctr">
            <a:spAutoFit/>
          </a:bodyPr>
          <a:lstStyle>
            <a:lvl1pPr marL="0" indent="0" algn="ctr">
              <a:spcBef>
                <a:spcPts val="0"/>
              </a:spcBef>
              <a:buFontTx/>
              <a:buNone/>
              <a:defRPr>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2" name="Title 1"/>
          <p:cNvSpPr>
            <a:spLocks noGrp="1"/>
          </p:cNvSpPr>
          <p:nvPr>
            <p:ph type="title" hasCustomPrompt="1"/>
          </p:nvPr>
        </p:nvSpPr>
        <p:spPr>
          <a:xfrm>
            <a:off x="2015068" y="953339"/>
            <a:ext cx="8161867" cy="590931"/>
          </a:xfrm>
        </p:spPr>
        <p:txBody>
          <a:bodyPr anchor="ctr" anchorCtr="0">
            <a:spAutoFit/>
          </a:bodyPr>
          <a:lstStyle>
            <a:lvl1pPr algn="ctr">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1732779697"/>
      </p:ext>
    </p:extLst>
  </p:cSld>
  <p:clrMapOvr>
    <a:masterClrMapping/>
  </p:clrMapOvr>
</p:sldLayout>
</file>

<file path=ppt/slideLayouts/slideLayout1039.xml><?xml version="1.0" encoding="utf-8"?>
<p:sldLayout xmlns:a="http://schemas.openxmlformats.org/drawingml/2006/main" xmlns:r="http://schemas.openxmlformats.org/officeDocument/2006/relationships" xmlns:p="http://schemas.openxmlformats.org/presentationml/2006/main" preserve="1" userDrawn="1">
  <p:cSld name="4 arrows ">
    <p:spTree>
      <p:nvGrpSpPr>
        <p:cNvPr id="1" name=""/>
        <p:cNvGrpSpPr/>
        <p:nvPr/>
      </p:nvGrpSpPr>
      <p:grpSpPr>
        <a:xfrm>
          <a:off x="0" y="0"/>
          <a:ext cx="0" cy="0"/>
          <a:chOff x="0" y="0"/>
          <a:chExt cx="0" cy="0"/>
        </a:xfrm>
      </p:grpSpPr>
      <p:sp>
        <p:nvSpPr>
          <p:cNvPr id="26" name="Freeform: Shape 25"/>
          <p:cNvSpPr/>
          <p:nvPr userDrawn="1"/>
        </p:nvSpPr>
        <p:spPr>
          <a:xfrm>
            <a:off x="3525304" y="2454410"/>
            <a:ext cx="2543745" cy="1707200"/>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1200"/>
          </a:p>
        </p:txBody>
      </p:sp>
      <p:sp>
        <p:nvSpPr>
          <p:cNvPr id="27" name="Text Placeholder 5"/>
          <p:cNvSpPr>
            <a:spLocks noGrp="1"/>
          </p:cNvSpPr>
          <p:nvPr>
            <p:ph type="body" sz="quarter" idx="26" hasCustomPrompt="1"/>
          </p:nvPr>
        </p:nvSpPr>
        <p:spPr>
          <a:xfrm>
            <a:off x="3571342" y="3104925"/>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5" name="Freeform: Shape 24"/>
          <p:cNvSpPr/>
          <p:nvPr userDrawn="1"/>
        </p:nvSpPr>
        <p:spPr>
          <a:xfrm>
            <a:off x="935568" y="2454410"/>
            <a:ext cx="2543745" cy="1707200"/>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1200"/>
          </a:p>
        </p:txBody>
      </p:sp>
      <p:sp>
        <p:nvSpPr>
          <p:cNvPr id="7" name="Text Placeholder 5"/>
          <p:cNvSpPr>
            <a:spLocks noGrp="1"/>
          </p:cNvSpPr>
          <p:nvPr>
            <p:ph type="body" sz="quarter" idx="25" hasCustomPrompt="1"/>
          </p:nvPr>
        </p:nvSpPr>
        <p:spPr>
          <a:xfrm>
            <a:off x="1059672" y="3104925"/>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8" name="Freeform: Shape 27"/>
          <p:cNvSpPr/>
          <p:nvPr userDrawn="1"/>
        </p:nvSpPr>
        <p:spPr>
          <a:xfrm>
            <a:off x="6115040" y="2435214"/>
            <a:ext cx="2543745" cy="1707200"/>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1200"/>
          </a:p>
        </p:txBody>
      </p:sp>
      <p:sp>
        <p:nvSpPr>
          <p:cNvPr id="29" name="Text Placeholder 5"/>
          <p:cNvSpPr>
            <a:spLocks noGrp="1"/>
          </p:cNvSpPr>
          <p:nvPr>
            <p:ph type="body" sz="quarter" idx="27" hasCustomPrompt="1"/>
          </p:nvPr>
        </p:nvSpPr>
        <p:spPr>
          <a:xfrm>
            <a:off x="6216149" y="3085728"/>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31" name="Text Placeholder 5"/>
          <p:cNvSpPr>
            <a:spLocks noGrp="1"/>
          </p:cNvSpPr>
          <p:nvPr>
            <p:ph type="body" sz="quarter" idx="12" hasCustomPrompt="1"/>
          </p:nvPr>
        </p:nvSpPr>
        <p:spPr>
          <a:xfrm>
            <a:off x="3533858" y="5153661"/>
            <a:ext cx="5124287" cy="387735"/>
          </a:xfrm>
          <a:prstGeom prst="rect">
            <a:avLst/>
          </a:prstGeom>
        </p:spPr>
        <p:txBody>
          <a:bodyPr anchor="ctr">
            <a:spAutoFit/>
          </a:bodyPr>
          <a:lstStyle>
            <a:lvl1pPr marL="0" indent="0" algn="ctr">
              <a:spcBef>
                <a:spcPts val="0"/>
              </a:spcBef>
              <a:buFontTx/>
              <a:buNone/>
              <a:defRPr>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2" name="Title 1"/>
          <p:cNvSpPr>
            <a:spLocks noGrp="1"/>
          </p:cNvSpPr>
          <p:nvPr>
            <p:ph type="title" hasCustomPrompt="1"/>
          </p:nvPr>
        </p:nvSpPr>
        <p:spPr>
          <a:xfrm>
            <a:off x="2015068" y="953339"/>
            <a:ext cx="8161867" cy="590931"/>
          </a:xfrm>
        </p:spPr>
        <p:txBody>
          <a:bodyPr anchor="ctr" anchorCtr="0">
            <a:spAutoFit/>
          </a:bodyPr>
          <a:lstStyle>
            <a:lvl1pPr algn="ctr">
              <a:defRPr/>
            </a:lvl1pPr>
          </a:lstStyle>
          <a:p>
            <a:r>
              <a:rPr kumimoji="1" lang="en-US" altLang="ja-JP"/>
              <a:t>Slide title (Arial Bold, 54 point)</a:t>
            </a:r>
            <a:endParaRPr kumimoji="1" lang="ja-JP" altLang="en-US"/>
          </a:p>
        </p:txBody>
      </p:sp>
      <p:sp>
        <p:nvSpPr>
          <p:cNvPr id="12" name="Freeform: Shape 11"/>
          <p:cNvSpPr/>
          <p:nvPr userDrawn="1"/>
        </p:nvSpPr>
        <p:spPr>
          <a:xfrm>
            <a:off x="8704777" y="2454410"/>
            <a:ext cx="2543745" cy="1707200"/>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1200"/>
          </a:p>
        </p:txBody>
      </p:sp>
      <p:sp>
        <p:nvSpPr>
          <p:cNvPr id="13" name="Text Placeholder 5"/>
          <p:cNvSpPr>
            <a:spLocks noGrp="1"/>
          </p:cNvSpPr>
          <p:nvPr>
            <p:ph type="body" sz="quarter" idx="28" hasCustomPrompt="1"/>
          </p:nvPr>
        </p:nvSpPr>
        <p:spPr>
          <a:xfrm>
            <a:off x="8684460" y="3104925"/>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Tree>
    <p:extLst>
      <p:ext uri="{BB962C8B-B14F-4D97-AF65-F5344CB8AC3E}">
        <p14:creationId xmlns:p14="http://schemas.microsoft.com/office/powerpoint/2010/main" val="6542602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4 arrows ">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99978F-5C8A-654A-9CF4-BB45586C5A5A}"/>
              </a:ext>
            </a:extLst>
          </p:cNvPr>
          <p:cNvSpPr/>
          <p:nvPr userDrawn="1"/>
        </p:nvSpPr>
        <p:spPr>
          <a:xfrm>
            <a:off x="-1" y="0"/>
            <a:ext cx="30367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15" name="Rectangle 14">
            <a:extLst>
              <a:ext uri="{FF2B5EF4-FFF2-40B4-BE49-F238E27FC236}">
                <a16:creationId xmlns:a16="http://schemas.microsoft.com/office/drawing/2014/main" id="{FF5A32BD-358C-CD4E-A5D6-7DBFED6E1F19}"/>
              </a:ext>
            </a:extLst>
          </p:cNvPr>
          <p:cNvSpPr/>
          <p:nvPr userDrawn="1"/>
        </p:nvSpPr>
        <p:spPr>
          <a:xfrm>
            <a:off x="3036724" y="0"/>
            <a:ext cx="307062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16" name="Rectangle 15">
            <a:extLst>
              <a:ext uri="{FF2B5EF4-FFF2-40B4-BE49-F238E27FC236}">
                <a16:creationId xmlns:a16="http://schemas.microsoft.com/office/drawing/2014/main" id="{5B93E66C-DDB7-3946-95E1-43E00FD0A766}"/>
              </a:ext>
            </a:extLst>
          </p:cNvPr>
          <p:cNvSpPr/>
          <p:nvPr userDrawn="1"/>
        </p:nvSpPr>
        <p:spPr>
          <a:xfrm>
            <a:off x="6074888" y="0"/>
            <a:ext cx="307329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17" name="Rectangle 16">
            <a:extLst>
              <a:ext uri="{FF2B5EF4-FFF2-40B4-BE49-F238E27FC236}">
                <a16:creationId xmlns:a16="http://schemas.microsoft.com/office/drawing/2014/main" id="{89DCEE60-8D85-4B4A-8443-C842499D7520}"/>
              </a:ext>
            </a:extLst>
          </p:cNvPr>
          <p:cNvSpPr/>
          <p:nvPr userDrawn="1"/>
        </p:nvSpPr>
        <p:spPr>
          <a:xfrm>
            <a:off x="9110174" y="0"/>
            <a:ext cx="3081827" cy="685800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dirty="0"/>
          </a:p>
        </p:txBody>
      </p:sp>
      <p:sp>
        <p:nvSpPr>
          <p:cNvPr id="27" name="Text Placeholder 5"/>
          <p:cNvSpPr>
            <a:spLocks noGrp="1"/>
          </p:cNvSpPr>
          <p:nvPr>
            <p:ph type="body" sz="quarter" idx="26" hasCustomPrompt="1"/>
          </p:nvPr>
        </p:nvSpPr>
        <p:spPr>
          <a:xfrm>
            <a:off x="463385"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Phase I</a:t>
            </a:r>
            <a:endParaRPr kumimoji="1" lang="ja-JP" altLang="en-US" dirty="0"/>
          </a:p>
        </p:txBody>
      </p:sp>
      <p:sp>
        <p:nvSpPr>
          <p:cNvPr id="29" name="Text Placeholder 5"/>
          <p:cNvSpPr>
            <a:spLocks noGrp="1"/>
          </p:cNvSpPr>
          <p:nvPr>
            <p:ph type="body" sz="quarter" idx="27" hasCustomPrompt="1"/>
          </p:nvPr>
        </p:nvSpPr>
        <p:spPr>
          <a:xfrm>
            <a:off x="3537913"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Phase II</a:t>
            </a:r>
            <a:endParaRPr kumimoji="1" lang="ja-JP" altLang="en-US" dirty="0"/>
          </a:p>
        </p:txBody>
      </p:sp>
      <p:sp>
        <p:nvSpPr>
          <p:cNvPr id="13" name="Text Placeholder 5"/>
          <p:cNvSpPr>
            <a:spLocks noGrp="1"/>
          </p:cNvSpPr>
          <p:nvPr>
            <p:ph type="body" sz="quarter" idx="28" hasCustomPrompt="1"/>
          </p:nvPr>
        </p:nvSpPr>
        <p:spPr>
          <a:xfrm>
            <a:off x="6525879"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Phase III</a:t>
            </a:r>
            <a:endParaRPr kumimoji="1" lang="ja-JP" altLang="en-US" dirty="0"/>
          </a:p>
        </p:txBody>
      </p:sp>
      <p:sp>
        <p:nvSpPr>
          <p:cNvPr id="18" name="Text Placeholder 5">
            <a:extLst>
              <a:ext uri="{FF2B5EF4-FFF2-40B4-BE49-F238E27FC236}">
                <a16:creationId xmlns:a16="http://schemas.microsoft.com/office/drawing/2014/main" id="{2CDE038C-8FFD-BC45-BB21-1AD227502415}"/>
              </a:ext>
            </a:extLst>
          </p:cNvPr>
          <p:cNvSpPr>
            <a:spLocks noGrp="1"/>
          </p:cNvSpPr>
          <p:nvPr>
            <p:ph type="body" sz="quarter" idx="29" hasCustomPrompt="1"/>
          </p:nvPr>
        </p:nvSpPr>
        <p:spPr>
          <a:xfrm>
            <a:off x="9603083"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Phase IV</a:t>
            </a:r>
            <a:endParaRPr kumimoji="1" lang="ja-JP" altLang="en-US" dirty="0"/>
          </a:p>
        </p:txBody>
      </p:sp>
      <p:sp>
        <p:nvSpPr>
          <p:cNvPr id="19" name="Text Placeholder 5">
            <a:extLst>
              <a:ext uri="{FF2B5EF4-FFF2-40B4-BE49-F238E27FC236}">
                <a16:creationId xmlns:a16="http://schemas.microsoft.com/office/drawing/2014/main" id="{D8CD068E-2843-D545-9443-6C219800ABE4}"/>
              </a:ext>
            </a:extLst>
          </p:cNvPr>
          <p:cNvSpPr>
            <a:spLocks noGrp="1"/>
          </p:cNvSpPr>
          <p:nvPr>
            <p:ph type="body" sz="quarter" idx="30" hasCustomPrompt="1"/>
          </p:nvPr>
        </p:nvSpPr>
        <p:spPr>
          <a:xfrm>
            <a:off x="456295"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Word</a:t>
            </a:r>
            <a:endParaRPr kumimoji="1" lang="ja-JP" altLang="en-US" dirty="0"/>
          </a:p>
        </p:txBody>
      </p:sp>
      <p:sp>
        <p:nvSpPr>
          <p:cNvPr id="21" name="Text Placeholder 5">
            <a:extLst>
              <a:ext uri="{FF2B5EF4-FFF2-40B4-BE49-F238E27FC236}">
                <a16:creationId xmlns:a16="http://schemas.microsoft.com/office/drawing/2014/main" id="{C78A18EA-7333-9D47-9577-7BFFCF5020C1}"/>
              </a:ext>
            </a:extLst>
          </p:cNvPr>
          <p:cNvSpPr>
            <a:spLocks noGrp="1"/>
          </p:cNvSpPr>
          <p:nvPr>
            <p:ph type="body" sz="quarter" idx="32" hasCustomPrompt="1"/>
          </p:nvPr>
        </p:nvSpPr>
        <p:spPr>
          <a:xfrm>
            <a:off x="3530823"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Word</a:t>
            </a:r>
            <a:endParaRPr kumimoji="1" lang="ja-JP" altLang="en-US" dirty="0"/>
          </a:p>
        </p:txBody>
      </p:sp>
      <p:sp>
        <p:nvSpPr>
          <p:cNvPr id="22" name="Text Placeholder 5">
            <a:extLst>
              <a:ext uri="{FF2B5EF4-FFF2-40B4-BE49-F238E27FC236}">
                <a16:creationId xmlns:a16="http://schemas.microsoft.com/office/drawing/2014/main" id="{1657790F-C137-854E-9914-315BAD159D4B}"/>
              </a:ext>
            </a:extLst>
          </p:cNvPr>
          <p:cNvSpPr>
            <a:spLocks noGrp="1"/>
          </p:cNvSpPr>
          <p:nvPr>
            <p:ph type="body" sz="quarter" idx="33" hasCustomPrompt="1"/>
          </p:nvPr>
        </p:nvSpPr>
        <p:spPr>
          <a:xfrm>
            <a:off x="6518789"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Word</a:t>
            </a:r>
            <a:endParaRPr kumimoji="1" lang="ja-JP" altLang="en-US" dirty="0"/>
          </a:p>
        </p:txBody>
      </p:sp>
      <p:sp>
        <p:nvSpPr>
          <p:cNvPr id="23" name="Text Placeholder 5">
            <a:extLst>
              <a:ext uri="{FF2B5EF4-FFF2-40B4-BE49-F238E27FC236}">
                <a16:creationId xmlns:a16="http://schemas.microsoft.com/office/drawing/2014/main" id="{4959C6F7-12E7-8444-AC5D-AF8469D35300}"/>
              </a:ext>
            </a:extLst>
          </p:cNvPr>
          <p:cNvSpPr>
            <a:spLocks noGrp="1"/>
          </p:cNvSpPr>
          <p:nvPr>
            <p:ph type="body" sz="quarter" idx="34" hasCustomPrompt="1"/>
          </p:nvPr>
        </p:nvSpPr>
        <p:spPr>
          <a:xfrm>
            <a:off x="9595993"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Word</a:t>
            </a:r>
            <a:endParaRPr kumimoji="1" lang="ja-JP" altLang="en-US" dirty="0"/>
          </a:p>
        </p:txBody>
      </p:sp>
      <p:sp>
        <p:nvSpPr>
          <p:cNvPr id="24" name="Oval 23">
            <a:extLst>
              <a:ext uri="{FF2B5EF4-FFF2-40B4-BE49-F238E27FC236}">
                <a16:creationId xmlns:a16="http://schemas.microsoft.com/office/drawing/2014/main" id="{6A2DF7A2-F8B3-384F-BE05-51D3C7B266E8}"/>
              </a:ext>
            </a:extLst>
          </p:cNvPr>
          <p:cNvSpPr/>
          <p:nvPr userDrawn="1"/>
        </p:nvSpPr>
        <p:spPr>
          <a:xfrm>
            <a:off x="661849"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30" name="Oval 29">
            <a:extLst>
              <a:ext uri="{FF2B5EF4-FFF2-40B4-BE49-F238E27FC236}">
                <a16:creationId xmlns:a16="http://schemas.microsoft.com/office/drawing/2014/main" id="{9484BF00-7E11-934F-AC13-DE30FB505991}"/>
              </a:ext>
            </a:extLst>
          </p:cNvPr>
          <p:cNvSpPr/>
          <p:nvPr userDrawn="1"/>
        </p:nvSpPr>
        <p:spPr>
          <a:xfrm>
            <a:off x="3736376"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33" name="Oval 32">
            <a:extLst>
              <a:ext uri="{FF2B5EF4-FFF2-40B4-BE49-F238E27FC236}">
                <a16:creationId xmlns:a16="http://schemas.microsoft.com/office/drawing/2014/main" id="{858A8EC4-5393-3445-AE56-09F1E3D8866E}"/>
              </a:ext>
            </a:extLst>
          </p:cNvPr>
          <p:cNvSpPr/>
          <p:nvPr userDrawn="1"/>
        </p:nvSpPr>
        <p:spPr>
          <a:xfrm>
            <a:off x="6714643"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34" name="Oval 33">
            <a:extLst>
              <a:ext uri="{FF2B5EF4-FFF2-40B4-BE49-F238E27FC236}">
                <a16:creationId xmlns:a16="http://schemas.microsoft.com/office/drawing/2014/main" id="{E4574D96-CA78-0140-AF4A-052F66AF3ADB}"/>
              </a:ext>
            </a:extLst>
          </p:cNvPr>
          <p:cNvSpPr/>
          <p:nvPr userDrawn="1"/>
        </p:nvSpPr>
        <p:spPr>
          <a:xfrm>
            <a:off x="9836644"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cxnSp>
        <p:nvCxnSpPr>
          <p:cNvPr id="35" name="Straight Connector 34">
            <a:extLst>
              <a:ext uri="{FF2B5EF4-FFF2-40B4-BE49-F238E27FC236}">
                <a16:creationId xmlns:a16="http://schemas.microsoft.com/office/drawing/2014/main" id="{22A74D97-F16E-F64A-843F-46BD911E3ED3}"/>
              </a:ext>
            </a:extLst>
          </p:cNvPr>
          <p:cNvCxnSpPr>
            <a:cxnSpLocks/>
          </p:cNvCxnSpPr>
          <p:nvPr userDrawn="1"/>
        </p:nvCxnSpPr>
        <p:spPr>
          <a:xfrm>
            <a:off x="1229481"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9BC7C64-CC8B-4049-BDE5-DFD241951858}"/>
              </a:ext>
            </a:extLst>
          </p:cNvPr>
          <p:cNvCxnSpPr>
            <a:cxnSpLocks/>
          </p:cNvCxnSpPr>
          <p:nvPr userDrawn="1"/>
        </p:nvCxnSpPr>
        <p:spPr>
          <a:xfrm>
            <a:off x="4298751"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CD51D5-1607-D14B-A803-FD263E49FC63}"/>
              </a:ext>
            </a:extLst>
          </p:cNvPr>
          <p:cNvCxnSpPr>
            <a:cxnSpLocks/>
          </p:cNvCxnSpPr>
          <p:nvPr userDrawn="1"/>
        </p:nvCxnSpPr>
        <p:spPr>
          <a:xfrm>
            <a:off x="7320812" y="3200062"/>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C1AA283-5DD9-074C-B9EA-711151F9323C}"/>
              </a:ext>
            </a:extLst>
          </p:cNvPr>
          <p:cNvCxnSpPr>
            <a:cxnSpLocks/>
          </p:cNvCxnSpPr>
          <p:nvPr userDrawn="1"/>
        </p:nvCxnSpPr>
        <p:spPr>
          <a:xfrm>
            <a:off x="10442813"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5771757"/>
      </p:ext>
    </p:extLst>
  </p:cSld>
  <p:clrMapOvr>
    <a:masterClrMapping/>
  </p:clrMapOvr>
</p:sldLayout>
</file>

<file path=ppt/slideLayouts/slideLayout1040.xml><?xml version="1.0" encoding="utf-8"?>
<p:sldLayout xmlns:a="http://schemas.openxmlformats.org/drawingml/2006/main" xmlns:r="http://schemas.openxmlformats.org/officeDocument/2006/relationships" xmlns:p="http://schemas.openxmlformats.org/presentationml/2006/main" preserve="1" userDrawn="1">
  <p:cSld name="1_4 arrows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AD59C5-F611-614B-AE1A-622BF2F13428}"/>
              </a:ext>
            </a:extLst>
          </p:cNvPr>
          <p:cNvSpPr/>
          <p:nvPr userDrawn="1"/>
        </p:nvSpPr>
        <p:spPr>
          <a:xfrm>
            <a:off x="1" y="-3355"/>
            <a:ext cx="245243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4" name="Rectangle 13">
            <a:extLst>
              <a:ext uri="{FF2B5EF4-FFF2-40B4-BE49-F238E27FC236}">
                <a16:creationId xmlns:a16="http://schemas.microsoft.com/office/drawing/2014/main" id="{C199978F-5C8A-654A-9CF4-BB45586C5A5A}"/>
              </a:ext>
            </a:extLst>
          </p:cNvPr>
          <p:cNvSpPr/>
          <p:nvPr userDrawn="1"/>
        </p:nvSpPr>
        <p:spPr>
          <a:xfrm>
            <a:off x="2452439" y="-3355"/>
            <a:ext cx="245243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5" name="Rectangle 14">
            <a:extLst>
              <a:ext uri="{FF2B5EF4-FFF2-40B4-BE49-F238E27FC236}">
                <a16:creationId xmlns:a16="http://schemas.microsoft.com/office/drawing/2014/main" id="{FF5A32BD-358C-CD4E-A5D6-7DBFED6E1F19}"/>
              </a:ext>
            </a:extLst>
          </p:cNvPr>
          <p:cNvSpPr/>
          <p:nvPr userDrawn="1"/>
        </p:nvSpPr>
        <p:spPr>
          <a:xfrm>
            <a:off x="4904878" y="3356"/>
            <a:ext cx="245243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6" name="Rectangle 15">
            <a:extLst>
              <a:ext uri="{FF2B5EF4-FFF2-40B4-BE49-F238E27FC236}">
                <a16:creationId xmlns:a16="http://schemas.microsoft.com/office/drawing/2014/main" id="{5B93E66C-DDB7-3946-95E1-43E00FD0A766}"/>
              </a:ext>
            </a:extLst>
          </p:cNvPr>
          <p:cNvSpPr/>
          <p:nvPr userDrawn="1"/>
        </p:nvSpPr>
        <p:spPr>
          <a:xfrm>
            <a:off x="7357317" y="3356"/>
            <a:ext cx="245243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7" name="Rectangle 16">
            <a:extLst>
              <a:ext uri="{FF2B5EF4-FFF2-40B4-BE49-F238E27FC236}">
                <a16:creationId xmlns:a16="http://schemas.microsoft.com/office/drawing/2014/main" id="{89DCEE60-8D85-4B4A-8443-C842499D7520}"/>
              </a:ext>
            </a:extLst>
          </p:cNvPr>
          <p:cNvSpPr/>
          <p:nvPr userDrawn="1"/>
        </p:nvSpPr>
        <p:spPr>
          <a:xfrm>
            <a:off x="9739562" y="0"/>
            <a:ext cx="2452439" cy="6858000"/>
          </a:xfrm>
          <a:prstGeom prst="rect">
            <a:avLst/>
          </a:prstGeom>
          <a:solidFill>
            <a:schemeClr val="bg2">
              <a:lumMod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7" name="Text Placeholder 5"/>
          <p:cNvSpPr>
            <a:spLocks noGrp="1"/>
          </p:cNvSpPr>
          <p:nvPr>
            <p:ph type="body" sz="quarter" idx="26" hasCustomPrompt="1"/>
          </p:nvPr>
        </p:nvSpPr>
        <p:spPr>
          <a:xfrm>
            <a:off x="2601978"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II</a:t>
            </a:r>
            <a:endParaRPr kumimoji="1" lang="ja-JP" altLang="en-US"/>
          </a:p>
        </p:txBody>
      </p:sp>
      <p:sp>
        <p:nvSpPr>
          <p:cNvPr id="7" name="Text Placeholder 5"/>
          <p:cNvSpPr>
            <a:spLocks noGrp="1"/>
          </p:cNvSpPr>
          <p:nvPr>
            <p:ph type="body" sz="quarter" idx="25" hasCustomPrompt="1"/>
          </p:nvPr>
        </p:nvSpPr>
        <p:spPr>
          <a:xfrm>
            <a:off x="150268"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29" name="Text Placeholder 5"/>
          <p:cNvSpPr>
            <a:spLocks noGrp="1"/>
          </p:cNvSpPr>
          <p:nvPr>
            <p:ph type="body" sz="quarter" idx="27" hasCustomPrompt="1"/>
          </p:nvPr>
        </p:nvSpPr>
        <p:spPr>
          <a:xfrm>
            <a:off x="5056912"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III</a:t>
            </a:r>
            <a:endParaRPr kumimoji="1" lang="ja-JP" altLang="en-US"/>
          </a:p>
        </p:txBody>
      </p:sp>
      <p:sp>
        <p:nvSpPr>
          <p:cNvPr id="13" name="Text Placeholder 5"/>
          <p:cNvSpPr>
            <a:spLocks noGrp="1"/>
          </p:cNvSpPr>
          <p:nvPr>
            <p:ph type="body" sz="quarter" idx="28" hasCustomPrompt="1"/>
          </p:nvPr>
        </p:nvSpPr>
        <p:spPr>
          <a:xfrm>
            <a:off x="7475256"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IV</a:t>
            </a:r>
            <a:endParaRPr kumimoji="1" lang="ja-JP" altLang="en-US"/>
          </a:p>
        </p:txBody>
      </p:sp>
      <p:sp>
        <p:nvSpPr>
          <p:cNvPr id="18" name="Text Placeholder 5">
            <a:extLst>
              <a:ext uri="{FF2B5EF4-FFF2-40B4-BE49-F238E27FC236}">
                <a16:creationId xmlns:a16="http://schemas.microsoft.com/office/drawing/2014/main" id="{2CDE038C-8FFD-BC45-BB21-1AD227502415}"/>
              </a:ext>
            </a:extLst>
          </p:cNvPr>
          <p:cNvSpPr>
            <a:spLocks noGrp="1"/>
          </p:cNvSpPr>
          <p:nvPr>
            <p:ph type="body" sz="quarter" idx="29" hasCustomPrompt="1"/>
          </p:nvPr>
        </p:nvSpPr>
        <p:spPr>
          <a:xfrm>
            <a:off x="9882898"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V</a:t>
            </a:r>
            <a:endParaRPr kumimoji="1" lang="ja-JP" altLang="en-US"/>
          </a:p>
        </p:txBody>
      </p:sp>
      <p:sp>
        <p:nvSpPr>
          <p:cNvPr id="19" name="Text Placeholder 5">
            <a:extLst>
              <a:ext uri="{FF2B5EF4-FFF2-40B4-BE49-F238E27FC236}">
                <a16:creationId xmlns:a16="http://schemas.microsoft.com/office/drawing/2014/main" id="{D8CD068E-2843-D545-9443-6C219800ABE4}"/>
              </a:ext>
            </a:extLst>
          </p:cNvPr>
          <p:cNvSpPr>
            <a:spLocks noGrp="1"/>
          </p:cNvSpPr>
          <p:nvPr>
            <p:ph type="body" sz="quarter" idx="30" hasCustomPrompt="1"/>
          </p:nvPr>
        </p:nvSpPr>
        <p:spPr>
          <a:xfrm>
            <a:off x="2594888"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0" name="Text Placeholder 5">
            <a:extLst>
              <a:ext uri="{FF2B5EF4-FFF2-40B4-BE49-F238E27FC236}">
                <a16:creationId xmlns:a16="http://schemas.microsoft.com/office/drawing/2014/main" id="{25AE363C-521A-894D-ABE7-368C79574ACE}"/>
              </a:ext>
            </a:extLst>
          </p:cNvPr>
          <p:cNvSpPr>
            <a:spLocks noGrp="1"/>
          </p:cNvSpPr>
          <p:nvPr>
            <p:ph type="body" sz="quarter" idx="31" hasCustomPrompt="1"/>
          </p:nvPr>
        </p:nvSpPr>
        <p:spPr>
          <a:xfrm>
            <a:off x="143179"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1" name="Text Placeholder 5">
            <a:extLst>
              <a:ext uri="{FF2B5EF4-FFF2-40B4-BE49-F238E27FC236}">
                <a16:creationId xmlns:a16="http://schemas.microsoft.com/office/drawing/2014/main" id="{C78A18EA-7333-9D47-9577-7BFFCF5020C1}"/>
              </a:ext>
            </a:extLst>
          </p:cNvPr>
          <p:cNvSpPr>
            <a:spLocks noGrp="1"/>
          </p:cNvSpPr>
          <p:nvPr>
            <p:ph type="body" sz="quarter" idx="32" hasCustomPrompt="1"/>
          </p:nvPr>
        </p:nvSpPr>
        <p:spPr>
          <a:xfrm>
            <a:off x="5049822"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2" name="Text Placeholder 5">
            <a:extLst>
              <a:ext uri="{FF2B5EF4-FFF2-40B4-BE49-F238E27FC236}">
                <a16:creationId xmlns:a16="http://schemas.microsoft.com/office/drawing/2014/main" id="{1657790F-C137-854E-9914-315BAD159D4B}"/>
              </a:ext>
            </a:extLst>
          </p:cNvPr>
          <p:cNvSpPr>
            <a:spLocks noGrp="1"/>
          </p:cNvSpPr>
          <p:nvPr>
            <p:ph type="body" sz="quarter" idx="33" hasCustomPrompt="1"/>
          </p:nvPr>
        </p:nvSpPr>
        <p:spPr>
          <a:xfrm>
            <a:off x="7468166"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3" name="Text Placeholder 5">
            <a:extLst>
              <a:ext uri="{FF2B5EF4-FFF2-40B4-BE49-F238E27FC236}">
                <a16:creationId xmlns:a16="http://schemas.microsoft.com/office/drawing/2014/main" id="{4959C6F7-12E7-8444-AC5D-AF8469D35300}"/>
              </a:ext>
            </a:extLst>
          </p:cNvPr>
          <p:cNvSpPr>
            <a:spLocks noGrp="1"/>
          </p:cNvSpPr>
          <p:nvPr>
            <p:ph type="body" sz="quarter" idx="34" hasCustomPrompt="1"/>
          </p:nvPr>
        </p:nvSpPr>
        <p:spPr>
          <a:xfrm>
            <a:off x="9875808"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3" name="Oval 2">
            <a:extLst>
              <a:ext uri="{FF2B5EF4-FFF2-40B4-BE49-F238E27FC236}">
                <a16:creationId xmlns:a16="http://schemas.microsoft.com/office/drawing/2014/main" id="{583DF019-9864-B640-A094-CE70C71272AE}"/>
              </a:ext>
            </a:extLst>
          </p:cNvPr>
          <p:cNvSpPr/>
          <p:nvPr userDrawn="1"/>
        </p:nvSpPr>
        <p:spPr>
          <a:xfrm>
            <a:off x="341802" y="976295"/>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4" name="Oval 23">
            <a:extLst>
              <a:ext uri="{FF2B5EF4-FFF2-40B4-BE49-F238E27FC236}">
                <a16:creationId xmlns:a16="http://schemas.microsoft.com/office/drawing/2014/main" id="{6A2DF7A2-F8B3-384F-BE05-51D3C7B266E8}"/>
              </a:ext>
            </a:extLst>
          </p:cNvPr>
          <p:cNvSpPr/>
          <p:nvPr userDrawn="1"/>
        </p:nvSpPr>
        <p:spPr>
          <a:xfrm>
            <a:off x="2800442"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0" name="Oval 29">
            <a:extLst>
              <a:ext uri="{FF2B5EF4-FFF2-40B4-BE49-F238E27FC236}">
                <a16:creationId xmlns:a16="http://schemas.microsoft.com/office/drawing/2014/main" id="{9484BF00-7E11-934F-AC13-DE30FB505991}"/>
              </a:ext>
            </a:extLst>
          </p:cNvPr>
          <p:cNvSpPr/>
          <p:nvPr userDrawn="1"/>
        </p:nvSpPr>
        <p:spPr>
          <a:xfrm>
            <a:off x="5255375"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3" name="Oval 32">
            <a:extLst>
              <a:ext uri="{FF2B5EF4-FFF2-40B4-BE49-F238E27FC236}">
                <a16:creationId xmlns:a16="http://schemas.microsoft.com/office/drawing/2014/main" id="{858A8EC4-5393-3445-AE56-09F1E3D8866E}"/>
              </a:ext>
            </a:extLst>
          </p:cNvPr>
          <p:cNvSpPr/>
          <p:nvPr userDrawn="1"/>
        </p:nvSpPr>
        <p:spPr>
          <a:xfrm>
            <a:off x="7664020"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4" name="Oval 33">
            <a:extLst>
              <a:ext uri="{FF2B5EF4-FFF2-40B4-BE49-F238E27FC236}">
                <a16:creationId xmlns:a16="http://schemas.microsoft.com/office/drawing/2014/main" id="{E4574D96-CA78-0140-AF4A-052F66AF3ADB}"/>
              </a:ext>
            </a:extLst>
          </p:cNvPr>
          <p:cNvSpPr/>
          <p:nvPr userDrawn="1"/>
        </p:nvSpPr>
        <p:spPr>
          <a:xfrm>
            <a:off x="10116459"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cxnSp>
        <p:nvCxnSpPr>
          <p:cNvPr id="6" name="Straight Connector 5">
            <a:extLst>
              <a:ext uri="{FF2B5EF4-FFF2-40B4-BE49-F238E27FC236}">
                <a16:creationId xmlns:a16="http://schemas.microsoft.com/office/drawing/2014/main" id="{972F5F43-D6BB-F64B-81AB-203728258ECA}"/>
              </a:ext>
            </a:extLst>
          </p:cNvPr>
          <p:cNvCxnSpPr>
            <a:cxnSpLocks/>
          </p:cNvCxnSpPr>
          <p:nvPr userDrawn="1"/>
        </p:nvCxnSpPr>
        <p:spPr>
          <a:xfrm>
            <a:off x="927824"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2A74D97-F16E-F64A-843F-46BD911E3ED3}"/>
              </a:ext>
            </a:extLst>
          </p:cNvPr>
          <p:cNvCxnSpPr>
            <a:cxnSpLocks/>
          </p:cNvCxnSpPr>
          <p:nvPr userDrawn="1"/>
        </p:nvCxnSpPr>
        <p:spPr>
          <a:xfrm>
            <a:off x="3368073"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9BC7C64-CC8B-4049-BDE5-DFD241951858}"/>
              </a:ext>
            </a:extLst>
          </p:cNvPr>
          <p:cNvCxnSpPr>
            <a:cxnSpLocks/>
          </p:cNvCxnSpPr>
          <p:nvPr userDrawn="1"/>
        </p:nvCxnSpPr>
        <p:spPr>
          <a:xfrm>
            <a:off x="5817750"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CD51D5-1607-D14B-A803-FD263E49FC63}"/>
              </a:ext>
            </a:extLst>
          </p:cNvPr>
          <p:cNvCxnSpPr>
            <a:cxnSpLocks/>
          </p:cNvCxnSpPr>
          <p:nvPr userDrawn="1"/>
        </p:nvCxnSpPr>
        <p:spPr>
          <a:xfrm>
            <a:off x="8270188" y="3200062"/>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C1AA283-5DD9-074C-B9EA-711151F9323C}"/>
              </a:ext>
            </a:extLst>
          </p:cNvPr>
          <p:cNvCxnSpPr>
            <a:cxnSpLocks/>
          </p:cNvCxnSpPr>
          <p:nvPr userDrawn="1"/>
        </p:nvCxnSpPr>
        <p:spPr>
          <a:xfrm>
            <a:off x="10722627"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8413423"/>
      </p:ext>
    </p:extLst>
  </p:cSld>
  <p:clrMapOvr>
    <a:masterClrMapping/>
  </p:clrMapOvr>
</p:sldLayout>
</file>

<file path=ppt/slideLayouts/slideLayout1041.xml><?xml version="1.0" encoding="utf-8"?>
<p:sldLayout xmlns:a="http://schemas.openxmlformats.org/drawingml/2006/main" xmlns:r="http://schemas.openxmlformats.org/officeDocument/2006/relationships" xmlns:p="http://schemas.openxmlformats.org/presentationml/2006/main" preserve="1" userDrawn="1">
  <p:cSld name="2_4 arrows ">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99978F-5C8A-654A-9CF4-BB45586C5A5A}"/>
              </a:ext>
            </a:extLst>
          </p:cNvPr>
          <p:cNvSpPr/>
          <p:nvPr userDrawn="1"/>
        </p:nvSpPr>
        <p:spPr>
          <a:xfrm>
            <a:off x="-1" y="0"/>
            <a:ext cx="30367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5" name="Rectangle 14">
            <a:extLst>
              <a:ext uri="{FF2B5EF4-FFF2-40B4-BE49-F238E27FC236}">
                <a16:creationId xmlns:a16="http://schemas.microsoft.com/office/drawing/2014/main" id="{FF5A32BD-358C-CD4E-A5D6-7DBFED6E1F19}"/>
              </a:ext>
            </a:extLst>
          </p:cNvPr>
          <p:cNvSpPr/>
          <p:nvPr userDrawn="1"/>
        </p:nvSpPr>
        <p:spPr>
          <a:xfrm>
            <a:off x="3036725" y="0"/>
            <a:ext cx="307062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6" name="Rectangle 15">
            <a:extLst>
              <a:ext uri="{FF2B5EF4-FFF2-40B4-BE49-F238E27FC236}">
                <a16:creationId xmlns:a16="http://schemas.microsoft.com/office/drawing/2014/main" id="{5B93E66C-DDB7-3946-95E1-43E00FD0A766}"/>
              </a:ext>
            </a:extLst>
          </p:cNvPr>
          <p:cNvSpPr/>
          <p:nvPr userDrawn="1"/>
        </p:nvSpPr>
        <p:spPr>
          <a:xfrm>
            <a:off x="6074889" y="0"/>
            <a:ext cx="307329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7" name="Rectangle 16">
            <a:extLst>
              <a:ext uri="{FF2B5EF4-FFF2-40B4-BE49-F238E27FC236}">
                <a16:creationId xmlns:a16="http://schemas.microsoft.com/office/drawing/2014/main" id="{89DCEE60-8D85-4B4A-8443-C842499D7520}"/>
              </a:ext>
            </a:extLst>
          </p:cNvPr>
          <p:cNvSpPr/>
          <p:nvPr userDrawn="1"/>
        </p:nvSpPr>
        <p:spPr>
          <a:xfrm>
            <a:off x="9110175" y="0"/>
            <a:ext cx="3081827" cy="685800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7" name="Text Placeholder 5"/>
          <p:cNvSpPr>
            <a:spLocks noGrp="1"/>
          </p:cNvSpPr>
          <p:nvPr>
            <p:ph type="body" sz="quarter" idx="26" hasCustomPrompt="1"/>
          </p:nvPr>
        </p:nvSpPr>
        <p:spPr>
          <a:xfrm>
            <a:off x="463386"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29" name="Text Placeholder 5"/>
          <p:cNvSpPr>
            <a:spLocks noGrp="1"/>
          </p:cNvSpPr>
          <p:nvPr>
            <p:ph type="body" sz="quarter" idx="27" hasCustomPrompt="1"/>
          </p:nvPr>
        </p:nvSpPr>
        <p:spPr>
          <a:xfrm>
            <a:off x="3537914"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II</a:t>
            </a:r>
            <a:endParaRPr kumimoji="1" lang="ja-JP" altLang="en-US"/>
          </a:p>
        </p:txBody>
      </p:sp>
      <p:sp>
        <p:nvSpPr>
          <p:cNvPr id="13" name="Text Placeholder 5"/>
          <p:cNvSpPr>
            <a:spLocks noGrp="1"/>
          </p:cNvSpPr>
          <p:nvPr>
            <p:ph type="body" sz="quarter" idx="28" hasCustomPrompt="1"/>
          </p:nvPr>
        </p:nvSpPr>
        <p:spPr>
          <a:xfrm>
            <a:off x="6525880"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III</a:t>
            </a:r>
            <a:endParaRPr kumimoji="1" lang="ja-JP" altLang="en-US"/>
          </a:p>
        </p:txBody>
      </p:sp>
      <p:sp>
        <p:nvSpPr>
          <p:cNvPr id="18" name="Text Placeholder 5">
            <a:extLst>
              <a:ext uri="{FF2B5EF4-FFF2-40B4-BE49-F238E27FC236}">
                <a16:creationId xmlns:a16="http://schemas.microsoft.com/office/drawing/2014/main" id="{2CDE038C-8FFD-BC45-BB21-1AD227502415}"/>
              </a:ext>
            </a:extLst>
          </p:cNvPr>
          <p:cNvSpPr>
            <a:spLocks noGrp="1"/>
          </p:cNvSpPr>
          <p:nvPr>
            <p:ph type="body" sz="quarter" idx="29" hasCustomPrompt="1"/>
          </p:nvPr>
        </p:nvSpPr>
        <p:spPr>
          <a:xfrm>
            <a:off x="9603084"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IV</a:t>
            </a:r>
            <a:endParaRPr kumimoji="1" lang="ja-JP" altLang="en-US"/>
          </a:p>
        </p:txBody>
      </p:sp>
      <p:sp>
        <p:nvSpPr>
          <p:cNvPr id="19" name="Text Placeholder 5">
            <a:extLst>
              <a:ext uri="{FF2B5EF4-FFF2-40B4-BE49-F238E27FC236}">
                <a16:creationId xmlns:a16="http://schemas.microsoft.com/office/drawing/2014/main" id="{D8CD068E-2843-D545-9443-6C219800ABE4}"/>
              </a:ext>
            </a:extLst>
          </p:cNvPr>
          <p:cNvSpPr>
            <a:spLocks noGrp="1"/>
          </p:cNvSpPr>
          <p:nvPr>
            <p:ph type="body" sz="quarter" idx="30" hasCustomPrompt="1"/>
          </p:nvPr>
        </p:nvSpPr>
        <p:spPr>
          <a:xfrm>
            <a:off x="456296"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1" name="Text Placeholder 5">
            <a:extLst>
              <a:ext uri="{FF2B5EF4-FFF2-40B4-BE49-F238E27FC236}">
                <a16:creationId xmlns:a16="http://schemas.microsoft.com/office/drawing/2014/main" id="{C78A18EA-7333-9D47-9577-7BFFCF5020C1}"/>
              </a:ext>
            </a:extLst>
          </p:cNvPr>
          <p:cNvSpPr>
            <a:spLocks noGrp="1"/>
          </p:cNvSpPr>
          <p:nvPr>
            <p:ph type="body" sz="quarter" idx="32" hasCustomPrompt="1"/>
          </p:nvPr>
        </p:nvSpPr>
        <p:spPr>
          <a:xfrm>
            <a:off x="3530824"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2" name="Text Placeholder 5">
            <a:extLst>
              <a:ext uri="{FF2B5EF4-FFF2-40B4-BE49-F238E27FC236}">
                <a16:creationId xmlns:a16="http://schemas.microsoft.com/office/drawing/2014/main" id="{1657790F-C137-854E-9914-315BAD159D4B}"/>
              </a:ext>
            </a:extLst>
          </p:cNvPr>
          <p:cNvSpPr>
            <a:spLocks noGrp="1"/>
          </p:cNvSpPr>
          <p:nvPr>
            <p:ph type="body" sz="quarter" idx="33" hasCustomPrompt="1"/>
          </p:nvPr>
        </p:nvSpPr>
        <p:spPr>
          <a:xfrm>
            <a:off x="6518790"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3" name="Text Placeholder 5">
            <a:extLst>
              <a:ext uri="{FF2B5EF4-FFF2-40B4-BE49-F238E27FC236}">
                <a16:creationId xmlns:a16="http://schemas.microsoft.com/office/drawing/2014/main" id="{4959C6F7-12E7-8444-AC5D-AF8469D35300}"/>
              </a:ext>
            </a:extLst>
          </p:cNvPr>
          <p:cNvSpPr>
            <a:spLocks noGrp="1"/>
          </p:cNvSpPr>
          <p:nvPr>
            <p:ph type="body" sz="quarter" idx="34" hasCustomPrompt="1"/>
          </p:nvPr>
        </p:nvSpPr>
        <p:spPr>
          <a:xfrm>
            <a:off x="9595994"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4" name="Oval 23">
            <a:extLst>
              <a:ext uri="{FF2B5EF4-FFF2-40B4-BE49-F238E27FC236}">
                <a16:creationId xmlns:a16="http://schemas.microsoft.com/office/drawing/2014/main" id="{6A2DF7A2-F8B3-384F-BE05-51D3C7B266E8}"/>
              </a:ext>
            </a:extLst>
          </p:cNvPr>
          <p:cNvSpPr/>
          <p:nvPr userDrawn="1"/>
        </p:nvSpPr>
        <p:spPr>
          <a:xfrm>
            <a:off x="661850"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0" name="Oval 29">
            <a:extLst>
              <a:ext uri="{FF2B5EF4-FFF2-40B4-BE49-F238E27FC236}">
                <a16:creationId xmlns:a16="http://schemas.microsoft.com/office/drawing/2014/main" id="{9484BF00-7E11-934F-AC13-DE30FB505991}"/>
              </a:ext>
            </a:extLst>
          </p:cNvPr>
          <p:cNvSpPr/>
          <p:nvPr userDrawn="1"/>
        </p:nvSpPr>
        <p:spPr>
          <a:xfrm>
            <a:off x="3736377"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3" name="Oval 32">
            <a:extLst>
              <a:ext uri="{FF2B5EF4-FFF2-40B4-BE49-F238E27FC236}">
                <a16:creationId xmlns:a16="http://schemas.microsoft.com/office/drawing/2014/main" id="{858A8EC4-5393-3445-AE56-09F1E3D8866E}"/>
              </a:ext>
            </a:extLst>
          </p:cNvPr>
          <p:cNvSpPr/>
          <p:nvPr userDrawn="1"/>
        </p:nvSpPr>
        <p:spPr>
          <a:xfrm>
            <a:off x="6714644"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4" name="Oval 33">
            <a:extLst>
              <a:ext uri="{FF2B5EF4-FFF2-40B4-BE49-F238E27FC236}">
                <a16:creationId xmlns:a16="http://schemas.microsoft.com/office/drawing/2014/main" id="{E4574D96-CA78-0140-AF4A-052F66AF3ADB}"/>
              </a:ext>
            </a:extLst>
          </p:cNvPr>
          <p:cNvSpPr/>
          <p:nvPr userDrawn="1"/>
        </p:nvSpPr>
        <p:spPr>
          <a:xfrm>
            <a:off x="9836645"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cxnSp>
        <p:nvCxnSpPr>
          <p:cNvPr id="35" name="Straight Connector 34">
            <a:extLst>
              <a:ext uri="{FF2B5EF4-FFF2-40B4-BE49-F238E27FC236}">
                <a16:creationId xmlns:a16="http://schemas.microsoft.com/office/drawing/2014/main" id="{22A74D97-F16E-F64A-843F-46BD911E3ED3}"/>
              </a:ext>
            </a:extLst>
          </p:cNvPr>
          <p:cNvCxnSpPr>
            <a:cxnSpLocks/>
          </p:cNvCxnSpPr>
          <p:nvPr userDrawn="1"/>
        </p:nvCxnSpPr>
        <p:spPr>
          <a:xfrm>
            <a:off x="1229481"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9BC7C64-CC8B-4049-BDE5-DFD241951858}"/>
              </a:ext>
            </a:extLst>
          </p:cNvPr>
          <p:cNvCxnSpPr>
            <a:cxnSpLocks/>
          </p:cNvCxnSpPr>
          <p:nvPr userDrawn="1"/>
        </p:nvCxnSpPr>
        <p:spPr>
          <a:xfrm>
            <a:off x="4298751"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CD51D5-1607-D14B-A803-FD263E49FC63}"/>
              </a:ext>
            </a:extLst>
          </p:cNvPr>
          <p:cNvCxnSpPr>
            <a:cxnSpLocks/>
          </p:cNvCxnSpPr>
          <p:nvPr userDrawn="1"/>
        </p:nvCxnSpPr>
        <p:spPr>
          <a:xfrm>
            <a:off x="7320812" y="3200062"/>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C1AA283-5DD9-074C-B9EA-711151F9323C}"/>
              </a:ext>
            </a:extLst>
          </p:cNvPr>
          <p:cNvCxnSpPr>
            <a:cxnSpLocks/>
          </p:cNvCxnSpPr>
          <p:nvPr userDrawn="1"/>
        </p:nvCxnSpPr>
        <p:spPr>
          <a:xfrm>
            <a:off x="10442813"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551896"/>
      </p:ext>
    </p:extLst>
  </p:cSld>
  <p:clrMapOvr>
    <a:masterClrMapping/>
  </p:clrMapOvr>
</p:sldLayout>
</file>

<file path=ppt/slideLayouts/slideLayout1042.xml><?xml version="1.0" encoding="utf-8"?>
<p:sldLayout xmlns:a="http://schemas.openxmlformats.org/drawingml/2006/main" xmlns:r="http://schemas.openxmlformats.org/officeDocument/2006/relationships" xmlns:p="http://schemas.openxmlformats.org/presentationml/2006/main" preserve="1" userDrawn="1">
  <p:cSld name="3_4 arrows ">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99978F-5C8A-654A-9CF4-BB45586C5A5A}"/>
              </a:ext>
            </a:extLst>
          </p:cNvPr>
          <p:cNvSpPr/>
          <p:nvPr userDrawn="1"/>
        </p:nvSpPr>
        <p:spPr>
          <a:xfrm rot="16200000">
            <a:off x="1128873" y="1904672"/>
            <a:ext cx="1221144" cy="34788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5" name="Rectangle 14">
            <a:extLst>
              <a:ext uri="{FF2B5EF4-FFF2-40B4-BE49-F238E27FC236}">
                <a16:creationId xmlns:a16="http://schemas.microsoft.com/office/drawing/2014/main" id="{FF5A32BD-358C-CD4E-A5D6-7DBFED6E1F19}"/>
              </a:ext>
            </a:extLst>
          </p:cNvPr>
          <p:cNvSpPr/>
          <p:nvPr userDrawn="1"/>
        </p:nvSpPr>
        <p:spPr>
          <a:xfrm rot="16200000">
            <a:off x="1128873" y="604947"/>
            <a:ext cx="1221144" cy="34788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6" name="Rectangle 15">
            <a:extLst>
              <a:ext uri="{FF2B5EF4-FFF2-40B4-BE49-F238E27FC236}">
                <a16:creationId xmlns:a16="http://schemas.microsoft.com/office/drawing/2014/main" id="{5B93E66C-DDB7-3946-95E1-43E00FD0A766}"/>
              </a:ext>
            </a:extLst>
          </p:cNvPr>
          <p:cNvSpPr/>
          <p:nvPr userDrawn="1"/>
        </p:nvSpPr>
        <p:spPr>
          <a:xfrm rot="16200000">
            <a:off x="1130603" y="3200449"/>
            <a:ext cx="1221144" cy="3478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7" name="Rectangle 16">
            <a:extLst>
              <a:ext uri="{FF2B5EF4-FFF2-40B4-BE49-F238E27FC236}">
                <a16:creationId xmlns:a16="http://schemas.microsoft.com/office/drawing/2014/main" id="{89DCEE60-8D85-4B4A-8443-C842499D7520}"/>
              </a:ext>
            </a:extLst>
          </p:cNvPr>
          <p:cNvSpPr/>
          <p:nvPr userDrawn="1"/>
        </p:nvSpPr>
        <p:spPr>
          <a:xfrm rot="16200000">
            <a:off x="1123754" y="4501137"/>
            <a:ext cx="1234838" cy="3478888"/>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7" name="Text Placeholder 5"/>
          <p:cNvSpPr>
            <a:spLocks noGrp="1"/>
          </p:cNvSpPr>
          <p:nvPr>
            <p:ph type="body" sz="quarter" idx="26" hasCustomPrompt="1"/>
          </p:nvPr>
        </p:nvSpPr>
        <p:spPr>
          <a:xfrm>
            <a:off x="287571" y="3456546"/>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II</a:t>
            </a:r>
            <a:endParaRPr kumimoji="1" lang="ja-JP" altLang="en-US"/>
          </a:p>
        </p:txBody>
      </p:sp>
      <p:sp>
        <p:nvSpPr>
          <p:cNvPr id="7" name="Text Placeholder 5"/>
          <p:cNvSpPr>
            <a:spLocks noGrp="1"/>
          </p:cNvSpPr>
          <p:nvPr>
            <p:ph type="body" sz="quarter" idx="25" hasCustomPrompt="1"/>
          </p:nvPr>
        </p:nvSpPr>
        <p:spPr>
          <a:xfrm>
            <a:off x="287571" y="2209069"/>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a:t>
            </a:r>
            <a:endParaRPr kumimoji="1" lang="ja-JP" altLang="en-US"/>
          </a:p>
        </p:txBody>
      </p:sp>
      <p:sp>
        <p:nvSpPr>
          <p:cNvPr id="29" name="Text Placeholder 5"/>
          <p:cNvSpPr>
            <a:spLocks noGrp="1"/>
          </p:cNvSpPr>
          <p:nvPr>
            <p:ph type="body" sz="quarter" idx="27" hasCustomPrompt="1"/>
          </p:nvPr>
        </p:nvSpPr>
        <p:spPr>
          <a:xfrm>
            <a:off x="287571" y="4777203"/>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III</a:t>
            </a:r>
            <a:endParaRPr kumimoji="1" lang="ja-JP" altLang="en-US"/>
          </a:p>
        </p:txBody>
      </p:sp>
      <p:sp>
        <p:nvSpPr>
          <p:cNvPr id="13" name="Text Placeholder 5"/>
          <p:cNvSpPr>
            <a:spLocks noGrp="1"/>
          </p:cNvSpPr>
          <p:nvPr>
            <p:ph type="body" sz="quarter" idx="28" hasCustomPrompt="1"/>
          </p:nvPr>
        </p:nvSpPr>
        <p:spPr>
          <a:xfrm>
            <a:off x="287571" y="6101752"/>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IV</a:t>
            </a:r>
            <a:endParaRPr kumimoji="1" lang="ja-JP" altLang="en-US"/>
          </a:p>
        </p:txBody>
      </p:sp>
      <p:sp>
        <p:nvSpPr>
          <p:cNvPr id="19" name="Text Placeholder 5">
            <a:extLst>
              <a:ext uri="{FF2B5EF4-FFF2-40B4-BE49-F238E27FC236}">
                <a16:creationId xmlns:a16="http://schemas.microsoft.com/office/drawing/2014/main" id="{D8CD068E-2843-D545-9443-6C219800ABE4}"/>
              </a:ext>
            </a:extLst>
          </p:cNvPr>
          <p:cNvSpPr>
            <a:spLocks noGrp="1"/>
          </p:cNvSpPr>
          <p:nvPr>
            <p:ph type="body" sz="quarter" idx="30" hasCustomPrompt="1"/>
          </p:nvPr>
        </p:nvSpPr>
        <p:spPr>
          <a:xfrm>
            <a:off x="3886177" y="3434383"/>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0" name="Text Placeholder 5">
            <a:extLst>
              <a:ext uri="{FF2B5EF4-FFF2-40B4-BE49-F238E27FC236}">
                <a16:creationId xmlns:a16="http://schemas.microsoft.com/office/drawing/2014/main" id="{25AE363C-521A-894D-ABE7-368C79574ACE}"/>
              </a:ext>
            </a:extLst>
          </p:cNvPr>
          <p:cNvSpPr>
            <a:spLocks noGrp="1"/>
          </p:cNvSpPr>
          <p:nvPr>
            <p:ph type="body" sz="quarter" idx="31" hasCustomPrompt="1"/>
          </p:nvPr>
        </p:nvSpPr>
        <p:spPr>
          <a:xfrm>
            <a:off x="3886177" y="2186907"/>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1" name="Text Placeholder 5">
            <a:extLst>
              <a:ext uri="{FF2B5EF4-FFF2-40B4-BE49-F238E27FC236}">
                <a16:creationId xmlns:a16="http://schemas.microsoft.com/office/drawing/2014/main" id="{C78A18EA-7333-9D47-9577-7BFFCF5020C1}"/>
              </a:ext>
            </a:extLst>
          </p:cNvPr>
          <p:cNvSpPr>
            <a:spLocks noGrp="1"/>
          </p:cNvSpPr>
          <p:nvPr>
            <p:ph type="body" sz="quarter" idx="32" hasCustomPrompt="1"/>
          </p:nvPr>
        </p:nvSpPr>
        <p:spPr>
          <a:xfrm>
            <a:off x="3886177" y="4755040"/>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2" name="Text Placeholder 5">
            <a:extLst>
              <a:ext uri="{FF2B5EF4-FFF2-40B4-BE49-F238E27FC236}">
                <a16:creationId xmlns:a16="http://schemas.microsoft.com/office/drawing/2014/main" id="{1657790F-C137-854E-9914-315BAD159D4B}"/>
              </a:ext>
            </a:extLst>
          </p:cNvPr>
          <p:cNvSpPr>
            <a:spLocks noGrp="1"/>
          </p:cNvSpPr>
          <p:nvPr>
            <p:ph type="body" sz="quarter" idx="33" hasCustomPrompt="1"/>
          </p:nvPr>
        </p:nvSpPr>
        <p:spPr>
          <a:xfrm>
            <a:off x="3886177" y="6079589"/>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8" y="581103"/>
            <a:ext cx="8161867" cy="590931"/>
          </a:xfrm>
        </p:spPr>
        <p:txBody>
          <a:bodyPr anchor="ctr" anchorCtr="0">
            <a:spAutoFit/>
          </a:bodyPr>
          <a:lstStyle>
            <a:lvl1pPr algn="ctr">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4166382193"/>
      </p:ext>
    </p:extLst>
  </p:cSld>
  <p:clrMapOvr>
    <a:masterClrMapping/>
  </p:clrMapOvr>
</p:sldLayout>
</file>

<file path=ppt/slideLayouts/slideLayout1043.xml><?xml version="1.0" encoding="utf-8"?>
<p:sldLayout xmlns:a="http://schemas.openxmlformats.org/drawingml/2006/main" xmlns:r="http://schemas.openxmlformats.org/officeDocument/2006/relationships" xmlns:p="http://schemas.openxmlformats.org/presentationml/2006/main" preserve="1" userDrawn="1">
  <p:cSld name="4_4 arrows ">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99978F-5C8A-654A-9CF4-BB45586C5A5A}"/>
              </a:ext>
            </a:extLst>
          </p:cNvPr>
          <p:cNvSpPr/>
          <p:nvPr userDrawn="1"/>
        </p:nvSpPr>
        <p:spPr>
          <a:xfrm rot="16200000">
            <a:off x="1128873" y="2288188"/>
            <a:ext cx="1221144" cy="34788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5" name="Rectangle 14">
            <a:extLst>
              <a:ext uri="{FF2B5EF4-FFF2-40B4-BE49-F238E27FC236}">
                <a16:creationId xmlns:a16="http://schemas.microsoft.com/office/drawing/2014/main" id="{FF5A32BD-358C-CD4E-A5D6-7DBFED6E1F19}"/>
              </a:ext>
            </a:extLst>
          </p:cNvPr>
          <p:cNvSpPr/>
          <p:nvPr userDrawn="1"/>
        </p:nvSpPr>
        <p:spPr>
          <a:xfrm rot="16200000">
            <a:off x="1128873" y="988462"/>
            <a:ext cx="1221144" cy="34788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6" name="Rectangle 15">
            <a:extLst>
              <a:ext uri="{FF2B5EF4-FFF2-40B4-BE49-F238E27FC236}">
                <a16:creationId xmlns:a16="http://schemas.microsoft.com/office/drawing/2014/main" id="{5B93E66C-DDB7-3946-95E1-43E00FD0A766}"/>
              </a:ext>
            </a:extLst>
          </p:cNvPr>
          <p:cNvSpPr/>
          <p:nvPr userDrawn="1"/>
        </p:nvSpPr>
        <p:spPr>
          <a:xfrm rot="16200000">
            <a:off x="1130603" y="3583964"/>
            <a:ext cx="1221144" cy="3478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7" name="Text Placeholder 5"/>
          <p:cNvSpPr>
            <a:spLocks noGrp="1"/>
          </p:cNvSpPr>
          <p:nvPr>
            <p:ph type="body" sz="quarter" idx="26" hasCustomPrompt="1"/>
          </p:nvPr>
        </p:nvSpPr>
        <p:spPr>
          <a:xfrm>
            <a:off x="287571" y="3840062"/>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II</a:t>
            </a:r>
            <a:endParaRPr kumimoji="1" lang="ja-JP" altLang="en-US"/>
          </a:p>
        </p:txBody>
      </p:sp>
      <p:sp>
        <p:nvSpPr>
          <p:cNvPr id="7" name="Text Placeholder 5"/>
          <p:cNvSpPr>
            <a:spLocks noGrp="1"/>
          </p:cNvSpPr>
          <p:nvPr>
            <p:ph type="body" sz="quarter" idx="25" hasCustomPrompt="1"/>
          </p:nvPr>
        </p:nvSpPr>
        <p:spPr>
          <a:xfrm>
            <a:off x="287571" y="2592584"/>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a:t>
            </a:r>
            <a:endParaRPr kumimoji="1" lang="ja-JP" altLang="en-US"/>
          </a:p>
        </p:txBody>
      </p:sp>
      <p:sp>
        <p:nvSpPr>
          <p:cNvPr id="29" name="Text Placeholder 5"/>
          <p:cNvSpPr>
            <a:spLocks noGrp="1"/>
          </p:cNvSpPr>
          <p:nvPr>
            <p:ph type="body" sz="quarter" idx="27" hasCustomPrompt="1"/>
          </p:nvPr>
        </p:nvSpPr>
        <p:spPr>
          <a:xfrm>
            <a:off x="287571" y="5160717"/>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III</a:t>
            </a:r>
            <a:endParaRPr kumimoji="1" lang="ja-JP" altLang="en-US"/>
          </a:p>
        </p:txBody>
      </p:sp>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8" y="581103"/>
            <a:ext cx="8161867" cy="590931"/>
          </a:xfrm>
        </p:spPr>
        <p:txBody>
          <a:bodyPr anchor="ctr" anchorCtr="0">
            <a:spAutoFit/>
          </a:bodyPr>
          <a:lstStyle>
            <a:lvl1pPr algn="ctr">
              <a:defRPr/>
            </a:lvl1pPr>
          </a:lstStyle>
          <a:p>
            <a:r>
              <a:rPr kumimoji="1" lang="en-US" altLang="ja-JP"/>
              <a:t>Slide title (Arial Bold, 54 point)</a:t>
            </a:r>
            <a:endParaRPr kumimoji="1" lang="ja-JP" altLang="en-US"/>
          </a:p>
        </p:txBody>
      </p:sp>
      <p:sp>
        <p:nvSpPr>
          <p:cNvPr id="18" name="Text Placeholder 5">
            <a:extLst>
              <a:ext uri="{FF2B5EF4-FFF2-40B4-BE49-F238E27FC236}">
                <a16:creationId xmlns:a16="http://schemas.microsoft.com/office/drawing/2014/main" id="{FEF9F851-CAD1-344D-B6BB-BE33DA1A48B5}"/>
              </a:ext>
            </a:extLst>
          </p:cNvPr>
          <p:cNvSpPr>
            <a:spLocks noGrp="1"/>
          </p:cNvSpPr>
          <p:nvPr>
            <p:ph type="body" sz="quarter" idx="30" hasCustomPrompt="1"/>
          </p:nvPr>
        </p:nvSpPr>
        <p:spPr>
          <a:xfrm>
            <a:off x="3886177" y="3739229"/>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3" name="Text Placeholder 5">
            <a:extLst>
              <a:ext uri="{FF2B5EF4-FFF2-40B4-BE49-F238E27FC236}">
                <a16:creationId xmlns:a16="http://schemas.microsoft.com/office/drawing/2014/main" id="{919C210F-914E-6340-BE99-D70004771880}"/>
              </a:ext>
            </a:extLst>
          </p:cNvPr>
          <p:cNvSpPr>
            <a:spLocks noGrp="1"/>
          </p:cNvSpPr>
          <p:nvPr>
            <p:ph type="body" sz="quarter" idx="31" hasCustomPrompt="1"/>
          </p:nvPr>
        </p:nvSpPr>
        <p:spPr>
          <a:xfrm>
            <a:off x="3886177" y="2491753"/>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4" name="Text Placeholder 5">
            <a:extLst>
              <a:ext uri="{FF2B5EF4-FFF2-40B4-BE49-F238E27FC236}">
                <a16:creationId xmlns:a16="http://schemas.microsoft.com/office/drawing/2014/main" id="{6DCFDE83-AA09-FA4A-9F0F-6908C6D00A96}"/>
              </a:ext>
            </a:extLst>
          </p:cNvPr>
          <p:cNvSpPr>
            <a:spLocks noGrp="1"/>
          </p:cNvSpPr>
          <p:nvPr>
            <p:ph type="body" sz="quarter" idx="32" hasCustomPrompt="1"/>
          </p:nvPr>
        </p:nvSpPr>
        <p:spPr>
          <a:xfrm>
            <a:off x="3886177" y="5059885"/>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515059375"/>
      </p:ext>
    </p:extLst>
  </p:cSld>
  <p:clrMapOvr>
    <a:masterClrMapping/>
  </p:clrMapOvr>
</p:sldLayout>
</file>

<file path=ppt/slideLayouts/slideLayout1044.xml><?xml version="1.0" encoding="utf-8"?>
<p:sldLayout xmlns:a="http://schemas.openxmlformats.org/drawingml/2006/main" xmlns:r="http://schemas.openxmlformats.org/officeDocument/2006/relationships" xmlns:p="http://schemas.openxmlformats.org/presentationml/2006/main" preserve="1" userDrawn="1">
  <p:cSld name="8_4 arrows ">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A92495A5-FAAE-DF45-BB7A-576DB4A53446}"/>
              </a:ext>
            </a:extLst>
          </p:cNvPr>
          <p:cNvSpPr/>
          <p:nvPr userDrawn="1"/>
        </p:nvSpPr>
        <p:spPr>
          <a:xfrm>
            <a:off x="863525" y="1175123"/>
            <a:ext cx="1703753" cy="170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3" name="Oval 12">
            <a:extLst>
              <a:ext uri="{FF2B5EF4-FFF2-40B4-BE49-F238E27FC236}">
                <a16:creationId xmlns:a16="http://schemas.microsoft.com/office/drawing/2014/main" id="{F1091FE4-1DC5-794A-94C0-3EAA22DDA85E}"/>
              </a:ext>
            </a:extLst>
          </p:cNvPr>
          <p:cNvSpPr/>
          <p:nvPr userDrawn="1"/>
        </p:nvSpPr>
        <p:spPr>
          <a:xfrm>
            <a:off x="863525" y="2978010"/>
            <a:ext cx="1703753" cy="170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7" name="Oval 16">
            <a:extLst>
              <a:ext uri="{FF2B5EF4-FFF2-40B4-BE49-F238E27FC236}">
                <a16:creationId xmlns:a16="http://schemas.microsoft.com/office/drawing/2014/main" id="{0E986C92-F808-BF43-9A6B-D05CFD92BA62}"/>
              </a:ext>
            </a:extLst>
          </p:cNvPr>
          <p:cNvSpPr/>
          <p:nvPr userDrawn="1"/>
        </p:nvSpPr>
        <p:spPr>
          <a:xfrm>
            <a:off x="863525" y="4780896"/>
            <a:ext cx="1703753" cy="170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7" name="Text Placeholder 5"/>
          <p:cNvSpPr>
            <a:spLocks noGrp="1"/>
          </p:cNvSpPr>
          <p:nvPr>
            <p:ph type="body" sz="quarter" idx="26" hasCustomPrompt="1"/>
          </p:nvPr>
        </p:nvSpPr>
        <p:spPr>
          <a:xfrm>
            <a:off x="863525" y="3640191"/>
            <a:ext cx="1703753" cy="379656"/>
          </a:xfrm>
          <a:prstGeom prst="rect">
            <a:avLst/>
          </a:prstGeom>
        </p:spPr>
        <p:txBody>
          <a:bodyPr wrap="square"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II</a:t>
            </a:r>
            <a:endParaRPr kumimoji="1" lang="ja-JP" altLang="en-US"/>
          </a:p>
        </p:txBody>
      </p:sp>
      <p:sp>
        <p:nvSpPr>
          <p:cNvPr id="7" name="Text Placeholder 5"/>
          <p:cNvSpPr>
            <a:spLocks noGrp="1"/>
          </p:cNvSpPr>
          <p:nvPr>
            <p:ph type="body" sz="quarter" idx="25" hasCustomPrompt="1"/>
          </p:nvPr>
        </p:nvSpPr>
        <p:spPr>
          <a:xfrm>
            <a:off x="863525" y="1837303"/>
            <a:ext cx="1703753" cy="379656"/>
          </a:xfrm>
          <a:prstGeom prst="rect">
            <a:avLst/>
          </a:prstGeom>
        </p:spPr>
        <p:txBody>
          <a:bodyPr wrap="square"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a:t>
            </a:r>
            <a:endParaRPr kumimoji="1" lang="ja-JP" altLang="en-US"/>
          </a:p>
        </p:txBody>
      </p:sp>
      <p:sp>
        <p:nvSpPr>
          <p:cNvPr id="29" name="Text Placeholder 5"/>
          <p:cNvSpPr>
            <a:spLocks noGrp="1"/>
          </p:cNvSpPr>
          <p:nvPr>
            <p:ph type="body" sz="quarter" idx="27" hasCustomPrompt="1"/>
          </p:nvPr>
        </p:nvSpPr>
        <p:spPr>
          <a:xfrm>
            <a:off x="863525" y="5443078"/>
            <a:ext cx="1703753" cy="379656"/>
          </a:xfrm>
          <a:prstGeom prst="rect">
            <a:avLst/>
          </a:prstGeom>
        </p:spPr>
        <p:txBody>
          <a:bodyPr wrap="square"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III</a:t>
            </a:r>
            <a:endParaRPr kumimoji="1" lang="ja-JP" altLang="en-US"/>
          </a:p>
        </p:txBody>
      </p:sp>
      <p:sp>
        <p:nvSpPr>
          <p:cNvPr id="19" name="Text Placeholder 5">
            <a:extLst>
              <a:ext uri="{FF2B5EF4-FFF2-40B4-BE49-F238E27FC236}">
                <a16:creationId xmlns:a16="http://schemas.microsoft.com/office/drawing/2014/main" id="{D8CD068E-2843-D545-9443-6C219800ABE4}"/>
              </a:ext>
            </a:extLst>
          </p:cNvPr>
          <p:cNvSpPr>
            <a:spLocks noGrp="1"/>
          </p:cNvSpPr>
          <p:nvPr>
            <p:ph type="body" sz="quarter" idx="30" hasCustomPrompt="1"/>
          </p:nvPr>
        </p:nvSpPr>
        <p:spPr>
          <a:xfrm>
            <a:off x="3040604" y="3619737"/>
            <a:ext cx="7136331"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0" name="Text Placeholder 5">
            <a:extLst>
              <a:ext uri="{FF2B5EF4-FFF2-40B4-BE49-F238E27FC236}">
                <a16:creationId xmlns:a16="http://schemas.microsoft.com/office/drawing/2014/main" id="{25AE363C-521A-894D-ABE7-368C79574ACE}"/>
              </a:ext>
            </a:extLst>
          </p:cNvPr>
          <p:cNvSpPr>
            <a:spLocks noGrp="1"/>
          </p:cNvSpPr>
          <p:nvPr>
            <p:ph type="body" sz="quarter" idx="31" hasCustomPrompt="1"/>
          </p:nvPr>
        </p:nvSpPr>
        <p:spPr>
          <a:xfrm>
            <a:off x="3040604" y="1816850"/>
            <a:ext cx="7136331"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1" name="Text Placeholder 5">
            <a:extLst>
              <a:ext uri="{FF2B5EF4-FFF2-40B4-BE49-F238E27FC236}">
                <a16:creationId xmlns:a16="http://schemas.microsoft.com/office/drawing/2014/main" id="{C78A18EA-7333-9D47-9577-7BFFCF5020C1}"/>
              </a:ext>
            </a:extLst>
          </p:cNvPr>
          <p:cNvSpPr>
            <a:spLocks noGrp="1"/>
          </p:cNvSpPr>
          <p:nvPr>
            <p:ph type="body" sz="quarter" idx="32" hasCustomPrompt="1"/>
          </p:nvPr>
        </p:nvSpPr>
        <p:spPr>
          <a:xfrm>
            <a:off x="3040604" y="5422624"/>
            <a:ext cx="7136331"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8" y="581103"/>
            <a:ext cx="8161867" cy="590931"/>
          </a:xfrm>
        </p:spPr>
        <p:txBody>
          <a:bodyPr anchor="ctr" anchorCtr="0">
            <a:spAutoFit/>
          </a:bodyPr>
          <a:lstStyle>
            <a:lvl1pPr algn="ctr">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2337787596"/>
      </p:ext>
    </p:extLst>
  </p:cSld>
  <p:clrMapOvr>
    <a:masterClrMapping/>
  </p:clrMapOvr>
</p:sldLayout>
</file>

<file path=ppt/slideLayouts/slideLayout1045.xml><?xml version="1.0" encoding="utf-8"?>
<p:sldLayout xmlns:a="http://schemas.openxmlformats.org/drawingml/2006/main" xmlns:r="http://schemas.openxmlformats.org/officeDocument/2006/relationships" xmlns:p="http://schemas.openxmlformats.org/presentationml/2006/main" preserve="1" userDrawn="1">
  <p:cSld name="7_4 arrows ">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8" y="581103"/>
            <a:ext cx="8161867" cy="590931"/>
          </a:xfrm>
        </p:spPr>
        <p:txBody>
          <a:bodyPr anchor="ctr" anchorCtr="0">
            <a:spAutoFit/>
          </a:bodyPr>
          <a:lstStyle>
            <a:lvl1pPr algn="ctr">
              <a:defRPr>
                <a:latin typeface="Arial" panose="020B0604020202020204" pitchFamily="34" charset="0"/>
                <a:cs typeface="Arial" panose="020B0604020202020204" pitchFamily="34" charset="0"/>
              </a:defRPr>
            </a:lvl1pPr>
          </a:lstStyle>
          <a:p>
            <a:r>
              <a:rPr kumimoji="1" lang="en-US" altLang="ja-JP"/>
              <a:t>Slide title (Arial Bold, 54 point)</a:t>
            </a:r>
            <a:endParaRPr kumimoji="1" lang="ja-JP" altLang="en-US"/>
          </a:p>
        </p:txBody>
      </p:sp>
      <p:cxnSp>
        <p:nvCxnSpPr>
          <p:cNvPr id="12" name="Straight Connector 11">
            <a:extLst>
              <a:ext uri="{FF2B5EF4-FFF2-40B4-BE49-F238E27FC236}">
                <a16:creationId xmlns:a16="http://schemas.microsoft.com/office/drawing/2014/main" id="{66FE5380-809B-CD4C-8501-38384EFF7F92}"/>
              </a:ext>
            </a:extLst>
          </p:cNvPr>
          <p:cNvCxnSpPr>
            <a:cxnSpLocks/>
          </p:cNvCxnSpPr>
          <p:nvPr userDrawn="1"/>
        </p:nvCxnSpPr>
        <p:spPr>
          <a:xfrm>
            <a:off x="3707511" y="2710087"/>
            <a:ext cx="5347995"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548A9ADB-29A5-104D-849D-AC95CC2EAF42}"/>
              </a:ext>
            </a:extLst>
          </p:cNvPr>
          <p:cNvSpPr/>
          <p:nvPr userDrawn="1"/>
        </p:nvSpPr>
        <p:spPr>
          <a:xfrm>
            <a:off x="2526085" y="1759702"/>
            <a:ext cx="1853551" cy="1853837"/>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7" name="Oval 16">
            <a:extLst>
              <a:ext uri="{FF2B5EF4-FFF2-40B4-BE49-F238E27FC236}">
                <a16:creationId xmlns:a16="http://schemas.microsoft.com/office/drawing/2014/main" id="{CB075700-80D4-3E43-9555-5C773BB3B594}"/>
              </a:ext>
            </a:extLst>
          </p:cNvPr>
          <p:cNvSpPr/>
          <p:nvPr userDrawn="1"/>
        </p:nvSpPr>
        <p:spPr>
          <a:xfrm>
            <a:off x="5120034" y="1759702"/>
            <a:ext cx="1853551" cy="1853837"/>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8" name="Oval 17">
            <a:extLst>
              <a:ext uri="{FF2B5EF4-FFF2-40B4-BE49-F238E27FC236}">
                <a16:creationId xmlns:a16="http://schemas.microsoft.com/office/drawing/2014/main" id="{CF710E26-4278-0C42-AB2F-B3117F319717}"/>
              </a:ext>
            </a:extLst>
          </p:cNvPr>
          <p:cNvSpPr/>
          <p:nvPr userDrawn="1"/>
        </p:nvSpPr>
        <p:spPr>
          <a:xfrm>
            <a:off x="7877096" y="1759702"/>
            <a:ext cx="1853551" cy="185383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4" name="Oval 23">
            <a:extLst>
              <a:ext uri="{FF2B5EF4-FFF2-40B4-BE49-F238E27FC236}">
                <a16:creationId xmlns:a16="http://schemas.microsoft.com/office/drawing/2014/main" id="{3FDD962D-C5EB-C04D-ABE3-59B80D9476BB}"/>
              </a:ext>
            </a:extLst>
          </p:cNvPr>
          <p:cNvSpPr/>
          <p:nvPr userDrawn="1"/>
        </p:nvSpPr>
        <p:spPr>
          <a:xfrm>
            <a:off x="2602863" y="1834612"/>
            <a:ext cx="1703753" cy="170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5" name="Oval 24">
            <a:extLst>
              <a:ext uri="{FF2B5EF4-FFF2-40B4-BE49-F238E27FC236}">
                <a16:creationId xmlns:a16="http://schemas.microsoft.com/office/drawing/2014/main" id="{7D4EE879-72DB-A54D-86A3-10D3192BA3AA}"/>
              </a:ext>
            </a:extLst>
          </p:cNvPr>
          <p:cNvSpPr/>
          <p:nvPr userDrawn="1"/>
        </p:nvSpPr>
        <p:spPr>
          <a:xfrm>
            <a:off x="5189199" y="1834612"/>
            <a:ext cx="1703753" cy="170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6" name="Oval 25">
            <a:extLst>
              <a:ext uri="{FF2B5EF4-FFF2-40B4-BE49-F238E27FC236}">
                <a16:creationId xmlns:a16="http://schemas.microsoft.com/office/drawing/2014/main" id="{D4B975C4-D984-4941-8D3D-2134C7BB2FF9}"/>
              </a:ext>
            </a:extLst>
          </p:cNvPr>
          <p:cNvSpPr/>
          <p:nvPr userDrawn="1"/>
        </p:nvSpPr>
        <p:spPr>
          <a:xfrm>
            <a:off x="7951995" y="1834612"/>
            <a:ext cx="1703753" cy="170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7" name="Text Placeholder 5">
            <a:extLst>
              <a:ext uri="{FF2B5EF4-FFF2-40B4-BE49-F238E27FC236}">
                <a16:creationId xmlns:a16="http://schemas.microsoft.com/office/drawing/2014/main" id="{042715EA-18A2-D740-BDDD-1FBB46E94E6E}"/>
              </a:ext>
            </a:extLst>
          </p:cNvPr>
          <p:cNvSpPr>
            <a:spLocks noGrp="1"/>
          </p:cNvSpPr>
          <p:nvPr>
            <p:ph type="body" sz="quarter" idx="26" hasCustomPrompt="1"/>
          </p:nvPr>
        </p:nvSpPr>
        <p:spPr>
          <a:xfrm>
            <a:off x="2659219" y="2508527"/>
            <a:ext cx="1587283"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40" name="Text Placeholder 5">
            <a:extLst>
              <a:ext uri="{FF2B5EF4-FFF2-40B4-BE49-F238E27FC236}">
                <a16:creationId xmlns:a16="http://schemas.microsoft.com/office/drawing/2014/main" id="{30580492-33D0-4C4A-88FF-A5E06A133594}"/>
              </a:ext>
            </a:extLst>
          </p:cNvPr>
          <p:cNvSpPr>
            <a:spLocks noGrp="1"/>
          </p:cNvSpPr>
          <p:nvPr>
            <p:ph type="body" sz="quarter" idx="31" hasCustomPrompt="1"/>
          </p:nvPr>
        </p:nvSpPr>
        <p:spPr>
          <a:xfrm>
            <a:off x="5253168" y="2508527"/>
            <a:ext cx="1587283"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41" name="Text Placeholder 5">
            <a:extLst>
              <a:ext uri="{FF2B5EF4-FFF2-40B4-BE49-F238E27FC236}">
                <a16:creationId xmlns:a16="http://schemas.microsoft.com/office/drawing/2014/main" id="{941C5CC4-3517-A74F-861B-7072980BCEB8}"/>
              </a:ext>
            </a:extLst>
          </p:cNvPr>
          <p:cNvSpPr>
            <a:spLocks noGrp="1"/>
          </p:cNvSpPr>
          <p:nvPr>
            <p:ph type="body" sz="quarter" idx="32" hasCustomPrompt="1"/>
          </p:nvPr>
        </p:nvSpPr>
        <p:spPr>
          <a:xfrm>
            <a:off x="8010230" y="2508527"/>
            <a:ext cx="1587283"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21" name="Text Placeholder 5">
            <a:extLst>
              <a:ext uri="{FF2B5EF4-FFF2-40B4-BE49-F238E27FC236}">
                <a16:creationId xmlns:a16="http://schemas.microsoft.com/office/drawing/2014/main" id="{292B65F6-4CD1-C643-8EFC-40D36AEF1F83}"/>
              </a:ext>
            </a:extLst>
          </p:cNvPr>
          <p:cNvSpPr>
            <a:spLocks noGrp="1"/>
          </p:cNvSpPr>
          <p:nvPr>
            <p:ph type="body" sz="quarter" idx="38" hasCustomPrompt="1"/>
          </p:nvPr>
        </p:nvSpPr>
        <p:spPr>
          <a:xfrm>
            <a:off x="2678469" y="3927834"/>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3" name="Text Placeholder 5">
            <a:extLst>
              <a:ext uri="{FF2B5EF4-FFF2-40B4-BE49-F238E27FC236}">
                <a16:creationId xmlns:a16="http://schemas.microsoft.com/office/drawing/2014/main" id="{3DC8030F-4D90-9143-969A-F976A4EDFE23}"/>
              </a:ext>
            </a:extLst>
          </p:cNvPr>
          <p:cNvSpPr>
            <a:spLocks noGrp="1"/>
          </p:cNvSpPr>
          <p:nvPr>
            <p:ph type="body" sz="quarter" idx="39" hasCustomPrompt="1"/>
          </p:nvPr>
        </p:nvSpPr>
        <p:spPr>
          <a:xfrm>
            <a:off x="5304135" y="3927834"/>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7" name="Text Placeholder 5">
            <a:extLst>
              <a:ext uri="{FF2B5EF4-FFF2-40B4-BE49-F238E27FC236}">
                <a16:creationId xmlns:a16="http://schemas.microsoft.com/office/drawing/2014/main" id="{7C63F0C0-D2F7-1043-AEC0-100826E3EEF4}"/>
              </a:ext>
            </a:extLst>
          </p:cNvPr>
          <p:cNvSpPr>
            <a:spLocks noGrp="1"/>
          </p:cNvSpPr>
          <p:nvPr>
            <p:ph type="body" sz="quarter" idx="40" hasCustomPrompt="1"/>
          </p:nvPr>
        </p:nvSpPr>
        <p:spPr>
          <a:xfrm>
            <a:off x="8017772" y="3927834"/>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209674999"/>
      </p:ext>
    </p:extLst>
  </p:cSld>
  <p:clrMapOvr>
    <a:masterClrMapping/>
  </p:clrMapOvr>
</p:sldLayout>
</file>

<file path=ppt/slideLayouts/slideLayout1046.xml><?xml version="1.0" encoding="utf-8"?>
<p:sldLayout xmlns:a="http://schemas.openxmlformats.org/drawingml/2006/main" xmlns:r="http://schemas.openxmlformats.org/officeDocument/2006/relationships" xmlns:p="http://schemas.openxmlformats.org/presentationml/2006/main" preserve="1" userDrawn="1">
  <p:cSld name="6_4 arrows ">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8" y="565757"/>
            <a:ext cx="8161867" cy="590931"/>
          </a:xfrm>
        </p:spPr>
        <p:txBody>
          <a:bodyPr anchor="b">
            <a:spAutoFit/>
          </a:bodyPr>
          <a:lstStyle>
            <a:lvl1pPr algn="ctr">
              <a:defRPr>
                <a:latin typeface="Arial" panose="020B0604020202020204" pitchFamily="34" charset="0"/>
                <a:cs typeface="Arial" panose="020B0604020202020204" pitchFamily="34" charset="0"/>
              </a:defRPr>
            </a:lvl1pPr>
          </a:lstStyle>
          <a:p>
            <a:r>
              <a:rPr kumimoji="1" lang="en-US" altLang="ja-JP"/>
              <a:t>Slide title (Arial Bold, 54 point)</a:t>
            </a:r>
            <a:endParaRPr kumimoji="1" lang="ja-JP" altLang="en-US"/>
          </a:p>
        </p:txBody>
      </p:sp>
      <p:cxnSp>
        <p:nvCxnSpPr>
          <p:cNvPr id="12" name="Straight Connector 11">
            <a:extLst>
              <a:ext uri="{FF2B5EF4-FFF2-40B4-BE49-F238E27FC236}">
                <a16:creationId xmlns:a16="http://schemas.microsoft.com/office/drawing/2014/main" id="{66FE5380-809B-CD4C-8501-38384EFF7F92}"/>
              </a:ext>
            </a:extLst>
          </p:cNvPr>
          <p:cNvCxnSpPr/>
          <p:nvPr userDrawn="1"/>
        </p:nvCxnSpPr>
        <p:spPr>
          <a:xfrm>
            <a:off x="2124522" y="2710087"/>
            <a:ext cx="8002954"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548A9ADB-29A5-104D-849D-AC95CC2EAF42}"/>
              </a:ext>
            </a:extLst>
          </p:cNvPr>
          <p:cNvSpPr/>
          <p:nvPr userDrawn="1"/>
        </p:nvSpPr>
        <p:spPr>
          <a:xfrm>
            <a:off x="943096" y="1759702"/>
            <a:ext cx="1853551" cy="1853837"/>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7" name="Oval 16">
            <a:extLst>
              <a:ext uri="{FF2B5EF4-FFF2-40B4-BE49-F238E27FC236}">
                <a16:creationId xmlns:a16="http://schemas.microsoft.com/office/drawing/2014/main" id="{CB075700-80D4-3E43-9555-5C773BB3B594}"/>
              </a:ext>
            </a:extLst>
          </p:cNvPr>
          <p:cNvSpPr/>
          <p:nvPr userDrawn="1"/>
        </p:nvSpPr>
        <p:spPr>
          <a:xfrm>
            <a:off x="3537046" y="1759702"/>
            <a:ext cx="1853551" cy="1853837"/>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8" name="Oval 17">
            <a:extLst>
              <a:ext uri="{FF2B5EF4-FFF2-40B4-BE49-F238E27FC236}">
                <a16:creationId xmlns:a16="http://schemas.microsoft.com/office/drawing/2014/main" id="{CF710E26-4278-0C42-AB2F-B3117F319717}"/>
              </a:ext>
            </a:extLst>
          </p:cNvPr>
          <p:cNvSpPr/>
          <p:nvPr userDrawn="1"/>
        </p:nvSpPr>
        <p:spPr>
          <a:xfrm>
            <a:off x="6294108" y="1759702"/>
            <a:ext cx="1853551" cy="185383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2" name="Oval 21">
            <a:extLst>
              <a:ext uri="{FF2B5EF4-FFF2-40B4-BE49-F238E27FC236}">
                <a16:creationId xmlns:a16="http://schemas.microsoft.com/office/drawing/2014/main" id="{00D70492-64BD-274D-B733-6DAB3581A2E2}"/>
              </a:ext>
            </a:extLst>
          </p:cNvPr>
          <p:cNvSpPr/>
          <p:nvPr userDrawn="1"/>
        </p:nvSpPr>
        <p:spPr>
          <a:xfrm>
            <a:off x="9141430" y="1759702"/>
            <a:ext cx="1853551" cy="1853837"/>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4" name="Oval 23">
            <a:extLst>
              <a:ext uri="{FF2B5EF4-FFF2-40B4-BE49-F238E27FC236}">
                <a16:creationId xmlns:a16="http://schemas.microsoft.com/office/drawing/2014/main" id="{3FDD962D-C5EB-C04D-ABE3-59B80D9476BB}"/>
              </a:ext>
            </a:extLst>
          </p:cNvPr>
          <p:cNvSpPr/>
          <p:nvPr userDrawn="1"/>
        </p:nvSpPr>
        <p:spPr>
          <a:xfrm>
            <a:off x="1017994" y="1834612"/>
            <a:ext cx="1703753" cy="170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5" name="Oval 24">
            <a:extLst>
              <a:ext uri="{FF2B5EF4-FFF2-40B4-BE49-F238E27FC236}">
                <a16:creationId xmlns:a16="http://schemas.microsoft.com/office/drawing/2014/main" id="{7D4EE879-72DB-A54D-86A3-10D3192BA3AA}"/>
              </a:ext>
            </a:extLst>
          </p:cNvPr>
          <p:cNvSpPr/>
          <p:nvPr userDrawn="1"/>
        </p:nvSpPr>
        <p:spPr>
          <a:xfrm>
            <a:off x="3611945" y="1834612"/>
            <a:ext cx="1703753" cy="170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6" name="Oval 25">
            <a:extLst>
              <a:ext uri="{FF2B5EF4-FFF2-40B4-BE49-F238E27FC236}">
                <a16:creationId xmlns:a16="http://schemas.microsoft.com/office/drawing/2014/main" id="{D4B975C4-D984-4941-8D3D-2134C7BB2FF9}"/>
              </a:ext>
            </a:extLst>
          </p:cNvPr>
          <p:cNvSpPr/>
          <p:nvPr userDrawn="1"/>
        </p:nvSpPr>
        <p:spPr>
          <a:xfrm>
            <a:off x="6369007" y="1834612"/>
            <a:ext cx="1703753" cy="170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8" name="Oval 27">
            <a:extLst>
              <a:ext uri="{FF2B5EF4-FFF2-40B4-BE49-F238E27FC236}">
                <a16:creationId xmlns:a16="http://schemas.microsoft.com/office/drawing/2014/main" id="{17367839-109B-1343-9994-66FF445EA525}"/>
              </a:ext>
            </a:extLst>
          </p:cNvPr>
          <p:cNvSpPr/>
          <p:nvPr userDrawn="1"/>
        </p:nvSpPr>
        <p:spPr>
          <a:xfrm>
            <a:off x="9216329" y="1834612"/>
            <a:ext cx="1703753" cy="170401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7" name="Text Placeholder 5">
            <a:extLst>
              <a:ext uri="{FF2B5EF4-FFF2-40B4-BE49-F238E27FC236}">
                <a16:creationId xmlns:a16="http://schemas.microsoft.com/office/drawing/2014/main" id="{042715EA-18A2-D740-BDDD-1FBB46E94E6E}"/>
              </a:ext>
            </a:extLst>
          </p:cNvPr>
          <p:cNvSpPr>
            <a:spLocks noGrp="1"/>
          </p:cNvSpPr>
          <p:nvPr>
            <p:ph type="body" sz="quarter" idx="26" hasCustomPrompt="1"/>
          </p:nvPr>
        </p:nvSpPr>
        <p:spPr>
          <a:xfrm>
            <a:off x="1076230" y="2508527"/>
            <a:ext cx="1587283"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40" name="Text Placeholder 5">
            <a:extLst>
              <a:ext uri="{FF2B5EF4-FFF2-40B4-BE49-F238E27FC236}">
                <a16:creationId xmlns:a16="http://schemas.microsoft.com/office/drawing/2014/main" id="{30580492-33D0-4C4A-88FF-A5E06A133594}"/>
              </a:ext>
            </a:extLst>
          </p:cNvPr>
          <p:cNvSpPr>
            <a:spLocks noGrp="1"/>
          </p:cNvSpPr>
          <p:nvPr>
            <p:ph type="body" sz="quarter" idx="31" hasCustomPrompt="1"/>
          </p:nvPr>
        </p:nvSpPr>
        <p:spPr>
          <a:xfrm>
            <a:off x="3670180" y="2508527"/>
            <a:ext cx="1587283"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41" name="Text Placeholder 5">
            <a:extLst>
              <a:ext uri="{FF2B5EF4-FFF2-40B4-BE49-F238E27FC236}">
                <a16:creationId xmlns:a16="http://schemas.microsoft.com/office/drawing/2014/main" id="{941C5CC4-3517-A74F-861B-7072980BCEB8}"/>
              </a:ext>
            </a:extLst>
          </p:cNvPr>
          <p:cNvSpPr>
            <a:spLocks noGrp="1"/>
          </p:cNvSpPr>
          <p:nvPr>
            <p:ph type="body" sz="quarter" idx="32" hasCustomPrompt="1"/>
          </p:nvPr>
        </p:nvSpPr>
        <p:spPr>
          <a:xfrm>
            <a:off x="6427242" y="2508527"/>
            <a:ext cx="1587283"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42" name="Text Placeholder 5">
            <a:extLst>
              <a:ext uri="{FF2B5EF4-FFF2-40B4-BE49-F238E27FC236}">
                <a16:creationId xmlns:a16="http://schemas.microsoft.com/office/drawing/2014/main" id="{53716D3B-E9AC-B847-9588-4B59D1C01901}"/>
              </a:ext>
            </a:extLst>
          </p:cNvPr>
          <p:cNvSpPr>
            <a:spLocks noGrp="1"/>
          </p:cNvSpPr>
          <p:nvPr>
            <p:ph type="body" sz="quarter" idx="33" hasCustomPrompt="1"/>
          </p:nvPr>
        </p:nvSpPr>
        <p:spPr>
          <a:xfrm>
            <a:off x="9274564" y="2508527"/>
            <a:ext cx="1587283"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27" name="Text Placeholder 5">
            <a:extLst>
              <a:ext uri="{FF2B5EF4-FFF2-40B4-BE49-F238E27FC236}">
                <a16:creationId xmlns:a16="http://schemas.microsoft.com/office/drawing/2014/main" id="{1E4F2D22-A295-1B4F-9639-370A3F09D3D6}"/>
              </a:ext>
            </a:extLst>
          </p:cNvPr>
          <p:cNvSpPr>
            <a:spLocks noGrp="1"/>
          </p:cNvSpPr>
          <p:nvPr>
            <p:ph type="body" sz="quarter" idx="38" hasCustomPrompt="1"/>
          </p:nvPr>
        </p:nvSpPr>
        <p:spPr>
          <a:xfrm>
            <a:off x="1076229" y="3890803"/>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9" name="Text Placeholder 5">
            <a:extLst>
              <a:ext uri="{FF2B5EF4-FFF2-40B4-BE49-F238E27FC236}">
                <a16:creationId xmlns:a16="http://schemas.microsoft.com/office/drawing/2014/main" id="{A70433D2-D82D-3646-A347-AF7B387F1B30}"/>
              </a:ext>
            </a:extLst>
          </p:cNvPr>
          <p:cNvSpPr>
            <a:spLocks noGrp="1"/>
          </p:cNvSpPr>
          <p:nvPr>
            <p:ph type="body" sz="quarter" idx="39" hasCustomPrompt="1"/>
          </p:nvPr>
        </p:nvSpPr>
        <p:spPr>
          <a:xfrm>
            <a:off x="3701895" y="3890803"/>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1" name="Text Placeholder 5">
            <a:extLst>
              <a:ext uri="{FF2B5EF4-FFF2-40B4-BE49-F238E27FC236}">
                <a16:creationId xmlns:a16="http://schemas.microsoft.com/office/drawing/2014/main" id="{A121C747-BEB4-CC44-A7DB-7E6D33244441}"/>
              </a:ext>
            </a:extLst>
          </p:cNvPr>
          <p:cNvSpPr>
            <a:spLocks noGrp="1"/>
          </p:cNvSpPr>
          <p:nvPr>
            <p:ph type="body" sz="quarter" idx="40" hasCustomPrompt="1"/>
          </p:nvPr>
        </p:nvSpPr>
        <p:spPr>
          <a:xfrm>
            <a:off x="6474525" y="3890803"/>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3" name="Text Placeholder 5">
            <a:extLst>
              <a:ext uri="{FF2B5EF4-FFF2-40B4-BE49-F238E27FC236}">
                <a16:creationId xmlns:a16="http://schemas.microsoft.com/office/drawing/2014/main" id="{BF5D31D2-825F-CD42-B79E-2549149A389D}"/>
              </a:ext>
            </a:extLst>
          </p:cNvPr>
          <p:cNvSpPr>
            <a:spLocks noGrp="1"/>
          </p:cNvSpPr>
          <p:nvPr>
            <p:ph type="body" sz="quarter" idx="41" hasCustomPrompt="1"/>
          </p:nvPr>
        </p:nvSpPr>
        <p:spPr>
          <a:xfrm>
            <a:off x="9312013" y="3890803"/>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202681315"/>
      </p:ext>
    </p:extLst>
  </p:cSld>
  <p:clrMapOvr>
    <a:masterClrMapping/>
  </p:clrMapOvr>
</p:sldLayout>
</file>

<file path=ppt/slideLayouts/slideLayout1047.xml><?xml version="1.0" encoding="utf-8"?>
<p:sldLayout xmlns:a="http://schemas.openxmlformats.org/drawingml/2006/main" xmlns:r="http://schemas.openxmlformats.org/officeDocument/2006/relationships" xmlns:p="http://schemas.openxmlformats.org/presentationml/2006/main" preserve="1" userDrawn="1">
  <p:cSld name="5_4 arrows ">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8" y="461309"/>
            <a:ext cx="8161867" cy="695379"/>
          </a:xfrm>
        </p:spPr>
        <p:txBody>
          <a:bodyPr anchor="ctr" anchorCtr="0"/>
          <a:lstStyle>
            <a:lvl1pPr algn="ctr">
              <a:defRPr/>
            </a:lvl1pPr>
          </a:lstStyle>
          <a:p>
            <a:r>
              <a:rPr kumimoji="1" lang="en-US" altLang="ja-JP"/>
              <a:t>Slide title (Arial Bold, 54 point)</a:t>
            </a:r>
            <a:endParaRPr kumimoji="1" lang="ja-JP" altLang="en-US"/>
          </a:p>
        </p:txBody>
      </p:sp>
      <p:cxnSp>
        <p:nvCxnSpPr>
          <p:cNvPr id="12" name="Straight Connector 11">
            <a:extLst>
              <a:ext uri="{FF2B5EF4-FFF2-40B4-BE49-F238E27FC236}">
                <a16:creationId xmlns:a16="http://schemas.microsoft.com/office/drawing/2014/main" id="{66FE5380-809B-CD4C-8501-38384EFF7F92}"/>
              </a:ext>
            </a:extLst>
          </p:cNvPr>
          <p:cNvCxnSpPr/>
          <p:nvPr userDrawn="1"/>
        </p:nvCxnSpPr>
        <p:spPr>
          <a:xfrm>
            <a:off x="2016370" y="2710087"/>
            <a:ext cx="8002954"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548A9ADB-29A5-104D-849D-AC95CC2EAF42}"/>
              </a:ext>
            </a:extLst>
          </p:cNvPr>
          <p:cNvSpPr/>
          <p:nvPr userDrawn="1"/>
        </p:nvSpPr>
        <p:spPr>
          <a:xfrm>
            <a:off x="834944" y="1759702"/>
            <a:ext cx="1853551" cy="1853837"/>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7" name="Oval 16">
            <a:extLst>
              <a:ext uri="{FF2B5EF4-FFF2-40B4-BE49-F238E27FC236}">
                <a16:creationId xmlns:a16="http://schemas.microsoft.com/office/drawing/2014/main" id="{CB075700-80D4-3E43-9555-5C773BB3B594}"/>
              </a:ext>
            </a:extLst>
          </p:cNvPr>
          <p:cNvSpPr/>
          <p:nvPr userDrawn="1"/>
        </p:nvSpPr>
        <p:spPr>
          <a:xfrm>
            <a:off x="2937282" y="1759702"/>
            <a:ext cx="1853551" cy="1853837"/>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8" name="Oval 17">
            <a:extLst>
              <a:ext uri="{FF2B5EF4-FFF2-40B4-BE49-F238E27FC236}">
                <a16:creationId xmlns:a16="http://schemas.microsoft.com/office/drawing/2014/main" id="{CF710E26-4278-0C42-AB2F-B3117F319717}"/>
              </a:ext>
            </a:extLst>
          </p:cNvPr>
          <p:cNvSpPr/>
          <p:nvPr userDrawn="1"/>
        </p:nvSpPr>
        <p:spPr>
          <a:xfrm>
            <a:off x="5055250" y="1759702"/>
            <a:ext cx="1853551" cy="185383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2" name="Oval 21">
            <a:extLst>
              <a:ext uri="{FF2B5EF4-FFF2-40B4-BE49-F238E27FC236}">
                <a16:creationId xmlns:a16="http://schemas.microsoft.com/office/drawing/2014/main" id="{00D70492-64BD-274D-B733-6DAB3581A2E2}"/>
              </a:ext>
            </a:extLst>
          </p:cNvPr>
          <p:cNvSpPr/>
          <p:nvPr userDrawn="1"/>
        </p:nvSpPr>
        <p:spPr>
          <a:xfrm>
            <a:off x="7204479" y="1759702"/>
            <a:ext cx="1853551" cy="1853837"/>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3" name="Oval 22">
            <a:extLst>
              <a:ext uri="{FF2B5EF4-FFF2-40B4-BE49-F238E27FC236}">
                <a16:creationId xmlns:a16="http://schemas.microsoft.com/office/drawing/2014/main" id="{BECE964D-363B-C341-96F7-87F357F2F8DB}"/>
              </a:ext>
            </a:extLst>
          </p:cNvPr>
          <p:cNvSpPr/>
          <p:nvPr userDrawn="1"/>
        </p:nvSpPr>
        <p:spPr>
          <a:xfrm>
            <a:off x="9400600" y="1759702"/>
            <a:ext cx="1853551" cy="1853837"/>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4" name="Oval 23">
            <a:extLst>
              <a:ext uri="{FF2B5EF4-FFF2-40B4-BE49-F238E27FC236}">
                <a16:creationId xmlns:a16="http://schemas.microsoft.com/office/drawing/2014/main" id="{3FDD962D-C5EB-C04D-ABE3-59B80D9476BB}"/>
              </a:ext>
            </a:extLst>
          </p:cNvPr>
          <p:cNvSpPr/>
          <p:nvPr userDrawn="1"/>
        </p:nvSpPr>
        <p:spPr>
          <a:xfrm>
            <a:off x="911721" y="1834612"/>
            <a:ext cx="1703753" cy="170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5" name="Oval 24">
            <a:extLst>
              <a:ext uri="{FF2B5EF4-FFF2-40B4-BE49-F238E27FC236}">
                <a16:creationId xmlns:a16="http://schemas.microsoft.com/office/drawing/2014/main" id="{7D4EE879-72DB-A54D-86A3-10D3192BA3AA}"/>
              </a:ext>
            </a:extLst>
          </p:cNvPr>
          <p:cNvSpPr/>
          <p:nvPr userDrawn="1"/>
        </p:nvSpPr>
        <p:spPr>
          <a:xfrm>
            <a:off x="3012181" y="1834612"/>
            <a:ext cx="1703753" cy="170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6" name="Oval 25">
            <a:extLst>
              <a:ext uri="{FF2B5EF4-FFF2-40B4-BE49-F238E27FC236}">
                <a16:creationId xmlns:a16="http://schemas.microsoft.com/office/drawing/2014/main" id="{D4B975C4-D984-4941-8D3D-2134C7BB2FF9}"/>
              </a:ext>
            </a:extLst>
          </p:cNvPr>
          <p:cNvSpPr/>
          <p:nvPr userDrawn="1"/>
        </p:nvSpPr>
        <p:spPr>
          <a:xfrm>
            <a:off x="5130149" y="1834612"/>
            <a:ext cx="1703753" cy="170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8" name="Oval 27">
            <a:extLst>
              <a:ext uri="{FF2B5EF4-FFF2-40B4-BE49-F238E27FC236}">
                <a16:creationId xmlns:a16="http://schemas.microsoft.com/office/drawing/2014/main" id="{17367839-109B-1343-9994-66FF445EA525}"/>
              </a:ext>
            </a:extLst>
          </p:cNvPr>
          <p:cNvSpPr/>
          <p:nvPr userDrawn="1"/>
        </p:nvSpPr>
        <p:spPr>
          <a:xfrm>
            <a:off x="7279378" y="1834612"/>
            <a:ext cx="1703753" cy="170401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0" name="Oval 29">
            <a:extLst>
              <a:ext uri="{FF2B5EF4-FFF2-40B4-BE49-F238E27FC236}">
                <a16:creationId xmlns:a16="http://schemas.microsoft.com/office/drawing/2014/main" id="{B8AEEC69-5C6F-A74C-8B1A-87C4EE34B645}"/>
              </a:ext>
            </a:extLst>
          </p:cNvPr>
          <p:cNvSpPr/>
          <p:nvPr userDrawn="1"/>
        </p:nvSpPr>
        <p:spPr>
          <a:xfrm>
            <a:off x="9475499" y="1834612"/>
            <a:ext cx="1703753" cy="1704016"/>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7" name="Text Placeholder 5">
            <a:extLst>
              <a:ext uri="{FF2B5EF4-FFF2-40B4-BE49-F238E27FC236}">
                <a16:creationId xmlns:a16="http://schemas.microsoft.com/office/drawing/2014/main" id="{042715EA-18A2-D740-BDDD-1FBB46E94E6E}"/>
              </a:ext>
            </a:extLst>
          </p:cNvPr>
          <p:cNvSpPr>
            <a:spLocks noGrp="1"/>
          </p:cNvSpPr>
          <p:nvPr>
            <p:ph type="body" sz="quarter" idx="26" hasCustomPrompt="1"/>
          </p:nvPr>
        </p:nvSpPr>
        <p:spPr>
          <a:xfrm>
            <a:off x="968078" y="2498974"/>
            <a:ext cx="1587283" cy="398760"/>
          </a:xfrm>
          <a:prstGeom prst="rect">
            <a:avLst/>
          </a:prstGeom>
        </p:spPr>
        <p:txBody>
          <a:bodyPr anchor="ctr" anchorCtr="0">
            <a:norm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38" name="Text Placeholder 5">
            <a:extLst>
              <a:ext uri="{FF2B5EF4-FFF2-40B4-BE49-F238E27FC236}">
                <a16:creationId xmlns:a16="http://schemas.microsoft.com/office/drawing/2014/main" id="{3D545D0D-D884-1A42-BC1B-226C4F94463F}"/>
              </a:ext>
            </a:extLst>
          </p:cNvPr>
          <p:cNvSpPr>
            <a:spLocks noGrp="1"/>
          </p:cNvSpPr>
          <p:nvPr>
            <p:ph type="body" sz="quarter" idx="30" hasCustomPrompt="1"/>
          </p:nvPr>
        </p:nvSpPr>
        <p:spPr>
          <a:xfrm>
            <a:off x="980423" y="4012647"/>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40" name="Text Placeholder 5">
            <a:extLst>
              <a:ext uri="{FF2B5EF4-FFF2-40B4-BE49-F238E27FC236}">
                <a16:creationId xmlns:a16="http://schemas.microsoft.com/office/drawing/2014/main" id="{30580492-33D0-4C4A-88FF-A5E06A133594}"/>
              </a:ext>
            </a:extLst>
          </p:cNvPr>
          <p:cNvSpPr>
            <a:spLocks noGrp="1"/>
          </p:cNvSpPr>
          <p:nvPr>
            <p:ph type="body" sz="quarter" idx="31" hasCustomPrompt="1"/>
          </p:nvPr>
        </p:nvSpPr>
        <p:spPr>
          <a:xfrm>
            <a:off x="3070416" y="2498974"/>
            <a:ext cx="1587283" cy="398760"/>
          </a:xfrm>
          <a:prstGeom prst="rect">
            <a:avLst/>
          </a:prstGeom>
        </p:spPr>
        <p:txBody>
          <a:bodyPr anchor="ctr" anchorCtr="0">
            <a:norm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41" name="Text Placeholder 5">
            <a:extLst>
              <a:ext uri="{FF2B5EF4-FFF2-40B4-BE49-F238E27FC236}">
                <a16:creationId xmlns:a16="http://schemas.microsoft.com/office/drawing/2014/main" id="{941C5CC4-3517-A74F-861B-7072980BCEB8}"/>
              </a:ext>
            </a:extLst>
          </p:cNvPr>
          <p:cNvSpPr>
            <a:spLocks noGrp="1"/>
          </p:cNvSpPr>
          <p:nvPr>
            <p:ph type="body" sz="quarter" idx="32" hasCustomPrompt="1"/>
          </p:nvPr>
        </p:nvSpPr>
        <p:spPr>
          <a:xfrm>
            <a:off x="5188384" y="2498974"/>
            <a:ext cx="1587283" cy="398760"/>
          </a:xfrm>
          <a:prstGeom prst="rect">
            <a:avLst/>
          </a:prstGeom>
        </p:spPr>
        <p:txBody>
          <a:bodyPr anchor="ctr" anchorCtr="0">
            <a:norm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42" name="Text Placeholder 5">
            <a:extLst>
              <a:ext uri="{FF2B5EF4-FFF2-40B4-BE49-F238E27FC236}">
                <a16:creationId xmlns:a16="http://schemas.microsoft.com/office/drawing/2014/main" id="{53716D3B-E9AC-B847-9588-4B59D1C01901}"/>
              </a:ext>
            </a:extLst>
          </p:cNvPr>
          <p:cNvSpPr>
            <a:spLocks noGrp="1"/>
          </p:cNvSpPr>
          <p:nvPr>
            <p:ph type="body" sz="quarter" idx="33" hasCustomPrompt="1"/>
          </p:nvPr>
        </p:nvSpPr>
        <p:spPr>
          <a:xfrm>
            <a:off x="7337613" y="2498974"/>
            <a:ext cx="1587283" cy="398760"/>
          </a:xfrm>
          <a:prstGeom prst="rect">
            <a:avLst/>
          </a:prstGeom>
        </p:spPr>
        <p:txBody>
          <a:bodyPr anchor="ctr" anchorCtr="0">
            <a:norm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43" name="Text Placeholder 5">
            <a:extLst>
              <a:ext uri="{FF2B5EF4-FFF2-40B4-BE49-F238E27FC236}">
                <a16:creationId xmlns:a16="http://schemas.microsoft.com/office/drawing/2014/main" id="{39C1DD86-494F-7047-8388-82EC146927EF}"/>
              </a:ext>
            </a:extLst>
          </p:cNvPr>
          <p:cNvSpPr>
            <a:spLocks noGrp="1"/>
          </p:cNvSpPr>
          <p:nvPr>
            <p:ph type="body" sz="quarter" idx="34" hasCustomPrompt="1"/>
          </p:nvPr>
        </p:nvSpPr>
        <p:spPr>
          <a:xfrm>
            <a:off x="9521362" y="2508527"/>
            <a:ext cx="1587283"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44" name="Text Placeholder 5">
            <a:extLst>
              <a:ext uri="{FF2B5EF4-FFF2-40B4-BE49-F238E27FC236}">
                <a16:creationId xmlns:a16="http://schemas.microsoft.com/office/drawing/2014/main" id="{099DDBC9-03C8-C041-AD8B-BF8300C93A33}"/>
              </a:ext>
            </a:extLst>
          </p:cNvPr>
          <p:cNvSpPr>
            <a:spLocks noGrp="1"/>
          </p:cNvSpPr>
          <p:nvPr>
            <p:ph type="body" sz="quarter" idx="35" hasCustomPrompt="1"/>
          </p:nvPr>
        </p:nvSpPr>
        <p:spPr>
          <a:xfrm>
            <a:off x="3075147" y="4012647"/>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45" name="Text Placeholder 5">
            <a:extLst>
              <a:ext uri="{FF2B5EF4-FFF2-40B4-BE49-F238E27FC236}">
                <a16:creationId xmlns:a16="http://schemas.microsoft.com/office/drawing/2014/main" id="{D2937CC0-97F2-EE46-8E22-2B0A9CC78983}"/>
              </a:ext>
            </a:extLst>
          </p:cNvPr>
          <p:cNvSpPr>
            <a:spLocks noGrp="1"/>
          </p:cNvSpPr>
          <p:nvPr>
            <p:ph type="body" sz="quarter" idx="36" hasCustomPrompt="1"/>
          </p:nvPr>
        </p:nvSpPr>
        <p:spPr>
          <a:xfrm>
            <a:off x="5198851" y="4012647"/>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46" name="Text Placeholder 5">
            <a:extLst>
              <a:ext uri="{FF2B5EF4-FFF2-40B4-BE49-F238E27FC236}">
                <a16:creationId xmlns:a16="http://schemas.microsoft.com/office/drawing/2014/main" id="{D7EA6DB2-B26B-9647-9512-E7F123F63D8B}"/>
              </a:ext>
            </a:extLst>
          </p:cNvPr>
          <p:cNvSpPr>
            <a:spLocks noGrp="1"/>
          </p:cNvSpPr>
          <p:nvPr>
            <p:ph type="body" sz="quarter" idx="37" hasCustomPrompt="1"/>
          </p:nvPr>
        </p:nvSpPr>
        <p:spPr>
          <a:xfrm>
            <a:off x="7348080" y="4012647"/>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47" name="Text Placeholder 5">
            <a:extLst>
              <a:ext uri="{FF2B5EF4-FFF2-40B4-BE49-F238E27FC236}">
                <a16:creationId xmlns:a16="http://schemas.microsoft.com/office/drawing/2014/main" id="{8D3E114A-BFF2-DB40-BFC9-A1B593D7F597}"/>
              </a:ext>
            </a:extLst>
          </p:cNvPr>
          <p:cNvSpPr>
            <a:spLocks noGrp="1"/>
          </p:cNvSpPr>
          <p:nvPr>
            <p:ph type="body" sz="quarter" idx="38" hasCustomPrompt="1"/>
          </p:nvPr>
        </p:nvSpPr>
        <p:spPr>
          <a:xfrm>
            <a:off x="9544201" y="4012647"/>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971602465"/>
      </p:ext>
    </p:extLst>
  </p:cSld>
  <p:clrMapOvr>
    <a:masterClrMapping/>
  </p:clrMapOvr>
</p:sldLayout>
</file>

<file path=ppt/slideLayouts/slideLayout1048.xml><?xml version="1.0" encoding="utf-8"?>
<p:sldLayout xmlns:a="http://schemas.openxmlformats.org/drawingml/2006/main" xmlns:r="http://schemas.openxmlformats.org/officeDocument/2006/relationships" xmlns:p="http://schemas.openxmlformats.org/presentationml/2006/main" preserve="1" userDrawn="1">
  <p:cSld name="Phone white 1">
    <p:spTree>
      <p:nvGrpSpPr>
        <p:cNvPr id="1" name=""/>
        <p:cNvGrpSpPr/>
        <p:nvPr/>
      </p:nvGrpSpPr>
      <p:grpSpPr>
        <a:xfrm>
          <a:off x="0" y="0"/>
          <a:ext cx="0" cy="0"/>
          <a:chOff x="0" y="0"/>
          <a:chExt cx="0" cy="0"/>
        </a:xfrm>
      </p:grpSpPr>
      <p:grpSp>
        <p:nvGrpSpPr>
          <p:cNvPr id="20" name="Group 19"/>
          <p:cNvGrpSpPr/>
          <p:nvPr userDrawn="1"/>
        </p:nvGrpSpPr>
        <p:grpSpPr>
          <a:xfrm>
            <a:off x="2363197" y="932537"/>
            <a:ext cx="2388720" cy="4986623"/>
            <a:chOff x="2791402" y="1050114"/>
            <a:chExt cx="3909098" cy="8159261"/>
          </a:xfrm>
        </p:grpSpPr>
        <p:sp>
          <p:nvSpPr>
            <p:cNvPr id="7" name="Rectangle 6"/>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 name="Rectangle 5"/>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Rectangle: Rounded Corners 7"/>
            <p:cNvSpPr/>
            <p:nvPr userDrawn="1"/>
          </p:nvSpPr>
          <p:spPr>
            <a:xfrm>
              <a:off x="2831885" y="1050114"/>
              <a:ext cx="3868615" cy="8159261"/>
            </a:xfrm>
            <a:prstGeom prst="roundRect">
              <a:avLst>
                <a:gd name="adj" fmla="val 13394"/>
              </a:avLst>
            </a:prstGeom>
            <a:solidFill>
              <a:srgbClr val="F8F8F8"/>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3" name="Rectangle: Rounded Corners 12"/>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Oval 8"/>
            <p:cNvSpPr/>
            <p:nvPr userDrawn="1"/>
          </p:nvSpPr>
          <p:spPr>
            <a:xfrm>
              <a:off x="4348798" y="1694059"/>
              <a:ext cx="95103" cy="951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 name="Rectangle: Rounded Corners 9"/>
            <p:cNvSpPr/>
            <p:nvPr userDrawn="1"/>
          </p:nvSpPr>
          <p:spPr>
            <a:xfrm flipV="1">
              <a:off x="4538816" y="1701266"/>
              <a:ext cx="644770" cy="8108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Oval 10"/>
            <p:cNvSpPr/>
            <p:nvPr userDrawn="1"/>
          </p:nvSpPr>
          <p:spPr>
            <a:xfrm>
              <a:off x="4699591" y="1373161"/>
              <a:ext cx="133203" cy="1332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2" name="Oval 11"/>
            <p:cNvSpPr/>
            <p:nvPr userDrawn="1"/>
          </p:nvSpPr>
          <p:spPr>
            <a:xfrm>
              <a:off x="4420522" y="8297836"/>
              <a:ext cx="691341" cy="69134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30" name="Picture Placeholder 6"/>
          <p:cNvSpPr>
            <a:spLocks noGrp="1"/>
          </p:cNvSpPr>
          <p:nvPr>
            <p:ph type="pic" sz="quarter" idx="15"/>
          </p:nvPr>
        </p:nvSpPr>
        <p:spPr>
          <a:xfrm>
            <a:off x="2565993" y="1626919"/>
            <a:ext cx="2012097" cy="3587864"/>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31" name="Title 1"/>
          <p:cNvSpPr>
            <a:spLocks noGrp="1"/>
          </p:cNvSpPr>
          <p:nvPr>
            <p:ph type="title" hasCustomPrompt="1"/>
          </p:nvPr>
        </p:nvSpPr>
        <p:spPr>
          <a:xfrm>
            <a:off x="5943471" y="2275664"/>
            <a:ext cx="4954433" cy="1089529"/>
          </a:xfrm>
        </p:spPr>
        <p:txBody>
          <a:bodyPr anchor="b">
            <a:spAutoFit/>
          </a:bodyPr>
          <a:lstStyle>
            <a:lvl1pPr algn="l">
              <a:defRPr/>
            </a:lvl1pPr>
          </a:lstStyle>
          <a:p>
            <a:r>
              <a:rPr kumimoji="1" lang="en-US" altLang="ja-JP"/>
              <a:t>Slide title (Arial Bold, 54 point)</a:t>
            </a:r>
            <a:endParaRPr kumimoji="1" lang="ja-JP" altLang="en-US"/>
          </a:p>
        </p:txBody>
      </p:sp>
      <p:sp>
        <p:nvSpPr>
          <p:cNvPr id="33" name="Text Placeholder 5"/>
          <p:cNvSpPr>
            <a:spLocks noGrp="1"/>
          </p:cNvSpPr>
          <p:nvPr>
            <p:ph type="body" sz="quarter" idx="12" hasCustomPrompt="1"/>
          </p:nvPr>
        </p:nvSpPr>
        <p:spPr>
          <a:xfrm>
            <a:off x="5956171" y="3574545"/>
            <a:ext cx="49544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791701989"/>
      </p:ext>
    </p:extLst>
  </p:cSld>
  <p:clrMapOvr>
    <a:masterClrMapping/>
  </p:clrMapOvr>
</p:sldLayout>
</file>

<file path=ppt/slideLayouts/slideLayout1049.xml><?xml version="1.0" encoding="utf-8"?>
<p:sldLayout xmlns:a="http://schemas.openxmlformats.org/drawingml/2006/main" xmlns:r="http://schemas.openxmlformats.org/officeDocument/2006/relationships" xmlns:p="http://schemas.openxmlformats.org/presentationml/2006/main" preserve="1" userDrawn="1">
  <p:cSld name="Phone white 2">
    <p:spTree>
      <p:nvGrpSpPr>
        <p:cNvPr id="1" name=""/>
        <p:cNvGrpSpPr/>
        <p:nvPr/>
      </p:nvGrpSpPr>
      <p:grpSpPr>
        <a:xfrm>
          <a:off x="0" y="0"/>
          <a:ext cx="0" cy="0"/>
          <a:chOff x="0" y="0"/>
          <a:chExt cx="0" cy="0"/>
        </a:xfrm>
      </p:grpSpPr>
      <p:grpSp>
        <p:nvGrpSpPr>
          <p:cNvPr id="25" name="Group 24"/>
          <p:cNvGrpSpPr/>
          <p:nvPr userDrawn="1"/>
        </p:nvGrpSpPr>
        <p:grpSpPr>
          <a:xfrm>
            <a:off x="1258594" y="932538"/>
            <a:ext cx="3554186" cy="5925464"/>
            <a:chOff x="1887889" y="1398589"/>
            <a:chExt cx="5331279" cy="8886825"/>
          </a:xfrm>
        </p:grpSpPr>
        <p:sp>
          <p:nvSpPr>
            <p:cNvPr id="6" name="Rectangle 5"/>
            <p:cNvSpPr/>
            <p:nvPr userDrawn="1"/>
          </p:nvSpPr>
          <p:spPr>
            <a:xfrm>
              <a:off x="1887889" y="394160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Rectangle 6"/>
            <p:cNvSpPr/>
            <p:nvPr userDrawn="1"/>
          </p:nvSpPr>
          <p:spPr>
            <a:xfrm>
              <a:off x="1887889" y="290887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8" name="Freeform: Shape 17"/>
            <p:cNvSpPr/>
            <p:nvPr userDrawn="1"/>
          </p:nvSpPr>
          <p:spPr>
            <a:xfrm>
              <a:off x="1943100" y="1398589"/>
              <a:ext cx="5276068" cy="8886825"/>
            </a:xfrm>
            <a:custGeom>
              <a:avLst/>
              <a:gdLst>
                <a:gd name="connsiteX0" fmla="*/ 706677 w 5276068"/>
                <a:gd name="connsiteY0" fmla="*/ 0 h 8886825"/>
                <a:gd name="connsiteX1" fmla="*/ 4569391 w 5276068"/>
                <a:gd name="connsiteY1" fmla="*/ 0 h 8886825"/>
                <a:gd name="connsiteX2" fmla="*/ 5276068 w 5276068"/>
                <a:gd name="connsiteY2" fmla="*/ 706677 h 8886825"/>
                <a:gd name="connsiteX3" fmla="*/ 5276068 w 5276068"/>
                <a:gd name="connsiteY3" fmla="*/ 8886825 h 8886825"/>
                <a:gd name="connsiteX4" fmla="*/ 0 w 5276068"/>
                <a:gd name="connsiteY4" fmla="*/ 8886825 h 8886825"/>
                <a:gd name="connsiteX5" fmla="*/ 0 w 5276068"/>
                <a:gd name="connsiteY5" fmla="*/ 706677 h 8886825"/>
                <a:gd name="connsiteX6" fmla="*/ 706677 w 5276068"/>
                <a:gd name="connsiteY6" fmla="*/ 0 h 888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068" h="8886825">
                  <a:moveTo>
                    <a:pt x="706677" y="0"/>
                  </a:moveTo>
                  <a:lnTo>
                    <a:pt x="4569391" y="0"/>
                  </a:lnTo>
                  <a:cubicBezTo>
                    <a:pt x="4959678" y="0"/>
                    <a:pt x="5276068" y="316390"/>
                    <a:pt x="5276068" y="706677"/>
                  </a:cubicBezTo>
                  <a:lnTo>
                    <a:pt x="5276068" y="8886825"/>
                  </a:lnTo>
                  <a:lnTo>
                    <a:pt x="0" y="8886825"/>
                  </a:lnTo>
                  <a:lnTo>
                    <a:pt x="0" y="706677"/>
                  </a:lnTo>
                  <a:cubicBezTo>
                    <a:pt x="0" y="316390"/>
                    <a:pt x="316390" y="0"/>
                    <a:pt x="706677" y="0"/>
                  </a:cubicBezTo>
                  <a:close/>
                </a:path>
              </a:pathLst>
            </a:custGeom>
            <a:solidFill>
              <a:srgbClr val="F8F8F8"/>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16" name="Freeform: Shape 15"/>
            <p:cNvSpPr/>
            <p:nvPr userDrawn="1"/>
          </p:nvSpPr>
          <p:spPr>
            <a:xfrm>
              <a:off x="2312158" y="2908877"/>
              <a:ext cx="4537952" cy="7376536"/>
            </a:xfrm>
            <a:custGeom>
              <a:avLst/>
              <a:gdLst>
                <a:gd name="connsiteX0" fmla="*/ 63531 w 4537952"/>
                <a:gd name="connsiteY0" fmla="*/ 0 h 7376536"/>
                <a:gd name="connsiteX1" fmla="*/ 4474421 w 4537952"/>
                <a:gd name="connsiteY1" fmla="*/ 0 h 7376536"/>
                <a:gd name="connsiteX2" fmla="*/ 4537952 w 4537952"/>
                <a:gd name="connsiteY2" fmla="*/ 63531 h 7376536"/>
                <a:gd name="connsiteX3" fmla="*/ 4537952 w 4537952"/>
                <a:gd name="connsiteY3" fmla="*/ 7376536 h 7376536"/>
                <a:gd name="connsiteX4" fmla="*/ 0 w 4537952"/>
                <a:gd name="connsiteY4" fmla="*/ 7376536 h 7376536"/>
                <a:gd name="connsiteX5" fmla="*/ 0 w 4537952"/>
                <a:gd name="connsiteY5" fmla="*/ 63531 h 7376536"/>
                <a:gd name="connsiteX6" fmla="*/ 63531 w 4537952"/>
                <a:gd name="connsiteY6" fmla="*/ 0 h 737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7952" h="7376536">
                  <a:moveTo>
                    <a:pt x="63531" y="0"/>
                  </a:moveTo>
                  <a:lnTo>
                    <a:pt x="4474421" y="0"/>
                  </a:lnTo>
                  <a:cubicBezTo>
                    <a:pt x="4509508" y="0"/>
                    <a:pt x="4537952" y="28444"/>
                    <a:pt x="4537952" y="63531"/>
                  </a:cubicBezTo>
                  <a:lnTo>
                    <a:pt x="4537952" y="7376536"/>
                  </a:lnTo>
                  <a:lnTo>
                    <a:pt x="0" y="7376536"/>
                  </a:lnTo>
                  <a:lnTo>
                    <a:pt x="0" y="63531"/>
                  </a:lnTo>
                  <a:cubicBezTo>
                    <a:pt x="0" y="28444"/>
                    <a:pt x="28444" y="0"/>
                    <a:pt x="63531" y="0"/>
                  </a:cubicBezTo>
                  <a:close/>
                </a:path>
              </a:pathLst>
            </a:cu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10" name="Oval 9"/>
            <p:cNvSpPr/>
            <p:nvPr userDrawn="1"/>
          </p:nvSpPr>
          <p:spPr>
            <a:xfrm>
              <a:off x="4011886" y="2276809"/>
              <a:ext cx="129703" cy="1297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Rectangle: Rounded Corners 10"/>
            <p:cNvSpPr/>
            <p:nvPr userDrawn="1"/>
          </p:nvSpPr>
          <p:spPr>
            <a:xfrm flipV="1">
              <a:off x="4271035" y="2286638"/>
              <a:ext cx="879346" cy="11058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2" name="Oval 11"/>
            <p:cNvSpPr/>
            <p:nvPr userDrawn="1"/>
          </p:nvSpPr>
          <p:spPr>
            <a:xfrm>
              <a:off x="4490302" y="1839164"/>
              <a:ext cx="181664" cy="18166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1" name="Title 1"/>
          <p:cNvSpPr>
            <a:spLocks noGrp="1"/>
          </p:cNvSpPr>
          <p:nvPr>
            <p:ph type="title" hasCustomPrompt="1"/>
          </p:nvPr>
        </p:nvSpPr>
        <p:spPr>
          <a:xfrm>
            <a:off x="5943471" y="2275664"/>
            <a:ext cx="4954433" cy="1089529"/>
          </a:xfrm>
        </p:spPr>
        <p:txBody>
          <a:bodyPr anchor="b">
            <a:spAutoFit/>
          </a:bodyPr>
          <a:lstStyle>
            <a:lvl1pPr algn="l">
              <a:defRPr/>
            </a:lvl1pPr>
          </a:lstStyle>
          <a:p>
            <a:r>
              <a:rPr kumimoji="1" lang="en-US" altLang="ja-JP"/>
              <a:t>Slide title (Arial Bold, 54 point)</a:t>
            </a:r>
            <a:endParaRPr kumimoji="1" lang="ja-JP" altLang="en-US"/>
          </a:p>
        </p:txBody>
      </p:sp>
      <p:sp>
        <p:nvSpPr>
          <p:cNvPr id="23" name="Text Placeholder 5"/>
          <p:cNvSpPr>
            <a:spLocks noGrp="1"/>
          </p:cNvSpPr>
          <p:nvPr>
            <p:ph type="body" sz="quarter" idx="12" hasCustomPrompt="1"/>
          </p:nvPr>
        </p:nvSpPr>
        <p:spPr>
          <a:xfrm>
            <a:off x="5956171" y="3574545"/>
            <a:ext cx="49544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4" name="Picture Placeholder 6"/>
          <p:cNvSpPr>
            <a:spLocks noGrp="1"/>
          </p:cNvSpPr>
          <p:nvPr>
            <p:ph type="pic" sz="quarter" idx="15"/>
          </p:nvPr>
        </p:nvSpPr>
        <p:spPr>
          <a:xfrm>
            <a:off x="1561723" y="1965102"/>
            <a:ext cx="3000000" cy="489289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Tree>
    <p:extLst>
      <p:ext uri="{BB962C8B-B14F-4D97-AF65-F5344CB8AC3E}">
        <p14:creationId xmlns:p14="http://schemas.microsoft.com/office/powerpoint/2010/main" val="304602357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_4 arrows ">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99978F-5C8A-654A-9CF4-BB45586C5A5A}"/>
              </a:ext>
            </a:extLst>
          </p:cNvPr>
          <p:cNvSpPr/>
          <p:nvPr userDrawn="1"/>
        </p:nvSpPr>
        <p:spPr>
          <a:xfrm rot="16200000">
            <a:off x="1128873" y="1904672"/>
            <a:ext cx="1221144" cy="34788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dirty="0"/>
          </a:p>
        </p:txBody>
      </p:sp>
      <p:sp>
        <p:nvSpPr>
          <p:cNvPr id="15" name="Rectangle 14">
            <a:extLst>
              <a:ext uri="{FF2B5EF4-FFF2-40B4-BE49-F238E27FC236}">
                <a16:creationId xmlns:a16="http://schemas.microsoft.com/office/drawing/2014/main" id="{FF5A32BD-358C-CD4E-A5D6-7DBFED6E1F19}"/>
              </a:ext>
            </a:extLst>
          </p:cNvPr>
          <p:cNvSpPr/>
          <p:nvPr userDrawn="1"/>
        </p:nvSpPr>
        <p:spPr>
          <a:xfrm rot="16200000">
            <a:off x="1128873" y="604946"/>
            <a:ext cx="1221144" cy="34788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16" name="Rectangle 15">
            <a:extLst>
              <a:ext uri="{FF2B5EF4-FFF2-40B4-BE49-F238E27FC236}">
                <a16:creationId xmlns:a16="http://schemas.microsoft.com/office/drawing/2014/main" id="{5B93E66C-DDB7-3946-95E1-43E00FD0A766}"/>
              </a:ext>
            </a:extLst>
          </p:cNvPr>
          <p:cNvSpPr/>
          <p:nvPr userDrawn="1"/>
        </p:nvSpPr>
        <p:spPr>
          <a:xfrm rot="16200000">
            <a:off x="1130602" y="3200448"/>
            <a:ext cx="1221144" cy="3478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17" name="Rectangle 16">
            <a:extLst>
              <a:ext uri="{FF2B5EF4-FFF2-40B4-BE49-F238E27FC236}">
                <a16:creationId xmlns:a16="http://schemas.microsoft.com/office/drawing/2014/main" id="{89DCEE60-8D85-4B4A-8443-C842499D7520}"/>
              </a:ext>
            </a:extLst>
          </p:cNvPr>
          <p:cNvSpPr/>
          <p:nvPr userDrawn="1"/>
        </p:nvSpPr>
        <p:spPr>
          <a:xfrm rot="16200000">
            <a:off x="1123753" y="4501137"/>
            <a:ext cx="1234838" cy="3478888"/>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dirty="0"/>
          </a:p>
        </p:txBody>
      </p:sp>
      <p:sp>
        <p:nvSpPr>
          <p:cNvPr id="27" name="Text Placeholder 5"/>
          <p:cNvSpPr>
            <a:spLocks noGrp="1"/>
          </p:cNvSpPr>
          <p:nvPr>
            <p:ph type="body" sz="quarter" idx="26" hasCustomPrompt="1"/>
          </p:nvPr>
        </p:nvSpPr>
        <p:spPr>
          <a:xfrm>
            <a:off x="287571" y="3456546"/>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Category II</a:t>
            </a:r>
            <a:endParaRPr kumimoji="1" lang="ja-JP" altLang="en-US" dirty="0"/>
          </a:p>
        </p:txBody>
      </p:sp>
      <p:sp>
        <p:nvSpPr>
          <p:cNvPr id="7" name="Text Placeholder 5"/>
          <p:cNvSpPr>
            <a:spLocks noGrp="1"/>
          </p:cNvSpPr>
          <p:nvPr>
            <p:ph type="body" sz="quarter" idx="25" hasCustomPrompt="1"/>
          </p:nvPr>
        </p:nvSpPr>
        <p:spPr>
          <a:xfrm>
            <a:off x="287571" y="2209069"/>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Category I</a:t>
            </a:r>
            <a:endParaRPr kumimoji="1" lang="ja-JP" altLang="en-US" dirty="0"/>
          </a:p>
        </p:txBody>
      </p:sp>
      <p:sp>
        <p:nvSpPr>
          <p:cNvPr id="29" name="Text Placeholder 5"/>
          <p:cNvSpPr>
            <a:spLocks noGrp="1"/>
          </p:cNvSpPr>
          <p:nvPr>
            <p:ph type="body" sz="quarter" idx="27" hasCustomPrompt="1"/>
          </p:nvPr>
        </p:nvSpPr>
        <p:spPr>
          <a:xfrm>
            <a:off x="287571" y="4777202"/>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Category III</a:t>
            </a:r>
            <a:endParaRPr kumimoji="1" lang="ja-JP" altLang="en-US" dirty="0"/>
          </a:p>
        </p:txBody>
      </p:sp>
      <p:sp>
        <p:nvSpPr>
          <p:cNvPr id="13" name="Text Placeholder 5"/>
          <p:cNvSpPr>
            <a:spLocks noGrp="1"/>
          </p:cNvSpPr>
          <p:nvPr>
            <p:ph type="body" sz="quarter" idx="28" hasCustomPrompt="1"/>
          </p:nvPr>
        </p:nvSpPr>
        <p:spPr>
          <a:xfrm>
            <a:off x="287571" y="6101751"/>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Category IV</a:t>
            </a:r>
            <a:endParaRPr kumimoji="1" lang="ja-JP" altLang="en-US" dirty="0"/>
          </a:p>
        </p:txBody>
      </p:sp>
      <p:sp>
        <p:nvSpPr>
          <p:cNvPr id="19" name="Text Placeholder 5">
            <a:extLst>
              <a:ext uri="{FF2B5EF4-FFF2-40B4-BE49-F238E27FC236}">
                <a16:creationId xmlns:a16="http://schemas.microsoft.com/office/drawing/2014/main" id="{D8CD068E-2843-D545-9443-6C219800ABE4}"/>
              </a:ext>
            </a:extLst>
          </p:cNvPr>
          <p:cNvSpPr>
            <a:spLocks noGrp="1"/>
          </p:cNvSpPr>
          <p:nvPr>
            <p:ph type="body" sz="quarter" idx="30" hasCustomPrompt="1"/>
          </p:nvPr>
        </p:nvSpPr>
        <p:spPr>
          <a:xfrm>
            <a:off x="3886177" y="3434382"/>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20" name="Text Placeholder 5">
            <a:extLst>
              <a:ext uri="{FF2B5EF4-FFF2-40B4-BE49-F238E27FC236}">
                <a16:creationId xmlns:a16="http://schemas.microsoft.com/office/drawing/2014/main" id="{25AE363C-521A-894D-ABE7-368C79574ACE}"/>
              </a:ext>
            </a:extLst>
          </p:cNvPr>
          <p:cNvSpPr>
            <a:spLocks noGrp="1"/>
          </p:cNvSpPr>
          <p:nvPr>
            <p:ph type="body" sz="quarter" idx="31" hasCustomPrompt="1"/>
          </p:nvPr>
        </p:nvSpPr>
        <p:spPr>
          <a:xfrm>
            <a:off x="3886177" y="2186906"/>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21" name="Text Placeholder 5">
            <a:extLst>
              <a:ext uri="{FF2B5EF4-FFF2-40B4-BE49-F238E27FC236}">
                <a16:creationId xmlns:a16="http://schemas.microsoft.com/office/drawing/2014/main" id="{C78A18EA-7333-9D47-9577-7BFFCF5020C1}"/>
              </a:ext>
            </a:extLst>
          </p:cNvPr>
          <p:cNvSpPr>
            <a:spLocks noGrp="1"/>
          </p:cNvSpPr>
          <p:nvPr>
            <p:ph type="body" sz="quarter" idx="32" hasCustomPrompt="1"/>
          </p:nvPr>
        </p:nvSpPr>
        <p:spPr>
          <a:xfrm>
            <a:off x="3886177" y="4755039"/>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22" name="Text Placeholder 5">
            <a:extLst>
              <a:ext uri="{FF2B5EF4-FFF2-40B4-BE49-F238E27FC236}">
                <a16:creationId xmlns:a16="http://schemas.microsoft.com/office/drawing/2014/main" id="{1657790F-C137-854E-9914-315BAD159D4B}"/>
              </a:ext>
            </a:extLst>
          </p:cNvPr>
          <p:cNvSpPr>
            <a:spLocks noGrp="1"/>
          </p:cNvSpPr>
          <p:nvPr>
            <p:ph type="body" sz="quarter" idx="33" hasCustomPrompt="1"/>
          </p:nvPr>
        </p:nvSpPr>
        <p:spPr>
          <a:xfrm>
            <a:off x="3886177" y="6079588"/>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7" y="581102"/>
            <a:ext cx="8161867" cy="590931"/>
          </a:xfrm>
        </p:spPr>
        <p:txBody>
          <a:bodyPr anchor="ctr" anchorCtr="0">
            <a:spAutoFit/>
          </a:bodyPr>
          <a:lstStyle>
            <a:lvl1pPr algn="ctr">
              <a:defRPr/>
            </a:lvl1pPr>
          </a:lstStyle>
          <a:p>
            <a:r>
              <a:rPr kumimoji="1" lang="en-US" altLang="ja-JP" dirty="0"/>
              <a:t>Slide title (Arial Bold, 54 point)</a:t>
            </a:r>
            <a:endParaRPr kumimoji="1" lang="ja-JP" altLang="en-US" dirty="0"/>
          </a:p>
        </p:txBody>
      </p:sp>
    </p:spTree>
    <p:extLst>
      <p:ext uri="{BB962C8B-B14F-4D97-AF65-F5344CB8AC3E}">
        <p14:creationId xmlns:p14="http://schemas.microsoft.com/office/powerpoint/2010/main" val="3069844066"/>
      </p:ext>
    </p:extLst>
  </p:cSld>
  <p:clrMapOvr>
    <a:masterClrMapping/>
  </p:clrMapOvr>
</p:sldLayout>
</file>

<file path=ppt/slideLayouts/slideLayout1050.xml><?xml version="1.0" encoding="utf-8"?>
<p:sldLayout xmlns:a="http://schemas.openxmlformats.org/drawingml/2006/main" xmlns:r="http://schemas.openxmlformats.org/officeDocument/2006/relationships" xmlns:p="http://schemas.openxmlformats.org/presentationml/2006/main" preserve="1" userDrawn="1">
  <p:cSld name="Phone black 1">
    <p:spTree>
      <p:nvGrpSpPr>
        <p:cNvPr id="1" name=""/>
        <p:cNvGrpSpPr/>
        <p:nvPr/>
      </p:nvGrpSpPr>
      <p:grpSpPr>
        <a:xfrm>
          <a:off x="0" y="0"/>
          <a:ext cx="0" cy="0"/>
          <a:chOff x="0" y="0"/>
          <a:chExt cx="0" cy="0"/>
        </a:xfrm>
      </p:grpSpPr>
      <p:grpSp>
        <p:nvGrpSpPr>
          <p:cNvPr id="20" name="Group 19"/>
          <p:cNvGrpSpPr/>
          <p:nvPr userDrawn="1"/>
        </p:nvGrpSpPr>
        <p:grpSpPr>
          <a:xfrm>
            <a:off x="2363197" y="932537"/>
            <a:ext cx="2388720" cy="4986623"/>
            <a:chOff x="2791402" y="1050114"/>
            <a:chExt cx="3909098" cy="8159261"/>
          </a:xfrm>
        </p:grpSpPr>
        <p:sp>
          <p:nvSpPr>
            <p:cNvPr id="7" name="Rectangle 6"/>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 name="Rectangle 5"/>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Rectangle: Rounded Corners 7"/>
            <p:cNvSpPr/>
            <p:nvPr userDrawn="1"/>
          </p:nvSpPr>
          <p:spPr>
            <a:xfrm>
              <a:off x="2831885" y="1050114"/>
              <a:ext cx="3868615" cy="8159261"/>
            </a:xfrm>
            <a:prstGeom prst="roundRect">
              <a:avLst>
                <a:gd name="adj" fmla="val 13394"/>
              </a:avLst>
            </a:prstGeom>
            <a:solidFill>
              <a:schemeClr val="bg2">
                <a:lumMod val="25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3" name="Rectangle: Rounded Corners 12"/>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Oval 8"/>
            <p:cNvSpPr/>
            <p:nvPr userDrawn="1"/>
          </p:nvSpPr>
          <p:spPr>
            <a:xfrm>
              <a:off x="4348798" y="1694059"/>
              <a:ext cx="95103" cy="9510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 name="Rectangle: Rounded Corners 9"/>
            <p:cNvSpPr/>
            <p:nvPr userDrawn="1"/>
          </p:nvSpPr>
          <p:spPr>
            <a:xfrm flipV="1">
              <a:off x="4538816" y="1701266"/>
              <a:ext cx="644770" cy="81083"/>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Oval 10"/>
            <p:cNvSpPr/>
            <p:nvPr userDrawn="1"/>
          </p:nvSpPr>
          <p:spPr>
            <a:xfrm>
              <a:off x="4699591" y="1373161"/>
              <a:ext cx="133203" cy="13320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2" name="Oval 11"/>
            <p:cNvSpPr/>
            <p:nvPr userDrawn="1"/>
          </p:nvSpPr>
          <p:spPr>
            <a:xfrm>
              <a:off x="4420522" y="8297836"/>
              <a:ext cx="691341" cy="69134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30" name="Picture Placeholder 6"/>
          <p:cNvSpPr>
            <a:spLocks noGrp="1"/>
          </p:cNvSpPr>
          <p:nvPr>
            <p:ph type="pic" sz="quarter" idx="15"/>
          </p:nvPr>
        </p:nvSpPr>
        <p:spPr>
          <a:xfrm>
            <a:off x="2565993" y="1626919"/>
            <a:ext cx="2012097" cy="3587864"/>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6" name="Title 1"/>
          <p:cNvSpPr>
            <a:spLocks noGrp="1"/>
          </p:cNvSpPr>
          <p:nvPr>
            <p:ph type="title" hasCustomPrompt="1"/>
          </p:nvPr>
        </p:nvSpPr>
        <p:spPr>
          <a:xfrm>
            <a:off x="5943471" y="2275664"/>
            <a:ext cx="4954433" cy="1089529"/>
          </a:xfrm>
        </p:spPr>
        <p:txBody>
          <a:bodyPr anchor="b">
            <a:spAutoFit/>
          </a:bodyPr>
          <a:lstStyle>
            <a:lvl1pPr algn="l">
              <a:defRPr/>
            </a:lvl1pPr>
          </a:lstStyle>
          <a:p>
            <a:r>
              <a:rPr kumimoji="1" lang="en-US" altLang="ja-JP"/>
              <a:t>Slide title (Arial Bold, 54 point)</a:t>
            </a:r>
            <a:endParaRPr kumimoji="1" lang="ja-JP" altLang="en-US"/>
          </a:p>
        </p:txBody>
      </p:sp>
      <p:sp>
        <p:nvSpPr>
          <p:cNvPr id="18" name="Text Placeholder 5"/>
          <p:cNvSpPr>
            <a:spLocks noGrp="1"/>
          </p:cNvSpPr>
          <p:nvPr>
            <p:ph type="body" sz="quarter" idx="12" hasCustomPrompt="1"/>
          </p:nvPr>
        </p:nvSpPr>
        <p:spPr>
          <a:xfrm>
            <a:off x="5956171" y="3574545"/>
            <a:ext cx="49544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174526495"/>
      </p:ext>
    </p:extLst>
  </p:cSld>
  <p:clrMapOvr>
    <a:masterClrMapping/>
  </p:clrMapOvr>
</p:sldLayout>
</file>

<file path=ppt/slideLayouts/slideLayout1051.xml><?xml version="1.0" encoding="utf-8"?>
<p:sldLayout xmlns:a="http://schemas.openxmlformats.org/drawingml/2006/main" xmlns:r="http://schemas.openxmlformats.org/officeDocument/2006/relationships" xmlns:p="http://schemas.openxmlformats.org/presentationml/2006/main" preserve="1" userDrawn="1">
  <p:cSld name="Phone black 2">
    <p:spTree>
      <p:nvGrpSpPr>
        <p:cNvPr id="1" name=""/>
        <p:cNvGrpSpPr/>
        <p:nvPr/>
      </p:nvGrpSpPr>
      <p:grpSpPr>
        <a:xfrm>
          <a:off x="0" y="0"/>
          <a:ext cx="0" cy="0"/>
          <a:chOff x="0" y="0"/>
          <a:chExt cx="0" cy="0"/>
        </a:xfrm>
      </p:grpSpPr>
      <p:grpSp>
        <p:nvGrpSpPr>
          <p:cNvPr id="25" name="Group 24"/>
          <p:cNvGrpSpPr/>
          <p:nvPr userDrawn="1"/>
        </p:nvGrpSpPr>
        <p:grpSpPr>
          <a:xfrm>
            <a:off x="1258594" y="932538"/>
            <a:ext cx="3554186" cy="5925464"/>
            <a:chOff x="1887889" y="1398589"/>
            <a:chExt cx="5331279" cy="8886825"/>
          </a:xfrm>
        </p:grpSpPr>
        <p:sp>
          <p:nvSpPr>
            <p:cNvPr id="6" name="Rectangle 5"/>
            <p:cNvSpPr/>
            <p:nvPr userDrawn="1"/>
          </p:nvSpPr>
          <p:spPr>
            <a:xfrm>
              <a:off x="1887889" y="394160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Rectangle 6"/>
            <p:cNvSpPr/>
            <p:nvPr userDrawn="1"/>
          </p:nvSpPr>
          <p:spPr>
            <a:xfrm>
              <a:off x="1887889" y="290887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8" name="Freeform: Shape 17"/>
            <p:cNvSpPr/>
            <p:nvPr userDrawn="1"/>
          </p:nvSpPr>
          <p:spPr>
            <a:xfrm>
              <a:off x="1943100" y="1398589"/>
              <a:ext cx="5276068" cy="8886825"/>
            </a:xfrm>
            <a:custGeom>
              <a:avLst/>
              <a:gdLst>
                <a:gd name="connsiteX0" fmla="*/ 706677 w 5276068"/>
                <a:gd name="connsiteY0" fmla="*/ 0 h 8886825"/>
                <a:gd name="connsiteX1" fmla="*/ 4569391 w 5276068"/>
                <a:gd name="connsiteY1" fmla="*/ 0 h 8886825"/>
                <a:gd name="connsiteX2" fmla="*/ 5276068 w 5276068"/>
                <a:gd name="connsiteY2" fmla="*/ 706677 h 8886825"/>
                <a:gd name="connsiteX3" fmla="*/ 5276068 w 5276068"/>
                <a:gd name="connsiteY3" fmla="*/ 8886825 h 8886825"/>
                <a:gd name="connsiteX4" fmla="*/ 0 w 5276068"/>
                <a:gd name="connsiteY4" fmla="*/ 8886825 h 8886825"/>
                <a:gd name="connsiteX5" fmla="*/ 0 w 5276068"/>
                <a:gd name="connsiteY5" fmla="*/ 706677 h 8886825"/>
                <a:gd name="connsiteX6" fmla="*/ 706677 w 5276068"/>
                <a:gd name="connsiteY6" fmla="*/ 0 h 888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068" h="8886825">
                  <a:moveTo>
                    <a:pt x="706677" y="0"/>
                  </a:moveTo>
                  <a:lnTo>
                    <a:pt x="4569391" y="0"/>
                  </a:lnTo>
                  <a:cubicBezTo>
                    <a:pt x="4959678" y="0"/>
                    <a:pt x="5276068" y="316390"/>
                    <a:pt x="5276068" y="706677"/>
                  </a:cubicBezTo>
                  <a:lnTo>
                    <a:pt x="5276068" y="8886825"/>
                  </a:lnTo>
                  <a:lnTo>
                    <a:pt x="0" y="8886825"/>
                  </a:lnTo>
                  <a:lnTo>
                    <a:pt x="0" y="706677"/>
                  </a:lnTo>
                  <a:cubicBezTo>
                    <a:pt x="0" y="316390"/>
                    <a:pt x="316390" y="0"/>
                    <a:pt x="706677" y="0"/>
                  </a:cubicBezTo>
                  <a:close/>
                </a:path>
              </a:pathLst>
            </a:custGeom>
            <a:solidFill>
              <a:schemeClr val="bg2">
                <a:lumMod val="25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16" name="Freeform: Shape 15"/>
            <p:cNvSpPr/>
            <p:nvPr userDrawn="1"/>
          </p:nvSpPr>
          <p:spPr>
            <a:xfrm>
              <a:off x="2312158" y="2908877"/>
              <a:ext cx="4537952" cy="7376536"/>
            </a:xfrm>
            <a:custGeom>
              <a:avLst/>
              <a:gdLst>
                <a:gd name="connsiteX0" fmla="*/ 63531 w 4537952"/>
                <a:gd name="connsiteY0" fmla="*/ 0 h 7376536"/>
                <a:gd name="connsiteX1" fmla="*/ 4474421 w 4537952"/>
                <a:gd name="connsiteY1" fmla="*/ 0 h 7376536"/>
                <a:gd name="connsiteX2" fmla="*/ 4537952 w 4537952"/>
                <a:gd name="connsiteY2" fmla="*/ 63531 h 7376536"/>
                <a:gd name="connsiteX3" fmla="*/ 4537952 w 4537952"/>
                <a:gd name="connsiteY3" fmla="*/ 7376536 h 7376536"/>
                <a:gd name="connsiteX4" fmla="*/ 0 w 4537952"/>
                <a:gd name="connsiteY4" fmla="*/ 7376536 h 7376536"/>
                <a:gd name="connsiteX5" fmla="*/ 0 w 4537952"/>
                <a:gd name="connsiteY5" fmla="*/ 63531 h 7376536"/>
                <a:gd name="connsiteX6" fmla="*/ 63531 w 4537952"/>
                <a:gd name="connsiteY6" fmla="*/ 0 h 737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7952" h="7376536">
                  <a:moveTo>
                    <a:pt x="63531" y="0"/>
                  </a:moveTo>
                  <a:lnTo>
                    <a:pt x="4474421" y="0"/>
                  </a:lnTo>
                  <a:cubicBezTo>
                    <a:pt x="4509508" y="0"/>
                    <a:pt x="4537952" y="28444"/>
                    <a:pt x="4537952" y="63531"/>
                  </a:cubicBezTo>
                  <a:lnTo>
                    <a:pt x="4537952" y="7376536"/>
                  </a:lnTo>
                  <a:lnTo>
                    <a:pt x="0" y="7376536"/>
                  </a:lnTo>
                  <a:lnTo>
                    <a:pt x="0" y="63531"/>
                  </a:lnTo>
                  <a:cubicBezTo>
                    <a:pt x="0" y="28444"/>
                    <a:pt x="28444" y="0"/>
                    <a:pt x="63531" y="0"/>
                  </a:cubicBezTo>
                  <a:close/>
                </a:path>
              </a:pathLst>
            </a:cu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10" name="Oval 9"/>
            <p:cNvSpPr/>
            <p:nvPr userDrawn="1"/>
          </p:nvSpPr>
          <p:spPr>
            <a:xfrm>
              <a:off x="4011886" y="2276809"/>
              <a:ext cx="129703" cy="1297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Rectangle: Rounded Corners 10"/>
            <p:cNvSpPr/>
            <p:nvPr userDrawn="1"/>
          </p:nvSpPr>
          <p:spPr>
            <a:xfrm flipV="1">
              <a:off x="4271035" y="2286638"/>
              <a:ext cx="879346" cy="11058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2" name="Oval 11"/>
            <p:cNvSpPr/>
            <p:nvPr userDrawn="1"/>
          </p:nvSpPr>
          <p:spPr>
            <a:xfrm>
              <a:off x="4490302" y="1839164"/>
              <a:ext cx="181664" cy="18166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1" name="Title 1"/>
          <p:cNvSpPr>
            <a:spLocks noGrp="1"/>
          </p:cNvSpPr>
          <p:nvPr>
            <p:ph type="title" hasCustomPrompt="1"/>
          </p:nvPr>
        </p:nvSpPr>
        <p:spPr>
          <a:xfrm>
            <a:off x="5943471" y="2275664"/>
            <a:ext cx="4954433" cy="1089529"/>
          </a:xfrm>
        </p:spPr>
        <p:txBody>
          <a:bodyPr anchor="b">
            <a:spAutoFit/>
          </a:bodyPr>
          <a:lstStyle>
            <a:lvl1pPr algn="l">
              <a:defRPr/>
            </a:lvl1pPr>
          </a:lstStyle>
          <a:p>
            <a:r>
              <a:rPr kumimoji="1" lang="en-US" altLang="ja-JP"/>
              <a:t>Slide title (Arial Bold, 54 point)</a:t>
            </a:r>
            <a:endParaRPr kumimoji="1" lang="ja-JP" altLang="en-US"/>
          </a:p>
        </p:txBody>
      </p:sp>
      <p:sp>
        <p:nvSpPr>
          <p:cNvPr id="23" name="Text Placeholder 5"/>
          <p:cNvSpPr>
            <a:spLocks noGrp="1"/>
          </p:cNvSpPr>
          <p:nvPr>
            <p:ph type="body" sz="quarter" idx="12" hasCustomPrompt="1"/>
          </p:nvPr>
        </p:nvSpPr>
        <p:spPr>
          <a:xfrm>
            <a:off x="5956171" y="3574545"/>
            <a:ext cx="49544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4" name="Picture Placeholder 6"/>
          <p:cNvSpPr>
            <a:spLocks noGrp="1"/>
          </p:cNvSpPr>
          <p:nvPr>
            <p:ph type="pic" sz="quarter" idx="15"/>
          </p:nvPr>
        </p:nvSpPr>
        <p:spPr>
          <a:xfrm>
            <a:off x="1561723" y="1965102"/>
            <a:ext cx="3000000" cy="489289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Tree>
    <p:extLst>
      <p:ext uri="{BB962C8B-B14F-4D97-AF65-F5344CB8AC3E}">
        <p14:creationId xmlns:p14="http://schemas.microsoft.com/office/powerpoint/2010/main" val="977354224"/>
      </p:ext>
    </p:extLst>
  </p:cSld>
  <p:clrMapOvr>
    <a:masterClrMapping/>
  </p:clrMapOvr>
</p:sldLayout>
</file>

<file path=ppt/slideLayouts/slideLayout105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5" name="Group 4"/>
          <p:cNvGrpSpPr/>
          <p:nvPr userDrawn="1"/>
        </p:nvGrpSpPr>
        <p:grpSpPr>
          <a:xfrm>
            <a:off x="1304218" y="945853"/>
            <a:ext cx="3507479" cy="4979612"/>
            <a:chOff x="3004457" y="476891"/>
            <a:chExt cx="5937704" cy="8428531"/>
          </a:xfrm>
        </p:grpSpPr>
        <p:sp>
          <p:nvSpPr>
            <p:cNvPr id="6" name="Rectangle: Rounded Corners 5"/>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Oval 6"/>
            <p:cNvSpPr/>
            <p:nvPr userDrawn="1"/>
          </p:nvSpPr>
          <p:spPr>
            <a:xfrm>
              <a:off x="5920703" y="774152"/>
              <a:ext cx="105212" cy="10521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8" name="Oval 7"/>
            <p:cNvSpPr/>
            <p:nvPr userDrawn="1"/>
          </p:nvSpPr>
          <p:spPr>
            <a:xfrm>
              <a:off x="5796194" y="8303721"/>
              <a:ext cx="354231" cy="35423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9" name="Rectangle: Rounded Corners 8"/>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0" name="Title 1"/>
          <p:cNvSpPr>
            <a:spLocks noGrp="1"/>
          </p:cNvSpPr>
          <p:nvPr>
            <p:ph type="title" hasCustomPrompt="1"/>
          </p:nvPr>
        </p:nvSpPr>
        <p:spPr>
          <a:xfrm>
            <a:off x="5943471" y="2275664"/>
            <a:ext cx="4954433" cy="1089529"/>
          </a:xfrm>
        </p:spPr>
        <p:txBody>
          <a:bodyPr anchor="b">
            <a:spAutoFit/>
          </a:bodyPr>
          <a:lstStyle>
            <a:lvl1pPr algn="l">
              <a:defRPr/>
            </a:lvl1pPr>
          </a:lstStyle>
          <a:p>
            <a:r>
              <a:rPr kumimoji="1" lang="en-US" altLang="ja-JP"/>
              <a:t>Slide title (Arial Bold, 54 point)</a:t>
            </a:r>
            <a:endParaRPr kumimoji="1" lang="ja-JP" altLang="en-US"/>
          </a:p>
        </p:txBody>
      </p:sp>
      <p:sp>
        <p:nvSpPr>
          <p:cNvPr id="12" name="Text Placeholder 5"/>
          <p:cNvSpPr>
            <a:spLocks noGrp="1"/>
          </p:cNvSpPr>
          <p:nvPr>
            <p:ph type="body" sz="quarter" idx="12" hasCustomPrompt="1"/>
          </p:nvPr>
        </p:nvSpPr>
        <p:spPr>
          <a:xfrm>
            <a:off x="5956171" y="3574545"/>
            <a:ext cx="49544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3" name="Picture Placeholder 6"/>
          <p:cNvSpPr>
            <a:spLocks noGrp="1"/>
          </p:cNvSpPr>
          <p:nvPr>
            <p:ph type="pic" sz="quarter" idx="15"/>
          </p:nvPr>
        </p:nvSpPr>
        <p:spPr>
          <a:xfrm>
            <a:off x="1537493" y="1403265"/>
            <a:ext cx="3048000" cy="405662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Tree>
    <p:extLst>
      <p:ext uri="{BB962C8B-B14F-4D97-AF65-F5344CB8AC3E}">
        <p14:creationId xmlns:p14="http://schemas.microsoft.com/office/powerpoint/2010/main" val="2126899421"/>
      </p:ext>
    </p:extLst>
  </p:cSld>
  <p:clrMapOvr>
    <a:masterClrMapping/>
  </p:clrMapOvr>
</p:sldLayout>
</file>

<file path=ppt/slideLayouts/slideLayout1053.xml><?xml version="1.0" encoding="utf-8"?>
<p:sldLayout xmlns:a="http://schemas.openxmlformats.org/drawingml/2006/main" xmlns:r="http://schemas.openxmlformats.org/officeDocument/2006/relationships" xmlns:p="http://schemas.openxmlformats.org/presentationml/2006/main" preserve="1" userDrawn="1">
  <p:cSld name="Phone and tablet 1">
    <p:spTree>
      <p:nvGrpSpPr>
        <p:cNvPr id="1" name=""/>
        <p:cNvGrpSpPr/>
        <p:nvPr/>
      </p:nvGrpSpPr>
      <p:grpSpPr>
        <a:xfrm>
          <a:off x="0" y="0"/>
          <a:ext cx="0" cy="0"/>
          <a:chOff x="0" y="0"/>
          <a:chExt cx="0" cy="0"/>
        </a:xfrm>
      </p:grpSpPr>
      <p:grpSp>
        <p:nvGrpSpPr>
          <p:cNvPr id="15" name="Group 14"/>
          <p:cNvGrpSpPr/>
          <p:nvPr userDrawn="1"/>
        </p:nvGrpSpPr>
        <p:grpSpPr>
          <a:xfrm>
            <a:off x="7389122" y="932536"/>
            <a:ext cx="3507479" cy="4979612"/>
            <a:chOff x="3004457" y="476891"/>
            <a:chExt cx="5937704" cy="8428531"/>
          </a:xfrm>
        </p:grpSpPr>
        <p:sp>
          <p:nvSpPr>
            <p:cNvPr id="16" name="Rectangle: Rounded Corners 15"/>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7" name="Oval 16"/>
            <p:cNvSpPr/>
            <p:nvPr userDrawn="1"/>
          </p:nvSpPr>
          <p:spPr>
            <a:xfrm>
              <a:off x="5920703" y="774152"/>
              <a:ext cx="105212" cy="10521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18" name="Oval 17"/>
            <p:cNvSpPr/>
            <p:nvPr userDrawn="1"/>
          </p:nvSpPr>
          <p:spPr>
            <a:xfrm>
              <a:off x="5796194" y="8303721"/>
              <a:ext cx="354231" cy="35423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19" name="Rectangle: Rounded Corners 18"/>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20" name="Group 19"/>
          <p:cNvGrpSpPr/>
          <p:nvPr userDrawn="1"/>
        </p:nvGrpSpPr>
        <p:grpSpPr>
          <a:xfrm>
            <a:off x="5800239" y="2180504"/>
            <a:ext cx="1793932" cy="3744961"/>
            <a:chOff x="2791402" y="1050114"/>
            <a:chExt cx="3909098" cy="8159261"/>
          </a:xfrm>
        </p:grpSpPr>
        <p:sp>
          <p:nvSpPr>
            <p:cNvPr id="21" name="Rectangle 20"/>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2" name="Rectangle 21"/>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3" name="Rectangle: Rounded Corners 22"/>
            <p:cNvSpPr/>
            <p:nvPr userDrawn="1"/>
          </p:nvSpPr>
          <p:spPr>
            <a:xfrm>
              <a:off x="2831885" y="1050114"/>
              <a:ext cx="3868615" cy="8159261"/>
            </a:xfrm>
            <a:prstGeom prst="roundRect">
              <a:avLst>
                <a:gd name="adj" fmla="val 13394"/>
              </a:avLst>
            </a:prstGeom>
            <a:solidFill>
              <a:srgbClr val="F8F8F8"/>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4" name="Rectangle: Rounded Corners 23"/>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5" name="Oval 24"/>
            <p:cNvSpPr/>
            <p:nvPr userDrawn="1"/>
          </p:nvSpPr>
          <p:spPr>
            <a:xfrm>
              <a:off x="4348798" y="1694059"/>
              <a:ext cx="95103" cy="951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6" name="Rectangle: Rounded Corners 25"/>
            <p:cNvSpPr/>
            <p:nvPr userDrawn="1"/>
          </p:nvSpPr>
          <p:spPr>
            <a:xfrm flipV="1">
              <a:off x="4538816" y="1701266"/>
              <a:ext cx="644770" cy="8108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7" name="Oval 26"/>
            <p:cNvSpPr/>
            <p:nvPr userDrawn="1"/>
          </p:nvSpPr>
          <p:spPr>
            <a:xfrm>
              <a:off x="4699591" y="1373161"/>
              <a:ext cx="133203" cy="1332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8" name="Oval 27"/>
            <p:cNvSpPr/>
            <p:nvPr userDrawn="1"/>
          </p:nvSpPr>
          <p:spPr>
            <a:xfrm>
              <a:off x="4420522" y="8297836"/>
              <a:ext cx="691341" cy="69134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31" name="Title 1"/>
          <p:cNvSpPr>
            <a:spLocks noGrp="1"/>
          </p:cNvSpPr>
          <p:nvPr>
            <p:ph type="title" hasCustomPrompt="1"/>
          </p:nvPr>
        </p:nvSpPr>
        <p:spPr>
          <a:xfrm>
            <a:off x="935569" y="1777066"/>
            <a:ext cx="3407833" cy="1588127"/>
          </a:xfrm>
        </p:spPr>
        <p:txBody>
          <a:bodyPr anchor="b">
            <a:spAutoFit/>
          </a:bodyPr>
          <a:lstStyle>
            <a:lvl1pPr algn="l">
              <a:defRPr/>
            </a:lvl1pPr>
          </a:lstStyle>
          <a:p>
            <a:r>
              <a:rPr kumimoji="1" lang="en-US" altLang="ja-JP"/>
              <a:t>Slide title (Arial Bold, 54 point)</a:t>
            </a:r>
            <a:endParaRPr kumimoji="1" lang="ja-JP" altLang="en-US"/>
          </a:p>
        </p:txBody>
      </p:sp>
      <p:sp>
        <p:nvSpPr>
          <p:cNvPr id="33" name="Text Placeholder 5"/>
          <p:cNvSpPr>
            <a:spLocks noGrp="1"/>
          </p:cNvSpPr>
          <p:nvPr>
            <p:ph type="body" sz="quarter" idx="12" hasCustomPrompt="1"/>
          </p:nvPr>
        </p:nvSpPr>
        <p:spPr>
          <a:xfrm>
            <a:off x="948268" y="3574545"/>
            <a:ext cx="33951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5" name="Picture Placeholder 6"/>
          <p:cNvSpPr>
            <a:spLocks noGrp="1"/>
          </p:cNvSpPr>
          <p:nvPr>
            <p:ph type="pic" sz="quarter" idx="15"/>
          </p:nvPr>
        </p:nvSpPr>
        <p:spPr>
          <a:xfrm>
            <a:off x="7630583" y="1403265"/>
            <a:ext cx="3048000" cy="405662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36" name="Picture Placeholder 6"/>
          <p:cNvSpPr>
            <a:spLocks noGrp="1"/>
          </p:cNvSpPr>
          <p:nvPr>
            <p:ph type="pic" sz="quarter" idx="16"/>
          </p:nvPr>
        </p:nvSpPr>
        <p:spPr>
          <a:xfrm>
            <a:off x="5959990" y="2708801"/>
            <a:ext cx="1480095" cy="268549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Tree>
    <p:extLst>
      <p:ext uri="{BB962C8B-B14F-4D97-AF65-F5344CB8AC3E}">
        <p14:creationId xmlns:p14="http://schemas.microsoft.com/office/powerpoint/2010/main" val="2349787399"/>
      </p:ext>
    </p:extLst>
  </p:cSld>
  <p:clrMapOvr>
    <a:masterClrMapping/>
  </p:clrMapOvr>
</p:sldLayout>
</file>

<file path=ppt/slideLayouts/slideLayout1054.xml><?xml version="1.0" encoding="utf-8"?>
<p:sldLayout xmlns:a="http://schemas.openxmlformats.org/drawingml/2006/main" xmlns:r="http://schemas.openxmlformats.org/officeDocument/2006/relationships" xmlns:p="http://schemas.openxmlformats.org/presentationml/2006/main" preserve="1" userDrawn="1">
  <p:cSld name="Phone and tablet 2">
    <p:bg>
      <p:bgPr>
        <a:solidFill>
          <a:schemeClr val="tx1"/>
        </a:solidFill>
        <a:effectLst/>
      </p:bgPr>
    </p:bg>
    <p:spTree>
      <p:nvGrpSpPr>
        <p:cNvPr id="1" name=""/>
        <p:cNvGrpSpPr/>
        <p:nvPr/>
      </p:nvGrpSpPr>
      <p:grpSpPr>
        <a:xfrm>
          <a:off x="0" y="0"/>
          <a:ext cx="0" cy="0"/>
          <a:chOff x="0" y="0"/>
          <a:chExt cx="0" cy="0"/>
        </a:xfrm>
      </p:grpSpPr>
      <p:grpSp>
        <p:nvGrpSpPr>
          <p:cNvPr id="43" name="Group 42"/>
          <p:cNvGrpSpPr/>
          <p:nvPr userDrawn="1"/>
        </p:nvGrpSpPr>
        <p:grpSpPr>
          <a:xfrm>
            <a:off x="7389122" y="932536"/>
            <a:ext cx="3507479" cy="4979612"/>
            <a:chOff x="3004457" y="476891"/>
            <a:chExt cx="5937704" cy="8428531"/>
          </a:xfrm>
        </p:grpSpPr>
        <p:sp>
          <p:nvSpPr>
            <p:cNvPr id="44" name="Rectangle: Rounded Corners 43"/>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5" name="Oval 44"/>
            <p:cNvSpPr/>
            <p:nvPr userDrawn="1"/>
          </p:nvSpPr>
          <p:spPr>
            <a:xfrm>
              <a:off x="5920703" y="774152"/>
              <a:ext cx="105212" cy="10521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46" name="Oval 45"/>
            <p:cNvSpPr/>
            <p:nvPr userDrawn="1"/>
          </p:nvSpPr>
          <p:spPr>
            <a:xfrm>
              <a:off x="5796194" y="8303721"/>
              <a:ext cx="354231" cy="35423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47" name="Rectangle: Rounded Corners 46"/>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48" name="Group 47"/>
          <p:cNvGrpSpPr/>
          <p:nvPr userDrawn="1"/>
        </p:nvGrpSpPr>
        <p:grpSpPr>
          <a:xfrm>
            <a:off x="5800239" y="2180504"/>
            <a:ext cx="1793932" cy="3744961"/>
            <a:chOff x="2791402" y="1050114"/>
            <a:chExt cx="3909098" cy="8159261"/>
          </a:xfrm>
        </p:grpSpPr>
        <p:sp>
          <p:nvSpPr>
            <p:cNvPr id="49" name="Rectangle 48"/>
            <p:cNvSpPr/>
            <p:nvPr userDrawn="1"/>
          </p:nvSpPr>
          <p:spPr>
            <a:xfrm>
              <a:off x="2791402" y="2914753"/>
              <a:ext cx="128588" cy="5087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0" name="Rectangle 49"/>
            <p:cNvSpPr/>
            <p:nvPr userDrawn="1"/>
          </p:nvSpPr>
          <p:spPr>
            <a:xfrm>
              <a:off x="2791402" y="2157516"/>
              <a:ext cx="128588" cy="5087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1" name="Rectangle: Rounded Corners 50"/>
            <p:cNvSpPr/>
            <p:nvPr userDrawn="1"/>
          </p:nvSpPr>
          <p:spPr>
            <a:xfrm>
              <a:off x="2831885" y="1050114"/>
              <a:ext cx="3868615" cy="8159261"/>
            </a:xfrm>
            <a:prstGeom prst="roundRect">
              <a:avLst>
                <a:gd name="adj" fmla="val 13394"/>
              </a:avLst>
            </a:prstGeom>
            <a:solidFill>
              <a:srgbClr val="F8F8F8"/>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2" name="Rectangle: Rounded Corners 51"/>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3" name="Oval 52"/>
            <p:cNvSpPr/>
            <p:nvPr userDrawn="1"/>
          </p:nvSpPr>
          <p:spPr>
            <a:xfrm>
              <a:off x="4348798" y="1694059"/>
              <a:ext cx="95103" cy="951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4" name="Rectangle: Rounded Corners 53"/>
            <p:cNvSpPr/>
            <p:nvPr userDrawn="1"/>
          </p:nvSpPr>
          <p:spPr>
            <a:xfrm flipV="1">
              <a:off x="4538816" y="1701266"/>
              <a:ext cx="644770" cy="8108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5" name="Oval 54"/>
            <p:cNvSpPr/>
            <p:nvPr userDrawn="1"/>
          </p:nvSpPr>
          <p:spPr>
            <a:xfrm>
              <a:off x="4699591" y="1373161"/>
              <a:ext cx="133203" cy="1332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6" name="Oval 55"/>
            <p:cNvSpPr/>
            <p:nvPr userDrawn="1"/>
          </p:nvSpPr>
          <p:spPr>
            <a:xfrm>
              <a:off x="4420522" y="8297836"/>
              <a:ext cx="691341" cy="69134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7" name="Title 1"/>
          <p:cNvSpPr>
            <a:spLocks noGrp="1"/>
          </p:cNvSpPr>
          <p:nvPr>
            <p:ph type="title" hasCustomPrompt="1"/>
          </p:nvPr>
        </p:nvSpPr>
        <p:spPr>
          <a:xfrm>
            <a:off x="935569" y="1777066"/>
            <a:ext cx="3407833" cy="1588127"/>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58" name="Text Placeholder 5"/>
          <p:cNvSpPr>
            <a:spLocks noGrp="1"/>
          </p:cNvSpPr>
          <p:nvPr>
            <p:ph type="body" sz="quarter" idx="12" hasCustomPrompt="1"/>
          </p:nvPr>
        </p:nvSpPr>
        <p:spPr>
          <a:xfrm>
            <a:off x="948268" y="3574545"/>
            <a:ext cx="3395133" cy="387735"/>
          </a:xfrm>
          <a:prstGeom prst="rect">
            <a:avLst/>
          </a:prstGeom>
        </p:spPr>
        <p:txBody>
          <a:bodyPr anchor="t">
            <a:spAutoFit/>
          </a:bodyPr>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59" name="Picture Placeholder 6"/>
          <p:cNvSpPr>
            <a:spLocks noGrp="1"/>
          </p:cNvSpPr>
          <p:nvPr>
            <p:ph type="pic" sz="quarter" idx="15"/>
          </p:nvPr>
        </p:nvSpPr>
        <p:spPr>
          <a:xfrm>
            <a:off x="7630583" y="1403265"/>
            <a:ext cx="3048000" cy="405662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0" name="Picture Placeholder 6"/>
          <p:cNvSpPr>
            <a:spLocks noGrp="1"/>
          </p:cNvSpPr>
          <p:nvPr>
            <p:ph type="pic" sz="quarter" idx="16"/>
          </p:nvPr>
        </p:nvSpPr>
        <p:spPr>
          <a:xfrm>
            <a:off x="5959990" y="2708801"/>
            <a:ext cx="1480095" cy="268549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Tree>
    <p:extLst>
      <p:ext uri="{BB962C8B-B14F-4D97-AF65-F5344CB8AC3E}">
        <p14:creationId xmlns:p14="http://schemas.microsoft.com/office/powerpoint/2010/main" val="2252097892"/>
      </p:ext>
    </p:extLst>
  </p:cSld>
  <p:clrMapOvr>
    <a:masterClrMapping/>
  </p:clrMapOvr>
</p:sldLayout>
</file>

<file path=ppt/slideLayouts/slideLayout1055.xml><?xml version="1.0" encoding="utf-8"?>
<p:sldLayout xmlns:a="http://schemas.openxmlformats.org/drawingml/2006/main" xmlns:r="http://schemas.openxmlformats.org/officeDocument/2006/relationships" xmlns:p="http://schemas.openxmlformats.org/presentationml/2006/main" preserve="1" userDrawn="1">
  <p:cSld name="laptop 1">
    <p:spTree>
      <p:nvGrpSpPr>
        <p:cNvPr id="1" name=""/>
        <p:cNvGrpSpPr/>
        <p:nvPr/>
      </p:nvGrpSpPr>
      <p:grpSpPr>
        <a:xfrm>
          <a:off x="0" y="0"/>
          <a:ext cx="0" cy="0"/>
          <a:chOff x="0" y="0"/>
          <a:chExt cx="0" cy="0"/>
        </a:xfrm>
      </p:grpSpPr>
      <p:grpSp>
        <p:nvGrpSpPr>
          <p:cNvPr id="5" name="Group 4"/>
          <p:cNvGrpSpPr/>
          <p:nvPr userDrawn="1"/>
        </p:nvGrpSpPr>
        <p:grpSpPr>
          <a:xfrm>
            <a:off x="935568" y="1704434"/>
            <a:ext cx="6033611" cy="3448073"/>
            <a:chOff x="1320800" y="1790165"/>
            <a:chExt cx="10669666" cy="6096534"/>
          </a:xfrm>
        </p:grpSpPr>
        <p:sp>
          <p:nvSpPr>
            <p:cNvPr id="6" name="Rectangle: Rounded Corners 5"/>
            <p:cNvSpPr/>
            <p:nvPr/>
          </p:nvSpPr>
          <p:spPr>
            <a:xfrm>
              <a:off x="2342657" y="1790165"/>
              <a:ext cx="8635566" cy="6071101"/>
            </a:xfrm>
            <a:prstGeom prst="roundRect">
              <a:avLst>
                <a:gd name="adj" fmla="val 4479"/>
              </a:avLst>
            </a:prstGeom>
            <a:solidFill>
              <a:schemeClr val="bg2">
                <a:lumMod val="25000"/>
              </a:schemeClr>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Freeform: Shape 6"/>
            <p:cNvSpPr/>
            <p:nvPr/>
          </p:nvSpPr>
          <p:spPr>
            <a:xfrm>
              <a:off x="1321705" y="7765770"/>
              <a:ext cx="10667856" cy="120929"/>
            </a:xfrm>
            <a:custGeom>
              <a:avLst/>
              <a:gdLst>
                <a:gd name="connsiteX0" fmla="*/ 0 w 12407609"/>
                <a:gd name="connsiteY0" fmla="*/ 0 h 140651"/>
                <a:gd name="connsiteX1" fmla="*/ 54798 w 12407609"/>
                <a:gd name="connsiteY1" fmla="*/ 2767 h 140651"/>
                <a:gd name="connsiteX2" fmla="*/ 12407609 w 12407609"/>
                <a:gd name="connsiteY2" fmla="*/ 2767 h 140651"/>
                <a:gd name="connsiteX3" fmla="*/ 12326342 w 12407609"/>
                <a:gd name="connsiteY3" fmla="*/ 41916 h 140651"/>
                <a:gd name="connsiteX4" fmla="*/ 11837287 w 12407609"/>
                <a:gd name="connsiteY4" fmla="*/ 140651 h 140651"/>
                <a:gd name="connsiteX5" fmla="*/ 576066 w 12407609"/>
                <a:gd name="connsiteY5" fmla="*/ 140651 h 140651"/>
                <a:gd name="connsiteX6" fmla="*/ 87012 w 12407609"/>
                <a:gd name="connsiteY6" fmla="*/ 41916 h 14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7609" h="140651">
                  <a:moveTo>
                    <a:pt x="0" y="0"/>
                  </a:moveTo>
                  <a:lnTo>
                    <a:pt x="54798" y="2767"/>
                  </a:lnTo>
                  <a:lnTo>
                    <a:pt x="12407609" y="2767"/>
                  </a:lnTo>
                  <a:lnTo>
                    <a:pt x="12326342" y="41916"/>
                  </a:lnTo>
                  <a:cubicBezTo>
                    <a:pt x="12176026" y="105494"/>
                    <a:pt x="12010762" y="140651"/>
                    <a:pt x="11837287" y="140651"/>
                  </a:cubicBezTo>
                  <a:lnTo>
                    <a:pt x="576066" y="140651"/>
                  </a:lnTo>
                  <a:cubicBezTo>
                    <a:pt x="402591" y="140651"/>
                    <a:pt x="237327" y="105494"/>
                    <a:pt x="87012" y="41916"/>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8" name="Rectangle: Rounded Corners 7"/>
            <p:cNvSpPr/>
            <p:nvPr/>
          </p:nvSpPr>
          <p:spPr>
            <a:xfrm>
              <a:off x="1320800" y="7666147"/>
              <a:ext cx="10669666" cy="102001"/>
            </a:xfrm>
            <a:prstGeom prst="roundRect">
              <a:avLst/>
            </a:prstGeom>
            <a:solidFill>
              <a:srgbClr val="B2B2B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Freeform: Shape 8"/>
            <p:cNvSpPr/>
            <p:nvPr/>
          </p:nvSpPr>
          <p:spPr>
            <a:xfrm>
              <a:off x="5830616" y="7666148"/>
              <a:ext cx="1650037" cy="71543"/>
            </a:xfrm>
            <a:custGeom>
              <a:avLst/>
              <a:gdLst>
                <a:gd name="connsiteX0" fmla="*/ 0 w 1919131"/>
                <a:gd name="connsiteY0" fmla="*/ 0 h 83211"/>
                <a:gd name="connsiteX1" fmla="*/ 1919131 w 1919131"/>
                <a:gd name="connsiteY1" fmla="*/ 0 h 83211"/>
                <a:gd name="connsiteX2" fmla="*/ 1916033 w 1919131"/>
                <a:gd name="connsiteY2" fmla="*/ 15344 h 83211"/>
                <a:gd name="connsiteX3" fmla="*/ 1813646 w 1919131"/>
                <a:gd name="connsiteY3" fmla="*/ 83211 h 83211"/>
                <a:gd name="connsiteX4" fmla="*/ 105484 w 1919131"/>
                <a:gd name="connsiteY4" fmla="*/ 83211 h 83211"/>
                <a:gd name="connsiteX5" fmla="*/ 3098 w 1919131"/>
                <a:gd name="connsiteY5" fmla="*/ 15344 h 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131" h="83211">
                  <a:moveTo>
                    <a:pt x="0" y="0"/>
                  </a:moveTo>
                  <a:lnTo>
                    <a:pt x="1919131" y="0"/>
                  </a:lnTo>
                  <a:lnTo>
                    <a:pt x="1916033" y="15344"/>
                  </a:lnTo>
                  <a:cubicBezTo>
                    <a:pt x="1899164" y="55227"/>
                    <a:pt x="1859673" y="83211"/>
                    <a:pt x="1813646" y="83211"/>
                  </a:cubicBezTo>
                  <a:lnTo>
                    <a:pt x="105484" y="83211"/>
                  </a:lnTo>
                  <a:cubicBezTo>
                    <a:pt x="59458" y="83211"/>
                    <a:pt x="19967" y="55227"/>
                    <a:pt x="3098" y="15344"/>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 name="Rectangle: Rounded Corners 9"/>
            <p:cNvSpPr/>
            <p:nvPr/>
          </p:nvSpPr>
          <p:spPr>
            <a:xfrm>
              <a:off x="2654660" y="2200716"/>
              <a:ext cx="8019384" cy="5003836"/>
            </a:xfrm>
            <a:prstGeom prst="roundRect">
              <a:avLst>
                <a:gd name="adj" fmla="val 595"/>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1" name="Title 1"/>
          <p:cNvSpPr>
            <a:spLocks noGrp="1"/>
          </p:cNvSpPr>
          <p:nvPr>
            <p:ph type="title" hasCustomPrompt="1"/>
          </p:nvPr>
        </p:nvSpPr>
        <p:spPr>
          <a:xfrm>
            <a:off x="7440085" y="1777066"/>
            <a:ext cx="3443817" cy="1588127"/>
          </a:xfrm>
        </p:spPr>
        <p:txBody>
          <a:bodyPr anchor="b">
            <a:spAutoFit/>
          </a:bodyPr>
          <a:lstStyle>
            <a:lvl1pPr algn="l">
              <a:defRPr/>
            </a:lvl1pPr>
          </a:lstStyle>
          <a:p>
            <a:r>
              <a:rPr kumimoji="1" lang="en-US" altLang="ja-JP"/>
              <a:t>Slide title (Arial Bold, 54 point)</a:t>
            </a:r>
            <a:endParaRPr kumimoji="1" lang="ja-JP" altLang="en-US"/>
          </a:p>
        </p:txBody>
      </p:sp>
      <p:sp>
        <p:nvSpPr>
          <p:cNvPr id="13" name="Text Placeholder 5"/>
          <p:cNvSpPr>
            <a:spLocks noGrp="1"/>
          </p:cNvSpPr>
          <p:nvPr>
            <p:ph type="body" sz="quarter" idx="12" hasCustomPrompt="1"/>
          </p:nvPr>
        </p:nvSpPr>
        <p:spPr>
          <a:xfrm>
            <a:off x="7452785" y="3574545"/>
            <a:ext cx="3443817"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5" name="Picture Placeholder 6"/>
          <p:cNvSpPr>
            <a:spLocks noGrp="1"/>
          </p:cNvSpPr>
          <p:nvPr>
            <p:ph type="pic" sz="quarter" idx="15"/>
          </p:nvPr>
        </p:nvSpPr>
        <p:spPr>
          <a:xfrm>
            <a:off x="1707995" y="1960084"/>
            <a:ext cx="4516757" cy="280661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Tree>
    <p:extLst>
      <p:ext uri="{BB962C8B-B14F-4D97-AF65-F5344CB8AC3E}">
        <p14:creationId xmlns:p14="http://schemas.microsoft.com/office/powerpoint/2010/main" val="1994971591"/>
      </p:ext>
    </p:extLst>
  </p:cSld>
  <p:clrMapOvr>
    <a:masterClrMapping/>
  </p:clrMapOvr>
</p:sldLayout>
</file>

<file path=ppt/slideLayouts/slideLayout1056.xml><?xml version="1.0" encoding="utf-8"?>
<p:sldLayout xmlns:a="http://schemas.openxmlformats.org/drawingml/2006/main" xmlns:r="http://schemas.openxmlformats.org/officeDocument/2006/relationships" xmlns:p="http://schemas.openxmlformats.org/presentationml/2006/main" preserve="1" userDrawn="1">
  <p:cSld name="laptop and phone 1">
    <p:spTree>
      <p:nvGrpSpPr>
        <p:cNvPr id="1" name=""/>
        <p:cNvGrpSpPr/>
        <p:nvPr/>
      </p:nvGrpSpPr>
      <p:grpSpPr>
        <a:xfrm>
          <a:off x="0" y="0"/>
          <a:ext cx="0" cy="0"/>
          <a:chOff x="0" y="0"/>
          <a:chExt cx="0" cy="0"/>
        </a:xfrm>
      </p:grpSpPr>
      <p:grpSp>
        <p:nvGrpSpPr>
          <p:cNvPr id="12" name="Group 11"/>
          <p:cNvGrpSpPr/>
          <p:nvPr userDrawn="1"/>
        </p:nvGrpSpPr>
        <p:grpSpPr>
          <a:xfrm>
            <a:off x="7888452" y="1482140"/>
            <a:ext cx="1406658" cy="2936499"/>
            <a:chOff x="2791402" y="1050114"/>
            <a:chExt cx="3909098" cy="8159261"/>
          </a:xfrm>
        </p:grpSpPr>
        <p:sp>
          <p:nvSpPr>
            <p:cNvPr id="13" name="Rectangle 12"/>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4" name="Rectangle 13"/>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5" name="Rectangle: Rounded Corners 14"/>
            <p:cNvSpPr/>
            <p:nvPr userDrawn="1"/>
          </p:nvSpPr>
          <p:spPr>
            <a:xfrm>
              <a:off x="2831885" y="1050114"/>
              <a:ext cx="3868615" cy="8159261"/>
            </a:xfrm>
            <a:prstGeom prst="roundRect">
              <a:avLst>
                <a:gd name="adj" fmla="val 13394"/>
              </a:avLst>
            </a:prstGeom>
            <a:solidFill>
              <a:schemeClr val="bg2">
                <a:lumMod val="25000"/>
              </a:schemeClr>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6" name="Rectangle: Rounded Corners 15"/>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7" name="Oval 16"/>
            <p:cNvSpPr/>
            <p:nvPr userDrawn="1"/>
          </p:nvSpPr>
          <p:spPr>
            <a:xfrm>
              <a:off x="4348798" y="1694059"/>
              <a:ext cx="95103" cy="951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8" name="Rectangle: Rounded Corners 17"/>
            <p:cNvSpPr/>
            <p:nvPr userDrawn="1"/>
          </p:nvSpPr>
          <p:spPr>
            <a:xfrm flipV="1">
              <a:off x="4538816" y="1701266"/>
              <a:ext cx="644770" cy="8108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9" name="Oval 18"/>
            <p:cNvSpPr/>
            <p:nvPr userDrawn="1"/>
          </p:nvSpPr>
          <p:spPr>
            <a:xfrm>
              <a:off x="4699591" y="1373161"/>
              <a:ext cx="133203" cy="1332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0" name="Oval 19"/>
            <p:cNvSpPr/>
            <p:nvPr userDrawn="1"/>
          </p:nvSpPr>
          <p:spPr>
            <a:xfrm>
              <a:off x="4420522" y="8297836"/>
              <a:ext cx="691341" cy="69134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5" name="Group 4"/>
          <p:cNvGrpSpPr/>
          <p:nvPr userDrawn="1"/>
        </p:nvGrpSpPr>
        <p:grpSpPr>
          <a:xfrm>
            <a:off x="2389874" y="984949"/>
            <a:ext cx="6033611" cy="3448073"/>
            <a:chOff x="1320800" y="1790165"/>
            <a:chExt cx="10669666" cy="6096534"/>
          </a:xfrm>
        </p:grpSpPr>
        <p:sp>
          <p:nvSpPr>
            <p:cNvPr id="6" name="Rectangle: Rounded Corners 5"/>
            <p:cNvSpPr/>
            <p:nvPr/>
          </p:nvSpPr>
          <p:spPr>
            <a:xfrm>
              <a:off x="2342657" y="1790165"/>
              <a:ext cx="8635566" cy="6071101"/>
            </a:xfrm>
            <a:prstGeom prst="roundRect">
              <a:avLst>
                <a:gd name="adj" fmla="val 4479"/>
              </a:avLst>
            </a:prstGeom>
            <a:solidFill>
              <a:schemeClr val="bg2">
                <a:lumMod val="25000"/>
              </a:schemeClr>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Freeform: Shape 6"/>
            <p:cNvSpPr/>
            <p:nvPr/>
          </p:nvSpPr>
          <p:spPr>
            <a:xfrm>
              <a:off x="1321705" y="7765770"/>
              <a:ext cx="10667856" cy="120929"/>
            </a:xfrm>
            <a:custGeom>
              <a:avLst/>
              <a:gdLst>
                <a:gd name="connsiteX0" fmla="*/ 0 w 12407609"/>
                <a:gd name="connsiteY0" fmla="*/ 0 h 140651"/>
                <a:gd name="connsiteX1" fmla="*/ 54798 w 12407609"/>
                <a:gd name="connsiteY1" fmla="*/ 2767 h 140651"/>
                <a:gd name="connsiteX2" fmla="*/ 12407609 w 12407609"/>
                <a:gd name="connsiteY2" fmla="*/ 2767 h 140651"/>
                <a:gd name="connsiteX3" fmla="*/ 12326342 w 12407609"/>
                <a:gd name="connsiteY3" fmla="*/ 41916 h 140651"/>
                <a:gd name="connsiteX4" fmla="*/ 11837287 w 12407609"/>
                <a:gd name="connsiteY4" fmla="*/ 140651 h 140651"/>
                <a:gd name="connsiteX5" fmla="*/ 576066 w 12407609"/>
                <a:gd name="connsiteY5" fmla="*/ 140651 h 140651"/>
                <a:gd name="connsiteX6" fmla="*/ 87012 w 12407609"/>
                <a:gd name="connsiteY6" fmla="*/ 41916 h 14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7609" h="140651">
                  <a:moveTo>
                    <a:pt x="0" y="0"/>
                  </a:moveTo>
                  <a:lnTo>
                    <a:pt x="54798" y="2767"/>
                  </a:lnTo>
                  <a:lnTo>
                    <a:pt x="12407609" y="2767"/>
                  </a:lnTo>
                  <a:lnTo>
                    <a:pt x="12326342" y="41916"/>
                  </a:lnTo>
                  <a:cubicBezTo>
                    <a:pt x="12176026" y="105494"/>
                    <a:pt x="12010762" y="140651"/>
                    <a:pt x="11837287" y="140651"/>
                  </a:cubicBezTo>
                  <a:lnTo>
                    <a:pt x="576066" y="140651"/>
                  </a:lnTo>
                  <a:cubicBezTo>
                    <a:pt x="402591" y="140651"/>
                    <a:pt x="237327" y="105494"/>
                    <a:pt x="87012" y="41916"/>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8" name="Rectangle: Rounded Corners 7"/>
            <p:cNvSpPr/>
            <p:nvPr/>
          </p:nvSpPr>
          <p:spPr>
            <a:xfrm>
              <a:off x="1320800" y="7666147"/>
              <a:ext cx="10669666" cy="102001"/>
            </a:xfrm>
            <a:prstGeom prst="roundRect">
              <a:avLst/>
            </a:prstGeom>
            <a:solidFill>
              <a:srgbClr val="B2B2B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Freeform: Shape 8"/>
            <p:cNvSpPr/>
            <p:nvPr/>
          </p:nvSpPr>
          <p:spPr>
            <a:xfrm>
              <a:off x="5830616" y="7666148"/>
              <a:ext cx="1650037" cy="71543"/>
            </a:xfrm>
            <a:custGeom>
              <a:avLst/>
              <a:gdLst>
                <a:gd name="connsiteX0" fmla="*/ 0 w 1919131"/>
                <a:gd name="connsiteY0" fmla="*/ 0 h 83211"/>
                <a:gd name="connsiteX1" fmla="*/ 1919131 w 1919131"/>
                <a:gd name="connsiteY1" fmla="*/ 0 h 83211"/>
                <a:gd name="connsiteX2" fmla="*/ 1916033 w 1919131"/>
                <a:gd name="connsiteY2" fmla="*/ 15344 h 83211"/>
                <a:gd name="connsiteX3" fmla="*/ 1813646 w 1919131"/>
                <a:gd name="connsiteY3" fmla="*/ 83211 h 83211"/>
                <a:gd name="connsiteX4" fmla="*/ 105484 w 1919131"/>
                <a:gd name="connsiteY4" fmla="*/ 83211 h 83211"/>
                <a:gd name="connsiteX5" fmla="*/ 3098 w 1919131"/>
                <a:gd name="connsiteY5" fmla="*/ 15344 h 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131" h="83211">
                  <a:moveTo>
                    <a:pt x="0" y="0"/>
                  </a:moveTo>
                  <a:lnTo>
                    <a:pt x="1919131" y="0"/>
                  </a:lnTo>
                  <a:lnTo>
                    <a:pt x="1916033" y="15344"/>
                  </a:lnTo>
                  <a:cubicBezTo>
                    <a:pt x="1899164" y="55227"/>
                    <a:pt x="1859673" y="83211"/>
                    <a:pt x="1813646" y="83211"/>
                  </a:cubicBezTo>
                  <a:lnTo>
                    <a:pt x="105484" y="83211"/>
                  </a:lnTo>
                  <a:cubicBezTo>
                    <a:pt x="59458" y="83211"/>
                    <a:pt x="19967" y="55227"/>
                    <a:pt x="3098" y="15344"/>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 name="Rectangle: Rounded Corners 9"/>
            <p:cNvSpPr/>
            <p:nvPr/>
          </p:nvSpPr>
          <p:spPr>
            <a:xfrm>
              <a:off x="2654660" y="2200716"/>
              <a:ext cx="8019384" cy="5003836"/>
            </a:xfrm>
            <a:prstGeom prst="roundRect">
              <a:avLst>
                <a:gd name="adj" fmla="val 595"/>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1" name="Picture Placeholder 6"/>
          <p:cNvSpPr>
            <a:spLocks noGrp="1"/>
          </p:cNvSpPr>
          <p:nvPr>
            <p:ph type="pic" sz="quarter" idx="15"/>
          </p:nvPr>
        </p:nvSpPr>
        <p:spPr>
          <a:xfrm>
            <a:off x="3162301" y="1240599"/>
            <a:ext cx="4516757" cy="280661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1" name="Picture Placeholder 6"/>
          <p:cNvSpPr>
            <a:spLocks noGrp="1"/>
          </p:cNvSpPr>
          <p:nvPr>
            <p:ph type="pic" sz="quarter" idx="16"/>
          </p:nvPr>
        </p:nvSpPr>
        <p:spPr>
          <a:xfrm>
            <a:off x="8019855" y="1890798"/>
            <a:ext cx="1160573" cy="2105748"/>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2" name="Title 1"/>
          <p:cNvSpPr>
            <a:spLocks noGrp="1"/>
          </p:cNvSpPr>
          <p:nvPr>
            <p:ph type="title" hasCustomPrompt="1"/>
          </p:nvPr>
        </p:nvSpPr>
        <p:spPr>
          <a:xfrm>
            <a:off x="935568" y="4805947"/>
            <a:ext cx="3816350" cy="1089529"/>
          </a:xfrm>
        </p:spPr>
        <p:txBody>
          <a:bodyPr anchor="ctr">
            <a:spAutoFit/>
          </a:bodyPr>
          <a:lstStyle>
            <a:lvl1pPr algn="r">
              <a:defRPr/>
            </a:lvl1pPr>
          </a:lstStyle>
          <a:p>
            <a:r>
              <a:rPr kumimoji="1" lang="en-US" altLang="ja-JP"/>
              <a:t>Slide title (Arial Bold, 54 point)</a:t>
            </a:r>
            <a:endParaRPr kumimoji="1" lang="ja-JP" altLang="en-US"/>
          </a:p>
        </p:txBody>
      </p:sp>
      <p:sp>
        <p:nvSpPr>
          <p:cNvPr id="23" name="Text Placeholder 5"/>
          <p:cNvSpPr>
            <a:spLocks noGrp="1"/>
          </p:cNvSpPr>
          <p:nvPr>
            <p:ph type="body" sz="quarter" idx="12" hasCustomPrompt="1"/>
          </p:nvPr>
        </p:nvSpPr>
        <p:spPr>
          <a:xfrm>
            <a:off x="5052647" y="5153661"/>
            <a:ext cx="5124287" cy="387735"/>
          </a:xfrm>
          <a:prstGeom prst="rect">
            <a:avLst/>
          </a:prstGeom>
        </p:spPr>
        <p:txBody>
          <a:bodyPr anchor="ctr">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694954040"/>
      </p:ext>
    </p:extLst>
  </p:cSld>
  <p:clrMapOvr>
    <a:masterClrMapping/>
  </p:clrMapOvr>
</p:sldLayout>
</file>

<file path=ppt/slideLayouts/slideLayout1057.xml><?xml version="1.0" encoding="utf-8"?>
<p:sldLayout xmlns:a="http://schemas.openxmlformats.org/drawingml/2006/main" xmlns:r="http://schemas.openxmlformats.org/officeDocument/2006/relationships" xmlns:p="http://schemas.openxmlformats.org/presentationml/2006/main" preserve="1" userDrawn="1">
  <p:cSld name="laptop 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10212" r="35458"/>
          <a:stretch/>
        </p:blipFill>
        <p:spPr>
          <a:xfrm>
            <a:off x="4751918" y="1"/>
            <a:ext cx="7440083" cy="5919159"/>
          </a:xfrm>
          <a:prstGeom prst="rect">
            <a:avLst/>
          </a:prstGeom>
        </p:spPr>
      </p:pic>
      <p:sp>
        <p:nvSpPr>
          <p:cNvPr id="3" name="Content Placeholder 2">
            <a:extLst>
              <a:ext uri="{FF2B5EF4-FFF2-40B4-BE49-F238E27FC236}">
                <a16:creationId xmlns:a16="http://schemas.microsoft.com/office/drawing/2014/main" id="{A81C125A-5A75-B646-A832-D2E0B2C1E3D9}"/>
              </a:ext>
            </a:extLst>
          </p:cNvPr>
          <p:cNvSpPr>
            <a:spLocks noGrp="1"/>
          </p:cNvSpPr>
          <p:nvPr>
            <p:ph sz="quarter" idx="16" hasCustomPrompt="1"/>
          </p:nvPr>
        </p:nvSpPr>
        <p:spPr>
          <a:xfrm>
            <a:off x="6212418" y="0"/>
            <a:ext cx="5979583" cy="5144294"/>
          </a:xfrm>
          <a:solidFill>
            <a:schemeClr val="bg1"/>
          </a:solidFill>
        </p:spPr>
        <p:txBody>
          <a:bodyPr/>
          <a:lstStyle/>
          <a:p>
            <a:pPr lvl="0"/>
            <a:r>
              <a:rPr lang="en-US"/>
              <a:t>Click to add picture, chart, etc.</a:t>
            </a:r>
          </a:p>
        </p:txBody>
      </p:sp>
      <p:sp>
        <p:nvSpPr>
          <p:cNvPr id="15" name="Title 1"/>
          <p:cNvSpPr>
            <a:spLocks noGrp="1"/>
          </p:cNvSpPr>
          <p:nvPr>
            <p:ph type="title" hasCustomPrompt="1"/>
          </p:nvPr>
        </p:nvSpPr>
        <p:spPr>
          <a:xfrm>
            <a:off x="935569" y="1777066"/>
            <a:ext cx="3407833" cy="1588127"/>
          </a:xfrm>
        </p:spPr>
        <p:txBody>
          <a:bodyPr anchor="b">
            <a:spAutoFit/>
          </a:bodyPr>
          <a:lstStyle>
            <a:lvl1pPr algn="l">
              <a:defRPr/>
            </a:lvl1pPr>
          </a:lstStyle>
          <a:p>
            <a:r>
              <a:rPr kumimoji="1" lang="en-US" altLang="ja-JP"/>
              <a:t>Slide title (Arial Bold, 54 point)</a:t>
            </a:r>
            <a:endParaRPr kumimoji="1" lang="ja-JP" altLang="en-US"/>
          </a:p>
        </p:txBody>
      </p:sp>
      <p:sp>
        <p:nvSpPr>
          <p:cNvPr id="16" name="Text Placeholder 5"/>
          <p:cNvSpPr>
            <a:spLocks noGrp="1"/>
          </p:cNvSpPr>
          <p:nvPr>
            <p:ph type="body" sz="quarter" idx="12" hasCustomPrompt="1"/>
          </p:nvPr>
        </p:nvSpPr>
        <p:spPr>
          <a:xfrm>
            <a:off x="948268" y="3574545"/>
            <a:ext cx="33951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850133498"/>
      </p:ext>
    </p:extLst>
  </p:cSld>
  <p:clrMapOvr>
    <a:masterClrMapping/>
  </p:clrMapOvr>
</p:sldLayout>
</file>

<file path=ppt/slideLayouts/slideLayout1058.xml><?xml version="1.0" encoding="utf-8"?>
<p:sldLayout xmlns:a="http://schemas.openxmlformats.org/drawingml/2006/main" xmlns:r="http://schemas.openxmlformats.org/officeDocument/2006/relationships" xmlns:p="http://schemas.openxmlformats.org/presentationml/2006/main" preserve="1" userDrawn="1">
  <p:cSld name="Flow en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45217D-F110-5D4B-9BCB-96106F916CFB}"/>
              </a:ext>
            </a:extLst>
          </p:cNvPr>
          <p:cNvSpPr>
            <a:spLocks noGrp="1"/>
          </p:cNvSpPr>
          <p:nvPr>
            <p:ph sz="quarter" idx="16" hasCustomPrompt="1"/>
          </p:nvPr>
        </p:nvSpPr>
        <p:spPr>
          <a:xfrm>
            <a:off x="6096001" y="932536"/>
            <a:ext cx="5160433" cy="4992928"/>
          </a:xfrm>
        </p:spPr>
        <p:txBody>
          <a:bodyPr/>
          <a:lstStyle/>
          <a:p>
            <a:pPr lvl="0"/>
            <a:r>
              <a:rPr lang="en-US"/>
              <a:t>Click to add picture, chart, etc.</a:t>
            </a:r>
          </a:p>
        </p:txBody>
      </p:sp>
      <p:sp>
        <p:nvSpPr>
          <p:cNvPr id="23" name="Title 1"/>
          <p:cNvSpPr>
            <a:spLocks noGrp="1"/>
          </p:cNvSpPr>
          <p:nvPr>
            <p:ph type="title" hasCustomPrompt="1"/>
          </p:nvPr>
        </p:nvSpPr>
        <p:spPr>
          <a:xfrm>
            <a:off x="935569" y="1777066"/>
            <a:ext cx="3407833" cy="1588127"/>
          </a:xfrm>
        </p:spPr>
        <p:txBody>
          <a:bodyPr anchor="b">
            <a:spAutoFit/>
          </a:bodyPr>
          <a:lstStyle>
            <a:lvl1pPr algn="l">
              <a:defRPr/>
            </a:lvl1pPr>
          </a:lstStyle>
          <a:p>
            <a:r>
              <a:rPr kumimoji="1" lang="en-US" altLang="ja-JP"/>
              <a:t>Slide title (Arial Bold, 54 point)</a:t>
            </a:r>
            <a:endParaRPr kumimoji="1" lang="ja-JP" altLang="en-US"/>
          </a:p>
        </p:txBody>
      </p:sp>
      <p:sp>
        <p:nvSpPr>
          <p:cNvPr id="24" name="Text Placeholder 5"/>
          <p:cNvSpPr>
            <a:spLocks noGrp="1"/>
          </p:cNvSpPr>
          <p:nvPr>
            <p:ph type="body" sz="quarter" idx="12" hasCustomPrompt="1"/>
          </p:nvPr>
        </p:nvSpPr>
        <p:spPr>
          <a:xfrm>
            <a:off x="948268" y="3574545"/>
            <a:ext cx="33951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838727991"/>
      </p:ext>
    </p:extLst>
  </p:cSld>
  <p:clrMapOvr>
    <a:masterClrMapping/>
  </p:clrMapOvr>
</p:sldLayout>
</file>

<file path=ppt/slideLayouts/slideLayout1059.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4" name="Title 1"/>
          <p:cNvSpPr>
            <a:spLocks noGrp="1"/>
          </p:cNvSpPr>
          <p:nvPr>
            <p:ph type="title" hasCustomPrompt="1"/>
          </p:nvPr>
        </p:nvSpPr>
        <p:spPr>
          <a:xfrm>
            <a:off x="935568" y="3239796"/>
            <a:ext cx="10320867" cy="590931"/>
          </a:xfrm>
        </p:spPr>
        <p:txBody>
          <a:bodyPr anchor="b">
            <a:spAutoFit/>
          </a:bodyPr>
          <a:lstStyle>
            <a:lvl1pPr algn="ctr">
              <a:defRPr sz="3600" spc="0">
                <a:solidFill>
                  <a:schemeClr val="bg1"/>
                </a:solidFill>
              </a:defRPr>
            </a:lvl1pPr>
          </a:lstStyle>
          <a:p>
            <a:r>
              <a:rPr kumimoji="1" lang="en-US" altLang="ja-JP"/>
              <a:t>Slide title (Arial Bold, 54 point)</a:t>
            </a:r>
            <a:endParaRPr kumimoji="1" lang="ja-JP" altLang="en-US"/>
          </a:p>
        </p:txBody>
      </p:sp>
      <p:sp>
        <p:nvSpPr>
          <p:cNvPr id="5" name="Text Placeholder 5"/>
          <p:cNvSpPr>
            <a:spLocks noGrp="1"/>
          </p:cNvSpPr>
          <p:nvPr>
            <p:ph type="body" sz="quarter" idx="15" hasCustomPrompt="1"/>
          </p:nvPr>
        </p:nvSpPr>
        <p:spPr>
          <a:xfrm>
            <a:off x="2015068" y="3870325"/>
            <a:ext cx="8161866" cy="420564"/>
          </a:xfrm>
          <a:prstGeom prst="rect">
            <a:avLst/>
          </a:prstGeom>
        </p:spPr>
        <p:txBody>
          <a:bodyPr anchor="t">
            <a:spAutoFit/>
          </a:bodyPr>
          <a:lstStyle>
            <a:lvl1pPr marL="0" indent="0" algn="ctr">
              <a:lnSpc>
                <a:spcPct val="100000"/>
              </a:lnSpc>
              <a:spcBef>
                <a:spcPts val="0"/>
              </a:spcBef>
              <a:buFontTx/>
              <a:buNone/>
              <a:defRPr sz="2133">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6" name="Text Placeholder 5"/>
          <p:cNvSpPr>
            <a:spLocks noGrp="1"/>
          </p:cNvSpPr>
          <p:nvPr>
            <p:ph type="body" sz="quarter" idx="16" hasCustomPrompt="1"/>
          </p:nvPr>
        </p:nvSpPr>
        <p:spPr>
          <a:xfrm>
            <a:off x="2015068" y="6127235"/>
            <a:ext cx="8161866" cy="426976"/>
          </a:xfrm>
          <a:prstGeom prst="rect">
            <a:avLst/>
          </a:prstGeom>
        </p:spPr>
        <p:txBody>
          <a:bodyPr anchor="b">
            <a:spAutoFit/>
          </a:bodyPr>
          <a:lstStyle>
            <a:lvl1pPr marL="0" indent="0" algn="ctr">
              <a:lnSpc>
                <a:spcPct val="130000"/>
              </a:lnSpc>
              <a:spcBef>
                <a:spcPts val="0"/>
              </a:spcBef>
              <a:buFontTx/>
              <a:buNone/>
              <a:defRPr sz="1867">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Tree>
    <p:extLst>
      <p:ext uri="{BB962C8B-B14F-4D97-AF65-F5344CB8AC3E}">
        <p14:creationId xmlns:p14="http://schemas.microsoft.com/office/powerpoint/2010/main" val="4969753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_4 arrows ">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99978F-5C8A-654A-9CF4-BB45586C5A5A}"/>
              </a:ext>
            </a:extLst>
          </p:cNvPr>
          <p:cNvSpPr/>
          <p:nvPr userDrawn="1"/>
        </p:nvSpPr>
        <p:spPr>
          <a:xfrm rot="16200000">
            <a:off x="1128873" y="2288187"/>
            <a:ext cx="1221144" cy="34788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dirty="0"/>
          </a:p>
        </p:txBody>
      </p:sp>
      <p:sp>
        <p:nvSpPr>
          <p:cNvPr id="15" name="Rectangle 14">
            <a:extLst>
              <a:ext uri="{FF2B5EF4-FFF2-40B4-BE49-F238E27FC236}">
                <a16:creationId xmlns:a16="http://schemas.microsoft.com/office/drawing/2014/main" id="{FF5A32BD-358C-CD4E-A5D6-7DBFED6E1F19}"/>
              </a:ext>
            </a:extLst>
          </p:cNvPr>
          <p:cNvSpPr/>
          <p:nvPr userDrawn="1"/>
        </p:nvSpPr>
        <p:spPr>
          <a:xfrm rot="16200000">
            <a:off x="1128873" y="988461"/>
            <a:ext cx="1221144" cy="34788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16" name="Rectangle 15">
            <a:extLst>
              <a:ext uri="{FF2B5EF4-FFF2-40B4-BE49-F238E27FC236}">
                <a16:creationId xmlns:a16="http://schemas.microsoft.com/office/drawing/2014/main" id="{5B93E66C-DDB7-3946-95E1-43E00FD0A766}"/>
              </a:ext>
            </a:extLst>
          </p:cNvPr>
          <p:cNvSpPr/>
          <p:nvPr userDrawn="1"/>
        </p:nvSpPr>
        <p:spPr>
          <a:xfrm rot="16200000">
            <a:off x="1130602" y="3583963"/>
            <a:ext cx="1221144" cy="3478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27" name="Text Placeholder 5"/>
          <p:cNvSpPr>
            <a:spLocks noGrp="1"/>
          </p:cNvSpPr>
          <p:nvPr>
            <p:ph type="body" sz="quarter" idx="26" hasCustomPrompt="1"/>
          </p:nvPr>
        </p:nvSpPr>
        <p:spPr>
          <a:xfrm>
            <a:off x="287571" y="3840061"/>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Category II</a:t>
            </a:r>
            <a:endParaRPr kumimoji="1" lang="ja-JP" altLang="en-US" dirty="0"/>
          </a:p>
        </p:txBody>
      </p:sp>
      <p:sp>
        <p:nvSpPr>
          <p:cNvPr id="7" name="Text Placeholder 5"/>
          <p:cNvSpPr>
            <a:spLocks noGrp="1"/>
          </p:cNvSpPr>
          <p:nvPr>
            <p:ph type="body" sz="quarter" idx="25" hasCustomPrompt="1"/>
          </p:nvPr>
        </p:nvSpPr>
        <p:spPr>
          <a:xfrm>
            <a:off x="287571" y="2592584"/>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Category I</a:t>
            </a:r>
            <a:endParaRPr kumimoji="1" lang="ja-JP" altLang="en-US" dirty="0"/>
          </a:p>
        </p:txBody>
      </p:sp>
      <p:sp>
        <p:nvSpPr>
          <p:cNvPr id="29" name="Text Placeholder 5"/>
          <p:cNvSpPr>
            <a:spLocks noGrp="1"/>
          </p:cNvSpPr>
          <p:nvPr>
            <p:ph type="body" sz="quarter" idx="27" hasCustomPrompt="1"/>
          </p:nvPr>
        </p:nvSpPr>
        <p:spPr>
          <a:xfrm>
            <a:off x="287571" y="5160717"/>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Category III</a:t>
            </a:r>
            <a:endParaRPr kumimoji="1" lang="ja-JP" altLang="en-US" dirty="0"/>
          </a:p>
        </p:txBody>
      </p:sp>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7" y="581102"/>
            <a:ext cx="8161867" cy="590931"/>
          </a:xfrm>
        </p:spPr>
        <p:txBody>
          <a:bodyPr anchor="ctr" anchorCtr="0">
            <a:spAutoFit/>
          </a:bodyPr>
          <a:lstStyle>
            <a:lvl1pPr algn="ctr">
              <a:defRPr/>
            </a:lvl1pPr>
          </a:lstStyle>
          <a:p>
            <a:r>
              <a:rPr kumimoji="1" lang="en-US" altLang="ja-JP" dirty="0"/>
              <a:t>Slide title (Arial Bold, 54 point)</a:t>
            </a:r>
            <a:endParaRPr kumimoji="1" lang="ja-JP" altLang="en-US" dirty="0"/>
          </a:p>
        </p:txBody>
      </p:sp>
      <p:sp>
        <p:nvSpPr>
          <p:cNvPr id="18" name="Text Placeholder 5">
            <a:extLst>
              <a:ext uri="{FF2B5EF4-FFF2-40B4-BE49-F238E27FC236}">
                <a16:creationId xmlns:a16="http://schemas.microsoft.com/office/drawing/2014/main" id="{FEF9F851-CAD1-344D-B6BB-BE33DA1A48B5}"/>
              </a:ext>
            </a:extLst>
          </p:cNvPr>
          <p:cNvSpPr>
            <a:spLocks noGrp="1"/>
          </p:cNvSpPr>
          <p:nvPr>
            <p:ph type="body" sz="quarter" idx="30" hasCustomPrompt="1"/>
          </p:nvPr>
        </p:nvSpPr>
        <p:spPr>
          <a:xfrm>
            <a:off x="3886177" y="3739228"/>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23" name="Text Placeholder 5">
            <a:extLst>
              <a:ext uri="{FF2B5EF4-FFF2-40B4-BE49-F238E27FC236}">
                <a16:creationId xmlns:a16="http://schemas.microsoft.com/office/drawing/2014/main" id="{919C210F-914E-6340-BE99-D70004771880}"/>
              </a:ext>
            </a:extLst>
          </p:cNvPr>
          <p:cNvSpPr>
            <a:spLocks noGrp="1"/>
          </p:cNvSpPr>
          <p:nvPr>
            <p:ph type="body" sz="quarter" idx="31" hasCustomPrompt="1"/>
          </p:nvPr>
        </p:nvSpPr>
        <p:spPr>
          <a:xfrm>
            <a:off x="3886177" y="2491752"/>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24" name="Text Placeholder 5">
            <a:extLst>
              <a:ext uri="{FF2B5EF4-FFF2-40B4-BE49-F238E27FC236}">
                <a16:creationId xmlns:a16="http://schemas.microsoft.com/office/drawing/2014/main" id="{6DCFDE83-AA09-FA4A-9F0F-6908C6D00A96}"/>
              </a:ext>
            </a:extLst>
          </p:cNvPr>
          <p:cNvSpPr>
            <a:spLocks noGrp="1"/>
          </p:cNvSpPr>
          <p:nvPr>
            <p:ph type="body" sz="quarter" idx="32" hasCustomPrompt="1"/>
          </p:nvPr>
        </p:nvSpPr>
        <p:spPr>
          <a:xfrm>
            <a:off x="3886177" y="5059884"/>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2427138778"/>
      </p:ext>
    </p:extLst>
  </p:cSld>
  <p:clrMapOvr>
    <a:masterClrMapping/>
  </p:clrMapOvr>
</p:sldLayout>
</file>

<file path=ppt/slideLayouts/slideLayout1060.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3" name="Text Placeholder 5"/>
          <p:cNvSpPr>
            <a:spLocks noGrp="1"/>
          </p:cNvSpPr>
          <p:nvPr>
            <p:ph type="body" sz="quarter" idx="18" hasCustomPrompt="1"/>
          </p:nvPr>
        </p:nvSpPr>
        <p:spPr>
          <a:xfrm rot="18900000">
            <a:off x="426963" y="1440086"/>
            <a:ext cx="3977213" cy="3977826"/>
          </a:xfrm>
          <a:prstGeom prst="ellipse">
            <a:avLst/>
          </a:prstGeom>
          <a:solidFill>
            <a:schemeClr val="bg1">
              <a:lumMod val="95000"/>
            </a:schemeClr>
          </a:solidFill>
        </p:spPr>
        <p:txBody>
          <a:bodyPr anchor="b">
            <a:noAutofit/>
          </a:bodyPr>
          <a:lstStyle>
            <a:lvl1pPr marL="0" indent="0" algn="just">
              <a:lnSpc>
                <a:spcPct val="100000"/>
              </a:lnSpc>
              <a:spcBef>
                <a:spcPts val="0"/>
              </a:spcBef>
              <a:buFontTx/>
              <a:buNone/>
              <a:defRPr sz="1867">
                <a:solidFill>
                  <a:schemeClr val="tx2"/>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 </a:t>
            </a:r>
            <a:endParaRPr kumimoji="1" lang="ja-JP" altLang="en-US"/>
          </a:p>
        </p:txBody>
      </p:sp>
      <p:sp>
        <p:nvSpPr>
          <p:cNvPr id="6" name="Title 1"/>
          <p:cNvSpPr>
            <a:spLocks noGrp="1"/>
          </p:cNvSpPr>
          <p:nvPr>
            <p:ph type="title" hasCustomPrompt="1"/>
          </p:nvPr>
        </p:nvSpPr>
        <p:spPr>
          <a:xfrm>
            <a:off x="942623" y="2090330"/>
            <a:ext cx="2945889" cy="1588127"/>
          </a:xfrm>
        </p:spPr>
        <p:txBody>
          <a:bodyPr anchor="b">
            <a:spAutoFit/>
          </a:bodyPr>
          <a:lstStyle>
            <a:lvl1pPr algn="ctr">
              <a:defRPr sz="3600" spc="0">
                <a:solidFill>
                  <a:schemeClr val="bg1"/>
                </a:solidFill>
              </a:defRPr>
            </a:lvl1pPr>
          </a:lstStyle>
          <a:p>
            <a:r>
              <a:rPr kumimoji="1" lang="en-US" altLang="ja-JP"/>
              <a:t>Slide title (Arial Bold, 54 point)</a:t>
            </a:r>
            <a:endParaRPr kumimoji="1" lang="ja-JP" altLang="en-US"/>
          </a:p>
        </p:txBody>
      </p:sp>
      <p:sp>
        <p:nvSpPr>
          <p:cNvPr id="7" name="Text Placeholder 5"/>
          <p:cNvSpPr>
            <a:spLocks noGrp="1"/>
          </p:cNvSpPr>
          <p:nvPr>
            <p:ph type="body" sz="quarter" idx="15" hasCustomPrompt="1"/>
          </p:nvPr>
        </p:nvSpPr>
        <p:spPr>
          <a:xfrm>
            <a:off x="942624" y="3722460"/>
            <a:ext cx="2945889" cy="379656"/>
          </a:xfrm>
          <a:prstGeom prst="rect">
            <a:avLst/>
          </a:prstGeom>
        </p:spPr>
        <p:txBody>
          <a:bodyPr anchor="t">
            <a:spAutoFit/>
          </a:bodyPr>
          <a:lstStyle>
            <a:lvl1pPr marL="0" indent="0" algn="ctr">
              <a:lnSpc>
                <a:spcPct val="100000"/>
              </a:lnSpc>
              <a:spcBef>
                <a:spcPts val="0"/>
              </a:spcBef>
              <a:buFontTx/>
              <a:buNone/>
              <a:defRPr sz="1867">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(Arial, 28 point)</a:t>
            </a:r>
            <a:endParaRPr kumimoji="1" lang="ja-JP" altLang="en-US"/>
          </a:p>
        </p:txBody>
      </p:sp>
      <p:sp>
        <p:nvSpPr>
          <p:cNvPr id="4" name="Text Placeholder 3">
            <a:extLst>
              <a:ext uri="{FF2B5EF4-FFF2-40B4-BE49-F238E27FC236}">
                <a16:creationId xmlns:a16="http://schemas.microsoft.com/office/drawing/2014/main" id="{2044C2AF-18C5-4E4B-A174-6726235A2FA0}"/>
              </a:ext>
            </a:extLst>
          </p:cNvPr>
          <p:cNvSpPr>
            <a:spLocks noGrp="1"/>
          </p:cNvSpPr>
          <p:nvPr>
            <p:ph type="body" sz="quarter" idx="19"/>
          </p:nvPr>
        </p:nvSpPr>
        <p:spPr>
          <a:xfrm>
            <a:off x="4842119" y="926184"/>
            <a:ext cx="6997700" cy="135421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4053304"/>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5" name="Text Placeholder 5"/>
          <p:cNvSpPr>
            <a:spLocks noGrp="1"/>
          </p:cNvSpPr>
          <p:nvPr>
            <p:ph type="body" sz="quarter" idx="18" hasCustomPrompt="1"/>
          </p:nvPr>
        </p:nvSpPr>
        <p:spPr>
          <a:xfrm rot="18900000">
            <a:off x="981785" y="1544812"/>
            <a:ext cx="3766736" cy="3767317"/>
          </a:xfrm>
          <a:prstGeom prst="ellipse">
            <a:avLst/>
          </a:prstGeom>
          <a:solidFill>
            <a:schemeClr val="tx1">
              <a:alpha val="20000"/>
            </a:schemeClr>
          </a:solidFill>
        </p:spPr>
        <p:txBody>
          <a:bodyPr anchor="b">
            <a:noAutofit/>
          </a:bodyPr>
          <a:lstStyle>
            <a:lvl1pPr marL="0" indent="0" algn="just">
              <a:lnSpc>
                <a:spcPct val="100000"/>
              </a:lnSpc>
              <a:spcBef>
                <a:spcPts val="0"/>
              </a:spcBef>
              <a:buFontTx/>
              <a:buNone/>
              <a:defRPr sz="1867">
                <a:solidFill>
                  <a:schemeClr val="tx2"/>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 </a:t>
            </a:r>
            <a:endParaRPr kumimoji="1" lang="ja-JP" altLang="en-US"/>
          </a:p>
        </p:txBody>
      </p:sp>
      <p:sp>
        <p:nvSpPr>
          <p:cNvPr id="7" name="Title 1"/>
          <p:cNvSpPr>
            <a:spLocks noGrp="1"/>
          </p:cNvSpPr>
          <p:nvPr>
            <p:ph type="title" hasCustomPrompt="1"/>
          </p:nvPr>
        </p:nvSpPr>
        <p:spPr>
          <a:xfrm>
            <a:off x="1539724" y="2634408"/>
            <a:ext cx="2650858" cy="1588127"/>
          </a:xfrm>
        </p:spPr>
        <p:txBody>
          <a:bodyPr anchor="ctr">
            <a:spAutoFit/>
          </a:bodyPr>
          <a:lstStyle>
            <a:lvl1pPr algn="ctr">
              <a:defRPr sz="3600">
                <a:solidFill>
                  <a:schemeClr val="bg1"/>
                </a:solidFill>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3369347060"/>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ext Placeholder 5">
            <a:extLst>
              <a:ext uri="{FF2B5EF4-FFF2-40B4-BE49-F238E27FC236}">
                <a16:creationId xmlns:a16="http://schemas.microsoft.com/office/drawing/2014/main" id="{8B697F68-67F3-8B44-9CDC-92D84E72059D}"/>
              </a:ext>
            </a:extLst>
          </p:cNvPr>
          <p:cNvSpPr>
            <a:spLocks noGrp="1"/>
          </p:cNvSpPr>
          <p:nvPr>
            <p:ph type="body" sz="quarter" idx="19" hasCustomPrompt="1"/>
          </p:nvPr>
        </p:nvSpPr>
        <p:spPr>
          <a:xfrm rot="18900000">
            <a:off x="7467929" y="1544812"/>
            <a:ext cx="3766736" cy="3767317"/>
          </a:xfrm>
          <a:prstGeom prst="ellipse">
            <a:avLst/>
          </a:prstGeom>
          <a:solidFill>
            <a:schemeClr val="tx1">
              <a:alpha val="20000"/>
            </a:schemeClr>
          </a:solidFill>
        </p:spPr>
        <p:txBody>
          <a:bodyPr anchor="b">
            <a:noAutofit/>
          </a:bodyPr>
          <a:lstStyle>
            <a:lvl1pPr marL="0" indent="0" algn="just">
              <a:lnSpc>
                <a:spcPct val="100000"/>
              </a:lnSpc>
              <a:spcBef>
                <a:spcPts val="0"/>
              </a:spcBef>
              <a:buFontTx/>
              <a:buNone/>
              <a:defRPr sz="1867">
                <a:solidFill>
                  <a:schemeClr val="tx2"/>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 </a:t>
            </a:r>
            <a:endParaRPr kumimoji="1" lang="ja-JP" altLang="en-US"/>
          </a:p>
        </p:txBody>
      </p:sp>
      <p:sp>
        <p:nvSpPr>
          <p:cNvPr id="7" name="Title 1"/>
          <p:cNvSpPr>
            <a:spLocks noGrp="1"/>
          </p:cNvSpPr>
          <p:nvPr>
            <p:ph type="title" hasCustomPrompt="1"/>
          </p:nvPr>
        </p:nvSpPr>
        <p:spPr>
          <a:xfrm>
            <a:off x="8001420" y="2634408"/>
            <a:ext cx="2650858" cy="1588127"/>
          </a:xfrm>
        </p:spPr>
        <p:txBody>
          <a:bodyPr anchor="ctr">
            <a:spAutoFit/>
          </a:bodyPr>
          <a:lstStyle>
            <a:lvl1pPr algn="ctr">
              <a:defRPr sz="3600">
                <a:solidFill>
                  <a:schemeClr val="bg1"/>
                </a:solidFill>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2013935410"/>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preserve="1" userDrawn="1">
  <p:cSld name="Fullscreen image and text 1">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8" name="Title 1"/>
          <p:cNvSpPr>
            <a:spLocks noGrp="1"/>
          </p:cNvSpPr>
          <p:nvPr>
            <p:ph type="title" hasCustomPrompt="1"/>
          </p:nvPr>
        </p:nvSpPr>
        <p:spPr>
          <a:xfrm>
            <a:off x="935568" y="2883707"/>
            <a:ext cx="3805767" cy="1089529"/>
          </a:xfrm>
        </p:spPr>
        <p:txBody>
          <a:bodyPr anchor="ctr">
            <a:spAutoFit/>
          </a:bodyPr>
          <a:lstStyle>
            <a:lvl1pPr algn="ctr">
              <a:defRPr>
                <a:solidFill>
                  <a:schemeClr val="tx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2" hasCustomPrompt="1"/>
          </p:nvPr>
        </p:nvSpPr>
        <p:spPr>
          <a:xfrm>
            <a:off x="7450668" y="3235134"/>
            <a:ext cx="3805767" cy="387735"/>
          </a:xfrm>
          <a:prstGeom prst="rect">
            <a:avLst/>
          </a:prstGeom>
        </p:spPr>
        <p:txBody>
          <a:bodyPr anchor="ctr">
            <a:spAutoFit/>
          </a:bodyPr>
          <a:lstStyle>
            <a:lvl1pPr marL="0" indent="0" algn="just">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4049345035"/>
      </p:ext>
    </p:extLst>
  </p:cSld>
  <p:clrMapOvr>
    <a:masterClrMapping/>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preserve="1" userDrawn="1">
  <p:cSld name="Fullscreen image and text 2">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7C9DB73-B1E0-E341-8D50-872583200C29}"/>
              </a:ext>
            </a:extLst>
          </p:cNvPr>
          <p:cNvSpPr>
            <a:spLocks noGrp="1"/>
          </p:cNvSpPr>
          <p:nvPr>
            <p:ph sz="quarter" idx="14" hasCustomPrompt="1"/>
          </p:nvPr>
        </p:nvSpPr>
        <p:spPr>
          <a:xfrm>
            <a:off x="0" y="0"/>
            <a:ext cx="12192000" cy="6858000"/>
          </a:xfrm>
        </p:spPr>
        <p:txBody>
          <a:bodyPr/>
          <a:lstStyle/>
          <a:p>
            <a:pPr lvl="0"/>
            <a:r>
              <a:rPr lang="en-US"/>
              <a:t>Click to add picture, chart, etc.</a:t>
            </a:r>
          </a:p>
        </p:txBody>
      </p:sp>
      <p:sp>
        <p:nvSpPr>
          <p:cNvPr id="8" name="Title 1"/>
          <p:cNvSpPr>
            <a:spLocks noGrp="1"/>
          </p:cNvSpPr>
          <p:nvPr>
            <p:ph type="title" hasCustomPrompt="1"/>
          </p:nvPr>
        </p:nvSpPr>
        <p:spPr>
          <a:xfrm>
            <a:off x="6096000" y="1029885"/>
            <a:ext cx="5160434" cy="1089529"/>
          </a:xfrm>
        </p:spPr>
        <p:txBody>
          <a:bodyPr anchor="b">
            <a:spAutoFit/>
          </a:bodyPr>
          <a:lstStyle>
            <a:lvl1pPr algn="r">
              <a:defRPr>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2" hasCustomPrompt="1"/>
          </p:nvPr>
        </p:nvSpPr>
        <p:spPr>
          <a:xfrm>
            <a:off x="6096002" y="2119414"/>
            <a:ext cx="5160433" cy="387735"/>
          </a:xfrm>
          <a:prstGeom prst="rect">
            <a:avLst/>
          </a:prstGeom>
        </p:spPr>
        <p:txBody>
          <a:bodyPr anchor="t">
            <a:spAutoFit/>
          </a:bodyPr>
          <a:lstStyle>
            <a:lvl1pPr marL="0" indent="0" algn="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917959585"/>
      </p:ext>
    </p:extLst>
  </p:cSld>
  <p:clrMapOvr>
    <a:masterClrMapping/>
  </p:clrMapOvr>
</p:sldLayout>
</file>

<file path=ppt/slideLayouts/slideLayout1065.xml><?xml version="1.0" encoding="utf-8"?>
<p:sldLayout xmlns:a="http://schemas.openxmlformats.org/drawingml/2006/main" xmlns:r="http://schemas.openxmlformats.org/officeDocument/2006/relationships" xmlns:p="http://schemas.openxmlformats.org/presentationml/2006/main" preserve="1" userDrawn="1">
  <p:cSld name="Fullscreen image and text 3">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3" name="Text Placeholder 5"/>
          <p:cNvSpPr>
            <a:spLocks noGrp="1"/>
          </p:cNvSpPr>
          <p:nvPr>
            <p:ph type="body" sz="quarter" idx="16" hasCustomPrompt="1"/>
          </p:nvPr>
        </p:nvSpPr>
        <p:spPr>
          <a:xfrm rot="10800000">
            <a:off x="-2" y="-4"/>
            <a:ext cx="12192002" cy="6858000"/>
          </a:xfrm>
          <a:prstGeom prst="rect">
            <a:avLst/>
          </a:prstGeom>
          <a:gradFill flip="none" rotWithShape="1">
            <a:gsLst>
              <a:gs pos="28000">
                <a:srgbClr val="80B3CD"/>
              </a:gs>
              <a:gs pos="0">
                <a:srgbClr val="00679B"/>
              </a:gs>
              <a:gs pos="63000">
                <a:schemeClr val="bg1">
                  <a:alpha val="0"/>
                </a:schemeClr>
              </a:gs>
            </a:gsLst>
            <a:lin ang="12000000" scaled="0"/>
            <a:tileRect/>
          </a:gradFill>
        </p:spPr>
        <p:txBody>
          <a:bodyPr anchor="t"/>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 </a:t>
            </a:r>
            <a:endParaRPr kumimoji="1" lang="ja-JP" altLang="en-US"/>
          </a:p>
        </p:txBody>
      </p:sp>
      <p:sp>
        <p:nvSpPr>
          <p:cNvPr id="5" name="Title 1"/>
          <p:cNvSpPr>
            <a:spLocks noGrp="1"/>
          </p:cNvSpPr>
          <p:nvPr>
            <p:ph type="title" hasCustomPrompt="1"/>
          </p:nvPr>
        </p:nvSpPr>
        <p:spPr>
          <a:xfrm>
            <a:off x="935568" y="1741124"/>
            <a:ext cx="5624891" cy="1089529"/>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6" name="Text Placeholder 5"/>
          <p:cNvSpPr>
            <a:spLocks noGrp="1"/>
          </p:cNvSpPr>
          <p:nvPr>
            <p:ph type="body" sz="quarter" idx="12" hasCustomPrompt="1"/>
          </p:nvPr>
        </p:nvSpPr>
        <p:spPr>
          <a:xfrm>
            <a:off x="948268" y="3009857"/>
            <a:ext cx="3570515" cy="387735"/>
          </a:xfrm>
          <a:prstGeom prst="rect">
            <a:avLst/>
          </a:prstGeom>
        </p:spPr>
        <p:txBody>
          <a:bodyPr anchor="t">
            <a:spAutoFit/>
          </a:bodyPr>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621516899"/>
      </p:ext>
    </p:extLst>
  </p:cSld>
  <p:clrMapOvr>
    <a:masterClrMapping/>
  </p:clrMapOvr>
</p:sldLayout>
</file>

<file path=ppt/slideLayouts/slideLayout1066.xml><?xml version="1.0" encoding="utf-8"?>
<p:sldLayout xmlns:a="http://schemas.openxmlformats.org/drawingml/2006/main" xmlns:r="http://schemas.openxmlformats.org/officeDocument/2006/relationships" xmlns:p="http://schemas.openxmlformats.org/presentationml/2006/main" preserve="1" userDrawn="1">
  <p:cSld name="Fullscreen image and text 4">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3" name="Text Placeholder 5"/>
          <p:cNvSpPr>
            <a:spLocks noGrp="1"/>
          </p:cNvSpPr>
          <p:nvPr>
            <p:ph type="body" sz="quarter" idx="16" hasCustomPrompt="1"/>
          </p:nvPr>
        </p:nvSpPr>
        <p:spPr>
          <a:xfrm rot="10800000">
            <a:off x="-6" y="3674208"/>
            <a:ext cx="12192001" cy="3183788"/>
          </a:xfrm>
          <a:prstGeom prst="rect">
            <a:avLst/>
          </a:prstGeom>
          <a:gradFill flip="none" rotWithShape="1">
            <a:gsLst>
              <a:gs pos="50000">
                <a:srgbClr val="80B3CD"/>
              </a:gs>
              <a:gs pos="0">
                <a:srgbClr val="00679B"/>
              </a:gs>
              <a:gs pos="100000">
                <a:schemeClr val="bg1">
                  <a:alpha val="0"/>
                </a:schemeClr>
              </a:gs>
            </a:gsLst>
            <a:lin ang="5400000" scaled="1"/>
            <a:tileRect/>
          </a:gradFill>
        </p:spPr>
        <p:txBody>
          <a:bodyPr anchor="t"/>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 </a:t>
            </a:r>
            <a:endParaRPr kumimoji="1" lang="ja-JP" altLang="en-US"/>
          </a:p>
        </p:txBody>
      </p:sp>
      <p:sp>
        <p:nvSpPr>
          <p:cNvPr id="5" name="Title 1"/>
          <p:cNvSpPr>
            <a:spLocks noGrp="1"/>
          </p:cNvSpPr>
          <p:nvPr>
            <p:ph type="title" hasCustomPrompt="1"/>
          </p:nvPr>
        </p:nvSpPr>
        <p:spPr>
          <a:xfrm>
            <a:off x="2015068" y="5559942"/>
            <a:ext cx="8161867" cy="590931"/>
          </a:xfrm>
        </p:spPr>
        <p:txBody>
          <a:bodyPr anchor="b">
            <a:spAutoFit/>
          </a:bodyPr>
          <a:lstStyle>
            <a:lvl1pPr algn="ctr">
              <a:defRPr>
                <a:solidFill>
                  <a:schemeClr val="bg1"/>
                </a:solidFill>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3769878634"/>
      </p:ext>
    </p:extLst>
  </p:cSld>
  <p:clrMapOvr>
    <a:masterClrMapping/>
  </p:clrMapOvr>
</p:sldLayout>
</file>

<file path=ppt/slideLayouts/slideLayout106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5793807"/>
      </p:ext>
    </p:extLst>
  </p:cSld>
  <p:clrMapOvr>
    <a:masterClrMapping/>
  </p:clrMapOvr>
</p:sldLayout>
</file>

<file path=ppt/slideLayouts/slideLayout106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8991B5A-13FA-086E-BD42-BFF96DDB4420}"/>
              </a:ext>
            </a:extLst>
          </p:cNvPr>
          <p:cNvSpPr>
            <a:spLocks noGrp="1"/>
          </p:cNvSpPr>
          <p:nvPr>
            <p:ph type="title" hasCustomPrompt="1"/>
          </p:nvPr>
        </p:nvSpPr>
        <p:spPr>
          <a:xfrm>
            <a:off x="618221" y="291514"/>
            <a:ext cx="11152683" cy="590931"/>
          </a:xfrm>
        </p:spPr>
        <p:txBody>
          <a:bodyPr wrap="square" anchor="b">
            <a:spAutoFit/>
          </a:bodyPr>
          <a:lstStyle>
            <a:lvl1pPr algn="l">
              <a:defRPr b="1" i="0">
                <a:latin typeface="Avenir Next LT Pro" panose="020B0504020202020204" pitchFamily="34" charset="77"/>
              </a:defRPr>
            </a:lvl1pPr>
          </a:lstStyle>
          <a:p>
            <a:r>
              <a:rPr kumimoji="1" lang="en-US" altLang="ja-JP"/>
              <a:t>Slide title (Arial Bold, 54 point)</a:t>
            </a:r>
            <a:endParaRPr kumimoji="1" lang="ja-JP" altLang="en-US"/>
          </a:p>
        </p:txBody>
      </p:sp>
      <p:sp>
        <p:nvSpPr>
          <p:cNvPr id="10" name="Text Placeholder 5">
            <a:extLst>
              <a:ext uri="{FF2B5EF4-FFF2-40B4-BE49-F238E27FC236}">
                <a16:creationId xmlns:a16="http://schemas.microsoft.com/office/drawing/2014/main" id="{621300F5-C0EA-3B03-0F89-3C0B5992637E}"/>
              </a:ext>
            </a:extLst>
          </p:cNvPr>
          <p:cNvSpPr>
            <a:spLocks noGrp="1"/>
          </p:cNvSpPr>
          <p:nvPr>
            <p:ph type="body" sz="quarter" idx="10" hasCustomPrompt="1"/>
          </p:nvPr>
        </p:nvSpPr>
        <p:spPr>
          <a:xfrm>
            <a:off x="618220" y="1097638"/>
            <a:ext cx="5009948" cy="981679"/>
          </a:xfrm>
          <a:prstGeom prst="rect">
            <a:avLst/>
          </a:prstGeom>
        </p:spPr>
        <p:txBody>
          <a:bodyPr wrap="square">
            <a:spAutoFit/>
          </a:bodyPr>
          <a:lstStyle>
            <a:lvl1pPr>
              <a:defRPr sz="2133" b="1" i="0" baseline="0">
                <a:solidFill>
                  <a:schemeClr val="tx2">
                    <a:lumMod val="50000"/>
                  </a:schemeClr>
                </a:solidFill>
                <a:latin typeface="Avenir" panose="02000503020000020003" pitchFamily="2" charset="0"/>
              </a:defRPr>
            </a:lvl1pPr>
            <a:lvl2pPr>
              <a:buClr>
                <a:schemeClr val="tx2"/>
              </a:buClr>
              <a:defRPr sz="2000" baseline="0">
                <a:solidFill>
                  <a:schemeClr val="tx2">
                    <a:lumMod val="50000"/>
                  </a:schemeClr>
                </a:solidFill>
                <a:latin typeface="Avenir" panose="02000503020000020003" pitchFamily="2" charset="0"/>
              </a:defRPr>
            </a:lvl2pPr>
            <a:lvl3pPr marL="766208" indent="-154511">
              <a:buClr>
                <a:schemeClr val="tx2"/>
              </a:buClr>
              <a:buSzPct val="100000"/>
              <a:buFont typeface="Apple Symbols" panose="02000000000000000000" pitchFamily="2" charset="-79"/>
              <a:buChar char="⎼"/>
              <a:tabLst/>
              <a:defRPr sz="1733" baseline="0">
                <a:solidFill>
                  <a:schemeClr val="tx2">
                    <a:lumMod val="50000"/>
                  </a:schemeClr>
                </a:solidFill>
                <a:latin typeface="Avenir" panose="02000503020000020003" pitchFamily="2" charset="0"/>
              </a:defRPr>
            </a:lvl3pPr>
          </a:lstStyle>
          <a:p>
            <a:pPr lvl="0"/>
            <a:r>
              <a:rPr kumimoji="1" lang="en-US" altLang="ja-JP"/>
              <a:t>Body text (Arial, 32 point)</a:t>
            </a:r>
            <a:endParaRPr kumimoji="1" lang="ja-JP" altLang="en-US"/>
          </a:p>
          <a:p>
            <a:pPr lvl="1"/>
            <a:r>
              <a:rPr lang="en-US"/>
              <a:t>Second level</a:t>
            </a:r>
          </a:p>
          <a:p>
            <a:pPr lvl="2"/>
            <a:r>
              <a:rPr lang="en-US"/>
              <a:t>Third level</a:t>
            </a:r>
          </a:p>
        </p:txBody>
      </p:sp>
      <p:sp>
        <p:nvSpPr>
          <p:cNvPr id="2" name="Text Placeholder 5">
            <a:extLst>
              <a:ext uri="{FF2B5EF4-FFF2-40B4-BE49-F238E27FC236}">
                <a16:creationId xmlns:a16="http://schemas.microsoft.com/office/drawing/2014/main" id="{FD0F443D-64CD-8E41-67B1-637610DF39F0}"/>
              </a:ext>
            </a:extLst>
          </p:cNvPr>
          <p:cNvSpPr>
            <a:spLocks noGrp="1"/>
          </p:cNvSpPr>
          <p:nvPr>
            <p:ph type="body" sz="quarter" idx="11" hasCustomPrompt="1"/>
          </p:nvPr>
        </p:nvSpPr>
        <p:spPr>
          <a:xfrm>
            <a:off x="6294476" y="1097638"/>
            <a:ext cx="5009949" cy="981679"/>
          </a:xfrm>
          <a:prstGeom prst="rect">
            <a:avLst/>
          </a:prstGeom>
        </p:spPr>
        <p:txBody>
          <a:bodyPr wrap="square">
            <a:spAutoFit/>
          </a:bodyPr>
          <a:lstStyle>
            <a:lvl1pPr>
              <a:defRPr sz="2133" b="1" i="0" baseline="0">
                <a:solidFill>
                  <a:schemeClr val="tx2">
                    <a:lumMod val="50000"/>
                  </a:schemeClr>
                </a:solidFill>
                <a:latin typeface="Avenir" panose="02000503020000020003" pitchFamily="2" charset="0"/>
              </a:defRPr>
            </a:lvl1pPr>
            <a:lvl2pPr>
              <a:buClr>
                <a:schemeClr val="tx2"/>
              </a:buClr>
              <a:defRPr sz="2000" baseline="0">
                <a:solidFill>
                  <a:schemeClr val="tx2">
                    <a:lumMod val="50000"/>
                  </a:schemeClr>
                </a:solidFill>
                <a:latin typeface="Avenir" panose="02000503020000020003" pitchFamily="2" charset="0"/>
              </a:defRPr>
            </a:lvl2pPr>
            <a:lvl3pPr marL="766208" indent="-154511">
              <a:buClr>
                <a:schemeClr val="tx2"/>
              </a:buClr>
              <a:buSzPct val="100000"/>
              <a:buFont typeface="Apple Symbols" panose="02000000000000000000" pitchFamily="2" charset="-79"/>
              <a:buChar char="⎼"/>
              <a:tabLst/>
              <a:defRPr sz="1733" baseline="0">
                <a:solidFill>
                  <a:schemeClr val="tx2">
                    <a:lumMod val="50000"/>
                  </a:schemeClr>
                </a:solidFill>
                <a:latin typeface="Avenir" panose="02000503020000020003" pitchFamily="2" charset="0"/>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2430303034"/>
      </p:ext>
    </p:extLst>
  </p:cSld>
  <p:clrMapOvr>
    <a:masterClrMapping/>
  </p:clrMapOvr>
</p:sldLayout>
</file>

<file path=ppt/slideLayouts/slideLayout10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D87D5-3C76-4BF8-AEC2-A2896E301B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8C215B-F4AA-4E15-B9CC-4AA4459D46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60D85A-E426-430A-B5A7-ADC1E6922583}"/>
              </a:ext>
            </a:extLst>
          </p:cNvPr>
          <p:cNvSpPr>
            <a:spLocks noGrp="1"/>
          </p:cNvSpPr>
          <p:nvPr>
            <p:ph type="dt" sz="half" idx="10"/>
          </p:nvPr>
        </p:nvSpPr>
        <p:spPr/>
        <p:txBody>
          <a:bodyPr/>
          <a:lstStyle/>
          <a:p>
            <a:fld id="{CC3F5943-FE75-4E54-AB34-BEB627EF68F4}" type="datetimeFigureOut">
              <a:rPr lang="en-US" smtClean="0"/>
              <a:t>3/12/2024</a:t>
            </a:fld>
            <a:endParaRPr lang="en-US"/>
          </a:p>
        </p:txBody>
      </p:sp>
      <p:sp>
        <p:nvSpPr>
          <p:cNvPr id="5" name="Footer Placeholder 4">
            <a:extLst>
              <a:ext uri="{FF2B5EF4-FFF2-40B4-BE49-F238E27FC236}">
                <a16:creationId xmlns:a16="http://schemas.microsoft.com/office/drawing/2014/main" id="{A064CCB4-2BA4-4C50-9B2C-A2F2C8CE4D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44142C-C8DE-40AF-941A-81ECDA4D3887}"/>
              </a:ext>
            </a:extLst>
          </p:cNvPr>
          <p:cNvSpPr>
            <a:spLocks noGrp="1"/>
          </p:cNvSpPr>
          <p:nvPr>
            <p:ph type="sldNum" sz="quarter" idx="12"/>
          </p:nvPr>
        </p:nvSpPr>
        <p:spPr/>
        <p:txBody>
          <a:bodyPr/>
          <a:lstStyle/>
          <a:p>
            <a:fld id="{24CDBAD1-ECA1-43D7-8F32-9091827B44EA}" type="slidenum">
              <a:rPr lang="en-US" smtClean="0"/>
              <a:t>‹#›</a:t>
            </a:fld>
            <a:endParaRPr lang="en-US"/>
          </a:p>
        </p:txBody>
      </p:sp>
    </p:spTree>
    <p:extLst>
      <p:ext uri="{BB962C8B-B14F-4D97-AF65-F5344CB8AC3E}">
        <p14:creationId xmlns:p14="http://schemas.microsoft.com/office/powerpoint/2010/main" val="417666491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8_4 arrows ">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A92495A5-FAAE-DF45-BB7A-576DB4A53446}"/>
              </a:ext>
            </a:extLst>
          </p:cNvPr>
          <p:cNvSpPr/>
          <p:nvPr userDrawn="1"/>
        </p:nvSpPr>
        <p:spPr>
          <a:xfrm>
            <a:off x="863525" y="1175123"/>
            <a:ext cx="1703753" cy="170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13" name="Oval 12">
            <a:extLst>
              <a:ext uri="{FF2B5EF4-FFF2-40B4-BE49-F238E27FC236}">
                <a16:creationId xmlns:a16="http://schemas.microsoft.com/office/drawing/2014/main" id="{F1091FE4-1DC5-794A-94C0-3EAA22DDA85E}"/>
              </a:ext>
            </a:extLst>
          </p:cNvPr>
          <p:cNvSpPr/>
          <p:nvPr userDrawn="1"/>
        </p:nvSpPr>
        <p:spPr>
          <a:xfrm>
            <a:off x="863525" y="2978010"/>
            <a:ext cx="1703753" cy="170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17" name="Oval 16">
            <a:extLst>
              <a:ext uri="{FF2B5EF4-FFF2-40B4-BE49-F238E27FC236}">
                <a16:creationId xmlns:a16="http://schemas.microsoft.com/office/drawing/2014/main" id="{0E986C92-F808-BF43-9A6B-D05CFD92BA62}"/>
              </a:ext>
            </a:extLst>
          </p:cNvPr>
          <p:cNvSpPr/>
          <p:nvPr userDrawn="1"/>
        </p:nvSpPr>
        <p:spPr>
          <a:xfrm>
            <a:off x="863525" y="4780896"/>
            <a:ext cx="1703753" cy="170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27" name="Text Placeholder 5"/>
          <p:cNvSpPr>
            <a:spLocks noGrp="1"/>
          </p:cNvSpPr>
          <p:nvPr>
            <p:ph type="body" sz="quarter" idx="26" hasCustomPrompt="1"/>
          </p:nvPr>
        </p:nvSpPr>
        <p:spPr>
          <a:xfrm>
            <a:off x="863525" y="3640190"/>
            <a:ext cx="1703753" cy="379656"/>
          </a:xfrm>
          <a:prstGeom prst="rect">
            <a:avLst/>
          </a:prstGeom>
        </p:spPr>
        <p:txBody>
          <a:bodyPr wrap="square"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Category II</a:t>
            </a:r>
            <a:endParaRPr kumimoji="1" lang="ja-JP" altLang="en-US" dirty="0"/>
          </a:p>
        </p:txBody>
      </p:sp>
      <p:sp>
        <p:nvSpPr>
          <p:cNvPr id="7" name="Text Placeholder 5"/>
          <p:cNvSpPr>
            <a:spLocks noGrp="1"/>
          </p:cNvSpPr>
          <p:nvPr>
            <p:ph type="body" sz="quarter" idx="25" hasCustomPrompt="1"/>
          </p:nvPr>
        </p:nvSpPr>
        <p:spPr>
          <a:xfrm>
            <a:off x="863525" y="1837303"/>
            <a:ext cx="1703753" cy="379656"/>
          </a:xfrm>
          <a:prstGeom prst="rect">
            <a:avLst/>
          </a:prstGeom>
        </p:spPr>
        <p:txBody>
          <a:bodyPr wrap="square"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Category I</a:t>
            </a:r>
            <a:endParaRPr kumimoji="1" lang="ja-JP" altLang="en-US" dirty="0"/>
          </a:p>
        </p:txBody>
      </p:sp>
      <p:sp>
        <p:nvSpPr>
          <p:cNvPr id="29" name="Text Placeholder 5"/>
          <p:cNvSpPr>
            <a:spLocks noGrp="1"/>
          </p:cNvSpPr>
          <p:nvPr>
            <p:ph type="body" sz="quarter" idx="27" hasCustomPrompt="1"/>
          </p:nvPr>
        </p:nvSpPr>
        <p:spPr>
          <a:xfrm>
            <a:off x="863525" y="5443077"/>
            <a:ext cx="1703753" cy="379656"/>
          </a:xfrm>
          <a:prstGeom prst="rect">
            <a:avLst/>
          </a:prstGeom>
        </p:spPr>
        <p:txBody>
          <a:bodyPr wrap="square"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Category III</a:t>
            </a:r>
            <a:endParaRPr kumimoji="1" lang="ja-JP" altLang="en-US" dirty="0"/>
          </a:p>
        </p:txBody>
      </p:sp>
      <p:sp>
        <p:nvSpPr>
          <p:cNvPr id="19" name="Text Placeholder 5">
            <a:extLst>
              <a:ext uri="{FF2B5EF4-FFF2-40B4-BE49-F238E27FC236}">
                <a16:creationId xmlns:a16="http://schemas.microsoft.com/office/drawing/2014/main" id="{D8CD068E-2843-D545-9443-6C219800ABE4}"/>
              </a:ext>
            </a:extLst>
          </p:cNvPr>
          <p:cNvSpPr>
            <a:spLocks noGrp="1"/>
          </p:cNvSpPr>
          <p:nvPr>
            <p:ph type="body" sz="quarter" idx="30" hasCustomPrompt="1"/>
          </p:nvPr>
        </p:nvSpPr>
        <p:spPr>
          <a:xfrm>
            <a:off x="3040603" y="3619736"/>
            <a:ext cx="7136331"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20" name="Text Placeholder 5">
            <a:extLst>
              <a:ext uri="{FF2B5EF4-FFF2-40B4-BE49-F238E27FC236}">
                <a16:creationId xmlns:a16="http://schemas.microsoft.com/office/drawing/2014/main" id="{25AE363C-521A-894D-ABE7-368C79574ACE}"/>
              </a:ext>
            </a:extLst>
          </p:cNvPr>
          <p:cNvSpPr>
            <a:spLocks noGrp="1"/>
          </p:cNvSpPr>
          <p:nvPr>
            <p:ph type="body" sz="quarter" idx="31" hasCustomPrompt="1"/>
          </p:nvPr>
        </p:nvSpPr>
        <p:spPr>
          <a:xfrm>
            <a:off x="3040603" y="1816849"/>
            <a:ext cx="7136331"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21" name="Text Placeholder 5">
            <a:extLst>
              <a:ext uri="{FF2B5EF4-FFF2-40B4-BE49-F238E27FC236}">
                <a16:creationId xmlns:a16="http://schemas.microsoft.com/office/drawing/2014/main" id="{C78A18EA-7333-9D47-9577-7BFFCF5020C1}"/>
              </a:ext>
            </a:extLst>
          </p:cNvPr>
          <p:cNvSpPr>
            <a:spLocks noGrp="1"/>
          </p:cNvSpPr>
          <p:nvPr>
            <p:ph type="body" sz="quarter" idx="32" hasCustomPrompt="1"/>
          </p:nvPr>
        </p:nvSpPr>
        <p:spPr>
          <a:xfrm>
            <a:off x="3040603" y="5422623"/>
            <a:ext cx="7136331"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7" y="581102"/>
            <a:ext cx="8161867" cy="590931"/>
          </a:xfrm>
        </p:spPr>
        <p:txBody>
          <a:bodyPr anchor="ctr" anchorCtr="0">
            <a:spAutoFit/>
          </a:bodyPr>
          <a:lstStyle>
            <a:lvl1pPr algn="ctr">
              <a:defRPr/>
            </a:lvl1pPr>
          </a:lstStyle>
          <a:p>
            <a:r>
              <a:rPr kumimoji="1" lang="en-US" altLang="ja-JP" dirty="0"/>
              <a:t>Slide title (Arial Bold, 54 point)</a:t>
            </a:r>
            <a:endParaRPr kumimoji="1" lang="ja-JP" altLang="en-US" dirty="0"/>
          </a:p>
        </p:txBody>
      </p:sp>
    </p:spTree>
    <p:extLst>
      <p:ext uri="{BB962C8B-B14F-4D97-AF65-F5344CB8AC3E}">
        <p14:creationId xmlns:p14="http://schemas.microsoft.com/office/powerpoint/2010/main" val="3928334573"/>
      </p:ext>
    </p:extLst>
  </p:cSld>
  <p:clrMapOvr>
    <a:masterClrMapping/>
  </p:clrMapOvr>
</p:sldLayout>
</file>

<file path=ppt/slideLayouts/slideLayout10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8217571"/>
      </p:ext>
    </p:extLst>
  </p:cSld>
  <p:clrMapOvr>
    <a:masterClrMapping/>
  </p:clrMapOvr>
</p:sldLayout>
</file>

<file path=ppt/slideLayouts/slideLayout107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1"/>
        </a:solidFill>
        <a:effectLst/>
      </p:bgPr>
    </p:bg>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9B376971-4DD2-D1D4-311E-F7792C790F5E}"/>
              </a:ext>
            </a:extLst>
          </p:cNvPr>
          <p:cNvSpPr txBox="1"/>
          <p:nvPr userDrawn="1"/>
        </p:nvSpPr>
        <p:spPr>
          <a:xfrm>
            <a:off x="444663" y="1417039"/>
            <a:ext cx="7528773" cy="808106"/>
          </a:xfrm>
          <a:prstGeom prst="rect">
            <a:avLst/>
          </a:prstGeom>
        </p:spPr>
        <p:txBody>
          <a:bodyPr lIns="0" tIns="0" rIns="0" bIns="0" rtlCol="0" anchor="t">
            <a:spAutoFit/>
          </a:bodyPr>
          <a:lstStyle/>
          <a:p>
            <a:pPr algn="l">
              <a:lnSpc>
                <a:spcPts val="6101"/>
              </a:lnSpc>
            </a:pPr>
            <a:r>
              <a:rPr lang="en-US" sz="5866">
                <a:solidFill>
                  <a:srgbClr val="FFFFFF"/>
                </a:solidFill>
                <a:latin typeface="Avenir LT Pro 65 Medium" panose="020B0803020203020204" pitchFamily="34" charset="0"/>
              </a:rPr>
              <a:t>TITLE</a:t>
            </a:r>
          </a:p>
        </p:txBody>
      </p:sp>
      <p:sp>
        <p:nvSpPr>
          <p:cNvPr id="8" name="TextBox 7">
            <a:extLst>
              <a:ext uri="{FF2B5EF4-FFF2-40B4-BE49-F238E27FC236}">
                <a16:creationId xmlns:a16="http://schemas.microsoft.com/office/drawing/2014/main" id="{BE489CF0-FA84-FA57-6D75-39AD97639152}"/>
              </a:ext>
            </a:extLst>
          </p:cNvPr>
          <p:cNvSpPr txBox="1"/>
          <p:nvPr userDrawn="1"/>
        </p:nvSpPr>
        <p:spPr>
          <a:xfrm>
            <a:off x="444662" y="5593047"/>
            <a:ext cx="8547951" cy="408382"/>
          </a:xfrm>
          <a:prstGeom prst="rect">
            <a:avLst/>
          </a:prstGeom>
        </p:spPr>
        <p:txBody>
          <a:bodyPr wrap="square" lIns="0" tIns="0" rIns="0" bIns="0" rtlCol="0" anchor="t">
            <a:spAutoFit/>
          </a:bodyPr>
          <a:lstStyle/>
          <a:p>
            <a:pPr>
              <a:lnSpc>
                <a:spcPts val="3199"/>
              </a:lnSpc>
            </a:pPr>
            <a:r>
              <a:rPr lang="en-US" sz="2666">
                <a:solidFill>
                  <a:srgbClr val="FFFFFF"/>
                </a:solidFill>
                <a:latin typeface="Avenir LT Pro 35 Light" panose="020B0402020203020204" pitchFamily="34" charset="0"/>
              </a:rPr>
              <a:t>Survey results | XX/XX/20XX</a:t>
            </a:r>
          </a:p>
        </p:txBody>
      </p:sp>
    </p:spTree>
    <p:extLst>
      <p:ext uri="{BB962C8B-B14F-4D97-AF65-F5344CB8AC3E}">
        <p14:creationId xmlns:p14="http://schemas.microsoft.com/office/powerpoint/2010/main" val="1366383037"/>
      </p:ext>
    </p:extLst>
  </p:cSld>
  <p:clrMapOvr>
    <a:masterClrMapping/>
  </p:clrMapOvr>
</p:sldLayout>
</file>

<file path=ppt/slideLayouts/slideLayout107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4755F5-3D8E-5F96-1969-14DD5D0F3BDF}"/>
              </a:ext>
            </a:extLst>
          </p:cNvPr>
          <p:cNvPicPr>
            <a:picLocks noChangeAspect="1"/>
          </p:cNvPicPr>
          <p:nvPr userDrawn="1"/>
        </p:nvPicPr>
        <p:blipFill rotWithShape="1">
          <a:blip r:embed="rId2"/>
          <a:srcRect t="37829" r="25311"/>
          <a:stretch/>
        </p:blipFill>
        <p:spPr>
          <a:xfrm>
            <a:off x="8497612" y="0"/>
            <a:ext cx="3694389" cy="3090833"/>
          </a:xfrm>
          <a:prstGeom prst="rect">
            <a:avLst/>
          </a:prstGeom>
        </p:spPr>
      </p:pic>
      <p:pic>
        <p:nvPicPr>
          <p:cNvPr id="5" name="Picture 4">
            <a:extLst>
              <a:ext uri="{FF2B5EF4-FFF2-40B4-BE49-F238E27FC236}">
                <a16:creationId xmlns:a16="http://schemas.microsoft.com/office/drawing/2014/main" id="{D2945892-9449-1B4A-BDC5-198A3166067F}"/>
              </a:ext>
            </a:extLst>
          </p:cNvPr>
          <p:cNvPicPr>
            <a:picLocks noChangeAspect="1"/>
          </p:cNvPicPr>
          <p:nvPr userDrawn="1"/>
        </p:nvPicPr>
        <p:blipFill rotWithShape="1">
          <a:blip r:embed="rId3"/>
          <a:srcRect t="54935"/>
          <a:stretch/>
        </p:blipFill>
        <p:spPr>
          <a:xfrm>
            <a:off x="6261355" y="-13180"/>
            <a:ext cx="4434208" cy="1969282"/>
          </a:xfrm>
          <a:prstGeom prst="rect">
            <a:avLst/>
          </a:prstGeom>
        </p:spPr>
      </p:pic>
      <p:sp>
        <p:nvSpPr>
          <p:cNvPr id="6" name="TextBox 21">
            <a:extLst>
              <a:ext uri="{FF2B5EF4-FFF2-40B4-BE49-F238E27FC236}">
                <a16:creationId xmlns:a16="http://schemas.microsoft.com/office/drawing/2014/main" id="{FEE6AE89-2075-3B62-E985-7E6AD1071743}"/>
              </a:ext>
            </a:extLst>
          </p:cNvPr>
          <p:cNvSpPr txBox="1"/>
          <p:nvPr userDrawn="1"/>
        </p:nvSpPr>
        <p:spPr>
          <a:xfrm>
            <a:off x="858438" y="1543030"/>
            <a:ext cx="3931698" cy="1033553"/>
          </a:xfrm>
          <a:prstGeom prst="rect">
            <a:avLst/>
          </a:prstGeom>
        </p:spPr>
        <p:txBody>
          <a:bodyPr wrap="square" lIns="0" tIns="0" rIns="0" bIns="0" rtlCol="0" anchor="t">
            <a:spAutoFit/>
          </a:bodyPr>
          <a:lstStyle/>
          <a:p>
            <a:pPr>
              <a:lnSpc>
                <a:spcPts val="3952"/>
              </a:lnSpc>
            </a:pPr>
            <a:r>
              <a:rPr lang="en-US" sz="3600">
                <a:solidFill>
                  <a:srgbClr val="00679B"/>
                </a:solidFill>
                <a:latin typeface="Avenir LT Pro 65 Medium" panose="020B0803020203020204" pitchFamily="34" charset="0"/>
              </a:rPr>
              <a:t>Overview and Background</a:t>
            </a:r>
          </a:p>
        </p:txBody>
      </p:sp>
      <p:grpSp>
        <p:nvGrpSpPr>
          <p:cNvPr id="116" name="Group 115">
            <a:extLst>
              <a:ext uri="{FF2B5EF4-FFF2-40B4-BE49-F238E27FC236}">
                <a16:creationId xmlns:a16="http://schemas.microsoft.com/office/drawing/2014/main" id="{22854F79-415A-4755-70D1-C2046B755F73}"/>
              </a:ext>
            </a:extLst>
          </p:cNvPr>
          <p:cNvGrpSpPr/>
          <p:nvPr userDrawn="1"/>
        </p:nvGrpSpPr>
        <p:grpSpPr>
          <a:xfrm>
            <a:off x="3425902" y="3428999"/>
            <a:ext cx="2442195" cy="732652"/>
            <a:chOff x="5405318" y="5267207"/>
            <a:chExt cx="3663293" cy="1098808"/>
          </a:xfrm>
        </p:grpSpPr>
        <p:sp>
          <p:nvSpPr>
            <p:cNvPr id="71" name="Rounded Rectangle 24">
              <a:extLst>
                <a:ext uri="{FF2B5EF4-FFF2-40B4-BE49-F238E27FC236}">
                  <a16:creationId xmlns:a16="http://schemas.microsoft.com/office/drawing/2014/main" id="{01E7B61D-28EC-614A-9462-24AF7F378C06}"/>
                </a:ext>
              </a:extLst>
            </p:cNvPr>
            <p:cNvSpPr/>
            <p:nvPr userDrawn="1"/>
          </p:nvSpPr>
          <p:spPr>
            <a:xfrm>
              <a:off x="5411011" y="5267207"/>
              <a:ext cx="3657600" cy="1097280"/>
            </a:xfrm>
            <a:prstGeom prst="roundRect">
              <a:avLst>
                <a:gd name="adj" fmla="val 50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10000"/>
                </a:lnSpc>
                <a:spcBef>
                  <a:spcPts val="667"/>
                </a:spcBef>
              </a:pPr>
              <a:endParaRPr lang="en-US" sz="1067"/>
            </a:p>
          </p:txBody>
        </p:sp>
        <p:sp>
          <p:nvSpPr>
            <p:cNvPr id="70" name="TextBox 69">
              <a:extLst>
                <a:ext uri="{FF2B5EF4-FFF2-40B4-BE49-F238E27FC236}">
                  <a16:creationId xmlns:a16="http://schemas.microsoft.com/office/drawing/2014/main" id="{2EF2285D-73C0-C92E-BA50-0F5F0F1D5599}"/>
                </a:ext>
              </a:extLst>
            </p:cNvPr>
            <p:cNvSpPr txBox="1"/>
            <p:nvPr userDrawn="1"/>
          </p:nvSpPr>
          <p:spPr>
            <a:xfrm>
              <a:off x="6508287" y="5268737"/>
              <a:ext cx="2560319" cy="1095750"/>
            </a:xfrm>
            <a:prstGeom prst="rect">
              <a:avLst/>
            </a:prstGeom>
            <a:noFill/>
          </p:spPr>
          <p:txBody>
            <a:bodyPr wrap="square" lIns="0" tIns="0" rIns="0" bIns="0" rtlCol="0" anchor="ctr">
              <a:noAutofit/>
            </a:bodyPr>
            <a:lstStyle/>
            <a:p>
              <a:pPr marL="60963" algn="l">
                <a:lnSpc>
                  <a:spcPct val="110000"/>
                </a:lnSpc>
                <a:spcBef>
                  <a:spcPts val="667"/>
                </a:spcBef>
              </a:pPr>
              <a:r>
                <a:rPr lang="en-US" sz="2400" b="1">
                  <a:solidFill>
                    <a:schemeClr val="bg1"/>
                  </a:solidFill>
                  <a:latin typeface="Avenir LT Pro 65 Medium" panose="020B0803020203020204" pitchFamily="34" charset="0"/>
                </a:rPr>
                <a:t>Timing</a:t>
              </a:r>
              <a:endParaRPr lang="en-US" sz="1600" b="1">
                <a:solidFill>
                  <a:schemeClr val="bg1"/>
                </a:solidFill>
                <a:latin typeface="Avenir LT Pro 65 Medium" panose="020B0803020203020204" pitchFamily="34" charset="0"/>
              </a:endParaRPr>
            </a:p>
          </p:txBody>
        </p:sp>
        <p:sp>
          <p:nvSpPr>
            <p:cNvPr id="73" name="Connector 28">
              <a:extLst>
                <a:ext uri="{FF2B5EF4-FFF2-40B4-BE49-F238E27FC236}">
                  <a16:creationId xmlns:a16="http://schemas.microsoft.com/office/drawing/2014/main" id="{0745F328-38F0-E7E0-3C9D-3763294DF494}"/>
                </a:ext>
              </a:extLst>
            </p:cNvPr>
            <p:cNvSpPr>
              <a:spLocks noChangeAspect="1"/>
            </p:cNvSpPr>
            <p:nvPr userDrawn="1"/>
          </p:nvSpPr>
          <p:spPr>
            <a:xfrm>
              <a:off x="5405318" y="5268736"/>
              <a:ext cx="1097279" cy="1097279"/>
            </a:xfrm>
            <a:prstGeom prst="flowChartConnector">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spcBef>
                  <a:spcPts val="667"/>
                </a:spcBef>
              </a:pPr>
              <a:endParaRPr lang="en-US" sz="1067"/>
            </a:p>
          </p:txBody>
        </p:sp>
        <p:pic>
          <p:nvPicPr>
            <p:cNvPr id="75" name="Graphic 74">
              <a:extLst>
                <a:ext uri="{FF2B5EF4-FFF2-40B4-BE49-F238E27FC236}">
                  <a16:creationId xmlns:a16="http://schemas.microsoft.com/office/drawing/2014/main" id="{58786443-0AF0-D11A-AA9E-CC128BBA509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65337" y="5428755"/>
              <a:ext cx="777240" cy="777240"/>
            </a:xfrm>
            <a:prstGeom prst="rect">
              <a:avLst/>
            </a:prstGeom>
          </p:spPr>
        </p:pic>
      </p:grpSp>
      <p:grpSp>
        <p:nvGrpSpPr>
          <p:cNvPr id="115" name="Group 114">
            <a:extLst>
              <a:ext uri="{FF2B5EF4-FFF2-40B4-BE49-F238E27FC236}">
                <a16:creationId xmlns:a16="http://schemas.microsoft.com/office/drawing/2014/main" id="{356C4064-462C-7CE0-24B3-736AA782638A}"/>
              </a:ext>
            </a:extLst>
          </p:cNvPr>
          <p:cNvGrpSpPr/>
          <p:nvPr userDrawn="1"/>
        </p:nvGrpSpPr>
        <p:grpSpPr>
          <a:xfrm>
            <a:off x="6327696" y="3426959"/>
            <a:ext cx="2438401" cy="732654"/>
            <a:chOff x="9522987" y="5244817"/>
            <a:chExt cx="3657602" cy="1098811"/>
          </a:xfrm>
        </p:grpSpPr>
        <p:sp>
          <p:nvSpPr>
            <p:cNvPr id="95" name="Rounded Rectangle 24">
              <a:extLst>
                <a:ext uri="{FF2B5EF4-FFF2-40B4-BE49-F238E27FC236}">
                  <a16:creationId xmlns:a16="http://schemas.microsoft.com/office/drawing/2014/main" id="{BEC652D4-25F2-DA48-FA7E-92126FE283A2}"/>
                </a:ext>
              </a:extLst>
            </p:cNvPr>
            <p:cNvSpPr/>
            <p:nvPr userDrawn="1"/>
          </p:nvSpPr>
          <p:spPr>
            <a:xfrm>
              <a:off x="9522989" y="5244817"/>
              <a:ext cx="3657600" cy="1097280"/>
            </a:xfrm>
            <a:prstGeom prst="roundRect">
              <a:avLst>
                <a:gd name="adj" fmla="val 5000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10000"/>
                </a:lnSpc>
                <a:spcBef>
                  <a:spcPts val="667"/>
                </a:spcBef>
              </a:pPr>
              <a:endParaRPr lang="en-US" sz="1067"/>
            </a:p>
          </p:txBody>
        </p:sp>
        <p:sp>
          <p:nvSpPr>
            <p:cNvPr id="97" name="Connector 28">
              <a:extLst>
                <a:ext uri="{FF2B5EF4-FFF2-40B4-BE49-F238E27FC236}">
                  <a16:creationId xmlns:a16="http://schemas.microsoft.com/office/drawing/2014/main" id="{8D722C91-AE0E-6CBE-779D-F165556A9C99}"/>
                </a:ext>
              </a:extLst>
            </p:cNvPr>
            <p:cNvSpPr>
              <a:spLocks noChangeAspect="1"/>
            </p:cNvSpPr>
            <p:nvPr userDrawn="1"/>
          </p:nvSpPr>
          <p:spPr>
            <a:xfrm>
              <a:off x="9522987" y="5246348"/>
              <a:ext cx="1097280" cy="1097280"/>
            </a:xfrm>
            <a:prstGeom prst="flowChartConnector">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spcBef>
                  <a:spcPts val="667"/>
                </a:spcBef>
              </a:pPr>
              <a:endParaRPr lang="en-US" sz="1067"/>
            </a:p>
          </p:txBody>
        </p:sp>
        <p:pic>
          <p:nvPicPr>
            <p:cNvPr id="98" name="Graphic 97">
              <a:extLst>
                <a:ext uri="{FF2B5EF4-FFF2-40B4-BE49-F238E27FC236}">
                  <a16:creationId xmlns:a16="http://schemas.microsoft.com/office/drawing/2014/main" id="{07CBD8B3-6099-5636-C3D2-D9D8AFA9B1EA}"/>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83007" y="5406368"/>
              <a:ext cx="777240" cy="777240"/>
            </a:xfrm>
            <a:prstGeom prst="rect">
              <a:avLst/>
            </a:prstGeom>
          </p:spPr>
        </p:pic>
        <p:sp>
          <p:nvSpPr>
            <p:cNvPr id="94" name="TextBox 93">
              <a:extLst>
                <a:ext uri="{FF2B5EF4-FFF2-40B4-BE49-F238E27FC236}">
                  <a16:creationId xmlns:a16="http://schemas.microsoft.com/office/drawing/2014/main" id="{0BEE1C12-FAC6-0485-51CB-53495DA29786}"/>
                </a:ext>
              </a:extLst>
            </p:cNvPr>
            <p:cNvSpPr txBox="1"/>
            <p:nvPr userDrawn="1"/>
          </p:nvSpPr>
          <p:spPr>
            <a:xfrm>
              <a:off x="10620267" y="5246347"/>
              <a:ext cx="2560322" cy="1095750"/>
            </a:xfrm>
            <a:prstGeom prst="rect">
              <a:avLst/>
            </a:prstGeom>
            <a:noFill/>
          </p:spPr>
          <p:txBody>
            <a:bodyPr wrap="square" lIns="0" tIns="0" rIns="0" bIns="0" rtlCol="0" anchor="ctr">
              <a:noAutofit/>
            </a:bodyPr>
            <a:lstStyle/>
            <a:p>
              <a:pPr marL="60963" algn="l">
                <a:lnSpc>
                  <a:spcPct val="110000"/>
                </a:lnSpc>
                <a:spcBef>
                  <a:spcPts val="667"/>
                </a:spcBef>
              </a:pPr>
              <a:r>
                <a:rPr lang="en-US" sz="2400" b="1">
                  <a:solidFill>
                    <a:schemeClr val="bg1"/>
                  </a:solidFill>
                  <a:latin typeface="Avenir LT Pro 65 Medium" panose="020B0803020203020204" pitchFamily="34" charset="0"/>
                </a:rPr>
                <a:t>Completes</a:t>
              </a:r>
              <a:endParaRPr lang="en-US" sz="1600" b="1">
                <a:solidFill>
                  <a:schemeClr val="bg1"/>
                </a:solidFill>
                <a:latin typeface="Avenir LT Pro 65 Medium" panose="020B0803020203020204" pitchFamily="34" charset="0"/>
              </a:endParaRPr>
            </a:p>
          </p:txBody>
        </p:sp>
      </p:grpSp>
      <p:grpSp>
        <p:nvGrpSpPr>
          <p:cNvPr id="117" name="Group 116">
            <a:extLst>
              <a:ext uri="{FF2B5EF4-FFF2-40B4-BE49-F238E27FC236}">
                <a16:creationId xmlns:a16="http://schemas.microsoft.com/office/drawing/2014/main" id="{603040C7-679C-818E-DBEE-7D4C678100E7}"/>
              </a:ext>
            </a:extLst>
          </p:cNvPr>
          <p:cNvGrpSpPr/>
          <p:nvPr userDrawn="1"/>
        </p:nvGrpSpPr>
        <p:grpSpPr>
          <a:xfrm>
            <a:off x="524110" y="3427980"/>
            <a:ext cx="2442193" cy="732654"/>
            <a:chOff x="1287655" y="5250268"/>
            <a:chExt cx="3663290" cy="1098811"/>
          </a:xfrm>
        </p:grpSpPr>
        <p:sp>
          <p:nvSpPr>
            <p:cNvPr id="89" name="Rounded Rectangle 24">
              <a:extLst>
                <a:ext uri="{FF2B5EF4-FFF2-40B4-BE49-F238E27FC236}">
                  <a16:creationId xmlns:a16="http://schemas.microsoft.com/office/drawing/2014/main" id="{9722A3D8-DE43-F3D3-C9BF-AE34E27F341F}"/>
                </a:ext>
              </a:extLst>
            </p:cNvPr>
            <p:cNvSpPr/>
            <p:nvPr userDrawn="1"/>
          </p:nvSpPr>
          <p:spPr>
            <a:xfrm>
              <a:off x="1293345" y="5250268"/>
              <a:ext cx="3657600" cy="1097280"/>
            </a:xfrm>
            <a:prstGeom prst="roundRect">
              <a:avLst>
                <a:gd name="adj" fmla="val 50000"/>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10000"/>
                </a:lnSpc>
                <a:spcBef>
                  <a:spcPts val="667"/>
                </a:spcBef>
              </a:pPr>
              <a:endParaRPr lang="en-US" sz="1067"/>
            </a:p>
          </p:txBody>
        </p:sp>
        <p:sp>
          <p:nvSpPr>
            <p:cNvPr id="90" name="TextBox 89">
              <a:extLst>
                <a:ext uri="{FF2B5EF4-FFF2-40B4-BE49-F238E27FC236}">
                  <a16:creationId xmlns:a16="http://schemas.microsoft.com/office/drawing/2014/main" id="{78E4DB81-BE90-2CD9-7FD5-A227208CC816}"/>
                </a:ext>
              </a:extLst>
            </p:cNvPr>
            <p:cNvSpPr txBox="1"/>
            <p:nvPr userDrawn="1"/>
          </p:nvSpPr>
          <p:spPr>
            <a:xfrm>
              <a:off x="2390619" y="5251797"/>
              <a:ext cx="2560322" cy="1097279"/>
            </a:xfrm>
            <a:prstGeom prst="rect">
              <a:avLst/>
            </a:prstGeom>
            <a:noFill/>
          </p:spPr>
          <p:txBody>
            <a:bodyPr wrap="square" lIns="0" tIns="0" rIns="0" bIns="0" rtlCol="0" anchor="ctr">
              <a:noAutofit/>
            </a:bodyPr>
            <a:lstStyle/>
            <a:p>
              <a:pPr marL="60963" algn="l">
                <a:lnSpc>
                  <a:spcPct val="110000"/>
                </a:lnSpc>
                <a:spcBef>
                  <a:spcPts val="667"/>
                </a:spcBef>
              </a:pPr>
              <a:r>
                <a:rPr lang="en-US" sz="2400" b="1">
                  <a:solidFill>
                    <a:schemeClr val="bg1"/>
                  </a:solidFill>
                  <a:latin typeface="Avenir LT Pro 65 Medium" panose="020B0803020203020204" pitchFamily="34" charset="0"/>
                </a:rPr>
                <a:t>Objective</a:t>
              </a:r>
              <a:endParaRPr lang="en-US" sz="1600" b="1">
                <a:solidFill>
                  <a:schemeClr val="bg1"/>
                </a:solidFill>
                <a:latin typeface="Avenir LT Pro 65 Medium" panose="020B0803020203020204" pitchFamily="34" charset="0"/>
              </a:endParaRPr>
            </a:p>
          </p:txBody>
        </p:sp>
        <p:sp>
          <p:nvSpPr>
            <p:cNvPr id="87" name="Connector 28">
              <a:extLst>
                <a:ext uri="{FF2B5EF4-FFF2-40B4-BE49-F238E27FC236}">
                  <a16:creationId xmlns:a16="http://schemas.microsoft.com/office/drawing/2014/main" id="{D3F08A86-BF36-DF28-C820-7F007595AECD}"/>
                </a:ext>
              </a:extLst>
            </p:cNvPr>
            <p:cNvSpPr>
              <a:spLocks noChangeAspect="1"/>
            </p:cNvSpPr>
            <p:nvPr userDrawn="1"/>
          </p:nvSpPr>
          <p:spPr>
            <a:xfrm>
              <a:off x="1287655" y="5251799"/>
              <a:ext cx="1097280" cy="1097280"/>
            </a:xfrm>
            <a:prstGeom prst="flowChartConnector">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spcBef>
                  <a:spcPts val="667"/>
                </a:spcBef>
              </a:pPr>
              <a:endParaRPr lang="en-US" sz="1067"/>
            </a:p>
          </p:txBody>
        </p:sp>
        <p:pic>
          <p:nvPicPr>
            <p:cNvPr id="99" name="Graphic 98">
              <a:extLst>
                <a:ext uri="{FF2B5EF4-FFF2-40B4-BE49-F238E27FC236}">
                  <a16:creationId xmlns:a16="http://schemas.microsoft.com/office/drawing/2014/main" id="{5D41E12B-CD63-FF55-5D81-06020D089F3E}"/>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47675" y="5411819"/>
              <a:ext cx="777240" cy="777240"/>
            </a:xfrm>
            <a:prstGeom prst="rect">
              <a:avLst/>
            </a:prstGeom>
          </p:spPr>
        </p:pic>
      </p:grpSp>
      <p:grpSp>
        <p:nvGrpSpPr>
          <p:cNvPr id="114" name="Group 113">
            <a:extLst>
              <a:ext uri="{FF2B5EF4-FFF2-40B4-BE49-F238E27FC236}">
                <a16:creationId xmlns:a16="http://schemas.microsoft.com/office/drawing/2014/main" id="{9E3C0779-6833-5BC7-ADAE-E82A39C11693}"/>
              </a:ext>
            </a:extLst>
          </p:cNvPr>
          <p:cNvGrpSpPr/>
          <p:nvPr userDrawn="1"/>
        </p:nvGrpSpPr>
        <p:grpSpPr>
          <a:xfrm>
            <a:off x="9225696" y="3429000"/>
            <a:ext cx="2438401" cy="732654"/>
            <a:chOff x="13634966" y="5251798"/>
            <a:chExt cx="3657602" cy="1098811"/>
          </a:xfrm>
        </p:grpSpPr>
        <p:sp>
          <p:nvSpPr>
            <p:cNvPr id="103" name="Rounded Rectangle 24">
              <a:extLst>
                <a:ext uri="{FF2B5EF4-FFF2-40B4-BE49-F238E27FC236}">
                  <a16:creationId xmlns:a16="http://schemas.microsoft.com/office/drawing/2014/main" id="{348F0DDC-5A0F-6C92-62A3-28FE5E7B9016}"/>
                </a:ext>
              </a:extLst>
            </p:cNvPr>
            <p:cNvSpPr/>
            <p:nvPr userDrawn="1"/>
          </p:nvSpPr>
          <p:spPr>
            <a:xfrm>
              <a:off x="13634968" y="5251798"/>
              <a:ext cx="3657600" cy="1097280"/>
            </a:xfrm>
            <a:prstGeom prst="roundRect">
              <a:avLst>
                <a:gd name="adj" fmla="val 50000"/>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10000"/>
                </a:lnSpc>
                <a:spcBef>
                  <a:spcPts val="667"/>
                </a:spcBef>
              </a:pPr>
              <a:endParaRPr lang="en-US" sz="1067"/>
            </a:p>
          </p:txBody>
        </p:sp>
        <p:sp>
          <p:nvSpPr>
            <p:cNvPr id="105" name="Connector 28">
              <a:extLst>
                <a:ext uri="{FF2B5EF4-FFF2-40B4-BE49-F238E27FC236}">
                  <a16:creationId xmlns:a16="http://schemas.microsoft.com/office/drawing/2014/main" id="{E98B440D-8183-15D5-468F-36874C22EAF2}"/>
                </a:ext>
              </a:extLst>
            </p:cNvPr>
            <p:cNvSpPr>
              <a:spLocks noChangeAspect="1"/>
            </p:cNvSpPr>
            <p:nvPr userDrawn="1"/>
          </p:nvSpPr>
          <p:spPr>
            <a:xfrm>
              <a:off x="13634966" y="5253329"/>
              <a:ext cx="1097280" cy="1097280"/>
            </a:xfrm>
            <a:prstGeom prst="flowChartConnector">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spcBef>
                  <a:spcPts val="667"/>
                </a:spcBef>
              </a:pPr>
              <a:endParaRPr lang="en-US" sz="1067"/>
            </a:p>
          </p:txBody>
        </p:sp>
        <p:sp>
          <p:nvSpPr>
            <p:cNvPr id="102" name="TextBox 101">
              <a:extLst>
                <a:ext uri="{FF2B5EF4-FFF2-40B4-BE49-F238E27FC236}">
                  <a16:creationId xmlns:a16="http://schemas.microsoft.com/office/drawing/2014/main" id="{AF990D3E-7503-26E3-1B41-D6B9FBCBBB4C}"/>
                </a:ext>
              </a:extLst>
            </p:cNvPr>
            <p:cNvSpPr txBox="1"/>
            <p:nvPr userDrawn="1"/>
          </p:nvSpPr>
          <p:spPr>
            <a:xfrm>
              <a:off x="14732246" y="5253328"/>
              <a:ext cx="2560321" cy="1097280"/>
            </a:xfrm>
            <a:prstGeom prst="rect">
              <a:avLst/>
            </a:prstGeom>
            <a:noFill/>
          </p:spPr>
          <p:txBody>
            <a:bodyPr wrap="square" lIns="0" tIns="0" rIns="0" bIns="0" rtlCol="0" anchor="ctr">
              <a:noAutofit/>
            </a:bodyPr>
            <a:lstStyle/>
            <a:p>
              <a:pPr marL="60963" algn="l">
                <a:lnSpc>
                  <a:spcPct val="110000"/>
                </a:lnSpc>
                <a:spcBef>
                  <a:spcPts val="667"/>
                </a:spcBef>
              </a:pPr>
              <a:r>
                <a:rPr lang="en-US" sz="2133" b="1">
                  <a:solidFill>
                    <a:schemeClr val="bg1"/>
                  </a:solidFill>
                  <a:latin typeface="Avenir LT Pro 65 Medium" panose="020B0803020203020204" pitchFamily="34" charset="0"/>
                </a:rPr>
                <a:t>Contact</a:t>
              </a:r>
              <a:endParaRPr lang="en-US" sz="1333" b="1">
                <a:solidFill>
                  <a:schemeClr val="bg1"/>
                </a:solidFill>
                <a:latin typeface="Avenir LT Pro 65 Medium" panose="020B0803020203020204" pitchFamily="34" charset="0"/>
              </a:endParaRPr>
            </a:p>
          </p:txBody>
        </p:sp>
        <p:pic>
          <p:nvPicPr>
            <p:cNvPr id="107" name="Graphic 106">
              <a:extLst>
                <a:ext uri="{FF2B5EF4-FFF2-40B4-BE49-F238E27FC236}">
                  <a16:creationId xmlns:a16="http://schemas.microsoft.com/office/drawing/2014/main" id="{6C401935-81B2-76CA-EEDE-BE4C950FB912}"/>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794986" y="5413349"/>
              <a:ext cx="777240" cy="777240"/>
            </a:xfrm>
            <a:prstGeom prst="rect">
              <a:avLst/>
            </a:prstGeom>
          </p:spPr>
        </p:pic>
      </p:grpSp>
      <p:sp>
        <p:nvSpPr>
          <p:cNvPr id="3" name="Text Placeholder 2">
            <a:extLst>
              <a:ext uri="{FF2B5EF4-FFF2-40B4-BE49-F238E27FC236}">
                <a16:creationId xmlns:a16="http://schemas.microsoft.com/office/drawing/2014/main" id="{F66ADA69-76EB-B5FE-6B38-1958A6C5EBB9}"/>
              </a:ext>
            </a:extLst>
          </p:cNvPr>
          <p:cNvSpPr>
            <a:spLocks noGrp="1"/>
          </p:cNvSpPr>
          <p:nvPr>
            <p:ph type="body" sz="quarter" idx="10" hasCustomPrompt="1"/>
          </p:nvPr>
        </p:nvSpPr>
        <p:spPr>
          <a:xfrm>
            <a:off x="524109" y="4498799"/>
            <a:ext cx="2442191" cy="816171"/>
          </a:xfrm>
          <a:ln>
            <a:noFill/>
          </a:ln>
        </p:spPr>
        <p:txBody>
          <a:bodyPr/>
          <a:lstStyle>
            <a:lvl1pPr>
              <a:defRPr/>
            </a:lvl1pPr>
          </a:lstStyle>
          <a:p>
            <a:pPr lvl="0"/>
            <a:r>
              <a:rPr lang="en-US"/>
              <a:t>To do X, Y, and Z</a:t>
            </a:r>
          </a:p>
        </p:txBody>
      </p:sp>
      <p:sp>
        <p:nvSpPr>
          <p:cNvPr id="7" name="Text Placeholder 2">
            <a:extLst>
              <a:ext uri="{FF2B5EF4-FFF2-40B4-BE49-F238E27FC236}">
                <a16:creationId xmlns:a16="http://schemas.microsoft.com/office/drawing/2014/main" id="{3D54C1AD-93EE-79CF-5FA0-FA646BF4A7EA}"/>
              </a:ext>
            </a:extLst>
          </p:cNvPr>
          <p:cNvSpPr>
            <a:spLocks noGrp="1"/>
          </p:cNvSpPr>
          <p:nvPr>
            <p:ph type="body" sz="quarter" idx="11" hasCustomPrompt="1"/>
          </p:nvPr>
        </p:nvSpPr>
        <p:spPr>
          <a:xfrm>
            <a:off x="3422117" y="4498799"/>
            <a:ext cx="2442191" cy="816171"/>
          </a:xfrm>
        </p:spPr>
        <p:txBody>
          <a:bodyPr/>
          <a:lstStyle>
            <a:lvl1pPr>
              <a:defRPr/>
            </a:lvl1pPr>
          </a:lstStyle>
          <a:p>
            <a:pPr lvl="0"/>
            <a:r>
              <a:rPr lang="en-US"/>
              <a:t>XX/XX to XX/XX/20XX</a:t>
            </a:r>
          </a:p>
        </p:txBody>
      </p:sp>
      <p:sp>
        <p:nvSpPr>
          <p:cNvPr id="11" name="Text Placeholder 2">
            <a:extLst>
              <a:ext uri="{FF2B5EF4-FFF2-40B4-BE49-F238E27FC236}">
                <a16:creationId xmlns:a16="http://schemas.microsoft.com/office/drawing/2014/main" id="{C156A230-7555-1A7D-07AB-6753F29CA391}"/>
              </a:ext>
            </a:extLst>
          </p:cNvPr>
          <p:cNvSpPr>
            <a:spLocks noGrp="1"/>
          </p:cNvSpPr>
          <p:nvPr>
            <p:ph type="body" sz="quarter" idx="12" hasCustomPrompt="1"/>
          </p:nvPr>
        </p:nvSpPr>
        <p:spPr>
          <a:xfrm>
            <a:off x="6327694" y="4498799"/>
            <a:ext cx="2442191" cy="816171"/>
          </a:xfrm>
        </p:spPr>
        <p:txBody>
          <a:bodyPr/>
          <a:lstStyle>
            <a:lvl1pPr>
              <a:defRPr/>
            </a:lvl1pPr>
          </a:lstStyle>
          <a:p>
            <a:pPr lvl="0"/>
            <a:r>
              <a:rPr lang="en-US"/>
              <a:t>XX Completes</a:t>
            </a:r>
          </a:p>
        </p:txBody>
      </p:sp>
      <p:sp>
        <p:nvSpPr>
          <p:cNvPr id="12" name="Text Placeholder 2">
            <a:extLst>
              <a:ext uri="{FF2B5EF4-FFF2-40B4-BE49-F238E27FC236}">
                <a16:creationId xmlns:a16="http://schemas.microsoft.com/office/drawing/2014/main" id="{F9F3AE77-0459-FD7B-1C36-96FEEB3B09D3}"/>
              </a:ext>
            </a:extLst>
          </p:cNvPr>
          <p:cNvSpPr>
            <a:spLocks noGrp="1"/>
          </p:cNvSpPr>
          <p:nvPr>
            <p:ph type="body" sz="quarter" idx="13" hasCustomPrompt="1"/>
          </p:nvPr>
        </p:nvSpPr>
        <p:spPr>
          <a:xfrm>
            <a:off x="9221906" y="4498799"/>
            <a:ext cx="2442191" cy="816171"/>
          </a:xfrm>
        </p:spPr>
        <p:txBody>
          <a:bodyPr/>
          <a:lstStyle>
            <a:lvl1pPr>
              <a:defRPr/>
            </a:lvl1pPr>
          </a:lstStyle>
          <a:p>
            <a:pPr lvl="0"/>
            <a:r>
              <a:rPr lang="en-US"/>
              <a:t>First Last</a:t>
            </a:r>
          </a:p>
        </p:txBody>
      </p:sp>
    </p:spTree>
    <p:extLst>
      <p:ext uri="{BB962C8B-B14F-4D97-AF65-F5344CB8AC3E}">
        <p14:creationId xmlns:p14="http://schemas.microsoft.com/office/powerpoint/2010/main" val="1112866337"/>
      </p:ext>
    </p:extLst>
  </p:cSld>
  <p:clrMapOvr>
    <a:masterClrMapping/>
  </p:clrMapOvr>
</p:sldLayout>
</file>

<file path=ppt/slideLayouts/slideLayout107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0E64A7B-A88A-DA98-B4A2-5AD4DE2C67D3}"/>
              </a:ext>
            </a:extLst>
          </p:cNvPr>
          <p:cNvSpPr>
            <a:spLocks noGrp="1"/>
          </p:cNvSpPr>
          <p:nvPr>
            <p:ph type="ftr" sz="quarter" idx="10"/>
          </p:nvPr>
        </p:nvSpPr>
        <p:spPr>
          <a:xfrm>
            <a:off x="356381" y="6356273"/>
            <a:ext cx="10531779" cy="365181"/>
          </a:xfrm>
        </p:spPr>
        <p:txBody>
          <a:bodyPr anchor="t"/>
          <a:lstStyle>
            <a:lvl1pPr>
              <a:defRPr sz="1067" i="1">
                <a:latin typeface="Avenir LT Pro 35 Light" panose="020B0402020203020204" pitchFamily="34" charset="0"/>
              </a:defRPr>
            </a:lvl1pPr>
          </a:lstStyle>
          <a:p>
            <a:pPr algn="l"/>
            <a:endParaRPr lang="en-US"/>
          </a:p>
        </p:txBody>
      </p:sp>
      <p:sp>
        <p:nvSpPr>
          <p:cNvPr id="12" name="Content Placeholder 11">
            <a:extLst>
              <a:ext uri="{FF2B5EF4-FFF2-40B4-BE49-F238E27FC236}">
                <a16:creationId xmlns:a16="http://schemas.microsoft.com/office/drawing/2014/main" id="{1849160A-F2B1-AE2C-A66F-AC938830CE1D}"/>
              </a:ext>
            </a:extLst>
          </p:cNvPr>
          <p:cNvSpPr>
            <a:spLocks noGrp="1"/>
          </p:cNvSpPr>
          <p:nvPr>
            <p:ph sz="quarter" idx="11"/>
          </p:nvPr>
        </p:nvSpPr>
        <p:spPr>
          <a:xfrm>
            <a:off x="356382" y="1690420"/>
            <a:ext cx="11479237" cy="4665853"/>
          </a:xfrm>
        </p:spPr>
        <p:txBody>
          <a:bodyPr tIns="182880" bIns="182880"/>
          <a:lstStyle/>
          <a:p>
            <a:pPr lvl="0"/>
            <a:r>
              <a:rPr lang="en-US"/>
              <a:t>Click to edit Master text styles</a:t>
            </a:r>
          </a:p>
          <a:p>
            <a:pPr lvl="1"/>
            <a:r>
              <a:rPr lang="en-US"/>
              <a:t>Second level</a:t>
            </a:r>
          </a:p>
          <a:p>
            <a:pPr lvl="2"/>
            <a:r>
              <a:rPr lang="en-US"/>
              <a:t>Third level</a:t>
            </a:r>
          </a:p>
        </p:txBody>
      </p:sp>
      <p:sp>
        <p:nvSpPr>
          <p:cNvPr id="13" name="Title 1">
            <a:extLst>
              <a:ext uri="{FF2B5EF4-FFF2-40B4-BE49-F238E27FC236}">
                <a16:creationId xmlns:a16="http://schemas.microsoft.com/office/drawing/2014/main" id="{675C64C9-2205-1270-78E2-6A03753CF66C}"/>
              </a:ext>
            </a:extLst>
          </p:cNvPr>
          <p:cNvSpPr>
            <a:spLocks noGrp="1"/>
          </p:cNvSpPr>
          <p:nvPr>
            <p:ph type="title" hasCustomPrompt="1"/>
          </p:nvPr>
        </p:nvSpPr>
        <p:spPr>
          <a:xfrm>
            <a:off x="356381" y="365182"/>
            <a:ext cx="5739619" cy="1325238"/>
          </a:xfrm>
        </p:spPr>
        <p:txBody>
          <a:bodyPr lIns="182880" tIns="182880" rIns="182880" bIns="182880" anchor="t"/>
          <a:lstStyle>
            <a:lvl1pPr>
              <a:defRPr/>
            </a:lvl1pPr>
          </a:lstStyle>
          <a:p>
            <a:r>
              <a:rPr lang="en-US"/>
              <a:t>Title</a:t>
            </a:r>
          </a:p>
        </p:txBody>
      </p:sp>
      <p:sp>
        <p:nvSpPr>
          <p:cNvPr id="16" name="Text Placeholder 15">
            <a:extLst>
              <a:ext uri="{FF2B5EF4-FFF2-40B4-BE49-F238E27FC236}">
                <a16:creationId xmlns:a16="http://schemas.microsoft.com/office/drawing/2014/main" id="{0FA0ED03-B7C4-79B4-44D2-E19B7E1D442B}"/>
              </a:ext>
            </a:extLst>
          </p:cNvPr>
          <p:cNvSpPr>
            <a:spLocks noGrp="1"/>
          </p:cNvSpPr>
          <p:nvPr>
            <p:ph type="body" sz="quarter" idx="12"/>
          </p:nvPr>
        </p:nvSpPr>
        <p:spPr>
          <a:xfrm>
            <a:off x="6096000" y="364547"/>
            <a:ext cx="5739619" cy="1325237"/>
          </a:xfrm>
        </p:spPr>
        <p:txBody>
          <a:bodyPr tIns="182880" bIns="182880"/>
          <a:lstStyle>
            <a:lvl1pPr marL="0" indent="0">
              <a:buNone/>
              <a:defRPr>
                <a:latin typeface="Avenir LT Pro 35 Light" panose="020B0402020203020204" pitchFamily="34" charset="0"/>
              </a:defRPr>
            </a:lvl1pPr>
            <a:lvl2pPr marL="304815" indent="0">
              <a:buNone/>
              <a:defRPr/>
            </a:lvl2pPr>
          </a:lstStyle>
          <a:p>
            <a:pPr lvl="0"/>
            <a:r>
              <a:rPr lang="en-US"/>
              <a:t>Click to edit Master text styles</a:t>
            </a:r>
          </a:p>
        </p:txBody>
      </p:sp>
    </p:spTree>
    <p:extLst>
      <p:ext uri="{BB962C8B-B14F-4D97-AF65-F5344CB8AC3E}">
        <p14:creationId xmlns:p14="http://schemas.microsoft.com/office/powerpoint/2010/main" val="3476285216"/>
      </p:ext>
    </p:extLst>
  </p:cSld>
  <p:clrMapOvr>
    <a:masterClrMapping/>
  </p:clrMapOvr>
</p:sldLayout>
</file>

<file path=ppt/slideLayouts/slideLayout107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FDBDD56-7F31-A63B-24D8-328F765CFE67}"/>
              </a:ext>
            </a:extLst>
          </p:cNvPr>
          <p:cNvSpPr>
            <a:spLocks noGrp="1"/>
          </p:cNvSpPr>
          <p:nvPr>
            <p:ph type="ftr" sz="quarter" idx="10"/>
          </p:nvPr>
        </p:nvSpPr>
        <p:spPr>
          <a:xfrm>
            <a:off x="356381" y="6356273"/>
            <a:ext cx="10531779" cy="365181"/>
          </a:xfrm>
        </p:spPr>
        <p:txBody>
          <a:bodyPr anchor="t"/>
          <a:lstStyle>
            <a:lvl1pPr>
              <a:defRPr lang="en-US" sz="1067" i="1" kern="1200" dirty="0" smtClean="0">
                <a:solidFill>
                  <a:schemeClr val="tx1">
                    <a:tint val="75000"/>
                  </a:schemeClr>
                </a:solidFill>
                <a:latin typeface="Avenir LT Pro 35 Light" panose="020B0402020203020204" pitchFamily="34" charset="0"/>
                <a:ea typeface="+mn-ea"/>
                <a:cs typeface="+mn-cs"/>
              </a:defRPr>
            </a:lvl1pPr>
          </a:lstStyle>
          <a:p>
            <a:pPr algn="l"/>
            <a:endParaRPr lang="en-US"/>
          </a:p>
        </p:txBody>
      </p:sp>
      <p:sp>
        <p:nvSpPr>
          <p:cNvPr id="5" name="Content Placeholder 4">
            <a:extLst>
              <a:ext uri="{FF2B5EF4-FFF2-40B4-BE49-F238E27FC236}">
                <a16:creationId xmlns:a16="http://schemas.microsoft.com/office/drawing/2014/main" id="{0226CC44-22CB-1D28-C24C-AFFCA276511F}"/>
              </a:ext>
            </a:extLst>
          </p:cNvPr>
          <p:cNvSpPr>
            <a:spLocks noGrp="1"/>
          </p:cNvSpPr>
          <p:nvPr>
            <p:ph sz="quarter" idx="11"/>
          </p:nvPr>
        </p:nvSpPr>
        <p:spPr>
          <a:xfrm>
            <a:off x="356381" y="1690420"/>
            <a:ext cx="5739619" cy="4665853"/>
          </a:xfrm>
        </p:spPr>
        <p:txBody>
          <a:bodyPr lIns="91440" tIns="182880" rIns="91440" bIns="182880"/>
          <a:lstStyle/>
          <a:p>
            <a:pPr lvl="0"/>
            <a:r>
              <a:rPr lang="en-US"/>
              <a:t>Click to edit Master text styles</a:t>
            </a:r>
          </a:p>
          <a:p>
            <a:pPr lvl="1"/>
            <a:r>
              <a:rPr lang="en-US"/>
              <a:t>Second level</a:t>
            </a:r>
          </a:p>
          <a:p>
            <a:pPr lvl="2"/>
            <a:r>
              <a:rPr lang="en-US"/>
              <a:t>Third level</a:t>
            </a:r>
          </a:p>
        </p:txBody>
      </p:sp>
      <p:sp>
        <p:nvSpPr>
          <p:cNvPr id="6" name="Content Placeholder 4">
            <a:extLst>
              <a:ext uri="{FF2B5EF4-FFF2-40B4-BE49-F238E27FC236}">
                <a16:creationId xmlns:a16="http://schemas.microsoft.com/office/drawing/2014/main" id="{EC442F07-5977-56C1-769D-D96B8224AD0A}"/>
              </a:ext>
            </a:extLst>
          </p:cNvPr>
          <p:cNvSpPr>
            <a:spLocks noGrp="1"/>
          </p:cNvSpPr>
          <p:nvPr>
            <p:ph sz="quarter" idx="12"/>
          </p:nvPr>
        </p:nvSpPr>
        <p:spPr>
          <a:xfrm>
            <a:off x="6096000" y="1690420"/>
            <a:ext cx="5739619" cy="4665853"/>
          </a:xfrm>
        </p:spPr>
        <p:txBody>
          <a:bodyPr lIns="91440" tIns="182880" rIns="91440" bIns="182880"/>
          <a:lstStyle/>
          <a:p>
            <a:pPr lvl="0"/>
            <a:r>
              <a:rPr lang="en-US"/>
              <a:t>Click to edit Master text styles</a:t>
            </a:r>
          </a:p>
          <a:p>
            <a:pPr lvl="1"/>
            <a:r>
              <a:rPr lang="en-US"/>
              <a:t>Second level</a:t>
            </a:r>
          </a:p>
          <a:p>
            <a:pPr lvl="2"/>
            <a:r>
              <a:rPr lang="en-US"/>
              <a:t>Third level</a:t>
            </a:r>
          </a:p>
        </p:txBody>
      </p:sp>
      <p:sp>
        <p:nvSpPr>
          <p:cNvPr id="9" name="Title 1">
            <a:extLst>
              <a:ext uri="{FF2B5EF4-FFF2-40B4-BE49-F238E27FC236}">
                <a16:creationId xmlns:a16="http://schemas.microsoft.com/office/drawing/2014/main" id="{15E5F14E-265B-A38C-1695-A4052C955056}"/>
              </a:ext>
            </a:extLst>
          </p:cNvPr>
          <p:cNvSpPr>
            <a:spLocks noGrp="1"/>
          </p:cNvSpPr>
          <p:nvPr>
            <p:ph type="title" hasCustomPrompt="1"/>
          </p:nvPr>
        </p:nvSpPr>
        <p:spPr>
          <a:xfrm>
            <a:off x="356381" y="365182"/>
            <a:ext cx="5739619" cy="1325238"/>
          </a:xfrm>
        </p:spPr>
        <p:txBody>
          <a:bodyPr lIns="182880" tIns="182880" rIns="182880" bIns="182880" anchor="t"/>
          <a:lstStyle>
            <a:lvl1pPr>
              <a:defRPr/>
            </a:lvl1pPr>
          </a:lstStyle>
          <a:p>
            <a:r>
              <a:rPr lang="en-US"/>
              <a:t>Title</a:t>
            </a:r>
          </a:p>
        </p:txBody>
      </p:sp>
      <p:sp>
        <p:nvSpPr>
          <p:cNvPr id="11" name="Text Placeholder 15">
            <a:extLst>
              <a:ext uri="{FF2B5EF4-FFF2-40B4-BE49-F238E27FC236}">
                <a16:creationId xmlns:a16="http://schemas.microsoft.com/office/drawing/2014/main" id="{AC734E64-3A8B-64FE-E0E2-168D6345ED91}"/>
              </a:ext>
            </a:extLst>
          </p:cNvPr>
          <p:cNvSpPr>
            <a:spLocks noGrp="1"/>
          </p:cNvSpPr>
          <p:nvPr>
            <p:ph type="body" sz="quarter" idx="13"/>
          </p:nvPr>
        </p:nvSpPr>
        <p:spPr>
          <a:xfrm>
            <a:off x="6096000" y="364547"/>
            <a:ext cx="5739619" cy="1325237"/>
          </a:xfrm>
        </p:spPr>
        <p:txBody>
          <a:bodyPr tIns="182880" bIns="182880"/>
          <a:lstStyle>
            <a:lvl1pPr marL="0" indent="0">
              <a:buNone/>
              <a:defRPr>
                <a:latin typeface="Avenir LT Pro 35 Light" panose="020B0402020203020204" pitchFamily="34" charset="0"/>
              </a:defRPr>
            </a:lvl1pPr>
            <a:lvl2pPr marL="304815" indent="0">
              <a:buNone/>
              <a:defRPr/>
            </a:lvl2pPr>
          </a:lstStyle>
          <a:p>
            <a:pPr lvl="0"/>
            <a:r>
              <a:rPr lang="en-US"/>
              <a:t>Click to edit Master text styles</a:t>
            </a:r>
          </a:p>
        </p:txBody>
      </p:sp>
    </p:spTree>
    <p:extLst>
      <p:ext uri="{BB962C8B-B14F-4D97-AF65-F5344CB8AC3E}">
        <p14:creationId xmlns:p14="http://schemas.microsoft.com/office/powerpoint/2010/main" val="125494438"/>
      </p:ext>
    </p:extLst>
  </p:cSld>
  <p:clrMapOvr>
    <a:masterClrMapping/>
  </p:clrMapOvr>
</p:sldLayout>
</file>

<file path=ppt/slideLayouts/slideLayout107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C43D0-271B-1343-CD80-5801F700BC0F}"/>
              </a:ext>
            </a:extLst>
          </p:cNvPr>
          <p:cNvSpPr>
            <a:spLocks noGrp="1"/>
          </p:cNvSpPr>
          <p:nvPr>
            <p:ph type="title" hasCustomPrompt="1"/>
          </p:nvPr>
        </p:nvSpPr>
        <p:spPr>
          <a:xfrm>
            <a:off x="356382" y="365182"/>
            <a:ext cx="2841674" cy="1219388"/>
          </a:xfrm>
        </p:spPr>
        <p:txBody>
          <a:bodyPr tIns="182880" bIns="182880" anchor="b"/>
          <a:lstStyle>
            <a:lvl1pPr>
              <a:defRPr/>
            </a:lvl1pPr>
          </a:lstStyle>
          <a:p>
            <a:r>
              <a:rPr lang="en-US"/>
              <a:t>Title</a:t>
            </a:r>
          </a:p>
        </p:txBody>
      </p:sp>
      <p:sp>
        <p:nvSpPr>
          <p:cNvPr id="3" name="Footer Placeholder 2">
            <a:extLst>
              <a:ext uri="{FF2B5EF4-FFF2-40B4-BE49-F238E27FC236}">
                <a16:creationId xmlns:a16="http://schemas.microsoft.com/office/drawing/2014/main" id="{BFDBDD56-7F31-A63B-24D8-328F765CFE67}"/>
              </a:ext>
            </a:extLst>
          </p:cNvPr>
          <p:cNvSpPr>
            <a:spLocks noGrp="1"/>
          </p:cNvSpPr>
          <p:nvPr>
            <p:ph type="ftr" sz="quarter" idx="10"/>
          </p:nvPr>
        </p:nvSpPr>
        <p:spPr>
          <a:xfrm>
            <a:off x="3198055" y="6356273"/>
            <a:ext cx="7690104" cy="365181"/>
          </a:xfrm>
        </p:spPr>
        <p:txBody>
          <a:bodyPr anchor="t"/>
          <a:lstStyle>
            <a:lvl1pPr>
              <a:defRPr lang="en-US" sz="1067" i="1" kern="1200" dirty="0" smtClean="0">
                <a:solidFill>
                  <a:schemeClr val="tx1">
                    <a:tint val="75000"/>
                  </a:schemeClr>
                </a:solidFill>
                <a:latin typeface="Avenir LT Pro 35 Light" panose="020B0402020203020204" pitchFamily="34" charset="0"/>
                <a:ea typeface="+mn-ea"/>
                <a:cs typeface="+mn-cs"/>
              </a:defRPr>
            </a:lvl1pPr>
          </a:lstStyle>
          <a:p>
            <a:pPr algn="l"/>
            <a:endParaRPr lang="en-US"/>
          </a:p>
        </p:txBody>
      </p:sp>
      <p:sp>
        <p:nvSpPr>
          <p:cNvPr id="6" name="Content Placeholder 4">
            <a:extLst>
              <a:ext uri="{FF2B5EF4-FFF2-40B4-BE49-F238E27FC236}">
                <a16:creationId xmlns:a16="http://schemas.microsoft.com/office/drawing/2014/main" id="{EC442F07-5977-56C1-769D-D96B8224AD0A}"/>
              </a:ext>
            </a:extLst>
          </p:cNvPr>
          <p:cNvSpPr>
            <a:spLocks noGrp="1"/>
          </p:cNvSpPr>
          <p:nvPr>
            <p:ph sz="quarter" idx="12"/>
          </p:nvPr>
        </p:nvSpPr>
        <p:spPr>
          <a:xfrm>
            <a:off x="3198056" y="365182"/>
            <a:ext cx="8637563" cy="5991091"/>
          </a:xfrm>
        </p:spPr>
        <p:txBody>
          <a:bodyPr lIns="91440" tIns="182880" rIns="91440" bIns="182880"/>
          <a:lstStyle/>
          <a:p>
            <a:pPr lvl="0"/>
            <a:r>
              <a:rPr lang="en-US"/>
              <a:t>Click to edit Master text styles</a:t>
            </a:r>
          </a:p>
          <a:p>
            <a:pPr lvl="1"/>
            <a:r>
              <a:rPr lang="en-US"/>
              <a:t>Second level</a:t>
            </a:r>
          </a:p>
          <a:p>
            <a:pPr lvl="2"/>
            <a:r>
              <a:rPr lang="en-US"/>
              <a:t>Third level</a:t>
            </a:r>
          </a:p>
        </p:txBody>
      </p:sp>
      <p:sp>
        <p:nvSpPr>
          <p:cNvPr id="10" name="Text Placeholder 9">
            <a:extLst>
              <a:ext uri="{FF2B5EF4-FFF2-40B4-BE49-F238E27FC236}">
                <a16:creationId xmlns:a16="http://schemas.microsoft.com/office/drawing/2014/main" id="{A450B586-03E2-971D-FCD1-BDB459DADCF1}"/>
              </a:ext>
            </a:extLst>
          </p:cNvPr>
          <p:cNvSpPr>
            <a:spLocks noGrp="1"/>
          </p:cNvSpPr>
          <p:nvPr>
            <p:ph type="body" sz="quarter" idx="13"/>
          </p:nvPr>
        </p:nvSpPr>
        <p:spPr>
          <a:xfrm>
            <a:off x="356382" y="1584570"/>
            <a:ext cx="2841673" cy="4771703"/>
          </a:xfrm>
        </p:spPr>
        <p:txBody>
          <a:bodyPr tIns="182880" bIns="182880"/>
          <a:lstStyle>
            <a:lvl1pPr marL="0" indent="0">
              <a:buNone/>
              <a:defRPr>
                <a:latin typeface="Avenir LT Pro 35 Light" panose="020B0402020203020204" pitchFamily="34" charset="0"/>
              </a:defRPr>
            </a:lvl1pPr>
          </a:lstStyle>
          <a:p>
            <a:pPr lvl="0"/>
            <a:r>
              <a:rPr lang="en-US"/>
              <a:t>Click to edit Master text styles</a:t>
            </a:r>
          </a:p>
        </p:txBody>
      </p:sp>
    </p:spTree>
    <p:extLst>
      <p:ext uri="{BB962C8B-B14F-4D97-AF65-F5344CB8AC3E}">
        <p14:creationId xmlns:p14="http://schemas.microsoft.com/office/powerpoint/2010/main" val="3621528770"/>
      </p:ext>
    </p:extLst>
  </p:cSld>
  <p:clrMapOvr>
    <a:masterClrMapping/>
  </p:clrMapOvr>
</p:sldLayout>
</file>

<file path=ppt/slideLayouts/slideLayout107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0E64A7B-A88A-DA98-B4A2-5AD4DE2C67D3}"/>
              </a:ext>
            </a:extLst>
          </p:cNvPr>
          <p:cNvSpPr>
            <a:spLocks noGrp="1"/>
          </p:cNvSpPr>
          <p:nvPr>
            <p:ph type="ftr" sz="quarter" idx="10"/>
          </p:nvPr>
        </p:nvSpPr>
        <p:spPr>
          <a:xfrm>
            <a:off x="356381" y="6356273"/>
            <a:ext cx="10531779" cy="365181"/>
          </a:xfrm>
        </p:spPr>
        <p:txBody>
          <a:bodyPr anchor="t"/>
          <a:lstStyle>
            <a:lvl1pPr>
              <a:defRPr lang="en-US" sz="1067" i="1" kern="1200" dirty="0" smtClean="0">
                <a:solidFill>
                  <a:schemeClr val="tx1">
                    <a:tint val="75000"/>
                  </a:schemeClr>
                </a:solidFill>
                <a:latin typeface="Avenir LT Pro 35 Light" panose="020B0402020203020204" pitchFamily="34" charset="0"/>
                <a:ea typeface="+mn-ea"/>
                <a:cs typeface="+mn-cs"/>
              </a:defRPr>
            </a:lvl1pPr>
          </a:lstStyle>
          <a:p>
            <a:pPr algn="l"/>
            <a:endParaRPr lang="en-US"/>
          </a:p>
        </p:txBody>
      </p:sp>
      <p:sp>
        <p:nvSpPr>
          <p:cNvPr id="12" name="Content Placeholder 11">
            <a:extLst>
              <a:ext uri="{FF2B5EF4-FFF2-40B4-BE49-F238E27FC236}">
                <a16:creationId xmlns:a16="http://schemas.microsoft.com/office/drawing/2014/main" id="{1849160A-F2B1-AE2C-A66F-AC938830CE1D}"/>
              </a:ext>
            </a:extLst>
          </p:cNvPr>
          <p:cNvSpPr>
            <a:spLocks noGrp="1"/>
          </p:cNvSpPr>
          <p:nvPr>
            <p:ph sz="quarter" idx="11"/>
          </p:nvPr>
        </p:nvSpPr>
        <p:spPr>
          <a:xfrm>
            <a:off x="356382" y="365182"/>
            <a:ext cx="11479237" cy="5991091"/>
          </a:xfrm>
        </p:spPr>
        <p:txBody>
          <a:bodyPr tIns="182880" bIns="182880"/>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30498055"/>
      </p:ext>
    </p:extLst>
  </p:cSld>
  <p:clrMapOvr>
    <a:masterClrMapping/>
  </p:clrMapOvr>
</p:sldLayout>
</file>

<file path=ppt/slideLayouts/slideLayout107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4755F5-3D8E-5F96-1969-14DD5D0F3BDF}"/>
              </a:ext>
            </a:extLst>
          </p:cNvPr>
          <p:cNvPicPr>
            <a:picLocks noChangeAspect="1"/>
          </p:cNvPicPr>
          <p:nvPr userDrawn="1"/>
        </p:nvPicPr>
        <p:blipFill rotWithShape="1">
          <a:blip r:embed="rId2"/>
          <a:srcRect t="37829" r="25311"/>
          <a:stretch/>
        </p:blipFill>
        <p:spPr>
          <a:xfrm>
            <a:off x="8497612" y="0"/>
            <a:ext cx="3694389" cy="3090833"/>
          </a:xfrm>
          <a:prstGeom prst="rect">
            <a:avLst/>
          </a:prstGeom>
        </p:spPr>
      </p:pic>
      <p:pic>
        <p:nvPicPr>
          <p:cNvPr id="5" name="Picture 4">
            <a:extLst>
              <a:ext uri="{FF2B5EF4-FFF2-40B4-BE49-F238E27FC236}">
                <a16:creationId xmlns:a16="http://schemas.microsoft.com/office/drawing/2014/main" id="{D2945892-9449-1B4A-BDC5-198A3166067F}"/>
              </a:ext>
            </a:extLst>
          </p:cNvPr>
          <p:cNvPicPr>
            <a:picLocks noChangeAspect="1"/>
          </p:cNvPicPr>
          <p:nvPr userDrawn="1"/>
        </p:nvPicPr>
        <p:blipFill rotWithShape="1">
          <a:blip r:embed="rId3"/>
          <a:srcRect t="54935"/>
          <a:stretch/>
        </p:blipFill>
        <p:spPr>
          <a:xfrm>
            <a:off x="6261355" y="-13180"/>
            <a:ext cx="4434208" cy="1969282"/>
          </a:xfrm>
          <a:prstGeom prst="rect">
            <a:avLst/>
          </a:prstGeom>
        </p:spPr>
      </p:pic>
      <p:sp>
        <p:nvSpPr>
          <p:cNvPr id="6" name="TextBox 21">
            <a:extLst>
              <a:ext uri="{FF2B5EF4-FFF2-40B4-BE49-F238E27FC236}">
                <a16:creationId xmlns:a16="http://schemas.microsoft.com/office/drawing/2014/main" id="{FEE6AE89-2075-3B62-E985-7E6AD1071743}"/>
              </a:ext>
            </a:extLst>
          </p:cNvPr>
          <p:cNvSpPr txBox="1"/>
          <p:nvPr userDrawn="1"/>
        </p:nvSpPr>
        <p:spPr>
          <a:xfrm>
            <a:off x="858438" y="461028"/>
            <a:ext cx="3931698" cy="520592"/>
          </a:xfrm>
          <a:prstGeom prst="rect">
            <a:avLst/>
          </a:prstGeom>
        </p:spPr>
        <p:txBody>
          <a:bodyPr wrap="square" lIns="0" tIns="0" rIns="0" bIns="0" rtlCol="0" anchor="t">
            <a:spAutoFit/>
          </a:bodyPr>
          <a:lstStyle/>
          <a:p>
            <a:pPr>
              <a:lnSpc>
                <a:spcPts val="3952"/>
              </a:lnSpc>
            </a:pPr>
            <a:r>
              <a:rPr lang="en-US" sz="3600">
                <a:solidFill>
                  <a:srgbClr val="00679B"/>
                </a:solidFill>
                <a:latin typeface="Avenir LT Pro 65 Medium" panose="020B0803020203020204" pitchFamily="34" charset="0"/>
              </a:rPr>
              <a:t>FINDINGS</a:t>
            </a:r>
          </a:p>
        </p:txBody>
      </p:sp>
      <p:sp>
        <p:nvSpPr>
          <p:cNvPr id="16" name="AutoShape 16">
            <a:extLst>
              <a:ext uri="{FF2B5EF4-FFF2-40B4-BE49-F238E27FC236}">
                <a16:creationId xmlns:a16="http://schemas.microsoft.com/office/drawing/2014/main" id="{BE595DC9-37BA-B40C-DFED-01B80F757FE6}"/>
              </a:ext>
            </a:extLst>
          </p:cNvPr>
          <p:cNvSpPr/>
          <p:nvPr userDrawn="1"/>
        </p:nvSpPr>
        <p:spPr>
          <a:xfrm>
            <a:off x="858437" y="2518295"/>
            <a:ext cx="5155428" cy="0"/>
          </a:xfrm>
          <a:prstGeom prst="line">
            <a:avLst/>
          </a:prstGeom>
          <a:ln w="38100" cap="rnd">
            <a:solidFill>
              <a:schemeClr val="accent1"/>
            </a:solidFill>
            <a:prstDash val="sysDot"/>
            <a:headEnd type="none" w="sm" len="sm"/>
            <a:tailEnd type="none" w="sm" len="sm"/>
          </a:ln>
        </p:spPr>
      </p:sp>
      <p:sp>
        <p:nvSpPr>
          <p:cNvPr id="18" name="Text Placeholder 17">
            <a:extLst>
              <a:ext uri="{FF2B5EF4-FFF2-40B4-BE49-F238E27FC236}">
                <a16:creationId xmlns:a16="http://schemas.microsoft.com/office/drawing/2014/main" id="{716608D2-5D88-D947-7198-911C8D6BD147}"/>
              </a:ext>
            </a:extLst>
          </p:cNvPr>
          <p:cNvSpPr>
            <a:spLocks noGrp="1"/>
          </p:cNvSpPr>
          <p:nvPr>
            <p:ph type="body" sz="quarter" idx="10"/>
          </p:nvPr>
        </p:nvSpPr>
        <p:spPr>
          <a:xfrm>
            <a:off x="858308" y="1613149"/>
            <a:ext cx="5155427" cy="516697"/>
          </a:xfrm>
        </p:spPr>
        <p:txBody>
          <a:bodyPr/>
          <a:lstStyle>
            <a:lvl1pPr marL="0" indent="0">
              <a:buNone/>
              <a:defRPr/>
            </a:lvl1pPr>
          </a:lstStyle>
          <a:p>
            <a:pPr lvl="0"/>
            <a:r>
              <a:rPr lang="en-US"/>
              <a:t>Click to edit Master text styles</a:t>
            </a:r>
          </a:p>
        </p:txBody>
      </p:sp>
      <p:sp>
        <p:nvSpPr>
          <p:cNvPr id="19" name="Text Placeholder 17">
            <a:extLst>
              <a:ext uri="{FF2B5EF4-FFF2-40B4-BE49-F238E27FC236}">
                <a16:creationId xmlns:a16="http://schemas.microsoft.com/office/drawing/2014/main" id="{1E2CEBD4-ADA9-B495-56A4-A1210BCEDE15}"/>
              </a:ext>
            </a:extLst>
          </p:cNvPr>
          <p:cNvSpPr>
            <a:spLocks noGrp="1"/>
          </p:cNvSpPr>
          <p:nvPr>
            <p:ph type="body" sz="quarter" idx="11"/>
          </p:nvPr>
        </p:nvSpPr>
        <p:spPr>
          <a:xfrm>
            <a:off x="858308" y="2990432"/>
            <a:ext cx="5155427" cy="516697"/>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814302299"/>
      </p:ext>
    </p:extLst>
  </p:cSld>
  <p:clrMapOvr>
    <a:masterClrMapping/>
  </p:clrMapOvr>
</p:sldLayout>
</file>

<file path=ppt/slideLayouts/slideLayout107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237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7_4 arrows ">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7" y="581102"/>
            <a:ext cx="8161867" cy="590931"/>
          </a:xfrm>
        </p:spPr>
        <p:txBody>
          <a:bodyPr anchor="ctr" anchorCtr="0">
            <a:spAutoFit/>
          </a:bodyPr>
          <a:lstStyle>
            <a:lvl1pPr algn="ctr">
              <a:defRPr>
                <a:latin typeface="Arial" panose="020B0604020202020204" pitchFamily="34" charset="0"/>
                <a:cs typeface="Arial" panose="020B0604020202020204" pitchFamily="34" charset="0"/>
              </a:defRPr>
            </a:lvl1pPr>
          </a:lstStyle>
          <a:p>
            <a:r>
              <a:rPr kumimoji="1" lang="en-US" altLang="ja-JP" dirty="0"/>
              <a:t>Slide title (Arial Bold, 54 point)</a:t>
            </a:r>
            <a:endParaRPr kumimoji="1" lang="ja-JP" altLang="en-US" dirty="0"/>
          </a:p>
        </p:txBody>
      </p:sp>
      <p:cxnSp>
        <p:nvCxnSpPr>
          <p:cNvPr id="12" name="Straight Connector 11">
            <a:extLst>
              <a:ext uri="{FF2B5EF4-FFF2-40B4-BE49-F238E27FC236}">
                <a16:creationId xmlns:a16="http://schemas.microsoft.com/office/drawing/2014/main" id="{66FE5380-809B-CD4C-8501-38384EFF7F92}"/>
              </a:ext>
            </a:extLst>
          </p:cNvPr>
          <p:cNvCxnSpPr>
            <a:cxnSpLocks/>
          </p:cNvCxnSpPr>
          <p:nvPr userDrawn="1"/>
        </p:nvCxnSpPr>
        <p:spPr>
          <a:xfrm>
            <a:off x="3707510" y="2710087"/>
            <a:ext cx="5347995"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548A9ADB-29A5-104D-849D-AC95CC2EAF42}"/>
              </a:ext>
            </a:extLst>
          </p:cNvPr>
          <p:cNvSpPr/>
          <p:nvPr userDrawn="1"/>
        </p:nvSpPr>
        <p:spPr>
          <a:xfrm>
            <a:off x="2526084" y="1759701"/>
            <a:ext cx="1853551" cy="1853837"/>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17" name="Oval 16">
            <a:extLst>
              <a:ext uri="{FF2B5EF4-FFF2-40B4-BE49-F238E27FC236}">
                <a16:creationId xmlns:a16="http://schemas.microsoft.com/office/drawing/2014/main" id="{CB075700-80D4-3E43-9555-5C773BB3B594}"/>
              </a:ext>
            </a:extLst>
          </p:cNvPr>
          <p:cNvSpPr/>
          <p:nvPr userDrawn="1"/>
        </p:nvSpPr>
        <p:spPr>
          <a:xfrm>
            <a:off x="5120033" y="1759701"/>
            <a:ext cx="1853551" cy="1853837"/>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18" name="Oval 17">
            <a:extLst>
              <a:ext uri="{FF2B5EF4-FFF2-40B4-BE49-F238E27FC236}">
                <a16:creationId xmlns:a16="http://schemas.microsoft.com/office/drawing/2014/main" id="{CF710E26-4278-0C42-AB2F-B3117F319717}"/>
              </a:ext>
            </a:extLst>
          </p:cNvPr>
          <p:cNvSpPr/>
          <p:nvPr userDrawn="1"/>
        </p:nvSpPr>
        <p:spPr>
          <a:xfrm>
            <a:off x="7877095" y="1759701"/>
            <a:ext cx="1853551" cy="185383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24" name="Oval 23">
            <a:extLst>
              <a:ext uri="{FF2B5EF4-FFF2-40B4-BE49-F238E27FC236}">
                <a16:creationId xmlns:a16="http://schemas.microsoft.com/office/drawing/2014/main" id="{3FDD962D-C5EB-C04D-ABE3-59B80D9476BB}"/>
              </a:ext>
            </a:extLst>
          </p:cNvPr>
          <p:cNvSpPr/>
          <p:nvPr userDrawn="1"/>
        </p:nvSpPr>
        <p:spPr>
          <a:xfrm>
            <a:off x="2602862" y="1834612"/>
            <a:ext cx="1703753" cy="170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25" name="Oval 24">
            <a:extLst>
              <a:ext uri="{FF2B5EF4-FFF2-40B4-BE49-F238E27FC236}">
                <a16:creationId xmlns:a16="http://schemas.microsoft.com/office/drawing/2014/main" id="{7D4EE879-72DB-A54D-86A3-10D3192BA3AA}"/>
              </a:ext>
            </a:extLst>
          </p:cNvPr>
          <p:cNvSpPr/>
          <p:nvPr userDrawn="1"/>
        </p:nvSpPr>
        <p:spPr>
          <a:xfrm>
            <a:off x="5189198" y="1834612"/>
            <a:ext cx="1703753" cy="170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26" name="Oval 25">
            <a:extLst>
              <a:ext uri="{FF2B5EF4-FFF2-40B4-BE49-F238E27FC236}">
                <a16:creationId xmlns:a16="http://schemas.microsoft.com/office/drawing/2014/main" id="{D4B975C4-D984-4941-8D3D-2134C7BB2FF9}"/>
              </a:ext>
            </a:extLst>
          </p:cNvPr>
          <p:cNvSpPr/>
          <p:nvPr userDrawn="1"/>
        </p:nvSpPr>
        <p:spPr>
          <a:xfrm>
            <a:off x="7951994" y="1834612"/>
            <a:ext cx="1703753" cy="170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37" name="Text Placeholder 5">
            <a:extLst>
              <a:ext uri="{FF2B5EF4-FFF2-40B4-BE49-F238E27FC236}">
                <a16:creationId xmlns:a16="http://schemas.microsoft.com/office/drawing/2014/main" id="{042715EA-18A2-D740-BDDD-1FBB46E94E6E}"/>
              </a:ext>
            </a:extLst>
          </p:cNvPr>
          <p:cNvSpPr>
            <a:spLocks noGrp="1"/>
          </p:cNvSpPr>
          <p:nvPr>
            <p:ph type="body" sz="quarter" idx="26" hasCustomPrompt="1"/>
          </p:nvPr>
        </p:nvSpPr>
        <p:spPr>
          <a:xfrm>
            <a:off x="2659218" y="2508526"/>
            <a:ext cx="1587283"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Phase I</a:t>
            </a:r>
            <a:endParaRPr kumimoji="1" lang="ja-JP" altLang="en-US" dirty="0"/>
          </a:p>
        </p:txBody>
      </p:sp>
      <p:sp>
        <p:nvSpPr>
          <p:cNvPr id="40" name="Text Placeholder 5">
            <a:extLst>
              <a:ext uri="{FF2B5EF4-FFF2-40B4-BE49-F238E27FC236}">
                <a16:creationId xmlns:a16="http://schemas.microsoft.com/office/drawing/2014/main" id="{30580492-33D0-4C4A-88FF-A5E06A133594}"/>
              </a:ext>
            </a:extLst>
          </p:cNvPr>
          <p:cNvSpPr>
            <a:spLocks noGrp="1"/>
          </p:cNvSpPr>
          <p:nvPr>
            <p:ph type="body" sz="quarter" idx="31" hasCustomPrompt="1"/>
          </p:nvPr>
        </p:nvSpPr>
        <p:spPr>
          <a:xfrm>
            <a:off x="5253167" y="2508526"/>
            <a:ext cx="1587283"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Phase I</a:t>
            </a:r>
            <a:endParaRPr kumimoji="1" lang="ja-JP" altLang="en-US" dirty="0"/>
          </a:p>
        </p:txBody>
      </p:sp>
      <p:sp>
        <p:nvSpPr>
          <p:cNvPr id="41" name="Text Placeholder 5">
            <a:extLst>
              <a:ext uri="{FF2B5EF4-FFF2-40B4-BE49-F238E27FC236}">
                <a16:creationId xmlns:a16="http://schemas.microsoft.com/office/drawing/2014/main" id="{941C5CC4-3517-A74F-861B-7072980BCEB8}"/>
              </a:ext>
            </a:extLst>
          </p:cNvPr>
          <p:cNvSpPr>
            <a:spLocks noGrp="1"/>
          </p:cNvSpPr>
          <p:nvPr>
            <p:ph type="body" sz="quarter" idx="32" hasCustomPrompt="1"/>
          </p:nvPr>
        </p:nvSpPr>
        <p:spPr>
          <a:xfrm>
            <a:off x="8010229" y="2508526"/>
            <a:ext cx="1587283"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Phase I</a:t>
            </a:r>
            <a:endParaRPr kumimoji="1" lang="ja-JP" altLang="en-US" dirty="0"/>
          </a:p>
        </p:txBody>
      </p:sp>
      <p:sp>
        <p:nvSpPr>
          <p:cNvPr id="21" name="Text Placeholder 5">
            <a:extLst>
              <a:ext uri="{FF2B5EF4-FFF2-40B4-BE49-F238E27FC236}">
                <a16:creationId xmlns:a16="http://schemas.microsoft.com/office/drawing/2014/main" id="{292B65F6-4CD1-C643-8EFC-40D36AEF1F83}"/>
              </a:ext>
            </a:extLst>
          </p:cNvPr>
          <p:cNvSpPr>
            <a:spLocks noGrp="1"/>
          </p:cNvSpPr>
          <p:nvPr>
            <p:ph type="body" sz="quarter" idx="38" hasCustomPrompt="1"/>
          </p:nvPr>
        </p:nvSpPr>
        <p:spPr>
          <a:xfrm>
            <a:off x="2678469" y="3927834"/>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23" name="Text Placeholder 5">
            <a:extLst>
              <a:ext uri="{FF2B5EF4-FFF2-40B4-BE49-F238E27FC236}">
                <a16:creationId xmlns:a16="http://schemas.microsoft.com/office/drawing/2014/main" id="{3DC8030F-4D90-9143-969A-F976A4EDFE23}"/>
              </a:ext>
            </a:extLst>
          </p:cNvPr>
          <p:cNvSpPr>
            <a:spLocks noGrp="1"/>
          </p:cNvSpPr>
          <p:nvPr>
            <p:ph type="body" sz="quarter" idx="39" hasCustomPrompt="1"/>
          </p:nvPr>
        </p:nvSpPr>
        <p:spPr>
          <a:xfrm>
            <a:off x="5304134" y="3927834"/>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27" name="Text Placeholder 5">
            <a:extLst>
              <a:ext uri="{FF2B5EF4-FFF2-40B4-BE49-F238E27FC236}">
                <a16:creationId xmlns:a16="http://schemas.microsoft.com/office/drawing/2014/main" id="{7C63F0C0-D2F7-1043-AEC0-100826E3EEF4}"/>
              </a:ext>
            </a:extLst>
          </p:cNvPr>
          <p:cNvSpPr>
            <a:spLocks noGrp="1"/>
          </p:cNvSpPr>
          <p:nvPr>
            <p:ph type="body" sz="quarter" idx="40" hasCustomPrompt="1"/>
          </p:nvPr>
        </p:nvSpPr>
        <p:spPr>
          <a:xfrm>
            <a:off x="8017772" y="3927834"/>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40543994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_4 arrows ">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7" y="565756"/>
            <a:ext cx="8161867" cy="590931"/>
          </a:xfrm>
        </p:spPr>
        <p:txBody>
          <a:bodyPr anchor="b">
            <a:spAutoFit/>
          </a:bodyPr>
          <a:lstStyle>
            <a:lvl1pPr algn="ctr">
              <a:defRPr>
                <a:latin typeface="Arial" panose="020B0604020202020204" pitchFamily="34" charset="0"/>
                <a:cs typeface="Arial" panose="020B0604020202020204" pitchFamily="34" charset="0"/>
              </a:defRPr>
            </a:lvl1pPr>
          </a:lstStyle>
          <a:p>
            <a:r>
              <a:rPr kumimoji="1" lang="en-US" altLang="ja-JP" dirty="0"/>
              <a:t>Slide title (Arial Bold, 54 point)</a:t>
            </a:r>
            <a:endParaRPr kumimoji="1" lang="ja-JP" altLang="en-US" dirty="0"/>
          </a:p>
        </p:txBody>
      </p:sp>
      <p:cxnSp>
        <p:nvCxnSpPr>
          <p:cNvPr id="12" name="Straight Connector 11">
            <a:extLst>
              <a:ext uri="{FF2B5EF4-FFF2-40B4-BE49-F238E27FC236}">
                <a16:creationId xmlns:a16="http://schemas.microsoft.com/office/drawing/2014/main" id="{66FE5380-809B-CD4C-8501-38384EFF7F92}"/>
              </a:ext>
            </a:extLst>
          </p:cNvPr>
          <p:cNvCxnSpPr/>
          <p:nvPr userDrawn="1"/>
        </p:nvCxnSpPr>
        <p:spPr>
          <a:xfrm>
            <a:off x="2124522" y="2710087"/>
            <a:ext cx="8002954"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548A9ADB-29A5-104D-849D-AC95CC2EAF42}"/>
              </a:ext>
            </a:extLst>
          </p:cNvPr>
          <p:cNvSpPr/>
          <p:nvPr userDrawn="1"/>
        </p:nvSpPr>
        <p:spPr>
          <a:xfrm>
            <a:off x="943095" y="1759701"/>
            <a:ext cx="1853551" cy="1853837"/>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17" name="Oval 16">
            <a:extLst>
              <a:ext uri="{FF2B5EF4-FFF2-40B4-BE49-F238E27FC236}">
                <a16:creationId xmlns:a16="http://schemas.microsoft.com/office/drawing/2014/main" id="{CB075700-80D4-3E43-9555-5C773BB3B594}"/>
              </a:ext>
            </a:extLst>
          </p:cNvPr>
          <p:cNvSpPr/>
          <p:nvPr userDrawn="1"/>
        </p:nvSpPr>
        <p:spPr>
          <a:xfrm>
            <a:off x="3537045" y="1759701"/>
            <a:ext cx="1853551" cy="1853837"/>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18" name="Oval 17">
            <a:extLst>
              <a:ext uri="{FF2B5EF4-FFF2-40B4-BE49-F238E27FC236}">
                <a16:creationId xmlns:a16="http://schemas.microsoft.com/office/drawing/2014/main" id="{CF710E26-4278-0C42-AB2F-B3117F319717}"/>
              </a:ext>
            </a:extLst>
          </p:cNvPr>
          <p:cNvSpPr/>
          <p:nvPr userDrawn="1"/>
        </p:nvSpPr>
        <p:spPr>
          <a:xfrm>
            <a:off x="6294107" y="1759701"/>
            <a:ext cx="1853551" cy="185383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22" name="Oval 21">
            <a:extLst>
              <a:ext uri="{FF2B5EF4-FFF2-40B4-BE49-F238E27FC236}">
                <a16:creationId xmlns:a16="http://schemas.microsoft.com/office/drawing/2014/main" id="{00D70492-64BD-274D-B733-6DAB3581A2E2}"/>
              </a:ext>
            </a:extLst>
          </p:cNvPr>
          <p:cNvSpPr/>
          <p:nvPr userDrawn="1"/>
        </p:nvSpPr>
        <p:spPr>
          <a:xfrm>
            <a:off x="9141429" y="1759701"/>
            <a:ext cx="1853551" cy="1853837"/>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24" name="Oval 23">
            <a:extLst>
              <a:ext uri="{FF2B5EF4-FFF2-40B4-BE49-F238E27FC236}">
                <a16:creationId xmlns:a16="http://schemas.microsoft.com/office/drawing/2014/main" id="{3FDD962D-C5EB-C04D-ABE3-59B80D9476BB}"/>
              </a:ext>
            </a:extLst>
          </p:cNvPr>
          <p:cNvSpPr/>
          <p:nvPr userDrawn="1"/>
        </p:nvSpPr>
        <p:spPr>
          <a:xfrm>
            <a:off x="1017994" y="1834612"/>
            <a:ext cx="1703753" cy="170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25" name="Oval 24">
            <a:extLst>
              <a:ext uri="{FF2B5EF4-FFF2-40B4-BE49-F238E27FC236}">
                <a16:creationId xmlns:a16="http://schemas.microsoft.com/office/drawing/2014/main" id="{7D4EE879-72DB-A54D-86A3-10D3192BA3AA}"/>
              </a:ext>
            </a:extLst>
          </p:cNvPr>
          <p:cNvSpPr/>
          <p:nvPr userDrawn="1"/>
        </p:nvSpPr>
        <p:spPr>
          <a:xfrm>
            <a:off x="3611944" y="1834612"/>
            <a:ext cx="1703753" cy="170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26" name="Oval 25">
            <a:extLst>
              <a:ext uri="{FF2B5EF4-FFF2-40B4-BE49-F238E27FC236}">
                <a16:creationId xmlns:a16="http://schemas.microsoft.com/office/drawing/2014/main" id="{D4B975C4-D984-4941-8D3D-2134C7BB2FF9}"/>
              </a:ext>
            </a:extLst>
          </p:cNvPr>
          <p:cNvSpPr/>
          <p:nvPr userDrawn="1"/>
        </p:nvSpPr>
        <p:spPr>
          <a:xfrm>
            <a:off x="6369006" y="1834612"/>
            <a:ext cx="1703753" cy="170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28" name="Oval 27">
            <a:extLst>
              <a:ext uri="{FF2B5EF4-FFF2-40B4-BE49-F238E27FC236}">
                <a16:creationId xmlns:a16="http://schemas.microsoft.com/office/drawing/2014/main" id="{17367839-109B-1343-9994-66FF445EA525}"/>
              </a:ext>
            </a:extLst>
          </p:cNvPr>
          <p:cNvSpPr/>
          <p:nvPr userDrawn="1"/>
        </p:nvSpPr>
        <p:spPr>
          <a:xfrm>
            <a:off x="9216328" y="1834612"/>
            <a:ext cx="1703753" cy="170401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37" name="Text Placeholder 5">
            <a:extLst>
              <a:ext uri="{FF2B5EF4-FFF2-40B4-BE49-F238E27FC236}">
                <a16:creationId xmlns:a16="http://schemas.microsoft.com/office/drawing/2014/main" id="{042715EA-18A2-D740-BDDD-1FBB46E94E6E}"/>
              </a:ext>
            </a:extLst>
          </p:cNvPr>
          <p:cNvSpPr>
            <a:spLocks noGrp="1"/>
          </p:cNvSpPr>
          <p:nvPr>
            <p:ph type="body" sz="quarter" idx="26" hasCustomPrompt="1"/>
          </p:nvPr>
        </p:nvSpPr>
        <p:spPr>
          <a:xfrm>
            <a:off x="1076229" y="2508526"/>
            <a:ext cx="1587283"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Phase I</a:t>
            </a:r>
            <a:endParaRPr kumimoji="1" lang="ja-JP" altLang="en-US" dirty="0"/>
          </a:p>
        </p:txBody>
      </p:sp>
      <p:sp>
        <p:nvSpPr>
          <p:cNvPr id="40" name="Text Placeholder 5">
            <a:extLst>
              <a:ext uri="{FF2B5EF4-FFF2-40B4-BE49-F238E27FC236}">
                <a16:creationId xmlns:a16="http://schemas.microsoft.com/office/drawing/2014/main" id="{30580492-33D0-4C4A-88FF-A5E06A133594}"/>
              </a:ext>
            </a:extLst>
          </p:cNvPr>
          <p:cNvSpPr>
            <a:spLocks noGrp="1"/>
          </p:cNvSpPr>
          <p:nvPr>
            <p:ph type="body" sz="quarter" idx="31" hasCustomPrompt="1"/>
          </p:nvPr>
        </p:nvSpPr>
        <p:spPr>
          <a:xfrm>
            <a:off x="3670179" y="2508526"/>
            <a:ext cx="1587283"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Phase I</a:t>
            </a:r>
            <a:endParaRPr kumimoji="1" lang="ja-JP" altLang="en-US" dirty="0"/>
          </a:p>
        </p:txBody>
      </p:sp>
      <p:sp>
        <p:nvSpPr>
          <p:cNvPr id="41" name="Text Placeholder 5">
            <a:extLst>
              <a:ext uri="{FF2B5EF4-FFF2-40B4-BE49-F238E27FC236}">
                <a16:creationId xmlns:a16="http://schemas.microsoft.com/office/drawing/2014/main" id="{941C5CC4-3517-A74F-861B-7072980BCEB8}"/>
              </a:ext>
            </a:extLst>
          </p:cNvPr>
          <p:cNvSpPr>
            <a:spLocks noGrp="1"/>
          </p:cNvSpPr>
          <p:nvPr>
            <p:ph type="body" sz="quarter" idx="32" hasCustomPrompt="1"/>
          </p:nvPr>
        </p:nvSpPr>
        <p:spPr>
          <a:xfrm>
            <a:off x="6427241" y="2508526"/>
            <a:ext cx="1587283"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Phase I</a:t>
            </a:r>
            <a:endParaRPr kumimoji="1" lang="ja-JP" altLang="en-US" dirty="0"/>
          </a:p>
        </p:txBody>
      </p:sp>
      <p:sp>
        <p:nvSpPr>
          <p:cNvPr id="42" name="Text Placeholder 5">
            <a:extLst>
              <a:ext uri="{FF2B5EF4-FFF2-40B4-BE49-F238E27FC236}">
                <a16:creationId xmlns:a16="http://schemas.microsoft.com/office/drawing/2014/main" id="{53716D3B-E9AC-B847-9588-4B59D1C01901}"/>
              </a:ext>
            </a:extLst>
          </p:cNvPr>
          <p:cNvSpPr>
            <a:spLocks noGrp="1"/>
          </p:cNvSpPr>
          <p:nvPr>
            <p:ph type="body" sz="quarter" idx="33" hasCustomPrompt="1"/>
          </p:nvPr>
        </p:nvSpPr>
        <p:spPr>
          <a:xfrm>
            <a:off x="9274563" y="2508526"/>
            <a:ext cx="1587283"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Phase I</a:t>
            </a:r>
            <a:endParaRPr kumimoji="1" lang="ja-JP" altLang="en-US" dirty="0"/>
          </a:p>
        </p:txBody>
      </p:sp>
      <p:sp>
        <p:nvSpPr>
          <p:cNvPr id="27" name="Text Placeholder 5">
            <a:extLst>
              <a:ext uri="{FF2B5EF4-FFF2-40B4-BE49-F238E27FC236}">
                <a16:creationId xmlns:a16="http://schemas.microsoft.com/office/drawing/2014/main" id="{1E4F2D22-A295-1B4F-9639-370A3F09D3D6}"/>
              </a:ext>
            </a:extLst>
          </p:cNvPr>
          <p:cNvSpPr>
            <a:spLocks noGrp="1"/>
          </p:cNvSpPr>
          <p:nvPr>
            <p:ph type="body" sz="quarter" idx="38" hasCustomPrompt="1"/>
          </p:nvPr>
        </p:nvSpPr>
        <p:spPr>
          <a:xfrm>
            <a:off x="1076229" y="3890803"/>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29" name="Text Placeholder 5">
            <a:extLst>
              <a:ext uri="{FF2B5EF4-FFF2-40B4-BE49-F238E27FC236}">
                <a16:creationId xmlns:a16="http://schemas.microsoft.com/office/drawing/2014/main" id="{A70433D2-D82D-3646-A347-AF7B387F1B30}"/>
              </a:ext>
            </a:extLst>
          </p:cNvPr>
          <p:cNvSpPr>
            <a:spLocks noGrp="1"/>
          </p:cNvSpPr>
          <p:nvPr>
            <p:ph type="body" sz="quarter" idx="39" hasCustomPrompt="1"/>
          </p:nvPr>
        </p:nvSpPr>
        <p:spPr>
          <a:xfrm>
            <a:off x="3701894" y="3890803"/>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31" name="Text Placeholder 5">
            <a:extLst>
              <a:ext uri="{FF2B5EF4-FFF2-40B4-BE49-F238E27FC236}">
                <a16:creationId xmlns:a16="http://schemas.microsoft.com/office/drawing/2014/main" id="{A121C747-BEB4-CC44-A7DB-7E6D33244441}"/>
              </a:ext>
            </a:extLst>
          </p:cNvPr>
          <p:cNvSpPr>
            <a:spLocks noGrp="1"/>
          </p:cNvSpPr>
          <p:nvPr>
            <p:ph type="body" sz="quarter" idx="40" hasCustomPrompt="1"/>
          </p:nvPr>
        </p:nvSpPr>
        <p:spPr>
          <a:xfrm>
            <a:off x="6474524" y="3890803"/>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33" name="Text Placeholder 5">
            <a:extLst>
              <a:ext uri="{FF2B5EF4-FFF2-40B4-BE49-F238E27FC236}">
                <a16:creationId xmlns:a16="http://schemas.microsoft.com/office/drawing/2014/main" id="{BF5D31D2-825F-CD42-B79E-2549149A389D}"/>
              </a:ext>
            </a:extLst>
          </p:cNvPr>
          <p:cNvSpPr>
            <a:spLocks noGrp="1"/>
          </p:cNvSpPr>
          <p:nvPr>
            <p:ph type="body" sz="quarter" idx="41" hasCustomPrompt="1"/>
          </p:nvPr>
        </p:nvSpPr>
        <p:spPr>
          <a:xfrm>
            <a:off x="9312012" y="3890803"/>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197591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3/12/2024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5_4 arrows ">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7" y="461308"/>
            <a:ext cx="8161867" cy="695379"/>
          </a:xfrm>
        </p:spPr>
        <p:txBody>
          <a:bodyPr anchor="ctr" anchorCtr="0"/>
          <a:lstStyle>
            <a:lvl1pPr algn="ctr">
              <a:defRPr/>
            </a:lvl1pPr>
          </a:lstStyle>
          <a:p>
            <a:r>
              <a:rPr kumimoji="1" lang="en-US" altLang="ja-JP" dirty="0"/>
              <a:t>Slide title (Arial Bold, 54 point)</a:t>
            </a:r>
            <a:endParaRPr kumimoji="1" lang="ja-JP" altLang="en-US" dirty="0"/>
          </a:p>
        </p:txBody>
      </p:sp>
      <p:cxnSp>
        <p:nvCxnSpPr>
          <p:cNvPr id="12" name="Straight Connector 11">
            <a:extLst>
              <a:ext uri="{FF2B5EF4-FFF2-40B4-BE49-F238E27FC236}">
                <a16:creationId xmlns:a16="http://schemas.microsoft.com/office/drawing/2014/main" id="{66FE5380-809B-CD4C-8501-38384EFF7F92}"/>
              </a:ext>
            </a:extLst>
          </p:cNvPr>
          <p:cNvCxnSpPr/>
          <p:nvPr userDrawn="1"/>
        </p:nvCxnSpPr>
        <p:spPr>
          <a:xfrm>
            <a:off x="2016370" y="2710087"/>
            <a:ext cx="8002954"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548A9ADB-29A5-104D-849D-AC95CC2EAF42}"/>
              </a:ext>
            </a:extLst>
          </p:cNvPr>
          <p:cNvSpPr/>
          <p:nvPr userDrawn="1"/>
        </p:nvSpPr>
        <p:spPr>
          <a:xfrm>
            <a:off x="834943" y="1759701"/>
            <a:ext cx="1853551" cy="1853837"/>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17" name="Oval 16">
            <a:extLst>
              <a:ext uri="{FF2B5EF4-FFF2-40B4-BE49-F238E27FC236}">
                <a16:creationId xmlns:a16="http://schemas.microsoft.com/office/drawing/2014/main" id="{CB075700-80D4-3E43-9555-5C773BB3B594}"/>
              </a:ext>
            </a:extLst>
          </p:cNvPr>
          <p:cNvSpPr/>
          <p:nvPr userDrawn="1"/>
        </p:nvSpPr>
        <p:spPr>
          <a:xfrm>
            <a:off x="2937281" y="1759701"/>
            <a:ext cx="1853551" cy="1853837"/>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18" name="Oval 17">
            <a:extLst>
              <a:ext uri="{FF2B5EF4-FFF2-40B4-BE49-F238E27FC236}">
                <a16:creationId xmlns:a16="http://schemas.microsoft.com/office/drawing/2014/main" id="{CF710E26-4278-0C42-AB2F-B3117F319717}"/>
              </a:ext>
            </a:extLst>
          </p:cNvPr>
          <p:cNvSpPr/>
          <p:nvPr userDrawn="1"/>
        </p:nvSpPr>
        <p:spPr>
          <a:xfrm>
            <a:off x="5055249" y="1759701"/>
            <a:ext cx="1853551" cy="185383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22" name="Oval 21">
            <a:extLst>
              <a:ext uri="{FF2B5EF4-FFF2-40B4-BE49-F238E27FC236}">
                <a16:creationId xmlns:a16="http://schemas.microsoft.com/office/drawing/2014/main" id="{00D70492-64BD-274D-B733-6DAB3581A2E2}"/>
              </a:ext>
            </a:extLst>
          </p:cNvPr>
          <p:cNvSpPr/>
          <p:nvPr userDrawn="1"/>
        </p:nvSpPr>
        <p:spPr>
          <a:xfrm>
            <a:off x="7204478" y="1759701"/>
            <a:ext cx="1853551" cy="1853837"/>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23" name="Oval 22">
            <a:extLst>
              <a:ext uri="{FF2B5EF4-FFF2-40B4-BE49-F238E27FC236}">
                <a16:creationId xmlns:a16="http://schemas.microsoft.com/office/drawing/2014/main" id="{BECE964D-363B-C341-96F7-87F357F2F8DB}"/>
              </a:ext>
            </a:extLst>
          </p:cNvPr>
          <p:cNvSpPr/>
          <p:nvPr userDrawn="1"/>
        </p:nvSpPr>
        <p:spPr>
          <a:xfrm>
            <a:off x="9400599" y="1759701"/>
            <a:ext cx="1853551" cy="1853837"/>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24" name="Oval 23">
            <a:extLst>
              <a:ext uri="{FF2B5EF4-FFF2-40B4-BE49-F238E27FC236}">
                <a16:creationId xmlns:a16="http://schemas.microsoft.com/office/drawing/2014/main" id="{3FDD962D-C5EB-C04D-ABE3-59B80D9476BB}"/>
              </a:ext>
            </a:extLst>
          </p:cNvPr>
          <p:cNvSpPr/>
          <p:nvPr userDrawn="1"/>
        </p:nvSpPr>
        <p:spPr>
          <a:xfrm>
            <a:off x="911721" y="1834612"/>
            <a:ext cx="1703753" cy="170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25" name="Oval 24">
            <a:extLst>
              <a:ext uri="{FF2B5EF4-FFF2-40B4-BE49-F238E27FC236}">
                <a16:creationId xmlns:a16="http://schemas.microsoft.com/office/drawing/2014/main" id="{7D4EE879-72DB-A54D-86A3-10D3192BA3AA}"/>
              </a:ext>
            </a:extLst>
          </p:cNvPr>
          <p:cNvSpPr/>
          <p:nvPr userDrawn="1"/>
        </p:nvSpPr>
        <p:spPr>
          <a:xfrm>
            <a:off x="3012180" y="1834612"/>
            <a:ext cx="1703753" cy="170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26" name="Oval 25">
            <a:extLst>
              <a:ext uri="{FF2B5EF4-FFF2-40B4-BE49-F238E27FC236}">
                <a16:creationId xmlns:a16="http://schemas.microsoft.com/office/drawing/2014/main" id="{D4B975C4-D984-4941-8D3D-2134C7BB2FF9}"/>
              </a:ext>
            </a:extLst>
          </p:cNvPr>
          <p:cNvSpPr/>
          <p:nvPr userDrawn="1"/>
        </p:nvSpPr>
        <p:spPr>
          <a:xfrm>
            <a:off x="5130148" y="1834612"/>
            <a:ext cx="1703753" cy="170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28" name="Oval 27">
            <a:extLst>
              <a:ext uri="{FF2B5EF4-FFF2-40B4-BE49-F238E27FC236}">
                <a16:creationId xmlns:a16="http://schemas.microsoft.com/office/drawing/2014/main" id="{17367839-109B-1343-9994-66FF445EA525}"/>
              </a:ext>
            </a:extLst>
          </p:cNvPr>
          <p:cNvSpPr/>
          <p:nvPr userDrawn="1"/>
        </p:nvSpPr>
        <p:spPr>
          <a:xfrm>
            <a:off x="7279377" y="1834612"/>
            <a:ext cx="1703753" cy="170401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30" name="Oval 29">
            <a:extLst>
              <a:ext uri="{FF2B5EF4-FFF2-40B4-BE49-F238E27FC236}">
                <a16:creationId xmlns:a16="http://schemas.microsoft.com/office/drawing/2014/main" id="{B8AEEC69-5C6F-A74C-8B1A-87C4EE34B645}"/>
              </a:ext>
            </a:extLst>
          </p:cNvPr>
          <p:cNvSpPr/>
          <p:nvPr userDrawn="1"/>
        </p:nvSpPr>
        <p:spPr>
          <a:xfrm>
            <a:off x="9475498" y="1834612"/>
            <a:ext cx="1703753" cy="1704016"/>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37" name="Text Placeholder 5">
            <a:extLst>
              <a:ext uri="{FF2B5EF4-FFF2-40B4-BE49-F238E27FC236}">
                <a16:creationId xmlns:a16="http://schemas.microsoft.com/office/drawing/2014/main" id="{042715EA-18A2-D740-BDDD-1FBB46E94E6E}"/>
              </a:ext>
            </a:extLst>
          </p:cNvPr>
          <p:cNvSpPr>
            <a:spLocks noGrp="1"/>
          </p:cNvSpPr>
          <p:nvPr>
            <p:ph type="body" sz="quarter" idx="26" hasCustomPrompt="1"/>
          </p:nvPr>
        </p:nvSpPr>
        <p:spPr>
          <a:xfrm>
            <a:off x="968077" y="2498974"/>
            <a:ext cx="1587283" cy="398760"/>
          </a:xfrm>
          <a:prstGeom prst="rect">
            <a:avLst/>
          </a:prstGeom>
        </p:spPr>
        <p:txBody>
          <a:bodyPr anchor="ctr" anchorCtr="0">
            <a:norm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Phase I</a:t>
            </a:r>
            <a:endParaRPr kumimoji="1" lang="ja-JP" altLang="en-US" dirty="0"/>
          </a:p>
        </p:txBody>
      </p:sp>
      <p:sp>
        <p:nvSpPr>
          <p:cNvPr id="38" name="Text Placeholder 5">
            <a:extLst>
              <a:ext uri="{FF2B5EF4-FFF2-40B4-BE49-F238E27FC236}">
                <a16:creationId xmlns:a16="http://schemas.microsoft.com/office/drawing/2014/main" id="{3D545D0D-D884-1A42-BC1B-226C4F94463F}"/>
              </a:ext>
            </a:extLst>
          </p:cNvPr>
          <p:cNvSpPr>
            <a:spLocks noGrp="1"/>
          </p:cNvSpPr>
          <p:nvPr>
            <p:ph type="body" sz="quarter" idx="30" hasCustomPrompt="1"/>
          </p:nvPr>
        </p:nvSpPr>
        <p:spPr>
          <a:xfrm>
            <a:off x="980423" y="4012647"/>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40" name="Text Placeholder 5">
            <a:extLst>
              <a:ext uri="{FF2B5EF4-FFF2-40B4-BE49-F238E27FC236}">
                <a16:creationId xmlns:a16="http://schemas.microsoft.com/office/drawing/2014/main" id="{30580492-33D0-4C4A-88FF-A5E06A133594}"/>
              </a:ext>
            </a:extLst>
          </p:cNvPr>
          <p:cNvSpPr>
            <a:spLocks noGrp="1"/>
          </p:cNvSpPr>
          <p:nvPr>
            <p:ph type="body" sz="quarter" idx="31" hasCustomPrompt="1"/>
          </p:nvPr>
        </p:nvSpPr>
        <p:spPr>
          <a:xfrm>
            <a:off x="3070415" y="2498974"/>
            <a:ext cx="1587283" cy="398760"/>
          </a:xfrm>
          <a:prstGeom prst="rect">
            <a:avLst/>
          </a:prstGeom>
        </p:spPr>
        <p:txBody>
          <a:bodyPr anchor="ctr" anchorCtr="0">
            <a:norm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Phase I</a:t>
            </a:r>
            <a:endParaRPr kumimoji="1" lang="ja-JP" altLang="en-US" dirty="0"/>
          </a:p>
        </p:txBody>
      </p:sp>
      <p:sp>
        <p:nvSpPr>
          <p:cNvPr id="41" name="Text Placeholder 5">
            <a:extLst>
              <a:ext uri="{FF2B5EF4-FFF2-40B4-BE49-F238E27FC236}">
                <a16:creationId xmlns:a16="http://schemas.microsoft.com/office/drawing/2014/main" id="{941C5CC4-3517-A74F-861B-7072980BCEB8}"/>
              </a:ext>
            </a:extLst>
          </p:cNvPr>
          <p:cNvSpPr>
            <a:spLocks noGrp="1"/>
          </p:cNvSpPr>
          <p:nvPr>
            <p:ph type="body" sz="quarter" idx="32" hasCustomPrompt="1"/>
          </p:nvPr>
        </p:nvSpPr>
        <p:spPr>
          <a:xfrm>
            <a:off x="5188383" y="2498974"/>
            <a:ext cx="1587283" cy="398760"/>
          </a:xfrm>
          <a:prstGeom prst="rect">
            <a:avLst/>
          </a:prstGeom>
        </p:spPr>
        <p:txBody>
          <a:bodyPr anchor="ctr" anchorCtr="0">
            <a:norm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Phase I</a:t>
            </a:r>
            <a:endParaRPr kumimoji="1" lang="ja-JP" altLang="en-US" dirty="0"/>
          </a:p>
        </p:txBody>
      </p:sp>
      <p:sp>
        <p:nvSpPr>
          <p:cNvPr id="42" name="Text Placeholder 5">
            <a:extLst>
              <a:ext uri="{FF2B5EF4-FFF2-40B4-BE49-F238E27FC236}">
                <a16:creationId xmlns:a16="http://schemas.microsoft.com/office/drawing/2014/main" id="{53716D3B-E9AC-B847-9588-4B59D1C01901}"/>
              </a:ext>
            </a:extLst>
          </p:cNvPr>
          <p:cNvSpPr>
            <a:spLocks noGrp="1"/>
          </p:cNvSpPr>
          <p:nvPr>
            <p:ph type="body" sz="quarter" idx="33" hasCustomPrompt="1"/>
          </p:nvPr>
        </p:nvSpPr>
        <p:spPr>
          <a:xfrm>
            <a:off x="7337612" y="2498974"/>
            <a:ext cx="1587283" cy="398760"/>
          </a:xfrm>
          <a:prstGeom prst="rect">
            <a:avLst/>
          </a:prstGeom>
        </p:spPr>
        <p:txBody>
          <a:bodyPr anchor="ctr" anchorCtr="0">
            <a:norm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Phase I</a:t>
            </a:r>
            <a:endParaRPr kumimoji="1" lang="ja-JP" altLang="en-US" dirty="0"/>
          </a:p>
        </p:txBody>
      </p:sp>
      <p:sp>
        <p:nvSpPr>
          <p:cNvPr id="43" name="Text Placeholder 5">
            <a:extLst>
              <a:ext uri="{FF2B5EF4-FFF2-40B4-BE49-F238E27FC236}">
                <a16:creationId xmlns:a16="http://schemas.microsoft.com/office/drawing/2014/main" id="{39C1DD86-494F-7047-8388-82EC146927EF}"/>
              </a:ext>
            </a:extLst>
          </p:cNvPr>
          <p:cNvSpPr>
            <a:spLocks noGrp="1"/>
          </p:cNvSpPr>
          <p:nvPr>
            <p:ph type="body" sz="quarter" idx="34" hasCustomPrompt="1"/>
          </p:nvPr>
        </p:nvSpPr>
        <p:spPr>
          <a:xfrm>
            <a:off x="9521361" y="2508526"/>
            <a:ext cx="1587283"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Phase I</a:t>
            </a:r>
            <a:endParaRPr kumimoji="1" lang="ja-JP" altLang="en-US" dirty="0"/>
          </a:p>
        </p:txBody>
      </p:sp>
      <p:sp>
        <p:nvSpPr>
          <p:cNvPr id="44" name="Text Placeholder 5">
            <a:extLst>
              <a:ext uri="{FF2B5EF4-FFF2-40B4-BE49-F238E27FC236}">
                <a16:creationId xmlns:a16="http://schemas.microsoft.com/office/drawing/2014/main" id="{099DDBC9-03C8-C041-AD8B-BF8300C93A33}"/>
              </a:ext>
            </a:extLst>
          </p:cNvPr>
          <p:cNvSpPr>
            <a:spLocks noGrp="1"/>
          </p:cNvSpPr>
          <p:nvPr>
            <p:ph type="body" sz="quarter" idx="35" hasCustomPrompt="1"/>
          </p:nvPr>
        </p:nvSpPr>
        <p:spPr>
          <a:xfrm>
            <a:off x="3075147" y="4012647"/>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45" name="Text Placeholder 5">
            <a:extLst>
              <a:ext uri="{FF2B5EF4-FFF2-40B4-BE49-F238E27FC236}">
                <a16:creationId xmlns:a16="http://schemas.microsoft.com/office/drawing/2014/main" id="{D2937CC0-97F2-EE46-8E22-2B0A9CC78983}"/>
              </a:ext>
            </a:extLst>
          </p:cNvPr>
          <p:cNvSpPr>
            <a:spLocks noGrp="1"/>
          </p:cNvSpPr>
          <p:nvPr>
            <p:ph type="body" sz="quarter" idx="36" hasCustomPrompt="1"/>
          </p:nvPr>
        </p:nvSpPr>
        <p:spPr>
          <a:xfrm>
            <a:off x="5198850" y="4012647"/>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46" name="Text Placeholder 5">
            <a:extLst>
              <a:ext uri="{FF2B5EF4-FFF2-40B4-BE49-F238E27FC236}">
                <a16:creationId xmlns:a16="http://schemas.microsoft.com/office/drawing/2014/main" id="{D7EA6DB2-B26B-9647-9512-E7F123F63D8B}"/>
              </a:ext>
            </a:extLst>
          </p:cNvPr>
          <p:cNvSpPr>
            <a:spLocks noGrp="1"/>
          </p:cNvSpPr>
          <p:nvPr>
            <p:ph type="body" sz="quarter" idx="37" hasCustomPrompt="1"/>
          </p:nvPr>
        </p:nvSpPr>
        <p:spPr>
          <a:xfrm>
            <a:off x="7348079" y="4012647"/>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47" name="Text Placeholder 5">
            <a:extLst>
              <a:ext uri="{FF2B5EF4-FFF2-40B4-BE49-F238E27FC236}">
                <a16:creationId xmlns:a16="http://schemas.microsoft.com/office/drawing/2014/main" id="{8D3E114A-BFF2-DB40-BFC9-A1B593D7F597}"/>
              </a:ext>
            </a:extLst>
          </p:cNvPr>
          <p:cNvSpPr>
            <a:spLocks noGrp="1"/>
          </p:cNvSpPr>
          <p:nvPr>
            <p:ph type="body" sz="quarter" idx="38" hasCustomPrompt="1"/>
          </p:nvPr>
        </p:nvSpPr>
        <p:spPr>
          <a:xfrm>
            <a:off x="9544200" y="4012647"/>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28782649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hone white 1">
    <p:spTree>
      <p:nvGrpSpPr>
        <p:cNvPr id="1" name=""/>
        <p:cNvGrpSpPr/>
        <p:nvPr/>
      </p:nvGrpSpPr>
      <p:grpSpPr>
        <a:xfrm>
          <a:off x="0" y="0"/>
          <a:ext cx="0" cy="0"/>
          <a:chOff x="0" y="0"/>
          <a:chExt cx="0" cy="0"/>
        </a:xfrm>
      </p:grpSpPr>
      <p:grpSp>
        <p:nvGrpSpPr>
          <p:cNvPr id="20" name="Group 19"/>
          <p:cNvGrpSpPr/>
          <p:nvPr userDrawn="1"/>
        </p:nvGrpSpPr>
        <p:grpSpPr>
          <a:xfrm>
            <a:off x="2363197" y="932536"/>
            <a:ext cx="2388720" cy="4986623"/>
            <a:chOff x="2791402" y="1050114"/>
            <a:chExt cx="3909098" cy="8159261"/>
          </a:xfrm>
        </p:grpSpPr>
        <p:sp>
          <p:nvSpPr>
            <p:cNvPr id="7" name="Rectangle 6"/>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 name="Rectangle 5"/>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Rectangle: Rounded Corners 7"/>
            <p:cNvSpPr/>
            <p:nvPr userDrawn="1"/>
          </p:nvSpPr>
          <p:spPr>
            <a:xfrm>
              <a:off x="2831885" y="1050114"/>
              <a:ext cx="3868615" cy="8159261"/>
            </a:xfrm>
            <a:prstGeom prst="roundRect">
              <a:avLst>
                <a:gd name="adj" fmla="val 13394"/>
              </a:avLst>
            </a:prstGeom>
            <a:solidFill>
              <a:srgbClr val="F8F8F8"/>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3" name="Rectangle: Rounded Corners 12"/>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Oval 8"/>
            <p:cNvSpPr/>
            <p:nvPr userDrawn="1"/>
          </p:nvSpPr>
          <p:spPr>
            <a:xfrm>
              <a:off x="4348798" y="1694059"/>
              <a:ext cx="95103" cy="951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 name="Rectangle: Rounded Corners 9"/>
            <p:cNvSpPr/>
            <p:nvPr userDrawn="1"/>
          </p:nvSpPr>
          <p:spPr>
            <a:xfrm flipV="1">
              <a:off x="4538816" y="1701266"/>
              <a:ext cx="644770" cy="8108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Oval 10"/>
            <p:cNvSpPr/>
            <p:nvPr userDrawn="1"/>
          </p:nvSpPr>
          <p:spPr>
            <a:xfrm>
              <a:off x="4699591" y="1373161"/>
              <a:ext cx="133203" cy="1332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2" name="Oval 11"/>
            <p:cNvSpPr/>
            <p:nvPr userDrawn="1"/>
          </p:nvSpPr>
          <p:spPr>
            <a:xfrm>
              <a:off x="4420522" y="8297836"/>
              <a:ext cx="691341" cy="69134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grpSp>
      <p:sp>
        <p:nvSpPr>
          <p:cNvPr id="30" name="Picture Placeholder 6"/>
          <p:cNvSpPr>
            <a:spLocks noGrp="1"/>
          </p:cNvSpPr>
          <p:nvPr>
            <p:ph type="pic" sz="quarter" idx="15"/>
          </p:nvPr>
        </p:nvSpPr>
        <p:spPr>
          <a:xfrm>
            <a:off x="2565993" y="1626919"/>
            <a:ext cx="2012097" cy="3587864"/>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31" name="Title 1"/>
          <p:cNvSpPr>
            <a:spLocks noGrp="1"/>
          </p:cNvSpPr>
          <p:nvPr>
            <p:ph type="title" hasCustomPrompt="1"/>
          </p:nvPr>
        </p:nvSpPr>
        <p:spPr>
          <a:xfrm>
            <a:off x="5943470" y="2275663"/>
            <a:ext cx="4954433" cy="1089529"/>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33" name="Text Placeholder 5"/>
          <p:cNvSpPr>
            <a:spLocks noGrp="1"/>
          </p:cNvSpPr>
          <p:nvPr>
            <p:ph type="body" sz="quarter" idx="12" hasCustomPrompt="1"/>
          </p:nvPr>
        </p:nvSpPr>
        <p:spPr>
          <a:xfrm>
            <a:off x="5956170" y="3574544"/>
            <a:ext cx="4954433" cy="387735"/>
          </a:xfrm>
          <a:prstGeom prst="rect">
            <a:avLst/>
          </a:prstGeom>
        </p:spPr>
        <p:txBody>
          <a:bodyPr anchor="t">
            <a:spAutoFit/>
          </a:bodyPr>
          <a:lstStyle>
            <a:lvl1pPr marL="0" indent="0" algn="just">
              <a:spcBef>
                <a:spcPts val="0"/>
              </a:spcBef>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20629110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hone white 2">
    <p:spTree>
      <p:nvGrpSpPr>
        <p:cNvPr id="1" name=""/>
        <p:cNvGrpSpPr/>
        <p:nvPr/>
      </p:nvGrpSpPr>
      <p:grpSpPr>
        <a:xfrm>
          <a:off x="0" y="0"/>
          <a:ext cx="0" cy="0"/>
          <a:chOff x="0" y="0"/>
          <a:chExt cx="0" cy="0"/>
        </a:xfrm>
      </p:grpSpPr>
      <p:grpSp>
        <p:nvGrpSpPr>
          <p:cNvPr id="25" name="Group 24"/>
          <p:cNvGrpSpPr/>
          <p:nvPr userDrawn="1"/>
        </p:nvGrpSpPr>
        <p:grpSpPr>
          <a:xfrm>
            <a:off x="1258593" y="932537"/>
            <a:ext cx="3554186" cy="5925464"/>
            <a:chOff x="1887889" y="1398589"/>
            <a:chExt cx="5331279" cy="8886825"/>
          </a:xfrm>
        </p:grpSpPr>
        <p:sp>
          <p:nvSpPr>
            <p:cNvPr id="6" name="Rectangle 5"/>
            <p:cNvSpPr/>
            <p:nvPr userDrawn="1"/>
          </p:nvSpPr>
          <p:spPr>
            <a:xfrm>
              <a:off x="1887889" y="394160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Rectangle 6"/>
            <p:cNvSpPr/>
            <p:nvPr userDrawn="1"/>
          </p:nvSpPr>
          <p:spPr>
            <a:xfrm>
              <a:off x="1887889" y="290887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8" name="Freeform: Shape 17"/>
            <p:cNvSpPr/>
            <p:nvPr userDrawn="1"/>
          </p:nvSpPr>
          <p:spPr>
            <a:xfrm>
              <a:off x="1943100" y="1398589"/>
              <a:ext cx="5276068" cy="8886825"/>
            </a:xfrm>
            <a:custGeom>
              <a:avLst/>
              <a:gdLst>
                <a:gd name="connsiteX0" fmla="*/ 706677 w 5276068"/>
                <a:gd name="connsiteY0" fmla="*/ 0 h 8886825"/>
                <a:gd name="connsiteX1" fmla="*/ 4569391 w 5276068"/>
                <a:gd name="connsiteY1" fmla="*/ 0 h 8886825"/>
                <a:gd name="connsiteX2" fmla="*/ 5276068 w 5276068"/>
                <a:gd name="connsiteY2" fmla="*/ 706677 h 8886825"/>
                <a:gd name="connsiteX3" fmla="*/ 5276068 w 5276068"/>
                <a:gd name="connsiteY3" fmla="*/ 8886825 h 8886825"/>
                <a:gd name="connsiteX4" fmla="*/ 0 w 5276068"/>
                <a:gd name="connsiteY4" fmla="*/ 8886825 h 8886825"/>
                <a:gd name="connsiteX5" fmla="*/ 0 w 5276068"/>
                <a:gd name="connsiteY5" fmla="*/ 706677 h 8886825"/>
                <a:gd name="connsiteX6" fmla="*/ 706677 w 5276068"/>
                <a:gd name="connsiteY6" fmla="*/ 0 h 888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068" h="8886825">
                  <a:moveTo>
                    <a:pt x="706677" y="0"/>
                  </a:moveTo>
                  <a:lnTo>
                    <a:pt x="4569391" y="0"/>
                  </a:lnTo>
                  <a:cubicBezTo>
                    <a:pt x="4959678" y="0"/>
                    <a:pt x="5276068" y="316390"/>
                    <a:pt x="5276068" y="706677"/>
                  </a:cubicBezTo>
                  <a:lnTo>
                    <a:pt x="5276068" y="8886825"/>
                  </a:lnTo>
                  <a:lnTo>
                    <a:pt x="0" y="8886825"/>
                  </a:lnTo>
                  <a:lnTo>
                    <a:pt x="0" y="706677"/>
                  </a:lnTo>
                  <a:cubicBezTo>
                    <a:pt x="0" y="316390"/>
                    <a:pt x="316390" y="0"/>
                    <a:pt x="706677" y="0"/>
                  </a:cubicBezTo>
                  <a:close/>
                </a:path>
              </a:pathLst>
            </a:custGeom>
            <a:solidFill>
              <a:srgbClr val="F8F8F8"/>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16" name="Freeform: Shape 15"/>
            <p:cNvSpPr/>
            <p:nvPr userDrawn="1"/>
          </p:nvSpPr>
          <p:spPr>
            <a:xfrm>
              <a:off x="2312158" y="2908877"/>
              <a:ext cx="4537952" cy="7376536"/>
            </a:xfrm>
            <a:custGeom>
              <a:avLst/>
              <a:gdLst>
                <a:gd name="connsiteX0" fmla="*/ 63531 w 4537952"/>
                <a:gd name="connsiteY0" fmla="*/ 0 h 7376536"/>
                <a:gd name="connsiteX1" fmla="*/ 4474421 w 4537952"/>
                <a:gd name="connsiteY1" fmla="*/ 0 h 7376536"/>
                <a:gd name="connsiteX2" fmla="*/ 4537952 w 4537952"/>
                <a:gd name="connsiteY2" fmla="*/ 63531 h 7376536"/>
                <a:gd name="connsiteX3" fmla="*/ 4537952 w 4537952"/>
                <a:gd name="connsiteY3" fmla="*/ 7376536 h 7376536"/>
                <a:gd name="connsiteX4" fmla="*/ 0 w 4537952"/>
                <a:gd name="connsiteY4" fmla="*/ 7376536 h 7376536"/>
                <a:gd name="connsiteX5" fmla="*/ 0 w 4537952"/>
                <a:gd name="connsiteY5" fmla="*/ 63531 h 7376536"/>
                <a:gd name="connsiteX6" fmla="*/ 63531 w 4537952"/>
                <a:gd name="connsiteY6" fmla="*/ 0 h 737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7952" h="7376536">
                  <a:moveTo>
                    <a:pt x="63531" y="0"/>
                  </a:moveTo>
                  <a:lnTo>
                    <a:pt x="4474421" y="0"/>
                  </a:lnTo>
                  <a:cubicBezTo>
                    <a:pt x="4509508" y="0"/>
                    <a:pt x="4537952" y="28444"/>
                    <a:pt x="4537952" y="63531"/>
                  </a:cubicBezTo>
                  <a:lnTo>
                    <a:pt x="4537952" y="7376536"/>
                  </a:lnTo>
                  <a:lnTo>
                    <a:pt x="0" y="7376536"/>
                  </a:lnTo>
                  <a:lnTo>
                    <a:pt x="0" y="63531"/>
                  </a:lnTo>
                  <a:cubicBezTo>
                    <a:pt x="0" y="28444"/>
                    <a:pt x="28444" y="0"/>
                    <a:pt x="63531" y="0"/>
                  </a:cubicBezTo>
                  <a:close/>
                </a:path>
              </a:pathLst>
            </a:cu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10" name="Oval 9"/>
            <p:cNvSpPr/>
            <p:nvPr userDrawn="1"/>
          </p:nvSpPr>
          <p:spPr>
            <a:xfrm>
              <a:off x="4011886" y="2276809"/>
              <a:ext cx="129703" cy="1297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Rectangle: Rounded Corners 10"/>
            <p:cNvSpPr/>
            <p:nvPr userDrawn="1"/>
          </p:nvSpPr>
          <p:spPr>
            <a:xfrm flipV="1">
              <a:off x="4271035" y="2286638"/>
              <a:ext cx="879346" cy="11058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2" name="Oval 11"/>
            <p:cNvSpPr/>
            <p:nvPr userDrawn="1"/>
          </p:nvSpPr>
          <p:spPr>
            <a:xfrm>
              <a:off x="4490302" y="1839164"/>
              <a:ext cx="181664" cy="18166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1" name="Title 1"/>
          <p:cNvSpPr>
            <a:spLocks noGrp="1"/>
          </p:cNvSpPr>
          <p:nvPr>
            <p:ph type="title" hasCustomPrompt="1"/>
          </p:nvPr>
        </p:nvSpPr>
        <p:spPr>
          <a:xfrm>
            <a:off x="5943470" y="2275663"/>
            <a:ext cx="4954433" cy="1089529"/>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23" name="Text Placeholder 5"/>
          <p:cNvSpPr>
            <a:spLocks noGrp="1"/>
          </p:cNvSpPr>
          <p:nvPr>
            <p:ph type="body" sz="quarter" idx="12" hasCustomPrompt="1"/>
          </p:nvPr>
        </p:nvSpPr>
        <p:spPr>
          <a:xfrm>
            <a:off x="5956170" y="3574544"/>
            <a:ext cx="4954433" cy="387735"/>
          </a:xfrm>
          <a:prstGeom prst="rect">
            <a:avLst/>
          </a:prstGeom>
        </p:spPr>
        <p:txBody>
          <a:bodyPr anchor="t">
            <a:spAutoFit/>
          </a:bodyPr>
          <a:lstStyle>
            <a:lvl1pPr marL="0" indent="0" algn="just">
              <a:spcBef>
                <a:spcPts val="0"/>
              </a:spcBef>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24" name="Picture Placeholder 6"/>
          <p:cNvSpPr>
            <a:spLocks noGrp="1"/>
          </p:cNvSpPr>
          <p:nvPr>
            <p:ph type="pic" sz="quarter" idx="15"/>
          </p:nvPr>
        </p:nvSpPr>
        <p:spPr>
          <a:xfrm>
            <a:off x="1561723" y="1965101"/>
            <a:ext cx="3000000" cy="4892899"/>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Tree>
    <p:extLst>
      <p:ext uri="{BB962C8B-B14F-4D97-AF65-F5344CB8AC3E}">
        <p14:creationId xmlns:p14="http://schemas.microsoft.com/office/powerpoint/2010/main" val="46248343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hone black 1">
    <p:spTree>
      <p:nvGrpSpPr>
        <p:cNvPr id="1" name=""/>
        <p:cNvGrpSpPr/>
        <p:nvPr/>
      </p:nvGrpSpPr>
      <p:grpSpPr>
        <a:xfrm>
          <a:off x="0" y="0"/>
          <a:ext cx="0" cy="0"/>
          <a:chOff x="0" y="0"/>
          <a:chExt cx="0" cy="0"/>
        </a:xfrm>
      </p:grpSpPr>
      <p:grpSp>
        <p:nvGrpSpPr>
          <p:cNvPr id="20" name="Group 19"/>
          <p:cNvGrpSpPr/>
          <p:nvPr userDrawn="1"/>
        </p:nvGrpSpPr>
        <p:grpSpPr>
          <a:xfrm>
            <a:off x="2363197" y="932536"/>
            <a:ext cx="2388720" cy="4986623"/>
            <a:chOff x="2791402" y="1050114"/>
            <a:chExt cx="3909098" cy="8159261"/>
          </a:xfrm>
        </p:grpSpPr>
        <p:sp>
          <p:nvSpPr>
            <p:cNvPr id="7" name="Rectangle 6"/>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 name="Rectangle 5"/>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Rectangle: Rounded Corners 7"/>
            <p:cNvSpPr/>
            <p:nvPr userDrawn="1"/>
          </p:nvSpPr>
          <p:spPr>
            <a:xfrm>
              <a:off x="2831885" y="1050114"/>
              <a:ext cx="3868615" cy="8159261"/>
            </a:xfrm>
            <a:prstGeom prst="roundRect">
              <a:avLst>
                <a:gd name="adj" fmla="val 13394"/>
              </a:avLst>
            </a:prstGeom>
            <a:solidFill>
              <a:schemeClr val="bg2">
                <a:lumMod val="25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3" name="Rectangle: Rounded Corners 12"/>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Oval 8"/>
            <p:cNvSpPr/>
            <p:nvPr userDrawn="1"/>
          </p:nvSpPr>
          <p:spPr>
            <a:xfrm>
              <a:off x="4348798" y="1694059"/>
              <a:ext cx="95103" cy="9510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 name="Rectangle: Rounded Corners 9"/>
            <p:cNvSpPr/>
            <p:nvPr userDrawn="1"/>
          </p:nvSpPr>
          <p:spPr>
            <a:xfrm flipV="1">
              <a:off x="4538816" y="1701266"/>
              <a:ext cx="644770" cy="81083"/>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Oval 10"/>
            <p:cNvSpPr/>
            <p:nvPr userDrawn="1"/>
          </p:nvSpPr>
          <p:spPr>
            <a:xfrm>
              <a:off x="4699591" y="1373161"/>
              <a:ext cx="133203" cy="13320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2" name="Oval 11"/>
            <p:cNvSpPr/>
            <p:nvPr userDrawn="1"/>
          </p:nvSpPr>
          <p:spPr>
            <a:xfrm>
              <a:off x="4420522" y="8297836"/>
              <a:ext cx="691341" cy="69134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grpSp>
      <p:sp>
        <p:nvSpPr>
          <p:cNvPr id="30" name="Picture Placeholder 6"/>
          <p:cNvSpPr>
            <a:spLocks noGrp="1"/>
          </p:cNvSpPr>
          <p:nvPr>
            <p:ph type="pic" sz="quarter" idx="15"/>
          </p:nvPr>
        </p:nvSpPr>
        <p:spPr>
          <a:xfrm>
            <a:off x="2565993" y="1626919"/>
            <a:ext cx="2012097" cy="3587864"/>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6" name="Title 1"/>
          <p:cNvSpPr>
            <a:spLocks noGrp="1"/>
          </p:cNvSpPr>
          <p:nvPr>
            <p:ph type="title" hasCustomPrompt="1"/>
          </p:nvPr>
        </p:nvSpPr>
        <p:spPr>
          <a:xfrm>
            <a:off x="5943470" y="2275663"/>
            <a:ext cx="4954433" cy="1089529"/>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18" name="Text Placeholder 5"/>
          <p:cNvSpPr>
            <a:spLocks noGrp="1"/>
          </p:cNvSpPr>
          <p:nvPr>
            <p:ph type="body" sz="quarter" idx="12" hasCustomPrompt="1"/>
          </p:nvPr>
        </p:nvSpPr>
        <p:spPr>
          <a:xfrm>
            <a:off x="5956170" y="3574544"/>
            <a:ext cx="4954433" cy="387735"/>
          </a:xfrm>
          <a:prstGeom prst="rect">
            <a:avLst/>
          </a:prstGeom>
        </p:spPr>
        <p:txBody>
          <a:bodyPr anchor="t">
            <a:spAutoFit/>
          </a:bodyPr>
          <a:lstStyle>
            <a:lvl1pPr marL="0" indent="0" algn="just">
              <a:spcBef>
                <a:spcPts val="0"/>
              </a:spcBef>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12096326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Phone black 2">
    <p:spTree>
      <p:nvGrpSpPr>
        <p:cNvPr id="1" name=""/>
        <p:cNvGrpSpPr/>
        <p:nvPr/>
      </p:nvGrpSpPr>
      <p:grpSpPr>
        <a:xfrm>
          <a:off x="0" y="0"/>
          <a:ext cx="0" cy="0"/>
          <a:chOff x="0" y="0"/>
          <a:chExt cx="0" cy="0"/>
        </a:xfrm>
      </p:grpSpPr>
      <p:grpSp>
        <p:nvGrpSpPr>
          <p:cNvPr id="25" name="Group 24"/>
          <p:cNvGrpSpPr/>
          <p:nvPr userDrawn="1"/>
        </p:nvGrpSpPr>
        <p:grpSpPr>
          <a:xfrm>
            <a:off x="1258593" y="932537"/>
            <a:ext cx="3554186" cy="5925464"/>
            <a:chOff x="1887889" y="1398589"/>
            <a:chExt cx="5331279" cy="8886825"/>
          </a:xfrm>
        </p:grpSpPr>
        <p:sp>
          <p:nvSpPr>
            <p:cNvPr id="6" name="Rectangle 5"/>
            <p:cNvSpPr/>
            <p:nvPr userDrawn="1"/>
          </p:nvSpPr>
          <p:spPr>
            <a:xfrm>
              <a:off x="1887889" y="394160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Rectangle 6"/>
            <p:cNvSpPr/>
            <p:nvPr userDrawn="1"/>
          </p:nvSpPr>
          <p:spPr>
            <a:xfrm>
              <a:off x="1887889" y="290887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8" name="Freeform: Shape 17"/>
            <p:cNvSpPr/>
            <p:nvPr userDrawn="1"/>
          </p:nvSpPr>
          <p:spPr>
            <a:xfrm>
              <a:off x="1943100" y="1398589"/>
              <a:ext cx="5276068" cy="8886825"/>
            </a:xfrm>
            <a:custGeom>
              <a:avLst/>
              <a:gdLst>
                <a:gd name="connsiteX0" fmla="*/ 706677 w 5276068"/>
                <a:gd name="connsiteY0" fmla="*/ 0 h 8886825"/>
                <a:gd name="connsiteX1" fmla="*/ 4569391 w 5276068"/>
                <a:gd name="connsiteY1" fmla="*/ 0 h 8886825"/>
                <a:gd name="connsiteX2" fmla="*/ 5276068 w 5276068"/>
                <a:gd name="connsiteY2" fmla="*/ 706677 h 8886825"/>
                <a:gd name="connsiteX3" fmla="*/ 5276068 w 5276068"/>
                <a:gd name="connsiteY3" fmla="*/ 8886825 h 8886825"/>
                <a:gd name="connsiteX4" fmla="*/ 0 w 5276068"/>
                <a:gd name="connsiteY4" fmla="*/ 8886825 h 8886825"/>
                <a:gd name="connsiteX5" fmla="*/ 0 w 5276068"/>
                <a:gd name="connsiteY5" fmla="*/ 706677 h 8886825"/>
                <a:gd name="connsiteX6" fmla="*/ 706677 w 5276068"/>
                <a:gd name="connsiteY6" fmla="*/ 0 h 888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068" h="8886825">
                  <a:moveTo>
                    <a:pt x="706677" y="0"/>
                  </a:moveTo>
                  <a:lnTo>
                    <a:pt x="4569391" y="0"/>
                  </a:lnTo>
                  <a:cubicBezTo>
                    <a:pt x="4959678" y="0"/>
                    <a:pt x="5276068" y="316390"/>
                    <a:pt x="5276068" y="706677"/>
                  </a:cubicBezTo>
                  <a:lnTo>
                    <a:pt x="5276068" y="8886825"/>
                  </a:lnTo>
                  <a:lnTo>
                    <a:pt x="0" y="8886825"/>
                  </a:lnTo>
                  <a:lnTo>
                    <a:pt x="0" y="706677"/>
                  </a:lnTo>
                  <a:cubicBezTo>
                    <a:pt x="0" y="316390"/>
                    <a:pt x="316390" y="0"/>
                    <a:pt x="706677" y="0"/>
                  </a:cubicBezTo>
                  <a:close/>
                </a:path>
              </a:pathLst>
            </a:custGeom>
            <a:solidFill>
              <a:schemeClr val="bg2">
                <a:lumMod val="25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16" name="Freeform: Shape 15"/>
            <p:cNvSpPr/>
            <p:nvPr userDrawn="1"/>
          </p:nvSpPr>
          <p:spPr>
            <a:xfrm>
              <a:off x="2312158" y="2908877"/>
              <a:ext cx="4537952" cy="7376536"/>
            </a:xfrm>
            <a:custGeom>
              <a:avLst/>
              <a:gdLst>
                <a:gd name="connsiteX0" fmla="*/ 63531 w 4537952"/>
                <a:gd name="connsiteY0" fmla="*/ 0 h 7376536"/>
                <a:gd name="connsiteX1" fmla="*/ 4474421 w 4537952"/>
                <a:gd name="connsiteY1" fmla="*/ 0 h 7376536"/>
                <a:gd name="connsiteX2" fmla="*/ 4537952 w 4537952"/>
                <a:gd name="connsiteY2" fmla="*/ 63531 h 7376536"/>
                <a:gd name="connsiteX3" fmla="*/ 4537952 w 4537952"/>
                <a:gd name="connsiteY3" fmla="*/ 7376536 h 7376536"/>
                <a:gd name="connsiteX4" fmla="*/ 0 w 4537952"/>
                <a:gd name="connsiteY4" fmla="*/ 7376536 h 7376536"/>
                <a:gd name="connsiteX5" fmla="*/ 0 w 4537952"/>
                <a:gd name="connsiteY5" fmla="*/ 63531 h 7376536"/>
                <a:gd name="connsiteX6" fmla="*/ 63531 w 4537952"/>
                <a:gd name="connsiteY6" fmla="*/ 0 h 737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7952" h="7376536">
                  <a:moveTo>
                    <a:pt x="63531" y="0"/>
                  </a:moveTo>
                  <a:lnTo>
                    <a:pt x="4474421" y="0"/>
                  </a:lnTo>
                  <a:cubicBezTo>
                    <a:pt x="4509508" y="0"/>
                    <a:pt x="4537952" y="28444"/>
                    <a:pt x="4537952" y="63531"/>
                  </a:cubicBezTo>
                  <a:lnTo>
                    <a:pt x="4537952" y="7376536"/>
                  </a:lnTo>
                  <a:lnTo>
                    <a:pt x="0" y="7376536"/>
                  </a:lnTo>
                  <a:lnTo>
                    <a:pt x="0" y="63531"/>
                  </a:lnTo>
                  <a:cubicBezTo>
                    <a:pt x="0" y="28444"/>
                    <a:pt x="28444" y="0"/>
                    <a:pt x="63531" y="0"/>
                  </a:cubicBezTo>
                  <a:close/>
                </a:path>
              </a:pathLst>
            </a:cu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10" name="Oval 9"/>
            <p:cNvSpPr/>
            <p:nvPr userDrawn="1"/>
          </p:nvSpPr>
          <p:spPr>
            <a:xfrm>
              <a:off x="4011886" y="2276809"/>
              <a:ext cx="129703" cy="1297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Rectangle: Rounded Corners 10"/>
            <p:cNvSpPr/>
            <p:nvPr userDrawn="1"/>
          </p:nvSpPr>
          <p:spPr>
            <a:xfrm flipV="1">
              <a:off x="4271035" y="2286638"/>
              <a:ext cx="879346" cy="11058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2" name="Oval 11"/>
            <p:cNvSpPr/>
            <p:nvPr userDrawn="1"/>
          </p:nvSpPr>
          <p:spPr>
            <a:xfrm>
              <a:off x="4490302" y="1839164"/>
              <a:ext cx="181664" cy="18166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1" name="Title 1"/>
          <p:cNvSpPr>
            <a:spLocks noGrp="1"/>
          </p:cNvSpPr>
          <p:nvPr>
            <p:ph type="title" hasCustomPrompt="1"/>
          </p:nvPr>
        </p:nvSpPr>
        <p:spPr>
          <a:xfrm>
            <a:off x="5943470" y="2275663"/>
            <a:ext cx="4954433" cy="1089529"/>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23" name="Text Placeholder 5"/>
          <p:cNvSpPr>
            <a:spLocks noGrp="1"/>
          </p:cNvSpPr>
          <p:nvPr>
            <p:ph type="body" sz="quarter" idx="12" hasCustomPrompt="1"/>
          </p:nvPr>
        </p:nvSpPr>
        <p:spPr>
          <a:xfrm>
            <a:off x="5956170" y="3574544"/>
            <a:ext cx="4954433" cy="387735"/>
          </a:xfrm>
          <a:prstGeom prst="rect">
            <a:avLst/>
          </a:prstGeom>
        </p:spPr>
        <p:txBody>
          <a:bodyPr anchor="t">
            <a:spAutoFit/>
          </a:bodyPr>
          <a:lstStyle>
            <a:lvl1pPr marL="0" indent="0" algn="just">
              <a:spcBef>
                <a:spcPts val="0"/>
              </a:spcBef>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24" name="Picture Placeholder 6"/>
          <p:cNvSpPr>
            <a:spLocks noGrp="1"/>
          </p:cNvSpPr>
          <p:nvPr>
            <p:ph type="pic" sz="quarter" idx="15"/>
          </p:nvPr>
        </p:nvSpPr>
        <p:spPr>
          <a:xfrm>
            <a:off x="1561723" y="1965101"/>
            <a:ext cx="3000000" cy="4892899"/>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Tree>
    <p:extLst>
      <p:ext uri="{BB962C8B-B14F-4D97-AF65-F5344CB8AC3E}">
        <p14:creationId xmlns:p14="http://schemas.microsoft.com/office/powerpoint/2010/main" val="23857398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5" name="Group 4"/>
          <p:cNvGrpSpPr/>
          <p:nvPr userDrawn="1"/>
        </p:nvGrpSpPr>
        <p:grpSpPr>
          <a:xfrm>
            <a:off x="1304217" y="945853"/>
            <a:ext cx="3507479" cy="4979612"/>
            <a:chOff x="3004457" y="476891"/>
            <a:chExt cx="5937704" cy="8428531"/>
          </a:xfrm>
        </p:grpSpPr>
        <p:sp>
          <p:nvSpPr>
            <p:cNvPr id="6" name="Rectangle: Rounded Corners 5"/>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Oval 6"/>
            <p:cNvSpPr/>
            <p:nvPr userDrawn="1"/>
          </p:nvSpPr>
          <p:spPr>
            <a:xfrm>
              <a:off x="5920703" y="774152"/>
              <a:ext cx="105212" cy="10521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8" name="Oval 7"/>
            <p:cNvSpPr/>
            <p:nvPr userDrawn="1"/>
          </p:nvSpPr>
          <p:spPr>
            <a:xfrm>
              <a:off x="5796194" y="8303721"/>
              <a:ext cx="354231" cy="35423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9" name="Rectangle: Rounded Corners 8"/>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0" name="Title 1"/>
          <p:cNvSpPr>
            <a:spLocks noGrp="1"/>
          </p:cNvSpPr>
          <p:nvPr>
            <p:ph type="title" hasCustomPrompt="1"/>
          </p:nvPr>
        </p:nvSpPr>
        <p:spPr>
          <a:xfrm>
            <a:off x="5943470" y="2275663"/>
            <a:ext cx="4954433" cy="1089529"/>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12" name="Text Placeholder 5"/>
          <p:cNvSpPr>
            <a:spLocks noGrp="1"/>
          </p:cNvSpPr>
          <p:nvPr>
            <p:ph type="body" sz="quarter" idx="12" hasCustomPrompt="1"/>
          </p:nvPr>
        </p:nvSpPr>
        <p:spPr>
          <a:xfrm>
            <a:off x="5956170" y="3574544"/>
            <a:ext cx="4954433" cy="387735"/>
          </a:xfrm>
          <a:prstGeom prst="rect">
            <a:avLst/>
          </a:prstGeom>
        </p:spPr>
        <p:txBody>
          <a:bodyPr anchor="t">
            <a:spAutoFit/>
          </a:bodyPr>
          <a:lstStyle>
            <a:lvl1pPr marL="0" indent="0" algn="just">
              <a:spcBef>
                <a:spcPts val="0"/>
              </a:spcBef>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3" name="Picture Placeholder 6"/>
          <p:cNvSpPr>
            <a:spLocks noGrp="1"/>
          </p:cNvSpPr>
          <p:nvPr>
            <p:ph type="pic" sz="quarter" idx="15"/>
          </p:nvPr>
        </p:nvSpPr>
        <p:spPr>
          <a:xfrm>
            <a:off x="1537493" y="1403265"/>
            <a:ext cx="3048000" cy="4056626"/>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Tree>
    <p:extLst>
      <p:ext uri="{BB962C8B-B14F-4D97-AF65-F5344CB8AC3E}">
        <p14:creationId xmlns:p14="http://schemas.microsoft.com/office/powerpoint/2010/main" val="156906622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hone and tablet 1">
    <p:spTree>
      <p:nvGrpSpPr>
        <p:cNvPr id="1" name=""/>
        <p:cNvGrpSpPr/>
        <p:nvPr/>
      </p:nvGrpSpPr>
      <p:grpSpPr>
        <a:xfrm>
          <a:off x="0" y="0"/>
          <a:ext cx="0" cy="0"/>
          <a:chOff x="0" y="0"/>
          <a:chExt cx="0" cy="0"/>
        </a:xfrm>
      </p:grpSpPr>
      <p:grpSp>
        <p:nvGrpSpPr>
          <p:cNvPr id="15" name="Group 14"/>
          <p:cNvGrpSpPr/>
          <p:nvPr userDrawn="1"/>
        </p:nvGrpSpPr>
        <p:grpSpPr>
          <a:xfrm>
            <a:off x="7389121" y="932536"/>
            <a:ext cx="3507479" cy="4979612"/>
            <a:chOff x="3004457" y="476891"/>
            <a:chExt cx="5937704" cy="8428531"/>
          </a:xfrm>
        </p:grpSpPr>
        <p:sp>
          <p:nvSpPr>
            <p:cNvPr id="16" name="Rectangle: Rounded Corners 15"/>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7" name="Oval 16"/>
            <p:cNvSpPr/>
            <p:nvPr userDrawn="1"/>
          </p:nvSpPr>
          <p:spPr>
            <a:xfrm>
              <a:off x="5920703" y="774152"/>
              <a:ext cx="105212" cy="10521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18" name="Oval 17"/>
            <p:cNvSpPr/>
            <p:nvPr userDrawn="1"/>
          </p:nvSpPr>
          <p:spPr>
            <a:xfrm>
              <a:off x="5796194" y="8303721"/>
              <a:ext cx="354231" cy="35423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19" name="Rectangle: Rounded Corners 18"/>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20" name="Group 19"/>
          <p:cNvGrpSpPr/>
          <p:nvPr userDrawn="1"/>
        </p:nvGrpSpPr>
        <p:grpSpPr>
          <a:xfrm>
            <a:off x="5800239" y="2180503"/>
            <a:ext cx="1793932" cy="3744961"/>
            <a:chOff x="2791402" y="1050114"/>
            <a:chExt cx="3909098" cy="8159261"/>
          </a:xfrm>
        </p:grpSpPr>
        <p:sp>
          <p:nvSpPr>
            <p:cNvPr id="21" name="Rectangle 20"/>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2" name="Rectangle 21"/>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3" name="Rectangle: Rounded Corners 22"/>
            <p:cNvSpPr/>
            <p:nvPr userDrawn="1"/>
          </p:nvSpPr>
          <p:spPr>
            <a:xfrm>
              <a:off x="2831885" y="1050114"/>
              <a:ext cx="3868615" cy="8159261"/>
            </a:xfrm>
            <a:prstGeom prst="roundRect">
              <a:avLst>
                <a:gd name="adj" fmla="val 13394"/>
              </a:avLst>
            </a:prstGeom>
            <a:solidFill>
              <a:srgbClr val="F8F8F8"/>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4" name="Rectangle: Rounded Corners 23"/>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5" name="Oval 24"/>
            <p:cNvSpPr/>
            <p:nvPr userDrawn="1"/>
          </p:nvSpPr>
          <p:spPr>
            <a:xfrm>
              <a:off x="4348798" y="1694059"/>
              <a:ext cx="95103" cy="951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6" name="Rectangle: Rounded Corners 25"/>
            <p:cNvSpPr/>
            <p:nvPr userDrawn="1"/>
          </p:nvSpPr>
          <p:spPr>
            <a:xfrm flipV="1">
              <a:off x="4538816" y="1701266"/>
              <a:ext cx="644770" cy="8108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7" name="Oval 26"/>
            <p:cNvSpPr/>
            <p:nvPr userDrawn="1"/>
          </p:nvSpPr>
          <p:spPr>
            <a:xfrm>
              <a:off x="4699591" y="1373161"/>
              <a:ext cx="133203" cy="1332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8" name="Oval 27"/>
            <p:cNvSpPr/>
            <p:nvPr userDrawn="1"/>
          </p:nvSpPr>
          <p:spPr>
            <a:xfrm>
              <a:off x="4420522" y="8297836"/>
              <a:ext cx="691341" cy="69134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grpSp>
      <p:sp>
        <p:nvSpPr>
          <p:cNvPr id="31" name="Title 1"/>
          <p:cNvSpPr>
            <a:spLocks noGrp="1"/>
          </p:cNvSpPr>
          <p:nvPr>
            <p:ph type="title" hasCustomPrompt="1"/>
          </p:nvPr>
        </p:nvSpPr>
        <p:spPr>
          <a:xfrm>
            <a:off x="935568" y="1777065"/>
            <a:ext cx="3407833" cy="1588127"/>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33" name="Text Placeholder 5"/>
          <p:cNvSpPr>
            <a:spLocks noGrp="1"/>
          </p:cNvSpPr>
          <p:nvPr>
            <p:ph type="body" sz="quarter" idx="12" hasCustomPrompt="1"/>
          </p:nvPr>
        </p:nvSpPr>
        <p:spPr>
          <a:xfrm>
            <a:off x="948267" y="3574544"/>
            <a:ext cx="3395133" cy="387735"/>
          </a:xfrm>
          <a:prstGeom prst="rect">
            <a:avLst/>
          </a:prstGeom>
        </p:spPr>
        <p:txBody>
          <a:bodyPr anchor="t">
            <a:spAutoFit/>
          </a:bodyPr>
          <a:lstStyle>
            <a:lvl1pPr marL="0" indent="0" algn="just">
              <a:spcBef>
                <a:spcPts val="0"/>
              </a:spcBef>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35" name="Picture Placeholder 6"/>
          <p:cNvSpPr>
            <a:spLocks noGrp="1"/>
          </p:cNvSpPr>
          <p:nvPr>
            <p:ph type="pic" sz="quarter" idx="15"/>
          </p:nvPr>
        </p:nvSpPr>
        <p:spPr>
          <a:xfrm>
            <a:off x="7630583" y="1403265"/>
            <a:ext cx="3048000" cy="4056626"/>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36" name="Picture Placeholder 6"/>
          <p:cNvSpPr>
            <a:spLocks noGrp="1"/>
          </p:cNvSpPr>
          <p:nvPr>
            <p:ph type="pic" sz="quarter" idx="16"/>
          </p:nvPr>
        </p:nvSpPr>
        <p:spPr>
          <a:xfrm>
            <a:off x="5959989" y="2708800"/>
            <a:ext cx="1480095" cy="2685491"/>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Tree>
    <p:extLst>
      <p:ext uri="{BB962C8B-B14F-4D97-AF65-F5344CB8AC3E}">
        <p14:creationId xmlns:p14="http://schemas.microsoft.com/office/powerpoint/2010/main" val="31688312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hone and tablet 2">
    <p:bg>
      <p:bgPr>
        <a:solidFill>
          <a:schemeClr val="tx1"/>
        </a:solidFill>
        <a:effectLst/>
      </p:bgPr>
    </p:bg>
    <p:spTree>
      <p:nvGrpSpPr>
        <p:cNvPr id="1" name=""/>
        <p:cNvGrpSpPr/>
        <p:nvPr/>
      </p:nvGrpSpPr>
      <p:grpSpPr>
        <a:xfrm>
          <a:off x="0" y="0"/>
          <a:ext cx="0" cy="0"/>
          <a:chOff x="0" y="0"/>
          <a:chExt cx="0" cy="0"/>
        </a:xfrm>
      </p:grpSpPr>
      <p:grpSp>
        <p:nvGrpSpPr>
          <p:cNvPr id="43" name="Group 42"/>
          <p:cNvGrpSpPr/>
          <p:nvPr userDrawn="1"/>
        </p:nvGrpSpPr>
        <p:grpSpPr>
          <a:xfrm>
            <a:off x="7389121" y="932536"/>
            <a:ext cx="3507479" cy="4979612"/>
            <a:chOff x="3004457" y="476891"/>
            <a:chExt cx="5937704" cy="8428531"/>
          </a:xfrm>
        </p:grpSpPr>
        <p:sp>
          <p:nvSpPr>
            <p:cNvPr id="44" name="Rectangle: Rounded Corners 43"/>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5" name="Oval 44"/>
            <p:cNvSpPr/>
            <p:nvPr userDrawn="1"/>
          </p:nvSpPr>
          <p:spPr>
            <a:xfrm>
              <a:off x="5920703" y="774152"/>
              <a:ext cx="105212" cy="10521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46" name="Oval 45"/>
            <p:cNvSpPr/>
            <p:nvPr userDrawn="1"/>
          </p:nvSpPr>
          <p:spPr>
            <a:xfrm>
              <a:off x="5796194" y="8303721"/>
              <a:ext cx="354231" cy="35423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47" name="Rectangle: Rounded Corners 46"/>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48" name="Group 47"/>
          <p:cNvGrpSpPr/>
          <p:nvPr userDrawn="1"/>
        </p:nvGrpSpPr>
        <p:grpSpPr>
          <a:xfrm>
            <a:off x="5800239" y="2180503"/>
            <a:ext cx="1793932" cy="3744961"/>
            <a:chOff x="2791402" y="1050114"/>
            <a:chExt cx="3909098" cy="8159261"/>
          </a:xfrm>
        </p:grpSpPr>
        <p:sp>
          <p:nvSpPr>
            <p:cNvPr id="49" name="Rectangle 48"/>
            <p:cNvSpPr/>
            <p:nvPr userDrawn="1"/>
          </p:nvSpPr>
          <p:spPr>
            <a:xfrm>
              <a:off x="2791402" y="2914753"/>
              <a:ext cx="128588" cy="5087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0" name="Rectangle 49"/>
            <p:cNvSpPr/>
            <p:nvPr userDrawn="1"/>
          </p:nvSpPr>
          <p:spPr>
            <a:xfrm>
              <a:off x="2791402" y="2157516"/>
              <a:ext cx="128588" cy="5087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1" name="Rectangle: Rounded Corners 50"/>
            <p:cNvSpPr/>
            <p:nvPr userDrawn="1"/>
          </p:nvSpPr>
          <p:spPr>
            <a:xfrm>
              <a:off x="2831885" y="1050114"/>
              <a:ext cx="3868615" cy="8159261"/>
            </a:xfrm>
            <a:prstGeom prst="roundRect">
              <a:avLst>
                <a:gd name="adj" fmla="val 13394"/>
              </a:avLst>
            </a:prstGeom>
            <a:solidFill>
              <a:srgbClr val="F8F8F8"/>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2" name="Rectangle: Rounded Corners 51"/>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3" name="Oval 52"/>
            <p:cNvSpPr/>
            <p:nvPr userDrawn="1"/>
          </p:nvSpPr>
          <p:spPr>
            <a:xfrm>
              <a:off x="4348798" y="1694059"/>
              <a:ext cx="95103" cy="951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4" name="Rectangle: Rounded Corners 53"/>
            <p:cNvSpPr/>
            <p:nvPr userDrawn="1"/>
          </p:nvSpPr>
          <p:spPr>
            <a:xfrm flipV="1">
              <a:off x="4538816" y="1701266"/>
              <a:ext cx="644770" cy="8108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5" name="Oval 54"/>
            <p:cNvSpPr/>
            <p:nvPr userDrawn="1"/>
          </p:nvSpPr>
          <p:spPr>
            <a:xfrm>
              <a:off x="4699591" y="1373161"/>
              <a:ext cx="133203" cy="1332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6" name="Oval 55"/>
            <p:cNvSpPr/>
            <p:nvPr userDrawn="1"/>
          </p:nvSpPr>
          <p:spPr>
            <a:xfrm>
              <a:off x="4420522" y="8297836"/>
              <a:ext cx="691341" cy="69134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grpSp>
      <p:sp>
        <p:nvSpPr>
          <p:cNvPr id="57" name="Title 1"/>
          <p:cNvSpPr>
            <a:spLocks noGrp="1"/>
          </p:cNvSpPr>
          <p:nvPr>
            <p:ph type="title" hasCustomPrompt="1"/>
          </p:nvPr>
        </p:nvSpPr>
        <p:spPr>
          <a:xfrm>
            <a:off x="935568" y="1777065"/>
            <a:ext cx="3407833" cy="1588127"/>
          </a:xfrm>
        </p:spPr>
        <p:txBody>
          <a:bodyPr anchor="b">
            <a:spAutoFit/>
          </a:bodyPr>
          <a:lstStyle>
            <a:lvl1pPr algn="l">
              <a:defRPr>
                <a:solidFill>
                  <a:schemeClr val="bg1"/>
                </a:solidFill>
              </a:defRPr>
            </a:lvl1pPr>
          </a:lstStyle>
          <a:p>
            <a:r>
              <a:rPr kumimoji="1" lang="en-US" altLang="ja-JP" dirty="0"/>
              <a:t>Slide title (Arial Bold, 54 point)</a:t>
            </a:r>
            <a:endParaRPr kumimoji="1" lang="ja-JP" altLang="en-US" dirty="0"/>
          </a:p>
        </p:txBody>
      </p:sp>
      <p:sp>
        <p:nvSpPr>
          <p:cNvPr id="58" name="Text Placeholder 5"/>
          <p:cNvSpPr>
            <a:spLocks noGrp="1"/>
          </p:cNvSpPr>
          <p:nvPr>
            <p:ph type="body" sz="quarter" idx="12" hasCustomPrompt="1"/>
          </p:nvPr>
        </p:nvSpPr>
        <p:spPr>
          <a:xfrm>
            <a:off x="948267" y="3574544"/>
            <a:ext cx="3395133" cy="387735"/>
          </a:xfrm>
          <a:prstGeom prst="rect">
            <a:avLst/>
          </a:prstGeom>
        </p:spPr>
        <p:txBody>
          <a:bodyPr anchor="t">
            <a:spAutoFit/>
          </a:bodyPr>
          <a:lstStyle>
            <a:lvl1pPr marL="0" indent="0" algn="just">
              <a:spcBef>
                <a:spcPts val="0"/>
              </a:spcBef>
              <a:buFontTx/>
              <a:buNone/>
              <a:defRPr>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59" name="Picture Placeholder 6"/>
          <p:cNvSpPr>
            <a:spLocks noGrp="1"/>
          </p:cNvSpPr>
          <p:nvPr>
            <p:ph type="pic" sz="quarter" idx="15"/>
          </p:nvPr>
        </p:nvSpPr>
        <p:spPr>
          <a:xfrm>
            <a:off x="7630583" y="1403265"/>
            <a:ext cx="3048000" cy="4056626"/>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0" name="Picture Placeholder 6"/>
          <p:cNvSpPr>
            <a:spLocks noGrp="1"/>
          </p:cNvSpPr>
          <p:nvPr>
            <p:ph type="pic" sz="quarter" idx="16"/>
          </p:nvPr>
        </p:nvSpPr>
        <p:spPr>
          <a:xfrm>
            <a:off x="5959989" y="2708800"/>
            <a:ext cx="1480095" cy="2685491"/>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Tree>
    <p:extLst>
      <p:ext uri="{BB962C8B-B14F-4D97-AF65-F5344CB8AC3E}">
        <p14:creationId xmlns:p14="http://schemas.microsoft.com/office/powerpoint/2010/main" val="21215368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laptop 1">
    <p:spTree>
      <p:nvGrpSpPr>
        <p:cNvPr id="1" name=""/>
        <p:cNvGrpSpPr/>
        <p:nvPr/>
      </p:nvGrpSpPr>
      <p:grpSpPr>
        <a:xfrm>
          <a:off x="0" y="0"/>
          <a:ext cx="0" cy="0"/>
          <a:chOff x="0" y="0"/>
          <a:chExt cx="0" cy="0"/>
        </a:xfrm>
      </p:grpSpPr>
      <p:grpSp>
        <p:nvGrpSpPr>
          <p:cNvPr id="5" name="Group 4"/>
          <p:cNvGrpSpPr/>
          <p:nvPr userDrawn="1"/>
        </p:nvGrpSpPr>
        <p:grpSpPr>
          <a:xfrm>
            <a:off x="935567" y="1704434"/>
            <a:ext cx="6033611" cy="3448073"/>
            <a:chOff x="1320800" y="1790165"/>
            <a:chExt cx="10669666" cy="6096534"/>
          </a:xfrm>
        </p:grpSpPr>
        <p:sp>
          <p:nvSpPr>
            <p:cNvPr id="6" name="Rectangle: Rounded Corners 5"/>
            <p:cNvSpPr/>
            <p:nvPr/>
          </p:nvSpPr>
          <p:spPr>
            <a:xfrm>
              <a:off x="2342657" y="1790165"/>
              <a:ext cx="8635566" cy="6071101"/>
            </a:xfrm>
            <a:prstGeom prst="roundRect">
              <a:avLst>
                <a:gd name="adj" fmla="val 4479"/>
              </a:avLst>
            </a:prstGeom>
            <a:solidFill>
              <a:schemeClr val="bg2">
                <a:lumMod val="25000"/>
              </a:schemeClr>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Freeform: Shape 6"/>
            <p:cNvSpPr/>
            <p:nvPr/>
          </p:nvSpPr>
          <p:spPr>
            <a:xfrm>
              <a:off x="1321705" y="7765770"/>
              <a:ext cx="10667856" cy="120929"/>
            </a:xfrm>
            <a:custGeom>
              <a:avLst/>
              <a:gdLst>
                <a:gd name="connsiteX0" fmla="*/ 0 w 12407609"/>
                <a:gd name="connsiteY0" fmla="*/ 0 h 140651"/>
                <a:gd name="connsiteX1" fmla="*/ 54798 w 12407609"/>
                <a:gd name="connsiteY1" fmla="*/ 2767 h 140651"/>
                <a:gd name="connsiteX2" fmla="*/ 12407609 w 12407609"/>
                <a:gd name="connsiteY2" fmla="*/ 2767 h 140651"/>
                <a:gd name="connsiteX3" fmla="*/ 12326342 w 12407609"/>
                <a:gd name="connsiteY3" fmla="*/ 41916 h 140651"/>
                <a:gd name="connsiteX4" fmla="*/ 11837287 w 12407609"/>
                <a:gd name="connsiteY4" fmla="*/ 140651 h 140651"/>
                <a:gd name="connsiteX5" fmla="*/ 576066 w 12407609"/>
                <a:gd name="connsiteY5" fmla="*/ 140651 h 140651"/>
                <a:gd name="connsiteX6" fmla="*/ 87012 w 12407609"/>
                <a:gd name="connsiteY6" fmla="*/ 41916 h 14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7609" h="140651">
                  <a:moveTo>
                    <a:pt x="0" y="0"/>
                  </a:moveTo>
                  <a:lnTo>
                    <a:pt x="54798" y="2767"/>
                  </a:lnTo>
                  <a:lnTo>
                    <a:pt x="12407609" y="2767"/>
                  </a:lnTo>
                  <a:lnTo>
                    <a:pt x="12326342" y="41916"/>
                  </a:lnTo>
                  <a:cubicBezTo>
                    <a:pt x="12176026" y="105494"/>
                    <a:pt x="12010762" y="140651"/>
                    <a:pt x="11837287" y="140651"/>
                  </a:cubicBezTo>
                  <a:lnTo>
                    <a:pt x="576066" y="140651"/>
                  </a:lnTo>
                  <a:cubicBezTo>
                    <a:pt x="402591" y="140651"/>
                    <a:pt x="237327" y="105494"/>
                    <a:pt x="87012" y="41916"/>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8" name="Rectangle: Rounded Corners 7"/>
            <p:cNvSpPr/>
            <p:nvPr/>
          </p:nvSpPr>
          <p:spPr>
            <a:xfrm>
              <a:off x="1320800" y="7666147"/>
              <a:ext cx="10669666" cy="102001"/>
            </a:xfrm>
            <a:prstGeom prst="roundRect">
              <a:avLst/>
            </a:prstGeom>
            <a:solidFill>
              <a:srgbClr val="B2B2B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Freeform: Shape 8"/>
            <p:cNvSpPr/>
            <p:nvPr/>
          </p:nvSpPr>
          <p:spPr>
            <a:xfrm>
              <a:off x="5830616" y="7666148"/>
              <a:ext cx="1650037" cy="71543"/>
            </a:xfrm>
            <a:custGeom>
              <a:avLst/>
              <a:gdLst>
                <a:gd name="connsiteX0" fmla="*/ 0 w 1919131"/>
                <a:gd name="connsiteY0" fmla="*/ 0 h 83211"/>
                <a:gd name="connsiteX1" fmla="*/ 1919131 w 1919131"/>
                <a:gd name="connsiteY1" fmla="*/ 0 h 83211"/>
                <a:gd name="connsiteX2" fmla="*/ 1916033 w 1919131"/>
                <a:gd name="connsiteY2" fmla="*/ 15344 h 83211"/>
                <a:gd name="connsiteX3" fmla="*/ 1813646 w 1919131"/>
                <a:gd name="connsiteY3" fmla="*/ 83211 h 83211"/>
                <a:gd name="connsiteX4" fmla="*/ 105484 w 1919131"/>
                <a:gd name="connsiteY4" fmla="*/ 83211 h 83211"/>
                <a:gd name="connsiteX5" fmla="*/ 3098 w 1919131"/>
                <a:gd name="connsiteY5" fmla="*/ 15344 h 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131" h="83211">
                  <a:moveTo>
                    <a:pt x="0" y="0"/>
                  </a:moveTo>
                  <a:lnTo>
                    <a:pt x="1919131" y="0"/>
                  </a:lnTo>
                  <a:lnTo>
                    <a:pt x="1916033" y="15344"/>
                  </a:lnTo>
                  <a:cubicBezTo>
                    <a:pt x="1899164" y="55227"/>
                    <a:pt x="1859673" y="83211"/>
                    <a:pt x="1813646" y="83211"/>
                  </a:cubicBezTo>
                  <a:lnTo>
                    <a:pt x="105484" y="83211"/>
                  </a:lnTo>
                  <a:cubicBezTo>
                    <a:pt x="59458" y="83211"/>
                    <a:pt x="19967" y="55227"/>
                    <a:pt x="3098" y="15344"/>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 name="Rectangle: Rounded Corners 9"/>
            <p:cNvSpPr/>
            <p:nvPr/>
          </p:nvSpPr>
          <p:spPr>
            <a:xfrm>
              <a:off x="2654660" y="2200716"/>
              <a:ext cx="8019384" cy="5003836"/>
            </a:xfrm>
            <a:prstGeom prst="roundRect">
              <a:avLst>
                <a:gd name="adj" fmla="val 595"/>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grpSp>
      <p:sp>
        <p:nvSpPr>
          <p:cNvPr id="11" name="Title 1"/>
          <p:cNvSpPr>
            <a:spLocks noGrp="1"/>
          </p:cNvSpPr>
          <p:nvPr>
            <p:ph type="title" hasCustomPrompt="1"/>
          </p:nvPr>
        </p:nvSpPr>
        <p:spPr>
          <a:xfrm>
            <a:off x="7440084" y="1777065"/>
            <a:ext cx="3443817" cy="1588127"/>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13" name="Text Placeholder 5"/>
          <p:cNvSpPr>
            <a:spLocks noGrp="1"/>
          </p:cNvSpPr>
          <p:nvPr>
            <p:ph type="body" sz="quarter" idx="12" hasCustomPrompt="1"/>
          </p:nvPr>
        </p:nvSpPr>
        <p:spPr>
          <a:xfrm>
            <a:off x="7452784" y="3574544"/>
            <a:ext cx="3443817" cy="387735"/>
          </a:xfrm>
          <a:prstGeom prst="rect">
            <a:avLst/>
          </a:prstGeom>
        </p:spPr>
        <p:txBody>
          <a:bodyPr anchor="t">
            <a:spAutoFit/>
          </a:bodyPr>
          <a:lstStyle>
            <a:lvl1pPr marL="0" indent="0" algn="just">
              <a:spcBef>
                <a:spcPts val="0"/>
              </a:spcBef>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5" name="Picture Placeholder 6"/>
          <p:cNvSpPr>
            <a:spLocks noGrp="1"/>
          </p:cNvSpPr>
          <p:nvPr>
            <p:ph type="pic" sz="quarter" idx="15"/>
          </p:nvPr>
        </p:nvSpPr>
        <p:spPr>
          <a:xfrm>
            <a:off x="1707994" y="1960084"/>
            <a:ext cx="4516757" cy="2806616"/>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Tree>
    <p:extLst>
      <p:ext uri="{BB962C8B-B14F-4D97-AF65-F5344CB8AC3E}">
        <p14:creationId xmlns:p14="http://schemas.microsoft.com/office/powerpoint/2010/main" val="8939129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laptop and phone 1">
    <p:spTree>
      <p:nvGrpSpPr>
        <p:cNvPr id="1" name=""/>
        <p:cNvGrpSpPr/>
        <p:nvPr/>
      </p:nvGrpSpPr>
      <p:grpSpPr>
        <a:xfrm>
          <a:off x="0" y="0"/>
          <a:ext cx="0" cy="0"/>
          <a:chOff x="0" y="0"/>
          <a:chExt cx="0" cy="0"/>
        </a:xfrm>
      </p:grpSpPr>
      <p:grpSp>
        <p:nvGrpSpPr>
          <p:cNvPr id="12" name="Group 11"/>
          <p:cNvGrpSpPr/>
          <p:nvPr userDrawn="1"/>
        </p:nvGrpSpPr>
        <p:grpSpPr>
          <a:xfrm>
            <a:off x="7888452" y="1482139"/>
            <a:ext cx="1406658" cy="2936499"/>
            <a:chOff x="2791402" y="1050114"/>
            <a:chExt cx="3909098" cy="8159261"/>
          </a:xfrm>
        </p:grpSpPr>
        <p:sp>
          <p:nvSpPr>
            <p:cNvPr id="13" name="Rectangle 12"/>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4" name="Rectangle 13"/>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5" name="Rectangle: Rounded Corners 14"/>
            <p:cNvSpPr/>
            <p:nvPr userDrawn="1"/>
          </p:nvSpPr>
          <p:spPr>
            <a:xfrm>
              <a:off x="2831885" y="1050114"/>
              <a:ext cx="3868615" cy="8159261"/>
            </a:xfrm>
            <a:prstGeom prst="roundRect">
              <a:avLst>
                <a:gd name="adj" fmla="val 13394"/>
              </a:avLst>
            </a:prstGeom>
            <a:solidFill>
              <a:schemeClr val="bg2">
                <a:lumMod val="25000"/>
              </a:schemeClr>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6" name="Rectangle: Rounded Corners 15"/>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7" name="Oval 16"/>
            <p:cNvSpPr/>
            <p:nvPr userDrawn="1"/>
          </p:nvSpPr>
          <p:spPr>
            <a:xfrm>
              <a:off x="4348798" y="1694059"/>
              <a:ext cx="95103" cy="951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8" name="Rectangle: Rounded Corners 17"/>
            <p:cNvSpPr/>
            <p:nvPr userDrawn="1"/>
          </p:nvSpPr>
          <p:spPr>
            <a:xfrm flipV="1">
              <a:off x="4538816" y="1701266"/>
              <a:ext cx="644770" cy="8108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9" name="Oval 18"/>
            <p:cNvSpPr/>
            <p:nvPr userDrawn="1"/>
          </p:nvSpPr>
          <p:spPr>
            <a:xfrm>
              <a:off x="4699591" y="1373161"/>
              <a:ext cx="133203" cy="1332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0" name="Oval 19"/>
            <p:cNvSpPr/>
            <p:nvPr userDrawn="1"/>
          </p:nvSpPr>
          <p:spPr>
            <a:xfrm>
              <a:off x="4420522" y="8297836"/>
              <a:ext cx="691341" cy="69134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grpSp>
      <p:grpSp>
        <p:nvGrpSpPr>
          <p:cNvPr id="5" name="Group 4"/>
          <p:cNvGrpSpPr/>
          <p:nvPr userDrawn="1"/>
        </p:nvGrpSpPr>
        <p:grpSpPr>
          <a:xfrm>
            <a:off x="2389873" y="984949"/>
            <a:ext cx="6033611" cy="3448073"/>
            <a:chOff x="1320800" y="1790165"/>
            <a:chExt cx="10669666" cy="6096534"/>
          </a:xfrm>
        </p:grpSpPr>
        <p:sp>
          <p:nvSpPr>
            <p:cNvPr id="6" name="Rectangle: Rounded Corners 5"/>
            <p:cNvSpPr/>
            <p:nvPr/>
          </p:nvSpPr>
          <p:spPr>
            <a:xfrm>
              <a:off x="2342657" y="1790165"/>
              <a:ext cx="8635566" cy="6071101"/>
            </a:xfrm>
            <a:prstGeom prst="roundRect">
              <a:avLst>
                <a:gd name="adj" fmla="val 4479"/>
              </a:avLst>
            </a:prstGeom>
            <a:solidFill>
              <a:schemeClr val="bg2">
                <a:lumMod val="25000"/>
              </a:schemeClr>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Freeform: Shape 6"/>
            <p:cNvSpPr/>
            <p:nvPr/>
          </p:nvSpPr>
          <p:spPr>
            <a:xfrm>
              <a:off x="1321705" y="7765770"/>
              <a:ext cx="10667856" cy="120929"/>
            </a:xfrm>
            <a:custGeom>
              <a:avLst/>
              <a:gdLst>
                <a:gd name="connsiteX0" fmla="*/ 0 w 12407609"/>
                <a:gd name="connsiteY0" fmla="*/ 0 h 140651"/>
                <a:gd name="connsiteX1" fmla="*/ 54798 w 12407609"/>
                <a:gd name="connsiteY1" fmla="*/ 2767 h 140651"/>
                <a:gd name="connsiteX2" fmla="*/ 12407609 w 12407609"/>
                <a:gd name="connsiteY2" fmla="*/ 2767 h 140651"/>
                <a:gd name="connsiteX3" fmla="*/ 12326342 w 12407609"/>
                <a:gd name="connsiteY3" fmla="*/ 41916 h 140651"/>
                <a:gd name="connsiteX4" fmla="*/ 11837287 w 12407609"/>
                <a:gd name="connsiteY4" fmla="*/ 140651 h 140651"/>
                <a:gd name="connsiteX5" fmla="*/ 576066 w 12407609"/>
                <a:gd name="connsiteY5" fmla="*/ 140651 h 140651"/>
                <a:gd name="connsiteX6" fmla="*/ 87012 w 12407609"/>
                <a:gd name="connsiteY6" fmla="*/ 41916 h 14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7609" h="140651">
                  <a:moveTo>
                    <a:pt x="0" y="0"/>
                  </a:moveTo>
                  <a:lnTo>
                    <a:pt x="54798" y="2767"/>
                  </a:lnTo>
                  <a:lnTo>
                    <a:pt x="12407609" y="2767"/>
                  </a:lnTo>
                  <a:lnTo>
                    <a:pt x="12326342" y="41916"/>
                  </a:lnTo>
                  <a:cubicBezTo>
                    <a:pt x="12176026" y="105494"/>
                    <a:pt x="12010762" y="140651"/>
                    <a:pt x="11837287" y="140651"/>
                  </a:cubicBezTo>
                  <a:lnTo>
                    <a:pt x="576066" y="140651"/>
                  </a:lnTo>
                  <a:cubicBezTo>
                    <a:pt x="402591" y="140651"/>
                    <a:pt x="237327" y="105494"/>
                    <a:pt x="87012" y="41916"/>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8" name="Rectangle: Rounded Corners 7"/>
            <p:cNvSpPr/>
            <p:nvPr/>
          </p:nvSpPr>
          <p:spPr>
            <a:xfrm>
              <a:off x="1320800" y="7666147"/>
              <a:ext cx="10669666" cy="102001"/>
            </a:xfrm>
            <a:prstGeom prst="roundRect">
              <a:avLst/>
            </a:prstGeom>
            <a:solidFill>
              <a:srgbClr val="B2B2B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Freeform: Shape 8"/>
            <p:cNvSpPr/>
            <p:nvPr/>
          </p:nvSpPr>
          <p:spPr>
            <a:xfrm>
              <a:off x="5830616" y="7666148"/>
              <a:ext cx="1650037" cy="71543"/>
            </a:xfrm>
            <a:custGeom>
              <a:avLst/>
              <a:gdLst>
                <a:gd name="connsiteX0" fmla="*/ 0 w 1919131"/>
                <a:gd name="connsiteY0" fmla="*/ 0 h 83211"/>
                <a:gd name="connsiteX1" fmla="*/ 1919131 w 1919131"/>
                <a:gd name="connsiteY1" fmla="*/ 0 h 83211"/>
                <a:gd name="connsiteX2" fmla="*/ 1916033 w 1919131"/>
                <a:gd name="connsiteY2" fmla="*/ 15344 h 83211"/>
                <a:gd name="connsiteX3" fmla="*/ 1813646 w 1919131"/>
                <a:gd name="connsiteY3" fmla="*/ 83211 h 83211"/>
                <a:gd name="connsiteX4" fmla="*/ 105484 w 1919131"/>
                <a:gd name="connsiteY4" fmla="*/ 83211 h 83211"/>
                <a:gd name="connsiteX5" fmla="*/ 3098 w 1919131"/>
                <a:gd name="connsiteY5" fmla="*/ 15344 h 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131" h="83211">
                  <a:moveTo>
                    <a:pt x="0" y="0"/>
                  </a:moveTo>
                  <a:lnTo>
                    <a:pt x="1919131" y="0"/>
                  </a:lnTo>
                  <a:lnTo>
                    <a:pt x="1916033" y="15344"/>
                  </a:lnTo>
                  <a:cubicBezTo>
                    <a:pt x="1899164" y="55227"/>
                    <a:pt x="1859673" y="83211"/>
                    <a:pt x="1813646" y="83211"/>
                  </a:cubicBezTo>
                  <a:lnTo>
                    <a:pt x="105484" y="83211"/>
                  </a:lnTo>
                  <a:cubicBezTo>
                    <a:pt x="59458" y="83211"/>
                    <a:pt x="19967" y="55227"/>
                    <a:pt x="3098" y="15344"/>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 name="Rectangle: Rounded Corners 9"/>
            <p:cNvSpPr/>
            <p:nvPr/>
          </p:nvSpPr>
          <p:spPr>
            <a:xfrm>
              <a:off x="2654660" y="2200716"/>
              <a:ext cx="8019384" cy="5003836"/>
            </a:xfrm>
            <a:prstGeom prst="roundRect">
              <a:avLst>
                <a:gd name="adj" fmla="val 595"/>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grpSp>
      <p:sp>
        <p:nvSpPr>
          <p:cNvPr id="11" name="Picture Placeholder 6"/>
          <p:cNvSpPr>
            <a:spLocks noGrp="1"/>
          </p:cNvSpPr>
          <p:nvPr>
            <p:ph type="pic" sz="quarter" idx="15"/>
          </p:nvPr>
        </p:nvSpPr>
        <p:spPr>
          <a:xfrm>
            <a:off x="3162300" y="1240598"/>
            <a:ext cx="4516757" cy="2806616"/>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21" name="Picture Placeholder 6"/>
          <p:cNvSpPr>
            <a:spLocks noGrp="1"/>
          </p:cNvSpPr>
          <p:nvPr>
            <p:ph type="pic" sz="quarter" idx="16"/>
          </p:nvPr>
        </p:nvSpPr>
        <p:spPr>
          <a:xfrm>
            <a:off x="8019854" y="1890798"/>
            <a:ext cx="1160573" cy="2105748"/>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22" name="Title 1"/>
          <p:cNvSpPr>
            <a:spLocks noGrp="1"/>
          </p:cNvSpPr>
          <p:nvPr>
            <p:ph type="title" hasCustomPrompt="1"/>
          </p:nvPr>
        </p:nvSpPr>
        <p:spPr>
          <a:xfrm>
            <a:off x="935567" y="4805946"/>
            <a:ext cx="3816350" cy="1089529"/>
          </a:xfrm>
        </p:spPr>
        <p:txBody>
          <a:bodyPr anchor="ctr">
            <a:spAutoFit/>
          </a:bodyPr>
          <a:lstStyle>
            <a:lvl1pPr algn="r">
              <a:defRPr/>
            </a:lvl1pPr>
          </a:lstStyle>
          <a:p>
            <a:r>
              <a:rPr kumimoji="1" lang="en-US" altLang="ja-JP" dirty="0"/>
              <a:t>Slide title (Arial Bold, 54 point)</a:t>
            </a:r>
            <a:endParaRPr kumimoji="1" lang="ja-JP" altLang="en-US" dirty="0"/>
          </a:p>
        </p:txBody>
      </p:sp>
      <p:sp>
        <p:nvSpPr>
          <p:cNvPr id="23" name="Text Placeholder 5"/>
          <p:cNvSpPr>
            <a:spLocks noGrp="1"/>
          </p:cNvSpPr>
          <p:nvPr>
            <p:ph type="body" sz="quarter" idx="12" hasCustomPrompt="1"/>
          </p:nvPr>
        </p:nvSpPr>
        <p:spPr>
          <a:xfrm>
            <a:off x="5052646" y="5153659"/>
            <a:ext cx="5124287" cy="387735"/>
          </a:xfrm>
          <a:prstGeom prst="rect">
            <a:avLst/>
          </a:prstGeom>
        </p:spPr>
        <p:txBody>
          <a:bodyPr anchor="ctr">
            <a:spAutoFit/>
          </a:bodyPr>
          <a:lstStyle>
            <a:lvl1pPr marL="0" indent="0" algn="just">
              <a:spcBef>
                <a:spcPts val="0"/>
              </a:spcBef>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1530884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3/12/2024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laptop 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10212" r="35458"/>
          <a:stretch/>
        </p:blipFill>
        <p:spPr>
          <a:xfrm>
            <a:off x="4751917" y="0"/>
            <a:ext cx="7440083" cy="5919159"/>
          </a:xfrm>
          <a:prstGeom prst="rect">
            <a:avLst/>
          </a:prstGeom>
        </p:spPr>
      </p:pic>
      <p:sp>
        <p:nvSpPr>
          <p:cNvPr id="3" name="Content Placeholder 2">
            <a:extLst>
              <a:ext uri="{FF2B5EF4-FFF2-40B4-BE49-F238E27FC236}">
                <a16:creationId xmlns:a16="http://schemas.microsoft.com/office/drawing/2014/main" id="{A81C125A-5A75-B646-A832-D2E0B2C1E3D9}"/>
              </a:ext>
            </a:extLst>
          </p:cNvPr>
          <p:cNvSpPr>
            <a:spLocks noGrp="1"/>
          </p:cNvSpPr>
          <p:nvPr>
            <p:ph sz="quarter" idx="16" hasCustomPrompt="1"/>
          </p:nvPr>
        </p:nvSpPr>
        <p:spPr>
          <a:xfrm>
            <a:off x="6212417" y="0"/>
            <a:ext cx="5979583" cy="5144294"/>
          </a:xfrm>
          <a:solidFill>
            <a:schemeClr val="bg1"/>
          </a:solidFill>
        </p:spPr>
        <p:txBody>
          <a:bodyPr/>
          <a:lstStyle/>
          <a:p>
            <a:pPr lvl="0"/>
            <a:r>
              <a:rPr lang="en-US" dirty="0"/>
              <a:t>Click to add picture, chart, etc.</a:t>
            </a:r>
          </a:p>
        </p:txBody>
      </p:sp>
      <p:sp>
        <p:nvSpPr>
          <p:cNvPr id="15" name="Title 1"/>
          <p:cNvSpPr>
            <a:spLocks noGrp="1"/>
          </p:cNvSpPr>
          <p:nvPr>
            <p:ph type="title" hasCustomPrompt="1"/>
          </p:nvPr>
        </p:nvSpPr>
        <p:spPr>
          <a:xfrm>
            <a:off x="935568" y="1777065"/>
            <a:ext cx="3407833" cy="1588127"/>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16" name="Text Placeholder 5"/>
          <p:cNvSpPr>
            <a:spLocks noGrp="1"/>
          </p:cNvSpPr>
          <p:nvPr>
            <p:ph type="body" sz="quarter" idx="12" hasCustomPrompt="1"/>
          </p:nvPr>
        </p:nvSpPr>
        <p:spPr>
          <a:xfrm>
            <a:off x="948267" y="3574544"/>
            <a:ext cx="3395133" cy="387735"/>
          </a:xfrm>
          <a:prstGeom prst="rect">
            <a:avLst/>
          </a:prstGeom>
        </p:spPr>
        <p:txBody>
          <a:bodyPr anchor="t">
            <a:spAutoFit/>
          </a:bodyPr>
          <a:lstStyle>
            <a:lvl1pPr marL="0" indent="0" algn="just">
              <a:spcBef>
                <a:spcPts val="0"/>
              </a:spcBef>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16764622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Flow en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45217D-F110-5D4B-9BCB-96106F916CFB}"/>
              </a:ext>
            </a:extLst>
          </p:cNvPr>
          <p:cNvSpPr>
            <a:spLocks noGrp="1"/>
          </p:cNvSpPr>
          <p:nvPr>
            <p:ph sz="quarter" idx="16" hasCustomPrompt="1"/>
          </p:nvPr>
        </p:nvSpPr>
        <p:spPr>
          <a:xfrm>
            <a:off x="6096000" y="932536"/>
            <a:ext cx="5160433" cy="4992928"/>
          </a:xfrm>
        </p:spPr>
        <p:txBody>
          <a:bodyPr/>
          <a:lstStyle/>
          <a:p>
            <a:pPr lvl="0"/>
            <a:r>
              <a:rPr lang="en-US" dirty="0"/>
              <a:t>Click to add picture, chart, etc.</a:t>
            </a:r>
          </a:p>
        </p:txBody>
      </p:sp>
      <p:sp>
        <p:nvSpPr>
          <p:cNvPr id="23" name="Title 1"/>
          <p:cNvSpPr>
            <a:spLocks noGrp="1"/>
          </p:cNvSpPr>
          <p:nvPr>
            <p:ph type="title" hasCustomPrompt="1"/>
          </p:nvPr>
        </p:nvSpPr>
        <p:spPr>
          <a:xfrm>
            <a:off x="935568" y="1777065"/>
            <a:ext cx="3407833" cy="1588127"/>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24" name="Text Placeholder 5"/>
          <p:cNvSpPr>
            <a:spLocks noGrp="1"/>
          </p:cNvSpPr>
          <p:nvPr>
            <p:ph type="body" sz="quarter" idx="12" hasCustomPrompt="1"/>
          </p:nvPr>
        </p:nvSpPr>
        <p:spPr>
          <a:xfrm>
            <a:off x="948267" y="3574544"/>
            <a:ext cx="3395133" cy="387735"/>
          </a:xfrm>
          <a:prstGeom prst="rect">
            <a:avLst/>
          </a:prstGeom>
        </p:spPr>
        <p:txBody>
          <a:bodyPr anchor="t">
            <a:spAutoFit/>
          </a:bodyPr>
          <a:lstStyle>
            <a:lvl1pPr marL="0" indent="0" algn="just">
              <a:spcBef>
                <a:spcPts val="0"/>
              </a:spcBef>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79514932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4" name="Title 1"/>
          <p:cNvSpPr>
            <a:spLocks noGrp="1"/>
          </p:cNvSpPr>
          <p:nvPr>
            <p:ph type="title" hasCustomPrompt="1"/>
          </p:nvPr>
        </p:nvSpPr>
        <p:spPr>
          <a:xfrm>
            <a:off x="935567" y="3239796"/>
            <a:ext cx="10320867" cy="590931"/>
          </a:xfrm>
        </p:spPr>
        <p:txBody>
          <a:bodyPr anchor="b">
            <a:spAutoFit/>
          </a:bodyPr>
          <a:lstStyle>
            <a:lvl1pPr algn="ctr">
              <a:defRPr sz="3600" spc="0">
                <a:solidFill>
                  <a:schemeClr val="bg1"/>
                </a:solidFill>
              </a:defRPr>
            </a:lvl1pPr>
          </a:lstStyle>
          <a:p>
            <a:r>
              <a:rPr kumimoji="1" lang="en-US" altLang="ja-JP" dirty="0"/>
              <a:t>Slide title (Arial Bold, 54 point)</a:t>
            </a:r>
            <a:endParaRPr kumimoji="1" lang="ja-JP" altLang="en-US" dirty="0"/>
          </a:p>
        </p:txBody>
      </p:sp>
      <p:sp>
        <p:nvSpPr>
          <p:cNvPr id="5" name="Text Placeholder 5"/>
          <p:cNvSpPr>
            <a:spLocks noGrp="1"/>
          </p:cNvSpPr>
          <p:nvPr>
            <p:ph type="body" sz="quarter" idx="15" hasCustomPrompt="1"/>
          </p:nvPr>
        </p:nvSpPr>
        <p:spPr>
          <a:xfrm>
            <a:off x="2015068" y="3870325"/>
            <a:ext cx="8161866" cy="420564"/>
          </a:xfrm>
          <a:prstGeom prst="rect">
            <a:avLst/>
          </a:prstGeom>
        </p:spPr>
        <p:txBody>
          <a:bodyPr anchor="t">
            <a:spAutoFit/>
          </a:bodyPr>
          <a:lstStyle>
            <a:lvl1pPr marL="0" indent="0" algn="ctr">
              <a:lnSpc>
                <a:spcPct val="100000"/>
              </a:lnSpc>
              <a:spcBef>
                <a:spcPts val="0"/>
              </a:spcBef>
              <a:buFontTx/>
              <a:buNone/>
              <a:defRPr sz="2133">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6" name="Text Placeholder 5"/>
          <p:cNvSpPr>
            <a:spLocks noGrp="1"/>
          </p:cNvSpPr>
          <p:nvPr>
            <p:ph type="body" sz="quarter" idx="16" hasCustomPrompt="1"/>
          </p:nvPr>
        </p:nvSpPr>
        <p:spPr>
          <a:xfrm>
            <a:off x="2015068" y="6127235"/>
            <a:ext cx="8161866" cy="426976"/>
          </a:xfrm>
          <a:prstGeom prst="rect">
            <a:avLst/>
          </a:prstGeom>
        </p:spPr>
        <p:txBody>
          <a:bodyPr anchor="b">
            <a:spAutoFit/>
          </a:bodyPr>
          <a:lstStyle>
            <a:lvl1pPr marL="0" indent="0" algn="ctr">
              <a:lnSpc>
                <a:spcPct val="130000"/>
              </a:lnSpc>
              <a:spcBef>
                <a:spcPts val="0"/>
              </a:spcBef>
              <a:buFontTx/>
              <a:buNone/>
              <a:defRPr sz="1867">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734843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3" name="Text Placeholder 5"/>
          <p:cNvSpPr>
            <a:spLocks noGrp="1"/>
          </p:cNvSpPr>
          <p:nvPr>
            <p:ph type="body" sz="quarter" idx="18" hasCustomPrompt="1"/>
          </p:nvPr>
        </p:nvSpPr>
        <p:spPr>
          <a:xfrm rot="18900000">
            <a:off x="426962" y="1440086"/>
            <a:ext cx="3977213" cy="3977826"/>
          </a:xfrm>
          <a:prstGeom prst="ellipse">
            <a:avLst/>
          </a:prstGeom>
          <a:solidFill>
            <a:schemeClr val="bg1">
              <a:lumMod val="95000"/>
            </a:schemeClr>
          </a:solidFill>
        </p:spPr>
        <p:txBody>
          <a:bodyPr anchor="b">
            <a:noAutofit/>
          </a:bodyPr>
          <a:lstStyle>
            <a:lvl1pPr marL="0" indent="0" algn="just">
              <a:lnSpc>
                <a:spcPct val="100000"/>
              </a:lnSpc>
              <a:spcBef>
                <a:spcPts val="0"/>
              </a:spcBef>
              <a:buFontTx/>
              <a:buNone/>
              <a:defRPr sz="1867">
                <a:solidFill>
                  <a:schemeClr val="tx2"/>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 </a:t>
            </a:r>
            <a:endParaRPr kumimoji="1" lang="ja-JP" altLang="en-US" dirty="0"/>
          </a:p>
        </p:txBody>
      </p:sp>
      <p:sp>
        <p:nvSpPr>
          <p:cNvPr id="6" name="Title 1"/>
          <p:cNvSpPr>
            <a:spLocks noGrp="1"/>
          </p:cNvSpPr>
          <p:nvPr>
            <p:ph type="title" hasCustomPrompt="1"/>
          </p:nvPr>
        </p:nvSpPr>
        <p:spPr>
          <a:xfrm>
            <a:off x="942622" y="2090329"/>
            <a:ext cx="2945889" cy="1588127"/>
          </a:xfrm>
        </p:spPr>
        <p:txBody>
          <a:bodyPr anchor="b">
            <a:spAutoFit/>
          </a:bodyPr>
          <a:lstStyle>
            <a:lvl1pPr algn="ctr">
              <a:defRPr sz="3600" spc="0">
                <a:solidFill>
                  <a:schemeClr val="bg1"/>
                </a:solidFill>
              </a:defRPr>
            </a:lvl1pPr>
          </a:lstStyle>
          <a:p>
            <a:r>
              <a:rPr kumimoji="1" lang="en-US" altLang="ja-JP" dirty="0"/>
              <a:t>Slide title (Arial Bold, 54 point)</a:t>
            </a:r>
            <a:endParaRPr kumimoji="1" lang="ja-JP" altLang="en-US" dirty="0"/>
          </a:p>
        </p:txBody>
      </p:sp>
      <p:sp>
        <p:nvSpPr>
          <p:cNvPr id="7" name="Text Placeholder 5"/>
          <p:cNvSpPr>
            <a:spLocks noGrp="1"/>
          </p:cNvSpPr>
          <p:nvPr>
            <p:ph type="body" sz="quarter" idx="15" hasCustomPrompt="1"/>
          </p:nvPr>
        </p:nvSpPr>
        <p:spPr>
          <a:xfrm>
            <a:off x="942623" y="3722460"/>
            <a:ext cx="2945889" cy="379656"/>
          </a:xfrm>
          <a:prstGeom prst="rect">
            <a:avLst/>
          </a:prstGeom>
        </p:spPr>
        <p:txBody>
          <a:bodyPr anchor="t">
            <a:spAutoFit/>
          </a:bodyPr>
          <a:lstStyle>
            <a:lvl1pPr marL="0" indent="0" algn="ctr">
              <a:lnSpc>
                <a:spcPct val="100000"/>
              </a:lnSpc>
              <a:spcBef>
                <a:spcPts val="0"/>
              </a:spcBef>
              <a:buFontTx/>
              <a:buNone/>
              <a:defRPr sz="1867">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(Arial, 28 point)</a:t>
            </a:r>
            <a:endParaRPr kumimoji="1" lang="ja-JP" altLang="en-US" dirty="0"/>
          </a:p>
        </p:txBody>
      </p:sp>
      <p:sp>
        <p:nvSpPr>
          <p:cNvPr id="4" name="Text Placeholder 3">
            <a:extLst>
              <a:ext uri="{FF2B5EF4-FFF2-40B4-BE49-F238E27FC236}">
                <a16:creationId xmlns:a16="http://schemas.microsoft.com/office/drawing/2014/main" id="{2044C2AF-18C5-4E4B-A174-6726235A2FA0}"/>
              </a:ext>
            </a:extLst>
          </p:cNvPr>
          <p:cNvSpPr>
            <a:spLocks noGrp="1"/>
          </p:cNvSpPr>
          <p:nvPr>
            <p:ph type="body" sz="quarter" idx="19"/>
          </p:nvPr>
        </p:nvSpPr>
        <p:spPr>
          <a:xfrm>
            <a:off x="4842119" y="926184"/>
            <a:ext cx="6997700" cy="135421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253563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5" name="Text Placeholder 5"/>
          <p:cNvSpPr>
            <a:spLocks noGrp="1"/>
          </p:cNvSpPr>
          <p:nvPr>
            <p:ph type="body" sz="quarter" idx="18" hasCustomPrompt="1"/>
          </p:nvPr>
        </p:nvSpPr>
        <p:spPr>
          <a:xfrm rot="18900000">
            <a:off x="981785" y="1544811"/>
            <a:ext cx="3766736" cy="3767317"/>
          </a:xfrm>
          <a:prstGeom prst="ellipse">
            <a:avLst/>
          </a:prstGeom>
          <a:solidFill>
            <a:schemeClr val="tx1">
              <a:alpha val="20000"/>
            </a:schemeClr>
          </a:solidFill>
        </p:spPr>
        <p:txBody>
          <a:bodyPr anchor="b">
            <a:noAutofit/>
          </a:bodyPr>
          <a:lstStyle>
            <a:lvl1pPr marL="0" indent="0" algn="just">
              <a:lnSpc>
                <a:spcPct val="100000"/>
              </a:lnSpc>
              <a:spcBef>
                <a:spcPts val="0"/>
              </a:spcBef>
              <a:buFontTx/>
              <a:buNone/>
              <a:defRPr sz="1867">
                <a:solidFill>
                  <a:schemeClr val="tx2"/>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 </a:t>
            </a:r>
            <a:endParaRPr kumimoji="1" lang="ja-JP" altLang="en-US" dirty="0"/>
          </a:p>
        </p:txBody>
      </p:sp>
      <p:sp>
        <p:nvSpPr>
          <p:cNvPr id="7" name="Title 1"/>
          <p:cNvSpPr>
            <a:spLocks noGrp="1"/>
          </p:cNvSpPr>
          <p:nvPr>
            <p:ph type="title" hasCustomPrompt="1"/>
          </p:nvPr>
        </p:nvSpPr>
        <p:spPr>
          <a:xfrm>
            <a:off x="1539724" y="2634407"/>
            <a:ext cx="2650858" cy="1588127"/>
          </a:xfrm>
        </p:spPr>
        <p:txBody>
          <a:bodyPr anchor="ctr">
            <a:spAutoFit/>
          </a:bodyPr>
          <a:lstStyle>
            <a:lvl1pPr algn="ctr">
              <a:defRPr sz="3600">
                <a:solidFill>
                  <a:schemeClr val="bg1"/>
                </a:solidFill>
              </a:defRPr>
            </a:lvl1pPr>
          </a:lstStyle>
          <a:p>
            <a:r>
              <a:rPr kumimoji="1" lang="en-US" altLang="ja-JP" dirty="0"/>
              <a:t>Slide title (Arial Bold, 54 point)</a:t>
            </a:r>
            <a:endParaRPr kumimoji="1" lang="ja-JP" altLang="en-US" dirty="0"/>
          </a:p>
        </p:txBody>
      </p:sp>
    </p:spTree>
    <p:extLst>
      <p:ext uri="{BB962C8B-B14F-4D97-AF65-F5344CB8AC3E}">
        <p14:creationId xmlns:p14="http://schemas.microsoft.com/office/powerpoint/2010/main" val="194673928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Text Placeholder 5">
            <a:extLst>
              <a:ext uri="{FF2B5EF4-FFF2-40B4-BE49-F238E27FC236}">
                <a16:creationId xmlns:a16="http://schemas.microsoft.com/office/drawing/2014/main" id="{8B697F68-67F3-8B44-9CDC-92D84E72059D}"/>
              </a:ext>
            </a:extLst>
          </p:cNvPr>
          <p:cNvSpPr>
            <a:spLocks noGrp="1"/>
          </p:cNvSpPr>
          <p:nvPr>
            <p:ph type="body" sz="quarter" idx="19" hasCustomPrompt="1"/>
          </p:nvPr>
        </p:nvSpPr>
        <p:spPr>
          <a:xfrm rot="18900000">
            <a:off x="7467929" y="1544811"/>
            <a:ext cx="3766736" cy="3767317"/>
          </a:xfrm>
          <a:prstGeom prst="ellipse">
            <a:avLst/>
          </a:prstGeom>
          <a:solidFill>
            <a:schemeClr val="tx1">
              <a:alpha val="20000"/>
            </a:schemeClr>
          </a:solidFill>
        </p:spPr>
        <p:txBody>
          <a:bodyPr anchor="b">
            <a:noAutofit/>
          </a:bodyPr>
          <a:lstStyle>
            <a:lvl1pPr marL="0" indent="0" algn="just">
              <a:lnSpc>
                <a:spcPct val="100000"/>
              </a:lnSpc>
              <a:spcBef>
                <a:spcPts val="0"/>
              </a:spcBef>
              <a:buFontTx/>
              <a:buNone/>
              <a:defRPr sz="1867">
                <a:solidFill>
                  <a:schemeClr val="tx2"/>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 </a:t>
            </a:r>
            <a:endParaRPr kumimoji="1" lang="ja-JP" altLang="en-US" dirty="0"/>
          </a:p>
        </p:txBody>
      </p:sp>
      <p:sp>
        <p:nvSpPr>
          <p:cNvPr id="7" name="Title 1"/>
          <p:cNvSpPr>
            <a:spLocks noGrp="1"/>
          </p:cNvSpPr>
          <p:nvPr>
            <p:ph type="title" hasCustomPrompt="1"/>
          </p:nvPr>
        </p:nvSpPr>
        <p:spPr>
          <a:xfrm>
            <a:off x="8001419" y="2634407"/>
            <a:ext cx="2650858" cy="1588127"/>
          </a:xfrm>
        </p:spPr>
        <p:txBody>
          <a:bodyPr anchor="ctr">
            <a:spAutoFit/>
          </a:bodyPr>
          <a:lstStyle>
            <a:lvl1pPr algn="ctr">
              <a:defRPr sz="3600">
                <a:solidFill>
                  <a:schemeClr val="bg1"/>
                </a:solidFill>
              </a:defRPr>
            </a:lvl1pPr>
          </a:lstStyle>
          <a:p>
            <a:r>
              <a:rPr kumimoji="1" lang="en-US" altLang="ja-JP" dirty="0"/>
              <a:t>Slide title (Arial Bold, 54 point)</a:t>
            </a:r>
            <a:endParaRPr kumimoji="1" lang="ja-JP" altLang="en-US" dirty="0"/>
          </a:p>
        </p:txBody>
      </p:sp>
    </p:spTree>
    <p:extLst>
      <p:ext uri="{BB962C8B-B14F-4D97-AF65-F5344CB8AC3E}">
        <p14:creationId xmlns:p14="http://schemas.microsoft.com/office/powerpoint/2010/main" val="275901636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Fullscreen image and text 1">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8" name="Title 1"/>
          <p:cNvSpPr>
            <a:spLocks noGrp="1"/>
          </p:cNvSpPr>
          <p:nvPr>
            <p:ph type="title" hasCustomPrompt="1"/>
          </p:nvPr>
        </p:nvSpPr>
        <p:spPr>
          <a:xfrm>
            <a:off x="935567" y="2883706"/>
            <a:ext cx="3805767" cy="1089529"/>
          </a:xfrm>
        </p:spPr>
        <p:txBody>
          <a:bodyPr anchor="ctr">
            <a:spAutoFit/>
          </a:bodyPr>
          <a:lstStyle>
            <a:lvl1pPr algn="ctr">
              <a:defRPr>
                <a:solidFill>
                  <a:schemeClr val="tx1"/>
                </a:solidFill>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2" hasCustomPrompt="1"/>
          </p:nvPr>
        </p:nvSpPr>
        <p:spPr>
          <a:xfrm>
            <a:off x="7450667" y="3235133"/>
            <a:ext cx="3805767" cy="387735"/>
          </a:xfrm>
          <a:prstGeom prst="rect">
            <a:avLst/>
          </a:prstGeom>
        </p:spPr>
        <p:txBody>
          <a:bodyPr anchor="ctr">
            <a:spAutoFit/>
          </a:bodyPr>
          <a:lstStyle>
            <a:lvl1pPr marL="0" indent="0" algn="just">
              <a:spcBef>
                <a:spcPts val="0"/>
              </a:spcBef>
              <a:buFontTx/>
              <a:buNone/>
              <a:defRPr>
                <a:solidFill>
                  <a:schemeClr val="tx2"/>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12610270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Fullscreen image and text 2">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7C9DB73-B1E0-E341-8D50-872583200C29}"/>
              </a:ext>
            </a:extLst>
          </p:cNvPr>
          <p:cNvSpPr>
            <a:spLocks noGrp="1"/>
          </p:cNvSpPr>
          <p:nvPr>
            <p:ph sz="quarter" idx="14" hasCustomPrompt="1"/>
          </p:nvPr>
        </p:nvSpPr>
        <p:spPr>
          <a:xfrm>
            <a:off x="0" y="0"/>
            <a:ext cx="12192000" cy="6858000"/>
          </a:xfrm>
        </p:spPr>
        <p:txBody>
          <a:bodyPr/>
          <a:lstStyle/>
          <a:p>
            <a:pPr lvl="0"/>
            <a:r>
              <a:rPr lang="en-US" dirty="0"/>
              <a:t>Click to add picture, chart, etc.</a:t>
            </a:r>
          </a:p>
        </p:txBody>
      </p:sp>
      <p:sp>
        <p:nvSpPr>
          <p:cNvPr id="8" name="Title 1"/>
          <p:cNvSpPr>
            <a:spLocks noGrp="1"/>
          </p:cNvSpPr>
          <p:nvPr>
            <p:ph type="title" hasCustomPrompt="1"/>
          </p:nvPr>
        </p:nvSpPr>
        <p:spPr>
          <a:xfrm>
            <a:off x="6096000" y="1029884"/>
            <a:ext cx="5160434" cy="1089529"/>
          </a:xfrm>
        </p:spPr>
        <p:txBody>
          <a:bodyPr anchor="b">
            <a:spAutoFit/>
          </a:bodyPr>
          <a:lstStyle>
            <a:lvl1pPr algn="r">
              <a:defRPr>
                <a:solidFill>
                  <a:schemeClr val="bg1"/>
                </a:solidFill>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2" hasCustomPrompt="1"/>
          </p:nvPr>
        </p:nvSpPr>
        <p:spPr>
          <a:xfrm>
            <a:off x="6096001" y="2119413"/>
            <a:ext cx="5160433" cy="387735"/>
          </a:xfrm>
          <a:prstGeom prst="rect">
            <a:avLst/>
          </a:prstGeom>
        </p:spPr>
        <p:txBody>
          <a:bodyPr anchor="t">
            <a:spAutoFit/>
          </a:bodyPr>
          <a:lstStyle>
            <a:lvl1pPr marL="0" indent="0" algn="r">
              <a:spcBef>
                <a:spcPts val="0"/>
              </a:spcBef>
              <a:buFontTx/>
              <a:buNone/>
              <a:defRPr>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414066709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Fullscreen image and text 3">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3" name="Text Placeholder 5"/>
          <p:cNvSpPr>
            <a:spLocks noGrp="1"/>
          </p:cNvSpPr>
          <p:nvPr>
            <p:ph type="body" sz="quarter" idx="16" hasCustomPrompt="1"/>
          </p:nvPr>
        </p:nvSpPr>
        <p:spPr>
          <a:xfrm rot="10800000">
            <a:off x="-2" y="-4"/>
            <a:ext cx="12192002" cy="6858000"/>
          </a:xfrm>
          <a:prstGeom prst="rect">
            <a:avLst/>
          </a:prstGeom>
          <a:gradFill flip="none" rotWithShape="1">
            <a:gsLst>
              <a:gs pos="28000">
                <a:srgbClr val="80B3CD"/>
              </a:gs>
              <a:gs pos="0">
                <a:srgbClr val="00679B"/>
              </a:gs>
              <a:gs pos="63000">
                <a:schemeClr val="bg1">
                  <a:alpha val="0"/>
                </a:schemeClr>
              </a:gs>
            </a:gsLst>
            <a:lin ang="12000000" scaled="0"/>
            <a:tileRect/>
          </a:gradFill>
        </p:spPr>
        <p:txBody>
          <a:bodyPr anchor="t"/>
          <a:lstStyle>
            <a:lvl1pPr marL="0" indent="0" algn="just">
              <a:spcBef>
                <a:spcPts val="0"/>
              </a:spcBef>
              <a:buFontTx/>
              <a:buNone/>
              <a:defRPr>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 </a:t>
            </a:r>
            <a:endParaRPr kumimoji="1" lang="ja-JP" altLang="en-US" dirty="0"/>
          </a:p>
        </p:txBody>
      </p:sp>
      <p:sp>
        <p:nvSpPr>
          <p:cNvPr id="5" name="Title 1"/>
          <p:cNvSpPr>
            <a:spLocks noGrp="1"/>
          </p:cNvSpPr>
          <p:nvPr>
            <p:ph type="title" hasCustomPrompt="1"/>
          </p:nvPr>
        </p:nvSpPr>
        <p:spPr>
          <a:xfrm>
            <a:off x="935567" y="1741123"/>
            <a:ext cx="5624891" cy="1089529"/>
          </a:xfrm>
        </p:spPr>
        <p:txBody>
          <a:bodyPr anchor="b">
            <a:spAutoFit/>
          </a:bodyPr>
          <a:lstStyle>
            <a:lvl1pPr algn="l">
              <a:defRPr>
                <a:solidFill>
                  <a:schemeClr val="bg1"/>
                </a:solidFill>
              </a:defRPr>
            </a:lvl1pPr>
          </a:lstStyle>
          <a:p>
            <a:r>
              <a:rPr kumimoji="1" lang="en-US" altLang="ja-JP" dirty="0"/>
              <a:t>Slide title (Arial Bold, 54 point)</a:t>
            </a:r>
            <a:endParaRPr kumimoji="1" lang="ja-JP" altLang="en-US" dirty="0"/>
          </a:p>
        </p:txBody>
      </p:sp>
      <p:sp>
        <p:nvSpPr>
          <p:cNvPr id="6" name="Text Placeholder 5"/>
          <p:cNvSpPr>
            <a:spLocks noGrp="1"/>
          </p:cNvSpPr>
          <p:nvPr>
            <p:ph type="body" sz="quarter" idx="12" hasCustomPrompt="1"/>
          </p:nvPr>
        </p:nvSpPr>
        <p:spPr>
          <a:xfrm>
            <a:off x="948267" y="3009856"/>
            <a:ext cx="3570515" cy="387735"/>
          </a:xfrm>
          <a:prstGeom prst="rect">
            <a:avLst/>
          </a:prstGeom>
        </p:spPr>
        <p:txBody>
          <a:bodyPr anchor="t">
            <a:spAutoFit/>
          </a:bodyPr>
          <a:lstStyle>
            <a:lvl1pPr marL="0" indent="0" algn="just">
              <a:spcBef>
                <a:spcPts val="0"/>
              </a:spcBef>
              <a:buFontTx/>
              <a:buNone/>
              <a:defRPr>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7735201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Fullscreen image and text 4">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3" name="Text Placeholder 5"/>
          <p:cNvSpPr>
            <a:spLocks noGrp="1"/>
          </p:cNvSpPr>
          <p:nvPr>
            <p:ph type="body" sz="quarter" idx="16" hasCustomPrompt="1"/>
          </p:nvPr>
        </p:nvSpPr>
        <p:spPr>
          <a:xfrm rot="10800000">
            <a:off x="-7" y="3674208"/>
            <a:ext cx="12192001" cy="3183788"/>
          </a:xfrm>
          <a:prstGeom prst="rect">
            <a:avLst/>
          </a:prstGeom>
          <a:gradFill flip="none" rotWithShape="1">
            <a:gsLst>
              <a:gs pos="50000">
                <a:srgbClr val="80B3CD"/>
              </a:gs>
              <a:gs pos="0">
                <a:srgbClr val="00679B"/>
              </a:gs>
              <a:gs pos="100000">
                <a:schemeClr val="bg1">
                  <a:alpha val="0"/>
                </a:schemeClr>
              </a:gs>
            </a:gsLst>
            <a:lin ang="5400000" scaled="1"/>
            <a:tileRect/>
          </a:gradFill>
        </p:spPr>
        <p:txBody>
          <a:bodyPr anchor="t"/>
          <a:lstStyle>
            <a:lvl1pPr marL="0" indent="0" algn="just">
              <a:spcBef>
                <a:spcPts val="0"/>
              </a:spcBef>
              <a:buFontTx/>
              <a:buNone/>
              <a:defRPr>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 </a:t>
            </a:r>
            <a:endParaRPr kumimoji="1" lang="ja-JP" altLang="en-US" dirty="0"/>
          </a:p>
        </p:txBody>
      </p:sp>
      <p:sp>
        <p:nvSpPr>
          <p:cNvPr id="5" name="Title 1"/>
          <p:cNvSpPr>
            <a:spLocks noGrp="1"/>
          </p:cNvSpPr>
          <p:nvPr>
            <p:ph type="title" hasCustomPrompt="1"/>
          </p:nvPr>
        </p:nvSpPr>
        <p:spPr>
          <a:xfrm>
            <a:off x="2015067" y="5559941"/>
            <a:ext cx="8161867" cy="590931"/>
          </a:xfrm>
        </p:spPr>
        <p:txBody>
          <a:bodyPr anchor="b">
            <a:spAutoFit/>
          </a:bodyPr>
          <a:lstStyle>
            <a:lvl1pPr algn="ctr">
              <a:defRPr>
                <a:solidFill>
                  <a:schemeClr val="bg1"/>
                </a:solidFill>
              </a:defRPr>
            </a:lvl1pPr>
          </a:lstStyle>
          <a:p>
            <a:r>
              <a:rPr kumimoji="1" lang="en-US" altLang="ja-JP" dirty="0"/>
              <a:t>Slide title (Arial Bold, 54 point)</a:t>
            </a:r>
            <a:endParaRPr kumimoji="1" lang="ja-JP" altLang="en-US" dirty="0"/>
          </a:p>
        </p:txBody>
      </p:sp>
    </p:spTree>
    <p:extLst>
      <p:ext uri="{BB962C8B-B14F-4D97-AF65-F5344CB8AC3E}">
        <p14:creationId xmlns:p14="http://schemas.microsoft.com/office/powerpoint/2010/main" val="1731376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3/12/2024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037909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EDCB6-4879-ADB9-E077-952BDE82F0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30B1E8-8E15-27B6-CC2A-631A17E7A6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41ADC3-4C5E-CADE-257D-939A3A73AF7A}"/>
              </a:ext>
            </a:extLst>
          </p:cNvPr>
          <p:cNvSpPr>
            <a:spLocks noGrp="1"/>
          </p:cNvSpPr>
          <p:nvPr>
            <p:ph type="dt" sz="half" idx="10"/>
          </p:nvPr>
        </p:nvSpPr>
        <p:spPr/>
        <p:txBody>
          <a:bodyPr/>
          <a:lstStyle/>
          <a:p>
            <a:fld id="{609C3147-677E-49CA-B555-548419B09B70}" type="datetimeFigureOut">
              <a:rPr lang="en-US" smtClean="0"/>
              <a:t>3/12/2024</a:t>
            </a:fld>
            <a:endParaRPr lang="en-US" dirty="0"/>
          </a:p>
        </p:txBody>
      </p:sp>
      <p:sp>
        <p:nvSpPr>
          <p:cNvPr id="5" name="Footer Placeholder 4">
            <a:extLst>
              <a:ext uri="{FF2B5EF4-FFF2-40B4-BE49-F238E27FC236}">
                <a16:creationId xmlns:a16="http://schemas.microsoft.com/office/drawing/2014/main" id="{2FC1FCF2-AA3E-BE62-2E97-B2E495B72FB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9F724FD-0C5E-CE0F-3F59-51FC219B8082}"/>
              </a:ext>
            </a:extLst>
          </p:cNvPr>
          <p:cNvSpPr>
            <a:spLocks noGrp="1"/>
          </p:cNvSpPr>
          <p:nvPr>
            <p:ph type="sldNum" sz="quarter" idx="12"/>
          </p:nvPr>
        </p:nvSpPr>
        <p:spPr/>
        <p:txBody>
          <a:bodyPr/>
          <a:lstStyle/>
          <a:p>
            <a:fld id="{A6527D52-7F50-4AA6-9DA3-04CF3FE50188}" type="slidenum">
              <a:rPr lang="en-US" smtClean="0"/>
              <a:t>‹#›</a:t>
            </a:fld>
            <a:endParaRPr lang="en-US" dirty="0"/>
          </a:p>
        </p:txBody>
      </p:sp>
    </p:spTree>
    <p:extLst>
      <p:ext uri="{BB962C8B-B14F-4D97-AF65-F5344CB8AC3E}">
        <p14:creationId xmlns:p14="http://schemas.microsoft.com/office/powerpoint/2010/main" val="148241158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15C82-7EFD-576F-3CBD-78635B3B92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A7E33C-F313-44DB-60F4-C19343006B56}"/>
              </a:ext>
            </a:extLst>
          </p:cNvPr>
          <p:cNvSpPr>
            <a:spLocks noGrp="1"/>
          </p:cNvSpPr>
          <p:nvPr>
            <p:ph type="dt" sz="half" idx="10"/>
          </p:nvPr>
        </p:nvSpPr>
        <p:spPr/>
        <p:txBody>
          <a:bodyPr/>
          <a:lstStyle/>
          <a:p>
            <a:fld id="{609C3147-677E-49CA-B555-548419B09B70}" type="datetimeFigureOut">
              <a:rPr lang="en-US" smtClean="0"/>
              <a:t>3/12/2024</a:t>
            </a:fld>
            <a:endParaRPr lang="en-US" dirty="0"/>
          </a:p>
        </p:txBody>
      </p:sp>
      <p:sp>
        <p:nvSpPr>
          <p:cNvPr id="4" name="Footer Placeholder 3">
            <a:extLst>
              <a:ext uri="{FF2B5EF4-FFF2-40B4-BE49-F238E27FC236}">
                <a16:creationId xmlns:a16="http://schemas.microsoft.com/office/drawing/2014/main" id="{B649F0AF-5C49-610A-AE04-83150B93E1D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A646365-011C-FC31-FED4-7FE65B52FDF4}"/>
              </a:ext>
            </a:extLst>
          </p:cNvPr>
          <p:cNvSpPr>
            <a:spLocks noGrp="1"/>
          </p:cNvSpPr>
          <p:nvPr>
            <p:ph type="sldNum" sz="quarter" idx="12"/>
          </p:nvPr>
        </p:nvSpPr>
        <p:spPr/>
        <p:txBody>
          <a:bodyPr/>
          <a:lstStyle/>
          <a:p>
            <a:fld id="{A6527D52-7F50-4AA6-9DA3-04CF3FE50188}" type="slidenum">
              <a:rPr lang="en-US" smtClean="0"/>
              <a:t>‹#›</a:t>
            </a:fld>
            <a:endParaRPr lang="en-US" dirty="0"/>
          </a:p>
        </p:txBody>
      </p:sp>
    </p:spTree>
    <p:extLst>
      <p:ext uri="{BB962C8B-B14F-4D97-AF65-F5344CB8AC3E}">
        <p14:creationId xmlns:p14="http://schemas.microsoft.com/office/powerpoint/2010/main" val="143741609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CAA1A-EA2E-49AC-83F2-B58D0AA60FB1}"/>
              </a:ext>
            </a:extLst>
          </p:cNvPr>
          <p:cNvSpPr>
            <a:spLocks noGrp="1"/>
          </p:cNvSpPr>
          <p:nvPr>
            <p:ph type="title"/>
          </p:nvPr>
        </p:nvSpPr>
        <p:spPr>
          <a:xfrm>
            <a:off x="0" y="1"/>
            <a:ext cx="12192000" cy="1325563"/>
          </a:xfrm>
          <a:solidFill>
            <a:srgbClr val="325A7A"/>
          </a:solidFill>
        </p:spPr>
        <p:txBody>
          <a:bodyPr>
            <a:normAutofit/>
          </a:bodyPr>
          <a:lstStyle>
            <a:lvl1pPr algn="ctr">
              <a:defRPr sz="2799" b="1" baseline="0">
                <a:solidFill>
                  <a:schemeClr val="bg1"/>
                </a:solidFill>
                <a:latin typeface="+mj-lt"/>
                <a:ea typeface="Verdana" panose="020B060403050404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E64A65E-7FAF-4F24-B05F-FA255F824A2A}"/>
              </a:ext>
            </a:extLst>
          </p:cNvPr>
          <p:cNvSpPr>
            <a:spLocks noGrp="1"/>
          </p:cNvSpPr>
          <p:nvPr>
            <p:ph sz="half" idx="1"/>
          </p:nvPr>
        </p:nvSpPr>
        <p:spPr>
          <a:xfrm>
            <a:off x="838200" y="1825625"/>
            <a:ext cx="5181600" cy="4351338"/>
          </a:xfrm>
        </p:spPr>
        <p:txBody>
          <a:bodyPr/>
          <a:lstStyle>
            <a:lvl1pPr>
              <a:defRPr>
                <a:solidFill>
                  <a:srgbClr val="325A7A"/>
                </a:solidFill>
              </a:defRPr>
            </a:lvl1pPr>
            <a:lvl2pPr>
              <a:defRPr>
                <a:solidFill>
                  <a:srgbClr val="325A7A"/>
                </a:solidFill>
              </a:defRPr>
            </a:lvl2pPr>
            <a:lvl3pPr>
              <a:defRPr>
                <a:solidFill>
                  <a:srgbClr val="325A7A"/>
                </a:solidFill>
              </a:defRPr>
            </a:lvl3pPr>
            <a:lvl4pPr>
              <a:defRPr>
                <a:solidFill>
                  <a:srgbClr val="325A7A"/>
                </a:solidFill>
              </a:defRPr>
            </a:lvl4pPr>
            <a:lvl5pPr>
              <a:defRPr>
                <a:solidFill>
                  <a:srgbClr val="325A7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324EC47E-4ED7-448B-A41C-770F94AAE82D}"/>
              </a:ext>
            </a:extLst>
          </p:cNvPr>
          <p:cNvSpPr>
            <a:spLocks noGrp="1"/>
          </p:cNvSpPr>
          <p:nvPr>
            <p:ph sz="half" idx="2"/>
          </p:nvPr>
        </p:nvSpPr>
        <p:spPr>
          <a:xfrm>
            <a:off x="6172200" y="1825625"/>
            <a:ext cx="5181600" cy="4351338"/>
          </a:xfrm>
        </p:spPr>
        <p:txBody>
          <a:bodyPr/>
          <a:lstStyle>
            <a:lvl1pPr>
              <a:defRPr>
                <a:solidFill>
                  <a:srgbClr val="325A7A"/>
                </a:solidFill>
              </a:defRPr>
            </a:lvl1pPr>
            <a:lvl2pPr>
              <a:defRPr>
                <a:solidFill>
                  <a:srgbClr val="325A7A"/>
                </a:solidFill>
              </a:defRPr>
            </a:lvl2pPr>
            <a:lvl3pPr>
              <a:defRPr>
                <a:solidFill>
                  <a:srgbClr val="325A7A"/>
                </a:solidFill>
              </a:defRPr>
            </a:lvl3pPr>
            <a:lvl4pPr>
              <a:defRPr>
                <a:solidFill>
                  <a:srgbClr val="325A7A"/>
                </a:solidFill>
              </a:defRPr>
            </a:lvl4pPr>
            <a:lvl5pPr>
              <a:defRPr>
                <a:solidFill>
                  <a:srgbClr val="325A7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7033CC79-BF12-4E03-A4F6-9D0A6903F371}"/>
              </a:ext>
            </a:extLst>
          </p:cNvPr>
          <p:cNvSpPr>
            <a:spLocks noGrp="1"/>
          </p:cNvSpPr>
          <p:nvPr>
            <p:ph type="ftr" sz="quarter" idx="11"/>
          </p:nvPr>
        </p:nvSpPr>
        <p:spPr>
          <a:xfrm>
            <a:off x="4038600" y="6356352"/>
            <a:ext cx="4114800" cy="365125"/>
          </a:xfrm>
          <a:prstGeom prst="rect">
            <a:avLst/>
          </a:prstGeom>
        </p:spPr>
        <p:txBody>
          <a:bodyPr/>
          <a:lstStyle>
            <a:lvl1pPr>
              <a:defRPr>
                <a:latin typeface="Verdana" panose="020B0604030504040204" pitchFamily="34" charset="0"/>
                <a:ea typeface="Verdana" panose="020B0604030504040204" pitchFamily="34" charset="0"/>
              </a:defRPr>
            </a:lvl1pPr>
          </a:lstStyle>
          <a:p>
            <a:fld id="{B36CA0E6-7269-4F1A-9F1E-AFA3A2187A6A}" type="slidenum">
              <a:rPr lang="en-US" smtClean="0"/>
              <a:pPr/>
              <a:t>‹#›</a:t>
            </a:fld>
            <a:endParaRPr lang="en-US" dirty="0"/>
          </a:p>
          <a:p>
            <a:endParaRPr lang="en-US" dirty="0"/>
          </a:p>
        </p:txBody>
      </p:sp>
      <p:pic>
        <p:nvPicPr>
          <p:cNvPr id="5" name="Picture 4" descr="A picture containing drawing, plate&#10;&#10;Description automatically generated">
            <a:extLst>
              <a:ext uri="{FF2B5EF4-FFF2-40B4-BE49-F238E27FC236}">
                <a16:creationId xmlns:a16="http://schemas.microsoft.com/office/drawing/2014/main" id="{E99F6DFD-CA62-4331-B6A5-6C8355FAA5CD}"/>
              </a:ext>
            </a:extLst>
          </p:cNvPr>
          <p:cNvPicPr>
            <a:picLocks noChangeAspect="1"/>
          </p:cNvPicPr>
          <p:nvPr userDrawn="1"/>
        </p:nvPicPr>
        <p:blipFill>
          <a:blip cstate="print">
            <a:extLst>
              <a:ext uri="{28A0092B-C50C-407E-A947-70E740481C1C}">
                <a14:useLocalDpi xmlns:a14="http://schemas.microsoft.com/office/drawing/2010/main" val="0"/>
              </a:ext>
            </a:extLst>
          </a:blip>
          <a:stretch>
            <a:fillRect/>
          </a:stretch>
        </p:blipFill>
        <p:spPr>
          <a:xfrm>
            <a:off x="10296207" y="6176963"/>
            <a:ext cx="1616016" cy="535712"/>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5ECF1C68-2CDC-41FC-B022-C8C60F295D3A}"/>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290858" y="6065395"/>
            <a:ext cx="1581932" cy="656082"/>
          </a:xfrm>
          <a:prstGeom prst="rect">
            <a:avLst/>
          </a:prstGeom>
        </p:spPr>
      </p:pic>
    </p:spTree>
    <p:extLst>
      <p:ext uri="{BB962C8B-B14F-4D97-AF65-F5344CB8AC3E}">
        <p14:creationId xmlns:p14="http://schemas.microsoft.com/office/powerpoint/2010/main" val="391861650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3500" b="0" i="0">
                <a:solidFill>
                  <a:schemeClr val="tx1"/>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800" b="0" i="0">
                <a:solidFill>
                  <a:srgbClr val="AFABAB"/>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9453473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50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800" b="0" i="0">
                <a:solidFill>
                  <a:srgbClr val="AFABAB"/>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3943979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500" b="0"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513359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5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6011696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8650805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Presentation Title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5F914D-FDF8-D54A-9B57-75CCA0BD8C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94798" y="5070687"/>
            <a:ext cx="2047149" cy="1066887"/>
          </a:xfrm>
          <a:prstGeom prst="rect">
            <a:avLst/>
          </a:prstGeom>
        </p:spPr>
      </p:pic>
      <p:sp>
        <p:nvSpPr>
          <p:cNvPr id="5" name="Title 1">
            <a:extLst>
              <a:ext uri="{FF2B5EF4-FFF2-40B4-BE49-F238E27FC236}">
                <a16:creationId xmlns:a16="http://schemas.microsoft.com/office/drawing/2014/main" id="{0338351D-CB0E-1140-AF32-2C08540C0A80}"/>
              </a:ext>
            </a:extLst>
          </p:cNvPr>
          <p:cNvSpPr>
            <a:spLocks noGrp="1"/>
          </p:cNvSpPr>
          <p:nvPr>
            <p:ph type="title" hasCustomPrompt="1"/>
          </p:nvPr>
        </p:nvSpPr>
        <p:spPr>
          <a:xfrm>
            <a:off x="850054" y="820633"/>
            <a:ext cx="10491893" cy="1939121"/>
          </a:xfrm>
        </p:spPr>
        <p:txBody>
          <a:bodyPr wrap="square" anchor="t" anchorCtr="0">
            <a:spAutoFit/>
          </a:bodyPr>
          <a:lstStyle>
            <a:lvl1pPr algn="l">
              <a:defRPr sz="6667">
                <a:solidFill>
                  <a:schemeClr val="bg1"/>
                </a:solidFill>
              </a:defRPr>
            </a:lvl1pPr>
          </a:lstStyle>
          <a:p>
            <a:r>
              <a:rPr kumimoji="1" lang="en-US" altLang="ja-JP" dirty="0"/>
              <a:t>Presentation</a:t>
            </a:r>
            <a:br>
              <a:rPr kumimoji="1" lang="en-US" altLang="ja-JP" dirty="0"/>
            </a:br>
            <a:r>
              <a:rPr kumimoji="1" lang="en-US" altLang="ja-JP" dirty="0"/>
              <a:t>Title Here</a:t>
            </a:r>
            <a:endParaRPr kumimoji="1" lang="ja-JP" altLang="en-US" dirty="0"/>
          </a:p>
        </p:txBody>
      </p:sp>
      <p:sp>
        <p:nvSpPr>
          <p:cNvPr id="6" name="Text Placeholder 5">
            <a:extLst>
              <a:ext uri="{FF2B5EF4-FFF2-40B4-BE49-F238E27FC236}">
                <a16:creationId xmlns:a16="http://schemas.microsoft.com/office/drawing/2014/main" id="{CEC2CAE0-97F3-234E-8049-6958069C4CF8}"/>
              </a:ext>
            </a:extLst>
          </p:cNvPr>
          <p:cNvSpPr>
            <a:spLocks noGrp="1"/>
          </p:cNvSpPr>
          <p:nvPr>
            <p:ph type="body" sz="quarter" idx="12" hasCustomPrompt="1"/>
          </p:nvPr>
        </p:nvSpPr>
        <p:spPr>
          <a:xfrm>
            <a:off x="850053" y="5749840"/>
            <a:ext cx="7630160" cy="387735"/>
          </a:xfrm>
          <a:prstGeom prst="rect">
            <a:avLst/>
          </a:prstGeom>
        </p:spPr>
        <p:txBody>
          <a:bodyPr wrap="square" anchor="b" anchorCtr="0">
            <a:spAutoFit/>
          </a:bodyPr>
          <a:lstStyle>
            <a:lvl1pPr marL="0" indent="0" algn="l">
              <a:spcBef>
                <a:spcPts val="0"/>
              </a:spcBef>
              <a:buFontTx/>
              <a:buNone/>
              <a:defRPr b="0">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Presenter Name, Title</a:t>
            </a:r>
            <a:endParaRPr kumimoji="1" lang="ja-JP" altLang="en-US" dirty="0"/>
          </a:p>
        </p:txBody>
      </p:sp>
    </p:spTree>
    <p:extLst>
      <p:ext uri="{BB962C8B-B14F-4D97-AF65-F5344CB8AC3E}">
        <p14:creationId xmlns:p14="http://schemas.microsoft.com/office/powerpoint/2010/main" val="2966473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3/12/2024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5067" y="2724981"/>
            <a:ext cx="8161867" cy="590931"/>
          </a:xfrm>
        </p:spPr>
        <p:txBody>
          <a:bodyPr anchor="b">
            <a:spAutoFit/>
          </a:bodyPr>
          <a:lstStyle>
            <a:lvl1pPr algn="ctr">
              <a:defRPr/>
            </a:lvl1pPr>
          </a:lstStyle>
          <a:p>
            <a:r>
              <a:rPr kumimoji="1" lang="en-US" altLang="ja-JP" dirty="0"/>
              <a:t>Slide title (Arial Bold, 54 point)</a:t>
            </a:r>
            <a:endParaRPr kumimoji="1" lang="ja-JP" altLang="en-US" dirty="0"/>
          </a:p>
        </p:txBody>
      </p:sp>
      <p:sp>
        <p:nvSpPr>
          <p:cNvPr id="8" name="Text Placeholder 5"/>
          <p:cNvSpPr>
            <a:spLocks noGrp="1"/>
          </p:cNvSpPr>
          <p:nvPr>
            <p:ph type="body" sz="quarter" idx="12" hasCustomPrompt="1"/>
          </p:nvPr>
        </p:nvSpPr>
        <p:spPr>
          <a:xfrm>
            <a:off x="2015067" y="3428470"/>
            <a:ext cx="8161867" cy="387735"/>
          </a:xfrm>
          <a:prstGeom prst="rect">
            <a:avLst/>
          </a:prstGeom>
        </p:spPr>
        <p:txBody>
          <a:bodyPr wrap="square" anchor="t">
            <a:spAutoFit/>
          </a:bodyPr>
          <a:lstStyle>
            <a:lvl1pPr marL="0" indent="0" algn="ctr">
              <a:spcBef>
                <a:spcPts val="0"/>
              </a:spcBef>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55558431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Agenda Slide - 4">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1664" y="754715"/>
            <a:ext cx="11175341" cy="590931"/>
          </a:xfrm>
        </p:spPr>
        <p:txBody>
          <a:bodyPr wrap="square" anchor="t" anchorCtr="0">
            <a:spAutoFit/>
          </a:bodyPr>
          <a:lstStyle>
            <a:lvl1pPr algn="ctr">
              <a:defRPr b="1">
                <a:solidFill>
                  <a:schemeClr val="tx1"/>
                </a:solidFill>
              </a:defRPr>
            </a:lvl1pPr>
          </a:lstStyle>
          <a:p>
            <a:r>
              <a:rPr kumimoji="1" lang="en-US" altLang="ja-JP" dirty="0"/>
              <a:t>Agenda Slide title (Arial Bold, 54 point)</a:t>
            </a:r>
            <a:endParaRPr kumimoji="1" lang="ja-JP" altLang="en-US" dirty="0"/>
          </a:p>
        </p:txBody>
      </p:sp>
      <p:sp>
        <p:nvSpPr>
          <p:cNvPr id="11" name="Text Placeholder 5"/>
          <p:cNvSpPr>
            <a:spLocks noGrp="1"/>
          </p:cNvSpPr>
          <p:nvPr>
            <p:ph type="body" sz="quarter" idx="12" hasCustomPrompt="1"/>
          </p:nvPr>
        </p:nvSpPr>
        <p:spPr>
          <a:xfrm>
            <a:off x="920784" y="2798828"/>
            <a:ext cx="4833245" cy="420564"/>
          </a:xfrm>
          <a:prstGeom prst="rect">
            <a:avLst/>
          </a:prstGeom>
        </p:spPr>
        <p:txBody>
          <a:bodyPr wrap="square" anchor="t">
            <a:spAutoFit/>
          </a:bodyPr>
          <a:lstStyle>
            <a:lvl1pPr marL="0" indent="0" algn="just">
              <a:lnSpc>
                <a:spcPct val="100000"/>
              </a:lnSpc>
              <a:spcBef>
                <a:spcPts val="0"/>
              </a:spcBef>
              <a:buFontTx/>
              <a:buNone/>
              <a:defRPr b="0" i="0">
                <a:solidFill>
                  <a:schemeClr val="bg2">
                    <a:lumMod val="10000"/>
                  </a:schemeClr>
                </a:solidFill>
                <a:latin typeface="Georgia" panose="02040502050405020303" pitchFamily="18"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Subject goes here</a:t>
            </a:r>
            <a:endParaRPr kumimoji="1" lang="ja-JP" altLang="en-US" dirty="0"/>
          </a:p>
        </p:txBody>
      </p:sp>
      <p:sp>
        <p:nvSpPr>
          <p:cNvPr id="12" name="Text Placeholder 5"/>
          <p:cNvSpPr>
            <a:spLocks noGrp="1"/>
          </p:cNvSpPr>
          <p:nvPr>
            <p:ph type="body" sz="quarter" idx="14" hasCustomPrompt="1"/>
          </p:nvPr>
        </p:nvSpPr>
        <p:spPr>
          <a:xfrm>
            <a:off x="920784" y="2442196"/>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10 AM – Noon </a:t>
            </a:r>
            <a:endParaRPr kumimoji="1" lang="ja-JP" altLang="en-US" dirty="0"/>
          </a:p>
        </p:txBody>
      </p:sp>
      <p:sp>
        <p:nvSpPr>
          <p:cNvPr id="17" name="Text Placeholder 5"/>
          <p:cNvSpPr>
            <a:spLocks noGrp="1"/>
          </p:cNvSpPr>
          <p:nvPr>
            <p:ph type="body" sz="quarter" idx="17" hasCustomPrompt="1"/>
          </p:nvPr>
        </p:nvSpPr>
        <p:spPr>
          <a:xfrm>
            <a:off x="920784" y="4708832"/>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Subject goes here</a:t>
            </a:r>
            <a:endParaRPr kumimoji="1" lang="ja-JP" altLang="en-US" dirty="0"/>
          </a:p>
        </p:txBody>
      </p:sp>
      <p:sp>
        <p:nvSpPr>
          <p:cNvPr id="18" name="Text Placeholder 5"/>
          <p:cNvSpPr>
            <a:spLocks noGrp="1"/>
          </p:cNvSpPr>
          <p:nvPr>
            <p:ph type="body" sz="quarter" idx="18" hasCustomPrompt="1"/>
          </p:nvPr>
        </p:nvSpPr>
        <p:spPr>
          <a:xfrm>
            <a:off x="920784" y="4352199"/>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Time goes here</a:t>
            </a:r>
            <a:endParaRPr kumimoji="1" lang="ja-JP" altLang="en-US" dirty="0"/>
          </a:p>
        </p:txBody>
      </p:sp>
      <p:sp>
        <p:nvSpPr>
          <p:cNvPr id="41" name="Text Placeholder 5"/>
          <p:cNvSpPr>
            <a:spLocks noGrp="1"/>
          </p:cNvSpPr>
          <p:nvPr>
            <p:ph type="body" sz="quarter" idx="23" hasCustomPrompt="1"/>
          </p:nvPr>
        </p:nvSpPr>
        <p:spPr>
          <a:xfrm>
            <a:off x="6866700" y="2798828"/>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Subject goes here</a:t>
            </a:r>
            <a:endParaRPr kumimoji="1" lang="ja-JP" altLang="en-US" dirty="0"/>
          </a:p>
        </p:txBody>
      </p:sp>
      <p:sp>
        <p:nvSpPr>
          <p:cNvPr id="42" name="Text Placeholder 5"/>
          <p:cNvSpPr>
            <a:spLocks noGrp="1"/>
          </p:cNvSpPr>
          <p:nvPr>
            <p:ph type="body" sz="quarter" idx="24" hasCustomPrompt="1"/>
          </p:nvPr>
        </p:nvSpPr>
        <p:spPr>
          <a:xfrm>
            <a:off x="6866700" y="2442196"/>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Time goes here</a:t>
            </a:r>
            <a:endParaRPr kumimoji="1" lang="ja-JP" altLang="en-US" dirty="0"/>
          </a:p>
        </p:txBody>
      </p:sp>
      <p:sp>
        <p:nvSpPr>
          <p:cNvPr id="47" name="Text Placeholder 5"/>
          <p:cNvSpPr>
            <a:spLocks noGrp="1"/>
          </p:cNvSpPr>
          <p:nvPr>
            <p:ph type="body" sz="quarter" idx="26" hasCustomPrompt="1"/>
          </p:nvPr>
        </p:nvSpPr>
        <p:spPr>
          <a:xfrm>
            <a:off x="6866700" y="4708832"/>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Subject goes here</a:t>
            </a:r>
            <a:endParaRPr kumimoji="1" lang="ja-JP" altLang="en-US" dirty="0"/>
          </a:p>
        </p:txBody>
      </p:sp>
      <p:sp>
        <p:nvSpPr>
          <p:cNvPr id="48" name="Text Placeholder 5"/>
          <p:cNvSpPr>
            <a:spLocks noGrp="1"/>
          </p:cNvSpPr>
          <p:nvPr>
            <p:ph type="body" sz="quarter" idx="27" hasCustomPrompt="1"/>
          </p:nvPr>
        </p:nvSpPr>
        <p:spPr>
          <a:xfrm>
            <a:off x="6866700" y="4352199"/>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Time goes here</a:t>
            </a:r>
            <a:endParaRPr kumimoji="1" lang="ja-JP" altLang="en-US" dirty="0"/>
          </a:p>
        </p:txBody>
      </p:sp>
    </p:spTree>
    <p:extLst>
      <p:ext uri="{BB962C8B-B14F-4D97-AF65-F5344CB8AC3E}">
        <p14:creationId xmlns:p14="http://schemas.microsoft.com/office/powerpoint/2010/main" val="190519591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Agenda Slide - 6">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1664" y="739370"/>
            <a:ext cx="11175341" cy="590931"/>
          </a:xfrm>
        </p:spPr>
        <p:txBody>
          <a:bodyPr wrap="square" anchor="ctr">
            <a:spAutoFit/>
          </a:bodyPr>
          <a:lstStyle>
            <a:lvl1pPr algn="ctr">
              <a:defRPr b="1">
                <a:solidFill>
                  <a:schemeClr val="tx1"/>
                </a:solidFill>
              </a:defRPr>
            </a:lvl1pPr>
          </a:lstStyle>
          <a:p>
            <a:r>
              <a:rPr kumimoji="1" lang="en-US" altLang="ja-JP" dirty="0"/>
              <a:t>Agenda Slide title (Arial Bold, 54 point)</a:t>
            </a:r>
            <a:endParaRPr kumimoji="1" lang="ja-JP" altLang="en-US" dirty="0"/>
          </a:p>
        </p:txBody>
      </p:sp>
      <p:sp>
        <p:nvSpPr>
          <p:cNvPr id="11" name="Text Placeholder 5"/>
          <p:cNvSpPr>
            <a:spLocks noGrp="1"/>
          </p:cNvSpPr>
          <p:nvPr>
            <p:ph type="body" sz="quarter" idx="12" hasCustomPrompt="1"/>
          </p:nvPr>
        </p:nvSpPr>
        <p:spPr>
          <a:xfrm>
            <a:off x="920784" y="2434336"/>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Subject goes here</a:t>
            </a:r>
            <a:endParaRPr kumimoji="1" lang="ja-JP" altLang="en-US" dirty="0"/>
          </a:p>
        </p:txBody>
      </p:sp>
      <p:sp>
        <p:nvSpPr>
          <p:cNvPr id="12" name="Text Placeholder 5"/>
          <p:cNvSpPr>
            <a:spLocks noGrp="1"/>
          </p:cNvSpPr>
          <p:nvPr>
            <p:ph type="body" sz="quarter" idx="14" hasCustomPrompt="1"/>
          </p:nvPr>
        </p:nvSpPr>
        <p:spPr>
          <a:xfrm>
            <a:off x="920784" y="2077704"/>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10 AM – Noon </a:t>
            </a:r>
            <a:endParaRPr kumimoji="1" lang="ja-JP" altLang="en-US" dirty="0"/>
          </a:p>
        </p:txBody>
      </p:sp>
      <p:sp>
        <p:nvSpPr>
          <p:cNvPr id="17" name="Text Placeholder 5"/>
          <p:cNvSpPr>
            <a:spLocks noGrp="1"/>
          </p:cNvSpPr>
          <p:nvPr>
            <p:ph type="body" sz="quarter" idx="17" hasCustomPrompt="1"/>
          </p:nvPr>
        </p:nvSpPr>
        <p:spPr>
          <a:xfrm>
            <a:off x="920784" y="3927968"/>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Subject goes here</a:t>
            </a:r>
            <a:endParaRPr kumimoji="1" lang="ja-JP" altLang="en-US" dirty="0"/>
          </a:p>
        </p:txBody>
      </p:sp>
      <p:sp>
        <p:nvSpPr>
          <p:cNvPr id="18" name="Text Placeholder 5"/>
          <p:cNvSpPr>
            <a:spLocks noGrp="1"/>
          </p:cNvSpPr>
          <p:nvPr>
            <p:ph type="body" sz="quarter" idx="18" hasCustomPrompt="1"/>
          </p:nvPr>
        </p:nvSpPr>
        <p:spPr>
          <a:xfrm>
            <a:off x="920784" y="3571335"/>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Time goes here</a:t>
            </a:r>
            <a:endParaRPr kumimoji="1" lang="ja-JP" altLang="en-US" dirty="0"/>
          </a:p>
        </p:txBody>
      </p:sp>
      <p:sp>
        <p:nvSpPr>
          <p:cNvPr id="23" name="Text Placeholder 5"/>
          <p:cNvSpPr>
            <a:spLocks noGrp="1"/>
          </p:cNvSpPr>
          <p:nvPr>
            <p:ph type="body" sz="quarter" idx="20" hasCustomPrompt="1"/>
          </p:nvPr>
        </p:nvSpPr>
        <p:spPr>
          <a:xfrm>
            <a:off x="920784" y="5421599"/>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Subject goes here</a:t>
            </a:r>
            <a:endParaRPr kumimoji="1" lang="ja-JP" altLang="en-US" dirty="0"/>
          </a:p>
        </p:txBody>
      </p:sp>
      <p:sp>
        <p:nvSpPr>
          <p:cNvPr id="24" name="Text Placeholder 5"/>
          <p:cNvSpPr>
            <a:spLocks noGrp="1"/>
          </p:cNvSpPr>
          <p:nvPr>
            <p:ph type="body" sz="quarter" idx="21" hasCustomPrompt="1"/>
          </p:nvPr>
        </p:nvSpPr>
        <p:spPr>
          <a:xfrm>
            <a:off x="920784" y="5064967"/>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Time goes here</a:t>
            </a:r>
            <a:endParaRPr kumimoji="1" lang="ja-JP" altLang="en-US" dirty="0"/>
          </a:p>
        </p:txBody>
      </p:sp>
      <p:sp>
        <p:nvSpPr>
          <p:cNvPr id="41" name="Text Placeholder 5"/>
          <p:cNvSpPr>
            <a:spLocks noGrp="1"/>
          </p:cNvSpPr>
          <p:nvPr>
            <p:ph type="body" sz="quarter" idx="23" hasCustomPrompt="1"/>
          </p:nvPr>
        </p:nvSpPr>
        <p:spPr>
          <a:xfrm>
            <a:off x="6866700" y="2434336"/>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Subject goes here</a:t>
            </a:r>
            <a:endParaRPr kumimoji="1" lang="ja-JP" altLang="en-US" dirty="0"/>
          </a:p>
        </p:txBody>
      </p:sp>
      <p:sp>
        <p:nvSpPr>
          <p:cNvPr id="42" name="Text Placeholder 5"/>
          <p:cNvSpPr>
            <a:spLocks noGrp="1"/>
          </p:cNvSpPr>
          <p:nvPr>
            <p:ph type="body" sz="quarter" idx="24" hasCustomPrompt="1"/>
          </p:nvPr>
        </p:nvSpPr>
        <p:spPr>
          <a:xfrm>
            <a:off x="6866700" y="2077704"/>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Time goes here</a:t>
            </a:r>
            <a:endParaRPr kumimoji="1" lang="ja-JP" altLang="en-US" dirty="0"/>
          </a:p>
        </p:txBody>
      </p:sp>
      <p:sp>
        <p:nvSpPr>
          <p:cNvPr id="47" name="Text Placeholder 5"/>
          <p:cNvSpPr>
            <a:spLocks noGrp="1"/>
          </p:cNvSpPr>
          <p:nvPr>
            <p:ph type="body" sz="quarter" idx="26" hasCustomPrompt="1"/>
          </p:nvPr>
        </p:nvSpPr>
        <p:spPr>
          <a:xfrm>
            <a:off x="6866700" y="3927968"/>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Subject goes here</a:t>
            </a:r>
            <a:endParaRPr kumimoji="1" lang="ja-JP" altLang="en-US" dirty="0"/>
          </a:p>
        </p:txBody>
      </p:sp>
      <p:sp>
        <p:nvSpPr>
          <p:cNvPr id="48" name="Text Placeholder 5"/>
          <p:cNvSpPr>
            <a:spLocks noGrp="1"/>
          </p:cNvSpPr>
          <p:nvPr>
            <p:ph type="body" sz="quarter" idx="27" hasCustomPrompt="1"/>
          </p:nvPr>
        </p:nvSpPr>
        <p:spPr>
          <a:xfrm>
            <a:off x="6866700" y="3571335"/>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Time goes here</a:t>
            </a:r>
            <a:endParaRPr kumimoji="1" lang="ja-JP" altLang="en-US" dirty="0"/>
          </a:p>
        </p:txBody>
      </p:sp>
      <p:sp>
        <p:nvSpPr>
          <p:cNvPr id="53" name="Text Placeholder 5"/>
          <p:cNvSpPr>
            <a:spLocks noGrp="1"/>
          </p:cNvSpPr>
          <p:nvPr>
            <p:ph type="body" sz="quarter" idx="29" hasCustomPrompt="1"/>
          </p:nvPr>
        </p:nvSpPr>
        <p:spPr>
          <a:xfrm>
            <a:off x="6866700" y="5421599"/>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Subject goes here</a:t>
            </a:r>
            <a:endParaRPr kumimoji="1" lang="ja-JP" altLang="en-US" dirty="0"/>
          </a:p>
        </p:txBody>
      </p:sp>
      <p:sp>
        <p:nvSpPr>
          <p:cNvPr id="54" name="Text Placeholder 5"/>
          <p:cNvSpPr>
            <a:spLocks noGrp="1"/>
          </p:cNvSpPr>
          <p:nvPr>
            <p:ph type="body" sz="quarter" idx="30" hasCustomPrompt="1"/>
          </p:nvPr>
        </p:nvSpPr>
        <p:spPr>
          <a:xfrm>
            <a:off x="6866700" y="5064967"/>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Time goes here</a:t>
            </a:r>
            <a:endParaRPr kumimoji="1" lang="ja-JP" altLang="en-US" dirty="0"/>
          </a:p>
        </p:txBody>
      </p:sp>
    </p:spTree>
    <p:extLst>
      <p:ext uri="{BB962C8B-B14F-4D97-AF65-F5344CB8AC3E}">
        <p14:creationId xmlns:p14="http://schemas.microsoft.com/office/powerpoint/2010/main" val="115407250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Agenda Slide - 8">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508330" y="378958"/>
            <a:ext cx="11175341" cy="590931"/>
          </a:xfrm>
        </p:spPr>
        <p:txBody>
          <a:bodyPr wrap="square" anchor="ctr">
            <a:spAutoFit/>
          </a:bodyPr>
          <a:lstStyle>
            <a:lvl1pPr algn="ctr">
              <a:defRPr b="1">
                <a:solidFill>
                  <a:schemeClr val="tx1"/>
                </a:solidFill>
              </a:defRPr>
            </a:lvl1pPr>
          </a:lstStyle>
          <a:p>
            <a:r>
              <a:rPr kumimoji="1" lang="en-US" altLang="ja-JP" dirty="0"/>
              <a:t>Agenda Slide title (Arial Bold, 54 point)</a:t>
            </a:r>
            <a:endParaRPr kumimoji="1" lang="ja-JP" altLang="en-US" dirty="0"/>
          </a:p>
        </p:txBody>
      </p:sp>
      <p:sp>
        <p:nvSpPr>
          <p:cNvPr id="11" name="Text Placeholder 5"/>
          <p:cNvSpPr>
            <a:spLocks noGrp="1"/>
          </p:cNvSpPr>
          <p:nvPr>
            <p:ph type="body" sz="quarter" idx="12" hasCustomPrompt="1"/>
          </p:nvPr>
        </p:nvSpPr>
        <p:spPr>
          <a:xfrm>
            <a:off x="920784" y="1668673"/>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Subject goes here</a:t>
            </a:r>
            <a:endParaRPr kumimoji="1" lang="ja-JP" altLang="en-US" dirty="0"/>
          </a:p>
        </p:txBody>
      </p:sp>
      <p:sp>
        <p:nvSpPr>
          <p:cNvPr id="12" name="Text Placeholder 5"/>
          <p:cNvSpPr>
            <a:spLocks noGrp="1"/>
          </p:cNvSpPr>
          <p:nvPr>
            <p:ph type="body" sz="quarter" idx="14" hasCustomPrompt="1"/>
          </p:nvPr>
        </p:nvSpPr>
        <p:spPr>
          <a:xfrm>
            <a:off x="920784" y="1312041"/>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10 AM – Noon </a:t>
            </a:r>
            <a:endParaRPr kumimoji="1" lang="ja-JP" altLang="en-US" dirty="0"/>
          </a:p>
        </p:txBody>
      </p:sp>
      <p:sp>
        <p:nvSpPr>
          <p:cNvPr id="17" name="Text Placeholder 5"/>
          <p:cNvSpPr>
            <a:spLocks noGrp="1"/>
          </p:cNvSpPr>
          <p:nvPr>
            <p:ph type="body" sz="quarter" idx="17" hasCustomPrompt="1"/>
          </p:nvPr>
        </p:nvSpPr>
        <p:spPr>
          <a:xfrm>
            <a:off x="920784" y="3162305"/>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Subject goes here</a:t>
            </a:r>
            <a:endParaRPr kumimoji="1" lang="ja-JP" altLang="en-US" dirty="0"/>
          </a:p>
        </p:txBody>
      </p:sp>
      <p:sp>
        <p:nvSpPr>
          <p:cNvPr id="18" name="Text Placeholder 5"/>
          <p:cNvSpPr>
            <a:spLocks noGrp="1"/>
          </p:cNvSpPr>
          <p:nvPr>
            <p:ph type="body" sz="quarter" idx="18" hasCustomPrompt="1"/>
          </p:nvPr>
        </p:nvSpPr>
        <p:spPr>
          <a:xfrm>
            <a:off x="920784" y="2805673"/>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Time goes here</a:t>
            </a:r>
            <a:endParaRPr kumimoji="1" lang="ja-JP" altLang="en-US" dirty="0"/>
          </a:p>
        </p:txBody>
      </p:sp>
      <p:sp>
        <p:nvSpPr>
          <p:cNvPr id="23" name="Text Placeholder 5"/>
          <p:cNvSpPr>
            <a:spLocks noGrp="1"/>
          </p:cNvSpPr>
          <p:nvPr>
            <p:ph type="body" sz="quarter" idx="20" hasCustomPrompt="1"/>
          </p:nvPr>
        </p:nvSpPr>
        <p:spPr>
          <a:xfrm>
            <a:off x="920784" y="4655936"/>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Subject goes here</a:t>
            </a:r>
            <a:endParaRPr kumimoji="1" lang="ja-JP" altLang="en-US" dirty="0"/>
          </a:p>
        </p:txBody>
      </p:sp>
      <p:sp>
        <p:nvSpPr>
          <p:cNvPr id="24" name="Text Placeholder 5"/>
          <p:cNvSpPr>
            <a:spLocks noGrp="1"/>
          </p:cNvSpPr>
          <p:nvPr>
            <p:ph type="body" sz="quarter" idx="21" hasCustomPrompt="1"/>
          </p:nvPr>
        </p:nvSpPr>
        <p:spPr>
          <a:xfrm>
            <a:off x="920784" y="4299304"/>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Time goes here</a:t>
            </a:r>
            <a:endParaRPr kumimoji="1" lang="ja-JP" altLang="en-US" dirty="0"/>
          </a:p>
        </p:txBody>
      </p:sp>
      <p:sp>
        <p:nvSpPr>
          <p:cNvPr id="41" name="Text Placeholder 5"/>
          <p:cNvSpPr>
            <a:spLocks noGrp="1"/>
          </p:cNvSpPr>
          <p:nvPr>
            <p:ph type="body" sz="quarter" idx="23" hasCustomPrompt="1"/>
          </p:nvPr>
        </p:nvSpPr>
        <p:spPr>
          <a:xfrm>
            <a:off x="6866700" y="1668673"/>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Subject goes here</a:t>
            </a:r>
            <a:endParaRPr kumimoji="1" lang="ja-JP" altLang="en-US" dirty="0"/>
          </a:p>
        </p:txBody>
      </p:sp>
      <p:sp>
        <p:nvSpPr>
          <p:cNvPr id="42" name="Text Placeholder 5"/>
          <p:cNvSpPr>
            <a:spLocks noGrp="1"/>
          </p:cNvSpPr>
          <p:nvPr>
            <p:ph type="body" sz="quarter" idx="24" hasCustomPrompt="1"/>
          </p:nvPr>
        </p:nvSpPr>
        <p:spPr>
          <a:xfrm>
            <a:off x="6866700" y="1312041"/>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Time goes here</a:t>
            </a:r>
            <a:endParaRPr kumimoji="1" lang="ja-JP" altLang="en-US" dirty="0"/>
          </a:p>
        </p:txBody>
      </p:sp>
      <p:sp>
        <p:nvSpPr>
          <p:cNvPr id="47" name="Text Placeholder 5"/>
          <p:cNvSpPr>
            <a:spLocks noGrp="1"/>
          </p:cNvSpPr>
          <p:nvPr>
            <p:ph type="body" sz="quarter" idx="26" hasCustomPrompt="1"/>
          </p:nvPr>
        </p:nvSpPr>
        <p:spPr>
          <a:xfrm>
            <a:off x="6866700" y="3162305"/>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Subject goes here</a:t>
            </a:r>
            <a:endParaRPr kumimoji="1" lang="ja-JP" altLang="en-US" dirty="0"/>
          </a:p>
        </p:txBody>
      </p:sp>
      <p:sp>
        <p:nvSpPr>
          <p:cNvPr id="48" name="Text Placeholder 5"/>
          <p:cNvSpPr>
            <a:spLocks noGrp="1"/>
          </p:cNvSpPr>
          <p:nvPr>
            <p:ph type="body" sz="quarter" idx="27" hasCustomPrompt="1"/>
          </p:nvPr>
        </p:nvSpPr>
        <p:spPr>
          <a:xfrm>
            <a:off x="6866700" y="2805673"/>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Time goes here</a:t>
            </a:r>
            <a:endParaRPr kumimoji="1" lang="ja-JP" altLang="en-US" dirty="0"/>
          </a:p>
        </p:txBody>
      </p:sp>
      <p:sp>
        <p:nvSpPr>
          <p:cNvPr id="53" name="Text Placeholder 5"/>
          <p:cNvSpPr>
            <a:spLocks noGrp="1"/>
          </p:cNvSpPr>
          <p:nvPr>
            <p:ph type="body" sz="quarter" idx="29" hasCustomPrompt="1"/>
          </p:nvPr>
        </p:nvSpPr>
        <p:spPr>
          <a:xfrm>
            <a:off x="6866700" y="4655936"/>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Subject goes here</a:t>
            </a:r>
            <a:endParaRPr kumimoji="1" lang="ja-JP" altLang="en-US" dirty="0"/>
          </a:p>
        </p:txBody>
      </p:sp>
      <p:sp>
        <p:nvSpPr>
          <p:cNvPr id="54" name="Text Placeholder 5"/>
          <p:cNvSpPr>
            <a:spLocks noGrp="1"/>
          </p:cNvSpPr>
          <p:nvPr>
            <p:ph type="body" sz="quarter" idx="30" hasCustomPrompt="1"/>
          </p:nvPr>
        </p:nvSpPr>
        <p:spPr>
          <a:xfrm>
            <a:off x="6866700" y="4299304"/>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Time goes here</a:t>
            </a:r>
            <a:endParaRPr kumimoji="1" lang="ja-JP" altLang="en-US" dirty="0"/>
          </a:p>
        </p:txBody>
      </p:sp>
      <p:sp>
        <p:nvSpPr>
          <p:cNvPr id="15" name="Text Placeholder 5">
            <a:extLst>
              <a:ext uri="{FF2B5EF4-FFF2-40B4-BE49-F238E27FC236}">
                <a16:creationId xmlns:a16="http://schemas.microsoft.com/office/drawing/2014/main" id="{54F18F63-A5D3-8243-B202-35C436DC69D7}"/>
              </a:ext>
            </a:extLst>
          </p:cNvPr>
          <p:cNvSpPr>
            <a:spLocks noGrp="1"/>
          </p:cNvSpPr>
          <p:nvPr>
            <p:ph type="body" sz="quarter" idx="31" hasCustomPrompt="1"/>
          </p:nvPr>
        </p:nvSpPr>
        <p:spPr>
          <a:xfrm>
            <a:off x="920784" y="6048217"/>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Subject goes here</a:t>
            </a:r>
            <a:endParaRPr kumimoji="1" lang="ja-JP" altLang="en-US" dirty="0"/>
          </a:p>
        </p:txBody>
      </p:sp>
      <p:sp>
        <p:nvSpPr>
          <p:cNvPr id="16" name="Text Placeholder 5">
            <a:extLst>
              <a:ext uri="{FF2B5EF4-FFF2-40B4-BE49-F238E27FC236}">
                <a16:creationId xmlns:a16="http://schemas.microsoft.com/office/drawing/2014/main" id="{CBF09C87-01DC-8143-8102-8746381D00C7}"/>
              </a:ext>
            </a:extLst>
          </p:cNvPr>
          <p:cNvSpPr>
            <a:spLocks noGrp="1"/>
          </p:cNvSpPr>
          <p:nvPr>
            <p:ph type="body" sz="quarter" idx="32" hasCustomPrompt="1"/>
          </p:nvPr>
        </p:nvSpPr>
        <p:spPr>
          <a:xfrm>
            <a:off x="920784" y="5691585"/>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Time goes here</a:t>
            </a:r>
            <a:endParaRPr kumimoji="1" lang="ja-JP" altLang="en-US" dirty="0"/>
          </a:p>
        </p:txBody>
      </p:sp>
      <p:sp>
        <p:nvSpPr>
          <p:cNvPr id="19" name="Text Placeholder 5">
            <a:extLst>
              <a:ext uri="{FF2B5EF4-FFF2-40B4-BE49-F238E27FC236}">
                <a16:creationId xmlns:a16="http://schemas.microsoft.com/office/drawing/2014/main" id="{3917B3DA-C253-2847-AA0C-687FB076549F}"/>
              </a:ext>
            </a:extLst>
          </p:cNvPr>
          <p:cNvSpPr>
            <a:spLocks noGrp="1"/>
          </p:cNvSpPr>
          <p:nvPr>
            <p:ph type="body" sz="quarter" idx="33" hasCustomPrompt="1"/>
          </p:nvPr>
        </p:nvSpPr>
        <p:spPr>
          <a:xfrm>
            <a:off x="6866699" y="6048217"/>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Subject goes here</a:t>
            </a:r>
            <a:endParaRPr kumimoji="1" lang="ja-JP" altLang="en-US" dirty="0"/>
          </a:p>
        </p:txBody>
      </p:sp>
      <p:sp>
        <p:nvSpPr>
          <p:cNvPr id="20" name="Text Placeholder 5">
            <a:extLst>
              <a:ext uri="{FF2B5EF4-FFF2-40B4-BE49-F238E27FC236}">
                <a16:creationId xmlns:a16="http://schemas.microsoft.com/office/drawing/2014/main" id="{67EB4D97-FF51-534C-BC49-18585B95547B}"/>
              </a:ext>
            </a:extLst>
          </p:cNvPr>
          <p:cNvSpPr>
            <a:spLocks noGrp="1"/>
          </p:cNvSpPr>
          <p:nvPr>
            <p:ph type="body" sz="quarter" idx="34" hasCustomPrompt="1"/>
          </p:nvPr>
        </p:nvSpPr>
        <p:spPr>
          <a:xfrm>
            <a:off x="6866700" y="5691585"/>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Time goes here</a:t>
            </a:r>
            <a:endParaRPr kumimoji="1" lang="ja-JP" altLang="en-US" dirty="0"/>
          </a:p>
        </p:txBody>
      </p:sp>
    </p:spTree>
    <p:extLst>
      <p:ext uri="{BB962C8B-B14F-4D97-AF65-F5344CB8AC3E}">
        <p14:creationId xmlns:p14="http://schemas.microsoft.com/office/powerpoint/2010/main" val="298738518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Title and tex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95867" y="783587"/>
            <a:ext cx="10441628" cy="590931"/>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6" name="Text Placeholder 5">
            <a:extLst>
              <a:ext uri="{FF2B5EF4-FFF2-40B4-BE49-F238E27FC236}">
                <a16:creationId xmlns:a16="http://schemas.microsoft.com/office/drawing/2014/main" id="{122EC08F-F7BA-0C43-ADF9-034FB2637F98}"/>
              </a:ext>
            </a:extLst>
          </p:cNvPr>
          <p:cNvSpPr>
            <a:spLocks noGrp="1"/>
          </p:cNvSpPr>
          <p:nvPr>
            <p:ph type="body" sz="quarter" idx="10" hasCustomPrompt="1"/>
          </p:nvPr>
        </p:nvSpPr>
        <p:spPr>
          <a:xfrm>
            <a:off x="795867" y="1708414"/>
            <a:ext cx="10441517" cy="944874"/>
          </a:xfrm>
          <a:prstGeom prst="rect">
            <a:avLst/>
          </a:prstGeom>
        </p:spPr>
        <p:txBody>
          <a:bodyPr>
            <a:spAutoFit/>
          </a:bodyPr>
          <a:lstStyle>
            <a:lvl1pPr>
              <a:defRPr sz="2133"/>
            </a:lvl1pPr>
            <a:lvl2pPr>
              <a:buClr>
                <a:schemeClr val="tx2"/>
              </a:buClr>
              <a:defRPr sz="1867"/>
            </a:lvl2pPr>
            <a:lvl3pPr marL="1142904" indent="-228581">
              <a:buClr>
                <a:schemeClr val="tx2"/>
              </a:buClr>
              <a:buSzPct val="100000"/>
              <a:buFont typeface="Apple Symbols" panose="02000000000000000000" pitchFamily="2" charset="-79"/>
              <a:buChar char="⎼"/>
              <a:defRPr sz="1600"/>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
        <p:nvSpPr>
          <p:cNvPr id="9" name="Text Placeholder 5">
            <a:extLst>
              <a:ext uri="{FF2B5EF4-FFF2-40B4-BE49-F238E27FC236}">
                <a16:creationId xmlns:a16="http://schemas.microsoft.com/office/drawing/2014/main" id="{AEF6FF3C-4D57-B549-9F10-AC312CFAC6A4}"/>
              </a:ext>
            </a:extLst>
          </p:cNvPr>
          <p:cNvSpPr>
            <a:spLocks noGrp="1"/>
          </p:cNvSpPr>
          <p:nvPr>
            <p:ph type="body" sz="quarter" idx="13" hasCustomPrompt="1"/>
          </p:nvPr>
        </p:nvSpPr>
        <p:spPr>
          <a:xfrm>
            <a:off x="795867" y="5479899"/>
            <a:ext cx="10441517" cy="664734"/>
          </a:xfrm>
          <a:prstGeom prst="rect">
            <a:avLst/>
          </a:prstGeom>
          <a:solidFill>
            <a:schemeClr val="tx2"/>
          </a:solidFill>
          <a:ln>
            <a:noFill/>
          </a:ln>
        </p:spPr>
        <p:txBody>
          <a:bodyPr wrap="square" tIns="182880" bIns="182880" anchor="ctr" anchorCtr="0">
            <a:spAutoFit/>
          </a:bodyPr>
          <a:lstStyle>
            <a:lvl1pPr marL="0" indent="0" algn="ctr">
              <a:spcBef>
                <a:spcPts val="0"/>
              </a:spcBef>
              <a:buFontTx/>
              <a:buNone/>
              <a:defRPr>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21213330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tex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95400" y="2884236"/>
            <a:ext cx="3903133" cy="1089529"/>
          </a:xfrm>
        </p:spPr>
        <p:txBody>
          <a:bodyPr anchor="ctr">
            <a:spAutoFit/>
          </a:bodyPr>
          <a:lstStyle>
            <a:lvl1pPr algn="r">
              <a:defRPr/>
            </a:lvl1pPr>
          </a:lstStyle>
          <a:p>
            <a:r>
              <a:rPr kumimoji="1" lang="en-US" altLang="ja-JP" dirty="0"/>
              <a:t>Slide title (Arial Bold, 54 point)</a:t>
            </a:r>
            <a:endParaRPr kumimoji="1" lang="ja-JP" altLang="en-US" dirty="0"/>
          </a:p>
        </p:txBody>
      </p:sp>
      <p:sp>
        <p:nvSpPr>
          <p:cNvPr id="8" name="Text Placeholder 5"/>
          <p:cNvSpPr>
            <a:spLocks noGrp="1"/>
          </p:cNvSpPr>
          <p:nvPr>
            <p:ph type="body" sz="quarter" idx="12" hasCustomPrompt="1"/>
          </p:nvPr>
        </p:nvSpPr>
        <p:spPr>
          <a:xfrm>
            <a:off x="5520268" y="3231980"/>
            <a:ext cx="4656666" cy="387735"/>
          </a:xfrm>
          <a:prstGeom prst="rect">
            <a:avLst/>
          </a:prstGeom>
        </p:spPr>
        <p:txBody>
          <a:bodyPr anchor="ctr">
            <a:spAutoFit/>
          </a:bodyPr>
          <a:lstStyle>
            <a:lvl1pPr marL="190510" indent="-190510" algn="l">
              <a:spcBef>
                <a:spcPts val="1200"/>
              </a:spcBef>
              <a:buFont typeface="Arial Unicode MS" panose="020B0604020202020204" pitchFamily="34" charset="-128"/>
              <a:buChar char="∙"/>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121850118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nd text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5067" y="2634937"/>
            <a:ext cx="3183467" cy="1588127"/>
          </a:xfrm>
        </p:spPr>
        <p:txBody>
          <a:bodyPr anchor="ctr">
            <a:spAutoFit/>
          </a:bodyPr>
          <a:lstStyle>
            <a:lvl1pPr algn="r">
              <a:defRPr>
                <a:solidFill>
                  <a:schemeClr val="bg1"/>
                </a:solidFill>
              </a:defRPr>
            </a:lvl1pPr>
          </a:lstStyle>
          <a:p>
            <a:r>
              <a:rPr kumimoji="1" lang="en-US" altLang="ja-JP" dirty="0"/>
              <a:t>Slide title (Arial Bold, 54 point)</a:t>
            </a:r>
            <a:endParaRPr kumimoji="1" lang="ja-JP" altLang="en-US" dirty="0"/>
          </a:p>
        </p:txBody>
      </p:sp>
      <p:sp>
        <p:nvSpPr>
          <p:cNvPr id="8" name="Text Placeholder 5"/>
          <p:cNvSpPr>
            <a:spLocks noGrp="1"/>
          </p:cNvSpPr>
          <p:nvPr>
            <p:ph type="body" sz="quarter" idx="12" hasCustomPrompt="1"/>
          </p:nvPr>
        </p:nvSpPr>
        <p:spPr>
          <a:xfrm>
            <a:off x="5520268" y="3231980"/>
            <a:ext cx="4656666" cy="387735"/>
          </a:xfrm>
          <a:prstGeom prst="rect">
            <a:avLst/>
          </a:prstGeom>
        </p:spPr>
        <p:txBody>
          <a:bodyPr anchor="ctr">
            <a:spAutoFit/>
          </a:bodyPr>
          <a:lstStyle>
            <a:lvl1pPr marL="190510" indent="-190510" algn="l">
              <a:spcBef>
                <a:spcPts val="1200"/>
              </a:spcBef>
              <a:buFont typeface="Arial Unicode MS" panose="020B0604020202020204" pitchFamily="34" charset="-128"/>
              <a:buChar char="∙"/>
              <a:defRPr>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172298826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Divider Slide Blue">
    <p:bg>
      <p:bgPr>
        <a:solidFill>
          <a:schemeClr val="tx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015067" y="2724981"/>
            <a:ext cx="8161867" cy="590931"/>
          </a:xfrm>
        </p:spPr>
        <p:txBody>
          <a:bodyPr anchor="b">
            <a:spAutoFit/>
          </a:bodyPr>
          <a:lstStyle>
            <a:lvl1pPr algn="ctr">
              <a:defRPr>
                <a:solidFill>
                  <a:schemeClr val="bg1"/>
                </a:solidFill>
              </a:defRPr>
            </a:lvl1pPr>
          </a:lstStyle>
          <a:p>
            <a:r>
              <a:rPr kumimoji="1" lang="en-US" altLang="ja-JP" dirty="0"/>
              <a:t>Slide title (Arial Bold, 54 point)</a:t>
            </a:r>
            <a:endParaRPr kumimoji="1" lang="ja-JP" altLang="en-US" dirty="0"/>
          </a:p>
        </p:txBody>
      </p:sp>
      <p:sp>
        <p:nvSpPr>
          <p:cNvPr id="6" name="Text Placeholder 5"/>
          <p:cNvSpPr>
            <a:spLocks noGrp="1"/>
          </p:cNvSpPr>
          <p:nvPr>
            <p:ph type="body" sz="quarter" idx="12" hasCustomPrompt="1"/>
          </p:nvPr>
        </p:nvSpPr>
        <p:spPr>
          <a:xfrm>
            <a:off x="2015067" y="3428471"/>
            <a:ext cx="8161867" cy="387735"/>
          </a:xfrm>
          <a:prstGeom prst="rect">
            <a:avLst/>
          </a:prstGeom>
        </p:spPr>
        <p:txBody>
          <a:bodyPr anchor="t">
            <a:spAutoFit/>
          </a:bodyPr>
          <a:lstStyle>
            <a:lvl1pPr marL="0" indent="0" algn="ctr">
              <a:spcBef>
                <a:spcPts val="0"/>
              </a:spcBef>
              <a:buFontTx/>
              <a:buNone/>
              <a:defRPr>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7" name="Text Placeholder 5"/>
          <p:cNvSpPr>
            <a:spLocks noGrp="1"/>
          </p:cNvSpPr>
          <p:nvPr>
            <p:ph type="body" sz="quarter" idx="13" hasCustomPrompt="1"/>
          </p:nvPr>
        </p:nvSpPr>
        <p:spPr>
          <a:xfrm>
            <a:off x="2015067" y="5589932"/>
            <a:ext cx="8161867" cy="350930"/>
          </a:xfrm>
          <a:prstGeom prst="rect">
            <a:avLst/>
          </a:prstGeom>
        </p:spPr>
        <p:txBody>
          <a:bodyPr anchor="ctr" anchorCtr="0">
            <a:spAutoFit/>
          </a:bodyPr>
          <a:lstStyle>
            <a:lvl1pPr marL="0" indent="0" algn="ctr">
              <a:spcBef>
                <a:spcPts val="0"/>
              </a:spcBef>
              <a:buFontTx/>
              <a:buNone/>
              <a:defRPr sz="1867" baseline="0">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Secondary Body text (Arial, 28 point)</a:t>
            </a:r>
            <a:endParaRPr kumimoji="1" lang="ja-JP" altLang="en-US" dirty="0"/>
          </a:p>
        </p:txBody>
      </p:sp>
    </p:spTree>
    <p:extLst>
      <p:ext uri="{BB962C8B-B14F-4D97-AF65-F5344CB8AC3E}">
        <p14:creationId xmlns:p14="http://schemas.microsoft.com/office/powerpoint/2010/main" val="55657573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ivider Slide Light Blu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015067" y="2724981"/>
            <a:ext cx="8161867" cy="590931"/>
          </a:xfrm>
        </p:spPr>
        <p:txBody>
          <a:bodyPr anchor="b">
            <a:spAutoFit/>
          </a:bodyPr>
          <a:lstStyle>
            <a:lvl1pPr algn="ctr">
              <a:defRPr>
                <a:solidFill>
                  <a:schemeClr val="bg1"/>
                </a:solidFill>
              </a:defRPr>
            </a:lvl1pPr>
          </a:lstStyle>
          <a:p>
            <a:r>
              <a:rPr kumimoji="1" lang="en-US" altLang="ja-JP" dirty="0"/>
              <a:t>Slide title (Arial Bold, 54 point)</a:t>
            </a:r>
            <a:endParaRPr kumimoji="1" lang="ja-JP" altLang="en-US" dirty="0"/>
          </a:p>
        </p:txBody>
      </p:sp>
      <p:sp>
        <p:nvSpPr>
          <p:cNvPr id="6" name="Text Placeholder 5"/>
          <p:cNvSpPr>
            <a:spLocks noGrp="1"/>
          </p:cNvSpPr>
          <p:nvPr>
            <p:ph type="body" sz="quarter" idx="12" hasCustomPrompt="1"/>
          </p:nvPr>
        </p:nvSpPr>
        <p:spPr>
          <a:xfrm>
            <a:off x="2015067" y="3428471"/>
            <a:ext cx="8161867" cy="387735"/>
          </a:xfrm>
          <a:prstGeom prst="rect">
            <a:avLst/>
          </a:prstGeom>
        </p:spPr>
        <p:txBody>
          <a:bodyPr anchor="t">
            <a:spAutoFit/>
          </a:bodyPr>
          <a:lstStyle>
            <a:lvl1pPr marL="0" indent="0" algn="ctr">
              <a:spcBef>
                <a:spcPts val="0"/>
              </a:spcBef>
              <a:buFontTx/>
              <a:buNone/>
              <a:defRPr>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7" name="Text Placeholder 5"/>
          <p:cNvSpPr>
            <a:spLocks noGrp="1"/>
          </p:cNvSpPr>
          <p:nvPr>
            <p:ph type="body" sz="quarter" idx="13" hasCustomPrompt="1"/>
          </p:nvPr>
        </p:nvSpPr>
        <p:spPr>
          <a:xfrm>
            <a:off x="2015067" y="5553060"/>
            <a:ext cx="8161867" cy="387735"/>
          </a:xfrm>
          <a:prstGeom prst="rect">
            <a:avLst/>
          </a:prstGeom>
        </p:spPr>
        <p:txBody>
          <a:bodyPr anchor="ctr" anchorCtr="0">
            <a:spAutoFit/>
          </a:bodyPr>
          <a:lstStyle>
            <a:lvl1pPr marL="0" indent="0" algn="ctr">
              <a:spcBef>
                <a:spcPts val="0"/>
              </a:spcBef>
              <a:buFontTx/>
              <a:buNone/>
              <a:defRPr>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71473439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Divider Slide Purple">
    <p:bg>
      <p:bgPr>
        <a:solidFill>
          <a:schemeClr val="accent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015067" y="2724981"/>
            <a:ext cx="8161867" cy="590931"/>
          </a:xfrm>
        </p:spPr>
        <p:txBody>
          <a:bodyPr anchor="b">
            <a:spAutoFit/>
          </a:bodyPr>
          <a:lstStyle>
            <a:lvl1pPr algn="ctr">
              <a:defRPr>
                <a:solidFill>
                  <a:schemeClr val="bg1"/>
                </a:solidFill>
              </a:defRPr>
            </a:lvl1pPr>
          </a:lstStyle>
          <a:p>
            <a:r>
              <a:rPr kumimoji="1" lang="en-US" altLang="ja-JP" dirty="0"/>
              <a:t>Slide title (Arial Bold, 54 point)</a:t>
            </a:r>
            <a:endParaRPr kumimoji="1" lang="ja-JP" altLang="en-US" dirty="0"/>
          </a:p>
        </p:txBody>
      </p:sp>
      <p:sp>
        <p:nvSpPr>
          <p:cNvPr id="6" name="Text Placeholder 5"/>
          <p:cNvSpPr>
            <a:spLocks noGrp="1"/>
          </p:cNvSpPr>
          <p:nvPr>
            <p:ph type="body" sz="quarter" idx="12" hasCustomPrompt="1"/>
          </p:nvPr>
        </p:nvSpPr>
        <p:spPr>
          <a:xfrm>
            <a:off x="2015067" y="3428471"/>
            <a:ext cx="8161867" cy="387735"/>
          </a:xfrm>
          <a:prstGeom prst="rect">
            <a:avLst/>
          </a:prstGeom>
        </p:spPr>
        <p:txBody>
          <a:bodyPr anchor="t">
            <a:spAutoFit/>
          </a:bodyPr>
          <a:lstStyle>
            <a:lvl1pPr marL="0" indent="0" algn="ctr">
              <a:spcBef>
                <a:spcPts val="0"/>
              </a:spcBef>
              <a:buFontTx/>
              <a:buNone/>
              <a:defRPr>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7" name="Text Placeholder 5"/>
          <p:cNvSpPr>
            <a:spLocks noGrp="1"/>
          </p:cNvSpPr>
          <p:nvPr>
            <p:ph type="body" sz="quarter" idx="13" hasCustomPrompt="1"/>
          </p:nvPr>
        </p:nvSpPr>
        <p:spPr>
          <a:xfrm>
            <a:off x="2015067" y="5553060"/>
            <a:ext cx="8161867" cy="387735"/>
          </a:xfrm>
          <a:prstGeom prst="rect">
            <a:avLst/>
          </a:prstGeom>
        </p:spPr>
        <p:txBody>
          <a:bodyPr anchor="ctr" anchorCtr="0">
            <a:spAutoFit/>
          </a:bodyPr>
          <a:lstStyle>
            <a:lvl1pPr marL="0" indent="0" algn="ctr">
              <a:spcBef>
                <a:spcPts val="0"/>
              </a:spcBef>
              <a:buFontTx/>
              <a:buNone/>
              <a:defRPr>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967033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3/12/2024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Wide image and text 1">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0"/>
            <a:ext cx="12192000" cy="3428471"/>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2" name="Title 1"/>
          <p:cNvSpPr>
            <a:spLocks noGrp="1"/>
          </p:cNvSpPr>
          <p:nvPr>
            <p:ph type="title" hasCustomPrompt="1"/>
          </p:nvPr>
        </p:nvSpPr>
        <p:spPr>
          <a:xfrm>
            <a:off x="1295400" y="2665125"/>
            <a:ext cx="9601200" cy="590931"/>
          </a:xfrm>
        </p:spPr>
        <p:txBody>
          <a:bodyPr anchor="b" anchorCtr="0">
            <a:spAutoFit/>
          </a:bodyPr>
          <a:lstStyle>
            <a:lvl1pPr algn="ctr">
              <a:defRPr>
                <a:solidFill>
                  <a:schemeClr val="bg1"/>
                </a:solidFill>
              </a:defRPr>
            </a:lvl1pPr>
          </a:lstStyle>
          <a:p>
            <a:r>
              <a:rPr kumimoji="1" lang="en-US" altLang="ja-JP" dirty="0"/>
              <a:t>Slide title (Arial Bold, 54 point)</a:t>
            </a:r>
            <a:endParaRPr kumimoji="1" lang="ja-JP" altLang="en-US" dirty="0"/>
          </a:p>
        </p:txBody>
      </p:sp>
      <p:sp>
        <p:nvSpPr>
          <p:cNvPr id="6" name="Text Placeholder 5"/>
          <p:cNvSpPr>
            <a:spLocks noGrp="1"/>
          </p:cNvSpPr>
          <p:nvPr>
            <p:ph type="body" sz="quarter" idx="12" hasCustomPrompt="1"/>
          </p:nvPr>
        </p:nvSpPr>
        <p:spPr>
          <a:xfrm>
            <a:off x="2891367" y="4451346"/>
            <a:ext cx="6409267" cy="387735"/>
          </a:xfrm>
          <a:prstGeom prst="rect">
            <a:avLst/>
          </a:prstGeom>
        </p:spPr>
        <p:txBody>
          <a:bodyPr anchor="ctr">
            <a:spAutoFit/>
          </a:bodyPr>
          <a:lstStyle>
            <a:lvl1pPr marL="0" indent="0" algn="ctr">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191925070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Wide image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0"/>
            <a:ext cx="12192000" cy="3428471"/>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Text Placeholder 5"/>
          <p:cNvSpPr>
            <a:spLocks noGrp="1"/>
          </p:cNvSpPr>
          <p:nvPr>
            <p:ph type="body" sz="quarter" idx="12" hasCustomPrompt="1"/>
          </p:nvPr>
        </p:nvSpPr>
        <p:spPr>
          <a:xfrm>
            <a:off x="2891367" y="4789018"/>
            <a:ext cx="6409267" cy="387735"/>
          </a:xfrm>
          <a:prstGeom prst="rect">
            <a:avLst/>
          </a:prstGeom>
        </p:spPr>
        <p:txBody>
          <a:bodyPr anchor="t">
            <a:spAutoFit/>
          </a:bodyPr>
          <a:lstStyle>
            <a:lvl1pPr marL="0" indent="0" algn="ctr">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7" name="Title 1"/>
          <p:cNvSpPr>
            <a:spLocks noGrp="1"/>
          </p:cNvSpPr>
          <p:nvPr>
            <p:ph type="title" hasCustomPrompt="1"/>
          </p:nvPr>
        </p:nvSpPr>
        <p:spPr>
          <a:xfrm>
            <a:off x="2015067" y="4101312"/>
            <a:ext cx="8161867" cy="590931"/>
          </a:xfrm>
        </p:spPr>
        <p:txBody>
          <a:bodyPr anchor="b">
            <a:spAutoFit/>
          </a:bodyPr>
          <a:lstStyle>
            <a:lvl1pPr algn="ctr">
              <a:defRPr b="1"/>
            </a:lvl1pPr>
          </a:lstStyle>
          <a:p>
            <a:r>
              <a:rPr kumimoji="1" lang="en-US" altLang="ja-JP" dirty="0"/>
              <a:t>Slide title (Arial Bold, 54 point)</a:t>
            </a:r>
            <a:endParaRPr kumimoji="1" lang="ja-JP" altLang="en-US" dirty="0"/>
          </a:p>
        </p:txBody>
      </p:sp>
    </p:spTree>
    <p:extLst>
      <p:ext uri="{BB962C8B-B14F-4D97-AF65-F5344CB8AC3E}">
        <p14:creationId xmlns:p14="http://schemas.microsoft.com/office/powerpoint/2010/main" val="150909586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Wide image and text 3">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6794678-78FE-9345-AEA7-2B79CDDCBF97}"/>
              </a:ext>
            </a:extLst>
          </p:cNvPr>
          <p:cNvSpPr>
            <a:spLocks noGrp="1"/>
          </p:cNvSpPr>
          <p:nvPr>
            <p:ph sz="quarter" idx="14" hasCustomPrompt="1"/>
          </p:nvPr>
        </p:nvSpPr>
        <p:spPr>
          <a:xfrm>
            <a:off x="0" y="0"/>
            <a:ext cx="12192000" cy="4677497"/>
          </a:xfrm>
        </p:spPr>
        <p:txBody>
          <a:bodyPr/>
          <a:lstStyle>
            <a:lvl1pPr marL="0" indent="0">
              <a:buNone/>
              <a:defRPr/>
            </a:lvl1pPr>
          </a:lstStyle>
          <a:p>
            <a:pPr lvl="0"/>
            <a:r>
              <a:rPr lang="en-US" dirty="0"/>
              <a:t>Click to add picture, chart, etc.</a:t>
            </a:r>
          </a:p>
        </p:txBody>
      </p:sp>
      <p:sp>
        <p:nvSpPr>
          <p:cNvPr id="8" name="Title 1"/>
          <p:cNvSpPr>
            <a:spLocks noGrp="1"/>
          </p:cNvSpPr>
          <p:nvPr>
            <p:ph type="title" hasCustomPrompt="1"/>
          </p:nvPr>
        </p:nvSpPr>
        <p:spPr>
          <a:xfrm>
            <a:off x="935567" y="5115041"/>
            <a:ext cx="3816350" cy="1089529"/>
          </a:xfrm>
        </p:spPr>
        <p:txBody>
          <a:bodyPr anchor="ctr">
            <a:spAutoFit/>
          </a:bodyPr>
          <a:lstStyle>
            <a:lvl1pPr algn="r">
              <a:defRPr b="1"/>
            </a:lvl1pPr>
          </a:lstStyle>
          <a:p>
            <a:r>
              <a:rPr kumimoji="1" lang="en-US" altLang="ja-JP" dirty="0"/>
              <a:t>Slide title (Arial Bold, 54 point)</a:t>
            </a:r>
            <a:endParaRPr kumimoji="1" lang="ja-JP" altLang="en-US" dirty="0"/>
          </a:p>
        </p:txBody>
      </p:sp>
      <p:sp>
        <p:nvSpPr>
          <p:cNvPr id="10" name="Text Placeholder 5"/>
          <p:cNvSpPr>
            <a:spLocks noGrp="1"/>
          </p:cNvSpPr>
          <p:nvPr>
            <p:ph type="body" sz="quarter" idx="12" hasCustomPrompt="1"/>
          </p:nvPr>
        </p:nvSpPr>
        <p:spPr>
          <a:xfrm>
            <a:off x="5052646" y="5465937"/>
            <a:ext cx="5124287" cy="387735"/>
          </a:xfrm>
          <a:prstGeom prst="rect">
            <a:avLst/>
          </a:prstGeom>
        </p:spPr>
        <p:txBody>
          <a:bodyPr anchor="ctr">
            <a:spAutoFit/>
          </a:bodyPr>
          <a:lstStyle>
            <a:lvl1pPr marL="0" indent="0" algn="just">
              <a:spcBef>
                <a:spcPts val="0"/>
              </a:spcBef>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42458305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Wide image and 3 text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0"/>
            <a:ext cx="12192000" cy="3428471"/>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7" name="Text Placeholder 5"/>
          <p:cNvSpPr>
            <a:spLocks noGrp="1"/>
          </p:cNvSpPr>
          <p:nvPr>
            <p:ph type="body" sz="quarter" idx="12" hasCustomPrompt="1"/>
          </p:nvPr>
        </p:nvSpPr>
        <p:spPr>
          <a:xfrm>
            <a:off x="935567" y="4738821"/>
            <a:ext cx="2805161" cy="683136"/>
          </a:xfrm>
          <a:prstGeom prst="rect">
            <a:avLst/>
          </a:prstGeom>
        </p:spPr>
        <p:txBody>
          <a:bodyPr anchor="t">
            <a:spAutoFit/>
          </a:bodyPr>
          <a:lstStyle>
            <a:lvl1pPr marL="0" indent="0" algn="l">
              <a:spcBef>
                <a:spcPts val="0"/>
              </a:spcBef>
              <a:buFontTx/>
              <a:buNone/>
              <a:defRPr>
                <a:solidFill>
                  <a:schemeClr val="bg2">
                    <a:lumMod val="25000"/>
                  </a:schemeClr>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8" name="Text Placeholder 5"/>
          <p:cNvSpPr>
            <a:spLocks noGrp="1"/>
          </p:cNvSpPr>
          <p:nvPr>
            <p:ph type="body" sz="quarter" idx="14" hasCustomPrompt="1"/>
          </p:nvPr>
        </p:nvSpPr>
        <p:spPr>
          <a:xfrm>
            <a:off x="935567" y="3879801"/>
            <a:ext cx="2805161" cy="810350"/>
          </a:xfrm>
          <a:prstGeom prst="rect">
            <a:avLst/>
          </a:prstGeom>
        </p:spPr>
        <p:txBody>
          <a:bodyPr anchor="b">
            <a:spAutoFit/>
          </a:bodyPr>
          <a:lstStyle>
            <a:lvl1pPr marL="0" indent="0" algn="ctr">
              <a:lnSpc>
                <a:spcPct val="100000"/>
              </a:lnSpc>
              <a:spcBef>
                <a:spcPts val="0"/>
              </a:spcBef>
              <a:buFontTx/>
              <a:buNone/>
              <a:defRPr sz="2333" b="1" baseline="0">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1" name="Text Placeholder 5"/>
          <p:cNvSpPr>
            <a:spLocks noGrp="1"/>
          </p:cNvSpPr>
          <p:nvPr>
            <p:ph type="body" sz="quarter" idx="15" hasCustomPrompt="1"/>
          </p:nvPr>
        </p:nvSpPr>
        <p:spPr>
          <a:xfrm>
            <a:off x="4693420" y="4738821"/>
            <a:ext cx="2805161" cy="683136"/>
          </a:xfrm>
          <a:prstGeom prst="rect">
            <a:avLst/>
          </a:prstGeom>
        </p:spPr>
        <p:txBody>
          <a:bodyPr anchor="t">
            <a:spAutoFit/>
          </a:bodyPr>
          <a:lstStyle>
            <a:lvl1pPr marL="0" indent="0" algn="l">
              <a:spcBef>
                <a:spcPts val="0"/>
              </a:spcBef>
              <a:buFontTx/>
              <a:buNone/>
              <a:defRPr>
                <a:solidFill>
                  <a:schemeClr val="bg2">
                    <a:lumMod val="25000"/>
                  </a:schemeClr>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2" name="Text Placeholder 5"/>
          <p:cNvSpPr>
            <a:spLocks noGrp="1"/>
          </p:cNvSpPr>
          <p:nvPr>
            <p:ph type="body" sz="quarter" idx="16" hasCustomPrompt="1"/>
          </p:nvPr>
        </p:nvSpPr>
        <p:spPr>
          <a:xfrm>
            <a:off x="4693420" y="3941355"/>
            <a:ext cx="2805161" cy="748795"/>
          </a:xfrm>
          <a:prstGeom prst="rect">
            <a:avLst/>
          </a:prstGeom>
        </p:spPr>
        <p:txBody>
          <a:bodyPr anchor="b">
            <a:spAutoFit/>
          </a:bodyPr>
          <a:lstStyle>
            <a:lvl1pPr marL="0" indent="0" algn="ctr">
              <a:lnSpc>
                <a:spcPct val="100000"/>
              </a:lnSpc>
              <a:spcBef>
                <a:spcPts val="0"/>
              </a:spcBef>
              <a:buFontTx/>
              <a:buNone/>
              <a:defRPr sz="2133"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3" name="Text Placeholder 5"/>
          <p:cNvSpPr>
            <a:spLocks noGrp="1"/>
          </p:cNvSpPr>
          <p:nvPr>
            <p:ph type="body" sz="quarter" idx="17" hasCustomPrompt="1"/>
          </p:nvPr>
        </p:nvSpPr>
        <p:spPr>
          <a:xfrm>
            <a:off x="8451273" y="4738821"/>
            <a:ext cx="2805161" cy="683136"/>
          </a:xfrm>
          <a:prstGeom prst="rect">
            <a:avLst/>
          </a:prstGeom>
        </p:spPr>
        <p:txBody>
          <a:bodyPr anchor="t">
            <a:spAutoFit/>
          </a:bodyPr>
          <a:lstStyle>
            <a:lvl1pPr marL="0" indent="0" algn="l">
              <a:spcBef>
                <a:spcPts val="0"/>
              </a:spcBef>
              <a:buFontTx/>
              <a:buNone/>
              <a:defRPr>
                <a:solidFill>
                  <a:schemeClr val="bg2">
                    <a:lumMod val="25000"/>
                  </a:schemeClr>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4" name="Text Placeholder 5"/>
          <p:cNvSpPr>
            <a:spLocks noGrp="1"/>
          </p:cNvSpPr>
          <p:nvPr>
            <p:ph type="body" sz="quarter" idx="18" hasCustomPrompt="1"/>
          </p:nvPr>
        </p:nvSpPr>
        <p:spPr>
          <a:xfrm>
            <a:off x="8451273" y="3941355"/>
            <a:ext cx="2805161" cy="748795"/>
          </a:xfrm>
          <a:prstGeom prst="rect">
            <a:avLst/>
          </a:prstGeom>
        </p:spPr>
        <p:txBody>
          <a:bodyPr anchor="b">
            <a:spAutoFit/>
          </a:bodyPr>
          <a:lstStyle>
            <a:lvl1pPr marL="0" indent="0" algn="ctr">
              <a:lnSpc>
                <a:spcPct val="100000"/>
              </a:lnSpc>
              <a:spcBef>
                <a:spcPts val="0"/>
              </a:spcBef>
              <a:buFontTx/>
              <a:buNone/>
              <a:defRPr sz="2133"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7" name="Title 1"/>
          <p:cNvSpPr>
            <a:spLocks noGrp="1"/>
          </p:cNvSpPr>
          <p:nvPr>
            <p:ph type="title" hasCustomPrompt="1"/>
          </p:nvPr>
        </p:nvSpPr>
        <p:spPr>
          <a:xfrm>
            <a:off x="1295400" y="2665125"/>
            <a:ext cx="9601200" cy="590931"/>
          </a:xfrm>
        </p:spPr>
        <p:txBody>
          <a:bodyPr anchor="b" anchorCtr="0">
            <a:spAutoFit/>
          </a:bodyPr>
          <a:lstStyle>
            <a:lvl1pPr algn="ctr">
              <a:defRPr>
                <a:solidFill>
                  <a:schemeClr val="bg1"/>
                </a:solidFill>
              </a:defRPr>
            </a:lvl1pPr>
          </a:lstStyle>
          <a:p>
            <a:r>
              <a:rPr kumimoji="1" lang="en-US" altLang="ja-JP" dirty="0"/>
              <a:t>Slide title (Arial Bold, 54 point)</a:t>
            </a:r>
            <a:endParaRPr kumimoji="1" lang="ja-JP" altLang="en-US" dirty="0"/>
          </a:p>
        </p:txBody>
      </p:sp>
    </p:spTree>
    <p:extLst>
      <p:ext uri="{BB962C8B-B14F-4D97-AF65-F5344CB8AC3E}">
        <p14:creationId xmlns:p14="http://schemas.microsoft.com/office/powerpoint/2010/main" val="294218308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Profile 3">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9E0E8A-BCFB-504C-9B90-308AA392589E}"/>
              </a:ext>
            </a:extLst>
          </p:cNvPr>
          <p:cNvSpPr>
            <a:spLocks noGrp="1"/>
          </p:cNvSpPr>
          <p:nvPr>
            <p:ph sz="quarter" idx="15" hasCustomPrompt="1"/>
          </p:nvPr>
        </p:nvSpPr>
        <p:spPr>
          <a:xfrm>
            <a:off x="0" y="2014319"/>
            <a:ext cx="4751917" cy="2662119"/>
          </a:xfrm>
        </p:spPr>
        <p:txBody>
          <a:bodyPr/>
          <a:lstStyle>
            <a:lvl1pPr marL="0" indent="0">
              <a:buNone/>
              <a:defRPr/>
            </a:lvl1pPr>
          </a:lstStyle>
          <a:p>
            <a:pPr lvl="0"/>
            <a:r>
              <a:rPr lang="en-US" dirty="0"/>
              <a:t>Click to add picture, chart, etc.</a:t>
            </a:r>
          </a:p>
        </p:txBody>
      </p:sp>
      <p:sp>
        <p:nvSpPr>
          <p:cNvPr id="10" name="Title 1"/>
          <p:cNvSpPr>
            <a:spLocks noGrp="1"/>
          </p:cNvSpPr>
          <p:nvPr>
            <p:ph type="title" hasCustomPrompt="1"/>
          </p:nvPr>
        </p:nvSpPr>
        <p:spPr>
          <a:xfrm>
            <a:off x="6096000" y="2032516"/>
            <a:ext cx="4814603" cy="1089529"/>
          </a:xfrm>
        </p:spPr>
        <p:txBody>
          <a:bodyPr anchor="b">
            <a:spAutoFit/>
          </a:bodyPr>
          <a:lstStyle>
            <a:lvl1pPr algn="l">
              <a:defRPr b="1">
                <a:solidFill>
                  <a:schemeClr val="tx1"/>
                </a:solidFill>
              </a:defRPr>
            </a:lvl1pPr>
          </a:lstStyle>
          <a:p>
            <a:r>
              <a:rPr kumimoji="1" lang="en-US" altLang="ja-JP" dirty="0"/>
              <a:t>Slide title (Arial Bold, 54 point)</a:t>
            </a:r>
            <a:endParaRPr kumimoji="1" lang="ja-JP" altLang="en-US" dirty="0"/>
          </a:p>
        </p:txBody>
      </p:sp>
      <p:sp>
        <p:nvSpPr>
          <p:cNvPr id="11" name="Text Placeholder 5"/>
          <p:cNvSpPr>
            <a:spLocks noGrp="1"/>
          </p:cNvSpPr>
          <p:nvPr>
            <p:ph type="body" sz="quarter" idx="12" hasCustomPrompt="1"/>
          </p:nvPr>
        </p:nvSpPr>
        <p:spPr>
          <a:xfrm>
            <a:off x="6096000" y="3956032"/>
            <a:ext cx="4814603" cy="387735"/>
          </a:xfrm>
          <a:prstGeom prst="rect">
            <a:avLst/>
          </a:prstGeom>
        </p:spPr>
        <p:txBody>
          <a:bodyPr anchor="t">
            <a:spAutoFit/>
          </a:bodyPr>
          <a:lstStyle>
            <a:lvl1pPr marL="0" indent="0" algn="just">
              <a:spcBef>
                <a:spcPts val="0"/>
              </a:spcBef>
              <a:buFontTx/>
              <a:buNone/>
              <a:defRPr>
                <a:solidFill>
                  <a:schemeClr val="bg2">
                    <a:lumMod val="25000"/>
                  </a:schemeClr>
                </a:solidFill>
                <a:latin typeface="Georgia" panose="02040502050405020303" pitchFamily="18"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2" name="Text Placeholder 5"/>
          <p:cNvSpPr>
            <a:spLocks noGrp="1"/>
          </p:cNvSpPr>
          <p:nvPr>
            <p:ph type="body" sz="quarter" idx="14" hasCustomPrompt="1"/>
          </p:nvPr>
        </p:nvSpPr>
        <p:spPr>
          <a:xfrm>
            <a:off x="6096000" y="3122045"/>
            <a:ext cx="4814603" cy="474682"/>
          </a:xfrm>
          <a:prstGeom prst="rect">
            <a:avLst/>
          </a:prstGeom>
        </p:spPr>
        <p:txBody>
          <a:bodyPr anchor="t">
            <a:spAutoFit/>
          </a:bodyPr>
          <a:lstStyle>
            <a:lvl1pPr marL="0" indent="0" algn="just">
              <a:lnSpc>
                <a:spcPct val="130000"/>
              </a:lnSpc>
              <a:spcBef>
                <a:spcPts val="0"/>
              </a:spcBef>
              <a:buFontTx/>
              <a:buNone/>
              <a:defRPr sz="2133"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20626233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ircle image and text">
    <p:spTree>
      <p:nvGrpSpPr>
        <p:cNvPr id="1" name=""/>
        <p:cNvGrpSpPr/>
        <p:nvPr/>
      </p:nvGrpSpPr>
      <p:grpSpPr>
        <a:xfrm>
          <a:off x="0" y="0"/>
          <a:ext cx="0" cy="0"/>
          <a:chOff x="0" y="0"/>
          <a:chExt cx="0" cy="0"/>
        </a:xfrm>
      </p:grpSpPr>
      <p:sp>
        <p:nvSpPr>
          <p:cNvPr id="9" name="Rectangle 8"/>
          <p:cNvSpPr/>
          <p:nvPr userDrawn="1"/>
        </p:nvSpPr>
        <p:spPr>
          <a:xfrm>
            <a:off x="0" y="-1058"/>
            <a:ext cx="3755136"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Picture Placeholder 6"/>
          <p:cNvSpPr>
            <a:spLocks noGrp="1"/>
          </p:cNvSpPr>
          <p:nvPr>
            <p:ph type="pic" sz="quarter" idx="13"/>
          </p:nvPr>
        </p:nvSpPr>
        <p:spPr>
          <a:xfrm>
            <a:off x="2015067" y="1700734"/>
            <a:ext cx="3456516" cy="3456533"/>
          </a:xfrm>
          <a:prstGeom prst="ellipse">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solidFill>
                  <a:schemeClr val="bg2">
                    <a:lumMod val="25000"/>
                  </a:schemeClr>
                </a:solidFill>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0" name="Title 1"/>
          <p:cNvSpPr>
            <a:spLocks noGrp="1"/>
          </p:cNvSpPr>
          <p:nvPr>
            <p:ph type="title" hasCustomPrompt="1"/>
          </p:nvPr>
        </p:nvSpPr>
        <p:spPr>
          <a:xfrm>
            <a:off x="6096000" y="2038334"/>
            <a:ext cx="4080933" cy="1274211"/>
          </a:xfrm>
        </p:spPr>
        <p:txBody>
          <a:bodyPr anchor="b"/>
          <a:lstStyle>
            <a:lvl1pPr algn="l">
              <a:defRPr>
                <a:solidFill>
                  <a:schemeClr val="tx1"/>
                </a:solidFill>
              </a:defRPr>
            </a:lvl1pPr>
          </a:lstStyle>
          <a:p>
            <a:r>
              <a:rPr kumimoji="1" lang="en-US" altLang="ja-JP" dirty="0"/>
              <a:t>Slide title (Arial Bold, 54 point)</a:t>
            </a:r>
            <a:endParaRPr kumimoji="1" lang="ja-JP" altLang="en-US" dirty="0"/>
          </a:p>
        </p:txBody>
      </p:sp>
      <p:sp>
        <p:nvSpPr>
          <p:cNvPr id="13" name="Text Placeholder 5">
            <a:extLst>
              <a:ext uri="{FF2B5EF4-FFF2-40B4-BE49-F238E27FC236}">
                <a16:creationId xmlns:a16="http://schemas.microsoft.com/office/drawing/2014/main" id="{7BDA68DA-CBF1-9644-951C-79ACF98F7095}"/>
              </a:ext>
            </a:extLst>
          </p:cNvPr>
          <p:cNvSpPr>
            <a:spLocks noGrp="1"/>
          </p:cNvSpPr>
          <p:nvPr>
            <p:ph type="body" sz="quarter" idx="10" hasCustomPrompt="1"/>
          </p:nvPr>
        </p:nvSpPr>
        <p:spPr>
          <a:xfrm>
            <a:off x="6096001" y="3881679"/>
            <a:ext cx="4080933"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365046185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Circle image and text">
    <p:spTree>
      <p:nvGrpSpPr>
        <p:cNvPr id="1" name=""/>
        <p:cNvGrpSpPr/>
        <p:nvPr/>
      </p:nvGrpSpPr>
      <p:grpSpPr>
        <a:xfrm>
          <a:off x="0" y="0"/>
          <a:ext cx="0" cy="0"/>
          <a:chOff x="0" y="0"/>
          <a:chExt cx="0" cy="0"/>
        </a:xfrm>
      </p:grpSpPr>
      <p:sp>
        <p:nvSpPr>
          <p:cNvPr id="9" name="Rectangle 8"/>
          <p:cNvSpPr/>
          <p:nvPr userDrawn="1"/>
        </p:nvSpPr>
        <p:spPr>
          <a:xfrm>
            <a:off x="0" y="-1058"/>
            <a:ext cx="3755136"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Picture Placeholder 6"/>
          <p:cNvSpPr>
            <a:spLocks noGrp="1"/>
          </p:cNvSpPr>
          <p:nvPr>
            <p:ph type="pic" sz="quarter" idx="13"/>
          </p:nvPr>
        </p:nvSpPr>
        <p:spPr>
          <a:xfrm>
            <a:off x="2015067" y="1700734"/>
            <a:ext cx="3456516" cy="3456533"/>
          </a:xfrm>
          <a:prstGeom prst="ellipse">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solidFill>
                  <a:schemeClr val="bg2">
                    <a:lumMod val="25000"/>
                  </a:schemeClr>
                </a:solidFill>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3" name="Title 1">
            <a:extLst>
              <a:ext uri="{FF2B5EF4-FFF2-40B4-BE49-F238E27FC236}">
                <a16:creationId xmlns:a16="http://schemas.microsoft.com/office/drawing/2014/main" id="{E4E45E28-DB17-9142-9A4D-5DD9C2D433AA}"/>
              </a:ext>
            </a:extLst>
          </p:cNvPr>
          <p:cNvSpPr>
            <a:spLocks noGrp="1"/>
          </p:cNvSpPr>
          <p:nvPr>
            <p:ph type="title" hasCustomPrompt="1"/>
          </p:nvPr>
        </p:nvSpPr>
        <p:spPr>
          <a:xfrm>
            <a:off x="6096000" y="2038334"/>
            <a:ext cx="4080933" cy="1274211"/>
          </a:xfrm>
        </p:spPr>
        <p:txBody>
          <a:bodyPr anchor="b"/>
          <a:lstStyle>
            <a:lvl1pPr algn="l">
              <a:defRPr>
                <a:solidFill>
                  <a:schemeClr val="tx2"/>
                </a:solidFill>
              </a:defRPr>
            </a:lvl1pPr>
          </a:lstStyle>
          <a:p>
            <a:r>
              <a:rPr kumimoji="1" lang="en-US" altLang="ja-JP" dirty="0"/>
              <a:t>Slide title (Arial Bold, 54 point)</a:t>
            </a:r>
            <a:endParaRPr kumimoji="1" lang="ja-JP" altLang="en-US" dirty="0"/>
          </a:p>
        </p:txBody>
      </p:sp>
      <p:sp>
        <p:nvSpPr>
          <p:cNvPr id="14" name="Text Placeholder 5">
            <a:extLst>
              <a:ext uri="{FF2B5EF4-FFF2-40B4-BE49-F238E27FC236}">
                <a16:creationId xmlns:a16="http://schemas.microsoft.com/office/drawing/2014/main" id="{A3191372-77B8-1149-894C-0AD9E1B0B591}"/>
              </a:ext>
            </a:extLst>
          </p:cNvPr>
          <p:cNvSpPr>
            <a:spLocks noGrp="1"/>
          </p:cNvSpPr>
          <p:nvPr>
            <p:ph type="body" sz="quarter" idx="10" hasCustomPrompt="1"/>
          </p:nvPr>
        </p:nvSpPr>
        <p:spPr>
          <a:xfrm>
            <a:off x="6096001" y="3881679"/>
            <a:ext cx="4080933"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324230671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_Circle image and text">
    <p:spTree>
      <p:nvGrpSpPr>
        <p:cNvPr id="1" name=""/>
        <p:cNvGrpSpPr/>
        <p:nvPr/>
      </p:nvGrpSpPr>
      <p:grpSpPr>
        <a:xfrm>
          <a:off x="0" y="0"/>
          <a:ext cx="0" cy="0"/>
          <a:chOff x="0" y="0"/>
          <a:chExt cx="0" cy="0"/>
        </a:xfrm>
      </p:grpSpPr>
      <p:sp>
        <p:nvSpPr>
          <p:cNvPr id="9" name="Rectangle 8"/>
          <p:cNvSpPr/>
          <p:nvPr userDrawn="1"/>
        </p:nvSpPr>
        <p:spPr>
          <a:xfrm>
            <a:off x="0" y="-1058"/>
            <a:ext cx="3755136" cy="68585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Picture Placeholder 6"/>
          <p:cNvSpPr>
            <a:spLocks noGrp="1"/>
          </p:cNvSpPr>
          <p:nvPr>
            <p:ph type="pic" sz="quarter" idx="13"/>
          </p:nvPr>
        </p:nvSpPr>
        <p:spPr>
          <a:xfrm>
            <a:off x="2015067" y="1700734"/>
            <a:ext cx="3456516" cy="3456533"/>
          </a:xfrm>
          <a:prstGeom prst="ellipse">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solidFill>
                  <a:schemeClr val="bg2">
                    <a:lumMod val="25000"/>
                  </a:schemeClr>
                </a:solidFill>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7" name="Title 1">
            <a:extLst>
              <a:ext uri="{FF2B5EF4-FFF2-40B4-BE49-F238E27FC236}">
                <a16:creationId xmlns:a16="http://schemas.microsoft.com/office/drawing/2014/main" id="{57F5EB54-48ED-C74B-B99D-EDBA5324234E}"/>
              </a:ext>
            </a:extLst>
          </p:cNvPr>
          <p:cNvSpPr>
            <a:spLocks noGrp="1"/>
          </p:cNvSpPr>
          <p:nvPr>
            <p:ph type="title" hasCustomPrompt="1"/>
          </p:nvPr>
        </p:nvSpPr>
        <p:spPr>
          <a:xfrm>
            <a:off x="6096000" y="2038334"/>
            <a:ext cx="4080933" cy="1274211"/>
          </a:xfrm>
        </p:spPr>
        <p:txBody>
          <a:bodyPr anchor="b"/>
          <a:lstStyle>
            <a:lvl1pPr algn="l">
              <a:defRPr>
                <a:solidFill>
                  <a:schemeClr val="accent1"/>
                </a:solidFill>
              </a:defRPr>
            </a:lvl1pPr>
          </a:lstStyle>
          <a:p>
            <a:r>
              <a:rPr kumimoji="1" lang="en-US" altLang="ja-JP" dirty="0"/>
              <a:t>Slide title (Arial Bold, 54 point)</a:t>
            </a:r>
            <a:endParaRPr kumimoji="1" lang="ja-JP" altLang="en-US" dirty="0"/>
          </a:p>
        </p:txBody>
      </p:sp>
      <p:sp>
        <p:nvSpPr>
          <p:cNvPr id="12" name="Text Placeholder 5">
            <a:extLst>
              <a:ext uri="{FF2B5EF4-FFF2-40B4-BE49-F238E27FC236}">
                <a16:creationId xmlns:a16="http://schemas.microsoft.com/office/drawing/2014/main" id="{88E0CB9A-439E-4640-AFB2-1794353AF1EA}"/>
              </a:ext>
            </a:extLst>
          </p:cNvPr>
          <p:cNvSpPr>
            <a:spLocks noGrp="1"/>
          </p:cNvSpPr>
          <p:nvPr>
            <p:ph type="body" sz="quarter" idx="10" hasCustomPrompt="1"/>
          </p:nvPr>
        </p:nvSpPr>
        <p:spPr>
          <a:xfrm>
            <a:off x="6096001" y="3881679"/>
            <a:ext cx="4080933"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188574158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Left image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BF7E4C-5CA8-D946-8320-247E722F687D}"/>
              </a:ext>
            </a:extLst>
          </p:cNvPr>
          <p:cNvSpPr>
            <a:spLocks noGrp="1"/>
          </p:cNvSpPr>
          <p:nvPr>
            <p:ph sz="quarter" idx="14" hasCustomPrompt="1"/>
          </p:nvPr>
        </p:nvSpPr>
        <p:spPr>
          <a:xfrm>
            <a:off x="0" y="0"/>
            <a:ext cx="4751917" cy="6858000"/>
          </a:xfrm>
        </p:spPr>
        <p:txBody>
          <a:bodyPr/>
          <a:lstStyle>
            <a:lvl1pPr marL="0" indent="0">
              <a:buNone/>
              <a:defRPr/>
            </a:lvl1pPr>
          </a:lstStyle>
          <a:p>
            <a:pPr lvl="0"/>
            <a:r>
              <a:rPr lang="en-US" dirty="0"/>
              <a:t>Click to add picture, chart, etc.</a:t>
            </a:r>
          </a:p>
        </p:txBody>
      </p:sp>
      <p:sp>
        <p:nvSpPr>
          <p:cNvPr id="6" name="Title 1"/>
          <p:cNvSpPr>
            <a:spLocks noGrp="1"/>
          </p:cNvSpPr>
          <p:nvPr>
            <p:ph type="title" hasCustomPrompt="1"/>
          </p:nvPr>
        </p:nvSpPr>
        <p:spPr>
          <a:xfrm>
            <a:off x="5943470" y="2275663"/>
            <a:ext cx="4954433" cy="1089529"/>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7" name="Text Placeholder 5">
            <a:extLst>
              <a:ext uri="{FF2B5EF4-FFF2-40B4-BE49-F238E27FC236}">
                <a16:creationId xmlns:a16="http://schemas.microsoft.com/office/drawing/2014/main" id="{889C75E5-0519-E649-9F4D-CCB6B40C84B9}"/>
              </a:ext>
            </a:extLst>
          </p:cNvPr>
          <p:cNvSpPr>
            <a:spLocks noGrp="1"/>
          </p:cNvSpPr>
          <p:nvPr>
            <p:ph type="body" sz="quarter" idx="10" hasCustomPrompt="1"/>
          </p:nvPr>
        </p:nvSpPr>
        <p:spPr>
          <a:xfrm>
            <a:off x="5943470" y="3606333"/>
            <a:ext cx="4954433"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29106148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Left image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1" y="-529"/>
            <a:ext cx="3487615" cy="6858000"/>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Title 1"/>
          <p:cNvSpPr>
            <a:spLocks noGrp="1"/>
          </p:cNvSpPr>
          <p:nvPr>
            <p:ph type="title" hasCustomPrompt="1"/>
          </p:nvPr>
        </p:nvSpPr>
        <p:spPr>
          <a:xfrm>
            <a:off x="8231628" y="2634408"/>
            <a:ext cx="3024805" cy="1588127"/>
          </a:xfrm>
        </p:spPr>
        <p:txBody>
          <a:bodyPr anchor="ctr">
            <a:spAutoFit/>
          </a:bodyPr>
          <a:lstStyle>
            <a:lvl1pPr algn="r">
              <a:defRPr>
                <a:solidFill>
                  <a:schemeClr val="accent1"/>
                </a:solidFill>
              </a:defRPr>
            </a:lvl1pPr>
          </a:lstStyle>
          <a:p>
            <a:r>
              <a:rPr kumimoji="1" lang="en-US" altLang="ja-JP" dirty="0"/>
              <a:t>Slide title (Arial Bold, 54 point)</a:t>
            </a:r>
            <a:endParaRPr kumimoji="1" lang="ja-JP" altLang="en-US" dirty="0"/>
          </a:p>
        </p:txBody>
      </p:sp>
      <p:sp>
        <p:nvSpPr>
          <p:cNvPr id="2" name="Rectangle 1"/>
          <p:cNvSpPr/>
          <p:nvPr userDrawn="1"/>
        </p:nvSpPr>
        <p:spPr>
          <a:xfrm>
            <a:off x="3487615"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9" name="Text Placeholder 5"/>
          <p:cNvSpPr>
            <a:spLocks noGrp="1"/>
          </p:cNvSpPr>
          <p:nvPr>
            <p:ph type="body" sz="quarter" idx="12" hasCustomPrompt="1"/>
          </p:nvPr>
        </p:nvSpPr>
        <p:spPr>
          <a:xfrm>
            <a:off x="4085069" y="3477402"/>
            <a:ext cx="3145515"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6" name="Text Placeholder 5"/>
          <p:cNvSpPr>
            <a:spLocks noGrp="1"/>
          </p:cNvSpPr>
          <p:nvPr>
            <p:ph type="body" sz="quarter" idx="14" hasCustomPrompt="1"/>
          </p:nvPr>
        </p:nvSpPr>
        <p:spPr>
          <a:xfrm>
            <a:off x="4085069" y="2676096"/>
            <a:ext cx="3145515"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2850696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3/12/2024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Left image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1" y="-529"/>
            <a:ext cx="3487615" cy="6858000"/>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Title 1"/>
          <p:cNvSpPr>
            <a:spLocks noGrp="1"/>
          </p:cNvSpPr>
          <p:nvPr>
            <p:ph type="title" hasCustomPrompt="1"/>
          </p:nvPr>
        </p:nvSpPr>
        <p:spPr>
          <a:xfrm>
            <a:off x="8231628" y="2634408"/>
            <a:ext cx="3024805" cy="1588127"/>
          </a:xfrm>
        </p:spPr>
        <p:txBody>
          <a:bodyPr anchor="ctr">
            <a:spAutoFit/>
          </a:bodyPr>
          <a:lstStyle>
            <a:lvl1pPr algn="r">
              <a:defRPr>
                <a:solidFill>
                  <a:schemeClr val="tx1"/>
                </a:solidFill>
              </a:defRPr>
            </a:lvl1pPr>
          </a:lstStyle>
          <a:p>
            <a:r>
              <a:rPr kumimoji="1" lang="en-US" altLang="ja-JP" dirty="0"/>
              <a:t>Slide title (Arial Bold, 54 point)</a:t>
            </a:r>
            <a:endParaRPr kumimoji="1" lang="ja-JP" altLang="en-US" dirty="0"/>
          </a:p>
        </p:txBody>
      </p:sp>
      <p:sp>
        <p:nvSpPr>
          <p:cNvPr id="2" name="Rectangle 1"/>
          <p:cNvSpPr/>
          <p:nvPr userDrawn="1"/>
        </p:nvSpPr>
        <p:spPr>
          <a:xfrm>
            <a:off x="3487615" y="-1058"/>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7" name="Text Placeholder 5">
            <a:extLst>
              <a:ext uri="{FF2B5EF4-FFF2-40B4-BE49-F238E27FC236}">
                <a16:creationId xmlns:a16="http://schemas.microsoft.com/office/drawing/2014/main" id="{F0D0EC84-64E3-BC4A-9B26-2D624AB4303B}"/>
              </a:ext>
            </a:extLst>
          </p:cNvPr>
          <p:cNvSpPr>
            <a:spLocks noGrp="1"/>
          </p:cNvSpPr>
          <p:nvPr>
            <p:ph type="body" sz="quarter" idx="12" hasCustomPrompt="1"/>
          </p:nvPr>
        </p:nvSpPr>
        <p:spPr>
          <a:xfrm>
            <a:off x="4085069" y="3477402"/>
            <a:ext cx="3145515"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8" name="Text Placeholder 5">
            <a:extLst>
              <a:ext uri="{FF2B5EF4-FFF2-40B4-BE49-F238E27FC236}">
                <a16:creationId xmlns:a16="http://schemas.microsoft.com/office/drawing/2014/main" id="{BA5B6DE7-7D09-5046-B36F-19C7DDC378B9}"/>
              </a:ext>
            </a:extLst>
          </p:cNvPr>
          <p:cNvSpPr>
            <a:spLocks noGrp="1"/>
          </p:cNvSpPr>
          <p:nvPr>
            <p:ph type="body" sz="quarter" idx="14" hasCustomPrompt="1"/>
          </p:nvPr>
        </p:nvSpPr>
        <p:spPr>
          <a:xfrm>
            <a:off x="4085069" y="2676096"/>
            <a:ext cx="3145515"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422842477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3_Left image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1" y="-529"/>
            <a:ext cx="3487615" cy="6858000"/>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Title 1"/>
          <p:cNvSpPr>
            <a:spLocks noGrp="1"/>
          </p:cNvSpPr>
          <p:nvPr>
            <p:ph type="title" hasCustomPrompt="1"/>
          </p:nvPr>
        </p:nvSpPr>
        <p:spPr>
          <a:xfrm>
            <a:off x="8231628" y="2634408"/>
            <a:ext cx="3024805" cy="1588127"/>
          </a:xfrm>
        </p:spPr>
        <p:txBody>
          <a:bodyPr anchor="ctr">
            <a:spAutoFit/>
          </a:bodyPr>
          <a:lstStyle>
            <a:lvl1pPr algn="r">
              <a:defRPr>
                <a:solidFill>
                  <a:schemeClr val="tx2"/>
                </a:solidFill>
              </a:defRPr>
            </a:lvl1pPr>
          </a:lstStyle>
          <a:p>
            <a:r>
              <a:rPr kumimoji="1" lang="en-US" altLang="ja-JP" dirty="0"/>
              <a:t>Slide title (Arial Bold, 54 point)</a:t>
            </a:r>
            <a:endParaRPr kumimoji="1" lang="ja-JP" altLang="en-US" dirty="0"/>
          </a:p>
        </p:txBody>
      </p:sp>
      <p:sp>
        <p:nvSpPr>
          <p:cNvPr id="2" name="Rectangle 1"/>
          <p:cNvSpPr/>
          <p:nvPr userDrawn="1"/>
        </p:nvSpPr>
        <p:spPr>
          <a:xfrm>
            <a:off x="3487615" y="-1058"/>
            <a:ext cx="4340423"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7" name="Text Placeholder 5">
            <a:extLst>
              <a:ext uri="{FF2B5EF4-FFF2-40B4-BE49-F238E27FC236}">
                <a16:creationId xmlns:a16="http://schemas.microsoft.com/office/drawing/2014/main" id="{82280551-03C3-4F4E-9B66-217759A2CF64}"/>
              </a:ext>
            </a:extLst>
          </p:cNvPr>
          <p:cNvSpPr>
            <a:spLocks noGrp="1"/>
          </p:cNvSpPr>
          <p:nvPr>
            <p:ph type="body" sz="quarter" idx="12" hasCustomPrompt="1"/>
          </p:nvPr>
        </p:nvSpPr>
        <p:spPr>
          <a:xfrm>
            <a:off x="4085069" y="3477402"/>
            <a:ext cx="3145515"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8" name="Text Placeholder 5">
            <a:extLst>
              <a:ext uri="{FF2B5EF4-FFF2-40B4-BE49-F238E27FC236}">
                <a16:creationId xmlns:a16="http://schemas.microsoft.com/office/drawing/2014/main" id="{668F4A8E-5EC3-C54E-BB7E-BF06D91B444B}"/>
              </a:ext>
            </a:extLst>
          </p:cNvPr>
          <p:cNvSpPr>
            <a:spLocks noGrp="1"/>
          </p:cNvSpPr>
          <p:nvPr>
            <p:ph type="body" sz="quarter" idx="14" hasCustomPrompt="1"/>
          </p:nvPr>
        </p:nvSpPr>
        <p:spPr>
          <a:xfrm>
            <a:off x="4085069" y="2676096"/>
            <a:ext cx="3145515"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314511189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Right image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533BB7-A749-CA43-B3B5-18C17EE77D50}"/>
              </a:ext>
            </a:extLst>
          </p:cNvPr>
          <p:cNvSpPr>
            <a:spLocks noGrp="1"/>
          </p:cNvSpPr>
          <p:nvPr>
            <p:ph sz="quarter" idx="14" hasCustomPrompt="1"/>
          </p:nvPr>
        </p:nvSpPr>
        <p:spPr>
          <a:xfrm>
            <a:off x="7440084" y="0"/>
            <a:ext cx="4751917" cy="6858000"/>
          </a:xfrm>
        </p:spPr>
        <p:txBody>
          <a:bodyPr/>
          <a:lstStyle>
            <a:lvl1pPr marL="0" indent="0">
              <a:buNone/>
              <a:defRPr/>
            </a:lvl1pPr>
          </a:lstStyle>
          <a:p>
            <a:pPr lvl="0"/>
            <a:r>
              <a:rPr lang="en-US" dirty="0"/>
              <a:t>Click to add picture, chart, etc.</a:t>
            </a:r>
          </a:p>
        </p:txBody>
      </p:sp>
      <p:sp>
        <p:nvSpPr>
          <p:cNvPr id="12" name="Title 1"/>
          <p:cNvSpPr>
            <a:spLocks noGrp="1"/>
          </p:cNvSpPr>
          <p:nvPr>
            <p:ph type="title" hasCustomPrompt="1"/>
          </p:nvPr>
        </p:nvSpPr>
        <p:spPr>
          <a:xfrm>
            <a:off x="935567" y="2275663"/>
            <a:ext cx="4954433" cy="1089529"/>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7" name="Text Placeholder 5"/>
          <p:cNvSpPr>
            <a:spLocks noGrp="1"/>
          </p:cNvSpPr>
          <p:nvPr>
            <p:ph type="body" sz="quarter" idx="12" hasCustomPrompt="1"/>
          </p:nvPr>
        </p:nvSpPr>
        <p:spPr>
          <a:xfrm>
            <a:off x="948267" y="3574544"/>
            <a:ext cx="4954433" cy="387735"/>
          </a:xfrm>
          <a:prstGeom prst="rect">
            <a:avLst/>
          </a:prstGeom>
        </p:spPr>
        <p:txBody>
          <a:bodyPr anchor="t">
            <a:spAutoFit/>
          </a:bodyPr>
          <a:lstStyle>
            <a:lvl1pPr marL="0" indent="0" algn="just">
              <a:spcBef>
                <a:spcPts val="0"/>
              </a:spcBef>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111957394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Right image and 1 column">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8704385" y="-529"/>
            <a:ext cx="3487615" cy="6858000"/>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Title 1"/>
          <p:cNvSpPr>
            <a:spLocks noGrp="1"/>
          </p:cNvSpPr>
          <p:nvPr>
            <p:ph type="title" hasCustomPrompt="1"/>
          </p:nvPr>
        </p:nvSpPr>
        <p:spPr>
          <a:xfrm>
            <a:off x="935567" y="2634937"/>
            <a:ext cx="3016853" cy="1588127"/>
          </a:xfrm>
        </p:spPr>
        <p:txBody>
          <a:bodyPr anchor="ctr">
            <a:spAutoFit/>
          </a:bodyPr>
          <a:lstStyle>
            <a:lvl1pPr algn="l">
              <a:defRPr>
                <a:solidFill>
                  <a:schemeClr val="accent1"/>
                </a:solidFill>
              </a:defRPr>
            </a:lvl1pPr>
          </a:lstStyle>
          <a:p>
            <a:r>
              <a:rPr kumimoji="1" lang="en-US" altLang="ja-JP" dirty="0"/>
              <a:t>Slide title (Arial Bold, 54 point)</a:t>
            </a:r>
            <a:endParaRPr kumimoji="1" lang="ja-JP" altLang="en-US" dirty="0"/>
          </a:p>
        </p:txBody>
      </p:sp>
      <p:sp>
        <p:nvSpPr>
          <p:cNvPr id="2" name="Rectangle 1"/>
          <p:cNvSpPr/>
          <p:nvPr userDrawn="1"/>
        </p:nvSpPr>
        <p:spPr>
          <a:xfrm>
            <a:off x="4363962"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9" name="Text Placeholder 5"/>
          <p:cNvSpPr>
            <a:spLocks noGrp="1"/>
          </p:cNvSpPr>
          <p:nvPr>
            <p:ph type="body" sz="quarter" idx="12" hasCustomPrompt="1"/>
          </p:nvPr>
        </p:nvSpPr>
        <p:spPr>
          <a:xfrm>
            <a:off x="4970716" y="2687646"/>
            <a:ext cx="3126917"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6" name="Text Placeholder 5"/>
          <p:cNvSpPr>
            <a:spLocks noGrp="1"/>
          </p:cNvSpPr>
          <p:nvPr>
            <p:ph type="body" sz="quarter" idx="14" hasCustomPrompt="1"/>
          </p:nvPr>
        </p:nvSpPr>
        <p:spPr>
          <a:xfrm>
            <a:off x="4970716" y="1886340"/>
            <a:ext cx="3126917"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232141222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Right image and 2 column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8704385" y="-529"/>
            <a:ext cx="3487615" cy="6858000"/>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Title 1"/>
          <p:cNvSpPr>
            <a:spLocks noGrp="1"/>
          </p:cNvSpPr>
          <p:nvPr>
            <p:ph type="title" hasCustomPrompt="1"/>
          </p:nvPr>
        </p:nvSpPr>
        <p:spPr>
          <a:xfrm>
            <a:off x="935567" y="2634937"/>
            <a:ext cx="3016853" cy="1588127"/>
          </a:xfrm>
        </p:spPr>
        <p:txBody>
          <a:bodyPr anchor="ctr">
            <a:spAutoFit/>
          </a:bodyPr>
          <a:lstStyle>
            <a:lvl1pPr algn="l">
              <a:defRPr/>
            </a:lvl1pPr>
          </a:lstStyle>
          <a:p>
            <a:r>
              <a:rPr kumimoji="1" lang="en-US" altLang="ja-JP" dirty="0"/>
              <a:t>Slide title (Arial Bold, 54 point)</a:t>
            </a:r>
            <a:endParaRPr kumimoji="1" lang="ja-JP" altLang="en-US" dirty="0"/>
          </a:p>
        </p:txBody>
      </p:sp>
      <p:sp>
        <p:nvSpPr>
          <p:cNvPr id="2" name="Rectangle 1"/>
          <p:cNvSpPr/>
          <p:nvPr userDrawn="1"/>
        </p:nvSpPr>
        <p:spPr>
          <a:xfrm>
            <a:off x="4363962" y="-1058"/>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9" name="Text Placeholder 5"/>
          <p:cNvSpPr>
            <a:spLocks noGrp="1"/>
          </p:cNvSpPr>
          <p:nvPr>
            <p:ph type="body" sz="quarter" idx="12" hasCustomPrompt="1"/>
          </p:nvPr>
        </p:nvSpPr>
        <p:spPr>
          <a:xfrm>
            <a:off x="4970716" y="1854783"/>
            <a:ext cx="3126917"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6" name="Text Placeholder 5"/>
          <p:cNvSpPr>
            <a:spLocks noGrp="1"/>
          </p:cNvSpPr>
          <p:nvPr>
            <p:ph type="body" sz="quarter" idx="14" hasCustomPrompt="1"/>
          </p:nvPr>
        </p:nvSpPr>
        <p:spPr>
          <a:xfrm>
            <a:off x="4970716" y="1053477"/>
            <a:ext cx="3126917"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2" name="Text Placeholder 5"/>
          <p:cNvSpPr>
            <a:spLocks noGrp="1"/>
          </p:cNvSpPr>
          <p:nvPr>
            <p:ph type="body" sz="quarter" idx="15" hasCustomPrompt="1"/>
          </p:nvPr>
        </p:nvSpPr>
        <p:spPr>
          <a:xfrm>
            <a:off x="4970716" y="4299879"/>
            <a:ext cx="3126917"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3" name="Text Placeholder 5"/>
          <p:cNvSpPr>
            <a:spLocks noGrp="1"/>
          </p:cNvSpPr>
          <p:nvPr>
            <p:ph type="body" sz="quarter" idx="16" hasCustomPrompt="1"/>
          </p:nvPr>
        </p:nvSpPr>
        <p:spPr>
          <a:xfrm>
            <a:off x="4970716" y="3498573"/>
            <a:ext cx="3126917"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410564085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Right image and 2 column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8704385" y="-529"/>
            <a:ext cx="3487615" cy="6858000"/>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Title 1"/>
          <p:cNvSpPr>
            <a:spLocks noGrp="1"/>
          </p:cNvSpPr>
          <p:nvPr>
            <p:ph type="title" hasCustomPrompt="1"/>
          </p:nvPr>
        </p:nvSpPr>
        <p:spPr>
          <a:xfrm>
            <a:off x="935567" y="2634937"/>
            <a:ext cx="3016853" cy="1588127"/>
          </a:xfrm>
        </p:spPr>
        <p:txBody>
          <a:bodyPr anchor="ctr">
            <a:spAutoFit/>
          </a:bodyPr>
          <a:lstStyle>
            <a:lvl1pPr algn="l">
              <a:defRPr>
                <a:solidFill>
                  <a:schemeClr val="tx2"/>
                </a:solidFill>
              </a:defRPr>
            </a:lvl1pPr>
          </a:lstStyle>
          <a:p>
            <a:r>
              <a:rPr kumimoji="1" lang="en-US" altLang="ja-JP" dirty="0"/>
              <a:t>Slide title (Arial Bold, 54 point)</a:t>
            </a:r>
            <a:endParaRPr kumimoji="1" lang="ja-JP" altLang="en-US" dirty="0"/>
          </a:p>
        </p:txBody>
      </p:sp>
      <p:sp>
        <p:nvSpPr>
          <p:cNvPr id="2" name="Rectangle 1"/>
          <p:cNvSpPr/>
          <p:nvPr userDrawn="1"/>
        </p:nvSpPr>
        <p:spPr>
          <a:xfrm>
            <a:off x="4363962" y="-1058"/>
            <a:ext cx="4340423"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9" name="Text Placeholder 5"/>
          <p:cNvSpPr>
            <a:spLocks noGrp="1"/>
          </p:cNvSpPr>
          <p:nvPr>
            <p:ph type="body" sz="quarter" idx="12" hasCustomPrompt="1"/>
          </p:nvPr>
        </p:nvSpPr>
        <p:spPr>
          <a:xfrm>
            <a:off x="4970716" y="1805608"/>
            <a:ext cx="3126917"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6" name="Text Placeholder 5"/>
          <p:cNvSpPr>
            <a:spLocks noGrp="1"/>
          </p:cNvSpPr>
          <p:nvPr>
            <p:ph type="body" sz="quarter" idx="14" hasCustomPrompt="1"/>
          </p:nvPr>
        </p:nvSpPr>
        <p:spPr>
          <a:xfrm>
            <a:off x="4970716" y="1004302"/>
            <a:ext cx="3126917"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2" name="Text Placeholder 5"/>
          <p:cNvSpPr>
            <a:spLocks noGrp="1"/>
          </p:cNvSpPr>
          <p:nvPr>
            <p:ph type="body" sz="quarter" idx="15" hasCustomPrompt="1"/>
          </p:nvPr>
        </p:nvSpPr>
        <p:spPr>
          <a:xfrm>
            <a:off x="4970716" y="4349048"/>
            <a:ext cx="3126917"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3" name="Text Placeholder 5"/>
          <p:cNvSpPr>
            <a:spLocks noGrp="1"/>
          </p:cNvSpPr>
          <p:nvPr>
            <p:ph type="body" sz="quarter" idx="16" hasCustomPrompt="1"/>
          </p:nvPr>
        </p:nvSpPr>
        <p:spPr>
          <a:xfrm>
            <a:off x="4970716" y="3547742"/>
            <a:ext cx="3126917"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293660040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Image and long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09C4DE-6ADF-774C-89CD-1770629623C1}"/>
              </a:ext>
            </a:extLst>
          </p:cNvPr>
          <p:cNvSpPr>
            <a:spLocks noGrp="1"/>
          </p:cNvSpPr>
          <p:nvPr>
            <p:ph sz="quarter" idx="16" hasCustomPrompt="1"/>
          </p:nvPr>
        </p:nvSpPr>
        <p:spPr>
          <a:xfrm>
            <a:off x="5264151" y="955823"/>
            <a:ext cx="5992283" cy="2472648"/>
          </a:xfrm>
        </p:spPr>
        <p:txBody>
          <a:bodyPr/>
          <a:lstStyle/>
          <a:p>
            <a:pPr lvl="0"/>
            <a:r>
              <a:rPr lang="en-US" dirty="0"/>
              <a:t>Click to add picture, chart, etc.</a:t>
            </a:r>
          </a:p>
        </p:txBody>
      </p:sp>
      <p:sp>
        <p:nvSpPr>
          <p:cNvPr id="5" name="Rectangle 4"/>
          <p:cNvSpPr/>
          <p:nvPr userDrawn="1"/>
        </p:nvSpPr>
        <p:spPr>
          <a:xfrm>
            <a:off x="0"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1" y="2884236"/>
            <a:ext cx="3556042" cy="1089529"/>
          </a:xfrm>
        </p:spPr>
        <p:txBody>
          <a:bodyPr anchor="ctr">
            <a:spAutoFit/>
          </a:bodyPr>
          <a:lstStyle>
            <a:lvl1pPr algn="ctr">
              <a:defRPr>
                <a:solidFill>
                  <a:schemeClr val="bg1"/>
                </a:solidFill>
              </a:defRPr>
            </a:lvl1pPr>
          </a:lstStyle>
          <a:p>
            <a:r>
              <a:rPr kumimoji="1" lang="en-US" altLang="ja-JP" dirty="0"/>
              <a:t>Slide title (Arial Bold, 54 point)</a:t>
            </a:r>
            <a:endParaRPr kumimoji="1" lang="ja-JP" altLang="en-US" dirty="0"/>
          </a:p>
        </p:txBody>
      </p:sp>
      <p:sp>
        <p:nvSpPr>
          <p:cNvPr id="8" name="Text Placeholder 5"/>
          <p:cNvSpPr>
            <a:spLocks noGrp="1"/>
          </p:cNvSpPr>
          <p:nvPr>
            <p:ph type="body" sz="quarter" idx="15" hasCustomPrompt="1"/>
          </p:nvPr>
        </p:nvSpPr>
        <p:spPr>
          <a:xfrm>
            <a:off x="5196114" y="3710999"/>
            <a:ext cx="6134705" cy="387735"/>
          </a:xfrm>
          <a:prstGeom prst="rect">
            <a:avLst/>
          </a:prstGeom>
        </p:spPr>
        <p:txBody>
          <a:bodyPr numCol="1" spcCol="540000" anchor="t">
            <a:spAutoFit/>
          </a:bodyPr>
          <a:lstStyle>
            <a:lvl1pPr marL="0" indent="0" algn="just">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375852326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Image and long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D8D6C8-D44A-7C47-8B20-E230DF214B5D}"/>
              </a:ext>
            </a:extLst>
          </p:cNvPr>
          <p:cNvSpPr>
            <a:spLocks noGrp="1"/>
          </p:cNvSpPr>
          <p:nvPr>
            <p:ph sz="quarter" idx="14" hasCustomPrompt="1"/>
          </p:nvPr>
        </p:nvSpPr>
        <p:spPr>
          <a:xfrm>
            <a:off x="5264151" y="955823"/>
            <a:ext cx="5992283" cy="2472648"/>
          </a:xfrm>
        </p:spPr>
        <p:txBody>
          <a:bodyPr/>
          <a:lstStyle/>
          <a:p>
            <a:pPr lvl="0"/>
            <a:r>
              <a:rPr lang="en-US" dirty="0"/>
              <a:t>Click to add picture, chart, etc.</a:t>
            </a:r>
          </a:p>
        </p:txBody>
      </p:sp>
      <p:sp>
        <p:nvSpPr>
          <p:cNvPr id="5" name="Rectangle 4"/>
          <p:cNvSpPr/>
          <p:nvPr userDrawn="1"/>
        </p:nvSpPr>
        <p:spPr>
          <a:xfrm>
            <a:off x="0" y="-1058"/>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1" y="2884236"/>
            <a:ext cx="3556042" cy="1089529"/>
          </a:xfrm>
        </p:spPr>
        <p:txBody>
          <a:bodyPr anchor="ctr">
            <a:spAutoFit/>
          </a:bodyPr>
          <a:lstStyle>
            <a:lvl1pPr algn="ctr">
              <a:defRPr>
                <a:solidFill>
                  <a:schemeClr val="bg1"/>
                </a:solidFill>
              </a:defRPr>
            </a:lvl1pPr>
          </a:lstStyle>
          <a:p>
            <a:r>
              <a:rPr kumimoji="1" lang="en-US" altLang="ja-JP" dirty="0"/>
              <a:t>Slide title (Arial Bold, 54 point)</a:t>
            </a:r>
            <a:endParaRPr kumimoji="1" lang="ja-JP" altLang="en-US" dirty="0"/>
          </a:p>
        </p:txBody>
      </p:sp>
      <p:sp>
        <p:nvSpPr>
          <p:cNvPr id="9" name="Text Placeholder 5">
            <a:extLst>
              <a:ext uri="{FF2B5EF4-FFF2-40B4-BE49-F238E27FC236}">
                <a16:creationId xmlns:a16="http://schemas.microsoft.com/office/drawing/2014/main" id="{2A3C3737-B587-BA48-9303-F0132F9A2A04}"/>
              </a:ext>
            </a:extLst>
          </p:cNvPr>
          <p:cNvSpPr>
            <a:spLocks noGrp="1"/>
          </p:cNvSpPr>
          <p:nvPr>
            <p:ph type="body" sz="quarter" idx="10" hasCustomPrompt="1"/>
          </p:nvPr>
        </p:nvSpPr>
        <p:spPr>
          <a:xfrm>
            <a:off x="5263847" y="3753839"/>
            <a:ext cx="5992585"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55382555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_Image and long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4F954D-4921-7D48-A56A-264F65550355}"/>
              </a:ext>
            </a:extLst>
          </p:cNvPr>
          <p:cNvSpPr>
            <a:spLocks noGrp="1"/>
          </p:cNvSpPr>
          <p:nvPr>
            <p:ph sz="quarter" idx="14" hasCustomPrompt="1"/>
          </p:nvPr>
        </p:nvSpPr>
        <p:spPr>
          <a:xfrm>
            <a:off x="5264151" y="955823"/>
            <a:ext cx="5992283" cy="2472648"/>
          </a:xfrm>
        </p:spPr>
        <p:txBody>
          <a:bodyPr/>
          <a:lstStyle/>
          <a:p>
            <a:pPr lvl="0"/>
            <a:r>
              <a:rPr lang="en-US" dirty="0"/>
              <a:t>Click to add picture, chart, etc.</a:t>
            </a:r>
          </a:p>
        </p:txBody>
      </p:sp>
      <p:sp>
        <p:nvSpPr>
          <p:cNvPr id="5" name="Rectangle 4"/>
          <p:cNvSpPr/>
          <p:nvPr userDrawn="1"/>
        </p:nvSpPr>
        <p:spPr>
          <a:xfrm>
            <a:off x="0" y="-1058"/>
            <a:ext cx="4340423"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1" y="2884236"/>
            <a:ext cx="3556042" cy="1089529"/>
          </a:xfrm>
        </p:spPr>
        <p:txBody>
          <a:bodyPr anchor="ctr">
            <a:spAutoFit/>
          </a:bodyPr>
          <a:lstStyle>
            <a:lvl1pPr algn="ctr">
              <a:defRPr>
                <a:solidFill>
                  <a:schemeClr val="bg1"/>
                </a:solidFill>
              </a:defRPr>
            </a:lvl1pPr>
          </a:lstStyle>
          <a:p>
            <a:r>
              <a:rPr kumimoji="1" lang="en-US" altLang="ja-JP" dirty="0"/>
              <a:t>Slide title (Arial Bold, 54 point)</a:t>
            </a:r>
            <a:endParaRPr kumimoji="1" lang="ja-JP" altLang="en-US" dirty="0"/>
          </a:p>
        </p:txBody>
      </p:sp>
      <p:sp>
        <p:nvSpPr>
          <p:cNvPr id="9" name="Text Placeholder 5">
            <a:extLst>
              <a:ext uri="{FF2B5EF4-FFF2-40B4-BE49-F238E27FC236}">
                <a16:creationId xmlns:a16="http://schemas.microsoft.com/office/drawing/2014/main" id="{710CECFD-D982-CE4A-8045-1B8329AECF72}"/>
              </a:ext>
            </a:extLst>
          </p:cNvPr>
          <p:cNvSpPr>
            <a:spLocks noGrp="1"/>
          </p:cNvSpPr>
          <p:nvPr>
            <p:ph type="body" sz="quarter" idx="10" hasCustomPrompt="1"/>
          </p:nvPr>
        </p:nvSpPr>
        <p:spPr>
          <a:xfrm>
            <a:off x="5263847" y="3753839"/>
            <a:ext cx="5992585"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150968314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3_Image and long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6D25C6-ED5C-D641-8EE0-249A33EE13BE}"/>
              </a:ext>
            </a:extLst>
          </p:cNvPr>
          <p:cNvSpPr>
            <a:spLocks noGrp="1"/>
          </p:cNvSpPr>
          <p:nvPr>
            <p:ph sz="quarter" idx="14" hasCustomPrompt="1"/>
          </p:nvPr>
        </p:nvSpPr>
        <p:spPr>
          <a:xfrm>
            <a:off x="5264151" y="955823"/>
            <a:ext cx="5992283" cy="2472648"/>
          </a:xfrm>
        </p:spPr>
        <p:txBody>
          <a:bodyPr/>
          <a:lstStyle/>
          <a:p>
            <a:pPr lvl="0"/>
            <a:r>
              <a:rPr lang="en-US" dirty="0"/>
              <a:t>Click to add picture, chart, etc.</a:t>
            </a:r>
          </a:p>
        </p:txBody>
      </p:sp>
      <p:sp>
        <p:nvSpPr>
          <p:cNvPr id="5" name="Rectangle 4"/>
          <p:cNvSpPr/>
          <p:nvPr userDrawn="1"/>
        </p:nvSpPr>
        <p:spPr>
          <a:xfrm>
            <a:off x="0" y="-1058"/>
            <a:ext cx="4340423" cy="6858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1" y="2884236"/>
            <a:ext cx="3556042" cy="1089529"/>
          </a:xfrm>
        </p:spPr>
        <p:txBody>
          <a:bodyPr anchor="ctr">
            <a:spAutoFit/>
          </a:bodyPr>
          <a:lstStyle>
            <a:lvl1pPr algn="ctr">
              <a:defRPr>
                <a:solidFill>
                  <a:schemeClr val="bg1"/>
                </a:solidFill>
              </a:defRPr>
            </a:lvl1pPr>
          </a:lstStyle>
          <a:p>
            <a:r>
              <a:rPr kumimoji="1" lang="en-US" altLang="ja-JP" dirty="0"/>
              <a:t>Slide title (Arial Bold, 54 point)</a:t>
            </a:r>
            <a:endParaRPr kumimoji="1" lang="ja-JP" altLang="en-US" dirty="0"/>
          </a:p>
        </p:txBody>
      </p:sp>
      <p:sp>
        <p:nvSpPr>
          <p:cNvPr id="9" name="Text Placeholder 5">
            <a:extLst>
              <a:ext uri="{FF2B5EF4-FFF2-40B4-BE49-F238E27FC236}">
                <a16:creationId xmlns:a16="http://schemas.microsoft.com/office/drawing/2014/main" id="{55E5872A-DAB5-3F4C-9C68-647F32451B2B}"/>
              </a:ext>
            </a:extLst>
          </p:cNvPr>
          <p:cNvSpPr>
            <a:spLocks noGrp="1"/>
          </p:cNvSpPr>
          <p:nvPr>
            <p:ph type="body" sz="quarter" idx="10" hasCustomPrompt="1"/>
          </p:nvPr>
        </p:nvSpPr>
        <p:spPr>
          <a:xfrm>
            <a:off x="5263847" y="3753839"/>
            <a:ext cx="5992585"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6128278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3/12/2024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Numbered list - 5 items">
    <p:spTree>
      <p:nvGrpSpPr>
        <p:cNvPr id="1" name=""/>
        <p:cNvGrpSpPr/>
        <p:nvPr/>
      </p:nvGrpSpPr>
      <p:grpSpPr>
        <a:xfrm>
          <a:off x="0" y="0"/>
          <a:ext cx="0" cy="0"/>
          <a:chOff x="0" y="0"/>
          <a:chExt cx="0" cy="0"/>
        </a:xfrm>
      </p:grpSpPr>
      <p:sp>
        <p:nvSpPr>
          <p:cNvPr id="5" name="Rectangle 4"/>
          <p:cNvSpPr/>
          <p:nvPr userDrawn="1"/>
        </p:nvSpPr>
        <p:spPr>
          <a:xfrm>
            <a:off x="0"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1" y="2884236"/>
            <a:ext cx="3556042" cy="1089529"/>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grpSp>
        <p:nvGrpSpPr>
          <p:cNvPr id="9" name="Group 8"/>
          <p:cNvGrpSpPr/>
          <p:nvPr userDrawn="1"/>
        </p:nvGrpSpPr>
        <p:grpSpPr>
          <a:xfrm>
            <a:off x="5432214" y="717897"/>
            <a:ext cx="701662" cy="701770"/>
            <a:chOff x="9144000" y="1433513"/>
            <a:chExt cx="1408161" cy="1408161"/>
          </a:xfrm>
        </p:grpSpPr>
        <p:sp>
          <p:nvSpPr>
            <p:cNvPr id="7" name="Oval 6"/>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Rectangle 7"/>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Arial" panose="020B0604020202020204" pitchFamily="34" charset="0"/>
                <a:cs typeface="Arial" panose="020B0604020202020204" pitchFamily="34" charset="0"/>
              </a:endParaRPr>
            </a:p>
          </p:txBody>
        </p:sp>
      </p:grpSp>
      <p:sp>
        <p:nvSpPr>
          <p:cNvPr id="10" name="Text Placeholder 5"/>
          <p:cNvSpPr>
            <a:spLocks noGrp="1"/>
          </p:cNvSpPr>
          <p:nvPr>
            <p:ph type="body" sz="quarter" idx="15" hasCustomPrompt="1"/>
          </p:nvPr>
        </p:nvSpPr>
        <p:spPr>
          <a:xfrm>
            <a:off x="5540626" y="765291"/>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11" name="Text Placeholder 5"/>
          <p:cNvSpPr>
            <a:spLocks noGrp="1"/>
          </p:cNvSpPr>
          <p:nvPr>
            <p:ph type="body" sz="quarter" idx="12" hasCustomPrompt="1"/>
          </p:nvPr>
        </p:nvSpPr>
        <p:spPr>
          <a:xfrm>
            <a:off x="6262494" y="1097648"/>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2" name="Text Placeholder 5"/>
          <p:cNvSpPr>
            <a:spLocks noGrp="1"/>
          </p:cNvSpPr>
          <p:nvPr>
            <p:ph type="body" sz="quarter" idx="14" hasCustomPrompt="1"/>
          </p:nvPr>
        </p:nvSpPr>
        <p:spPr>
          <a:xfrm>
            <a:off x="6262494" y="741016"/>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grpSp>
        <p:nvGrpSpPr>
          <p:cNvPr id="13" name="Group 12"/>
          <p:cNvGrpSpPr/>
          <p:nvPr userDrawn="1"/>
        </p:nvGrpSpPr>
        <p:grpSpPr>
          <a:xfrm>
            <a:off x="5432214" y="1854641"/>
            <a:ext cx="701662" cy="701770"/>
            <a:chOff x="9144000" y="1433513"/>
            <a:chExt cx="1408161" cy="1408161"/>
          </a:xfrm>
        </p:grpSpPr>
        <p:sp>
          <p:nvSpPr>
            <p:cNvPr id="14" name="Oval 13"/>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15" name="Rectangle 14"/>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6" name="Text Placeholder 5"/>
          <p:cNvSpPr>
            <a:spLocks noGrp="1"/>
          </p:cNvSpPr>
          <p:nvPr>
            <p:ph type="body" sz="quarter" idx="16" hasCustomPrompt="1"/>
          </p:nvPr>
        </p:nvSpPr>
        <p:spPr>
          <a:xfrm>
            <a:off x="5540626" y="1902036"/>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17" name="Text Placeholder 5"/>
          <p:cNvSpPr>
            <a:spLocks noGrp="1"/>
          </p:cNvSpPr>
          <p:nvPr>
            <p:ph type="body" sz="quarter" idx="17" hasCustomPrompt="1"/>
          </p:nvPr>
        </p:nvSpPr>
        <p:spPr>
          <a:xfrm>
            <a:off x="6262494" y="2234393"/>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8" name="Text Placeholder 5"/>
          <p:cNvSpPr>
            <a:spLocks noGrp="1"/>
          </p:cNvSpPr>
          <p:nvPr>
            <p:ph type="body" sz="quarter" idx="18" hasCustomPrompt="1"/>
          </p:nvPr>
        </p:nvSpPr>
        <p:spPr>
          <a:xfrm>
            <a:off x="6262494" y="1877761"/>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grpSp>
        <p:nvGrpSpPr>
          <p:cNvPr id="19" name="Group 18"/>
          <p:cNvGrpSpPr/>
          <p:nvPr userDrawn="1"/>
        </p:nvGrpSpPr>
        <p:grpSpPr>
          <a:xfrm>
            <a:off x="5432214" y="2991385"/>
            <a:ext cx="701662" cy="701770"/>
            <a:chOff x="9144000" y="1433513"/>
            <a:chExt cx="1408161" cy="1408161"/>
          </a:xfrm>
        </p:grpSpPr>
        <p:sp>
          <p:nvSpPr>
            <p:cNvPr id="20" name="Oval 19"/>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21" name="Rectangle 20"/>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2" name="Text Placeholder 5"/>
          <p:cNvSpPr>
            <a:spLocks noGrp="1"/>
          </p:cNvSpPr>
          <p:nvPr>
            <p:ph type="body" sz="quarter" idx="19" hasCustomPrompt="1"/>
          </p:nvPr>
        </p:nvSpPr>
        <p:spPr>
          <a:xfrm>
            <a:off x="5540626" y="3038780"/>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23" name="Text Placeholder 5"/>
          <p:cNvSpPr>
            <a:spLocks noGrp="1"/>
          </p:cNvSpPr>
          <p:nvPr>
            <p:ph type="body" sz="quarter" idx="20" hasCustomPrompt="1"/>
          </p:nvPr>
        </p:nvSpPr>
        <p:spPr>
          <a:xfrm>
            <a:off x="6262494" y="3371137"/>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24" name="Text Placeholder 5"/>
          <p:cNvSpPr>
            <a:spLocks noGrp="1"/>
          </p:cNvSpPr>
          <p:nvPr>
            <p:ph type="body" sz="quarter" idx="21" hasCustomPrompt="1"/>
          </p:nvPr>
        </p:nvSpPr>
        <p:spPr>
          <a:xfrm>
            <a:off x="6262494" y="3014505"/>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grpSp>
        <p:nvGrpSpPr>
          <p:cNvPr id="25" name="Group 24"/>
          <p:cNvGrpSpPr/>
          <p:nvPr userDrawn="1"/>
        </p:nvGrpSpPr>
        <p:grpSpPr>
          <a:xfrm>
            <a:off x="5432214" y="4128129"/>
            <a:ext cx="701662" cy="701770"/>
            <a:chOff x="9144000" y="1433513"/>
            <a:chExt cx="1408161" cy="1408161"/>
          </a:xfrm>
        </p:grpSpPr>
        <p:sp>
          <p:nvSpPr>
            <p:cNvPr id="26" name="Oval 25"/>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27" name="Rectangle 26"/>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8" name="Text Placeholder 5"/>
          <p:cNvSpPr>
            <a:spLocks noGrp="1"/>
          </p:cNvSpPr>
          <p:nvPr>
            <p:ph type="body" sz="quarter" idx="22" hasCustomPrompt="1"/>
          </p:nvPr>
        </p:nvSpPr>
        <p:spPr>
          <a:xfrm>
            <a:off x="5540626" y="4175524"/>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29" name="Text Placeholder 5"/>
          <p:cNvSpPr>
            <a:spLocks noGrp="1"/>
          </p:cNvSpPr>
          <p:nvPr>
            <p:ph type="body" sz="quarter" idx="23" hasCustomPrompt="1"/>
          </p:nvPr>
        </p:nvSpPr>
        <p:spPr>
          <a:xfrm>
            <a:off x="6262494" y="4507881"/>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30" name="Text Placeholder 5"/>
          <p:cNvSpPr>
            <a:spLocks noGrp="1"/>
          </p:cNvSpPr>
          <p:nvPr>
            <p:ph type="body" sz="quarter" idx="24" hasCustomPrompt="1"/>
          </p:nvPr>
        </p:nvSpPr>
        <p:spPr>
          <a:xfrm>
            <a:off x="6262494" y="4151249"/>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grpSp>
        <p:nvGrpSpPr>
          <p:cNvPr id="31" name="Group 30"/>
          <p:cNvGrpSpPr/>
          <p:nvPr userDrawn="1"/>
        </p:nvGrpSpPr>
        <p:grpSpPr>
          <a:xfrm>
            <a:off x="5432214" y="5264874"/>
            <a:ext cx="701662" cy="701770"/>
            <a:chOff x="9144000" y="1433513"/>
            <a:chExt cx="1408161" cy="1408161"/>
          </a:xfrm>
        </p:grpSpPr>
        <p:sp>
          <p:nvSpPr>
            <p:cNvPr id="32" name="Oval 31"/>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3" name="Rectangle 32"/>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34" name="Text Placeholder 5"/>
          <p:cNvSpPr>
            <a:spLocks noGrp="1"/>
          </p:cNvSpPr>
          <p:nvPr>
            <p:ph type="body" sz="quarter" idx="25" hasCustomPrompt="1"/>
          </p:nvPr>
        </p:nvSpPr>
        <p:spPr>
          <a:xfrm>
            <a:off x="5540626" y="5312268"/>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35" name="Text Placeholder 5"/>
          <p:cNvSpPr>
            <a:spLocks noGrp="1"/>
          </p:cNvSpPr>
          <p:nvPr>
            <p:ph type="body" sz="quarter" idx="26" hasCustomPrompt="1"/>
          </p:nvPr>
        </p:nvSpPr>
        <p:spPr>
          <a:xfrm>
            <a:off x="6262494" y="5644626"/>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36" name="Text Placeholder 5"/>
          <p:cNvSpPr>
            <a:spLocks noGrp="1"/>
          </p:cNvSpPr>
          <p:nvPr>
            <p:ph type="body" sz="quarter" idx="27" hasCustomPrompt="1"/>
          </p:nvPr>
        </p:nvSpPr>
        <p:spPr>
          <a:xfrm>
            <a:off x="6262494" y="5287994"/>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64292959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Numbered list - 5 items">
    <p:spTree>
      <p:nvGrpSpPr>
        <p:cNvPr id="1" name=""/>
        <p:cNvGrpSpPr/>
        <p:nvPr/>
      </p:nvGrpSpPr>
      <p:grpSpPr>
        <a:xfrm>
          <a:off x="0" y="0"/>
          <a:ext cx="0" cy="0"/>
          <a:chOff x="0" y="0"/>
          <a:chExt cx="0" cy="0"/>
        </a:xfrm>
      </p:grpSpPr>
      <p:sp>
        <p:nvSpPr>
          <p:cNvPr id="5" name="Rectangle 4"/>
          <p:cNvSpPr/>
          <p:nvPr userDrawn="1"/>
        </p:nvSpPr>
        <p:spPr>
          <a:xfrm>
            <a:off x="0" y="-1058"/>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1" y="2884236"/>
            <a:ext cx="3556042" cy="1089529"/>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grpSp>
        <p:nvGrpSpPr>
          <p:cNvPr id="37" name="Group 36">
            <a:extLst>
              <a:ext uri="{FF2B5EF4-FFF2-40B4-BE49-F238E27FC236}">
                <a16:creationId xmlns:a16="http://schemas.microsoft.com/office/drawing/2014/main" id="{72299F54-4AD2-1949-BDE7-B0B8A5739886}"/>
              </a:ext>
            </a:extLst>
          </p:cNvPr>
          <p:cNvGrpSpPr/>
          <p:nvPr userDrawn="1"/>
        </p:nvGrpSpPr>
        <p:grpSpPr>
          <a:xfrm>
            <a:off x="5527040" y="717897"/>
            <a:ext cx="701662" cy="701770"/>
            <a:chOff x="9144000" y="1433513"/>
            <a:chExt cx="1408161" cy="1408161"/>
          </a:xfrm>
          <a:solidFill>
            <a:schemeClr val="tx2"/>
          </a:solidFill>
        </p:grpSpPr>
        <p:sp>
          <p:nvSpPr>
            <p:cNvPr id="38" name="Oval 37">
              <a:extLst>
                <a:ext uri="{FF2B5EF4-FFF2-40B4-BE49-F238E27FC236}">
                  <a16:creationId xmlns:a16="http://schemas.microsoft.com/office/drawing/2014/main" id="{7D7C1AF2-6A98-304C-A00F-95965E38E896}"/>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9" name="Rectangle 38">
              <a:extLst>
                <a:ext uri="{FF2B5EF4-FFF2-40B4-BE49-F238E27FC236}">
                  <a16:creationId xmlns:a16="http://schemas.microsoft.com/office/drawing/2014/main" id="{31C3C57E-CB94-9946-99E4-973F9E6BD6B0}"/>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Arial" panose="020B0604020202020204" pitchFamily="34" charset="0"/>
                <a:cs typeface="Arial" panose="020B0604020202020204" pitchFamily="34" charset="0"/>
              </a:endParaRPr>
            </a:p>
          </p:txBody>
        </p:sp>
      </p:grpSp>
      <p:sp>
        <p:nvSpPr>
          <p:cNvPr id="40" name="Text Placeholder 5">
            <a:extLst>
              <a:ext uri="{FF2B5EF4-FFF2-40B4-BE49-F238E27FC236}">
                <a16:creationId xmlns:a16="http://schemas.microsoft.com/office/drawing/2014/main" id="{D347B093-DFDD-4A4C-9F87-45ECCFA7C25F}"/>
              </a:ext>
            </a:extLst>
          </p:cNvPr>
          <p:cNvSpPr>
            <a:spLocks noGrp="1"/>
          </p:cNvSpPr>
          <p:nvPr>
            <p:ph type="body" sz="quarter" idx="15" hasCustomPrompt="1"/>
          </p:nvPr>
        </p:nvSpPr>
        <p:spPr>
          <a:xfrm>
            <a:off x="5635453" y="765291"/>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41" name="Text Placeholder 5">
            <a:extLst>
              <a:ext uri="{FF2B5EF4-FFF2-40B4-BE49-F238E27FC236}">
                <a16:creationId xmlns:a16="http://schemas.microsoft.com/office/drawing/2014/main" id="{65E3A23D-3F9F-F44B-8D5D-E87580CA5541}"/>
              </a:ext>
            </a:extLst>
          </p:cNvPr>
          <p:cNvSpPr>
            <a:spLocks noGrp="1"/>
          </p:cNvSpPr>
          <p:nvPr>
            <p:ph type="body" sz="quarter" idx="12" hasCustomPrompt="1"/>
          </p:nvPr>
        </p:nvSpPr>
        <p:spPr>
          <a:xfrm>
            <a:off x="6357321" y="1097648"/>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42" name="Text Placeholder 5">
            <a:extLst>
              <a:ext uri="{FF2B5EF4-FFF2-40B4-BE49-F238E27FC236}">
                <a16:creationId xmlns:a16="http://schemas.microsoft.com/office/drawing/2014/main" id="{04CF16C1-EE7E-A34E-870D-F2BF00231C4E}"/>
              </a:ext>
            </a:extLst>
          </p:cNvPr>
          <p:cNvSpPr>
            <a:spLocks noGrp="1"/>
          </p:cNvSpPr>
          <p:nvPr>
            <p:ph type="body" sz="quarter" idx="14" hasCustomPrompt="1"/>
          </p:nvPr>
        </p:nvSpPr>
        <p:spPr>
          <a:xfrm>
            <a:off x="6357321" y="741016"/>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grpSp>
        <p:nvGrpSpPr>
          <p:cNvPr id="43" name="Group 42">
            <a:extLst>
              <a:ext uri="{FF2B5EF4-FFF2-40B4-BE49-F238E27FC236}">
                <a16:creationId xmlns:a16="http://schemas.microsoft.com/office/drawing/2014/main" id="{9E718DAD-F2ED-7A41-A88E-DEBF975060E4}"/>
              </a:ext>
            </a:extLst>
          </p:cNvPr>
          <p:cNvGrpSpPr/>
          <p:nvPr userDrawn="1"/>
        </p:nvGrpSpPr>
        <p:grpSpPr>
          <a:xfrm>
            <a:off x="5527040" y="1854641"/>
            <a:ext cx="701662" cy="701770"/>
            <a:chOff x="9144000" y="1433513"/>
            <a:chExt cx="1408161" cy="1408161"/>
          </a:xfrm>
          <a:solidFill>
            <a:schemeClr val="tx2"/>
          </a:solidFill>
        </p:grpSpPr>
        <p:sp>
          <p:nvSpPr>
            <p:cNvPr id="44" name="Oval 43">
              <a:extLst>
                <a:ext uri="{FF2B5EF4-FFF2-40B4-BE49-F238E27FC236}">
                  <a16:creationId xmlns:a16="http://schemas.microsoft.com/office/drawing/2014/main" id="{7729744B-B09D-B347-A590-416D2E6D53B6}"/>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45" name="Rectangle 44">
              <a:extLst>
                <a:ext uri="{FF2B5EF4-FFF2-40B4-BE49-F238E27FC236}">
                  <a16:creationId xmlns:a16="http://schemas.microsoft.com/office/drawing/2014/main" id="{F961F322-573F-C74A-99CF-39F8BD7F75DA}"/>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46" name="Text Placeholder 5">
            <a:extLst>
              <a:ext uri="{FF2B5EF4-FFF2-40B4-BE49-F238E27FC236}">
                <a16:creationId xmlns:a16="http://schemas.microsoft.com/office/drawing/2014/main" id="{DEA35720-BECF-EE40-B3D8-2657A6ED3BB6}"/>
              </a:ext>
            </a:extLst>
          </p:cNvPr>
          <p:cNvSpPr>
            <a:spLocks noGrp="1"/>
          </p:cNvSpPr>
          <p:nvPr>
            <p:ph type="body" sz="quarter" idx="16" hasCustomPrompt="1"/>
          </p:nvPr>
        </p:nvSpPr>
        <p:spPr>
          <a:xfrm>
            <a:off x="5635453" y="1902036"/>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47" name="Text Placeholder 5">
            <a:extLst>
              <a:ext uri="{FF2B5EF4-FFF2-40B4-BE49-F238E27FC236}">
                <a16:creationId xmlns:a16="http://schemas.microsoft.com/office/drawing/2014/main" id="{347BF389-6A21-B245-B9CC-8893BB7C06BC}"/>
              </a:ext>
            </a:extLst>
          </p:cNvPr>
          <p:cNvSpPr>
            <a:spLocks noGrp="1"/>
          </p:cNvSpPr>
          <p:nvPr>
            <p:ph type="body" sz="quarter" idx="17" hasCustomPrompt="1"/>
          </p:nvPr>
        </p:nvSpPr>
        <p:spPr>
          <a:xfrm>
            <a:off x="6357321" y="2234393"/>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48" name="Text Placeholder 5">
            <a:extLst>
              <a:ext uri="{FF2B5EF4-FFF2-40B4-BE49-F238E27FC236}">
                <a16:creationId xmlns:a16="http://schemas.microsoft.com/office/drawing/2014/main" id="{CE6E9441-5284-844F-9666-C9CCFF99F65A}"/>
              </a:ext>
            </a:extLst>
          </p:cNvPr>
          <p:cNvSpPr>
            <a:spLocks noGrp="1"/>
          </p:cNvSpPr>
          <p:nvPr>
            <p:ph type="body" sz="quarter" idx="18" hasCustomPrompt="1"/>
          </p:nvPr>
        </p:nvSpPr>
        <p:spPr>
          <a:xfrm>
            <a:off x="6357321" y="1877761"/>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grpSp>
        <p:nvGrpSpPr>
          <p:cNvPr id="49" name="Group 48">
            <a:extLst>
              <a:ext uri="{FF2B5EF4-FFF2-40B4-BE49-F238E27FC236}">
                <a16:creationId xmlns:a16="http://schemas.microsoft.com/office/drawing/2014/main" id="{BF8ECDFB-4480-224E-BB20-07CF42FEEE75}"/>
              </a:ext>
            </a:extLst>
          </p:cNvPr>
          <p:cNvGrpSpPr/>
          <p:nvPr userDrawn="1"/>
        </p:nvGrpSpPr>
        <p:grpSpPr>
          <a:xfrm>
            <a:off x="5527040" y="2991385"/>
            <a:ext cx="701662" cy="701770"/>
            <a:chOff x="9144000" y="1433513"/>
            <a:chExt cx="1408161" cy="1408161"/>
          </a:xfrm>
          <a:solidFill>
            <a:schemeClr val="tx2"/>
          </a:solidFill>
        </p:grpSpPr>
        <p:sp>
          <p:nvSpPr>
            <p:cNvPr id="50" name="Oval 49">
              <a:extLst>
                <a:ext uri="{FF2B5EF4-FFF2-40B4-BE49-F238E27FC236}">
                  <a16:creationId xmlns:a16="http://schemas.microsoft.com/office/drawing/2014/main" id="{A7544FCE-8443-6640-828D-5501D60853E2}"/>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51" name="Rectangle 50">
              <a:extLst>
                <a:ext uri="{FF2B5EF4-FFF2-40B4-BE49-F238E27FC236}">
                  <a16:creationId xmlns:a16="http://schemas.microsoft.com/office/drawing/2014/main" id="{9FABEB14-E40C-0D48-8DCC-F7D52310D721}"/>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2" name="Text Placeholder 5">
            <a:extLst>
              <a:ext uri="{FF2B5EF4-FFF2-40B4-BE49-F238E27FC236}">
                <a16:creationId xmlns:a16="http://schemas.microsoft.com/office/drawing/2014/main" id="{94BC97F6-A8D1-6B44-8B06-DD24DC0EF3D7}"/>
              </a:ext>
            </a:extLst>
          </p:cNvPr>
          <p:cNvSpPr>
            <a:spLocks noGrp="1"/>
          </p:cNvSpPr>
          <p:nvPr>
            <p:ph type="body" sz="quarter" idx="19" hasCustomPrompt="1"/>
          </p:nvPr>
        </p:nvSpPr>
        <p:spPr>
          <a:xfrm>
            <a:off x="5635453" y="3038780"/>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53" name="Text Placeholder 5">
            <a:extLst>
              <a:ext uri="{FF2B5EF4-FFF2-40B4-BE49-F238E27FC236}">
                <a16:creationId xmlns:a16="http://schemas.microsoft.com/office/drawing/2014/main" id="{8FA353F2-6955-574A-AB95-96D891FD7E71}"/>
              </a:ext>
            </a:extLst>
          </p:cNvPr>
          <p:cNvSpPr>
            <a:spLocks noGrp="1"/>
          </p:cNvSpPr>
          <p:nvPr>
            <p:ph type="body" sz="quarter" idx="20" hasCustomPrompt="1"/>
          </p:nvPr>
        </p:nvSpPr>
        <p:spPr>
          <a:xfrm>
            <a:off x="6357321" y="3371137"/>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54" name="Text Placeholder 5">
            <a:extLst>
              <a:ext uri="{FF2B5EF4-FFF2-40B4-BE49-F238E27FC236}">
                <a16:creationId xmlns:a16="http://schemas.microsoft.com/office/drawing/2014/main" id="{CD029EDD-4264-9E4B-9240-096EEAE1C7CE}"/>
              </a:ext>
            </a:extLst>
          </p:cNvPr>
          <p:cNvSpPr>
            <a:spLocks noGrp="1"/>
          </p:cNvSpPr>
          <p:nvPr>
            <p:ph type="body" sz="quarter" idx="21" hasCustomPrompt="1"/>
          </p:nvPr>
        </p:nvSpPr>
        <p:spPr>
          <a:xfrm>
            <a:off x="6357321" y="3014505"/>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grpSp>
        <p:nvGrpSpPr>
          <p:cNvPr id="55" name="Group 54">
            <a:extLst>
              <a:ext uri="{FF2B5EF4-FFF2-40B4-BE49-F238E27FC236}">
                <a16:creationId xmlns:a16="http://schemas.microsoft.com/office/drawing/2014/main" id="{2C9D911A-3781-F24F-8EFA-6DDEC255D66D}"/>
              </a:ext>
            </a:extLst>
          </p:cNvPr>
          <p:cNvGrpSpPr/>
          <p:nvPr userDrawn="1"/>
        </p:nvGrpSpPr>
        <p:grpSpPr>
          <a:xfrm>
            <a:off x="5527040" y="4128129"/>
            <a:ext cx="701662" cy="701770"/>
            <a:chOff x="9144000" y="1433513"/>
            <a:chExt cx="1408161" cy="1408161"/>
          </a:xfrm>
          <a:solidFill>
            <a:schemeClr val="tx2"/>
          </a:solidFill>
        </p:grpSpPr>
        <p:sp>
          <p:nvSpPr>
            <p:cNvPr id="56" name="Oval 55">
              <a:extLst>
                <a:ext uri="{FF2B5EF4-FFF2-40B4-BE49-F238E27FC236}">
                  <a16:creationId xmlns:a16="http://schemas.microsoft.com/office/drawing/2014/main" id="{93AFF55C-D924-404A-B9E0-1D120FB46A42}"/>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57" name="Rectangle 56">
              <a:extLst>
                <a:ext uri="{FF2B5EF4-FFF2-40B4-BE49-F238E27FC236}">
                  <a16:creationId xmlns:a16="http://schemas.microsoft.com/office/drawing/2014/main" id="{5822B741-94E6-4F49-90C4-B94B350FD885}"/>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8" name="Text Placeholder 5">
            <a:extLst>
              <a:ext uri="{FF2B5EF4-FFF2-40B4-BE49-F238E27FC236}">
                <a16:creationId xmlns:a16="http://schemas.microsoft.com/office/drawing/2014/main" id="{6A7D40DE-69F0-564F-B2F0-8CC69954D9C8}"/>
              </a:ext>
            </a:extLst>
          </p:cNvPr>
          <p:cNvSpPr>
            <a:spLocks noGrp="1"/>
          </p:cNvSpPr>
          <p:nvPr>
            <p:ph type="body" sz="quarter" idx="22" hasCustomPrompt="1"/>
          </p:nvPr>
        </p:nvSpPr>
        <p:spPr>
          <a:xfrm>
            <a:off x="5635453" y="4175524"/>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59" name="Text Placeholder 5">
            <a:extLst>
              <a:ext uri="{FF2B5EF4-FFF2-40B4-BE49-F238E27FC236}">
                <a16:creationId xmlns:a16="http://schemas.microsoft.com/office/drawing/2014/main" id="{93B28EBE-7472-3E43-95BA-AB79CD72765D}"/>
              </a:ext>
            </a:extLst>
          </p:cNvPr>
          <p:cNvSpPr>
            <a:spLocks noGrp="1"/>
          </p:cNvSpPr>
          <p:nvPr>
            <p:ph type="body" sz="quarter" idx="23" hasCustomPrompt="1"/>
          </p:nvPr>
        </p:nvSpPr>
        <p:spPr>
          <a:xfrm>
            <a:off x="6357321" y="4507881"/>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60" name="Text Placeholder 5">
            <a:extLst>
              <a:ext uri="{FF2B5EF4-FFF2-40B4-BE49-F238E27FC236}">
                <a16:creationId xmlns:a16="http://schemas.microsoft.com/office/drawing/2014/main" id="{76785A45-A52D-B649-879F-D963CC6B258C}"/>
              </a:ext>
            </a:extLst>
          </p:cNvPr>
          <p:cNvSpPr>
            <a:spLocks noGrp="1"/>
          </p:cNvSpPr>
          <p:nvPr>
            <p:ph type="body" sz="quarter" idx="24" hasCustomPrompt="1"/>
          </p:nvPr>
        </p:nvSpPr>
        <p:spPr>
          <a:xfrm>
            <a:off x="6357321" y="4151249"/>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grpSp>
        <p:nvGrpSpPr>
          <p:cNvPr id="61" name="Group 60">
            <a:extLst>
              <a:ext uri="{FF2B5EF4-FFF2-40B4-BE49-F238E27FC236}">
                <a16:creationId xmlns:a16="http://schemas.microsoft.com/office/drawing/2014/main" id="{DB5E8D44-EC8B-8845-BF41-29A3BFFC2DC2}"/>
              </a:ext>
            </a:extLst>
          </p:cNvPr>
          <p:cNvGrpSpPr/>
          <p:nvPr userDrawn="1"/>
        </p:nvGrpSpPr>
        <p:grpSpPr>
          <a:xfrm>
            <a:off x="5527040" y="5264874"/>
            <a:ext cx="701662" cy="701770"/>
            <a:chOff x="9144000" y="1433513"/>
            <a:chExt cx="1408161" cy="1408161"/>
          </a:xfrm>
          <a:solidFill>
            <a:schemeClr val="tx2"/>
          </a:solidFill>
        </p:grpSpPr>
        <p:sp>
          <p:nvSpPr>
            <p:cNvPr id="62" name="Oval 61">
              <a:extLst>
                <a:ext uri="{FF2B5EF4-FFF2-40B4-BE49-F238E27FC236}">
                  <a16:creationId xmlns:a16="http://schemas.microsoft.com/office/drawing/2014/main" id="{44DBE162-9C34-E941-A3FC-B1335B134812}"/>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3" name="Rectangle 62">
              <a:extLst>
                <a:ext uri="{FF2B5EF4-FFF2-40B4-BE49-F238E27FC236}">
                  <a16:creationId xmlns:a16="http://schemas.microsoft.com/office/drawing/2014/main" id="{1D84EBF6-7699-8B40-ABA9-046F54291974}"/>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64" name="Text Placeholder 5">
            <a:extLst>
              <a:ext uri="{FF2B5EF4-FFF2-40B4-BE49-F238E27FC236}">
                <a16:creationId xmlns:a16="http://schemas.microsoft.com/office/drawing/2014/main" id="{7F11D3BA-18DC-4747-BE61-311282B24514}"/>
              </a:ext>
            </a:extLst>
          </p:cNvPr>
          <p:cNvSpPr>
            <a:spLocks noGrp="1"/>
          </p:cNvSpPr>
          <p:nvPr>
            <p:ph type="body" sz="quarter" idx="25" hasCustomPrompt="1"/>
          </p:nvPr>
        </p:nvSpPr>
        <p:spPr>
          <a:xfrm>
            <a:off x="5635453" y="5312268"/>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65" name="Text Placeholder 5">
            <a:extLst>
              <a:ext uri="{FF2B5EF4-FFF2-40B4-BE49-F238E27FC236}">
                <a16:creationId xmlns:a16="http://schemas.microsoft.com/office/drawing/2014/main" id="{DB93844A-DDD7-5F40-BDA0-D33EDC92A67B}"/>
              </a:ext>
            </a:extLst>
          </p:cNvPr>
          <p:cNvSpPr>
            <a:spLocks noGrp="1"/>
          </p:cNvSpPr>
          <p:nvPr>
            <p:ph type="body" sz="quarter" idx="26" hasCustomPrompt="1"/>
          </p:nvPr>
        </p:nvSpPr>
        <p:spPr>
          <a:xfrm>
            <a:off x="6357321" y="5644626"/>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66" name="Text Placeholder 5">
            <a:extLst>
              <a:ext uri="{FF2B5EF4-FFF2-40B4-BE49-F238E27FC236}">
                <a16:creationId xmlns:a16="http://schemas.microsoft.com/office/drawing/2014/main" id="{4D063FB1-2301-8E48-868B-ED9BD8276BB7}"/>
              </a:ext>
            </a:extLst>
          </p:cNvPr>
          <p:cNvSpPr>
            <a:spLocks noGrp="1"/>
          </p:cNvSpPr>
          <p:nvPr>
            <p:ph type="body" sz="quarter" idx="27" hasCustomPrompt="1"/>
          </p:nvPr>
        </p:nvSpPr>
        <p:spPr>
          <a:xfrm>
            <a:off x="6357321" y="5287994"/>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296656692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Numbered list - 6 items">
    <p:spTree>
      <p:nvGrpSpPr>
        <p:cNvPr id="1" name=""/>
        <p:cNvGrpSpPr/>
        <p:nvPr/>
      </p:nvGrpSpPr>
      <p:grpSpPr>
        <a:xfrm>
          <a:off x="0" y="0"/>
          <a:ext cx="0" cy="0"/>
          <a:chOff x="0" y="0"/>
          <a:chExt cx="0" cy="0"/>
        </a:xfrm>
      </p:grpSpPr>
      <p:sp>
        <p:nvSpPr>
          <p:cNvPr id="5" name="Rectangle 4"/>
          <p:cNvSpPr/>
          <p:nvPr userDrawn="1"/>
        </p:nvSpPr>
        <p:spPr>
          <a:xfrm>
            <a:off x="0"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1" y="2884236"/>
            <a:ext cx="3556042" cy="1089529"/>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grpSp>
        <p:nvGrpSpPr>
          <p:cNvPr id="9" name="Group 8"/>
          <p:cNvGrpSpPr/>
          <p:nvPr userDrawn="1"/>
        </p:nvGrpSpPr>
        <p:grpSpPr>
          <a:xfrm>
            <a:off x="5115986" y="1155081"/>
            <a:ext cx="701662" cy="701770"/>
            <a:chOff x="9144000" y="1433513"/>
            <a:chExt cx="1408161" cy="1408161"/>
          </a:xfrm>
        </p:grpSpPr>
        <p:sp>
          <p:nvSpPr>
            <p:cNvPr id="7" name="Oval 6"/>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8" name="Rectangle 7"/>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0" name="Text Placeholder 5"/>
          <p:cNvSpPr>
            <a:spLocks noGrp="1"/>
          </p:cNvSpPr>
          <p:nvPr>
            <p:ph type="body" sz="quarter" idx="15" hasCustomPrompt="1"/>
          </p:nvPr>
        </p:nvSpPr>
        <p:spPr>
          <a:xfrm>
            <a:off x="5224399"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11" name="Text Placeholder 5"/>
          <p:cNvSpPr>
            <a:spLocks noGrp="1"/>
          </p:cNvSpPr>
          <p:nvPr>
            <p:ph type="body" sz="quarter" idx="12" hasCustomPrompt="1"/>
          </p:nvPr>
        </p:nvSpPr>
        <p:spPr>
          <a:xfrm>
            <a:off x="5946267"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4" hasCustomPrompt="1"/>
          </p:nvPr>
        </p:nvSpPr>
        <p:spPr>
          <a:xfrm>
            <a:off x="5946267" y="890880"/>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grpSp>
        <p:nvGrpSpPr>
          <p:cNvPr id="13" name="Group 12"/>
          <p:cNvGrpSpPr/>
          <p:nvPr userDrawn="1"/>
        </p:nvGrpSpPr>
        <p:grpSpPr>
          <a:xfrm>
            <a:off x="5115986" y="3094822"/>
            <a:ext cx="701662" cy="701770"/>
            <a:chOff x="9144000" y="1433513"/>
            <a:chExt cx="1408161" cy="1408161"/>
          </a:xfrm>
        </p:grpSpPr>
        <p:sp>
          <p:nvSpPr>
            <p:cNvPr id="14" name="Oval 13"/>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15" name="Rectangle 14"/>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6" name="Text Placeholder 5"/>
          <p:cNvSpPr>
            <a:spLocks noGrp="1"/>
          </p:cNvSpPr>
          <p:nvPr>
            <p:ph type="body" sz="quarter" idx="16" hasCustomPrompt="1"/>
          </p:nvPr>
        </p:nvSpPr>
        <p:spPr>
          <a:xfrm>
            <a:off x="5224399"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17" name="Text Placeholder 5"/>
          <p:cNvSpPr>
            <a:spLocks noGrp="1"/>
          </p:cNvSpPr>
          <p:nvPr>
            <p:ph type="body" sz="quarter" idx="17" hasCustomPrompt="1"/>
          </p:nvPr>
        </p:nvSpPr>
        <p:spPr>
          <a:xfrm>
            <a:off x="5946267"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18" name="Text Placeholder 5"/>
          <p:cNvSpPr>
            <a:spLocks noGrp="1"/>
          </p:cNvSpPr>
          <p:nvPr>
            <p:ph type="body" sz="quarter" idx="18" hasCustomPrompt="1"/>
          </p:nvPr>
        </p:nvSpPr>
        <p:spPr>
          <a:xfrm>
            <a:off x="5946267"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grpSp>
        <p:nvGrpSpPr>
          <p:cNvPr id="19" name="Group 18"/>
          <p:cNvGrpSpPr/>
          <p:nvPr userDrawn="1"/>
        </p:nvGrpSpPr>
        <p:grpSpPr>
          <a:xfrm>
            <a:off x="5115986" y="5034562"/>
            <a:ext cx="701662" cy="701770"/>
            <a:chOff x="9144000" y="1433513"/>
            <a:chExt cx="1408161" cy="1408161"/>
          </a:xfrm>
        </p:grpSpPr>
        <p:sp>
          <p:nvSpPr>
            <p:cNvPr id="20" name="Oval 19"/>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accent6"/>
                </a:solidFill>
              </a:endParaRPr>
            </a:p>
          </p:txBody>
        </p:sp>
        <p:sp>
          <p:nvSpPr>
            <p:cNvPr id="21" name="Rectangle 20"/>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2" name="Text Placeholder 5"/>
          <p:cNvSpPr>
            <a:spLocks noGrp="1"/>
          </p:cNvSpPr>
          <p:nvPr>
            <p:ph type="body" sz="quarter" idx="19" hasCustomPrompt="1"/>
          </p:nvPr>
        </p:nvSpPr>
        <p:spPr>
          <a:xfrm>
            <a:off x="5224399" y="5081956"/>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23" name="Text Placeholder 5"/>
          <p:cNvSpPr>
            <a:spLocks noGrp="1"/>
          </p:cNvSpPr>
          <p:nvPr>
            <p:ph type="body" sz="quarter" idx="20" hasCustomPrompt="1"/>
          </p:nvPr>
        </p:nvSpPr>
        <p:spPr>
          <a:xfrm>
            <a:off x="5946267"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24" name="Text Placeholder 5"/>
          <p:cNvSpPr>
            <a:spLocks noGrp="1"/>
          </p:cNvSpPr>
          <p:nvPr>
            <p:ph type="body" sz="quarter" idx="21" hasCustomPrompt="1"/>
          </p:nvPr>
        </p:nvSpPr>
        <p:spPr>
          <a:xfrm>
            <a:off x="5946267"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grpSp>
        <p:nvGrpSpPr>
          <p:cNvPr id="37" name="Group 36"/>
          <p:cNvGrpSpPr/>
          <p:nvPr userDrawn="1"/>
        </p:nvGrpSpPr>
        <p:grpSpPr>
          <a:xfrm>
            <a:off x="8341004" y="1155081"/>
            <a:ext cx="701662" cy="701770"/>
            <a:chOff x="9144000" y="1433513"/>
            <a:chExt cx="1408161" cy="1408161"/>
          </a:xfrm>
        </p:grpSpPr>
        <p:sp>
          <p:nvSpPr>
            <p:cNvPr id="38" name="Oval 37"/>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39" name="Rectangle 38"/>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40" name="Text Placeholder 5"/>
          <p:cNvSpPr>
            <a:spLocks noGrp="1"/>
          </p:cNvSpPr>
          <p:nvPr>
            <p:ph type="body" sz="quarter" idx="22" hasCustomPrompt="1"/>
          </p:nvPr>
        </p:nvSpPr>
        <p:spPr>
          <a:xfrm>
            <a:off x="8449417"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41" name="Text Placeholder 5"/>
          <p:cNvSpPr>
            <a:spLocks noGrp="1"/>
          </p:cNvSpPr>
          <p:nvPr>
            <p:ph type="body" sz="quarter" idx="23" hasCustomPrompt="1"/>
          </p:nvPr>
        </p:nvSpPr>
        <p:spPr>
          <a:xfrm>
            <a:off x="9171285"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42" name="Text Placeholder 5"/>
          <p:cNvSpPr>
            <a:spLocks noGrp="1"/>
          </p:cNvSpPr>
          <p:nvPr>
            <p:ph type="body" sz="quarter" idx="24" hasCustomPrompt="1"/>
          </p:nvPr>
        </p:nvSpPr>
        <p:spPr>
          <a:xfrm>
            <a:off x="9171285" y="890880"/>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grpSp>
        <p:nvGrpSpPr>
          <p:cNvPr id="43" name="Group 42"/>
          <p:cNvGrpSpPr/>
          <p:nvPr userDrawn="1"/>
        </p:nvGrpSpPr>
        <p:grpSpPr>
          <a:xfrm>
            <a:off x="8341004" y="3094822"/>
            <a:ext cx="701662" cy="701770"/>
            <a:chOff x="9144000" y="1433513"/>
            <a:chExt cx="1408161" cy="1408161"/>
          </a:xfrm>
        </p:grpSpPr>
        <p:sp>
          <p:nvSpPr>
            <p:cNvPr id="44" name="Oval 43"/>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45" name="Rectangle 44"/>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46" name="Text Placeholder 5"/>
          <p:cNvSpPr>
            <a:spLocks noGrp="1"/>
          </p:cNvSpPr>
          <p:nvPr>
            <p:ph type="body" sz="quarter" idx="25" hasCustomPrompt="1"/>
          </p:nvPr>
        </p:nvSpPr>
        <p:spPr>
          <a:xfrm>
            <a:off x="8449417"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47" name="Text Placeholder 5"/>
          <p:cNvSpPr>
            <a:spLocks noGrp="1"/>
          </p:cNvSpPr>
          <p:nvPr>
            <p:ph type="body" sz="quarter" idx="26" hasCustomPrompt="1"/>
          </p:nvPr>
        </p:nvSpPr>
        <p:spPr>
          <a:xfrm>
            <a:off x="9171285"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48" name="Text Placeholder 5"/>
          <p:cNvSpPr>
            <a:spLocks noGrp="1"/>
          </p:cNvSpPr>
          <p:nvPr>
            <p:ph type="body" sz="quarter" idx="27" hasCustomPrompt="1"/>
          </p:nvPr>
        </p:nvSpPr>
        <p:spPr>
          <a:xfrm>
            <a:off x="9171285"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grpSp>
        <p:nvGrpSpPr>
          <p:cNvPr id="49" name="Group 48"/>
          <p:cNvGrpSpPr/>
          <p:nvPr userDrawn="1"/>
        </p:nvGrpSpPr>
        <p:grpSpPr>
          <a:xfrm>
            <a:off x="8341004" y="5034562"/>
            <a:ext cx="701662" cy="701770"/>
            <a:chOff x="9144000" y="1433513"/>
            <a:chExt cx="1408161" cy="1408161"/>
          </a:xfrm>
        </p:grpSpPr>
        <p:sp>
          <p:nvSpPr>
            <p:cNvPr id="50" name="Oval 49"/>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51" name="Rectangle 50"/>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2" name="Text Placeholder 5"/>
          <p:cNvSpPr>
            <a:spLocks noGrp="1"/>
          </p:cNvSpPr>
          <p:nvPr>
            <p:ph type="body" sz="quarter" idx="28" hasCustomPrompt="1"/>
          </p:nvPr>
        </p:nvSpPr>
        <p:spPr>
          <a:xfrm>
            <a:off x="8449417" y="508195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53" name="Text Placeholder 5"/>
          <p:cNvSpPr>
            <a:spLocks noGrp="1"/>
          </p:cNvSpPr>
          <p:nvPr>
            <p:ph type="body" sz="quarter" idx="29" hasCustomPrompt="1"/>
          </p:nvPr>
        </p:nvSpPr>
        <p:spPr>
          <a:xfrm>
            <a:off x="9171285"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54" name="Text Placeholder 5"/>
          <p:cNvSpPr>
            <a:spLocks noGrp="1"/>
          </p:cNvSpPr>
          <p:nvPr>
            <p:ph type="body" sz="quarter" idx="30" hasCustomPrompt="1"/>
          </p:nvPr>
        </p:nvSpPr>
        <p:spPr>
          <a:xfrm>
            <a:off x="9171285"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186367953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Numbered list - 6 items">
    <p:spTree>
      <p:nvGrpSpPr>
        <p:cNvPr id="1" name=""/>
        <p:cNvGrpSpPr/>
        <p:nvPr/>
      </p:nvGrpSpPr>
      <p:grpSpPr>
        <a:xfrm>
          <a:off x="0" y="0"/>
          <a:ext cx="0" cy="0"/>
          <a:chOff x="0" y="0"/>
          <a:chExt cx="0" cy="0"/>
        </a:xfrm>
      </p:grpSpPr>
      <p:sp>
        <p:nvSpPr>
          <p:cNvPr id="5" name="Rectangle 4"/>
          <p:cNvSpPr/>
          <p:nvPr userDrawn="1"/>
        </p:nvSpPr>
        <p:spPr>
          <a:xfrm>
            <a:off x="0" y="-1058"/>
            <a:ext cx="4340423"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1" y="2884236"/>
            <a:ext cx="3556042" cy="1089529"/>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grpSp>
        <p:nvGrpSpPr>
          <p:cNvPr id="55" name="Group 54">
            <a:extLst>
              <a:ext uri="{FF2B5EF4-FFF2-40B4-BE49-F238E27FC236}">
                <a16:creationId xmlns:a16="http://schemas.microsoft.com/office/drawing/2014/main" id="{A647B88E-BD31-434F-A988-BAA02A5F5C18}"/>
              </a:ext>
            </a:extLst>
          </p:cNvPr>
          <p:cNvGrpSpPr/>
          <p:nvPr userDrawn="1"/>
        </p:nvGrpSpPr>
        <p:grpSpPr>
          <a:xfrm>
            <a:off x="5115986" y="1155081"/>
            <a:ext cx="701662" cy="701770"/>
            <a:chOff x="9144000" y="1433513"/>
            <a:chExt cx="1408161" cy="1408161"/>
          </a:xfrm>
        </p:grpSpPr>
        <p:sp>
          <p:nvSpPr>
            <p:cNvPr id="56" name="Oval 55">
              <a:extLst>
                <a:ext uri="{FF2B5EF4-FFF2-40B4-BE49-F238E27FC236}">
                  <a16:creationId xmlns:a16="http://schemas.microsoft.com/office/drawing/2014/main" id="{6B6A50C3-0FDC-1C4A-BF75-C1E42E73A5A4}"/>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57" name="Rectangle 56">
              <a:extLst>
                <a:ext uri="{FF2B5EF4-FFF2-40B4-BE49-F238E27FC236}">
                  <a16:creationId xmlns:a16="http://schemas.microsoft.com/office/drawing/2014/main" id="{FFE0986F-719B-B842-9AB5-16B237A22C1E}"/>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8" name="Text Placeholder 5">
            <a:extLst>
              <a:ext uri="{FF2B5EF4-FFF2-40B4-BE49-F238E27FC236}">
                <a16:creationId xmlns:a16="http://schemas.microsoft.com/office/drawing/2014/main" id="{50562CF6-2D27-3247-9A46-95971E17BC4A}"/>
              </a:ext>
            </a:extLst>
          </p:cNvPr>
          <p:cNvSpPr>
            <a:spLocks noGrp="1"/>
          </p:cNvSpPr>
          <p:nvPr>
            <p:ph type="body" sz="quarter" idx="15" hasCustomPrompt="1"/>
          </p:nvPr>
        </p:nvSpPr>
        <p:spPr>
          <a:xfrm>
            <a:off x="5224399"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59" name="Text Placeholder 5">
            <a:extLst>
              <a:ext uri="{FF2B5EF4-FFF2-40B4-BE49-F238E27FC236}">
                <a16:creationId xmlns:a16="http://schemas.microsoft.com/office/drawing/2014/main" id="{4D6C4EA6-1AB9-6941-8F83-E8109C72B4BE}"/>
              </a:ext>
            </a:extLst>
          </p:cNvPr>
          <p:cNvSpPr>
            <a:spLocks noGrp="1"/>
          </p:cNvSpPr>
          <p:nvPr>
            <p:ph type="body" sz="quarter" idx="12" hasCustomPrompt="1"/>
          </p:nvPr>
        </p:nvSpPr>
        <p:spPr>
          <a:xfrm>
            <a:off x="5946267"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60" name="Text Placeholder 5">
            <a:extLst>
              <a:ext uri="{FF2B5EF4-FFF2-40B4-BE49-F238E27FC236}">
                <a16:creationId xmlns:a16="http://schemas.microsoft.com/office/drawing/2014/main" id="{C24D08CA-8362-E540-8146-5CC1595CDA7C}"/>
              </a:ext>
            </a:extLst>
          </p:cNvPr>
          <p:cNvSpPr>
            <a:spLocks noGrp="1"/>
          </p:cNvSpPr>
          <p:nvPr>
            <p:ph type="body" sz="quarter" idx="14" hasCustomPrompt="1"/>
          </p:nvPr>
        </p:nvSpPr>
        <p:spPr>
          <a:xfrm>
            <a:off x="5946267" y="890880"/>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grpSp>
        <p:nvGrpSpPr>
          <p:cNvPr id="61" name="Group 60">
            <a:extLst>
              <a:ext uri="{FF2B5EF4-FFF2-40B4-BE49-F238E27FC236}">
                <a16:creationId xmlns:a16="http://schemas.microsoft.com/office/drawing/2014/main" id="{01D44FEA-8A42-F141-A14E-7ECF3DE31FAA}"/>
              </a:ext>
            </a:extLst>
          </p:cNvPr>
          <p:cNvGrpSpPr/>
          <p:nvPr userDrawn="1"/>
        </p:nvGrpSpPr>
        <p:grpSpPr>
          <a:xfrm>
            <a:off x="5115986" y="3094822"/>
            <a:ext cx="701662" cy="701770"/>
            <a:chOff x="9144000" y="1433513"/>
            <a:chExt cx="1408161" cy="1408161"/>
          </a:xfrm>
        </p:grpSpPr>
        <p:sp>
          <p:nvSpPr>
            <p:cNvPr id="62" name="Oval 61">
              <a:extLst>
                <a:ext uri="{FF2B5EF4-FFF2-40B4-BE49-F238E27FC236}">
                  <a16:creationId xmlns:a16="http://schemas.microsoft.com/office/drawing/2014/main" id="{BE782355-7440-3745-8FCC-6666742939E8}"/>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63" name="Rectangle 62">
              <a:extLst>
                <a:ext uri="{FF2B5EF4-FFF2-40B4-BE49-F238E27FC236}">
                  <a16:creationId xmlns:a16="http://schemas.microsoft.com/office/drawing/2014/main" id="{738E0376-ECE4-6D48-9D03-59EC8728AD96}"/>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64" name="Text Placeholder 5">
            <a:extLst>
              <a:ext uri="{FF2B5EF4-FFF2-40B4-BE49-F238E27FC236}">
                <a16:creationId xmlns:a16="http://schemas.microsoft.com/office/drawing/2014/main" id="{63D23766-D3A2-3042-A724-B14BE4345AD3}"/>
              </a:ext>
            </a:extLst>
          </p:cNvPr>
          <p:cNvSpPr>
            <a:spLocks noGrp="1"/>
          </p:cNvSpPr>
          <p:nvPr>
            <p:ph type="body" sz="quarter" idx="16" hasCustomPrompt="1"/>
          </p:nvPr>
        </p:nvSpPr>
        <p:spPr>
          <a:xfrm>
            <a:off x="5224399"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65" name="Text Placeholder 5">
            <a:extLst>
              <a:ext uri="{FF2B5EF4-FFF2-40B4-BE49-F238E27FC236}">
                <a16:creationId xmlns:a16="http://schemas.microsoft.com/office/drawing/2014/main" id="{6AF32022-3813-3245-A229-A89DC6D5D655}"/>
              </a:ext>
            </a:extLst>
          </p:cNvPr>
          <p:cNvSpPr>
            <a:spLocks noGrp="1"/>
          </p:cNvSpPr>
          <p:nvPr>
            <p:ph type="body" sz="quarter" idx="17" hasCustomPrompt="1"/>
          </p:nvPr>
        </p:nvSpPr>
        <p:spPr>
          <a:xfrm>
            <a:off x="5946267"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66" name="Text Placeholder 5">
            <a:extLst>
              <a:ext uri="{FF2B5EF4-FFF2-40B4-BE49-F238E27FC236}">
                <a16:creationId xmlns:a16="http://schemas.microsoft.com/office/drawing/2014/main" id="{5DEB8EA2-5B46-694A-99D2-04E52298AC42}"/>
              </a:ext>
            </a:extLst>
          </p:cNvPr>
          <p:cNvSpPr>
            <a:spLocks noGrp="1"/>
          </p:cNvSpPr>
          <p:nvPr>
            <p:ph type="body" sz="quarter" idx="18" hasCustomPrompt="1"/>
          </p:nvPr>
        </p:nvSpPr>
        <p:spPr>
          <a:xfrm>
            <a:off x="5946267"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grpSp>
        <p:nvGrpSpPr>
          <p:cNvPr id="67" name="Group 66">
            <a:extLst>
              <a:ext uri="{FF2B5EF4-FFF2-40B4-BE49-F238E27FC236}">
                <a16:creationId xmlns:a16="http://schemas.microsoft.com/office/drawing/2014/main" id="{EB7DDFA3-55F1-D940-BAE6-F463D563D88F}"/>
              </a:ext>
            </a:extLst>
          </p:cNvPr>
          <p:cNvGrpSpPr/>
          <p:nvPr userDrawn="1"/>
        </p:nvGrpSpPr>
        <p:grpSpPr>
          <a:xfrm>
            <a:off x="5115986" y="5034562"/>
            <a:ext cx="701662" cy="701770"/>
            <a:chOff x="9144000" y="1433513"/>
            <a:chExt cx="1408161" cy="1408161"/>
          </a:xfrm>
        </p:grpSpPr>
        <p:sp>
          <p:nvSpPr>
            <p:cNvPr id="68" name="Oval 67">
              <a:extLst>
                <a:ext uri="{FF2B5EF4-FFF2-40B4-BE49-F238E27FC236}">
                  <a16:creationId xmlns:a16="http://schemas.microsoft.com/office/drawing/2014/main" id="{2201AC69-781A-D04C-BB86-ED3E304F1EC1}"/>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accent6"/>
                </a:solidFill>
              </a:endParaRPr>
            </a:p>
          </p:txBody>
        </p:sp>
        <p:sp>
          <p:nvSpPr>
            <p:cNvPr id="69" name="Rectangle 68">
              <a:extLst>
                <a:ext uri="{FF2B5EF4-FFF2-40B4-BE49-F238E27FC236}">
                  <a16:creationId xmlns:a16="http://schemas.microsoft.com/office/drawing/2014/main" id="{6248C4C6-0A70-F140-89B2-C4BFD245FB7D}"/>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70" name="Text Placeholder 5">
            <a:extLst>
              <a:ext uri="{FF2B5EF4-FFF2-40B4-BE49-F238E27FC236}">
                <a16:creationId xmlns:a16="http://schemas.microsoft.com/office/drawing/2014/main" id="{E8FDF47D-B58F-094A-9A07-CB328223C0D9}"/>
              </a:ext>
            </a:extLst>
          </p:cNvPr>
          <p:cNvSpPr>
            <a:spLocks noGrp="1"/>
          </p:cNvSpPr>
          <p:nvPr>
            <p:ph type="body" sz="quarter" idx="19" hasCustomPrompt="1"/>
          </p:nvPr>
        </p:nvSpPr>
        <p:spPr>
          <a:xfrm>
            <a:off x="5224399" y="5081956"/>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71" name="Text Placeholder 5">
            <a:extLst>
              <a:ext uri="{FF2B5EF4-FFF2-40B4-BE49-F238E27FC236}">
                <a16:creationId xmlns:a16="http://schemas.microsoft.com/office/drawing/2014/main" id="{82776E87-4080-FF4D-A883-0092C5437BDE}"/>
              </a:ext>
            </a:extLst>
          </p:cNvPr>
          <p:cNvSpPr>
            <a:spLocks noGrp="1"/>
          </p:cNvSpPr>
          <p:nvPr>
            <p:ph type="body" sz="quarter" idx="20" hasCustomPrompt="1"/>
          </p:nvPr>
        </p:nvSpPr>
        <p:spPr>
          <a:xfrm>
            <a:off x="5946267"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72" name="Text Placeholder 5">
            <a:extLst>
              <a:ext uri="{FF2B5EF4-FFF2-40B4-BE49-F238E27FC236}">
                <a16:creationId xmlns:a16="http://schemas.microsoft.com/office/drawing/2014/main" id="{C06F23AE-BF8E-7D4B-A03D-C836BEB1C2EC}"/>
              </a:ext>
            </a:extLst>
          </p:cNvPr>
          <p:cNvSpPr>
            <a:spLocks noGrp="1"/>
          </p:cNvSpPr>
          <p:nvPr>
            <p:ph type="body" sz="quarter" idx="21" hasCustomPrompt="1"/>
          </p:nvPr>
        </p:nvSpPr>
        <p:spPr>
          <a:xfrm>
            <a:off x="5946267"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grpSp>
        <p:nvGrpSpPr>
          <p:cNvPr id="73" name="Group 72">
            <a:extLst>
              <a:ext uri="{FF2B5EF4-FFF2-40B4-BE49-F238E27FC236}">
                <a16:creationId xmlns:a16="http://schemas.microsoft.com/office/drawing/2014/main" id="{7E6A27FF-594D-2342-9145-0AEBE8EDF4C2}"/>
              </a:ext>
            </a:extLst>
          </p:cNvPr>
          <p:cNvGrpSpPr/>
          <p:nvPr userDrawn="1"/>
        </p:nvGrpSpPr>
        <p:grpSpPr>
          <a:xfrm>
            <a:off x="8341004" y="1155081"/>
            <a:ext cx="701662" cy="701770"/>
            <a:chOff x="9144000" y="1433513"/>
            <a:chExt cx="1408161" cy="1408161"/>
          </a:xfrm>
        </p:grpSpPr>
        <p:sp>
          <p:nvSpPr>
            <p:cNvPr id="74" name="Oval 73">
              <a:extLst>
                <a:ext uri="{FF2B5EF4-FFF2-40B4-BE49-F238E27FC236}">
                  <a16:creationId xmlns:a16="http://schemas.microsoft.com/office/drawing/2014/main" id="{345A2A26-4256-8B4F-A505-4BC1CA250C58}"/>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75" name="Rectangle 74">
              <a:extLst>
                <a:ext uri="{FF2B5EF4-FFF2-40B4-BE49-F238E27FC236}">
                  <a16:creationId xmlns:a16="http://schemas.microsoft.com/office/drawing/2014/main" id="{38F4B622-636E-9A44-BD4D-FB9E1EE036A9}"/>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76" name="Text Placeholder 5">
            <a:extLst>
              <a:ext uri="{FF2B5EF4-FFF2-40B4-BE49-F238E27FC236}">
                <a16:creationId xmlns:a16="http://schemas.microsoft.com/office/drawing/2014/main" id="{063BC266-C224-9C4E-8405-4CEFE08E78DB}"/>
              </a:ext>
            </a:extLst>
          </p:cNvPr>
          <p:cNvSpPr>
            <a:spLocks noGrp="1"/>
          </p:cNvSpPr>
          <p:nvPr>
            <p:ph type="body" sz="quarter" idx="22" hasCustomPrompt="1"/>
          </p:nvPr>
        </p:nvSpPr>
        <p:spPr>
          <a:xfrm>
            <a:off x="8449417"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77" name="Text Placeholder 5">
            <a:extLst>
              <a:ext uri="{FF2B5EF4-FFF2-40B4-BE49-F238E27FC236}">
                <a16:creationId xmlns:a16="http://schemas.microsoft.com/office/drawing/2014/main" id="{3706EB7A-6515-E34A-9073-697034A790DA}"/>
              </a:ext>
            </a:extLst>
          </p:cNvPr>
          <p:cNvSpPr>
            <a:spLocks noGrp="1"/>
          </p:cNvSpPr>
          <p:nvPr>
            <p:ph type="body" sz="quarter" idx="23" hasCustomPrompt="1"/>
          </p:nvPr>
        </p:nvSpPr>
        <p:spPr>
          <a:xfrm>
            <a:off x="9171285"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78" name="Text Placeholder 5">
            <a:extLst>
              <a:ext uri="{FF2B5EF4-FFF2-40B4-BE49-F238E27FC236}">
                <a16:creationId xmlns:a16="http://schemas.microsoft.com/office/drawing/2014/main" id="{E0A30D22-14CE-7D40-B653-933B88E64E16}"/>
              </a:ext>
            </a:extLst>
          </p:cNvPr>
          <p:cNvSpPr>
            <a:spLocks noGrp="1"/>
          </p:cNvSpPr>
          <p:nvPr>
            <p:ph type="body" sz="quarter" idx="24" hasCustomPrompt="1"/>
          </p:nvPr>
        </p:nvSpPr>
        <p:spPr>
          <a:xfrm>
            <a:off x="9171285" y="890880"/>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grpSp>
        <p:nvGrpSpPr>
          <p:cNvPr id="79" name="Group 78">
            <a:extLst>
              <a:ext uri="{FF2B5EF4-FFF2-40B4-BE49-F238E27FC236}">
                <a16:creationId xmlns:a16="http://schemas.microsoft.com/office/drawing/2014/main" id="{7D04BB37-008A-6B4F-BE72-958511BD50C7}"/>
              </a:ext>
            </a:extLst>
          </p:cNvPr>
          <p:cNvGrpSpPr/>
          <p:nvPr userDrawn="1"/>
        </p:nvGrpSpPr>
        <p:grpSpPr>
          <a:xfrm>
            <a:off x="8341004" y="3094822"/>
            <a:ext cx="701662" cy="701770"/>
            <a:chOff x="9144000" y="1433513"/>
            <a:chExt cx="1408161" cy="1408161"/>
          </a:xfrm>
        </p:grpSpPr>
        <p:sp>
          <p:nvSpPr>
            <p:cNvPr id="80" name="Oval 79">
              <a:extLst>
                <a:ext uri="{FF2B5EF4-FFF2-40B4-BE49-F238E27FC236}">
                  <a16:creationId xmlns:a16="http://schemas.microsoft.com/office/drawing/2014/main" id="{43562534-B73C-4546-A19E-70750509B4C9}"/>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81" name="Rectangle 80">
              <a:extLst>
                <a:ext uri="{FF2B5EF4-FFF2-40B4-BE49-F238E27FC236}">
                  <a16:creationId xmlns:a16="http://schemas.microsoft.com/office/drawing/2014/main" id="{3B10FAE3-3225-5A4B-A96F-0EA58F069466}"/>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82" name="Text Placeholder 5">
            <a:extLst>
              <a:ext uri="{FF2B5EF4-FFF2-40B4-BE49-F238E27FC236}">
                <a16:creationId xmlns:a16="http://schemas.microsoft.com/office/drawing/2014/main" id="{955B88AE-D9DC-A142-92B9-BD8FD47221E8}"/>
              </a:ext>
            </a:extLst>
          </p:cNvPr>
          <p:cNvSpPr>
            <a:spLocks noGrp="1"/>
          </p:cNvSpPr>
          <p:nvPr>
            <p:ph type="body" sz="quarter" idx="25" hasCustomPrompt="1"/>
          </p:nvPr>
        </p:nvSpPr>
        <p:spPr>
          <a:xfrm>
            <a:off x="8449417"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83" name="Text Placeholder 5">
            <a:extLst>
              <a:ext uri="{FF2B5EF4-FFF2-40B4-BE49-F238E27FC236}">
                <a16:creationId xmlns:a16="http://schemas.microsoft.com/office/drawing/2014/main" id="{C0530B16-91A0-E448-BFB9-C0892D44358C}"/>
              </a:ext>
            </a:extLst>
          </p:cNvPr>
          <p:cNvSpPr>
            <a:spLocks noGrp="1"/>
          </p:cNvSpPr>
          <p:nvPr>
            <p:ph type="body" sz="quarter" idx="26" hasCustomPrompt="1"/>
          </p:nvPr>
        </p:nvSpPr>
        <p:spPr>
          <a:xfrm>
            <a:off x="9171285"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84" name="Text Placeholder 5">
            <a:extLst>
              <a:ext uri="{FF2B5EF4-FFF2-40B4-BE49-F238E27FC236}">
                <a16:creationId xmlns:a16="http://schemas.microsoft.com/office/drawing/2014/main" id="{DEEAB10F-808C-BE44-9EEC-0870A99DC4F1}"/>
              </a:ext>
            </a:extLst>
          </p:cNvPr>
          <p:cNvSpPr>
            <a:spLocks noGrp="1"/>
          </p:cNvSpPr>
          <p:nvPr>
            <p:ph type="body" sz="quarter" idx="27" hasCustomPrompt="1"/>
          </p:nvPr>
        </p:nvSpPr>
        <p:spPr>
          <a:xfrm>
            <a:off x="9171285"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grpSp>
        <p:nvGrpSpPr>
          <p:cNvPr id="85" name="Group 84">
            <a:extLst>
              <a:ext uri="{FF2B5EF4-FFF2-40B4-BE49-F238E27FC236}">
                <a16:creationId xmlns:a16="http://schemas.microsoft.com/office/drawing/2014/main" id="{3B0D2835-FA53-0845-8278-1FA097939D5C}"/>
              </a:ext>
            </a:extLst>
          </p:cNvPr>
          <p:cNvGrpSpPr/>
          <p:nvPr userDrawn="1"/>
        </p:nvGrpSpPr>
        <p:grpSpPr>
          <a:xfrm>
            <a:off x="8341004" y="5034562"/>
            <a:ext cx="701662" cy="701770"/>
            <a:chOff x="9144000" y="1433513"/>
            <a:chExt cx="1408161" cy="1408161"/>
          </a:xfrm>
        </p:grpSpPr>
        <p:sp>
          <p:nvSpPr>
            <p:cNvPr id="86" name="Oval 85">
              <a:extLst>
                <a:ext uri="{FF2B5EF4-FFF2-40B4-BE49-F238E27FC236}">
                  <a16:creationId xmlns:a16="http://schemas.microsoft.com/office/drawing/2014/main" id="{08190A26-F816-FA4E-A13D-3B70B7444C5B}"/>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87" name="Rectangle 86">
              <a:extLst>
                <a:ext uri="{FF2B5EF4-FFF2-40B4-BE49-F238E27FC236}">
                  <a16:creationId xmlns:a16="http://schemas.microsoft.com/office/drawing/2014/main" id="{F5963233-642E-344F-BB87-EDF12F2F9A90}"/>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88" name="Text Placeholder 5">
            <a:extLst>
              <a:ext uri="{FF2B5EF4-FFF2-40B4-BE49-F238E27FC236}">
                <a16:creationId xmlns:a16="http://schemas.microsoft.com/office/drawing/2014/main" id="{C237314B-1AF1-6241-BADA-B59CA445651D}"/>
              </a:ext>
            </a:extLst>
          </p:cNvPr>
          <p:cNvSpPr>
            <a:spLocks noGrp="1"/>
          </p:cNvSpPr>
          <p:nvPr>
            <p:ph type="body" sz="quarter" idx="28" hasCustomPrompt="1"/>
          </p:nvPr>
        </p:nvSpPr>
        <p:spPr>
          <a:xfrm>
            <a:off x="8449417" y="508195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89" name="Text Placeholder 5">
            <a:extLst>
              <a:ext uri="{FF2B5EF4-FFF2-40B4-BE49-F238E27FC236}">
                <a16:creationId xmlns:a16="http://schemas.microsoft.com/office/drawing/2014/main" id="{616C11EC-C699-E14B-AE7A-3E2FA247C7E6}"/>
              </a:ext>
            </a:extLst>
          </p:cNvPr>
          <p:cNvSpPr>
            <a:spLocks noGrp="1"/>
          </p:cNvSpPr>
          <p:nvPr>
            <p:ph type="body" sz="quarter" idx="29" hasCustomPrompt="1"/>
          </p:nvPr>
        </p:nvSpPr>
        <p:spPr>
          <a:xfrm>
            <a:off x="9171285"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90" name="Text Placeholder 5">
            <a:extLst>
              <a:ext uri="{FF2B5EF4-FFF2-40B4-BE49-F238E27FC236}">
                <a16:creationId xmlns:a16="http://schemas.microsoft.com/office/drawing/2014/main" id="{50D3CB6A-DDAE-C94A-AEF6-EB70E35BBE22}"/>
              </a:ext>
            </a:extLst>
          </p:cNvPr>
          <p:cNvSpPr>
            <a:spLocks noGrp="1"/>
          </p:cNvSpPr>
          <p:nvPr>
            <p:ph type="body" sz="quarter" idx="30" hasCustomPrompt="1"/>
          </p:nvPr>
        </p:nvSpPr>
        <p:spPr>
          <a:xfrm>
            <a:off x="9171285"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59694667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_Numbered list - 6 items">
    <p:spTree>
      <p:nvGrpSpPr>
        <p:cNvPr id="1" name=""/>
        <p:cNvGrpSpPr/>
        <p:nvPr/>
      </p:nvGrpSpPr>
      <p:grpSpPr>
        <a:xfrm>
          <a:off x="0" y="0"/>
          <a:ext cx="0" cy="0"/>
          <a:chOff x="0" y="0"/>
          <a:chExt cx="0" cy="0"/>
        </a:xfrm>
      </p:grpSpPr>
      <p:sp>
        <p:nvSpPr>
          <p:cNvPr id="5" name="Rectangle 4"/>
          <p:cNvSpPr/>
          <p:nvPr userDrawn="1"/>
        </p:nvSpPr>
        <p:spPr>
          <a:xfrm>
            <a:off x="0" y="-1058"/>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1" y="2884236"/>
            <a:ext cx="3556042" cy="1089529"/>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grpSp>
        <p:nvGrpSpPr>
          <p:cNvPr id="55" name="Group 54">
            <a:extLst>
              <a:ext uri="{FF2B5EF4-FFF2-40B4-BE49-F238E27FC236}">
                <a16:creationId xmlns:a16="http://schemas.microsoft.com/office/drawing/2014/main" id="{C08BCDCB-B2C5-7944-8C82-63754FA26D64}"/>
              </a:ext>
            </a:extLst>
          </p:cNvPr>
          <p:cNvGrpSpPr/>
          <p:nvPr userDrawn="1"/>
        </p:nvGrpSpPr>
        <p:grpSpPr>
          <a:xfrm>
            <a:off x="5115986" y="1155081"/>
            <a:ext cx="701662" cy="701770"/>
            <a:chOff x="9144000" y="1433513"/>
            <a:chExt cx="1408161" cy="1408161"/>
          </a:xfrm>
        </p:grpSpPr>
        <p:sp>
          <p:nvSpPr>
            <p:cNvPr id="56" name="Oval 55">
              <a:extLst>
                <a:ext uri="{FF2B5EF4-FFF2-40B4-BE49-F238E27FC236}">
                  <a16:creationId xmlns:a16="http://schemas.microsoft.com/office/drawing/2014/main" id="{D8EB91DF-A9D6-6945-9744-2EE37E02BDDE}"/>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57" name="Rectangle 56">
              <a:extLst>
                <a:ext uri="{FF2B5EF4-FFF2-40B4-BE49-F238E27FC236}">
                  <a16:creationId xmlns:a16="http://schemas.microsoft.com/office/drawing/2014/main" id="{1FADD8A2-920C-4243-84E9-C539B229257D}"/>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8" name="Text Placeholder 5">
            <a:extLst>
              <a:ext uri="{FF2B5EF4-FFF2-40B4-BE49-F238E27FC236}">
                <a16:creationId xmlns:a16="http://schemas.microsoft.com/office/drawing/2014/main" id="{D579FF66-16E2-C148-9C1A-21C0E5E0B837}"/>
              </a:ext>
            </a:extLst>
          </p:cNvPr>
          <p:cNvSpPr>
            <a:spLocks noGrp="1"/>
          </p:cNvSpPr>
          <p:nvPr>
            <p:ph type="body" sz="quarter" idx="15" hasCustomPrompt="1"/>
          </p:nvPr>
        </p:nvSpPr>
        <p:spPr>
          <a:xfrm>
            <a:off x="5224399"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59" name="Text Placeholder 5">
            <a:extLst>
              <a:ext uri="{FF2B5EF4-FFF2-40B4-BE49-F238E27FC236}">
                <a16:creationId xmlns:a16="http://schemas.microsoft.com/office/drawing/2014/main" id="{DAC5F22B-92B1-DA40-90A0-2236D5EE84F5}"/>
              </a:ext>
            </a:extLst>
          </p:cNvPr>
          <p:cNvSpPr>
            <a:spLocks noGrp="1"/>
          </p:cNvSpPr>
          <p:nvPr>
            <p:ph type="body" sz="quarter" idx="12" hasCustomPrompt="1"/>
          </p:nvPr>
        </p:nvSpPr>
        <p:spPr>
          <a:xfrm>
            <a:off x="5946267"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60" name="Text Placeholder 5">
            <a:extLst>
              <a:ext uri="{FF2B5EF4-FFF2-40B4-BE49-F238E27FC236}">
                <a16:creationId xmlns:a16="http://schemas.microsoft.com/office/drawing/2014/main" id="{4E30A391-A7C6-794A-8C10-89496053D08B}"/>
              </a:ext>
            </a:extLst>
          </p:cNvPr>
          <p:cNvSpPr>
            <a:spLocks noGrp="1"/>
          </p:cNvSpPr>
          <p:nvPr>
            <p:ph type="body" sz="quarter" idx="14" hasCustomPrompt="1"/>
          </p:nvPr>
        </p:nvSpPr>
        <p:spPr>
          <a:xfrm>
            <a:off x="5946267" y="890880"/>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grpSp>
        <p:nvGrpSpPr>
          <p:cNvPr id="61" name="Group 60">
            <a:extLst>
              <a:ext uri="{FF2B5EF4-FFF2-40B4-BE49-F238E27FC236}">
                <a16:creationId xmlns:a16="http://schemas.microsoft.com/office/drawing/2014/main" id="{B67ACCA9-97F9-694E-B2AB-BA8A6C8EBAC3}"/>
              </a:ext>
            </a:extLst>
          </p:cNvPr>
          <p:cNvGrpSpPr/>
          <p:nvPr userDrawn="1"/>
        </p:nvGrpSpPr>
        <p:grpSpPr>
          <a:xfrm>
            <a:off x="5115986" y="3094822"/>
            <a:ext cx="701662" cy="701770"/>
            <a:chOff x="9144000" y="1433513"/>
            <a:chExt cx="1408161" cy="1408161"/>
          </a:xfrm>
        </p:grpSpPr>
        <p:sp>
          <p:nvSpPr>
            <p:cNvPr id="62" name="Oval 61">
              <a:extLst>
                <a:ext uri="{FF2B5EF4-FFF2-40B4-BE49-F238E27FC236}">
                  <a16:creationId xmlns:a16="http://schemas.microsoft.com/office/drawing/2014/main" id="{71D2D0C0-E5C9-F04A-917B-DB46DC7CD988}"/>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63" name="Rectangle 62">
              <a:extLst>
                <a:ext uri="{FF2B5EF4-FFF2-40B4-BE49-F238E27FC236}">
                  <a16:creationId xmlns:a16="http://schemas.microsoft.com/office/drawing/2014/main" id="{97254EAB-9596-CA40-BF7A-4DF46E0F1FB4}"/>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64" name="Text Placeholder 5">
            <a:extLst>
              <a:ext uri="{FF2B5EF4-FFF2-40B4-BE49-F238E27FC236}">
                <a16:creationId xmlns:a16="http://schemas.microsoft.com/office/drawing/2014/main" id="{FD282C89-0701-D244-A03A-58D60A8BB69C}"/>
              </a:ext>
            </a:extLst>
          </p:cNvPr>
          <p:cNvSpPr>
            <a:spLocks noGrp="1"/>
          </p:cNvSpPr>
          <p:nvPr>
            <p:ph type="body" sz="quarter" idx="16" hasCustomPrompt="1"/>
          </p:nvPr>
        </p:nvSpPr>
        <p:spPr>
          <a:xfrm>
            <a:off x="5224399"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65" name="Text Placeholder 5">
            <a:extLst>
              <a:ext uri="{FF2B5EF4-FFF2-40B4-BE49-F238E27FC236}">
                <a16:creationId xmlns:a16="http://schemas.microsoft.com/office/drawing/2014/main" id="{33F91573-F1CC-4A47-9877-1F3873706BEF}"/>
              </a:ext>
            </a:extLst>
          </p:cNvPr>
          <p:cNvSpPr>
            <a:spLocks noGrp="1"/>
          </p:cNvSpPr>
          <p:nvPr>
            <p:ph type="body" sz="quarter" idx="17" hasCustomPrompt="1"/>
          </p:nvPr>
        </p:nvSpPr>
        <p:spPr>
          <a:xfrm>
            <a:off x="5946267"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66" name="Text Placeholder 5">
            <a:extLst>
              <a:ext uri="{FF2B5EF4-FFF2-40B4-BE49-F238E27FC236}">
                <a16:creationId xmlns:a16="http://schemas.microsoft.com/office/drawing/2014/main" id="{D699EF6D-C3FB-2A4C-B223-E3C4A7D03620}"/>
              </a:ext>
            </a:extLst>
          </p:cNvPr>
          <p:cNvSpPr>
            <a:spLocks noGrp="1"/>
          </p:cNvSpPr>
          <p:nvPr>
            <p:ph type="body" sz="quarter" idx="18" hasCustomPrompt="1"/>
          </p:nvPr>
        </p:nvSpPr>
        <p:spPr>
          <a:xfrm>
            <a:off x="5946267"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grpSp>
        <p:nvGrpSpPr>
          <p:cNvPr id="67" name="Group 66">
            <a:extLst>
              <a:ext uri="{FF2B5EF4-FFF2-40B4-BE49-F238E27FC236}">
                <a16:creationId xmlns:a16="http://schemas.microsoft.com/office/drawing/2014/main" id="{9339C8C9-E9DB-7942-9D96-4D874B81CBD9}"/>
              </a:ext>
            </a:extLst>
          </p:cNvPr>
          <p:cNvGrpSpPr/>
          <p:nvPr userDrawn="1"/>
        </p:nvGrpSpPr>
        <p:grpSpPr>
          <a:xfrm>
            <a:off x="5115986" y="5034562"/>
            <a:ext cx="701662" cy="701770"/>
            <a:chOff x="9144000" y="1433513"/>
            <a:chExt cx="1408161" cy="1408161"/>
          </a:xfrm>
        </p:grpSpPr>
        <p:sp>
          <p:nvSpPr>
            <p:cNvPr id="68" name="Oval 67">
              <a:extLst>
                <a:ext uri="{FF2B5EF4-FFF2-40B4-BE49-F238E27FC236}">
                  <a16:creationId xmlns:a16="http://schemas.microsoft.com/office/drawing/2014/main" id="{2D8901BB-2870-F746-814E-C1CC49386A02}"/>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accent6"/>
                </a:solidFill>
              </a:endParaRPr>
            </a:p>
          </p:txBody>
        </p:sp>
        <p:sp>
          <p:nvSpPr>
            <p:cNvPr id="69" name="Rectangle 68">
              <a:extLst>
                <a:ext uri="{FF2B5EF4-FFF2-40B4-BE49-F238E27FC236}">
                  <a16:creationId xmlns:a16="http://schemas.microsoft.com/office/drawing/2014/main" id="{210D1D1D-11E6-B345-9C48-FBCFC02DE3DF}"/>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70" name="Text Placeholder 5">
            <a:extLst>
              <a:ext uri="{FF2B5EF4-FFF2-40B4-BE49-F238E27FC236}">
                <a16:creationId xmlns:a16="http://schemas.microsoft.com/office/drawing/2014/main" id="{FE6DACCA-3C44-574B-89C1-C2B710BE3637}"/>
              </a:ext>
            </a:extLst>
          </p:cNvPr>
          <p:cNvSpPr>
            <a:spLocks noGrp="1"/>
          </p:cNvSpPr>
          <p:nvPr>
            <p:ph type="body" sz="quarter" idx="19" hasCustomPrompt="1"/>
          </p:nvPr>
        </p:nvSpPr>
        <p:spPr>
          <a:xfrm>
            <a:off x="5224399" y="5081956"/>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71" name="Text Placeholder 5">
            <a:extLst>
              <a:ext uri="{FF2B5EF4-FFF2-40B4-BE49-F238E27FC236}">
                <a16:creationId xmlns:a16="http://schemas.microsoft.com/office/drawing/2014/main" id="{89288AD7-6347-AE49-8777-7FFE9D3459CF}"/>
              </a:ext>
            </a:extLst>
          </p:cNvPr>
          <p:cNvSpPr>
            <a:spLocks noGrp="1"/>
          </p:cNvSpPr>
          <p:nvPr>
            <p:ph type="body" sz="quarter" idx="20" hasCustomPrompt="1"/>
          </p:nvPr>
        </p:nvSpPr>
        <p:spPr>
          <a:xfrm>
            <a:off x="5946267"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72" name="Text Placeholder 5">
            <a:extLst>
              <a:ext uri="{FF2B5EF4-FFF2-40B4-BE49-F238E27FC236}">
                <a16:creationId xmlns:a16="http://schemas.microsoft.com/office/drawing/2014/main" id="{F6C306C5-EA83-284C-978D-3A2FDA71051B}"/>
              </a:ext>
            </a:extLst>
          </p:cNvPr>
          <p:cNvSpPr>
            <a:spLocks noGrp="1"/>
          </p:cNvSpPr>
          <p:nvPr>
            <p:ph type="body" sz="quarter" idx="21" hasCustomPrompt="1"/>
          </p:nvPr>
        </p:nvSpPr>
        <p:spPr>
          <a:xfrm>
            <a:off x="5946267"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grpSp>
        <p:nvGrpSpPr>
          <p:cNvPr id="73" name="Group 72">
            <a:extLst>
              <a:ext uri="{FF2B5EF4-FFF2-40B4-BE49-F238E27FC236}">
                <a16:creationId xmlns:a16="http://schemas.microsoft.com/office/drawing/2014/main" id="{391F70A1-CD84-5842-BA0C-70807630E123}"/>
              </a:ext>
            </a:extLst>
          </p:cNvPr>
          <p:cNvGrpSpPr/>
          <p:nvPr userDrawn="1"/>
        </p:nvGrpSpPr>
        <p:grpSpPr>
          <a:xfrm>
            <a:off x="8341004" y="1155081"/>
            <a:ext cx="701662" cy="701770"/>
            <a:chOff x="9144000" y="1433513"/>
            <a:chExt cx="1408161" cy="1408161"/>
          </a:xfrm>
        </p:grpSpPr>
        <p:sp>
          <p:nvSpPr>
            <p:cNvPr id="74" name="Oval 73">
              <a:extLst>
                <a:ext uri="{FF2B5EF4-FFF2-40B4-BE49-F238E27FC236}">
                  <a16:creationId xmlns:a16="http://schemas.microsoft.com/office/drawing/2014/main" id="{437C8B21-DB7A-FE45-A981-A33FF7006135}"/>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75" name="Rectangle 74">
              <a:extLst>
                <a:ext uri="{FF2B5EF4-FFF2-40B4-BE49-F238E27FC236}">
                  <a16:creationId xmlns:a16="http://schemas.microsoft.com/office/drawing/2014/main" id="{F8640101-DCDB-C94D-A5AC-C3D6942D7CE9}"/>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76" name="Text Placeholder 5">
            <a:extLst>
              <a:ext uri="{FF2B5EF4-FFF2-40B4-BE49-F238E27FC236}">
                <a16:creationId xmlns:a16="http://schemas.microsoft.com/office/drawing/2014/main" id="{745518FC-BD90-164C-8158-EE408BB49766}"/>
              </a:ext>
            </a:extLst>
          </p:cNvPr>
          <p:cNvSpPr>
            <a:spLocks noGrp="1"/>
          </p:cNvSpPr>
          <p:nvPr>
            <p:ph type="body" sz="quarter" idx="22" hasCustomPrompt="1"/>
          </p:nvPr>
        </p:nvSpPr>
        <p:spPr>
          <a:xfrm>
            <a:off x="8449417"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77" name="Text Placeholder 5">
            <a:extLst>
              <a:ext uri="{FF2B5EF4-FFF2-40B4-BE49-F238E27FC236}">
                <a16:creationId xmlns:a16="http://schemas.microsoft.com/office/drawing/2014/main" id="{EBC5F8C7-A77A-1541-BC36-5C363E5FCFB0}"/>
              </a:ext>
            </a:extLst>
          </p:cNvPr>
          <p:cNvSpPr>
            <a:spLocks noGrp="1"/>
          </p:cNvSpPr>
          <p:nvPr>
            <p:ph type="body" sz="quarter" idx="23" hasCustomPrompt="1"/>
          </p:nvPr>
        </p:nvSpPr>
        <p:spPr>
          <a:xfrm>
            <a:off x="9171285"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78" name="Text Placeholder 5">
            <a:extLst>
              <a:ext uri="{FF2B5EF4-FFF2-40B4-BE49-F238E27FC236}">
                <a16:creationId xmlns:a16="http://schemas.microsoft.com/office/drawing/2014/main" id="{74C7C24E-506E-A541-B4BD-B1A71610AF5C}"/>
              </a:ext>
            </a:extLst>
          </p:cNvPr>
          <p:cNvSpPr>
            <a:spLocks noGrp="1"/>
          </p:cNvSpPr>
          <p:nvPr>
            <p:ph type="body" sz="quarter" idx="24" hasCustomPrompt="1"/>
          </p:nvPr>
        </p:nvSpPr>
        <p:spPr>
          <a:xfrm>
            <a:off x="9171285" y="890880"/>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grpSp>
        <p:nvGrpSpPr>
          <p:cNvPr id="79" name="Group 78">
            <a:extLst>
              <a:ext uri="{FF2B5EF4-FFF2-40B4-BE49-F238E27FC236}">
                <a16:creationId xmlns:a16="http://schemas.microsoft.com/office/drawing/2014/main" id="{43A0F543-B488-C345-95F0-6D392FCD20F5}"/>
              </a:ext>
            </a:extLst>
          </p:cNvPr>
          <p:cNvGrpSpPr/>
          <p:nvPr userDrawn="1"/>
        </p:nvGrpSpPr>
        <p:grpSpPr>
          <a:xfrm>
            <a:off x="8341004" y="3094822"/>
            <a:ext cx="701662" cy="701770"/>
            <a:chOff x="9144000" y="1433513"/>
            <a:chExt cx="1408161" cy="1408161"/>
          </a:xfrm>
        </p:grpSpPr>
        <p:sp>
          <p:nvSpPr>
            <p:cNvPr id="80" name="Oval 79">
              <a:extLst>
                <a:ext uri="{FF2B5EF4-FFF2-40B4-BE49-F238E27FC236}">
                  <a16:creationId xmlns:a16="http://schemas.microsoft.com/office/drawing/2014/main" id="{8862D1D2-FA6D-3441-BE0B-ED6165C1D665}"/>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81" name="Rectangle 80">
              <a:extLst>
                <a:ext uri="{FF2B5EF4-FFF2-40B4-BE49-F238E27FC236}">
                  <a16:creationId xmlns:a16="http://schemas.microsoft.com/office/drawing/2014/main" id="{7D00FE22-9720-7244-B4E0-5625611CF2F8}"/>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82" name="Text Placeholder 5">
            <a:extLst>
              <a:ext uri="{FF2B5EF4-FFF2-40B4-BE49-F238E27FC236}">
                <a16:creationId xmlns:a16="http://schemas.microsoft.com/office/drawing/2014/main" id="{BD5BB51F-6DBF-EA4D-A9F7-0AB83D7526EF}"/>
              </a:ext>
            </a:extLst>
          </p:cNvPr>
          <p:cNvSpPr>
            <a:spLocks noGrp="1"/>
          </p:cNvSpPr>
          <p:nvPr>
            <p:ph type="body" sz="quarter" idx="25" hasCustomPrompt="1"/>
          </p:nvPr>
        </p:nvSpPr>
        <p:spPr>
          <a:xfrm>
            <a:off x="8449417"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83" name="Text Placeholder 5">
            <a:extLst>
              <a:ext uri="{FF2B5EF4-FFF2-40B4-BE49-F238E27FC236}">
                <a16:creationId xmlns:a16="http://schemas.microsoft.com/office/drawing/2014/main" id="{C44F9E60-CCA6-0F4A-9DC0-54AF0FF394FC}"/>
              </a:ext>
            </a:extLst>
          </p:cNvPr>
          <p:cNvSpPr>
            <a:spLocks noGrp="1"/>
          </p:cNvSpPr>
          <p:nvPr>
            <p:ph type="body" sz="quarter" idx="26" hasCustomPrompt="1"/>
          </p:nvPr>
        </p:nvSpPr>
        <p:spPr>
          <a:xfrm>
            <a:off x="9171285"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84" name="Text Placeholder 5">
            <a:extLst>
              <a:ext uri="{FF2B5EF4-FFF2-40B4-BE49-F238E27FC236}">
                <a16:creationId xmlns:a16="http://schemas.microsoft.com/office/drawing/2014/main" id="{DA78A3E0-D462-9A49-92FA-0C131471090D}"/>
              </a:ext>
            </a:extLst>
          </p:cNvPr>
          <p:cNvSpPr>
            <a:spLocks noGrp="1"/>
          </p:cNvSpPr>
          <p:nvPr>
            <p:ph type="body" sz="quarter" idx="27" hasCustomPrompt="1"/>
          </p:nvPr>
        </p:nvSpPr>
        <p:spPr>
          <a:xfrm>
            <a:off x="9171285"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grpSp>
        <p:nvGrpSpPr>
          <p:cNvPr id="85" name="Group 84">
            <a:extLst>
              <a:ext uri="{FF2B5EF4-FFF2-40B4-BE49-F238E27FC236}">
                <a16:creationId xmlns:a16="http://schemas.microsoft.com/office/drawing/2014/main" id="{7CED7BCA-10CA-8E42-9E99-CEB1C421EFDA}"/>
              </a:ext>
            </a:extLst>
          </p:cNvPr>
          <p:cNvGrpSpPr/>
          <p:nvPr userDrawn="1"/>
        </p:nvGrpSpPr>
        <p:grpSpPr>
          <a:xfrm>
            <a:off x="8341004" y="5034562"/>
            <a:ext cx="701662" cy="701770"/>
            <a:chOff x="9144000" y="1433513"/>
            <a:chExt cx="1408161" cy="1408161"/>
          </a:xfrm>
        </p:grpSpPr>
        <p:sp>
          <p:nvSpPr>
            <p:cNvPr id="86" name="Oval 85">
              <a:extLst>
                <a:ext uri="{FF2B5EF4-FFF2-40B4-BE49-F238E27FC236}">
                  <a16:creationId xmlns:a16="http://schemas.microsoft.com/office/drawing/2014/main" id="{60E3CD5A-AAA5-B343-AA6D-92A46D575C1E}"/>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87" name="Rectangle 86">
              <a:extLst>
                <a:ext uri="{FF2B5EF4-FFF2-40B4-BE49-F238E27FC236}">
                  <a16:creationId xmlns:a16="http://schemas.microsoft.com/office/drawing/2014/main" id="{E4D25797-49B9-4948-BA15-33E2844A05AB}"/>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88" name="Text Placeholder 5">
            <a:extLst>
              <a:ext uri="{FF2B5EF4-FFF2-40B4-BE49-F238E27FC236}">
                <a16:creationId xmlns:a16="http://schemas.microsoft.com/office/drawing/2014/main" id="{6BBD1E3A-BB6E-A944-9664-9276E9005410}"/>
              </a:ext>
            </a:extLst>
          </p:cNvPr>
          <p:cNvSpPr>
            <a:spLocks noGrp="1"/>
          </p:cNvSpPr>
          <p:nvPr>
            <p:ph type="body" sz="quarter" idx="28" hasCustomPrompt="1"/>
          </p:nvPr>
        </p:nvSpPr>
        <p:spPr>
          <a:xfrm>
            <a:off x="8449417" y="508195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89" name="Text Placeholder 5">
            <a:extLst>
              <a:ext uri="{FF2B5EF4-FFF2-40B4-BE49-F238E27FC236}">
                <a16:creationId xmlns:a16="http://schemas.microsoft.com/office/drawing/2014/main" id="{1FC28555-462A-CF41-8E11-7BCC988CC259}"/>
              </a:ext>
            </a:extLst>
          </p:cNvPr>
          <p:cNvSpPr>
            <a:spLocks noGrp="1"/>
          </p:cNvSpPr>
          <p:nvPr>
            <p:ph type="body" sz="quarter" idx="29" hasCustomPrompt="1"/>
          </p:nvPr>
        </p:nvSpPr>
        <p:spPr>
          <a:xfrm>
            <a:off x="9171285"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90" name="Text Placeholder 5">
            <a:extLst>
              <a:ext uri="{FF2B5EF4-FFF2-40B4-BE49-F238E27FC236}">
                <a16:creationId xmlns:a16="http://schemas.microsoft.com/office/drawing/2014/main" id="{426BFBF5-E9CC-8449-B476-C04C15BAB7CB}"/>
              </a:ext>
            </a:extLst>
          </p:cNvPr>
          <p:cNvSpPr>
            <a:spLocks noGrp="1"/>
          </p:cNvSpPr>
          <p:nvPr>
            <p:ph type="body" sz="quarter" idx="30" hasCustomPrompt="1"/>
          </p:nvPr>
        </p:nvSpPr>
        <p:spPr>
          <a:xfrm>
            <a:off x="9171285"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355744150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4_Title and 1 column">
    <p:spTree>
      <p:nvGrpSpPr>
        <p:cNvPr id="1" name=""/>
        <p:cNvGrpSpPr/>
        <p:nvPr/>
      </p:nvGrpSpPr>
      <p:grpSpPr>
        <a:xfrm>
          <a:off x="0" y="0"/>
          <a:ext cx="0" cy="0"/>
          <a:chOff x="0" y="0"/>
          <a:chExt cx="0" cy="0"/>
        </a:xfrm>
      </p:grpSpPr>
      <p:sp>
        <p:nvSpPr>
          <p:cNvPr id="5" name="Rectangle 4"/>
          <p:cNvSpPr/>
          <p:nvPr userDrawn="1"/>
        </p:nvSpPr>
        <p:spPr>
          <a:xfrm>
            <a:off x="0" y="-1058"/>
            <a:ext cx="3625516"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232611" y="2634143"/>
            <a:ext cx="3152273" cy="1588127"/>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4" hasCustomPrompt="1"/>
          </p:nvPr>
        </p:nvSpPr>
        <p:spPr>
          <a:xfrm>
            <a:off x="4483770" y="816244"/>
            <a:ext cx="6761746" cy="646331"/>
          </a:xfrm>
          <a:prstGeom prst="rect">
            <a:avLst/>
          </a:prstGeom>
        </p:spPr>
        <p:txBody>
          <a:bodyPr anchor="b">
            <a:spAutoFit/>
          </a:bodyPr>
          <a:lstStyle>
            <a:lvl1pPr marL="0" indent="0" algn="l">
              <a:lnSpc>
                <a:spcPct val="100000"/>
              </a:lnSpc>
              <a:spcBef>
                <a:spcPts val="0"/>
              </a:spcBef>
              <a:buFontTx/>
              <a:buNone/>
              <a:defRPr sz="3600" b="1">
                <a:solidFill>
                  <a:schemeClr val="tx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8" name="Text Placeholder 5">
            <a:extLst>
              <a:ext uri="{FF2B5EF4-FFF2-40B4-BE49-F238E27FC236}">
                <a16:creationId xmlns:a16="http://schemas.microsoft.com/office/drawing/2014/main" id="{3B306BE8-2630-F444-B259-50474ABACB1D}"/>
              </a:ext>
            </a:extLst>
          </p:cNvPr>
          <p:cNvSpPr>
            <a:spLocks noGrp="1"/>
          </p:cNvSpPr>
          <p:nvPr>
            <p:ph type="body" sz="quarter" idx="10" hasCustomPrompt="1"/>
          </p:nvPr>
        </p:nvSpPr>
        <p:spPr>
          <a:xfrm>
            <a:off x="4483770" y="1600242"/>
            <a:ext cx="6761746"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141147515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5_Title and 1 column">
    <p:spTree>
      <p:nvGrpSpPr>
        <p:cNvPr id="1" name=""/>
        <p:cNvGrpSpPr/>
        <p:nvPr/>
      </p:nvGrpSpPr>
      <p:grpSpPr>
        <a:xfrm>
          <a:off x="0" y="0"/>
          <a:ext cx="0" cy="0"/>
          <a:chOff x="0" y="0"/>
          <a:chExt cx="0" cy="0"/>
        </a:xfrm>
      </p:grpSpPr>
      <p:sp>
        <p:nvSpPr>
          <p:cNvPr id="5" name="Rectangle 4"/>
          <p:cNvSpPr/>
          <p:nvPr userDrawn="1"/>
        </p:nvSpPr>
        <p:spPr>
          <a:xfrm>
            <a:off x="0" y="-1058"/>
            <a:ext cx="3625516"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232611" y="2634142"/>
            <a:ext cx="3152273" cy="1588127"/>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4" hasCustomPrompt="1"/>
          </p:nvPr>
        </p:nvSpPr>
        <p:spPr>
          <a:xfrm>
            <a:off x="4483770" y="816244"/>
            <a:ext cx="6761746" cy="646331"/>
          </a:xfrm>
          <a:prstGeom prst="rect">
            <a:avLst/>
          </a:prstGeom>
        </p:spPr>
        <p:txBody>
          <a:bodyPr anchor="b">
            <a:spAutoFit/>
          </a:bodyPr>
          <a:lstStyle>
            <a:lvl1pPr marL="0" indent="0" algn="l">
              <a:lnSpc>
                <a:spcPct val="100000"/>
              </a:lnSpc>
              <a:spcBef>
                <a:spcPts val="0"/>
              </a:spcBef>
              <a:buFontTx/>
              <a:buNone/>
              <a:defRPr sz="3600"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8" name="Text Placeholder 5">
            <a:extLst>
              <a:ext uri="{FF2B5EF4-FFF2-40B4-BE49-F238E27FC236}">
                <a16:creationId xmlns:a16="http://schemas.microsoft.com/office/drawing/2014/main" id="{EE5B42BE-2A13-9C48-A4B8-ACF81B367891}"/>
              </a:ext>
            </a:extLst>
          </p:cNvPr>
          <p:cNvSpPr>
            <a:spLocks noGrp="1"/>
          </p:cNvSpPr>
          <p:nvPr>
            <p:ph type="body" sz="quarter" idx="10" hasCustomPrompt="1"/>
          </p:nvPr>
        </p:nvSpPr>
        <p:spPr>
          <a:xfrm>
            <a:off x="4483770" y="1600242"/>
            <a:ext cx="6761746"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123456143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6_Title and 1 column">
    <p:spTree>
      <p:nvGrpSpPr>
        <p:cNvPr id="1" name=""/>
        <p:cNvGrpSpPr/>
        <p:nvPr/>
      </p:nvGrpSpPr>
      <p:grpSpPr>
        <a:xfrm>
          <a:off x="0" y="0"/>
          <a:ext cx="0" cy="0"/>
          <a:chOff x="0" y="0"/>
          <a:chExt cx="0" cy="0"/>
        </a:xfrm>
      </p:grpSpPr>
      <p:sp>
        <p:nvSpPr>
          <p:cNvPr id="5" name="Rectangle 4"/>
          <p:cNvSpPr/>
          <p:nvPr userDrawn="1"/>
        </p:nvSpPr>
        <p:spPr>
          <a:xfrm>
            <a:off x="0" y="-1058"/>
            <a:ext cx="3625516" cy="6858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232611" y="2634142"/>
            <a:ext cx="3152273" cy="1588127"/>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4" hasCustomPrompt="1"/>
          </p:nvPr>
        </p:nvSpPr>
        <p:spPr>
          <a:xfrm>
            <a:off x="4483770" y="816244"/>
            <a:ext cx="6761746" cy="646331"/>
          </a:xfrm>
          <a:prstGeom prst="rect">
            <a:avLst/>
          </a:prstGeom>
        </p:spPr>
        <p:txBody>
          <a:bodyPr anchor="b">
            <a:spAutoFit/>
          </a:bodyPr>
          <a:lstStyle>
            <a:lvl1pPr marL="0" indent="0" algn="l">
              <a:lnSpc>
                <a:spcPct val="100000"/>
              </a:lnSpc>
              <a:spcBef>
                <a:spcPts val="0"/>
              </a:spcBef>
              <a:buFontTx/>
              <a:buNone/>
              <a:defRPr sz="3600" b="1">
                <a:solidFill>
                  <a:schemeClr val="accent5"/>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8" name="Text Placeholder 5">
            <a:extLst>
              <a:ext uri="{FF2B5EF4-FFF2-40B4-BE49-F238E27FC236}">
                <a16:creationId xmlns:a16="http://schemas.microsoft.com/office/drawing/2014/main" id="{98AF9C61-7361-0D4C-9360-09C51C401099}"/>
              </a:ext>
            </a:extLst>
          </p:cNvPr>
          <p:cNvSpPr>
            <a:spLocks noGrp="1"/>
          </p:cNvSpPr>
          <p:nvPr>
            <p:ph type="body" sz="quarter" idx="10" hasCustomPrompt="1"/>
          </p:nvPr>
        </p:nvSpPr>
        <p:spPr>
          <a:xfrm>
            <a:off x="4483770" y="1600242"/>
            <a:ext cx="6761746"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85374095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7_Title and 1 column">
    <p:spTree>
      <p:nvGrpSpPr>
        <p:cNvPr id="1" name=""/>
        <p:cNvGrpSpPr/>
        <p:nvPr/>
      </p:nvGrpSpPr>
      <p:grpSpPr>
        <a:xfrm>
          <a:off x="0" y="0"/>
          <a:ext cx="0" cy="0"/>
          <a:chOff x="0" y="0"/>
          <a:chExt cx="0" cy="0"/>
        </a:xfrm>
      </p:grpSpPr>
      <p:sp>
        <p:nvSpPr>
          <p:cNvPr id="5" name="Rectangle 4"/>
          <p:cNvSpPr/>
          <p:nvPr userDrawn="1"/>
        </p:nvSpPr>
        <p:spPr>
          <a:xfrm>
            <a:off x="0" y="-1058"/>
            <a:ext cx="3625516"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232611" y="2634142"/>
            <a:ext cx="3152273" cy="1588127"/>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4" hasCustomPrompt="1"/>
          </p:nvPr>
        </p:nvSpPr>
        <p:spPr>
          <a:xfrm>
            <a:off x="4483770" y="816244"/>
            <a:ext cx="6761746" cy="646331"/>
          </a:xfrm>
          <a:prstGeom prst="rect">
            <a:avLst/>
          </a:prstGeom>
        </p:spPr>
        <p:txBody>
          <a:bodyPr anchor="b">
            <a:spAutoFit/>
          </a:bodyPr>
          <a:lstStyle>
            <a:lvl1pPr marL="0" indent="0" algn="l">
              <a:lnSpc>
                <a:spcPct val="100000"/>
              </a:lnSpc>
              <a:spcBef>
                <a:spcPts val="0"/>
              </a:spcBef>
              <a:buFontTx/>
              <a:buNone/>
              <a:defRPr sz="3600" b="1">
                <a:solidFill>
                  <a:schemeClr val="accent5"/>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8" name="Text Placeholder 5">
            <a:extLst>
              <a:ext uri="{FF2B5EF4-FFF2-40B4-BE49-F238E27FC236}">
                <a16:creationId xmlns:a16="http://schemas.microsoft.com/office/drawing/2014/main" id="{E75E1CDD-B629-D34F-920F-3EA5D9CF7D56}"/>
              </a:ext>
            </a:extLst>
          </p:cNvPr>
          <p:cNvSpPr>
            <a:spLocks noGrp="1"/>
          </p:cNvSpPr>
          <p:nvPr>
            <p:ph type="body" sz="quarter" idx="10" hasCustomPrompt="1"/>
          </p:nvPr>
        </p:nvSpPr>
        <p:spPr>
          <a:xfrm>
            <a:off x="4483770" y="1600242"/>
            <a:ext cx="6761746"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183773997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Title and 1 column">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4" y="2883706"/>
            <a:ext cx="4066677" cy="1089529"/>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4" hasCustomPrompt="1"/>
          </p:nvPr>
        </p:nvSpPr>
        <p:spPr>
          <a:xfrm>
            <a:off x="7446433" y="2198019"/>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6"/>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8" name="Text Placeholder 5">
            <a:extLst>
              <a:ext uri="{FF2B5EF4-FFF2-40B4-BE49-F238E27FC236}">
                <a16:creationId xmlns:a16="http://schemas.microsoft.com/office/drawing/2014/main" id="{874F3B13-81D2-9846-8871-176D3192052E}"/>
              </a:ext>
            </a:extLst>
          </p:cNvPr>
          <p:cNvSpPr>
            <a:spLocks noGrp="1"/>
          </p:cNvSpPr>
          <p:nvPr>
            <p:ph type="body" sz="quarter" idx="10" hasCustomPrompt="1"/>
          </p:nvPr>
        </p:nvSpPr>
        <p:spPr>
          <a:xfrm>
            <a:off x="7446434" y="271145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27311763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esentation Title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5F914D-FDF8-D54A-9B57-75CCA0BD8C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94798" y="5070687"/>
            <a:ext cx="2047149" cy="1066887"/>
          </a:xfrm>
          <a:prstGeom prst="rect">
            <a:avLst/>
          </a:prstGeom>
        </p:spPr>
      </p:pic>
      <p:sp>
        <p:nvSpPr>
          <p:cNvPr id="5" name="Title 1">
            <a:extLst>
              <a:ext uri="{FF2B5EF4-FFF2-40B4-BE49-F238E27FC236}">
                <a16:creationId xmlns:a16="http://schemas.microsoft.com/office/drawing/2014/main" id="{0338351D-CB0E-1140-AF32-2C08540C0A80}"/>
              </a:ext>
            </a:extLst>
          </p:cNvPr>
          <p:cNvSpPr>
            <a:spLocks noGrp="1"/>
          </p:cNvSpPr>
          <p:nvPr>
            <p:ph type="title" hasCustomPrompt="1"/>
          </p:nvPr>
        </p:nvSpPr>
        <p:spPr>
          <a:xfrm>
            <a:off x="850054" y="820633"/>
            <a:ext cx="10491893" cy="1939121"/>
          </a:xfrm>
        </p:spPr>
        <p:txBody>
          <a:bodyPr wrap="square" anchor="t" anchorCtr="0">
            <a:spAutoFit/>
          </a:bodyPr>
          <a:lstStyle>
            <a:lvl1pPr algn="l">
              <a:defRPr sz="6667">
                <a:solidFill>
                  <a:schemeClr val="bg1"/>
                </a:solidFill>
              </a:defRPr>
            </a:lvl1pPr>
          </a:lstStyle>
          <a:p>
            <a:r>
              <a:rPr kumimoji="1" lang="en-US" altLang="ja-JP" dirty="0"/>
              <a:t>Presentation</a:t>
            </a:r>
            <a:br>
              <a:rPr kumimoji="1" lang="en-US" altLang="ja-JP" dirty="0"/>
            </a:br>
            <a:r>
              <a:rPr kumimoji="1" lang="en-US" altLang="ja-JP" dirty="0"/>
              <a:t>Title Here</a:t>
            </a:r>
            <a:endParaRPr kumimoji="1" lang="ja-JP" altLang="en-US" dirty="0"/>
          </a:p>
        </p:txBody>
      </p:sp>
      <p:sp>
        <p:nvSpPr>
          <p:cNvPr id="6" name="Text Placeholder 5">
            <a:extLst>
              <a:ext uri="{FF2B5EF4-FFF2-40B4-BE49-F238E27FC236}">
                <a16:creationId xmlns:a16="http://schemas.microsoft.com/office/drawing/2014/main" id="{CEC2CAE0-97F3-234E-8049-6958069C4CF8}"/>
              </a:ext>
            </a:extLst>
          </p:cNvPr>
          <p:cNvSpPr>
            <a:spLocks noGrp="1"/>
          </p:cNvSpPr>
          <p:nvPr>
            <p:ph type="body" sz="quarter" idx="12" hasCustomPrompt="1"/>
          </p:nvPr>
        </p:nvSpPr>
        <p:spPr>
          <a:xfrm>
            <a:off x="850053" y="5749840"/>
            <a:ext cx="7630160" cy="387735"/>
          </a:xfrm>
          <a:prstGeom prst="rect">
            <a:avLst/>
          </a:prstGeom>
        </p:spPr>
        <p:txBody>
          <a:bodyPr wrap="square" anchor="b" anchorCtr="0">
            <a:spAutoFit/>
          </a:bodyPr>
          <a:lstStyle>
            <a:lvl1pPr marL="0" indent="0" algn="l">
              <a:spcBef>
                <a:spcPts val="0"/>
              </a:spcBef>
              <a:buFontTx/>
              <a:buNone/>
              <a:defRPr b="0">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Presenter Name, Title</a:t>
            </a:r>
            <a:endParaRPr kumimoji="1" lang="ja-JP" altLang="en-US" dirty="0"/>
          </a:p>
        </p:txBody>
      </p:sp>
    </p:spTree>
    <p:extLst>
      <p:ext uri="{BB962C8B-B14F-4D97-AF65-F5344CB8AC3E}">
        <p14:creationId xmlns:p14="http://schemas.microsoft.com/office/powerpoint/2010/main" val="334829326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2_Title and 1 column">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4" y="2883706"/>
            <a:ext cx="4066677" cy="1089529"/>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4" hasCustomPrompt="1"/>
          </p:nvPr>
        </p:nvSpPr>
        <p:spPr>
          <a:xfrm>
            <a:off x="7446433" y="2198019"/>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8" name="Text Placeholder 5">
            <a:extLst>
              <a:ext uri="{FF2B5EF4-FFF2-40B4-BE49-F238E27FC236}">
                <a16:creationId xmlns:a16="http://schemas.microsoft.com/office/drawing/2014/main" id="{98D3F106-3252-CA49-B23B-A433CA750D3C}"/>
              </a:ext>
            </a:extLst>
          </p:cNvPr>
          <p:cNvSpPr>
            <a:spLocks noGrp="1"/>
          </p:cNvSpPr>
          <p:nvPr>
            <p:ph type="body" sz="quarter" idx="10" hasCustomPrompt="1"/>
          </p:nvPr>
        </p:nvSpPr>
        <p:spPr>
          <a:xfrm>
            <a:off x="7446434" y="271145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163839072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and 1 column">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4" y="2883706"/>
            <a:ext cx="4066677" cy="1089529"/>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4" hasCustomPrompt="1"/>
          </p:nvPr>
        </p:nvSpPr>
        <p:spPr>
          <a:xfrm>
            <a:off x="7446433" y="2198019"/>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5"/>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8" name="Text Placeholder 5">
            <a:extLst>
              <a:ext uri="{FF2B5EF4-FFF2-40B4-BE49-F238E27FC236}">
                <a16:creationId xmlns:a16="http://schemas.microsoft.com/office/drawing/2014/main" id="{A7C85B78-3EEA-CE41-B95F-C277BDB5DB4B}"/>
              </a:ext>
            </a:extLst>
          </p:cNvPr>
          <p:cNvSpPr>
            <a:spLocks noGrp="1"/>
          </p:cNvSpPr>
          <p:nvPr>
            <p:ph type="body" sz="quarter" idx="10" hasCustomPrompt="1"/>
          </p:nvPr>
        </p:nvSpPr>
        <p:spPr>
          <a:xfrm>
            <a:off x="7446434" y="271145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70830149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3_Title and 1 column">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4" y="2883706"/>
            <a:ext cx="4066677" cy="1089529"/>
          </a:xfrm>
        </p:spPr>
        <p:txBody>
          <a:bodyPr anchor="ctr">
            <a:spAutoFit/>
          </a:bodyPr>
          <a:lstStyle>
            <a:lvl1pPr algn="ctr">
              <a:defRPr b="1">
                <a:solidFill>
                  <a:schemeClr val="bg1"/>
                </a:solidFill>
                <a:latin typeface="Arial" panose="020B0604020202020204" pitchFamily="34" charset="0"/>
                <a:cs typeface="Arial" panose="020B0604020202020204" pitchFamily="34" charset="0"/>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4" hasCustomPrompt="1"/>
          </p:nvPr>
        </p:nvSpPr>
        <p:spPr>
          <a:xfrm>
            <a:off x="7446433" y="2198019"/>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8" name="Text Placeholder 5">
            <a:extLst>
              <a:ext uri="{FF2B5EF4-FFF2-40B4-BE49-F238E27FC236}">
                <a16:creationId xmlns:a16="http://schemas.microsoft.com/office/drawing/2014/main" id="{6DEDFCD1-B64F-1846-B3D9-7BE742FDEBCC}"/>
              </a:ext>
            </a:extLst>
          </p:cNvPr>
          <p:cNvSpPr>
            <a:spLocks noGrp="1"/>
          </p:cNvSpPr>
          <p:nvPr>
            <p:ph type="body" sz="quarter" idx="10" hasCustomPrompt="1"/>
          </p:nvPr>
        </p:nvSpPr>
        <p:spPr>
          <a:xfrm>
            <a:off x="7446434" y="271145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34779074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Title and 2 columns">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4" y="2883706"/>
            <a:ext cx="4066677" cy="1089529"/>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4" hasCustomPrompt="1"/>
          </p:nvPr>
        </p:nvSpPr>
        <p:spPr>
          <a:xfrm>
            <a:off x="7446433" y="1453745"/>
            <a:ext cx="3450167" cy="379656"/>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7446433" y="3490898"/>
            <a:ext cx="3450167" cy="379656"/>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1" name="Text Placeholder 5">
            <a:extLst>
              <a:ext uri="{FF2B5EF4-FFF2-40B4-BE49-F238E27FC236}">
                <a16:creationId xmlns:a16="http://schemas.microsoft.com/office/drawing/2014/main" id="{6A105D7E-9617-1F42-9DDC-CD8F12041CD4}"/>
              </a:ext>
            </a:extLst>
          </p:cNvPr>
          <p:cNvSpPr>
            <a:spLocks noGrp="1"/>
          </p:cNvSpPr>
          <p:nvPr>
            <p:ph type="body" sz="quarter" idx="10" hasCustomPrompt="1"/>
          </p:nvPr>
        </p:nvSpPr>
        <p:spPr>
          <a:xfrm>
            <a:off x="7446433" y="1946123"/>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
        <p:nvSpPr>
          <p:cNvPr id="12" name="Text Placeholder 5">
            <a:extLst>
              <a:ext uri="{FF2B5EF4-FFF2-40B4-BE49-F238E27FC236}">
                <a16:creationId xmlns:a16="http://schemas.microsoft.com/office/drawing/2014/main" id="{37DC3B75-4B7B-6946-938C-698F356F7551}"/>
              </a:ext>
            </a:extLst>
          </p:cNvPr>
          <p:cNvSpPr>
            <a:spLocks noGrp="1"/>
          </p:cNvSpPr>
          <p:nvPr>
            <p:ph type="body" sz="quarter" idx="18" hasCustomPrompt="1"/>
          </p:nvPr>
        </p:nvSpPr>
        <p:spPr>
          <a:xfrm>
            <a:off x="7446433" y="395792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387554032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4" y="2883706"/>
            <a:ext cx="4066677" cy="1089529"/>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4" hasCustomPrompt="1"/>
          </p:nvPr>
        </p:nvSpPr>
        <p:spPr>
          <a:xfrm>
            <a:off x="7446433" y="1453745"/>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6"/>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7446433" y="3490898"/>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6"/>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1" name="Text Placeholder 5">
            <a:extLst>
              <a:ext uri="{FF2B5EF4-FFF2-40B4-BE49-F238E27FC236}">
                <a16:creationId xmlns:a16="http://schemas.microsoft.com/office/drawing/2014/main" id="{FD405D56-E0A7-EF45-8FDD-BD00A5EE3032}"/>
              </a:ext>
            </a:extLst>
          </p:cNvPr>
          <p:cNvSpPr>
            <a:spLocks noGrp="1"/>
          </p:cNvSpPr>
          <p:nvPr>
            <p:ph type="body" sz="quarter" idx="10" hasCustomPrompt="1"/>
          </p:nvPr>
        </p:nvSpPr>
        <p:spPr>
          <a:xfrm>
            <a:off x="7446433" y="1946123"/>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
        <p:nvSpPr>
          <p:cNvPr id="12" name="Text Placeholder 5">
            <a:extLst>
              <a:ext uri="{FF2B5EF4-FFF2-40B4-BE49-F238E27FC236}">
                <a16:creationId xmlns:a16="http://schemas.microsoft.com/office/drawing/2014/main" id="{175ADDAB-956C-194B-B67D-95EA85FA82D4}"/>
              </a:ext>
            </a:extLst>
          </p:cNvPr>
          <p:cNvSpPr>
            <a:spLocks noGrp="1"/>
          </p:cNvSpPr>
          <p:nvPr>
            <p:ph type="body" sz="quarter" idx="18" hasCustomPrompt="1"/>
          </p:nvPr>
        </p:nvSpPr>
        <p:spPr>
          <a:xfrm>
            <a:off x="7446433" y="395792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223412387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_Title and 2 columns">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4" y="2883706"/>
            <a:ext cx="4066677" cy="1089529"/>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4" hasCustomPrompt="1"/>
          </p:nvPr>
        </p:nvSpPr>
        <p:spPr>
          <a:xfrm>
            <a:off x="7446433" y="1453745"/>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7446433" y="3490898"/>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1" name="Text Placeholder 5">
            <a:extLst>
              <a:ext uri="{FF2B5EF4-FFF2-40B4-BE49-F238E27FC236}">
                <a16:creationId xmlns:a16="http://schemas.microsoft.com/office/drawing/2014/main" id="{69CF402F-66BB-A240-BEFB-DAD445D67C77}"/>
              </a:ext>
            </a:extLst>
          </p:cNvPr>
          <p:cNvSpPr>
            <a:spLocks noGrp="1"/>
          </p:cNvSpPr>
          <p:nvPr>
            <p:ph type="body" sz="quarter" idx="10" hasCustomPrompt="1"/>
          </p:nvPr>
        </p:nvSpPr>
        <p:spPr>
          <a:xfrm>
            <a:off x="7446433" y="1946123"/>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
        <p:nvSpPr>
          <p:cNvPr id="12" name="Text Placeholder 5">
            <a:extLst>
              <a:ext uri="{FF2B5EF4-FFF2-40B4-BE49-F238E27FC236}">
                <a16:creationId xmlns:a16="http://schemas.microsoft.com/office/drawing/2014/main" id="{ED8BD447-0F6C-1447-967C-A224270B0934}"/>
              </a:ext>
            </a:extLst>
          </p:cNvPr>
          <p:cNvSpPr>
            <a:spLocks noGrp="1"/>
          </p:cNvSpPr>
          <p:nvPr>
            <p:ph type="body" sz="quarter" idx="18" hasCustomPrompt="1"/>
          </p:nvPr>
        </p:nvSpPr>
        <p:spPr>
          <a:xfrm>
            <a:off x="7446433" y="395792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78626113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4_Title and 2 columns">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4" y="2883706"/>
            <a:ext cx="4066677" cy="1089529"/>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4" hasCustomPrompt="1"/>
          </p:nvPr>
        </p:nvSpPr>
        <p:spPr>
          <a:xfrm>
            <a:off x="7446433" y="1453745"/>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7446433" y="3490898"/>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1" name="Text Placeholder 5">
            <a:extLst>
              <a:ext uri="{FF2B5EF4-FFF2-40B4-BE49-F238E27FC236}">
                <a16:creationId xmlns:a16="http://schemas.microsoft.com/office/drawing/2014/main" id="{9046B3E9-9601-0644-B3E7-2F57526D0460}"/>
              </a:ext>
            </a:extLst>
          </p:cNvPr>
          <p:cNvSpPr>
            <a:spLocks noGrp="1"/>
          </p:cNvSpPr>
          <p:nvPr>
            <p:ph type="body" sz="quarter" idx="10" hasCustomPrompt="1"/>
          </p:nvPr>
        </p:nvSpPr>
        <p:spPr>
          <a:xfrm>
            <a:off x="7446433" y="1946123"/>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
        <p:nvSpPr>
          <p:cNvPr id="12" name="Text Placeholder 5">
            <a:extLst>
              <a:ext uri="{FF2B5EF4-FFF2-40B4-BE49-F238E27FC236}">
                <a16:creationId xmlns:a16="http://schemas.microsoft.com/office/drawing/2014/main" id="{54039724-D6E1-744E-B823-9A9074207FF5}"/>
              </a:ext>
            </a:extLst>
          </p:cNvPr>
          <p:cNvSpPr>
            <a:spLocks noGrp="1"/>
          </p:cNvSpPr>
          <p:nvPr>
            <p:ph type="body" sz="quarter" idx="18" hasCustomPrompt="1"/>
          </p:nvPr>
        </p:nvSpPr>
        <p:spPr>
          <a:xfrm>
            <a:off x="7446433" y="395792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159492979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3_Title and 2 columns">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4" y="2883706"/>
            <a:ext cx="4066677" cy="1089529"/>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4" hasCustomPrompt="1"/>
          </p:nvPr>
        </p:nvSpPr>
        <p:spPr>
          <a:xfrm>
            <a:off x="7446433" y="1453745"/>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7446433" y="3490898"/>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1" name="Text Placeholder 5">
            <a:extLst>
              <a:ext uri="{FF2B5EF4-FFF2-40B4-BE49-F238E27FC236}">
                <a16:creationId xmlns:a16="http://schemas.microsoft.com/office/drawing/2014/main" id="{F4323C35-21FC-BD42-9716-4D8B3E1EB0ED}"/>
              </a:ext>
            </a:extLst>
          </p:cNvPr>
          <p:cNvSpPr>
            <a:spLocks noGrp="1"/>
          </p:cNvSpPr>
          <p:nvPr>
            <p:ph type="body" sz="quarter" idx="10" hasCustomPrompt="1"/>
          </p:nvPr>
        </p:nvSpPr>
        <p:spPr>
          <a:xfrm>
            <a:off x="7446433" y="1946123"/>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
        <p:nvSpPr>
          <p:cNvPr id="12" name="Text Placeholder 5">
            <a:extLst>
              <a:ext uri="{FF2B5EF4-FFF2-40B4-BE49-F238E27FC236}">
                <a16:creationId xmlns:a16="http://schemas.microsoft.com/office/drawing/2014/main" id="{968ED385-E565-884F-8BD4-18A7745C4BCD}"/>
              </a:ext>
            </a:extLst>
          </p:cNvPr>
          <p:cNvSpPr>
            <a:spLocks noGrp="1"/>
          </p:cNvSpPr>
          <p:nvPr>
            <p:ph type="body" sz="quarter" idx="18" hasCustomPrompt="1"/>
          </p:nvPr>
        </p:nvSpPr>
        <p:spPr>
          <a:xfrm>
            <a:off x="7446433" y="395792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73101946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Profile 1">
    <p:bg>
      <p:bgPr>
        <a:solidFill>
          <a:schemeClr val="tx1"/>
        </a:solid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935567" y="0"/>
            <a:ext cx="3816350" cy="6858000"/>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Title 1"/>
          <p:cNvSpPr>
            <a:spLocks noGrp="1"/>
          </p:cNvSpPr>
          <p:nvPr>
            <p:ph type="title" hasCustomPrompt="1"/>
          </p:nvPr>
        </p:nvSpPr>
        <p:spPr>
          <a:xfrm>
            <a:off x="6096000" y="1199769"/>
            <a:ext cx="5160433" cy="1089529"/>
          </a:xfrm>
        </p:spPr>
        <p:txBody>
          <a:bodyPr anchor="b">
            <a:spAutoFit/>
          </a:bodyPr>
          <a:lstStyle>
            <a:lvl1pPr algn="l">
              <a:defRPr>
                <a:solidFill>
                  <a:schemeClr val="bg1"/>
                </a:solidFill>
              </a:defRPr>
            </a:lvl1pPr>
          </a:lstStyle>
          <a:p>
            <a:r>
              <a:rPr kumimoji="1" lang="en-US" altLang="ja-JP" dirty="0"/>
              <a:t>Slide title (Arial Bold, 54 point)</a:t>
            </a:r>
            <a:endParaRPr kumimoji="1" lang="ja-JP" altLang="en-US" dirty="0"/>
          </a:p>
        </p:txBody>
      </p:sp>
      <p:sp>
        <p:nvSpPr>
          <p:cNvPr id="8" name="Text Placeholder 5"/>
          <p:cNvSpPr>
            <a:spLocks noGrp="1"/>
          </p:cNvSpPr>
          <p:nvPr>
            <p:ph type="body" sz="quarter" idx="12" hasCustomPrompt="1"/>
          </p:nvPr>
        </p:nvSpPr>
        <p:spPr>
          <a:xfrm>
            <a:off x="6096000" y="2957509"/>
            <a:ext cx="4814603" cy="387735"/>
          </a:xfrm>
          <a:prstGeom prst="rect">
            <a:avLst/>
          </a:prstGeom>
        </p:spPr>
        <p:txBody>
          <a:bodyPr anchor="t">
            <a:spAutoFit/>
          </a:bodyPr>
          <a:lstStyle>
            <a:lvl1pPr marL="0" indent="0" algn="just">
              <a:spcBef>
                <a:spcPts val="0"/>
              </a:spcBef>
              <a:buFontTx/>
              <a:buNone/>
              <a:defRPr>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9" name="Text Placeholder 5"/>
          <p:cNvSpPr>
            <a:spLocks noGrp="1"/>
          </p:cNvSpPr>
          <p:nvPr>
            <p:ph type="body" sz="quarter" idx="14" hasCustomPrompt="1"/>
          </p:nvPr>
        </p:nvSpPr>
        <p:spPr>
          <a:xfrm>
            <a:off x="6096000" y="2208307"/>
            <a:ext cx="5160433" cy="426976"/>
          </a:xfrm>
          <a:prstGeom prst="rect">
            <a:avLst/>
          </a:prstGeom>
        </p:spPr>
        <p:txBody>
          <a:bodyPr anchor="t">
            <a:spAutoFit/>
          </a:bodyPr>
          <a:lstStyle>
            <a:lvl1pPr marL="0" indent="0" algn="just">
              <a:lnSpc>
                <a:spcPct val="130000"/>
              </a:lnSpc>
              <a:spcBef>
                <a:spcPts val="0"/>
              </a:spcBef>
              <a:buFontTx/>
              <a:buNone/>
              <a:defRPr sz="1867">
                <a:solidFill>
                  <a:schemeClr val="accent6"/>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5" hasCustomPrompt="1"/>
          </p:nvPr>
        </p:nvSpPr>
        <p:spPr>
          <a:xfrm>
            <a:off x="6096000" y="5611532"/>
            <a:ext cx="4814603" cy="313932"/>
          </a:xfrm>
          <a:prstGeom prst="rect">
            <a:avLst/>
          </a:prstGeom>
        </p:spPr>
        <p:txBody>
          <a:bodyPr anchor="b">
            <a:spAutoFit/>
          </a:bodyPr>
          <a:lstStyle>
            <a:lvl1pPr marL="190510" indent="-190510" algn="just">
              <a:spcBef>
                <a:spcPts val="0"/>
              </a:spcBef>
              <a:buFont typeface="Arial" panose="020B0604020202020204" pitchFamily="34" charset="0"/>
              <a:buChar char="•"/>
              <a:defRPr sz="1600">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87577163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Profile 1">
    <p:bg>
      <p:bgPr>
        <a:solidFill>
          <a:schemeClr val="accent1"/>
        </a:solid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935567" y="0"/>
            <a:ext cx="3816350" cy="6858000"/>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Title 1"/>
          <p:cNvSpPr>
            <a:spLocks noGrp="1"/>
          </p:cNvSpPr>
          <p:nvPr>
            <p:ph type="title" hasCustomPrompt="1"/>
          </p:nvPr>
        </p:nvSpPr>
        <p:spPr>
          <a:xfrm>
            <a:off x="6096000" y="1199769"/>
            <a:ext cx="5160433" cy="1089529"/>
          </a:xfrm>
        </p:spPr>
        <p:txBody>
          <a:bodyPr anchor="b">
            <a:spAutoFit/>
          </a:bodyPr>
          <a:lstStyle>
            <a:lvl1pPr algn="l">
              <a:defRPr>
                <a:solidFill>
                  <a:schemeClr val="bg1"/>
                </a:solidFill>
                <a:latin typeface="Arial" panose="020B0604020202020204" pitchFamily="34" charset="0"/>
                <a:cs typeface="Arial" panose="020B0604020202020204" pitchFamily="34" charset="0"/>
              </a:defRPr>
            </a:lvl1pPr>
          </a:lstStyle>
          <a:p>
            <a:r>
              <a:rPr kumimoji="1" lang="en-US" altLang="ja-JP" dirty="0"/>
              <a:t>Slide title (Arial Bold, 54 point)</a:t>
            </a:r>
            <a:endParaRPr kumimoji="1" lang="ja-JP" altLang="en-US" dirty="0"/>
          </a:p>
        </p:txBody>
      </p:sp>
      <p:sp>
        <p:nvSpPr>
          <p:cNvPr id="8" name="Text Placeholder 5"/>
          <p:cNvSpPr>
            <a:spLocks noGrp="1"/>
          </p:cNvSpPr>
          <p:nvPr>
            <p:ph type="body" sz="quarter" idx="12" hasCustomPrompt="1"/>
          </p:nvPr>
        </p:nvSpPr>
        <p:spPr>
          <a:xfrm>
            <a:off x="6096000" y="2957509"/>
            <a:ext cx="4814603" cy="387735"/>
          </a:xfrm>
          <a:prstGeom prst="rect">
            <a:avLst/>
          </a:prstGeom>
        </p:spPr>
        <p:txBody>
          <a:bodyPr anchor="t">
            <a:spAutoFit/>
          </a:bodyPr>
          <a:lstStyle>
            <a:lvl1pPr marL="0" indent="0" algn="just">
              <a:spcBef>
                <a:spcPts val="0"/>
              </a:spcBef>
              <a:buFontTx/>
              <a:buNone/>
              <a:defRPr>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9" name="Text Placeholder 5"/>
          <p:cNvSpPr>
            <a:spLocks noGrp="1"/>
          </p:cNvSpPr>
          <p:nvPr>
            <p:ph type="body" sz="quarter" idx="14" hasCustomPrompt="1"/>
          </p:nvPr>
        </p:nvSpPr>
        <p:spPr>
          <a:xfrm>
            <a:off x="6096000" y="2208307"/>
            <a:ext cx="5160433" cy="426976"/>
          </a:xfrm>
          <a:prstGeom prst="rect">
            <a:avLst/>
          </a:prstGeom>
        </p:spPr>
        <p:txBody>
          <a:bodyPr anchor="t">
            <a:spAutoFit/>
          </a:bodyPr>
          <a:lstStyle>
            <a:lvl1pPr marL="0" indent="0" algn="just">
              <a:lnSpc>
                <a:spcPct val="130000"/>
              </a:lnSpc>
              <a:spcBef>
                <a:spcPts val="0"/>
              </a:spcBef>
              <a:buFontTx/>
              <a:buNone/>
              <a:defRPr sz="1867">
                <a:solidFill>
                  <a:schemeClr val="accent6"/>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5" hasCustomPrompt="1"/>
          </p:nvPr>
        </p:nvSpPr>
        <p:spPr>
          <a:xfrm>
            <a:off x="6096000" y="5611532"/>
            <a:ext cx="4814603" cy="313932"/>
          </a:xfrm>
          <a:prstGeom prst="rect">
            <a:avLst/>
          </a:prstGeom>
        </p:spPr>
        <p:txBody>
          <a:bodyPr anchor="b">
            <a:spAutoFit/>
          </a:bodyPr>
          <a:lstStyle>
            <a:lvl1pPr marL="190510" indent="-190510" algn="just">
              <a:spcBef>
                <a:spcPts val="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563257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5067" y="2724981"/>
            <a:ext cx="8161867" cy="590931"/>
          </a:xfrm>
        </p:spPr>
        <p:txBody>
          <a:bodyPr anchor="b">
            <a:spAutoFit/>
          </a:bodyPr>
          <a:lstStyle>
            <a:lvl1pPr algn="ctr">
              <a:defRPr/>
            </a:lvl1pPr>
          </a:lstStyle>
          <a:p>
            <a:r>
              <a:rPr kumimoji="1" lang="en-US" altLang="ja-JP" dirty="0"/>
              <a:t>Slide title (Arial Bold, 54 point)</a:t>
            </a:r>
            <a:endParaRPr kumimoji="1" lang="ja-JP" altLang="en-US" dirty="0"/>
          </a:p>
        </p:txBody>
      </p:sp>
      <p:sp>
        <p:nvSpPr>
          <p:cNvPr id="8" name="Text Placeholder 5"/>
          <p:cNvSpPr>
            <a:spLocks noGrp="1"/>
          </p:cNvSpPr>
          <p:nvPr>
            <p:ph type="body" sz="quarter" idx="12" hasCustomPrompt="1"/>
          </p:nvPr>
        </p:nvSpPr>
        <p:spPr>
          <a:xfrm>
            <a:off x="2015067" y="3428470"/>
            <a:ext cx="8161867" cy="387735"/>
          </a:xfrm>
          <a:prstGeom prst="rect">
            <a:avLst/>
          </a:prstGeom>
        </p:spPr>
        <p:txBody>
          <a:bodyPr wrap="square" anchor="t">
            <a:spAutoFit/>
          </a:bodyPr>
          <a:lstStyle>
            <a:lvl1pPr marL="0" indent="0" algn="ctr">
              <a:spcBef>
                <a:spcPts val="0"/>
              </a:spcBef>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424346969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_Profile 1">
    <p:bg>
      <p:bgPr>
        <a:solidFill>
          <a:schemeClr val="tx2"/>
        </a:solid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935567" y="0"/>
            <a:ext cx="3816350" cy="6858000"/>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Title 1"/>
          <p:cNvSpPr>
            <a:spLocks noGrp="1"/>
          </p:cNvSpPr>
          <p:nvPr>
            <p:ph type="title" hasCustomPrompt="1"/>
          </p:nvPr>
        </p:nvSpPr>
        <p:spPr>
          <a:xfrm>
            <a:off x="6096000" y="1199769"/>
            <a:ext cx="5160433" cy="1089529"/>
          </a:xfrm>
        </p:spPr>
        <p:txBody>
          <a:bodyPr anchor="b">
            <a:spAutoFit/>
          </a:bodyPr>
          <a:lstStyle>
            <a:lvl1pPr algn="l">
              <a:defRPr>
                <a:solidFill>
                  <a:schemeClr val="bg1"/>
                </a:solidFill>
                <a:latin typeface="Arial" panose="020B0604020202020204" pitchFamily="34" charset="0"/>
                <a:cs typeface="Arial" panose="020B0604020202020204" pitchFamily="34" charset="0"/>
              </a:defRPr>
            </a:lvl1pPr>
          </a:lstStyle>
          <a:p>
            <a:r>
              <a:rPr kumimoji="1" lang="en-US" altLang="ja-JP" dirty="0"/>
              <a:t>Slide title (Arial Bold, 54 point)</a:t>
            </a:r>
            <a:endParaRPr kumimoji="1" lang="ja-JP" altLang="en-US" dirty="0"/>
          </a:p>
        </p:txBody>
      </p:sp>
      <p:sp>
        <p:nvSpPr>
          <p:cNvPr id="8" name="Text Placeholder 5"/>
          <p:cNvSpPr>
            <a:spLocks noGrp="1"/>
          </p:cNvSpPr>
          <p:nvPr>
            <p:ph type="body" sz="quarter" idx="12" hasCustomPrompt="1"/>
          </p:nvPr>
        </p:nvSpPr>
        <p:spPr>
          <a:xfrm>
            <a:off x="6096000" y="2957509"/>
            <a:ext cx="4814603" cy="387735"/>
          </a:xfrm>
          <a:prstGeom prst="rect">
            <a:avLst/>
          </a:prstGeom>
        </p:spPr>
        <p:txBody>
          <a:bodyPr anchor="t">
            <a:spAutoFit/>
          </a:bodyPr>
          <a:lstStyle>
            <a:lvl1pPr marL="0" indent="0" algn="just">
              <a:spcBef>
                <a:spcPts val="0"/>
              </a:spcBef>
              <a:buFontTx/>
              <a:buNone/>
              <a:defRPr>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9" name="Text Placeholder 5"/>
          <p:cNvSpPr>
            <a:spLocks noGrp="1"/>
          </p:cNvSpPr>
          <p:nvPr>
            <p:ph type="body" sz="quarter" idx="14" hasCustomPrompt="1"/>
          </p:nvPr>
        </p:nvSpPr>
        <p:spPr>
          <a:xfrm>
            <a:off x="6096000" y="2208307"/>
            <a:ext cx="5160433" cy="426976"/>
          </a:xfrm>
          <a:prstGeom prst="rect">
            <a:avLst/>
          </a:prstGeom>
        </p:spPr>
        <p:txBody>
          <a:bodyPr anchor="t">
            <a:spAutoFit/>
          </a:bodyPr>
          <a:lstStyle>
            <a:lvl1pPr marL="0" indent="0" algn="just">
              <a:lnSpc>
                <a:spcPct val="130000"/>
              </a:lnSpc>
              <a:spcBef>
                <a:spcPts val="0"/>
              </a:spcBef>
              <a:buFontTx/>
              <a:buNone/>
              <a:defRPr sz="1867">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5" hasCustomPrompt="1"/>
          </p:nvPr>
        </p:nvSpPr>
        <p:spPr>
          <a:xfrm>
            <a:off x="6096000" y="5611532"/>
            <a:ext cx="4814603" cy="313932"/>
          </a:xfrm>
          <a:prstGeom prst="rect">
            <a:avLst/>
          </a:prstGeom>
        </p:spPr>
        <p:txBody>
          <a:bodyPr anchor="b">
            <a:spAutoFit/>
          </a:bodyPr>
          <a:lstStyle>
            <a:lvl1pPr marL="190510" indent="-190510" algn="just">
              <a:spcBef>
                <a:spcPts val="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91657120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Profile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7440083" y="0"/>
            <a:ext cx="4751917" cy="6858000"/>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8" name="Title 1"/>
          <p:cNvSpPr>
            <a:spLocks noGrp="1"/>
          </p:cNvSpPr>
          <p:nvPr>
            <p:ph type="title" hasCustomPrompt="1"/>
          </p:nvPr>
        </p:nvSpPr>
        <p:spPr>
          <a:xfrm>
            <a:off x="935567" y="529156"/>
            <a:ext cx="5160433" cy="1089529"/>
          </a:xfrm>
        </p:spPr>
        <p:txBody>
          <a:bodyPr anchor="b" anchorCtr="0">
            <a:spAutoFit/>
          </a:bodyPr>
          <a:lstStyle>
            <a:lvl1pPr algn="l">
              <a:defRPr b="1">
                <a:solidFill>
                  <a:schemeClr val="tx1"/>
                </a:solidFill>
              </a:defRPr>
            </a:lvl1pPr>
          </a:lstStyle>
          <a:p>
            <a:r>
              <a:rPr kumimoji="1" lang="en-US" altLang="ja-JP" dirty="0"/>
              <a:t>Slide title (Arial Bold, 54 point)</a:t>
            </a:r>
            <a:endParaRPr kumimoji="1" lang="ja-JP" altLang="en-US" dirty="0"/>
          </a:p>
        </p:txBody>
      </p:sp>
      <p:sp>
        <p:nvSpPr>
          <p:cNvPr id="10" name="Text Placeholder 5"/>
          <p:cNvSpPr>
            <a:spLocks noGrp="1"/>
          </p:cNvSpPr>
          <p:nvPr>
            <p:ph type="body" sz="quarter" idx="14" hasCustomPrompt="1"/>
          </p:nvPr>
        </p:nvSpPr>
        <p:spPr>
          <a:xfrm>
            <a:off x="935567" y="3678634"/>
            <a:ext cx="4814603" cy="379656"/>
          </a:xfrm>
          <a:prstGeom prst="rect">
            <a:avLst/>
          </a:prstGeom>
        </p:spPr>
        <p:txBody>
          <a:bodyPr anchor="b">
            <a:spAutoFit/>
          </a:bodyPr>
          <a:lstStyle>
            <a:lvl1pPr marL="0" indent="0" algn="just">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4" name="Text Placeholder 5"/>
          <p:cNvSpPr>
            <a:spLocks noGrp="1"/>
          </p:cNvSpPr>
          <p:nvPr>
            <p:ph type="body" sz="quarter" idx="15" hasCustomPrompt="1"/>
          </p:nvPr>
        </p:nvSpPr>
        <p:spPr>
          <a:xfrm>
            <a:off x="935567" y="1505477"/>
            <a:ext cx="5160433" cy="474682"/>
          </a:xfrm>
          <a:prstGeom prst="rect">
            <a:avLst/>
          </a:prstGeom>
        </p:spPr>
        <p:txBody>
          <a:bodyPr anchor="t">
            <a:spAutoFit/>
          </a:bodyPr>
          <a:lstStyle>
            <a:lvl1pPr marL="0" indent="0" algn="just">
              <a:lnSpc>
                <a:spcPct val="130000"/>
              </a:lnSpc>
              <a:spcBef>
                <a:spcPts val="0"/>
              </a:spcBef>
              <a:buFontTx/>
              <a:buNone/>
              <a:defRPr sz="2133" baseline="0">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7" name="Text Placeholder 5">
            <a:extLst>
              <a:ext uri="{FF2B5EF4-FFF2-40B4-BE49-F238E27FC236}">
                <a16:creationId xmlns:a16="http://schemas.microsoft.com/office/drawing/2014/main" id="{10779F22-A247-FA46-96A7-6C4BFDCD6A5A}"/>
              </a:ext>
            </a:extLst>
          </p:cNvPr>
          <p:cNvSpPr>
            <a:spLocks noGrp="1"/>
          </p:cNvSpPr>
          <p:nvPr>
            <p:ph type="body" sz="quarter" idx="18" hasCustomPrompt="1"/>
          </p:nvPr>
        </p:nvSpPr>
        <p:spPr>
          <a:xfrm>
            <a:off x="935566" y="4134224"/>
            <a:ext cx="4814602" cy="944874"/>
          </a:xfrm>
          <a:prstGeom prst="rect">
            <a:avLst/>
          </a:prstGeom>
        </p:spPr>
        <p:txBody>
          <a:bodyPr wrap="square">
            <a:spAutoFit/>
          </a:bodyPr>
          <a:lstStyle>
            <a:lvl1pPr>
              <a:defRPr sz="2133">
                <a:solidFill>
                  <a:schemeClr val="bg2">
                    <a:lumMod val="10000"/>
                  </a:schemeClr>
                </a:solidFill>
                <a:latin typeface="Arial" panose="020B0604020202020204" pitchFamily="34" charset="0"/>
                <a:cs typeface="Arial" panose="020B0604020202020204" pitchFamily="34" charset="0"/>
              </a:defRPr>
            </a:lvl1pPr>
            <a:lvl2pPr>
              <a:buClr>
                <a:schemeClr val="tx2"/>
              </a:buClr>
              <a:defRPr sz="1867">
                <a:solidFill>
                  <a:schemeClr val="bg2">
                    <a:lumMod val="10000"/>
                  </a:schemeClr>
                </a:solidFill>
                <a:latin typeface="Arial" panose="020B0604020202020204" pitchFamily="34" charset="0"/>
                <a:cs typeface="Arial" panose="020B0604020202020204" pitchFamily="34" charset="0"/>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latin typeface="Arial" panose="020B0604020202020204" pitchFamily="34" charset="0"/>
                <a:cs typeface="Arial" panose="020B0604020202020204" pitchFamily="34" charset="0"/>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39745237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47A4ED-A65A-404D-9D79-087F227A9E2B}"/>
              </a:ext>
            </a:extLst>
          </p:cNvPr>
          <p:cNvSpPr/>
          <p:nvPr userDrawn="1"/>
        </p:nvSpPr>
        <p:spPr>
          <a:xfrm>
            <a:off x="0" y="0"/>
            <a:ext cx="12192000" cy="6858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6" tIns="45713" rIns="91426" bIns="45713" numCol="1" spcCol="0" rtlCol="0" fromWordArt="0" anchor="ctr" anchorCtr="0" forceAA="0" compatLnSpc="1">
            <a:prstTxWarp prst="textNoShape">
              <a:avLst/>
            </a:prstTxWarp>
            <a:noAutofit/>
          </a:bodyPr>
          <a:lstStyle/>
          <a:p>
            <a:pPr algn="ctr"/>
            <a:endParaRPr lang="en-US" sz="1800"/>
          </a:p>
        </p:txBody>
      </p:sp>
      <p:sp>
        <p:nvSpPr>
          <p:cNvPr id="4" name="Text Placeholder 3">
            <a:extLst>
              <a:ext uri="{FF2B5EF4-FFF2-40B4-BE49-F238E27FC236}">
                <a16:creationId xmlns:a16="http://schemas.microsoft.com/office/drawing/2014/main" id="{08052570-A709-CD47-BBFF-FC7388BA4B8A}"/>
              </a:ext>
            </a:extLst>
          </p:cNvPr>
          <p:cNvSpPr>
            <a:spLocks noGrp="1"/>
          </p:cNvSpPr>
          <p:nvPr>
            <p:ph type="body" sz="quarter" idx="10" hasCustomPrompt="1"/>
          </p:nvPr>
        </p:nvSpPr>
        <p:spPr>
          <a:xfrm>
            <a:off x="2328863" y="3133535"/>
            <a:ext cx="7534275" cy="590931"/>
          </a:xfrm>
          <a:prstGeom prst="rect">
            <a:avLst/>
          </a:prstGeom>
        </p:spPr>
        <p:txBody>
          <a:bodyPr anchor="ctr">
            <a:spAutoFit/>
          </a:bodyPr>
          <a:lstStyle>
            <a:lvl1pPr marL="0" indent="0" algn="ctr">
              <a:buNone/>
              <a:defRPr sz="3600" b="1">
                <a:solidFill>
                  <a:schemeClr val="bg1"/>
                </a:solidFill>
              </a:defRPr>
            </a:lvl1pPr>
          </a:lstStyle>
          <a:p>
            <a:pPr lvl="0"/>
            <a:r>
              <a:rPr kumimoji="1" lang="en-US" altLang="ja-JP" dirty="0"/>
              <a:t>Slide title (Arial Bold, 54 point)</a:t>
            </a:r>
            <a:endParaRPr lang="en-US" dirty="0"/>
          </a:p>
        </p:txBody>
      </p:sp>
    </p:spTree>
    <p:extLst>
      <p:ext uri="{BB962C8B-B14F-4D97-AF65-F5344CB8AC3E}">
        <p14:creationId xmlns:p14="http://schemas.microsoft.com/office/powerpoint/2010/main" val="149922841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47A4ED-A65A-404D-9D79-087F227A9E2B}"/>
              </a:ext>
            </a:extLst>
          </p:cNvPr>
          <p:cNvSpPr/>
          <p:nvPr userDrawn="1"/>
        </p:nvSpPr>
        <p:spPr>
          <a:xfrm>
            <a:off x="0" y="0"/>
            <a:ext cx="12192000"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6" tIns="45713" rIns="91426" bIns="45713" numCol="1" spcCol="0" rtlCol="0" fromWordArt="0" anchor="ctr" anchorCtr="0" forceAA="0" compatLnSpc="1">
            <a:prstTxWarp prst="textNoShape">
              <a:avLst/>
            </a:prstTxWarp>
            <a:noAutofit/>
          </a:bodyPr>
          <a:lstStyle/>
          <a:p>
            <a:pPr algn="ctr"/>
            <a:endParaRPr lang="en-US" sz="1800"/>
          </a:p>
        </p:txBody>
      </p:sp>
      <p:sp>
        <p:nvSpPr>
          <p:cNvPr id="4" name="Text Placeholder 3">
            <a:extLst>
              <a:ext uri="{FF2B5EF4-FFF2-40B4-BE49-F238E27FC236}">
                <a16:creationId xmlns:a16="http://schemas.microsoft.com/office/drawing/2014/main" id="{08052570-A709-CD47-BBFF-FC7388BA4B8A}"/>
              </a:ext>
            </a:extLst>
          </p:cNvPr>
          <p:cNvSpPr>
            <a:spLocks noGrp="1"/>
          </p:cNvSpPr>
          <p:nvPr>
            <p:ph type="body" sz="quarter" idx="10" hasCustomPrompt="1"/>
          </p:nvPr>
        </p:nvSpPr>
        <p:spPr>
          <a:xfrm>
            <a:off x="2328863" y="3133535"/>
            <a:ext cx="7534275" cy="590931"/>
          </a:xfrm>
          <a:prstGeom prst="rect">
            <a:avLst/>
          </a:prstGeom>
        </p:spPr>
        <p:txBody>
          <a:bodyPr anchor="ctr">
            <a:spAutoFit/>
          </a:bodyPr>
          <a:lstStyle>
            <a:lvl1pPr marL="0" indent="0" algn="ctr">
              <a:buNone/>
              <a:defRPr sz="3600" b="1">
                <a:solidFill>
                  <a:schemeClr val="bg1"/>
                </a:solidFill>
              </a:defRPr>
            </a:lvl1pPr>
          </a:lstStyle>
          <a:p>
            <a:pPr lvl="0"/>
            <a:r>
              <a:rPr kumimoji="1" lang="en-US" altLang="ja-JP" dirty="0"/>
              <a:t>Slide title (Arial Bold, 54 point)</a:t>
            </a:r>
            <a:endParaRPr lang="en-US" dirty="0"/>
          </a:p>
        </p:txBody>
      </p:sp>
    </p:spTree>
    <p:extLst>
      <p:ext uri="{BB962C8B-B14F-4D97-AF65-F5344CB8AC3E}">
        <p14:creationId xmlns:p14="http://schemas.microsoft.com/office/powerpoint/2010/main" val="398240336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47A4ED-A65A-404D-9D79-087F227A9E2B}"/>
              </a:ext>
            </a:extLst>
          </p:cNvPr>
          <p:cNvSpPr/>
          <p:nvPr userDrawn="1"/>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6" tIns="45713" rIns="91426" bIns="45713" numCol="1" spcCol="0" rtlCol="0" fromWordArt="0" anchor="ctr" anchorCtr="0" forceAA="0" compatLnSpc="1">
            <a:prstTxWarp prst="textNoShape">
              <a:avLst/>
            </a:prstTxWarp>
            <a:noAutofit/>
          </a:bodyPr>
          <a:lstStyle/>
          <a:p>
            <a:pPr algn="ctr"/>
            <a:endParaRPr lang="en-US" sz="1800"/>
          </a:p>
        </p:txBody>
      </p:sp>
      <p:sp>
        <p:nvSpPr>
          <p:cNvPr id="4" name="Text Placeholder 3">
            <a:extLst>
              <a:ext uri="{FF2B5EF4-FFF2-40B4-BE49-F238E27FC236}">
                <a16:creationId xmlns:a16="http://schemas.microsoft.com/office/drawing/2014/main" id="{08052570-A709-CD47-BBFF-FC7388BA4B8A}"/>
              </a:ext>
            </a:extLst>
          </p:cNvPr>
          <p:cNvSpPr>
            <a:spLocks noGrp="1"/>
          </p:cNvSpPr>
          <p:nvPr>
            <p:ph type="body" sz="quarter" idx="10" hasCustomPrompt="1"/>
          </p:nvPr>
        </p:nvSpPr>
        <p:spPr>
          <a:xfrm>
            <a:off x="2328863" y="3133535"/>
            <a:ext cx="7534275" cy="590931"/>
          </a:xfrm>
          <a:prstGeom prst="rect">
            <a:avLst/>
          </a:prstGeom>
        </p:spPr>
        <p:txBody>
          <a:bodyPr anchor="ctr">
            <a:spAutoFit/>
          </a:bodyPr>
          <a:lstStyle>
            <a:lvl1pPr marL="0" indent="0" algn="ctr">
              <a:buNone/>
              <a:defRPr sz="3600" b="1">
                <a:solidFill>
                  <a:schemeClr val="bg1"/>
                </a:solidFill>
              </a:defRPr>
            </a:lvl1pPr>
          </a:lstStyle>
          <a:p>
            <a:pPr lvl="0"/>
            <a:r>
              <a:rPr kumimoji="1" lang="en-US" altLang="ja-JP" dirty="0"/>
              <a:t>Slide title (Arial Bold, 54 point)</a:t>
            </a:r>
            <a:endParaRPr lang="en-US" dirty="0"/>
          </a:p>
        </p:txBody>
      </p:sp>
    </p:spTree>
    <p:extLst>
      <p:ext uri="{BB962C8B-B14F-4D97-AF65-F5344CB8AC3E}">
        <p14:creationId xmlns:p14="http://schemas.microsoft.com/office/powerpoint/2010/main" val="212274614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5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47A4ED-A65A-404D-9D79-087F227A9E2B}"/>
              </a:ext>
            </a:extLst>
          </p:cNvPr>
          <p:cNvSpPr/>
          <p:nvPr userDrawn="1"/>
        </p:nvSpPr>
        <p:spPr>
          <a:xfrm>
            <a:off x="0" y="0"/>
            <a:ext cx="12192000" cy="6858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6" tIns="45713" rIns="91426" bIns="45713" numCol="1" spcCol="0" rtlCol="0" fromWordArt="0" anchor="ctr" anchorCtr="0" forceAA="0" compatLnSpc="1">
            <a:prstTxWarp prst="textNoShape">
              <a:avLst/>
            </a:prstTxWarp>
            <a:noAutofit/>
          </a:bodyPr>
          <a:lstStyle/>
          <a:p>
            <a:pPr algn="ctr"/>
            <a:endParaRPr lang="en-US" sz="1800"/>
          </a:p>
        </p:txBody>
      </p:sp>
      <p:sp>
        <p:nvSpPr>
          <p:cNvPr id="4" name="Text Placeholder 3">
            <a:extLst>
              <a:ext uri="{FF2B5EF4-FFF2-40B4-BE49-F238E27FC236}">
                <a16:creationId xmlns:a16="http://schemas.microsoft.com/office/drawing/2014/main" id="{08052570-A709-CD47-BBFF-FC7388BA4B8A}"/>
              </a:ext>
            </a:extLst>
          </p:cNvPr>
          <p:cNvSpPr>
            <a:spLocks noGrp="1"/>
          </p:cNvSpPr>
          <p:nvPr>
            <p:ph type="body" sz="quarter" idx="10" hasCustomPrompt="1"/>
          </p:nvPr>
        </p:nvSpPr>
        <p:spPr>
          <a:xfrm>
            <a:off x="2328863" y="3133535"/>
            <a:ext cx="7534275" cy="590931"/>
          </a:xfrm>
          <a:prstGeom prst="rect">
            <a:avLst/>
          </a:prstGeom>
        </p:spPr>
        <p:txBody>
          <a:bodyPr anchor="ctr">
            <a:spAutoFit/>
          </a:bodyPr>
          <a:lstStyle>
            <a:lvl1pPr marL="0" indent="0" algn="ctr">
              <a:buNone/>
              <a:defRPr sz="3600" b="1">
                <a:solidFill>
                  <a:schemeClr val="bg1"/>
                </a:solidFill>
              </a:defRPr>
            </a:lvl1pPr>
          </a:lstStyle>
          <a:p>
            <a:pPr lvl="0"/>
            <a:r>
              <a:rPr kumimoji="1" lang="en-US" altLang="ja-JP" dirty="0"/>
              <a:t>Slide title (Arial Bold, 54 point)</a:t>
            </a:r>
            <a:endParaRPr lang="en-US" dirty="0"/>
          </a:p>
        </p:txBody>
      </p:sp>
    </p:spTree>
    <p:extLst>
      <p:ext uri="{BB962C8B-B14F-4D97-AF65-F5344CB8AC3E}">
        <p14:creationId xmlns:p14="http://schemas.microsoft.com/office/powerpoint/2010/main" val="38831953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015067" y="937992"/>
            <a:ext cx="8161867" cy="590931"/>
          </a:xfrm>
        </p:spPr>
        <p:txBody>
          <a:bodyPr anchor="b">
            <a:spAutoFit/>
          </a:bodyPr>
          <a:lstStyle>
            <a:lvl1pPr algn="ctr">
              <a:defRPr/>
            </a:lvl1pPr>
          </a:lstStyle>
          <a:p>
            <a:r>
              <a:rPr kumimoji="1" lang="en-US" altLang="ja-JP" dirty="0"/>
              <a:t>Slide title (Arial Bold, 54 point)</a:t>
            </a:r>
            <a:endParaRPr kumimoji="1" lang="ja-JP" altLang="en-US" dirty="0"/>
          </a:p>
        </p:txBody>
      </p:sp>
      <p:sp>
        <p:nvSpPr>
          <p:cNvPr id="7" name="Picture Placeholder 6"/>
          <p:cNvSpPr>
            <a:spLocks noGrp="1"/>
          </p:cNvSpPr>
          <p:nvPr>
            <p:ph type="pic" sz="quarter" idx="13"/>
          </p:nvPr>
        </p:nvSpPr>
        <p:spPr>
          <a:xfrm>
            <a:off x="1412105" y="2083827"/>
            <a:ext cx="1852083" cy="1852369"/>
          </a:xfrm>
          <a:prstGeom prst="ellipse">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8" name="Text Placeholder 5"/>
          <p:cNvSpPr>
            <a:spLocks noGrp="1"/>
          </p:cNvSpPr>
          <p:nvPr>
            <p:ph type="body" sz="quarter" idx="12" hasCustomPrompt="1"/>
          </p:nvPr>
        </p:nvSpPr>
        <p:spPr>
          <a:xfrm>
            <a:off x="935567" y="5014740"/>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9" name="Text Placeholder 5"/>
          <p:cNvSpPr>
            <a:spLocks noGrp="1"/>
          </p:cNvSpPr>
          <p:nvPr>
            <p:ph type="body" sz="quarter" idx="14" hasCustomPrompt="1"/>
          </p:nvPr>
        </p:nvSpPr>
        <p:spPr>
          <a:xfrm>
            <a:off x="935567" y="4152462"/>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Caption goes here</a:t>
            </a:r>
            <a:endParaRPr kumimoji="1" lang="ja-JP" altLang="en-US" dirty="0"/>
          </a:p>
        </p:txBody>
      </p:sp>
      <p:sp>
        <p:nvSpPr>
          <p:cNvPr id="10" name="Text Placeholder 5"/>
          <p:cNvSpPr>
            <a:spLocks noGrp="1"/>
          </p:cNvSpPr>
          <p:nvPr>
            <p:ph type="body" sz="quarter" idx="15" hasCustomPrompt="1"/>
          </p:nvPr>
        </p:nvSpPr>
        <p:spPr>
          <a:xfrm>
            <a:off x="2015067" y="1528923"/>
            <a:ext cx="8161867" cy="420564"/>
          </a:xfrm>
          <a:prstGeom prst="rect">
            <a:avLst/>
          </a:prstGeom>
        </p:spPr>
        <p:txBody>
          <a:bodyPr anchor="t">
            <a:spAutoFit/>
          </a:bodyPr>
          <a:lstStyle>
            <a:lvl1pPr marL="0" indent="0" algn="ctr">
              <a:lnSpc>
                <a:spcPct val="100000"/>
              </a:lnSpc>
              <a:spcBef>
                <a:spcPts val="0"/>
              </a:spcBef>
              <a:buFontTx/>
              <a:buNone/>
              <a:defRPr>
                <a:solidFill>
                  <a:schemeClr val="tx2"/>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1" name="Picture Placeholder 6"/>
          <p:cNvSpPr>
            <a:spLocks noGrp="1"/>
          </p:cNvSpPr>
          <p:nvPr>
            <p:ph type="pic" sz="quarter" idx="16"/>
          </p:nvPr>
        </p:nvSpPr>
        <p:spPr>
          <a:xfrm>
            <a:off x="5169958" y="2083827"/>
            <a:ext cx="1852083" cy="1852369"/>
          </a:xfrm>
          <a:prstGeom prst="ellipse">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2" name="Text Placeholder 5"/>
          <p:cNvSpPr>
            <a:spLocks noGrp="1"/>
          </p:cNvSpPr>
          <p:nvPr>
            <p:ph type="body" sz="quarter" idx="17" hasCustomPrompt="1"/>
          </p:nvPr>
        </p:nvSpPr>
        <p:spPr>
          <a:xfrm>
            <a:off x="4693420" y="5014740"/>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3" name="Text Placeholder 5"/>
          <p:cNvSpPr>
            <a:spLocks noGrp="1"/>
          </p:cNvSpPr>
          <p:nvPr>
            <p:ph type="body" sz="quarter" idx="18" hasCustomPrompt="1"/>
          </p:nvPr>
        </p:nvSpPr>
        <p:spPr>
          <a:xfrm>
            <a:off x="4693420" y="4152462"/>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Caption goes here</a:t>
            </a:r>
            <a:endParaRPr kumimoji="1" lang="ja-JP" altLang="en-US" dirty="0"/>
          </a:p>
        </p:txBody>
      </p:sp>
      <p:sp>
        <p:nvSpPr>
          <p:cNvPr id="14" name="Picture Placeholder 6"/>
          <p:cNvSpPr>
            <a:spLocks noGrp="1"/>
          </p:cNvSpPr>
          <p:nvPr>
            <p:ph type="pic" sz="quarter" idx="19"/>
          </p:nvPr>
        </p:nvSpPr>
        <p:spPr>
          <a:xfrm>
            <a:off x="8927811" y="2083827"/>
            <a:ext cx="1852083" cy="1852369"/>
          </a:xfrm>
          <a:prstGeom prst="ellipse">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5" name="Text Placeholder 5"/>
          <p:cNvSpPr>
            <a:spLocks noGrp="1"/>
          </p:cNvSpPr>
          <p:nvPr>
            <p:ph type="body" sz="quarter" idx="20" hasCustomPrompt="1"/>
          </p:nvPr>
        </p:nvSpPr>
        <p:spPr>
          <a:xfrm>
            <a:off x="8451273" y="5014740"/>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6" name="Text Placeholder 5"/>
          <p:cNvSpPr>
            <a:spLocks noGrp="1"/>
          </p:cNvSpPr>
          <p:nvPr>
            <p:ph type="body" sz="quarter" idx="21" hasCustomPrompt="1"/>
          </p:nvPr>
        </p:nvSpPr>
        <p:spPr>
          <a:xfrm>
            <a:off x="8451273" y="4152462"/>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Caption goes here</a:t>
            </a:r>
            <a:endParaRPr kumimoji="1" lang="ja-JP" altLang="en-US" dirty="0"/>
          </a:p>
        </p:txBody>
      </p:sp>
      <p:sp>
        <p:nvSpPr>
          <p:cNvPr id="17" name="Text Placeholder 5"/>
          <p:cNvSpPr>
            <a:spLocks noGrp="1"/>
          </p:cNvSpPr>
          <p:nvPr>
            <p:ph type="body" sz="quarter" idx="22" hasCustomPrompt="1"/>
          </p:nvPr>
        </p:nvSpPr>
        <p:spPr>
          <a:xfrm>
            <a:off x="935567" y="4617097"/>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18" name="Text Placeholder 5"/>
          <p:cNvSpPr>
            <a:spLocks noGrp="1"/>
          </p:cNvSpPr>
          <p:nvPr>
            <p:ph type="body" sz="quarter" idx="23" hasCustomPrompt="1"/>
          </p:nvPr>
        </p:nvSpPr>
        <p:spPr>
          <a:xfrm>
            <a:off x="4693420" y="4617097"/>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19" name="Text Placeholder 5"/>
          <p:cNvSpPr>
            <a:spLocks noGrp="1"/>
          </p:cNvSpPr>
          <p:nvPr>
            <p:ph type="body" sz="quarter" idx="24" hasCustomPrompt="1"/>
          </p:nvPr>
        </p:nvSpPr>
        <p:spPr>
          <a:xfrm>
            <a:off x="8451273" y="4617097"/>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73290198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23" name="Picture Placeholder 6"/>
          <p:cNvSpPr>
            <a:spLocks noGrp="1"/>
          </p:cNvSpPr>
          <p:nvPr>
            <p:ph type="pic" sz="quarter" idx="16"/>
          </p:nvPr>
        </p:nvSpPr>
        <p:spPr>
          <a:xfrm>
            <a:off x="5169958" y="1496546"/>
            <a:ext cx="1852083" cy="1852369"/>
          </a:xfrm>
          <a:prstGeom prst="ellipse">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24" name="Text Placeholder 5"/>
          <p:cNvSpPr>
            <a:spLocks noGrp="1"/>
          </p:cNvSpPr>
          <p:nvPr>
            <p:ph type="body" sz="quarter" idx="17" hasCustomPrompt="1"/>
          </p:nvPr>
        </p:nvSpPr>
        <p:spPr>
          <a:xfrm>
            <a:off x="4693420" y="4412590"/>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25" name="Text Placeholder 5"/>
          <p:cNvSpPr>
            <a:spLocks noGrp="1"/>
          </p:cNvSpPr>
          <p:nvPr>
            <p:ph type="body" sz="quarter" idx="18" hasCustomPrompt="1"/>
          </p:nvPr>
        </p:nvSpPr>
        <p:spPr>
          <a:xfrm>
            <a:off x="4693420" y="3565181"/>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Caption goes here</a:t>
            </a:r>
            <a:endParaRPr kumimoji="1" lang="ja-JP" altLang="en-US" dirty="0"/>
          </a:p>
        </p:txBody>
      </p:sp>
      <p:sp>
        <p:nvSpPr>
          <p:cNvPr id="26" name="Picture Placeholder 6"/>
          <p:cNvSpPr>
            <a:spLocks noGrp="1"/>
          </p:cNvSpPr>
          <p:nvPr>
            <p:ph type="pic" sz="quarter" idx="19"/>
          </p:nvPr>
        </p:nvSpPr>
        <p:spPr>
          <a:xfrm>
            <a:off x="8927811" y="1496546"/>
            <a:ext cx="1852083" cy="1852369"/>
          </a:xfrm>
          <a:prstGeom prst="ellipse">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27" name="Text Placeholder 5"/>
          <p:cNvSpPr>
            <a:spLocks noGrp="1"/>
          </p:cNvSpPr>
          <p:nvPr>
            <p:ph type="body" sz="quarter" idx="20" hasCustomPrompt="1"/>
          </p:nvPr>
        </p:nvSpPr>
        <p:spPr>
          <a:xfrm>
            <a:off x="8451273" y="4412590"/>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28" name="Text Placeholder 5"/>
          <p:cNvSpPr>
            <a:spLocks noGrp="1"/>
          </p:cNvSpPr>
          <p:nvPr>
            <p:ph type="body" sz="quarter" idx="21" hasCustomPrompt="1"/>
          </p:nvPr>
        </p:nvSpPr>
        <p:spPr>
          <a:xfrm>
            <a:off x="8451273" y="3565181"/>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Caption goes here</a:t>
            </a:r>
            <a:endParaRPr kumimoji="1" lang="ja-JP" altLang="en-US" dirty="0"/>
          </a:p>
        </p:txBody>
      </p:sp>
      <p:sp>
        <p:nvSpPr>
          <p:cNvPr id="29" name="Text Placeholder 5"/>
          <p:cNvSpPr>
            <a:spLocks noGrp="1"/>
          </p:cNvSpPr>
          <p:nvPr>
            <p:ph type="body" sz="quarter" idx="23" hasCustomPrompt="1"/>
          </p:nvPr>
        </p:nvSpPr>
        <p:spPr>
          <a:xfrm>
            <a:off x="4693420" y="4029816"/>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24" hasCustomPrompt="1"/>
          </p:nvPr>
        </p:nvSpPr>
        <p:spPr>
          <a:xfrm>
            <a:off x="8451273" y="4029816"/>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31" name="Title 1"/>
          <p:cNvSpPr>
            <a:spLocks noGrp="1"/>
          </p:cNvSpPr>
          <p:nvPr>
            <p:ph type="title" hasCustomPrompt="1"/>
          </p:nvPr>
        </p:nvSpPr>
        <p:spPr>
          <a:xfrm>
            <a:off x="935567" y="1835837"/>
            <a:ext cx="3012319" cy="1588127"/>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32" name="Text Placeholder 5"/>
          <p:cNvSpPr>
            <a:spLocks noGrp="1"/>
          </p:cNvSpPr>
          <p:nvPr>
            <p:ph type="body" sz="quarter" idx="25" hasCustomPrompt="1"/>
          </p:nvPr>
        </p:nvSpPr>
        <p:spPr>
          <a:xfrm>
            <a:off x="935566" y="3577281"/>
            <a:ext cx="3012320" cy="683136"/>
          </a:xfrm>
          <a:prstGeom prst="rect">
            <a:avLst/>
          </a:prstGeom>
        </p:spPr>
        <p:txBody>
          <a:bodyPr anchor="t">
            <a:spAutoFit/>
          </a:bodyPr>
          <a:lstStyle>
            <a:lvl1pPr marL="0" indent="0" algn="l">
              <a:spcBef>
                <a:spcPts val="0"/>
              </a:spcBef>
              <a:buFontTx/>
              <a:buNone/>
              <a:defRPr>
                <a:solidFill>
                  <a:schemeClr val="tx2"/>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163302069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2 images">
    <p:spTree>
      <p:nvGrpSpPr>
        <p:cNvPr id="1" name=""/>
        <p:cNvGrpSpPr/>
        <p:nvPr/>
      </p:nvGrpSpPr>
      <p:grpSpPr>
        <a:xfrm>
          <a:off x="0" y="0"/>
          <a:ext cx="0" cy="0"/>
          <a:chOff x="0" y="0"/>
          <a:chExt cx="0" cy="0"/>
        </a:xfrm>
      </p:grpSpPr>
      <p:sp>
        <p:nvSpPr>
          <p:cNvPr id="23" name="Picture Placeholder 6"/>
          <p:cNvSpPr>
            <a:spLocks noGrp="1"/>
          </p:cNvSpPr>
          <p:nvPr>
            <p:ph type="pic" sz="quarter" idx="16"/>
          </p:nvPr>
        </p:nvSpPr>
        <p:spPr>
          <a:xfrm>
            <a:off x="7086989" y="1643796"/>
            <a:ext cx="1852083" cy="1852369"/>
          </a:xfrm>
          <a:prstGeom prst="ellipse">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24" name="Text Placeholder 5"/>
          <p:cNvSpPr>
            <a:spLocks noGrp="1"/>
          </p:cNvSpPr>
          <p:nvPr>
            <p:ph type="body" sz="quarter" idx="17" hasCustomPrompt="1"/>
          </p:nvPr>
        </p:nvSpPr>
        <p:spPr>
          <a:xfrm>
            <a:off x="6610451" y="4559840"/>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25" name="Text Placeholder 5"/>
          <p:cNvSpPr>
            <a:spLocks noGrp="1"/>
          </p:cNvSpPr>
          <p:nvPr>
            <p:ph type="body" sz="quarter" idx="18" hasCustomPrompt="1"/>
          </p:nvPr>
        </p:nvSpPr>
        <p:spPr>
          <a:xfrm>
            <a:off x="6610451" y="3712431"/>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Caption goes here</a:t>
            </a:r>
            <a:endParaRPr kumimoji="1" lang="ja-JP" altLang="en-US" dirty="0"/>
          </a:p>
        </p:txBody>
      </p:sp>
      <p:sp>
        <p:nvSpPr>
          <p:cNvPr id="29" name="Text Placeholder 5"/>
          <p:cNvSpPr>
            <a:spLocks noGrp="1"/>
          </p:cNvSpPr>
          <p:nvPr>
            <p:ph type="body" sz="quarter" idx="23" hasCustomPrompt="1"/>
          </p:nvPr>
        </p:nvSpPr>
        <p:spPr>
          <a:xfrm>
            <a:off x="6610451" y="4177066"/>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31" name="Title 1"/>
          <p:cNvSpPr>
            <a:spLocks noGrp="1"/>
          </p:cNvSpPr>
          <p:nvPr>
            <p:ph type="title" hasCustomPrompt="1"/>
          </p:nvPr>
        </p:nvSpPr>
        <p:spPr>
          <a:xfrm>
            <a:off x="935567" y="1835837"/>
            <a:ext cx="3012319" cy="1588127"/>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32" name="Text Placeholder 5"/>
          <p:cNvSpPr>
            <a:spLocks noGrp="1"/>
          </p:cNvSpPr>
          <p:nvPr>
            <p:ph type="body" sz="quarter" idx="25" hasCustomPrompt="1"/>
          </p:nvPr>
        </p:nvSpPr>
        <p:spPr>
          <a:xfrm>
            <a:off x="935566" y="3577281"/>
            <a:ext cx="3012320" cy="683136"/>
          </a:xfrm>
          <a:prstGeom prst="rect">
            <a:avLst/>
          </a:prstGeom>
        </p:spPr>
        <p:txBody>
          <a:bodyPr anchor="t">
            <a:spAutoFit/>
          </a:bodyPr>
          <a:lstStyle>
            <a:lvl1pPr marL="0" indent="0" algn="l">
              <a:spcBef>
                <a:spcPts val="0"/>
              </a:spcBef>
              <a:buFontTx/>
              <a:buNone/>
              <a:defRPr>
                <a:solidFill>
                  <a:schemeClr val="tx2"/>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89328986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935567" y="1835837"/>
            <a:ext cx="3012319" cy="1588127"/>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14" name="Text Placeholder 5"/>
          <p:cNvSpPr>
            <a:spLocks noGrp="1"/>
          </p:cNvSpPr>
          <p:nvPr>
            <p:ph type="body" sz="quarter" idx="25" hasCustomPrompt="1"/>
          </p:nvPr>
        </p:nvSpPr>
        <p:spPr>
          <a:xfrm>
            <a:off x="935566" y="3577281"/>
            <a:ext cx="3012320" cy="683136"/>
          </a:xfrm>
          <a:prstGeom prst="rect">
            <a:avLst/>
          </a:prstGeom>
        </p:spPr>
        <p:txBody>
          <a:bodyPr anchor="t">
            <a:spAutoFit/>
          </a:bodyPr>
          <a:lstStyle>
            <a:lvl1pPr marL="0" indent="0" algn="l">
              <a:spcBef>
                <a:spcPts val="0"/>
              </a:spcBef>
              <a:buFontTx/>
              <a:buNone/>
              <a:defRPr>
                <a:solidFill>
                  <a:schemeClr val="tx2"/>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5" name="Picture Placeholder 6"/>
          <p:cNvSpPr>
            <a:spLocks noGrp="1"/>
          </p:cNvSpPr>
          <p:nvPr>
            <p:ph type="pic" sz="quarter" idx="13"/>
          </p:nvPr>
        </p:nvSpPr>
        <p:spPr>
          <a:xfrm>
            <a:off x="5320256" y="643821"/>
            <a:ext cx="1551489" cy="1551729"/>
          </a:xfrm>
          <a:prstGeom prst="ellipse">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6" name="Text Placeholder 5"/>
          <p:cNvSpPr>
            <a:spLocks noGrp="1"/>
          </p:cNvSpPr>
          <p:nvPr>
            <p:ph type="body" sz="quarter" idx="12" hasCustomPrompt="1"/>
          </p:nvPr>
        </p:nvSpPr>
        <p:spPr>
          <a:xfrm>
            <a:off x="4997580" y="2896515"/>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17" name="Text Placeholder 5"/>
          <p:cNvSpPr>
            <a:spLocks noGrp="1"/>
          </p:cNvSpPr>
          <p:nvPr>
            <p:ph type="body" sz="quarter" idx="14" hasCustomPrompt="1"/>
          </p:nvPr>
        </p:nvSpPr>
        <p:spPr>
          <a:xfrm>
            <a:off x="4997580" y="2457377"/>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Caption goes here</a:t>
            </a:r>
            <a:endParaRPr kumimoji="1" lang="ja-JP" altLang="en-US" dirty="0"/>
          </a:p>
        </p:txBody>
      </p:sp>
      <p:sp>
        <p:nvSpPr>
          <p:cNvPr id="18" name="Picture Placeholder 6"/>
          <p:cNvSpPr>
            <a:spLocks noGrp="1"/>
          </p:cNvSpPr>
          <p:nvPr>
            <p:ph type="pic" sz="quarter" idx="15"/>
          </p:nvPr>
        </p:nvSpPr>
        <p:spPr>
          <a:xfrm>
            <a:off x="8302769" y="643821"/>
            <a:ext cx="1551489" cy="1551729"/>
          </a:xfrm>
          <a:prstGeom prst="ellipse">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9" name="Text Placeholder 5"/>
          <p:cNvSpPr>
            <a:spLocks noGrp="1"/>
          </p:cNvSpPr>
          <p:nvPr>
            <p:ph type="body" sz="quarter" idx="16" hasCustomPrompt="1"/>
          </p:nvPr>
        </p:nvSpPr>
        <p:spPr>
          <a:xfrm>
            <a:off x="7980093" y="2896515"/>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20" name="Text Placeholder 5"/>
          <p:cNvSpPr>
            <a:spLocks noGrp="1"/>
          </p:cNvSpPr>
          <p:nvPr>
            <p:ph type="body" sz="quarter" idx="17" hasCustomPrompt="1"/>
          </p:nvPr>
        </p:nvSpPr>
        <p:spPr>
          <a:xfrm>
            <a:off x="7980093" y="2457377"/>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Caption goes here</a:t>
            </a:r>
            <a:endParaRPr kumimoji="1" lang="ja-JP" altLang="en-US" dirty="0"/>
          </a:p>
        </p:txBody>
      </p:sp>
      <p:sp>
        <p:nvSpPr>
          <p:cNvPr id="21" name="Picture Placeholder 6"/>
          <p:cNvSpPr>
            <a:spLocks noGrp="1"/>
          </p:cNvSpPr>
          <p:nvPr>
            <p:ph type="pic" sz="quarter" idx="21"/>
          </p:nvPr>
        </p:nvSpPr>
        <p:spPr>
          <a:xfrm>
            <a:off x="5320256" y="3599113"/>
            <a:ext cx="1551489" cy="1551729"/>
          </a:xfrm>
          <a:prstGeom prst="ellipse">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22" name="Text Placeholder 5"/>
          <p:cNvSpPr>
            <a:spLocks noGrp="1"/>
          </p:cNvSpPr>
          <p:nvPr>
            <p:ph type="body" sz="quarter" idx="22" hasCustomPrompt="1"/>
          </p:nvPr>
        </p:nvSpPr>
        <p:spPr>
          <a:xfrm>
            <a:off x="4997580" y="5851807"/>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23" hasCustomPrompt="1"/>
          </p:nvPr>
        </p:nvSpPr>
        <p:spPr>
          <a:xfrm>
            <a:off x="4997580" y="5412669"/>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Caption goes here</a:t>
            </a:r>
            <a:endParaRPr kumimoji="1" lang="ja-JP" altLang="en-US" dirty="0"/>
          </a:p>
        </p:txBody>
      </p:sp>
      <p:sp>
        <p:nvSpPr>
          <p:cNvPr id="24" name="Picture Placeholder 6"/>
          <p:cNvSpPr>
            <a:spLocks noGrp="1"/>
          </p:cNvSpPr>
          <p:nvPr>
            <p:ph type="pic" sz="quarter" idx="24"/>
          </p:nvPr>
        </p:nvSpPr>
        <p:spPr>
          <a:xfrm>
            <a:off x="8302769" y="3599113"/>
            <a:ext cx="1551489" cy="1551729"/>
          </a:xfrm>
          <a:prstGeom prst="ellipse">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25" name="Text Placeholder 5"/>
          <p:cNvSpPr>
            <a:spLocks noGrp="1"/>
          </p:cNvSpPr>
          <p:nvPr>
            <p:ph type="body" sz="quarter" idx="26" hasCustomPrompt="1"/>
          </p:nvPr>
        </p:nvSpPr>
        <p:spPr>
          <a:xfrm>
            <a:off x="7980093" y="5851807"/>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26" name="Text Placeholder 5"/>
          <p:cNvSpPr>
            <a:spLocks noGrp="1"/>
          </p:cNvSpPr>
          <p:nvPr>
            <p:ph type="body" sz="quarter" idx="27" hasCustomPrompt="1"/>
          </p:nvPr>
        </p:nvSpPr>
        <p:spPr>
          <a:xfrm>
            <a:off x="7980093" y="5412669"/>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Caption goes here</a:t>
            </a:r>
            <a:endParaRPr kumimoji="1" lang="ja-JP" altLang="en-US" dirty="0"/>
          </a:p>
        </p:txBody>
      </p:sp>
    </p:spTree>
    <p:extLst>
      <p:ext uri="{BB962C8B-B14F-4D97-AF65-F5344CB8AC3E}">
        <p14:creationId xmlns:p14="http://schemas.microsoft.com/office/powerpoint/2010/main" val="3887740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3/12/2024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Slide - 4">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1664" y="754715"/>
            <a:ext cx="11175341" cy="590931"/>
          </a:xfrm>
        </p:spPr>
        <p:txBody>
          <a:bodyPr wrap="square" anchor="t" anchorCtr="0">
            <a:spAutoFit/>
          </a:bodyPr>
          <a:lstStyle>
            <a:lvl1pPr algn="ctr">
              <a:defRPr b="1">
                <a:solidFill>
                  <a:schemeClr val="tx1"/>
                </a:solidFill>
              </a:defRPr>
            </a:lvl1pPr>
          </a:lstStyle>
          <a:p>
            <a:r>
              <a:rPr kumimoji="1" lang="en-US" altLang="ja-JP" dirty="0"/>
              <a:t>Agenda Slide title (Arial Bold, 54 point)</a:t>
            </a:r>
            <a:endParaRPr kumimoji="1" lang="ja-JP" altLang="en-US" dirty="0"/>
          </a:p>
        </p:txBody>
      </p:sp>
      <p:sp>
        <p:nvSpPr>
          <p:cNvPr id="11" name="Text Placeholder 5"/>
          <p:cNvSpPr>
            <a:spLocks noGrp="1"/>
          </p:cNvSpPr>
          <p:nvPr>
            <p:ph type="body" sz="quarter" idx="12" hasCustomPrompt="1"/>
          </p:nvPr>
        </p:nvSpPr>
        <p:spPr>
          <a:xfrm>
            <a:off x="920784" y="2798828"/>
            <a:ext cx="4833245" cy="420564"/>
          </a:xfrm>
          <a:prstGeom prst="rect">
            <a:avLst/>
          </a:prstGeom>
        </p:spPr>
        <p:txBody>
          <a:bodyPr wrap="square" anchor="t">
            <a:spAutoFit/>
          </a:bodyPr>
          <a:lstStyle>
            <a:lvl1pPr marL="0" indent="0" algn="just">
              <a:lnSpc>
                <a:spcPct val="100000"/>
              </a:lnSpc>
              <a:spcBef>
                <a:spcPts val="0"/>
              </a:spcBef>
              <a:buFontTx/>
              <a:buNone/>
              <a:defRPr b="0" i="0">
                <a:solidFill>
                  <a:schemeClr val="bg2">
                    <a:lumMod val="10000"/>
                  </a:schemeClr>
                </a:solidFill>
                <a:latin typeface="Georgia" panose="02040502050405020303" pitchFamily="18"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Subject goes here</a:t>
            </a:r>
            <a:endParaRPr kumimoji="1" lang="ja-JP" altLang="en-US" dirty="0"/>
          </a:p>
        </p:txBody>
      </p:sp>
      <p:sp>
        <p:nvSpPr>
          <p:cNvPr id="12" name="Text Placeholder 5"/>
          <p:cNvSpPr>
            <a:spLocks noGrp="1"/>
          </p:cNvSpPr>
          <p:nvPr>
            <p:ph type="body" sz="quarter" idx="14" hasCustomPrompt="1"/>
          </p:nvPr>
        </p:nvSpPr>
        <p:spPr>
          <a:xfrm>
            <a:off x="920784" y="2442196"/>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10 AM – Noon </a:t>
            </a:r>
            <a:endParaRPr kumimoji="1" lang="ja-JP" altLang="en-US" dirty="0"/>
          </a:p>
        </p:txBody>
      </p:sp>
      <p:sp>
        <p:nvSpPr>
          <p:cNvPr id="17" name="Text Placeholder 5"/>
          <p:cNvSpPr>
            <a:spLocks noGrp="1"/>
          </p:cNvSpPr>
          <p:nvPr>
            <p:ph type="body" sz="quarter" idx="17" hasCustomPrompt="1"/>
          </p:nvPr>
        </p:nvSpPr>
        <p:spPr>
          <a:xfrm>
            <a:off x="920784" y="4708832"/>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Subject goes here</a:t>
            </a:r>
            <a:endParaRPr kumimoji="1" lang="ja-JP" altLang="en-US" dirty="0"/>
          </a:p>
        </p:txBody>
      </p:sp>
      <p:sp>
        <p:nvSpPr>
          <p:cNvPr id="18" name="Text Placeholder 5"/>
          <p:cNvSpPr>
            <a:spLocks noGrp="1"/>
          </p:cNvSpPr>
          <p:nvPr>
            <p:ph type="body" sz="quarter" idx="18" hasCustomPrompt="1"/>
          </p:nvPr>
        </p:nvSpPr>
        <p:spPr>
          <a:xfrm>
            <a:off x="920784" y="4352199"/>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Time goes here</a:t>
            </a:r>
            <a:endParaRPr kumimoji="1" lang="ja-JP" altLang="en-US" dirty="0"/>
          </a:p>
        </p:txBody>
      </p:sp>
      <p:sp>
        <p:nvSpPr>
          <p:cNvPr id="41" name="Text Placeholder 5"/>
          <p:cNvSpPr>
            <a:spLocks noGrp="1"/>
          </p:cNvSpPr>
          <p:nvPr>
            <p:ph type="body" sz="quarter" idx="23" hasCustomPrompt="1"/>
          </p:nvPr>
        </p:nvSpPr>
        <p:spPr>
          <a:xfrm>
            <a:off x="6866700" y="2798828"/>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Subject goes here</a:t>
            </a:r>
            <a:endParaRPr kumimoji="1" lang="ja-JP" altLang="en-US" dirty="0"/>
          </a:p>
        </p:txBody>
      </p:sp>
      <p:sp>
        <p:nvSpPr>
          <p:cNvPr id="42" name="Text Placeholder 5"/>
          <p:cNvSpPr>
            <a:spLocks noGrp="1"/>
          </p:cNvSpPr>
          <p:nvPr>
            <p:ph type="body" sz="quarter" idx="24" hasCustomPrompt="1"/>
          </p:nvPr>
        </p:nvSpPr>
        <p:spPr>
          <a:xfrm>
            <a:off x="6866700" y="2442196"/>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Time goes here</a:t>
            </a:r>
            <a:endParaRPr kumimoji="1" lang="ja-JP" altLang="en-US" dirty="0"/>
          </a:p>
        </p:txBody>
      </p:sp>
      <p:sp>
        <p:nvSpPr>
          <p:cNvPr id="47" name="Text Placeholder 5"/>
          <p:cNvSpPr>
            <a:spLocks noGrp="1"/>
          </p:cNvSpPr>
          <p:nvPr>
            <p:ph type="body" sz="quarter" idx="26" hasCustomPrompt="1"/>
          </p:nvPr>
        </p:nvSpPr>
        <p:spPr>
          <a:xfrm>
            <a:off x="6866700" y="4708832"/>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Subject goes here</a:t>
            </a:r>
            <a:endParaRPr kumimoji="1" lang="ja-JP" altLang="en-US" dirty="0"/>
          </a:p>
        </p:txBody>
      </p:sp>
      <p:sp>
        <p:nvSpPr>
          <p:cNvPr id="48" name="Text Placeholder 5"/>
          <p:cNvSpPr>
            <a:spLocks noGrp="1"/>
          </p:cNvSpPr>
          <p:nvPr>
            <p:ph type="body" sz="quarter" idx="27" hasCustomPrompt="1"/>
          </p:nvPr>
        </p:nvSpPr>
        <p:spPr>
          <a:xfrm>
            <a:off x="6866700" y="4352199"/>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Time goes here</a:t>
            </a:r>
            <a:endParaRPr kumimoji="1" lang="ja-JP" altLang="en-US" dirty="0"/>
          </a:p>
        </p:txBody>
      </p:sp>
    </p:spTree>
    <p:extLst>
      <p:ext uri="{BB962C8B-B14F-4D97-AF65-F5344CB8AC3E}">
        <p14:creationId xmlns:p14="http://schemas.microsoft.com/office/powerpoint/2010/main" val="56276351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8" name="Picture Placeholder 6"/>
          <p:cNvSpPr>
            <a:spLocks noGrp="1"/>
          </p:cNvSpPr>
          <p:nvPr>
            <p:ph type="pic" sz="quarter" idx="13"/>
          </p:nvPr>
        </p:nvSpPr>
        <p:spPr>
          <a:xfrm>
            <a:off x="4544511" y="614084"/>
            <a:ext cx="1551489" cy="1551729"/>
          </a:xfrm>
          <a:prstGeom prst="ellipse">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9" name="Text Placeholder 5"/>
          <p:cNvSpPr>
            <a:spLocks noGrp="1"/>
          </p:cNvSpPr>
          <p:nvPr>
            <p:ph type="body" sz="quarter" idx="12" hasCustomPrompt="1"/>
          </p:nvPr>
        </p:nvSpPr>
        <p:spPr>
          <a:xfrm>
            <a:off x="4221835" y="2866778"/>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20" name="Text Placeholder 5"/>
          <p:cNvSpPr>
            <a:spLocks noGrp="1"/>
          </p:cNvSpPr>
          <p:nvPr>
            <p:ph type="body" sz="quarter" idx="14" hasCustomPrompt="1"/>
          </p:nvPr>
        </p:nvSpPr>
        <p:spPr>
          <a:xfrm>
            <a:off x="4221835" y="2427640"/>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Caption goes here</a:t>
            </a:r>
            <a:endParaRPr kumimoji="1" lang="ja-JP" altLang="en-US" dirty="0"/>
          </a:p>
        </p:txBody>
      </p:sp>
      <p:sp>
        <p:nvSpPr>
          <p:cNvPr id="21" name="Picture Placeholder 6"/>
          <p:cNvSpPr>
            <a:spLocks noGrp="1"/>
          </p:cNvSpPr>
          <p:nvPr>
            <p:ph type="pic" sz="quarter" idx="15"/>
          </p:nvPr>
        </p:nvSpPr>
        <p:spPr>
          <a:xfrm>
            <a:off x="6963390" y="614084"/>
            <a:ext cx="1551489" cy="1551729"/>
          </a:xfrm>
          <a:prstGeom prst="ellipse">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22" name="Text Placeholder 5"/>
          <p:cNvSpPr>
            <a:spLocks noGrp="1"/>
          </p:cNvSpPr>
          <p:nvPr>
            <p:ph type="body" sz="quarter" idx="16" hasCustomPrompt="1"/>
          </p:nvPr>
        </p:nvSpPr>
        <p:spPr>
          <a:xfrm>
            <a:off x="6640714" y="2866778"/>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17" hasCustomPrompt="1"/>
          </p:nvPr>
        </p:nvSpPr>
        <p:spPr>
          <a:xfrm>
            <a:off x="6640714" y="2427640"/>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Caption goes here</a:t>
            </a:r>
            <a:endParaRPr kumimoji="1" lang="ja-JP" altLang="en-US" dirty="0"/>
          </a:p>
        </p:txBody>
      </p:sp>
      <p:sp>
        <p:nvSpPr>
          <p:cNvPr id="24" name="Picture Placeholder 6"/>
          <p:cNvSpPr>
            <a:spLocks noGrp="1"/>
          </p:cNvSpPr>
          <p:nvPr>
            <p:ph type="pic" sz="quarter" idx="18"/>
          </p:nvPr>
        </p:nvSpPr>
        <p:spPr>
          <a:xfrm>
            <a:off x="9382269" y="614084"/>
            <a:ext cx="1551489" cy="1551729"/>
          </a:xfrm>
          <a:prstGeom prst="ellipse">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25" name="Text Placeholder 5"/>
          <p:cNvSpPr>
            <a:spLocks noGrp="1"/>
          </p:cNvSpPr>
          <p:nvPr>
            <p:ph type="body" sz="quarter" idx="19" hasCustomPrompt="1"/>
          </p:nvPr>
        </p:nvSpPr>
        <p:spPr>
          <a:xfrm>
            <a:off x="9059593" y="2866778"/>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26" name="Text Placeholder 5"/>
          <p:cNvSpPr>
            <a:spLocks noGrp="1"/>
          </p:cNvSpPr>
          <p:nvPr>
            <p:ph type="body" sz="quarter" idx="20" hasCustomPrompt="1"/>
          </p:nvPr>
        </p:nvSpPr>
        <p:spPr>
          <a:xfrm>
            <a:off x="9059593" y="2427640"/>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Caption goes here</a:t>
            </a:r>
            <a:endParaRPr kumimoji="1" lang="ja-JP" altLang="en-US" dirty="0"/>
          </a:p>
        </p:txBody>
      </p:sp>
      <p:sp>
        <p:nvSpPr>
          <p:cNvPr id="27" name="Picture Placeholder 6"/>
          <p:cNvSpPr>
            <a:spLocks noGrp="1"/>
          </p:cNvSpPr>
          <p:nvPr>
            <p:ph type="pic" sz="quarter" idx="21"/>
          </p:nvPr>
        </p:nvSpPr>
        <p:spPr>
          <a:xfrm>
            <a:off x="4544511" y="3569376"/>
            <a:ext cx="1551489" cy="1551729"/>
          </a:xfrm>
          <a:prstGeom prst="ellipse">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28" name="Text Placeholder 5"/>
          <p:cNvSpPr>
            <a:spLocks noGrp="1"/>
          </p:cNvSpPr>
          <p:nvPr>
            <p:ph type="body" sz="quarter" idx="22" hasCustomPrompt="1"/>
          </p:nvPr>
        </p:nvSpPr>
        <p:spPr>
          <a:xfrm>
            <a:off x="4221835" y="5807200"/>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29" name="Text Placeholder 5"/>
          <p:cNvSpPr>
            <a:spLocks noGrp="1"/>
          </p:cNvSpPr>
          <p:nvPr>
            <p:ph type="body" sz="quarter" idx="23" hasCustomPrompt="1"/>
          </p:nvPr>
        </p:nvSpPr>
        <p:spPr>
          <a:xfrm>
            <a:off x="4221835" y="5368062"/>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Caption goes here</a:t>
            </a:r>
            <a:endParaRPr kumimoji="1" lang="ja-JP" altLang="en-US" dirty="0"/>
          </a:p>
        </p:txBody>
      </p:sp>
      <p:sp>
        <p:nvSpPr>
          <p:cNvPr id="30" name="Picture Placeholder 6"/>
          <p:cNvSpPr>
            <a:spLocks noGrp="1"/>
          </p:cNvSpPr>
          <p:nvPr>
            <p:ph type="pic" sz="quarter" idx="24"/>
          </p:nvPr>
        </p:nvSpPr>
        <p:spPr>
          <a:xfrm>
            <a:off x="6963390" y="3569376"/>
            <a:ext cx="1551489" cy="1551729"/>
          </a:xfrm>
          <a:prstGeom prst="ellipse">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31" name="Text Placeholder 5"/>
          <p:cNvSpPr>
            <a:spLocks noGrp="1"/>
          </p:cNvSpPr>
          <p:nvPr>
            <p:ph type="body" sz="quarter" idx="25" hasCustomPrompt="1"/>
          </p:nvPr>
        </p:nvSpPr>
        <p:spPr>
          <a:xfrm>
            <a:off x="6640714" y="5807200"/>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32" name="Text Placeholder 5"/>
          <p:cNvSpPr>
            <a:spLocks noGrp="1"/>
          </p:cNvSpPr>
          <p:nvPr>
            <p:ph type="body" sz="quarter" idx="26" hasCustomPrompt="1"/>
          </p:nvPr>
        </p:nvSpPr>
        <p:spPr>
          <a:xfrm>
            <a:off x="6640714" y="5368062"/>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Caption goes here</a:t>
            </a:r>
            <a:endParaRPr kumimoji="1" lang="ja-JP" altLang="en-US" dirty="0"/>
          </a:p>
        </p:txBody>
      </p:sp>
      <p:sp>
        <p:nvSpPr>
          <p:cNvPr id="33" name="Picture Placeholder 6"/>
          <p:cNvSpPr>
            <a:spLocks noGrp="1"/>
          </p:cNvSpPr>
          <p:nvPr>
            <p:ph type="pic" sz="quarter" idx="27"/>
          </p:nvPr>
        </p:nvSpPr>
        <p:spPr>
          <a:xfrm>
            <a:off x="9382269" y="3569376"/>
            <a:ext cx="1551489" cy="1551729"/>
          </a:xfrm>
          <a:prstGeom prst="ellipse">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34" name="Text Placeholder 5"/>
          <p:cNvSpPr>
            <a:spLocks noGrp="1"/>
          </p:cNvSpPr>
          <p:nvPr>
            <p:ph type="body" sz="quarter" idx="28" hasCustomPrompt="1"/>
          </p:nvPr>
        </p:nvSpPr>
        <p:spPr>
          <a:xfrm>
            <a:off x="9059593" y="5807200"/>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35" name="Text Placeholder 5"/>
          <p:cNvSpPr>
            <a:spLocks noGrp="1"/>
          </p:cNvSpPr>
          <p:nvPr>
            <p:ph type="body" sz="quarter" idx="29" hasCustomPrompt="1"/>
          </p:nvPr>
        </p:nvSpPr>
        <p:spPr>
          <a:xfrm>
            <a:off x="9059593" y="5368062"/>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Caption goes here</a:t>
            </a:r>
            <a:endParaRPr kumimoji="1" lang="ja-JP" altLang="en-US" dirty="0"/>
          </a:p>
        </p:txBody>
      </p:sp>
      <p:sp>
        <p:nvSpPr>
          <p:cNvPr id="36" name="Title 1"/>
          <p:cNvSpPr>
            <a:spLocks noGrp="1"/>
          </p:cNvSpPr>
          <p:nvPr>
            <p:ph type="title" hasCustomPrompt="1"/>
          </p:nvPr>
        </p:nvSpPr>
        <p:spPr>
          <a:xfrm>
            <a:off x="935567" y="1835837"/>
            <a:ext cx="3012319" cy="1588127"/>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37" name="Text Placeholder 5"/>
          <p:cNvSpPr>
            <a:spLocks noGrp="1"/>
          </p:cNvSpPr>
          <p:nvPr>
            <p:ph type="body" sz="quarter" idx="30" hasCustomPrompt="1"/>
          </p:nvPr>
        </p:nvSpPr>
        <p:spPr>
          <a:xfrm>
            <a:off x="935566" y="3577281"/>
            <a:ext cx="3012320" cy="683136"/>
          </a:xfrm>
          <a:prstGeom prst="rect">
            <a:avLst/>
          </a:prstGeom>
        </p:spPr>
        <p:txBody>
          <a:bodyPr anchor="t">
            <a:spAutoFit/>
          </a:bodyPr>
          <a:lstStyle>
            <a:lvl1pPr marL="0" indent="0" algn="l">
              <a:spcBef>
                <a:spcPts val="0"/>
              </a:spcBef>
              <a:buFontTx/>
              <a:buNone/>
              <a:defRPr>
                <a:solidFill>
                  <a:schemeClr val="tx2"/>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3345951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2 images and text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935567" y="2634937"/>
            <a:ext cx="3016853" cy="1588127"/>
          </a:xfrm>
        </p:spPr>
        <p:txBody>
          <a:bodyPr anchor="ctr">
            <a:spAutoFit/>
          </a:bodyPr>
          <a:lstStyle>
            <a:lvl1pPr algn="l">
              <a:defRPr/>
            </a:lvl1pPr>
          </a:lstStyle>
          <a:p>
            <a:r>
              <a:rPr kumimoji="1" lang="en-US" altLang="ja-JP" dirty="0"/>
              <a:t>Slide title (Arial Bold, 54 point)</a:t>
            </a:r>
            <a:endParaRPr kumimoji="1" lang="ja-JP" altLang="en-US" dirty="0"/>
          </a:p>
        </p:txBody>
      </p:sp>
      <p:sp>
        <p:nvSpPr>
          <p:cNvPr id="16" name="Rectangle 15"/>
          <p:cNvSpPr/>
          <p:nvPr userDrawn="1"/>
        </p:nvSpPr>
        <p:spPr>
          <a:xfrm>
            <a:off x="7799400" y="-1059"/>
            <a:ext cx="3457034" cy="3429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17" name="Picture Placeholder 6"/>
          <p:cNvSpPr>
            <a:spLocks noGrp="1"/>
          </p:cNvSpPr>
          <p:nvPr>
            <p:ph type="pic" sz="quarter" idx="13"/>
          </p:nvPr>
        </p:nvSpPr>
        <p:spPr>
          <a:xfrm>
            <a:off x="4343399" y="0"/>
            <a:ext cx="3456000" cy="3428472"/>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8" name="Picture Placeholder 6"/>
          <p:cNvSpPr>
            <a:spLocks noGrp="1"/>
          </p:cNvSpPr>
          <p:nvPr>
            <p:ph type="pic" sz="quarter" idx="14"/>
          </p:nvPr>
        </p:nvSpPr>
        <p:spPr>
          <a:xfrm>
            <a:off x="7800433" y="3428205"/>
            <a:ext cx="3456000" cy="3428472"/>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9" name="Rectangle 18"/>
          <p:cNvSpPr/>
          <p:nvPr userDrawn="1"/>
        </p:nvSpPr>
        <p:spPr>
          <a:xfrm>
            <a:off x="4343400" y="3428471"/>
            <a:ext cx="3457034" cy="3429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22" name="Text Placeholder 5"/>
          <p:cNvSpPr>
            <a:spLocks noGrp="1"/>
          </p:cNvSpPr>
          <p:nvPr>
            <p:ph type="body" sz="quarter" idx="12" hasCustomPrompt="1"/>
          </p:nvPr>
        </p:nvSpPr>
        <p:spPr>
          <a:xfrm>
            <a:off x="8331200" y="1315814"/>
            <a:ext cx="2444652" cy="683136"/>
          </a:xfrm>
          <a:prstGeom prst="rect">
            <a:avLst/>
          </a:prstGeom>
        </p:spPr>
        <p:txBody>
          <a:bodyPr anchor="t">
            <a:spAutoFit/>
          </a:bodyPr>
          <a:lstStyle>
            <a:lvl1pPr marL="0" indent="0" algn="l">
              <a:spcBef>
                <a:spcPts val="0"/>
              </a:spcBef>
              <a:buFontTx/>
              <a:buNone/>
              <a:defRPr>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23" name="Text Placeholder 5"/>
          <p:cNvSpPr>
            <a:spLocks noGrp="1"/>
          </p:cNvSpPr>
          <p:nvPr>
            <p:ph type="body" sz="quarter" idx="15" hasCustomPrompt="1"/>
          </p:nvPr>
        </p:nvSpPr>
        <p:spPr>
          <a:xfrm>
            <a:off x="8331200" y="887487"/>
            <a:ext cx="2444652" cy="379656"/>
          </a:xfrm>
          <a:prstGeom prst="rect">
            <a:avLst/>
          </a:prstGeom>
        </p:spPr>
        <p:txBody>
          <a:bodyPr anchor="b">
            <a:spAutoFit/>
          </a:bodyPr>
          <a:lstStyle>
            <a:lvl1pPr marL="0" indent="0" algn="l">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Caption goes here</a:t>
            </a:r>
            <a:endParaRPr kumimoji="1" lang="ja-JP" altLang="en-US" dirty="0"/>
          </a:p>
        </p:txBody>
      </p:sp>
      <p:sp>
        <p:nvSpPr>
          <p:cNvPr id="26" name="Text Placeholder 5"/>
          <p:cNvSpPr>
            <a:spLocks noGrp="1"/>
          </p:cNvSpPr>
          <p:nvPr>
            <p:ph type="body" sz="quarter" idx="16" hasCustomPrompt="1"/>
          </p:nvPr>
        </p:nvSpPr>
        <p:spPr>
          <a:xfrm>
            <a:off x="4868348" y="4677074"/>
            <a:ext cx="2444652" cy="683136"/>
          </a:xfrm>
          <a:prstGeom prst="rect">
            <a:avLst/>
          </a:prstGeom>
        </p:spPr>
        <p:txBody>
          <a:bodyPr anchor="t">
            <a:spAutoFit/>
          </a:bodyPr>
          <a:lstStyle>
            <a:lvl1pPr marL="0" indent="0" algn="r">
              <a:spcBef>
                <a:spcPts val="0"/>
              </a:spcBef>
              <a:buFontTx/>
              <a:buNone/>
              <a:defRPr>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27" name="Text Placeholder 5"/>
          <p:cNvSpPr>
            <a:spLocks noGrp="1"/>
          </p:cNvSpPr>
          <p:nvPr>
            <p:ph type="body" sz="quarter" idx="17" hasCustomPrompt="1"/>
          </p:nvPr>
        </p:nvSpPr>
        <p:spPr>
          <a:xfrm>
            <a:off x="4868348" y="4248747"/>
            <a:ext cx="2444652" cy="379656"/>
          </a:xfrm>
          <a:prstGeom prst="rect">
            <a:avLst/>
          </a:prstGeom>
        </p:spPr>
        <p:txBody>
          <a:bodyPr anchor="b">
            <a:spAutoFit/>
          </a:bodyPr>
          <a:lstStyle>
            <a:lvl1pPr marL="0" indent="0" algn="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Caption goes here</a:t>
            </a:r>
            <a:endParaRPr kumimoji="1" lang="ja-JP" altLang="en-US" dirty="0"/>
          </a:p>
        </p:txBody>
      </p:sp>
    </p:spTree>
    <p:extLst>
      <p:ext uri="{BB962C8B-B14F-4D97-AF65-F5344CB8AC3E}">
        <p14:creationId xmlns:p14="http://schemas.microsoft.com/office/powerpoint/2010/main" val="75246960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2 images and text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935567" y="2634937"/>
            <a:ext cx="3016853" cy="1588127"/>
          </a:xfrm>
        </p:spPr>
        <p:txBody>
          <a:bodyPr anchor="ctr">
            <a:spAutoFit/>
          </a:bodyPr>
          <a:lstStyle>
            <a:lvl1pPr algn="l">
              <a:defRPr/>
            </a:lvl1pPr>
          </a:lstStyle>
          <a:p>
            <a:r>
              <a:rPr kumimoji="1" lang="en-US" altLang="ja-JP" dirty="0"/>
              <a:t>Slide title (Arial Bold, 54 point)</a:t>
            </a:r>
            <a:endParaRPr kumimoji="1" lang="ja-JP" altLang="en-US" dirty="0"/>
          </a:p>
        </p:txBody>
      </p:sp>
      <p:sp>
        <p:nvSpPr>
          <p:cNvPr id="16" name="Rectangle 15"/>
          <p:cNvSpPr/>
          <p:nvPr userDrawn="1"/>
        </p:nvSpPr>
        <p:spPr>
          <a:xfrm>
            <a:off x="7799400" y="-1059"/>
            <a:ext cx="3457034" cy="34295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17" name="Picture Placeholder 6"/>
          <p:cNvSpPr>
            <a:spLocks noGrp="1"/>
          </p:cNvSpPr>
          <p:nvPr>
            <p:ph type="pic" sz="quarter" idx="13"/>
          </p:nvPr>
        </p:nvSpPr>
        <p:spPr>
          <a:xfrm>
            <a:off x="4343399" y="0"/>
            <a:ext cx="3456000" cy="3428472"/>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8" name="Picture Placeholder 6"/>
          <p:cNvSpPr>
            <a:spLocks noGrp="1"/>
          </p:cNvSpPr>
          <p:nvPr>
            <p:ph type="pic" sz="quarter" idx="14"/>
          </p:nvPr>
        </p:nvSpPr>
        <p:spPr>
          <a:xfrm>
            <a:off x="7800433" y="3428205"/>
            <a:ext cx="3456000" cy="3428472"/>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9" name="Rectangle 18"/>
          <p:cNvSpPr/>
          <p:nvPr userDrawn="1"/>
        </p:nvSpPr>
        <p:spPr>
          <a:xfrm>
            <a:off x="4343400" y="3428471"/>
            <a:ext cx="3457034" cy="34295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22" name="Text Placeholder 5"/>
          <p:cNvSpPr>
            <a:spLocks noGrp="1"/>
          </p:cNvSpPr>
          <p:nvPr>
            <p:ph type="body" sz="quarter" idx="12" hasCustomPrompt="1"/>
          </p:nvPr>
        </p:nvSpPr>
        <p:spPr>
          <a:xfrm>
            <a:off x="8331200" y="1315814"/>
            <a:ext cx="2444652" cy="683136"/>
          </a:xfrm>
          <a:prstGeom prst="rect">
            <a:avLst/>
          </a:prstGeom>
        </p:spPr>
        <p:txBody>
          <a:bodyPr anchor="t">
            <a:spAutoFit/>
          </a:bodyPr>
          <a:lstStyle>
            <a:lvl1pPr marL="0" indent="0" algn="l">
              <a:spcBef>
                <a:spcPts val="0"/>
              </a:spcBef>
              <a:buFontTx/>
              <a:buNone/>
              <a:defRPr>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23" name="Text Placeholder 5"/>
          <p:cNvSpPr>
            <a:spLocks noGrp="1"/>
          </p:cNvSpPr>
          <p:nvPr>
            <p:ph type="body" sz="quarter" idx="15" hasCustomPrompt="1"/>
          </p:nvPr>
        </p:nvSpPr>
        <p:spPr>
          <a:xfrm>
            <a:off x="8331200" y="887487"/>
            <a:ext cx="2444652" cy="379656"/>
          </a:xfrm>
          <a:prstGeom prst="rect">
            <a:avLst/>
          </a:prstGeom>
        </p:spPr>
        <p:txBody>
          <a:bodyPr anchor="b">
            <a:spAutoFit/>
          </a:bodyPr>
          <a:lstStyle>
            <a:lvl1pPr marL="0" indent="0" algn="l">
              <a:lnSpc>
                <a:spcPct val="100000"/>
              </a:lnSpc>
              <a:spcBef>
                <a:spcPts val="0"/>
              </a:spcBef>
              <a:buFontTx/>
              <a:buNone/>
              <a:defRPr sz="1867" b="1">
                <a:solidFill>
                  <a:schemeClr val="accent5"/>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Caption goes here</a:t>
            </a:r>
            <a:endParaRPr kumimoji="1" lang="ja-JP" altLang="en-US" dirty="0"/>
          </a:p>
        </p:txBody>
      </p:sp>
      <p:sp>
        <p:nvSpPr>
          <p:cNvPr id="26" name="Text Placeholder 5"/>
          <p:cNvSpPr>
            <a:spLocks noGrp="1"/>
          </p:cNvSpPr>
          <p:nvPr>
            <p:ph type="body" sz="quarter" idx="16" hasCustomPrompt="1"/>
          </p:nvPr>
        </p:nvSpPr>
        <p:spPr>
          <a:xfrm>
            <a:off x="4868348" y="4677074"/>
            <a:ext cx="2444652" cy="683136"/>
          </a:xfrm>
          <a:prstGeom prst="rect">
            <a:avLst/>
          </a:prstGeom>
        </p:spPr>
        <p:txBody>
          <a:bodyPr anchor="t">
            <a:spAutoFit/>
          </a:bodyPr>
          <a:lstStyle>
            <a:lvl1pPr marL="0" indent="0" algn="r">
              <a:spcBef>
                <a:spcPts val="0"/>
              </a:spcBef>
              <a:buFontTx/>
              <a:buNone/>
              <a:defRPr>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27" name="Text Placeholder 5"/>
          <p:cNvSpPr>
            <a:spLocks noGrp="1"/>
          </p:cNvSpPr>
          <p:nvPr>
            <p:ph type="body" sz="quarter" idx="17" hasCustomPrompt="1"/>
          </p:nvPr>
        </p:nvSpPr>
        <p:spPr>
          <a:xfrm>
            <a:off x="4868348" y="4248747"/>
            <a:ext cx="2444652" cy="379656"/>
          </a:xfrm>
          <a:prstGeom prst="rect">
            <a:avLst/>
          </a:prstGeom>
        </p:spPr>
        <p:txBody>
          <a:bodyPr anchor="b">
            <a:spAutoFit/>
          </a:bodyPr>
          <a:lstStyle>
            <a:lvl1pPr marL="0" indent="0" algn="r">
              <a:lnSpc>
                <a:spcPct val="100000"/>
              </a:lnSpc>
              <a:spcBef>
                <a:spcPts val="0"/>
              </a:spcBef>
              <a:buFontTx/>
              <a:buNone/>
              <a:defRPr sz="1867" b="1">
                <a:solidFill>
                  <a:schemeClr val="accent5"/>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Caption goes here</a:t>
            </a:r>
            <a:endParaRPr kumimoji="1" lang="ja-JP" altLang="en-US" dirty="0"/>
          </a:p>
        </p:txBody>
      </p:sp>
    </p:spTree>
    <p:extLst>
      <p:ext uri="{BB962C8B-B14F-4D97-AF65-F5344CB8AC3E}">
        <p14:creationId xmlns:p14="http://schemas.microsoft.com/office/powerpoint/2010/main" val="49622011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3 images and text">
    <p:spTree>
      <p:nvGrpSpPr>
        <p:cNvPr id="1" name=""/>
        <p:cNvGrpSpPr/>
        <p:nvPr/>
      </p:nvGrpSpPr>
      <p:grpSpPr>
        <a:xfrm>
          <a:off x="0" y="0"/>
          <a:ext cx="0" cy="0"/>
          <a:chOff x="0" y="0"/>
          <a:chExt cx="0" cy="0"/>
        </a:xfrm>
      </p:grpSpPr>
      <p:sp>
        <p:nvSpPr>
          <p:cNvPr id="6" name="Picture Placeholder 6"/>
          <p:cNvSpPr>
            <a:spLocks noGrp="1"/>
          </p:cNvSpPr>
          <p:nvPr>
            <p:ph type="pic" sz="quarter" idx="14"/>
          </p:nvPr>
        </p:nvSpPr>
        <p:spPr>
          <a:xfrm>
            <a:off x="935567" y="3461830"/>
            <a:ext cx="2815167" cy="2457329"/>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9" name="Picture Placeholder 6"/>
          <p:cNvSpPr>
            <a:spLocks noGrp="1"/>
          </p:cNvSpPr>
          <p:nvPr>
            <p:ph type="pic" sz="quarter" idx="15"/>
          </p:nvPr>
        </p:nvSpPr>
        <p:spPr>
          <a:xfrm>
            <a:off x="935567" y="932536"/>
            <a:ext cx="2815167" cy="2457329"/>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0" name="Picture Placeholder 6"/>
          <p:cNvSpPr>
            <a:spLocks noGrp="1"/>
          </p:cNvSpPr>
          <p:nvPr>
            <p:ph type="pic" sz="quarter" idx="16"/>
          </p:nvPr>
        </p:nvSpPr>
        <p:spPr>
          <a:xfrm>
            <a:off x="3832536" y="932535"/>
            <a:ext cx="2263465" cy="4992929"/>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3" name="Title 1"/>
          <p:cNvSpPr>
            <a:spLocks noGrp="1"/>
          </p:cNvSpPr>
          <p:nvPr>
            <p:ph type="title" hasCustomPrompt="1"/>
          </p:nvPr>
        </p:nvSpPr>
        <p:spPr>
          <a:xfrm>
            <a:off x="7446433" y="1777065"/>
            <a:ext cx="3450167" cy="1588127"/>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14" name="Text Placeholder 5"/>
          <p:cNvSpPr>
            <a:spLocks noGrp="1"/>
          </p:cNvSpPr>
          <p:nvPr>
            <p:ph type="body" sz="quarter" idx="12" hasCustomPrompt="1"/>
          </p:nvPr>
        </p:nvSpPr>
        <p:spPr>
          <a:xfrm>
            <a:off x="7459133" y="3574544"/>
            <a:ext cx="3450167" cy="387735"/>
          </a:xfrm>
          <a:prstGeom prst="rect">
            <a:avLst/>
          </a:prstGeom>
        </p:spPr>
        <p:txBody>
          <a:bodyPr anchor="t">
            <a:spAutoFit/>
          </a:bodyPr>
          <a:lstStyle>
            <a:lvl1pPr marL="0" indent="0" algn="just">
              <a:spcBef>
                <a:spcPts val="0"/>
              </a:spcBef>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164525118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4 images and text 2">
    <p:spTree>
      <p:nvGrpSpPr>
        <p:cNvPr id="1" name=""/>
        <p:cNvGrpSpPr/>
        <p:nvPr/>
      </p:nvGrpSpPr>
      <p:grpSpPr>
        <a:xfrm>
          <a:off x="0" y="0"/>
          <a:ext cx="0" cy="0"/>
          <a:chOff x="0" y="0"/>
          <a:chExt cx="0" cy="0"/>
        </a:xfrm>
      </p:grpSpPr>
      <p:sp>
        <p:nvSpPr>
          <p:cNvPr id="5" name="Picture Placeholder 6"/>
          <p:cNvSpPr>
            <a:spLocks noGrp="1"/>
          </p:cNvSpPr>
          <p:nvPr>
            <p:ph type="pic" sz="quarter" idx="15"/>
          </p:nvPr>
        </p:nvSpPr>
        <p:spPr>
          <a:xfrm>
            <a:off x="935567" y="932536"/>
            <a:ext cx="3581729" cy="4986623"/>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7" name="Picture Placeholder 6"/>
          <p:cNvSpPr>
            <a:spLocks noGrp="1"/>
          </p:cNvSpPr>
          <p:nvPr>
            <p:ph type="pic" sz="quarter" idx="13"/>
          </p:nvPr>
        </p:nvSpPr>
        <p:spPr>
          <a:xfrm>
            <a:off x="4603355" y="3662444"/>
            <a:ext cx="2160320" cy="2256715"/>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8" name="Picture Placeholder 6"/>
          <p:cNvSpPr>
            <a:spLocks noGrp="1"/>
          </p:cNvSpPr>
          <p:nvPr>
            <p:ph type="pic" sz="quarter" idx="16"/>
          </p:nvPr>
        </p:nvSpPr>
        <p:spPr>
          <a:xfrm>
            <a:off x="6849735" y="3662444"/>
            <a:ext cx="2160320" cy="2256715"/>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9" name="Picture Placeholder 6"/>
          <p:cNvSpPr>
            <a:spLocks noGrp="1"/>
          </p:cNvSpPr>
          <p:nvPr>
            <p:ph type="pic" sz="quarter" idx="17"/>
          </p:nvPr>
        </p:nvSpPr>
        <p:spPr>
          <a:xfrm>
            <a:off x="9096113" y="3662444"/>
            <a:ext cx="2160320" cy="2256715"/>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2" name="Title 1"/>
          <p:cNvSpPr>
            <a:spLocks noGrp="1"/>
          </p:cNvSpPr>
          <p:nvPr>
            <p:ph type="title" hasCustomPrompt="1"/>
          </p:nvPr>
        </p:nvSpPr>
        <p:spPr>
          <a:xfrm>
            <a:off x="4751917" y="1354801"/>
            <a:ext cx="2922789" cy="1588127"/>
          </a:xfrm>
        </p:spPr>
        <p:txBody>
          <a:bodyPr anchor="ctr">
            <a:spAutoFit/>
          </a:bodyPr>
          <a:lstStyle>
            <a:lvl1pPr algn="r">
              <a:defRPr/>
            </a:lvl1pPr>
          </a:lstStyle>
          <a:p>
            <a:r>
              <a:rPr kumimoji="1" lang="en-US" altLang="ja-JP" dirty="0"/>
              <a:t>Slide title (Arial Bold, 54 point)</a:t>
            </a:r>
            <a:endParaRPr kumimoji="1" lang="ja-JP" altLang="en-US" dirty="0"/>
          </a:p>
        </p:txBody>
      </p:sp>
      <p:sp>
        <p:nvSpPr>
          <p:cNvPr id="13" name="Text Placeholder 5"/>
          <p:cNvSpPr>
            <a:spLocks noGrp="1"/>
          </p:cNvSpPr>
          <p:nvPr>
            <p:ph type="body" sz="quarter" idx="12" hasCustomPrompt="1"/>
          </p:nvPr>
        </p:nvSpPr>
        <p:spPr>
          <a:xfrm>
            <a:off x="7778496" y="1954997"/>
            <a:ext cx="3477937" cy="387735"/>
          </a:xfrm>
          <a:prstGeom prst="rect">
            <a:avLst/>
          </a:prstGeom>
        </p:spPr>
        <p:txBody>
          <a:bodyPr anchor="ctr">
            <a:spAutoFit/>
          </a:bodyPr>
          <a:lstStyle>
            <a:lvl1pPr marL="0" indent="0" algn="just">
              <a:spcBef>
                <a:spcPts val="0"/>
              </a:spcBef>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26312947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4 images and text 3">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015067" y="937992"/>
            <a:ext cx="8161867" cy="590931"/>
          </a:xfrm>
        </p:spPr>
        <p:txBody>
          <a:bodyPr anchor="b">
            <a:spAutoFit/>
          </a:bodyPr>
          <a:lstStyle>
            <a:lvl1pPr algn="ctr">
              <a:defRPr/>
            </a:lvl1pPr>
          </a:lstStyle>
          <a:p>
            <a:r>
              <a:rPr kumimoji="1" lang="en-US" altLang="ja-JP" dirty="0"/>
              <a:t>Slide title (Arial Bold, 54 point)</a:t>
            </a:r>
            <a:endParaRPr kumimoji="1" lang="ja-JP" altLang="en-US" dirty="0"/>
          </a:p>
        </p:txBody>
      </p:sp>
      <p:sp>
        <p:nvSpPr>
          <p:cNvPr id="7" name="Text Placeholder 5"/>
          <p:cNvSpPr>
            <a:spLocks noGrp="1"/>
          </p:cNvSpPr>
          <p:nvPr>
            <p:ph type="body" sz="quarter" idx="16" hasCustomPrompt="1"/>
          </p:nvPr>
        </p:nvSpPr>
        <p:spPr>
          <a:xfrm>
            <a:off x="2015067" y="1528923"/>
            <a:ext cx="8161867" cy="420564"/>
          </a:xfrm>
          <a:prstGeom prst="rect">
            <a:avLst/>
          </a:prstGeom>
        </p:spPr>
        <p:txBody>
          <a:bodyPr anchor="t">
            <a:spAutoFit/>
          </a:bodyPr>
          <a:lstStyle>
            <a:lvl1pPr marL="0" indent="0" algn="ctr">
              <a:lnSpc>
                <a:spcPct val="100000"/>
              </a:lnSpc>
              <a:spcBef>
                <a:spcPts val="0"/>
              </a:spcBef>
              <a:buFontTx/>
              <a:buNone/>
              <a:defRPr>
                <a:solidFill>
                  <a:schemeClr val="tx2"/>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8" name="Picture Placeholder 6"/>
          <p:cNvSpPr>
            <a:spLocks noGrp="1"/>
          </p:cNvSpPr>
          <p:nvPr>
            <p:ph type="pic" sz="quarter" idx="15"/>
          </p:nvPr>
        </p:nvSpPr>
        <p:spPr>
          <a:xfrm>
            <a:off x="4343400" y="2422973"/>
            <a:ext cx="1554389" cy="1554629"/>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9" name="Text Placeholder 5"/>
          <p:cNvSpPr>
            <a:spLocks noGrp="1"/>
          </p:cNvSpPr>
          <p:nvPr>
            <p:ph type="body" sz="quarter" idx="12" hasCustomPrompt="1"/>
          </p:nvPr>
        </p:nvSpPr>
        <p:spPr>
          <a:xfrm>
            <a:off x="935567" y="3036143"/>
            <a:ext cx="2918069" cy="683136"/>
          </a:xfrm>
          <a:prstGeom prst="rect">
            <a:avLst/>
          </a:prstGeom>
        </p:spPr>
        <p:txBody>
          <a:bodyPr anchor="t">
            <a:spAutoFit/>
          </a:bodyPr>
          <a:lstStyle>
            <a:lvl1pPr marL="0" indent="0" algn="r">
              <a:spcBef>
                <a:spcPts val="0"/>
              </a:spcBef>
              <a:buFontTx/>
              <a:buNone/>
              <a:defRPr>
                <a:solidFill>
                  <a:schemeClr val="bg2">
                    <a:lumMod val="10000"/>
                  </a:schemeClr>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0" name="Text Placeholder 5"/>
          <p:cNvSpPr>
            <a:spLocks noGrp="1"/>
          </p:cNvSpPr>
          <p:nvPr>
            <p:ph type="body" sz="quarter" idx="14" hasCustomPrompt="1"/>
          </p:nvPr>
        </p:nvSpPr>
        <p:spPr>
          <a:xfrm>
            <a:off x="935567" y="2533464"/>
            <a:ext cx="2918069" cy="379656"/>
          </a:xfrm>
          <a:prstGeom prst="rect">
            <a:avLst/>
          </a:prstGeom>
        </p:spPr>
        <p:txBody>
          <a:bodyPr anchor="b">
            <a:spAutoFit/>
          </a:bodyPr>
          <a:lstStyle>
            <a:lvl1pPr marL="0" indent="0" algn="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1" name="Picture Placeholder 6"/>
          <p:cNvSpPr>
            <a:spLocks noGrp="1"/>
          </p:cNvSpPr>
          <p:nvPr>
            <p:ph type="pic" sz="quarter" idx="17"/>
          </p:nvPr>
        </p:nvSpPr>
        <p:spPr>
          <a:xfrm>
            <a:off x="6297992" y="2422973"/>
            <a:ext cx="1554389" cy="1554629"/>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2" name="Text Placeholder 5"/>
          <p:cNvSpPr>
            <a:spLocks noGrp="1"/>
          </p:cNvSpPr>
          <p:nvPr>
            <p:ph type="body" sz="quarter" idx="18" hasCustomPrompt="1"/>
          </p:nvPr>
        </p:nvSpPr>
        <p:spPr>
          <a:xfrm>
            <a:off x="8338364" y="3036143"/>
            <a:ext cx="2918069" cy="683136"/>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3" name="Text Placeholder 5"/>
          <p:cNvSpPr>
            <a:spLocks noGrp="1"/>
          </p:cNvSpPr>
          <p:nvPr>
            <p:ph type="body" sz="quarter" idx="19" hasCustomPrompt="1"/>
          </p:nvPr>
        </p:nvSpPr>
        <p:spPr>
          <a:xfrm>
            <a:off x="8338364" y="2533464"/>
            <a:ext cx="2918069"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4" name="Picture Placeholder 6"/>
          <p:cNvSpPr>
            <a:spLocks noGrp="1"/>
          </p:cNvSpPr>
          <p:nvPr>
            <p:ph type="pic" sz="quarter" idx="20"/>
          </p:nvPr>
        </p:nvSpPr>
        <p:spPr>
          <a:xfrm>
            <a:off x="4343400" y="4364530"/>
            <a:ext cx="1554389" cy="1554629"/>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5" name="Text Placeholder 5"/>
          <p:cNvSpPr>
            <a:spLocks noGrp="1"/>
          </p:cNvSpPr>
          <p:nvPr>
            <p:ph type="body" sz="quarter" idx="21" hasCustomPrompt="1"/>
          </p:nvPr>
        </p:nvSpPr>
        <p:spPr>
          <a:xfrm>
            <a:off x="935567" y="4977700"/>
            <a:ext cx="2918069" cy="683136"/>
          </a:xfrm>
          <a:prstGeom prst="rect">
            <a:avLst/>
          </a:prstGeom>
        </p:spPr>
        <p:txBody>
          <a:bodyPr anchor="t">
            <a:spAutoFit/>
          </a:bodyPr>
          <a:lstStyle>
            <a:lvl1pPr marL="0" indent="0" algn="r">
              <a:spcBef>
                <a:spcPts val="0"/>
              </a:spcBef>
              <a:buFontTx/>
              <a:buNone/>
              <a:defRPr>
                <a:solidFill>
                  <a:schemeClr val="bg2">
                    <a:lumMod val="10000"/>
                  </a:schemeClr>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6" name="Text Placeholder 5"/>
          <p:cNvSpPr>
            <a:spLocks noGrp="1"/>
          </p:cNvSpPr>
          <p:nvPr>
            <p:ph type="body" sz="quarter" idx="22" hasCustomPrompt="1"/>
          </p:nvPr>
        </p:nvSpPr>
        <p:spPr>
          <a:xfrm>
            <a:off x="935567" y="4475021"/>
            <a:ext cx="2918069" cy="379656"/>
          </a:xfrm>
          <a:prstGeom prst="rect">
            <a:avLst/>
          </a:prstGeom>
        </p:spPr>
        <p:txBody>
          <a:bodyPr anchor="b">
            <a:spAutoFit/>
          </a:bodyPr>
          <a:lstStyle>
            <a:lvl1pPr marL="0" indent="0" algn="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7" name="Picture Placeholder 6"/>
          <p:cNvSpPr>
            <a:spLocks noGrp="1"/>
          </p:cNvSpPr>
          <p:nvPr>
            <p:ph type="pic" sz="quarter" idx="23"/>
          </p:nvPr>
        </p:nvSpPr>
        <p:spPr>
          <a:xfrm>
            <a:off x="6297992" y="4364530"/>
            <a:ext cx="1554389" cy="1554629"/>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8" name="Text Placeholder 5"/>
          <p:cNvSpPr>
            <a:spLocks noGrp="1"/>
          </p:cNvSpPr>
          <p:nvPr>
            <p:ph type="body" sz="quarter" idx="24" hasCustomPrompt="1"/>
          </p:nvPr>
        </p:nvSpPr>
        <p:spPr>
          <a:xfrm>
            <a:off x="8338364" y="4977700"/>
            <a:ext cx="2918069" cy="683136"/>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9" name="Text Placeholder 5"/>
          <p:cNvSpPr>
            <a:spLocks noGrp="1"/>
          </p:cNvSpPr>
          <p:nvPr>
            <p:ph type="body" sz="quarter" idx="25" hasCustomPrompt="1"/>
          </p:nvPr>
        </p:nvSpPr>
        <p:spPr>
          <a:xfrm>
            <a:off x="8338364" y="4475021"/>
            <a:ext cx="2918069"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254412329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4 images and text 4">
    <p:spTree>
      <p:nvGrpSpPr>
        <p:cNvPr id="1" name=""/>
        <p:cNvGrpSpPr/>
        <p:nvPr/>
      </p:nvGrpSpPr>
      <p:grpSpPr>
        <a:xfrm>
          <a:off x="0" y="0"/>
          <a:ext cx="0" cy="0"/>
          <a:chOff x="0" y="0"/>
          <a:chExt cx="0" cy="0"/>
        </a:xfrm>
      </p:grpSpPr>
      <p:sp>
        <p:nvSpPr>
          <p:cNvPr id="6" name="Picture Placeholder 6"/>
          <p:cNvSpPr>
            <a:spLocks noGrp="1"/>
          </p:cNvSpPr>
          <p:nvPr>
            <p:ph type="pic" sz="quarter" idx="16"/>
          </p:nvPr>
        </p:nvSpPr>
        <p:spPr>
          <a:xfrm>
            <a:off x="8682847" y="3705064"/>
            <a:ext cx="2213753" cy="2214095"/>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7" name="Picture Placeholder 6"/>
          <p:cNvSpPr>
            <a:spLocks noGrp="1"/>
          </p:cNvSpPr>
          <p:nvPr>
            <p:ph type="pic" sz="quarter" idx="17"/>
          </p:nvPr>
        </p:nvSpPr>
        <p:spPr>
          <a:xfrm>
            <a:off x="8682847" y="1850858"/>
            <a:ext cx="1853920" cy="1854206"/>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5" name="Picture Placeholder 6"/>
          <p:cNvSpPr>
            <a:spLocks noGrp="1"/>
          </p:cNvSpPr>
          <p:nvPr>
            <p:ph type="pic" sz="quarter" idx="15"/>
          </p:nvPr>
        </p:nvSpPr>
        <p:spPr>
          <a:xfrm>
            <a:off x="5910746" y="932536"/>
            <a:ext cx="2772101" cy="2772528"/>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8" name="Picture Placeholder 6"/>
          <p:cNvSpPr>
            <a:spLocks noGrp="1"/>
          </p:cNvSpPr>
          <p:nvPr>
            <p:ph type="pic" sz="quarter" idx="18"/>
          </p:nvPr>
        </p:nvSpPr>
        <p:spPr>
          <a:xfrm>
            <a:off x="6828927" y="3696283"/>
            <a:ext cx="1853920" cy="1854206"/>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2" name="Title 1"/>
          <p:cNvSpPr>
            <a:spLocks noGrp="1"/>
          </p:cNvSpPr>
          <p:nvPr>
            <p:ph type="title" hasCustomPrompt="1"/>
          </p:nvPr>
        </p:nvSpPr>
        <p:spPr>
          <a:xfrm>
            <a:off x="935568" y="1777065"/>
            <a:ext cx="3407833" cy="1588127"/>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13" name="Text Placeholder 5"/>
          <p:cNvSpPr>
            <a:spLocks noGrp="1"/>
          </p:cNvSpPr>
          <p:nvPr>
            <p:ph type="body" sz="quarter" idx="12" hasCustomPrompt="1"/>
          </p:nvPr>
        </p:nvSpPr>
        <p:spPr>
          <a:xfrm>
            <a:off x="948267" y="3574544"/>
            <a:ext cx="3395133" cy="387735"/>
          </a:xfrm>
          <a:prstGeom prst="rect">
            <a:avLst/>
          </a:prstGeom>
        </p:spPr>
        <p:txBody>
          <a:bodyPr anchor="t">
            <a:spAutoFit/>
          </a:bodyPr>
          <a:lstStyle>
            <a:lvl1pPr marL="0" indent="0" algn="just">
              <a:spcBef>
                <a:spcPts val="0"/>
              </a:spcBef>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370506614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3 images and text 2">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935567" y="1672779"/>
            <a:ext cx="3384000" cy="1755692"/>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9" name="Text Placeholder 5"/>
          <p:cNvSpPr>
            <a:spLocks noGrp="1"/>
          </p:cNvSpPr>
          <p:nvPr>
            <p:ph type="body" sz="quarter" idx="14" hasCustomPrompt="1"/>
          </p:nvPr>
        </p:nvSpPr>
        <p:spPr>
          <a:xfrm>
            <a:off x="935567" y="3496035"/>
            <a:ext cx="3384000" cy="379656"/>
          </a:xfrm>
          <a:prstGeom prst="rect">
            <a:avLst/>
          </a:prstGeom>
        </p:spPr>
        <p:txBody>
          <a:bodyPr anchor="b">
            <a:spAutoFit/>
          </a:bodyPr>
          <a:lstStyle>
            <a:lvl1pPr marL="0" indent="0" algn="ctr">
              <a:lnSpc>
                <a:spcPct val="100000"/>
              </a:lnSpc>
              <a:spcBef>
                <a:spcPts val="0"/>
              </a:spcBef>
              <a:buFontTx/>
              <a:buNone/>
              <a:defRPr sz="1867">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Caption goes here</a:t>
            </a:r>
            <a:endParaRPr kumimoji="1" lang="ja-JP" altLang="en-US" dirty="0"/>
          </a:p>
        </p:txBody>
      </p:sp>
      <p:sp>
        <p:nvSpPr>
          <p:cNvPr id="11" name="Picture Placeholder 6"/>
          <p:cNvSpPr>
            <a:spLocks noGrp="1"/>
          </p:cNvSpPr>
          <p:nvPr>
            <p:ph type="pic" sz="quarter" idx="16"/>
          </p:nvPr>
        </p:nvSpPr>
        <p:spPr>
          <a:xfrm>
            <a:off x="4404000" y="1672779"/>
            <a:ext cx="3384000" cy="1755692"/>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3" name="Text Placeholder 5"/>
          <p:cNvSpPr>
            <a:spLocks noGrp="1"/>
          </p:cNvSpPr>
          <p:nvPr>
            <p:ph type="body" sz="quarter" idx="18" hasCustomPrompt="1"/>
          </p:nvPr>
        </p:nvSpPr>
        <p:spPr>
          <a:xfrm>
            <a:off x="4404000" y="3496035"/>
            <a:ext cx="3384000" cy="379656"/>
          </a:xfrm>
          <a:prstGeom prst="rect">
            <a:avLst/>
          </a:prstGeom>
        </p:spPr>
        <p:txBody>
          <a:bodyPr anchor="b">
            <a:spAutoFit/>
          </a:bodyPr>
          <a:lstStyle>
            <a:lvl1pPr marL="0" indent="0" algn="ctr">
              <a:lnSpc>
                <a:spcPct val="100000"/>
              </a:lnSpc>
              <a:spcBef>
                <a:spcPts val="0"/>
              </a:spcBef>
              <a:buFontTx/>
              <a:buNone/>
              <a:defRPr sz="1867">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Caption goes here</a:t>
            </a:r>
            <a:endParaRPr kumimoji="1" lang="ja-JP" altLang="en-US" dirty="0"/>
          </a:p>
        </p:txBody>
      </p:sp>
      <p:sp>
        <p:nvSpPr>
          <p:cNvPr id="14" name="Picture Placeholder 6"/>
          <p:cNvSpPr>
            <a:spLocks noGrp="1"/>
          </p:cNvSpPr>
          <p:nvPr>
            <p:ph type="pic" sz="quarter" idx="19"/>
          </p:nvPr>
        </p:nvSpPr>
        <p:spPr>
          <a:xfrm>
            <a:off x="7872433" y="1672779"/>
            <a:ext cx="3384000" cy="1755692"/>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6" name="Text Placeholder 5"/>
          <p:cNvSpPr>
            <a:spLocks noGrp="1"/>
          </p:cNvSpPr>
          <p:nvPr>
            <p:ph type="body" sz="quarter" idx="21" hasCustomPrompt="1"/>
          </p:nvPr>
        </p:nvSpPr>
        <p:spPr>
          <a:xfrm>
            <a:off x="7872433" y="3496035"/>
            <a:ext cx="3384000" cy="379656"/>
          </a:xfrm>
          <a:prstGeom prst="rect">
            <a:avLst/>
          </a:prstGeom>
        </p:spPr>
        <p:txBody>
          <a:bodyPr anchor="b">
            <a:spAutoFit/>
          </a:bodyPr>
          <a:lstStyle>
            <a:lvl1pPr marL="0" indent="0" algn="ctr">
              <a:lnSpc>
                <a:spcPct val="100000"/>
              </a:lnSpc>
              <a:spcBef>
                <a:spcPts val="0"/>
              </a:spcBef>
              <a:buFontTx/>
              <a:buNone/>
              <a:defRPr sz="1867">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Caption goes here</a:t>
            </a:r>
            <a:endParaRPr kumimoji="1" lang="ja-JP" altLang="en-US" dirty="0"/>
          </a:p>
        </p:txBody>
      </p:sp>
      <p:sp>
        <p:nvSpPr>
          <p:cNvPr id="21" name="Title 1"/>
          <p:cNvSpPr>
            <a:spLocks noGrp="1"/>
          </p:cNvSpPr>
          <p:nvPr>
            <p:ph type="title" hasCustomPrompt="1"/>
          </p:nvPr>
        </p:nvSpPr>
        <p:spPr>
          <a:xfrm>
            <a:off x="935567" y="4510941"/>
            <a:ext cx="3816350" cy="1089529"/>
          </a:xfrm>
        </p:spPr>
        <p:txBody>
          <a:bodyPr anchor="ctr">
            <a:spAutoFit/>
          </a:bodyPr>
          <a:lstStyle>
            <a:lvl1pPr algn="r">
              <a:defRPr/>
            </a:lvl1pPr>
          </a:lstStyle>
          <a:p>
            <a:r>
              <a:rPr kumimoji="1" lang="en-US" altLang="ja-JP" dirty="0"/>
              <a:t>Slide title (Arial Bold, 54 point)</a:t>
            </a:r>
            <a:endParaRPr kumimoji="1" lang="ja-JP" altLang="en-US" dirty="0"/>
          </a:p>
        </p:txBody>
      </p:sp>
      <p:sp>
        <p:nvSpPr>
          <p:cNvPr id="22" name="Text Placeholder 5"/>
          <p:cNvSpPr>
            <a:spLocks noGrp="1"/>
          </p:cNvSpPr>
          <p:nvPr>
            <p:ph type="body" sz="quarter" idx="12" hasCustomPrompt="1"/>
          </p:nvPr>
        </p:nvSpPr>
        <p:spPr>
          <a:xfrm>
            <a:off x="5134709" y="4861839"/>
            <a:ext cx="5042225" cy="387735"/>
          </a:xfrm>
          <a:prstGeom prst="rect">
            <a:avLst/>
          </a:prstGeom>
        </p:spPr>
        <p:txBody>
          <a:bodyPr anchor="ctr">
            <a:spAutoFit/>
          </a:bodyPr>
          <a:lstStyle>
            <a:lvl1pPr marL="0" indent="0" algn="just">
              <a:spcBef>
                <a:spcPts val="0"/>
              </a:spcBef>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191097044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Big right image and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586431-483A-D649-BED2-31687D16473A}"/>
              </a:ext>
            </a:extLst>
          </p:cNvPr>
          <p:cNvSpPr>
            <a:spLocks noGrp="1"/>
          </p:cNvSpPr>
          <p:nvPr>
            <p:ph sz="quarter" idx="25" hasCustomPrompt="1"/>
          </p:nvPr>
        </p:nvSpPr>
        <p:spPr>
          <a:xfrm>
            <a:off x="4751917" y="932536"/>
            <a:ext cx="6504517" cy="4986577"/>
          </a:xfrm>
        </p:spPr>
        <p:txBody>
          <a:bodyPr/>
          <a:lstStyle/>
          <a:p>
            <a:pPr lvl="0"/>
            <a:r>
              <a:rPr lang="en-US" dirty="0"/>
              <a:t>Click to add picture, chart, etc.</a:t>
            </a:r>
          </a:p>
        </p:txBody>
      </p:sp>
      <p:sp>
        <p:nvSpPr>
          <p:cNvPr id="5" name="Title 1"/>
          <p:cNvSpPr>
            <a:spLocks noGrp="1"/>
          </p:cNvSpPr>
          <p:nvPr>
            <p:ph type="title" hasCustomPrompt="1"/>
          </p:nvPr>
        </p:nvSpPr>
        <p:spPr>
          <a:xfrm>
            <a:off x="935567" y="1835837"/>
            <a:ext cx="3012319" cy="1588127"/>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6" name="Text Placeholder 5"/>
          <p:cNvSpPr>
            <a:spLocks noGrp="1"/>
          </p:cNvSpPr>
          <p:nvPr>
            <p:ph type="body" sz="quarter" idx="24" hasCustomPrompt="1"/>
          </p:nvPr>
        </p:nvSpPr>
        <p:spPr>
          <a:xfrm>
            <a:off x="935566" y="3577281"/>
            <a:ext cx="3012320" cy="683136"/>
          </a:xfrm>
          <a:prstGeom prst="rect">
            <a:avLst/>
          </a:prstGeom>
        </p:spPr>
        <p:txBody>
          <a:bodyPr anchor="t">
            <a:spAutoFit/>
          </a:bodyPr>
          <a:lstStyle>
            <a:lvl1pPr marL="0" indent="0" algn="l">
              <a:spcBef>
                <a:spcPts val="0"/>
              </a:spcBef>
              <a:buFontTx/>
              <a:buNone/>
              <a:defRPr>
                <a:solidFill>
                  <a:schemeClr val="tx2"/>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11437207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Big left image and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5FD980-1EDE-4841-BDBB-889440DC813E}"/>
              </a:ext>
            </a:extLst>
          </p:cNvPr>
          <p:cNvSpPr>
            <a:spLocks noGrp="1"/>
          </p:cNvSpPr>
          <p:nvPr>
            <p:ph sz="quarter" idx="25" hasCustomPrompt="1"/>
          </p:nvPr>
        </p:nvSpPr>
        <p:spPr>
          <a:xfrm>
            <a:off x="941917" y="932536"/>
            <a:ext cx="6504517" cy="4986577"/>
          </a:xfrm>
        </p:spPr>
        <p:txBody>
          <a:bodyPr/>
          <a:lstStyle/>
          <a:p>
            <a:pPr lvl="0"/>
            <a:r>
              <a:rPr lang="en-US" dirty="0"/>
              <a:t>Click to add picture, chart, etc.</a:t>
            </a:r>
          </a:p>
        </p:txBody>
      </p:sp>
      <p:sp>
        <p:nvSpPr>
          <p:cNvPr id="5" name="Title 1"/>
          <p:cNvSpPr>
            <a:spLocks noGrp="1"/>
          </p:cNvSpPr>
          <p:nvPr>
            <p:ph type="title" hasCustomPrompt="1"/>
          </p:nvPr>
        </p:nvSpPr>
        <p:spPr>
          <a:xfrm>
            <a:off x="8244114" y="1835837"/>
            <a:ext cx="3012319" cy="1588127"/>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6" name="Text Placeholder 5"/>
          <p:cNvSpPr>
            <a:spLocks noGrp="1"/>
          </p:cNvSpPr>
          <p:nvPr>
            <p:ph type="body" sz="quarter" idx="24" hasCustomPrompt="1"/>
          </p:nvPr>
        </p:nvSpPr>
        <p:spPr>
          <a:xfrm>
            <a:off x="8244113" y="3577281"/>
            <a:ext cx="3012320" cy="683136"/>
          </a:xfrm>
          <a:prstGeom prst="rect">
            <a:avLst/>
          </a:prstGeom>
        </p:spPr>
        <p:txBody>
          <a:bodyPr anchor="t">
            <a:spAutoFit/>
          </a:bodyPr>
          <a:lstStyle>
            <a:lvl1pPr marL="0" indent="0" algn="l">
              <a:spcBef>
                <a:spcPts val="0"/>
              </a:spcBef>
              <a:buFontTx/>
              <a:buNone/>
              <a:defRPr>
                <a:solidFill>
                  <a:schemeClr val="tx2"/>
                </a:solidFill>
                <a:latin typeface="Georgia" panose="02040502050405020303" pitchFamily="18"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28610603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Slide - 6">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1664" y="739370"/>
            <a:ext cx="11175341" cy="590931"/>
          </a:xfrm>
        </p:spPr>
        <p:txBody>
          <a:bodyPr wrap="square" anchor="ctr">
            <a:spAutoFit/>
          </a:bodyPr>
          <a:lstStyle>
            <a:lvl1pPr algn="ctr">
              <a:defRPr b="1">
                <a:solidFill>
                  <a:schemeClr val="tx1"/>
                </a:solidFill>
              </a:defRPr>
            </a:lvl1pPr>
          </a:lstStyle>
          <a:p>
            <a:r>
              <a:rPr kumimoji="1" lang="en-US" altLang="ja-JP" dirty="0"/>
              <a:t>Agenda Slide title (Arial Bold, 54 point)</a:t>
            </a:r>
            <a:endParaRPr kumimoji="1" lang="ja-JP" altLang="en-US" dirty="0"/>
          </a:p>
        </p:txBody>
      </p:sp>
      <p:sp>
        <p:nvSpPr>
          <p:cNvPr id="11" name="Text Placeholder 5"/>
          <p:cNvSpPr>
            <a:spLocks noGrp="1"/>
          </p:cNvSpPr>
          <p:nvPr>
            <p:ph type="body" sz="quarter" idx="12" hasCustomPrompt="1"/>
          </p:nvPr>
        </p:nvSpPr>
        <p:spPr>
          <a:xfrm>
            <a:off x="920784" y="2434336"/>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Subject goes here</a:t>
            </a:r>
            <a:endParaRPr kumimoji="1" lang="ja-JP" altLang="en-US" dirty="0"/>
          </a:p>
        </p:txBody>
      </p:sp>
      <p:sp>
        <p:nvSpPr>
          <p:cNvPr id="12" name="Text Placeholder 5"/>
          <p:cNvSpPr>
            <a:spLocks noGrp="1"/>
          </p:cNvSpPr>
          <p:nvPr>
            <p:ph type="body" sz="quarter" idx="14" hasCustomPrompt="1"/>
          </p:nvPr>
        </p:nvSpPr>
        <p:spPr>
          <a:xfrm>
            <a:off x="920784" y="2077704"/>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10 AM – Noon </a:t>
            </a:r>
            <a:endParaRPr kumimoji="1" lang="ja-JP" altLang="en-US" dirty="0"/>
          </a:p>
        </p:txBody>
      </p:sp>
      <p:sp>
        <p:nvSpPr>
          <p:cNvPr id="17" name="Text Placeholder 5"/>
          <p:cNvSpPr>
            <a:spLocks noGrp="1"/>
          </p:cNvSpPr>
          <p:nvPr>
            <p:ph type="body" sz="quarter" idx="17" hasCustomPrompt="1"/>
          </p:nvPr>
        </p:nvSpPr>
        <p:spPr>
          <a:xfrm>
            <a:off x="920784" y="3927968"/>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Subject goes here</a:t>
            </a:r>
            <a:endParaRPr kumimoji="1" lang="ja-JP" altLang="en-US" dirty="0"/>
          </a:p>
        </p:txBody>
      </p:sp>
      <p:sp>
        <p:nvSpPr>
          <p:cNvPr id="18" name="Text Placeholder 5"/>
          <p:cNvSpPr>
            <a:spLocks noGrp="1"/>
          </p:cNvSpPr>
          <p:nvPr>
            <p:ph type="body" sz="quarter" idx="18" hasCustomPrompt="1"/>
          </p:nvPr>
        </p:nvSpPr>
        <p:spPr>
          <a:xfrm>
            <a:off x="920784" y="3571335"/>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Time goes here</a:t>
            </a:r>
            <a:endParaRPr kumimoji="1" lang="ja-JP" altLang="en-US" dirty="0"/>
          </a:p>
        </p:txBody>
      </p:sp>
      <p:sp>
        <p:nvSpPr>
          <p:cNvPr id="23" name="Text Placeholder 5"/>
          <p:cNvSpPr>
            <a:spLocks noGrp="1"/>
          </p:cNvSpPr>
          <p:nvPr>
            <p:ph type="body" sz="quarter" idx="20" hasCustomPrompt="1"/>
          </p:nvPr>
        </p:nvSpPr>
        <p:spPr>
          <a:xfrm>
            <a:off x="920784" y="5421599"/>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Subject goes here</a:t>
            </a:r>
            <a:endParaRPr kumimoji="1" lang="ja-JP" altLang="en-US" dirty="0"/>
          </a:p>
        </p:txBody>
      </p:sp>
      <p:sp>
        <p:nvSpPr>
          <p:cNvPr id="24" name="Text Placeholder 5"/>
          <p:cNvSpPr>
            <a:spLocks noGrp="1"/>
          </p:cNvSpPr>
          <p:nvPr>
            <p:ph type="body" sz="quarter" idx="21" hasCustomPrompt="1"/>
          </p:nvPr>
        </p:nvSpPr>
        <p:spPr>
          <a:xfrm>
            <a:off x="920784" y="5064967"/>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Time goes here</a:t>
            </a:r>
            <a:endParaRPr kumimoji="1" lang="ja-JP" altLang="en-US" dirty="0"/>
          </a:p>
        </p:txBody>
      </p:sp>
      <p:sp>
        <p:nvSpPr>
          <p:cNvPr id="41" name="Text Placeholder 5"/>
          <p:cNvSpPr>
            <a:spLocks noGrp="1"/>
          </p:cNvSpPr>
          <p:nvPr>
            <p:ph type="body" sz="quarter" idx="23" hasCustomPrompt="1"/>
          </p:nvPr>
        </p:nvSpPr>
        <p:spPr>
          <a:xfrm>
            <a:off x="6866700" y="2434336"/>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Subject goes here</a:t>
            </a:r>
            <a:endParaRPr kumimoji="1" lang="ja-JP" altLang="en-US" dirty="0"/>
          </a:p>
        </p:txBody>
      </p:sp>
      <p:sp>
        <p:nvSpPr>
          <p:cNvPr id="42" name="Text Placeholder 5"/>
          <p:cNvSpPr>
            <a:spLocks noGrp="1"/>
          </p:cNvSpPr>
          <p:nvPr>
            <p:ph type="body" sz="quarter" idx="24" hasCustomPrompt="1"/>
          </p:nvPr>
        </p:nvSpPr>
        <p:spPr>
          <a:xfrm>
            <a:off x="6866700" y="2077704"/>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Time goes here</a:t>
            </a:r>
            <a:endParaRPr kumimoji="1" lang="ja-JP" altLang="en-US" dirty="0"/>
          </a:p>
        </p:txBody>
      </p:sp>
      <p:sp>
        <p:nvSpPr>
          <p:cNvPr id="47" name="Text Placeholder 5"/>
          <p:cNvSpPr>
            <a:spLocks noGrp="1"/>
          </p:cNvSpPr>
          <p:nvPr>
            <p:ph type="body" sz="quarter" idx="26" hasCustomPrompt="1"/>
          </p:nvPr>
        </p:nvSpPr>
        <p:spPr>
          <a:xfrm>
            <a:off x="6866700" y="3927968"/>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Subject goes here</a:t>
            </a:r>
            <a:endParaRPr kumimoji="1" lang="ja-JP" altLang="en-US" dirty="0"/>
          </a:p>
        </p:txBody>
      </p:sp>
      <p:sp>
        <p:nvSpPr>
          <p:cNvPr id="48" name="Text Placeholder 5"/>
          <p:cNvSpPr>
            <a:spLocks noGrp="1"/>
          </p:cNvSpPr>
          <p:nvPr>
            <p:ph type="body" sz="quarter" idx="27" hasCustomPrompt="1"/>
          </p:nvPr>
        </p:nvSpPr>
        <p:spPr>
          <a:xfrm>
            <a:off x="6866700" y="3571335"/>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Time goes here</a:t>
            </a:r>
            <a:endParaRPr kumimoji="1" lang="ja-JP" altLang="en-US" dirty="0"/>
          </a:p>
        </p:txBody>
      </p:sp>
      <p:sp>
        <p:nvSpPr>
          <p:cNvPr id="53" name="Text Placeholder 5"/>
          <p:cNvSpPr>
            <a:spLocks noGrp="1"/>
          </p:cNvSpPr>
          <p:nvPr>
            <p:ph type="body" sz="quarter" idx="29" hasCustomPrompt="1"/>
          </p:nvPr>
        </p:nvSpPr>
        <p:spPr>
          <a:xfrm>
            <a:off x="6866700" y="5421599"/>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Subject goes here</a:t>
            </a:r>
            <a:endParaRPr kumimoji="1" lang="ja-JP" altLang="en-US" dirty="0"/>
          </a:p>
        </p:txBody>
      </p:sp>
      <p:sp>
        <p:nvSpPr>
          <p:cNvPr id="54" name="Text Placeholder 5"/>
          <p:cNvSpPr>
            <a:spLocks noGrp="1"/>
          </p:cNvSpPr>
          <p:nvPr>
            <p:ph type="body" sz="quarter" idx="30" hasCustomPrompt="1"/>
          </p:nvPr>
        </p:nvSpPr>
        <p:spPr>
          <a:xfrm>
            <a:off x="6866700" y="5064967"/>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Time goes here</a:t>
            </a:r>
            <a:endParaRPr kumimoji="1" lang="ja-JP" altLang="en-US" dirty="0"/>
          </a:p>
        </p:txBody>
      </p:sp>
    </p:spTree>
    <p:extLst>
      <p:ext uri="{BB962C8B-B14F-4D97-AF65-F5344CB8AC3E}">
        <p14:creationId xmlns:p14="http://schemas.microsoft.com/office/powerpoint/2010/main" val="235920306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Big left image and text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F25578-51CB-5142-AFB3-85003A931F1B}"/>
              </a:ext>
            </a:extLst>
          </p:cNvPr>
          <p:cNvSpPr>
            <a:spLocks noGrp="1"/>
          </p:cNvSpPr>
          <p:nvPr>
            <p:ph sz="quarter" idx="14" hasCustomPrompt="1"/>
          </p:nvPr>
        </p:nvSpPr>
        <p:spPr>
          <a:xfrm>
            <a:off x="0" y="-1059"/>
            <a:ext cx="7851775" cy="6859059"/>
          </a:xfrm>
        </p:spPr>
        <p:txBody>
          <a:bodyPr/>
          <a:lstStyle/>
          <a:p>
            <a:pPr lvl="0"/>
            <a:r>
              <a:rPr lang="en-US" dirty="0"/>
              <a:t>Click to add picture, chart, etc.</a:t>
            </a:r>
          </a:p>
        </p:txBody>
      </p:sp>
      <p:sp>
        <p:nvSpPr>
          <p:cNvPr id="6" name="Rectangle 5"/>
          <p:cNvSpPr/>
          <p:nvPr userDrawn="1"/>
        </p:nvSpPr>
        <p:spPr>
          <a:xfrm>
            <a:off x="7851577" y="-1058"/>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9" name="Title 1"/>
          <p:cNvSpPr>
            <a:spLocks noGrp="1"/>
          </p:cNvSpPr>
          <p:nvPr>
            <p:ph type="title" hasCustomPrompt="1"/>
          </p:nvPr>
        </p:nvSpPr>
        <p:spPr>
          <a:xfrm>
            <a:off x="8671355" y="1777065"/>
            <a:ext cx="2688167" cy="1588127"/>
          </a:xfrm>
        </p:spPr>
        <p:txBody>
          <a:bodyPr anchor="b">
            <a:spAutoFit/>
          </a:bodyPr>
          <a:lstStyle>
            <a:lvl1pPr algn="l">
              <a:defRPr>
                <a:solidFill>
                  <a:schemeClr val="bg1"/>
                </a:solidFill>
              </a:defRPr>
            </a:lvl1pPr>
          </a:lstStyle>
          <a:p>
            <a:r>
              <a:rPr kumimoji="1" lang="en-US" altLang="ja-JP" dirty="0"/>
              <a:t>Slide title (Arial Bold, 54 point)</a:t>
            </a:r>
            <a:endParaRPr kumimoji="1" lang="ja-JP" altLang="en-US" dirty="0"/>
          </a:p>
        </p:txBody>
      </p:sp>
      <p:sp>
        <p:nvSpPr>
          <p:cNvPr id="10" name="Text Placeholder 5"/>
          <p:cNvSpPr>
            <a:spLocks noGrp="1"/>
          </p:cNvSpPr>
          <p:nvPr>
            <p:ph type="body" sz="quarter" idx="12" hasCustomPrompt="1"/>
          </p:nvPr>
        </p:nvSpPr>
        <p:spPr>
          <a:xfrm>
            <a:off x="8684055" y="3574543"/>
            <a:ext cx="2688167" cy="683136"/>
          </a:xfrm>
          <a:prstGeom prst="rect">
            <a:avLst/>
          </a:prstGeom>
        </p:spPr>
        <p:txBody>
          <a:bodyPr anchor="t">
            <a:spAutoFit/>
          </a:bodyPr>
          <a:lstStyle>
            <a:lvl1pPr marL="0" indent="0" algn="just">
              <a:spcBef>
                <a:spcPts val="0"/>
              </a:spcBef>
              <a:buFontTx/>
              <a:buNone/>
              <a:defRPr>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163433028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2 image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0"/>
            <a:ext cx="2032800" cy="3428471"/>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Picture Placeholder 6"/>
          <p:cNvSpPr>
            <a:spLocks noGrp="1"/>
          </p:cNvSpPr>
          <p:nvPr>
            <p:ph type="pic" sz="quarter" idx="14"/>
          </p:nvPr>
        </p:nvSpPr>
        <p:spPr>
          <a:xfrm>
            <a:off x="2031840" y="0"/>
            <a:ext cx="2032800" cy="3428471"/>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7" name="Picture Placeholder 6"/>
          <p:cNvSpPr>
            <a:spLocks noGrp="1"/>
          </p:cNvSpPr>
          <p:nvPr>
            <p:ph type="pic" sz="quarter" idx="15"/>
          </p:nvPr>
        </p:nvSpPr>
        <p:spPr>
          <a:xfrm>
            <a:off x="6095520" y="0"/>
            <a:ext cx="2032800" cy="3428471"/>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8" name="Picture Placeholder 6"/>
          <p:cNvSpPr>
            <a:spLocks noGrp="1"/>
          </p:cNvSpPr>
          <p:nvPr>
            <p:ph type="pic" sz="quarter" idx="16"/>
          </p:nvPr>
        </p:nvSpPr>
        <p:spPr>
          <a:xfrm>
            <a:off x="8127360" y="0"/>
            <a:ext cx="2032800" cy="3428471"/>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9" name="Picture Placeholder 6"/>
          <p:cNvSpPr>
            <a:spLocks noGrp="1"/>
          </p:cNvSpPr>
          <p:nvPr>
            <p:ph type="pic" sz="quarter" idx="17"/>
          </p:nvPr>
        </p:nvSpPr>
        <p:spPr>
          <a:xfrm>
            <a:off x="4063680" y="0"/>
            <a:ext cx="2032800" cy="3428471"/>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0" name="Picture Placeholder 6"/>
          <p:cNvSpPr>
            <a:spLocks noGrp="1"/>
          </p:cNvSpPr>
          <p:nvPr>
            <p:ph type="pic" sz="quarter" idx="18"/>
          </p:nvPr>
        </p:nvSpPr>
        <p:spPr>
          <a:xfrm>
            <a:off x="10159200" y="0"/>
            <a:ext cx="2032800" cy="3428471"/>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1" name="Picture Placeholder 6"/>
          <p:cNvSpPr>
            <a:spLocks noGrp="1"/>
          </p:cNvSpPr>
          <p:nvPr>
            <p:ph type="pic" sz="quarter" idx="19"/>
          </p:nvPr>
        </p:nvSpPr>
        <p:spPr>
          <a:xfrm>
            <a:off x="0" y="3428471"/>
            <a:ext cx="2032800" cy="3429529"/>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2" name="Picture Placeholder 6"/>
          <p:cNvSpPr>
            <a:spLocks noGrp="1"/>
          </p:cNvSpPr>
          <p:nvPr>
            <p:ph type="pic" sz="quarter" idx="20"/>
          </p:nvPr>
        </p:nvSpPr>
        <p:spPr>
          <a:xfrm>
            <a:off x="2031840" y="3428471"/>
            <a:ext cx="2032800" cy="3429529"/>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3" name="Picture Placeholder 6"/>
          <p:cNvSpPr>
            <a:spLocks noGrp="1"/>
          </p:cNvSpPr>
          <p:nvPr>
            <p:ph type="pic" sz="quarter" idx="21"/>
          </p:nvPr>
        </p:nvSpPr>
        <p:spPr>
          <a:xfrm>
            <a:off x="6095520" y="3428471"/>
            <a:ext cx="2032800" cy="3429529"/>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4" name="Picture Placeholder 6"/>
          <p:cNvSpPr>
            <a:spLocks noGrp="1"/>
          </p:cNvSpPr>
          <p:nvPr>
            <p:ph type="pic" sz="quarter" idx="22"/>
          </p:nvPr>
        </p:nvSpPr>
        <p:spPr>
          <a:xfrm>
            <a:off x="8127360" y="3428471"/>
            <a:ext cx="2032800" cy="3429529"/>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5" name="Picture Placeholder 6"/>
          <p:cNvSpPr>
            <a:spLocks noGrp="1"/>
          </p:cNvSpPr>
          <p:nvPr>
            <p:ph type="pic" sz="quarter" idx="23"/>
          </p:nvPr>
        </p:nvSpPr>
        <p:spPr>
          <a:xfrm>
            <a:off x="4063680" y="3428471"/>
            <a:ext cx="2032800" cy="3429529"/>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6" name="Picture Placeholder 6"/>
          <p:cNvSpPr>
            <a:spLocks noGrp="1"/>
          </p:cNvSpPr>
          <p:nvPr>
            <p:ph type="pic" sz="quarter" idx="24"/>
          </p:nvPr>
        </p:nvSpPr>
        <p:spPr>
          <a:xfrm>
            <a:off x="10159200" y="3428471"/>
            <a:ext cx="2032800" cy="3429529"/>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Tree>
    <p:extLst>
      <p:ext uri="{BB962C8B-B14F-4D97-AF65-F5344CB8AC3E}">
        <p14:creationId xmlns:p14="http://schemas.microsoft.com/office/powerpoint/2010/main" val="385108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 wide image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0"/>
            <a:ext cx="12192000" cy="3428471"/>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Picture Placeholder 6"/>
          <p:cNvSpPr>
            <a:spLocks noGrp="1"/>
          </p:cNvSpPr>
          <p:nvPr>
            <p:ph type="pic" sz="quarter" idx="14"/>
          </p:nvPr>
        </p:nvSpPr>
        <p:spPr>
          <a:xfrm>
            <a:off x="0" y="3428471"/>
            <a:ext cx="12192000" cy="3428471"/>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7" name="Text Placeholder 5"/>
          <p:cNvSpPr>
            <a:spLocks noGrp="1"/>
          </p:cNvSpPr>
          <p:nvPr>
            <p:ph type="body" sz="quarter" idx="12" hasCustomPrompt="1"/>
          </p:nvPr>
        </p:nvSpPr>
        <p:spPr>
          <a:xfrm>
            <a:off x="1295400" y="2180503"/>
            <a:ext cx="9601200" cy="2496994"/>
          </a:xfrm>
          <a:prstGeom prst="rect">
            <a:avLst/>
          </a:prstGeom>
          <a:solidFill>
            <a:schemeClr val="tx1"/>
          </a:solidFill>
        </p:spPr>
        <p:txBody>
          <a:bodyPr anchor="ctr"/>
          <a:lstStyle>
            <a:lvl1pPr marL="0" indent="0" algn="just">
              <a:spcBef>
                <a:spcPts val="0"/>
              </a:spcBef>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 </a:t>
            </a:r>
            <a:endParaRPr kumimoji="1" lang="ja-JP" altLang="en-US" dirty="0"/>
          </a:p>
        </p:txBody>
      </p:sp>
      <p:sp>
        <p:nvSpPr>
          <p:cNvPr id="8" name="Title 1"/>
          <p:cNvSpPr>
            <a:spLocks noGrp="1"/>
          </p:cNvSpPr>
          <p:nvPr>
            <p:ph type="title" hasCustomPrompt="1"/>
          </p:nvPr>
        </p:nvSpPr>
        <p:spPr>
          <a:xfrm>
            <a:off x="2015067" y="2634407"/>
            <a:ext cx="2736850" cy="1588127"/>
          </a:xfrm>
        </p:spPr>
        <p:txBody>
          <a:bodyPr anchor="ctr">
            <a:spAutoFit/>
          </a:bodyPr>
          <a:lstStyle>
            <a:lvl1pPr algn="r">
              <a:defRPr>
                <a:solidFill>
                  <a:schemeClr val="bg1"/>
                </a:solidFill>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5" hasCustomPrompt="1"/>
          </p:nvPr>
        </p:nvSpPr>
        <p:spPr>
          <a:xfrm>
            <a:off x="5134709" y="3234603"/>
            <a:ext cx="4568091" cy="387735"/>
          </a:xfrm>
          <a:prstGeom prst="rect">
            <a:avLst/>
          </a:prstGeom>
        </p:spPr>
        <p:txBody>
          <a:bodyPr anchor="ctr">
            <a:spAutoFit/>
          </a:bodyPr>
          <a:lstStyle>
            <a:lvl1pPr marL="0" indent="0" algn="just">
              <a:spcBef>
                <a:spcPts val="0"/>
              </a:spcBef>
              <a:buFontTx/>
              <a:buNone/>
              <a:defRPr>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169783450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2 images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6096000" cy="6858001"/>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Picture Placeholder 6"/>
          <p:cNvSpPr>
            <a:spLocks noGrp="1"/>
          </p:cNvSpPr>
          <p:nvPr>
            <p:ph type="pic" sz="quarter" idx="14"/>
          </p:nvPr>
        </p:nvSpPr>
        <p:spPr>
          <a:xfrm>
            <a:off x="6096000" y="-1"/>
            <a:ext cx="6096000" cy="6858001"/>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7" name="Text Placeholder 5"/>
          <p:cNvSpPr>
            <a:spLocks noGrp="1"/>
          </p:cNvSpPr>
          <p:nvPr>
            <p:ph type="body" sz="quarter" idx="12" hasCustomPrompt="1"/>
          </p:nvPr>
        </p:nvSpPr>
        <p:spPr>
          <a:xfrm>
            <a:off x="4133850" y="932536"/>
            <a:ext cx="3924300" cy="4992928"/>
          </a:xfrm>
          <a:prstGeom prst="rect">
            <a:avLst/>
          </a:prstGeom>
          <a:solidFill>
            <a:schemeClr val="tx1"/>
          </a:solidFill>
        </p:spPr>
        <p:txBody>
          <a:bodyPr anchor="ctr"/>
          <a:lstStyle>
            <a:lvl1pPr marL="0" indent="0" algn="just">
              <a:spcBef>
                <a:spcPts val="0"/>
              </a:spcBef>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 </a:t>
            </a:r>
            <a:endParaRPr kumimoji="1" lang="ja-JP" altLang="en-US" dirty="0"/>
          </a:p>
        </p:txBody>
      </p:sp>
      <p:sp>
        <p:nvSpPr>
          <p:cNvPr id="10" name="Title 1"/>
          <p:cNvSpPr>
            <a:spLocks noGrp="1"/>
          </p:cNvSpPr>
          <p:nvPr>
            <p:ph type="title" hasCustomPrompt="1"/>
          </p:nvPr>
        </p:nvSpPr>
        <p:spPr>
          <a:xfrm>
            <a:off x="4751917" y="1777064"/>
            <a:ext cx="2688167" cy="1588127"/>
          </a:xfrm>
        </p:spPr>
        <p:txBody>
          <a:bodyPr anchor="b">
            <a:spAutoFit/>
          </a:bodyPr>
          <a:lstStyle>
            <a:lvl1pPr algn="l">
              <a:defRPr>
                <a:solidFill>
                  <a:schemeClr val="bg1"/>
                </a:solidFill>
              </a:defRPr>
            </a:lvl1pPr>
          </a:lstStyle>
          <a:p>
            <a:r>
              <a:rPr kumimoji="1" lang="en-US" altLang="ja-JP" dirty="0"/>
              <a:t>Slide title (Arial Bold, 54 point)</a:t>
            </a:r>
            <a:endParaRPr kumimoji="1" lang="ja-JP" altLang="en-US" dirty="0"/>
          </a:p>
        </p:txBody>
      </p:sp>
      <p:sp>
        <p:nvSpPr>
          <p:cNvPr id="11" name="Text Placeholder 5"/>
          <p:cNvSpPr>
            <a:spLocks noGrp="1"/>
          </p:cNvSpPr>
          <p:nvPr>
            <p:ph type="body" sz="quarter" idx="15" hasCustomPrompt="1"/>
          </p:nvPr>
        </p:nvSpPr>
        <p:spPr>
          <a:xfrm>
            <a:off x="4764617" y="3574543"/>
            <a:ext cx="2688167" cy="683136"/>
          </a:xfrm>
          <a:prstGeom prst="rect">
            <a:avLst/>
          </a:prstGeom>
        </p:spPr>
        <p:txBody>
          <a:bodyPr anchor="t">
            <a:spAutoFit/>
          </a:bodyPr>
          <a:lstStyle>
            <a:lvl1pPr marL="0" indent="0" algn="l">
              <a:spcBef>
                <a:spcPts val="0"/>
              </a:spcBef>
              <a:buFontTx/>
              <a:buNone/>
              <a:defRPr>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46333169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8 images and text">
    <p:bg>
      <p:bgPr>
        <a:solidFill>
          <a:schemeClr val="tx1"/>
        </a:solid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0"/>
            <a:ext cx="2032800" cy="3428471"/>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Picture Placeholder 6"/>
          <p:cNvSpPr>
            <a:spLocks noGrp="1"/>
          </p:cNvSpPr>
          <p:nvPr>
            <p:ph type="pic" sz="quarter" idx="14"/>
          </p:nvPr>
        </p:nvSpPr>
        <p:spPr>
          <a:xfrm>
            <a:off x="2031840" y="0"/>
            <a:ext cx="2032800" cy="3428471"/>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8" name="Picture Placeholder 6"/>
          <p:cNvSpPr>
            <a:spLocks noGrp="1"/>
          </p:cNvSpPr>
          <p:nvPr>
            <p:ph type="pic" sz="quarter" idx="16"/>
          </p:nvPr>
        </p:nvSpPr>
        <p:spPr>
          <a:xfrm>
            <a:off x="8127360" y="0"/>
            <a:ext cx="2032800" cy="3428471"/>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0" name="Picture Placeholder 6"/>
          <p:cNvSpPr>
            <a:spLocks noGrp="1"/>
          </p:cNvSpPr>
          <p:nvPr>
            <p:ph type="pic" sz="quarter" idx="18"/>
          </p:nvPr>
        </p:nvSpPr>
        <p:spPr>
          <a:xfrm>
            <a:off x="10159200" y="0"/>
            <a:ext cx="2032800" cy="3428471"/>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1" name="Picture Placeholder 6"/>
          <p:cNvSpPr>
            <a:spLocks noGrp="1"/>
          </p:cNvSpPr>
          <p:nvPr>
            <p:ph type="pic" sz="quarter" idx="19"/>
          </p:nvPr>
        </p:nvSpPr>
        <p:spPr>
          <a:xfrm>
            <a:off x="0" y="3428471"/>
            <a:ext cx="2032800" cy="3429529"/>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2" name="Picture Placeholder 6"/>
          <p:cNvSpPr>
            <a:spLocks noGrp="1"/>
          </p:cNvSpPr>
          <p:nvPr>
            <p:ph type="pic" sz="quarter" idx="20"/>
          </p:nvPr>
        </p:nvSpPr>
        <p:spPr>
          <a:xfrm>
            <a:off x="2031840" y="3428471"/>
            <a:ext cx="2032800" cy="3429529"/>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4" name="Picture Placeholder 6"/>
          <p:cNvSpPr>
            <a:spLocks noGrp="1"/>
          </p:cNvSpPr>
          <p:nvPr>
            <p:ph type="pic" sz="quarter" idx="22"/>
          </p:nvPr>
        </p:nvSpPr>
        <p:spPr>
          <a:xfrm>
            <a:off x="8127360" y="3428471"/>
            <a:ext cx="2032800" cy="3429529"/>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6" name="Picture Placeholder 6"/>
          <p:cNvSpPr>
            <a:spLocks noGrp="1"/>
          </p:cNvSpPr>
          <p:nvPr>
            <p:ph type="pic" sz="quarter" idx="24"/>
          </p:nvPr>
        </p:nvSpPr>
        <p:spPr>
          <a:xfrm>
            <a:off x="10159200" y="3428471"/>
            <a:ext cx="2032800" cy="3429529"/>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7" name="Title 1"/>
          <p:cNvSpPr>
            <a:spLocks noGrp="1"/>
          </p:cNvSpPr>
          <p:nvPr>
            <p:ph type="title" hasCustomPrompt="1"/>
          </p:nvPr>
        </p:nvSpPr>
        <p:spPr>
          <a:xfrm>
            <a:off x="4751917" y="1777065"/>
            <a:ext cx="2688167" cy="1588127"/>
          </a:xfrm>
        </p:spPr>
        <p:txBody>
          <a:bodyPr anchor="b">
            <a:spAutoFit/>
          </a:bodyPr>
          <a:lstStyle>
            <a:lvl1pPr algn="l">
              <a:defRPr>
                <a:solidFill>
                  <a:schemeClr val="bg1"/>
                </a:solidFill>
              </a:defRPr>
            </a:lvl1pPr>
          </a:lstStyle>
          <a:p>
            <a:r>
              <a:rPr kumimoji="1" lang="en-US" altLang="ja-JP" dirty="0"/>
              <a:t>Slide title (Arial Bold, 54 point)</a:t>
            </a:r>
            <a:endParaRPr kumimoji="1" lang="ja-JP" altLang="en-US" dirty="0"/>
          </a:p>
        </p:txBody>
      </p:sp>
      <p:sp>
        <p:nvSpPr>
          <p:cNvPr id="18" name="Text Placeholder 5"/>
          <p:cNvSpPr>
            <a:spLocks noGrp="1"/>
          </p:cNvSpPr>
          <p:nvPr>
            <p:ph type="body" sz="quarter" idx="12" hasCustomPrompt="1"/>
          </p:nvPr>
        </p:nvSpPr>
        <p:spPr>
          <a:xfrm>
            <a:off x="4764617" y="3574543"/>
            <a:ext cx="2688167" cy="683136"/>
          </a:xfrm>
          <a:prstGeom prst="rect">
            <a:avLst/>
          </a:prstGeom>
        </p:spPr>
        <p:txBody>
          <a:bodyPr anchor="t">
            <a:spAutoFit/>
          </a:bodyPr>
          <a:lstStyle>
            <a:lvl1pPr marL="0" indent="0" algn="l">
              <a:spcBef>
                <a:spcPts val="0"/>
              </a:spcBef>
              <a:buFontTx/>
              <a:buNone/>
              <a:defRPr>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405031564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4 images and text">
    <p:bg>
      <p:bgPr>
        <a:solidFill>
          <a:schemeClr val="tx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096001" y="0"/>
            <a:ext cx="2544000" cy="2756326"/>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0" name="Picture Placeholder 6"/>
          <p:cNvSpPr>
            <a:spLocks noGrp="1"/>
          </p:cNvSpPr>
          <p:nvPr>
            <p:ph type="pic" sz="quarter" idx="15"/>
          </p:nvPr>
        </p:nvSpPr>
        <p:spPr>
          <a:xfrm>
            <a:off x="6096000" y="2821985"/>
            <a:ext cx="2544000" cy="4036015"/>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2" name="Picture Placeholder 6"/>
          <p:cNvSpPr>
            <a:spLocks noGrp="1"/>
          </p:cNvSpPr>
          <p:nvPr>
            <p:ph type="pic" sz="quarter" idx="16"/>
          </p:nvPr>
        </p:nvSpPr>
        <p:spPr>
          <a:xfrm>
            <a:off x="8712433" y="0"/>
            <a:ext cx="2544000" cy="4036015"/>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3" name="Picture Placeholder 6"/>
          <p:cNvSpPr>
            <a:spLocks noGrp="1"/>
          </p:cNvSpPr>
          <p:nvPr>
            <p:ph type="pic" sz="quarter" idx="17"/>
          </p:nvPr>
        </p:nvSpPr>
        <p:spPr>
          <a:xfrm>
            <a:off x="8712433" y="4101674"/>
            <a:ext cx="2544000" cy="2756326"/>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4" name="Title 1"/>
          <p:cNvSpPr>
            <a:spLocks noGrp="1"/>
          </p:cNvSpPr>
          <p:nvPr>
            <p:ph type="title" hasCustomPrompt="1"/>
          </p:nvPr>
        </p:nvSpPr>
        <p:spPr>
          <a:xfrm>
            <a:off x="935567" y="2275663"/>
            <a:ext cx="4238171" cy="1089529"/>
          </a:xfrm>
        </p:spPr>
        <p:txBody>
          <a:bodyPr anchor="b">
            <a:spAutoFit/>
          </a:bodyPr>
          <a:lstStyle>
            <a:lvl1pPr algn="l">
              <a:defRPr>
                <a:solidFill>
                  <a:schemeClr val="bg1"/>
                </a:solidFill>
              </a:defRPr>
            </a:lvl1pPr>
          </a:lstStyle>
          <a:p>
            <a:r>
              <a:rPr kumimoji="1" lang="en-US" altLang="ja-JP" dirty="0"/>
              <a:t>Slide title (Arial Bold, 54 point)</a:t>
            </a:r>
            <a:endParaRPr kumimoji="1" lang="ja-JP" altLang="en-US" dirty="0"/>
          </a:p>
        </p:txBody>
      </p:sp>
      <p:sp>
        <p:nvSpPr>
          <p:cNvPr id="16" name="Text Placeholder 5"/>
          <p:cNvSpPr>
            <a:spLocks noGrp="1"/>
          </p:cNvSpPr>
          <p:nvPr>
            <p:ph type="body" sz="quarter" idx="12" hasCustomPrompt="1"/>
          </p:nvPr>
        </p:nvSpPr>
        <p:spPr>
          <a:xfrm>
            <a:off x="948267" y="3574544"/>
            <a:ext cx="4238171" cy="387735"/>
          </a:xfrm>
          <a:prstGeom prst="rect">
            <a:avLst/>
          </a:prstGeom>
        </p:spPr>
        <p:txBody>
          <a:bodyPr anchor="t">
            <a:spAutoFit/>
          </a:bodyPr>
          <a:lstStyle>
            <a:lvl1pPr marL="0" indent="0" algn="just">
              <a:spcBef>
                <a:spcPts val="0"/>
              </a:spcBef>
              <a:buFontTx/>
              <a:buNone/>
              <a:defRPr>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156336164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2 images and text">
    <p:bg>
      <p:bgPr>
        <a:solidFill>
          <a:schemeClr val="tx1"/>
        </a:solidFill>
        <a:effectLst/>
      </p:bgPr>
    </p:bg>
    <p:spTree>
      <p:nvGrpSpPr>
        <p:cNvPr id="1" name=""/>
        <p:cNvGrpSpPr/>
        <p:nvPr/>
      </p:nvGrpSpPr>
      <p:grpSpPr>
        <a:xfrm>
          <a:off x="0" y="0"/>
          <a:ext cx="0" cy="0"/>
          <a:chOff x="0" y="0"/>
          <a:chExt cx="0" cy="0"/>
        </a:xfrm>
      </p:grpSpPr>
      <p:sp>
        <p:nvSpPr>
          <p:cNvPr id="26" name="Picture Placeholder 6"/>
          <p:cNvSpPr>
            <a:spLocks noGrp="1"/>
          </p:cNvSpPr>
          <p:nvPr>
            <p:ph type="pic" sz="quarter" idx="15"/>
          </p:nvPr>
        </p:nvSpPr>
        <p:spPr>
          <a:xfrm>
            <a:off x="955626" y="0"/>
            <a:ext cx="2544000" cy="4677497"/>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27" name="Picture Placeholder 6"/>
          <p:cNvSpPr>
            <a:spLocks noGrp="1"/>
          </p:cNvSpPr>
          <p:nvPr>
            <p:ph type="pic" sz="quarter" idx="16"/>
          </p:nvPr>
        </p:nvSpPr>
        <p:spPr>
          <a:xfrm>
            <a:off x="3572059" y="2180503"/>
            <a:ext cx="2544000" cy="4677498"/>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28" name="Title 1"/>
          <p:cNvSpPr>
            <a:spLocks noGrp="1"/>
          </p:cNvSpPr>
          <p:nvPr>
            <p:ph type="title" hasCustomPrompt="1"/>
          </p:nvPr>
        </p:nvSpPr>
        <p:spPr>
          <a:xfrm>
            <a:off x="7446433" y="2275663"/>
            <a:ext cx="3797300" cy="1089529"/>
          </a:xfrm>
        </p:spPr>
        <p:txBody>
          <a:bodyPr anchor="b">
            <a:spAutoFit/>
          </a:bodyPr>
          <a:lstStyle>
            <a:lvl1pPr algn="l">
              <a:defRPr>
                <a:solidFill>
                  <a:schemeClr val="bg1"/>
                </a:solidFill>
              </a:defRPr>
            </a:lvl1pPr>
          </a:lstStyle>
          <a:p>
            <a:r>
              <a:rPr kumimoji="1" lang="en-US" altLang="ja-JP" dirty="0"/>
              <a:t>Slide title (Arial Bold, 54 point)</a:t>
            </a:r>
            <a:endParaRPr kumimoji="1" lang="ja-JP" altLang="en-US" dirty="0"/>
          </a:p>
        </p:txBody>
      </p:sp>
      <p:sp>
        <p:nvSpPr>
          <p:cNvPr id="30" name="Text Placeholder 5"/>
          <p:cNvSpPr>
            <a:spLocks noGrp="1"/>
          </p:cNvSpPr>
          <p:nvPr>
            <p:ph type="body" sz="quarter" idx="12" hasCustomPrompt="1"/>
          </p:nvPr>
        </p:nvSpPr>
        <p:spPr>
          <a:xfrm>
            <a:off x="7459133" y="3574544"/>
            <a:ext cx="3797300" cy="387735"/>
          </a:xfrm>
          <a:prstGeom prst="rect">
            <a:avLst/>
          </a:prstGeom>
        </p:spPr>
        <p:txBody>
          <a:bodyPr anchor="t">
            <a:spAutoFit/>
          </a:bodyPr>
          <a:lstStyle>
            <a:lvl1pPr marL="0" indent="0" algn="just">
              <a:spcBef>
                <a:spcPts val="0"/>
              </a:spcBef>
              <a:buFontTx/>
              <a:buNone/>
              <a:defRPr>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9" name="Text Placeholder 5"/>
          <p:cNvSpPr>
            <a:spLocks noGrp="1"/>
          </p:cNvSpPr>
          <p:nvPr>
            <p:ph type="body" sz="quarter" idx="14" hasCustomPrompt="1"/>
          </p:nvPr>
        </p:nvSpPr>
        <p:spPr>
          <a:xfrm>
            <a:off x="955627" y="4789149"/>
            <a:ext cx="2544000" cy="379656"/>
          </a:xfrm>
          <a:prstGeom prst="rect">
            <a:avLst/>
          </a:prstGeom>
        </p:spPr>
        <p:txBody>
          <a:bodyPr anchor="t">
            <a:spAutoFit/>
          </a:bodyPr>
          <a:lstStyle>
            <a:lvl1pPr marL="0" indent="0" algn="just">
              <a:lnSpc>
                <a:spcPct val="100000"/>
              </a:lnSpc>
              <a:spcBef>
                <a:spcPts val="0"/>
              </a:spcBef>
              <a:buFontTx/>
              <a:buNone/>
              <a:defRPr sz="1867">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3572059" y="1669464"/>
            <a:ext cx="2544000" cy="379656"/>
          </a:xfrm>
          <a:prstGeom prst="rect">
            <a:avLst/>
          </a:prstGeom>
        </p:spPr>
        <p:txBody>
          <a:bodyPr anchor="b">
            <a:spAutoFit/>
          </a:bodyPr>
          <a:lstStyle>
            <a:lvl1pPr marL="0" indent="0" algn="r">
              <a:lnSpc>
                <a:spcPct val="100000"/>
              </a:lnSpc>
              <a:spcBef>
                <a:spcPts val="0"/>
              </a:spcBef>
              <a:buFontTx/>
              <a:buNone/>
              <a:defRPr sz="1867">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65541522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35567" y="2884236"/>
            <a:ext cx="3816350" cy="1089529"/>
          </a:xfrm>
        </p:spPr>
        <p:txBody>
          <a:bodyPr anchor="ctr">
            <a:spAutoFit/>
          </a:bodyPr>
          <a:lstStyle>
            <a:lvl1pPr algn="r">
              <a:defRPr/>
            </a:lvl1pPr>
          </a:lstStyle>
          <a:p>
            <a:r>
              <a:rPr kumimoji="1" lang="en-US" altLang="ja-JP" dirty="0"/>
              <a:t>Slide title (Arial Bold, 54 point)</a:t>
            </a:r>
            <a:endParaRPr kumimoji="1" lang="ja-JP" altLang="en-US" dirty="0"/>
          </a:p>
        </p:txBody>
      </p:sp>
      <p:sp>
        <p:nvSpPr>
          <p:cNvPr id="6" name="Text Placeholder 5"/>
          <p:cNvSpPr>
            <a:spLocks noGrp="1"/>
          </p:cNvSpPr>
          <p:nvPr>
            <p:ph type="body" sz="quarter" idx="12" hasCustomPrompt="1"/>
          </p:nvPr>
        </p:nvSpPr>
        <p:spPr>
          <a:xfrm>
            <a:off x="6096000" y="1697521"/>
            <a:ext cx="4080933" cy="350930"/>
          </a:xfrm>
          <a:prstGeom prst="rect">
            <a:avLst/>
          </a:prstGeom>
        </p:spPr>
        <p:txBody>
          <a:bodyPr anchor="t">
            <a:spAutoFit/>
          </a:bodyPr>
          <a:lstStyle>
            <a:lvl1pPr marL="0" indent="0" algn="l">
              <a:spcBef>
                <a:spcPts val="0"/>
              </a:spcBef>
              <a:buFontTx/>
              <a:buNone/>
              <a:defRPr sz="1867">
                <a:solidFill>
                  <a:schemeClr val="bg2">
                    <a:lumMod val="10000"/>
                  </a:schemeClr>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28 point)</a:t>
            </a:r>
            <a:endParaRPr kumimoji="1" lang="ja-JP" altLang="en-US" dirty="0"/>
          </a:p>
        </p:txBody>
      </p:sp>
      <p:sp>
        <p:nvSpPr>
          <p:cNvPr id="7" name="Text Placeholder 5"/>
          <p:cNvSpPr>
            <a:spLocks noGrp="1"/>
          </p:cNvSpPr>
          <p:nvPr>
            <p:ph type="body" sz="quarter" idx="14" hasCustomPrompt="1"/>
          </p:nvPr>
        </p:nvSpPr>
        <p:spPr>
          <a:xfrm>
            <a:off x="6096000" y="1228286"/>
            <a:ext cx="4080933" cy="420564"/>
          </a:xfrm>
          <a:prstGeom prst="rect">
            <a:avLst/>
          </a:prstGeom>
        </p:spPr>
        <p:txBody>
          <a:bodyPr anchor="b">
            <a:spAutoFit/>
          </a:bodyPr>
          <a:lstStyle>
            <a:lvl1pPr marL="0" indent="0" algn="l">
              <a:lnSpc>
                <a:spcPct val="100000"/>
              </a:lnSpc>
              <a:spcBef>
                <a:spcPts val="0"/>
              </a:spcBef>
              <a:buFontTx/>
              <a:buNone/>
              <a:defRPr sz="2133">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2" name="Text Placeholder 5"/>
          <p:cNvSpPr>
            <a:spLocks noGrp="1"/>
          </p:cNvSpPr>
          <p:nvPr>
            <p:ph type="body" sz="quarter" idx="15" hasCustomPrompt="1"/>
          </p:nvPr>
        </p:nvSpPr>
        <p:spPr>
          <a:xfrm>
            <a:off x="6096000" y="4017859"/>
            <a:ext cx="4080933" cy="350930"/>
          </a:xfrm>
          <a:prstGeom prst="rect">
            <a:avLst/>
          </a:prstGeom>
        </p:spPr>
        <p:txBody>
          <a:bodyPr anchor="t">
            <a:spAutoFit/>
          </a:bodyPr>
          <a:lstStyle>
            <a:lvl1pPr marL="0" indent="0" algn="l">
              <a:spcBef>
                <a:spcPts val="0"/>
              </a:spcBef>
              <a:buFontTx/>
              <a:buNone/>
              <a:defRPr sz="1867">
                <a:solidFill>
                  <a:schemeClr val="bg2">
                    <a:lumMod val="10000"/>
                  </a:schemeClr>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28 point)</a:t>
            </a:r>
            <a:endParaRPr kumimoji="1" lang="ja-JP" altLang="en-US" dirty="0"/>
          </a:p>
        </p:txBody>
      </p:sp>
      <p:sp>
        <p:nvSpPr>
          <p:cNvPr id="13" name="Text Placeholder 5"/>
          <p:cNvSpPr>
            <a:spLocks noGrp="1"/>
          </p:cNvSpPr>
          <p:nvPr>
            <p:ph type="body" sz="quarter" idx="16" hasCustomPrompt="1"/>
          </p:nvPr>
        </p:nvSpPr>
        <p:spPr>
          <a:xfrm>
            <a:off x="6096000" y="3548624"/>
            <a:ext cx="4080933" cy="420564"/>
          </a:xfrm>
          <a:prstGeom prst="rect">
            <a:avLst/>
          </a:prstGeom>
        </p:spPr>
        <p:txBody>
          <a:bodyPr anchor="b">
            <a:spAutoFit/>
          </a:bodyPr>
          <a:lstStyle>
            <a:lvl1pPr marL="0" indent="0" algn="l">
              <a:lnSpc>
                <a:spcPct val="100000"/>
              </a:lnSpc>
              <a:spcBef>
                <a:spcPts val="0"/>
              </a:spcBef>
              <a:buFontTx/>
              <a:buNone/>
              <a:defRPr sz="2133">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291641077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35567" y="2884236"/>
            <a:ext cx="3816350" cy="1089529"/>
          </a:xfrm>
        </p:spPr>
        <p:txBody>
          <a:bodyPr anchor="ctr">
            <a:spAutoFit/>
          </a:bodyPr>
          <a:lstStyle>
            <a:lvl1pPr algn="r">
              <a:defRPr/>
            </a:lvl1pPr>
          </a:lstStyle>
          <a:p>
            <a:r>
              <a:rPr kumimoji="1" lang="en-US" altLang="ja-JP" dirty="0"/>
              <a:t>Slide title (Arial Bold, 54 point)</a:t>
            </a:r>
            <a:endParaRPr kumimoji="1" lang="ja-JP" altLang="en-US" dirty="0"/>
          </a:p>
        </p:txBody>
      </p:sp>
      <p:sp>
        <p:nvSpPr>
          <p:cNvPr id="6" name="Text Placeholder 5"/>
          <p:cNvSpPr>
            <a:spLocks noGrp="1"/>
          </p:cNvSpPr>
          <p:nvPr>
            <p:ph type="body" sz="quarter" idx="12" hasCustomPrompt="1"/>
          </p:nvPr>
        </p:nvSpPr>
        <p:spPr>
          <a:xfrm>
            <a:off x="6096000" y="1331705"/>
            <a:ext cx="408093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7" name="Text Placeholder 5"/>
          <p:cNvSpPr>
            <a:spLocks noGrp="1"/>
          </p:cNvSpPr>
          <p:nvPr>
            <p:ph type="body" sz="quarter" idx="14" hasCustomPrompt="1"/>
          </p:nvPr>
        </p:nvSpPr>
        <p:spPr>
          <a:xfrm>
            <a:off x="6096000" y="903377"/>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5" hasCustomPrompt="1"/>
          </p:nvPr>
        </p:nvSpPr>
        <p:spPr>
          <a:xfrm>
            <a:off x="6096000" y="3154778"/>
            <a:ext cx="408093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9" name="Text Placeholder 5"/>
          <p:cNvSpPr>
            <a:spLocks noGrp="1"/>
          </p:cNvSpPr>
          <p:nvPr>
            <p:ph type="body" sz="quarter" idx="16" hasCustomPrompt="1"/>
          </p:nvPr>
        </p:nvSpPr>
        <p:spPr>
          <a:xfrm>
            <a:off x="6096000" y="2726450"/>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6096000" y="4977851"/>
            <a:ext cx="408093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1" name="Text Placeholder 5"/>
          <p:cNvSpPr>
            <a:spLocks noGrp="1"/>
          </p:cNvSpPr>
          <p:nvPr>
            <p:ph type="body" sz="quarter" idx="18" hasCustomPrompt="1"/>
          </p:nvPr>
        </p:nvSpPr>
        <p:spPr>
          <a:xfrm>
            <a:off x="6096000" y="4549524"/>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101215173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3 columns and image">
    <p:spTree>
      <p:nvGrpSpPr>
        <p:cNvPr id="1" name=""/>
        <p:cNvGrpSpPr/>
        <p:nvPr/>
      </p:nvGrpSpPr>
      <p:grpSpPr>
        <a:xfrm>
          <a:off x="0" y="0"/>
          <a:ext cx="0" cy="0"/>
          <a:chOff x="0" y="0"/>
          <a:chExt cx="0" cy="0"/>
        </a:xfrm>
      </p:grpSpPr>
      <p:sp>
        <p:nvSpPr>
          <p:cNvPr id="13" name="Picture Placeholder 6"/>
          <p:cNvSpPr>
            <a:spLocks noGrp="1"/>
          </p:cNvSpPr>
          <p:nvPr>
            <p:ph type="pic" sz="quarter" idx="13"/>
          </p:nvPr>
        </p:nvSpPr>
        <p:spPr>
          <a:xfrm>
            <a:off x="3658960" y="0"/>
            <a:ext cx="3770540" cy="6858000"/>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Text Placeholder 5"/>
          <p:cNvSpPr>
            <a:spLocks noGrp="1"/>
          </p:cNvSpPr>
          <p:nvPr>
            <p:ph type="body" sz="quarter" idx="12" hasCustomPrompt="1"/>
          </p:nvPr>
        </p:nvSpPr>
        <p:spPr>
          <a:xfrm>
            <a:off x="7446433" y="1331705"/>
            <a:ext cx="381130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7" name="Text Placeholder 5"/>
          <p:cNvSpPr>
            <a:spLocks noGrp="1"/>
          </p:cNvSpPr>
          <p:nvPr>
            <p:ph type="body" sz="quarter" idx="14" hasCustomPrompt="1"/>
          </p:nvPr>
        </p:nvSpPr>
        <p:spPr>
          <a:xfrm>
            <a:off x="7446433" y="903377"/>
            <a:ext cx="381130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5" hasCustomPrompt="1"/>
          </p:nvPr>
        </p:nvSpPr>
        <p:spPr>
          <a:xfrm>
            <a:off x="7446433" y="3154778"/>
            <a:ext cx="381130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9" name="Text Placeholder 5"/>
          <p:cNvSpPr>
            <a:spLocks noGrp="1"/>
          </p:cNvSpPr>
          <p:nvPr>
            <p:ph type="body" sz="quarter" idx="16" hasCustomPrompt="1"/>
          </p:nvPr>
        </p:nvSpPr>
        <p:spPr>
          <a:xfrm>
            <a:off x="7446433" y="2726450"/>
            <a:ext cx="381130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7446433" y="4977851"/>
            <a:ext cx="381130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1" name="Text Placeholder 5"/>
          <p:cNvSpPr>
            <a:spLocks noGrp="1"/>
          </p:cNvSpPr>
          <p:nvPr>
            <p:ph type="body" sz="quarter" idx="18" hasCustomPrompt="1"/>
          </p:nvPr>
        </p:nvSpPr>
        <p:spPr>
          <a:xfrm>
            <a:off x="7446433" y="4549524"/>
            <a:ext cx="381130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2" name="Title 1"/>
          <p:cNvSpPr>
            <a:spLocks noGrp="1"/>
          </p:cNvSpPr>
          <p:nvPr>
            <p:ph type="title" hasCustomPrompt="1"/>
          </p:nvPr>
        </p:nvSpPr>
        <p:spPr>
          <a:xfrm>
            <a:off x="935567" y="2634937"/>
            <a:ext cx="3016853" cy="1588127"/>
          </a:xfrm>
        </p:spPr>
        <p:txBody>
          <a:bodyPr anchor="ctr">
            <a:spAutoFit/>
          </a:bodyPr>
          <a:lstStyle>
            <a:lvl1pPr algn="l">
              <a:defRPr/>
            </a:lvl1pPr>
          </a:lstStyle>
          <a:p>
            <a:r>
              <a:rPr kumimoji="1" lang="en-US" altLang="ja-JP" dirty="0"/>
              <a:t>Slide title (Arial Bold, 54 point)</a:t>
            </a:r>
            <a:endParaRPr kumimoji="1" lang="ja-JP" altLang="en-US" dirty="0"/>
          </a:p>
        </p:txBody>
      </p:sp>
    </p:spTree>
    <p:extLst>
      <p:ext uri="{BB962C8B-B14F-4D97-AF65-F5344CB8AC3E}">
        <p14:creationId xmlns:p14="http://schemas.microsoft.com/office/powerpoint/2010/main" val="11646726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Slide - 8">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508330" y="378958"/>
            <a:ext cx="11175341" cy="590931"/>
          </a:xfrm>
        </p:spPr>
        <p:txBody>
          <a:bodyPr wrap="square" anchor="ctr">
            <a:spAutoFit/>
          </a:bodyPr>
          <a:lstStyle>
            <a:lvl1pPr algn="ctr">
              <a:defRPr b="1">
                <a:solidFill>
                  <a:schemeClr val="tx1"/>
                </a:solidFill>
              </a:defRPr>
            </a:lvl1pPr>
          </a:lstStyle>
          <a:p>
            <a:r>
              <a:rPr kumimoji="1" lang="en-US" altLang="ja-JP" dirty="0"/>
              <a:t>Agenda Slide title (Arial Bold, 54 point)</a:t>
            </a:r>
            <a:endParaRPr kumimoji="1" lang="ja-JP" altLang="en-US" dirty="0"/>
          </a:p>
        </p:txBody>
      </p:sp>
      <p:sp>
        <p:nvSpPr>
          <p:cNvPr id="11" name="Text Placeholder 5"/>
          <p:cNvSpPr>
            <a:spLocks noGrp="1"/>
          </p:cNvSpPr>
          <p:nvPr>
            <p:ph type="body" sz="quarter" idx="12" hasCustomPrompt="1"/>
          </p:nvPr>
        </p:nvSpPr>
        <p:spPr>
          <a:xfrm>
            <a:off x="920784" y="1668673"/>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Subject goes here</a:t>
            </a:r>
            <a:endParaRPr kumimoji="1" lang="ja-JP" altLang="en-US" dirty="0"/>
          </a:p>
        </p:txBody>
      </p:sp>
      <p:sp>
        <p:nvSpPr>
          <p:cNvPr id="12" name="Text Placeholder 5"/>
          <p:cNvSpPr>
            <a:spLocks noGrp="1"/>
          </p:cNvSpPr>
          <p:nvPr>
            <p:ph type="body" sz="quarter" idx="14" hasCustomPrompt="1"/>
          </p:nvPr>
        </p:nvSpPr>
        <p:spPr>
          <a:xfrm>
            <a:off x="920784" y="1312041"/>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10 AM – Noon </a:t>
            </a:r>
            <a:endParaRPr kumimoji="1" lang="ja-JP" altLang="en-US" dirty="0"/>
          </a:p>
        </p:txBody>
      </p:sp>
      <p:sp>
        <p:nvSpPr>
          <p:cNvPr id="17" name="Text Placeholder 5"/>
          <p:cNvSpPr>
            <a:spLocks noGrp="1"/>
          </p:cNvSpPr>
          <p:nvPr>
            <p:ph type="body" sz="quarter" idx="17" hasCustomPrompt="1"/>
          </p:nvPr>
        </p:nvSpPr>
        <p:spPr>
          <a:xfrm>
            <a:off x="920784" y="3162305"/>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Subject goes here</a:t>
            </a:r>
            <a:endParaRPr kumimoji="1" lang="ja-JP" altLang="en-US" dirty="0"/>
          </a:p>
        </p:txBody>
      </p:sp>
      <p:sp>
        <p:nvSpPr>
          <p:cNvPr id="18" name="Text Placeholder 5"/>
          <p:cNvSpPr>
            <a:spLocks noGrp="1"/>
          </p:cNvSpPr>
          <p:nvPr>
            <p:ph type="body" sz="quarter" idx="18" hasCustomPrompt="1"/>
          </p:nvPr>
        </p:nvSpPr>
        <p:spPr>
          <a:xfrm>
            <a:off x="920784" y="2805673"/>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Time goes here</a:t>
            </a:r>
            <a:endParaRPr kumimoji="1" lang="ja-JP" altLang="en-US" dirty="0"/>
          </a:p>
        </p:txBody>
      </p:sp>
      <p:sp>
        <p:nvSpPr>
          <p:cNvPr id="23" name="Text Placeholder 5"/>
          <p:cNvSpPr>
            <a:spLocks noGrp="1"/>
          </p:cNvSpPr>
          <p:nvPr>
            <p:ph type="body" sz="quarter" idx="20" hasCustomPrompt="1"/>
          </p:nvPr>
        </p:nvSpPr>
        <p:spPr>
          <a:xfrm>
            <a:off x="920784" y="4655936"/>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Subject goes here</a:t>
            </a:r>
            <a:endParaRPr kumimoji="1" lang="ja-JP" altLang="en-US" dirty="0"/>
          </a:p>
        </p:txBody>
      </p:sp>
      <p:sp>
        <p:nvSpPr>
          <p:cNvPr id="24" name="Text Placeholder 5"/>
          <p:cNvSpPr>
            <a:spLocks noGrp="1"/>
          </p:cNvSpPr>
          <p:nvPr>
            <p:ph type="body" sz="quarter" idx="21" hasCustomPrompt="1"/>
          </p:nvPr>
        </p:nvSpPr>
        <p:spPr>
          <a:xfrm>
            <a:off x="920784" y="4299304"/>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Time goes here</a:t>
            </a:r>
            <a:endParaRPr kumimoji="1" lang="ja-JP" altLang="en-US" dirty="0"/>
          </a:p>
        </p:txBody>
      </p:sp>
      <p:sp>
        <p:nvSpPr>
          <p:cNvPr id="41" name="Text Placeholder 5"/>
          <p:cNvSpPr>
            <a:spLocks noGrp="1"/>
          </p:cNvSpPr>
          <p:nvPr>
            <p:ph type="body" sz="quarter" idx="23" hasCustomPrompt="1"/>
          </p:nvPr>
        </p:nvSpPr>
        <p:spPr>
          <a:xfrm>
            <a:off x="6866700" y="1668673"/>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Subject goes here</a:t>
            </a:r>
            <a:endParaRPr kumimoji="1" lang="ja-JP" altLang="en-US" dirty="0"/>
          </a:p>
        </p:txBody>
      </p:sp>
      <p:sp>
        <p:nvSpPr>
          <p:cNvPr id="42" name="Text Placeholder 5"/>
          <p:cNvSpPr>
            <a:spLocks noGrp="1"/>
          </p:cNvSpPr>
          <p:nvPr>
            <p:ph type="body" sz="quarter" idx="24" hasCustomPrompt="1"/>
          </p:nvPr>
        </p:nvSpPr>
        <p:spPr>
          <a:xfrm>
            <a:off x="6866700" y="1312041"/>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Time goes here</a:t>
            </a:r>
            <a:endParaRPr kumimoji="1" lang="ja-JP" altLang="en-US" dirty="0"/>
          </a:p>
        </p:txBody>
      </p:sp>
      <p:sp>
        <p:nvSpPr>
          <p:cNvPr id="47" name="Text Placeholder 5"/>
          <p:cNvSpPr>
            <a:spLocks noGrp="1"/>
          </p:cNvSpPr>
          <p:nvPr>
            <p:ph type="body" sz="quarter" idx="26" hasCustomPrompt="1"/>
          </p:nvPr>
        </p:nvSpPr>
        <p:spPr>
          <a:xfrm>
            <a:off x="6866700" y="3162305"/>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Subject goes here</a:t>
            </a:r>
            <a:endParaRPr kumimoji="1" lang="ja-JP" altLang="en-US" dirty="0"/>
          </a:p>
        </p:txBody>
      </p:sp>
      <p:sp>
        <p:nvSpPr>
          <p:cNvPr id="48" name="Text Placeholder 5"/>
          <p:cNvSpPr>
            <a:spLocks noGrp="1"/>
          </p:cNvSpPr>
          <p:nvPr>
            <p:ph type="body" sz="quarter" idx="27" hasCustomPrompt="1"/>
          </p:nvPr>
        </p:nvSpPr>
        <p:spPr>
          <a:xfrm>
            <a:off x="6866700" y="2805673"/>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Time goes here</a:t>
            </a:r>
            <a:endParaRPr kumimoji="1" lang="ja-JP" altLang="en-US" dirty="0"/>
          </a:p>
        </p:txBody>
      </p:sp>
      <p:sp>
        <p:nvSpPr>
          <p:cNvPr id="53" name="Text Placeholder 5"/>
          <p:cNvSpPr>
            <a:spLocks noGrp="1"/>
          </p:cNvSpPr>
          <p:nvPr>
            <p:ph type="body" sz="quarter" idx="29" hasCustomPrompt="1"/>
          </p:nvPr>
        </p:nvSpPr>
        <p:spPr>
          <a:xfrm>
            <a:off x="6866700" y="4655936"/>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Subject goes here</a:t>
            </a:r>
            <a:endParaRPr kumimoji="1" lang="ja-JP" altLang="en-US" dirty="0"/>
          </a:p>
        </p:txBody>
      </p:sp>
      <p:sp>
        <p:nvSpPr>
          <p:cNvPr id="54" name="Text Placeholder 5"/>
          <p:cNvSpPr>
            <a:spLocks noGrp="1"/>
          </p:cNvSpPr>
          <p:nvPr>
            <p:ph type="body" sz="quarter" idx="30" hasCustomPrompt="1"/>
          </p:nvPr>
        </p:nvSpPr>
        <p:spPr>
          <a:xfrm>
            <a:off x="6866700" y="4299304"/>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Time goes here</a:t>
            </a:r>
            <a:endParaRPr kumimoji="1" lang="ja-JP" altLang="en-US" dirty="0"/>
          </a:p>
        </p:txBody>
      </p:sp>
      <p:sp>
        <p:nvSpPr>
          <p:cNvPr id="15" name="Text Placeholder 5">
            <a:extLst>
              <a:ext uri="{FF2B5EF4-FFF2-40B4-BE49-F238E27FC236}">
                <a16:creationId xmlns:a16="http://schemas.microsoft.com/office/drawing/2014/main" id="{54F18F63-A5D3-8243-B202-35C436DC69D7}"/>
              </a:ext>
            </a:extLst>
          </p:cNvPr>
          <p:cNvSpPr>
            <a:spLocks noGrp="1"/>
          </p:cNvSpPr>
          <p:nvPr>
            <p:ph type="body" sz="quarter" idx="31" hasCustomPrompt="1"/>
          </p:nvPr>
        </p:nvSpPr>
        <p:spPr>
          <a:xfrm>
            <a:off x="920784" y="6048217"/>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Subject goes here</a:t>
            </a:r>
            <a:endParaRPr kumimoji="1" lang="ja-JP" altLang="en-US" dirty="0"/>
          </a:p>
        </p:txBody>
      </p:sp>
      <p:sp>
        <p:nvSpPr>
          <p:cNvPr id="16" name="Text Placeholder 5">
            <a:extLst>
              <a:ext uri="{FF2B5EF4-FFF2-40B4-BE49-F238E27FC236}">
                <a16:creationId xmlns:a16="http://schemas.microsoft.com/office/drawing/2014/main" id="{CBF09C87-01DC-8143-8102-8746381D00C7}"/>
              </a:ext>
            </a:extLst>
          </p:cNvPr>
          <p:cNvSpPr>
            <a:spLocks noGrp="1"/>
          </p:cNvSpPr>
          <p:nvPr>
            <p:ph type="body" sz="quarter" idx="32" hasCustomPrompt="1"/>
          </p:nvPr>
        </p:nvSpPr>
        <p:spPr>
          <a:xfrm>
            <a:off x="920784" y="5691585"/>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Time goes here</a:t>
            </a:r>
            <a:endParaRPr kumimoji="1" lang="ja-JP" altLang="en-US" dirty="0"/>
          </a:p>
        </p:txBody>
      </p:sp>
      <p:sp>
        <p:nvSpPr>
          <p:cNvPr id="19" name="Text Placeholder 5">
            <a:extLst>
              <a:ext uri="{FF2B5EF4-FFF2-40B4-BE49-F238E27FC236}">
                <a16:creationId xmlns:a16="http://schemas.microsoft.com/office/drawing/2014/main" id="{3917B3DA-C253-2847-AA0C-687FB076549F}"/>
              </a:ext>
            </a:extLst>
          </p:cNvPr>
          <p:cNvSpPr>
            <a:spLocks noGrp="1"/>
          </p:cNvSpPr>
          <p:nvPr>
            <p:ph type="body" sz="quarter" idx="33" hasCustomPrompt="1"/>
          </p:nvPr>
        </p:nvSpPr>
        <p:spPr>
          <a:xfrm>
            <a:off x="6866699" y="6048217"/>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Subject goes here</a:t>
            </a:r>
            <a:endParaRPr kumimoji="1" lang="ja-JP" altLang="en-US" dirty="0"/>
          </a:p>
        </p:txBody>
      </p:sp>
      <p:sp>
        <p:nvSpPr>
          <p:cNvPr id="20" name="Text Placeholder 5">
            <a:extLst>
              <a:ext uri="{FF2B5EF4-FFF2-40B4-BE49-F238E27FC236}">
                <a16:creationId xmlns:a16="http://schemas.microsoft.com/office/drawing/2014/main" id="{67EB4D97-FF51-534C-BC49-18585B95547B}"/>
              </a:ext>
            </a:extLst>
          </p:cNvPr>
          <p:cNvSpPr>
            <a:spLocks noGrp="1"/>
          </p:cNvSpPr>
          <p:nvPr>
            <p:ph type="body" sz="quarter" idx="34" hasCustomPrompt="1"/>
          </p:nvPr>
        </p:nvSpPr>
        <p:spPr>
          <a:xfrm>
            <a:off x="6866700" y="5691585"/>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Time goes here</a:t>
            </a:r>
            <a:endParaRPr kumimoji="1" lang="ja-JP" altLang="en-US" dirty="0"/>
          </a:p>
        </p:txBody>
      </p:sp>
    </p:spTree>
    <p:extLst>
      <p:ext uri="{BB962C8B-B14F-4D97-AF65-F5344CB8AC3E}">
        <p14:creationId xmlns:p14="http://schemas.microsoft.com/office/powerpoint/2010/main" val="395145576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3 columns 2">
    <p:spTree>
      <p:nvGrpSpPr>
        <p:cNvPr id="1" name=""/>
        <p:cNvGrpSpPr/>
        <p:nvPr/>
      </p:nvGrpSpPr>
      <p:grpSpPr>
        <a:xfrm>
          <a:off x="0" y="0"/>
          <a:ext cx="0" cy="0"/>
          <a:chOff x="0" y="0"/>
          <a:chExt cx="0" cy="0"/>
        </a:xfrm>
      </p:grpSpPr>
      <p:sp>
        <p:nvSpPr>
          <p:cNvPr id="6" name="Text Placeholder 5"/>
          <p:cNvSpPr>
            <a:spLocks noGrp="1"/>
          </p:cNvSpPr>
          <p:nvPr>
            <p:ph type="body" sz="quarter" idx="12" hasCustomPrompt="1"/>
          </p:nvPr>
        </p:nvSpPr>
        <p:spPr>
          <a:xfrm>
            <a:off x="6096000" y="1331705"/>
            <a:ext cx="4080933" cy="387735"/>
          </a:xfrm>
          <a:prstGeom prst="rect">
            <a:avLst/>
          </a:prstGeom>
        </p:spPr>
        <p:txBody>
          <a:bodyPr anchor="t">
            <a:spAutoFit/>
          </a:bodyPr>
          <a:lstStyle>
            <a:lvl1pPr marL="0" indent="0" algn="l">
              <a:spcBef>
                <a:spcPts val="0"/>
              </a:spcBef>
              <a:buFontTx/>
              <a:buNone/>
              <a:defRPr>
                <a:solidFill>
                  <a:schemeClr val="tx2"/>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7" name="Text Placeholder 5"/>
          <p:cNvSpPr>
            <a:spLocks noGrp="1"/>
          </p:cNvSpPr>
          <p:nvPr>
            <p:ph type="body" sz="quarter" idx="14" hasCustomPrompt="1"/>
          </p:nvPr>
        </p:nvSpPr>
        <p:spPr>
          <a:xfrm>
            <a:off x="6096000" y="903377"/>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5" hasCustomPrompt="1"/>
          </p:nvPr>
        </p:nvSpPr>
        <p:spPr>
          <a:xfrm>
            <a:off x="6096000" y="3154778"/>
            <a:ext cx="4080933" cy="387735"/>
          </a:xfrm>
          <a:prstGeom prst="rect">
            <a:avLst/>
          </a:prstGeom>
        </p:spPr>
        <p:txBody>
          <a:bodyPr anchor="t">
            <a:spAutoFit/>
          </a:bodyPr>
          <a:lstStyle>
            <a:lvl1pPr marL="0" indent="0" algn="l">
              <a:spcBef>
                <a:spcPts val="0"/>
              </a:spcBef>
              <a:buFontTx/>
              <a:buNone/>
              <a:defRPr>
                <a:solidFill>
                  <a:schemeClr val="tx2"/>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9" name="Text Placeholder 5"/>
          <p:cNvSpPr>
            <a:spLocks noGrp="1"/>
          </p:cNvSpPr>
          <p:nvPr>
            <p:ph type="body" sz="quarter" idx="16" hasCustomPrompt="1"/>
          </p:nvPr>
        </p:nvSpPr>
        <p:spPr>
          <a:xfrm>
            <a:off x="6096000" y="2726450"/>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6096000" y="4977851"/>
            <a:ext cx="4080933" cy="387735"/>
          </a:xfrm>
          <a:prstGeom prst="rect">
            <a:avLst/>
          </a:prstGeom>
        </p:spPr>
        <p:txBody>
          <a:bodyPr anchor="t">
            <a:spAutoFit/>
          </a:bodyPr>
          <a:lstStyle>
            <a:lvl1pPr marL="0" indent="0" algn="l">
              <a:spcBef>
                <a:spcPts val="0"/>
              </a:spcBef>
              <a:buFontTx/>
              <a:buNone/>
              <a:defRPr>
                <a:solidFill>
                  <a:schemeClr val="tx2"/>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1" name="Text Placeholder 5"/>
          <p:cNvSpPr>
            <a:spLocks noGrp="1"/>
          </p:cNvSpPr>
          <p:nvPr>
            <p:ph type="body" sz="quarter" idx="18" hasCustomPrompt="1"/>
          </p:nvPr>
        </p:nvSpPr>
        <p:spPr>
          <a:xfrm>
            <a:off x="6096000" y="4549524"/>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4" name="Rectangle 13"/>
          <p:cNvSpPr/>
          <p:nvPr userDrawn="1"/>
        </p:nvSpPr>
        <p:spPr>
          <a:xfrm>
            <a:off x="0"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15" name="Title 1"/>
          <p:cNvSpPr>
            <a:spLocks noGrp="1"/>
          </p:cNvSpPr>
          <p:nvPr>
            <p:ph type="title" hasCustomPrompt="1"/>
          </p:nvPr>
        </p:nvSpPr>
        <p:spPr>
          <a:xfrm>
            <a:off x="392191" y="2884236"/>
            <a:ext cx="3556042" cy="1089529"/>
          </a:xfrm>
        </p:spPr>
        <p:txBody>
          <a:bodyPr anchor="ctr">
            <a:spAutoFit/>
          </a:bodyPr>
          <a:lstStyle>
            <a:lvl1pPr algn="ctr">
              <a:defRPr>
                <a:solidFill>
                  <a:schemeClr val="bg1"/>
                </a:solidFill>
              </a:defRPr>
            </a:lvl1pPr>
          </a:lstStyle>
          <a:p>
            <a:r>
              <a:rPr kumimoji="1" lang="en-US" altLang="ja-JP" dirty="0"/>
              <a:t>Slide title (Arial Bold, 54 point)</a:t>
            </a:r>
            <a:endParaRPr kumimoji="1" lang="ja-JP" altLang="en-US" dirty="0"/>
          </a:p>
        </p:txBody>
      </p:sp>
    </p:spTree>
    <p:extLst>
      <p:ext uri="{BB962C8B-B14F-4D97-AF65-F5344CB8AC3E}">
        <p14:creationId xmlns:p14="http://schemas.microsoft.com/office/powerpoint/2010/main" val="153953899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6 columns">
    <p:spTree>
      <p:nvGrpSpPr>
        <p:cNvPr id="1" name=""/>
        <p:cNvGrpSpPr/>
        <p:nvPr/>
      </p:nvGrpSpPr>
      <p:grpSpPr>
        <a:xfrm>
          <a:off x="0" y="0"/>
          <a:ext cx="0" cy="0"/>
          <a:chOff x="0" y="0"/>
          <a:chExt cx="0" cy="0"/>
        </a:xfrm>
      </p:grpSpPr>
      <p:sp>
        <p:nvSpPr>
          <p:cNvPr id="6" name="Text Placeholder 5"/>
          <p:cNvSpPr>
            <a:spLocks noGrp="1"/>
          </p:cNvSpPr>
          <p:nvPr>
            <p:ph type="body" sz="quarter" idx="12" hasCustomPrompt="1"/>
          </p:nvPr>
        </p:nvSpPr>
        <p:spPr>
          <a:xfrm>
            <a:off x="4354269" y="1331705"/>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7" name="Text Placeholder 5"/>
          <p:cNvSpPr>
            <a:spLocks noGrp="1"/>
          </p:cNvSpPr>
          <p:nvPr>
            <p:ph type="body" sz="quarter" idx="14" hasCustomPrompt="1"/>
          </p:nvPr>
        </p:nvSpPr>
        <p:spPr>
          <a:xfrm>
            <a:off x="4354269" y="903377"/>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5" hasCustomPrompt="1"/>
          </p:nvPr>
        </p:nvSpPr>
        <p:spPr>
          <a:xfrm>
            <a:off x="4354269" y="3154778"/>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9" name="Text Placeholder 5"/>
          <p:cNvSpPr>
            <a:spLocks noGrp="1"/>
          </p:cNvSpPr>
          <p:nvPr>
            <p:ph type="body" sz="quarter" idx="16" hasCustomPrompt="1"/>
          </p:nvPr>
        </p:nvSpPr>
        <p:spPr>
          <a:xfrm>
            <a:off x="4354269" y="2726450"/>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4354269" y="4977851"/>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1" name="Text Placeholder 5"/>
          <p:cNvSpPr>
            <a:spLocks noGrp="1"/>
          </p:cNvSpPr>
          <p:nvPr>
            <p:ph type="body" sz="quarter" idx="18" hasCustomPrompt="1"/>
          </p:nvPr>
        </p:nvSpPr>
        <p:spPr>
          <a:xfrm>
            <a:off x="4354269" y="4549524"/>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2" name="Title 1"/>
          <p:cNvSpPr>
            <a:spLocks noGrp="1"/>
          </p:cNvSpPr>
          <p:nvPr>
            <p:ph type="title" hasCustomPrompt="1"/>
          </p:nvPr>
        </p:nvSpPr>
        <p:spPr>
          <a:xfrm>
            <a:off x="935567" y="2634937"/>
            <a:ext cx="3016853" cy="1588127"/>
          </a:xfrm>
        </p:spPr>
        <p:txBody>
          <a:bodyPr anchor="ctr">
            <a:spAutoFit/>
          </a:bodyPr>
          <a:lstStyle>
            <a:lvl1pPr algn="l">
              <a:defRPr/>
            </a:lvl1pPr>
          </a:lstStyle>
          <a:p>
            <a:r>
              <a:rPr kumimoji="1" lang="en-US" altLang="ja-JP" dirty="0"/>
              <a:t>Slide title (Arial Bold, 54 point)</a:t>
            </a:r>
            <a:endParaRPr kumimoji="1" lang="ja-JP" altLang="en-US" dirty="0"/>
          </a:p>
        </p:txBody>
      </p:sp>
      <p:sp>
        <p:nvSpPr>
          <p:cNvPr id="13" name="Text Placeholder 5"/>
          <p:cNvSpPr>
            <a:spLocks noGrp="1"/>
          </p:cNvSpPr>
          <p:nvPr>
            <p:ph type="body" sz="quarter" idx="19" hasCustomPrompt="1"/>
          </p:nvPr>
        </p:nvSpPr>
        <p:spPr>
          <a:xfrm>
            <a:off x="8001000" y="1331705"/>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4" name="Text Placeholder 5"/>
          <p:cNvSpPr>
            <a:spLocks noGrp="1"/>
          </p:cNvSpPr>
          <p:nvPr>
            <p:ph type="body" sz="quarter" idx="20" hasCustomPrompt="1"/>
          </p:nvPr>
        </p:nvSpPr>
        <p:spPr>
          <a:xfrm>
            <a:off x="8001000" y="903377"/>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5" name="Text Placeholder 5"/>
          <p:cNvSpPr>
            <a:spLocks noGrp="1"/>
          </p:cNvSpPr>
          <p:nvPr>
            <p:ph type="body" sz="quarter" idx="21" hasCustomPrompt="1"/>
          </p:nvPr>
        </p:nvSpPr>
        <p:spPr>
          <a:xfrm>
            <a:off x="8001000" y="3154778"/>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6" name="Text Placeholder 5"/>
          <p:cNvSpPr>
            <a:spLocks noGrp="1"/>
          </p:cNvSpPr>
          <p:nvPr>
            <p:ph type="body" sz="quarter" idx="22" hasCustomPrompt="1"/>
          </p:nvPr>
        </p:nvSpPr>
        <p:spPr>
          <a:xfrm>
            <a:off x="8001000" y="2726450"/>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7" name="Text Placeholder 5"/>
          <p:cNvSpPr>
            <a:spLocks noGrp="1"/>
          </p:cNvSpPr>
          <p:nvPr>
            <p:ph type="body" sz="quarter" idx="23" hasCustomPrompt="1"/>
          </p:nvPr>
        </p:nvSpPr>
        <p:spPr>
          <a:xfrm>
            <a:off x="8001000" y="4977851"/>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8" name="Text Placeholder 5"/>
          <p:cNvSpPr>
            <a:spLocks noGrp="1"/>
          </p:cNvSpPr>
          <p:nvPr>
            <p:ph type="body" sz="quarter" idx="24" hasCustomPrompt="1"/>
          </p:nvPr>
        </p:nvSpPr>
        <p:spPr>
          <a:xfrm>
            <a:off x="8001000" y="4549524"/>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307824355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3 arrows">
    <p:spTree>
      <p:nvGrpSpPr>
        <p:cNvPr id="1" name=""/>
        <p:cNvGrpSpPr/>
        <p:nvPr/>
      </p:nvGrpSpPr>
      <p:grpSpPr>
        <a:xfrm>
          <a:off x="0" y="0"/>
          <a:ext cx="0" cy="0"/>
          <a:chOff x="0" y="0"/>
          <a:chExt cx="0" cy="0"/>
        </a:xfrm>
      </p:grpSpPr>
      <p:sp>
        <p:nvSpPr>
          <p:cNvPr id="25" name="Freeform: Shape 24"/>
          <p:cNvSpPr/>
          <p:nvPr userDrawn="1"/>
        </p:nvSpPr>
        <p:spPr>
          <a:xfrm>
            <a:off x="1295400" y="2344979"/>
            <a:ext cx="2696079" cy="1800999"/>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ja-JP" altLang="en-US" sz="1200"/>
          </a:p>
        </p:txBody>
      </p:sp>
      <p:sp>
        <p:nvSpPr>
          <p:cNvPr id="7" name="Text Placeholder 5"/>
          <p:cNvSpPr>
            <a:spLocks noGrp="1"/>
          </p:cNvSpPr>
          <p:nvPr>
            <p:ph type="body" sz="quarter" idx="25" hasCustomPrompt="1"/>
          </p:nvPr>
        </p:nvSpPr>
        <p:spPr>
          <a:xfrm>
            <a:off x="1419505" y="3048808"/>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Word</a:t>
            </a:r>
            <a:endParaRPr kumimoji="1" lang="ja-JP" altLang="en-US" dirty="0"/>
          </a:p>
        </p:txBody>
      </p:sp>
      <p:sp>
        <p:nvSpPr>
          <p:cNvPr id="26" name="Freeform: Shape 25"/>
          <p:cNvSpPr/>
          <p:nvPr userDrawn="1"/>
        </p:nvSpPr>
        <p:spPr>
          <a:xfrm>
            <a:off x="4747961" y="2344979"/>
            <a:ext cx="2696079" cy="1800999"/>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ja-JP" altLang="en-US" sz="1200"/>
          </a:p>
        </p:txBody>
      </p:sp>
      <p:sp>
        <p:nvSpPr>
          <p:cNvPr id="27" name="Text Placeholder 5"/>
          <p:cNvSpPr>
            <a:spLocks noGrp="1"/>
          </p:cNvSpPr>
          <p:nvPr>
            <p:ph type="body" sz="quarter" idx="26" hasCustomPrompt="1"/>
          </p:nvPr>
        </p:nvSpPr>
        <p:spPr>
          <a:xfrm>
            <a:off x="4872065" y="3048808"/>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Word</a:t>
            </a:r>
            <a:endParaRPr kumimoji="1" lang="ja-JP" altLang="en-US" dirty="0"/>
          </a:p>
        </p:txBody>
      </p:sp>
      <p:sp>
        <p:nvSpPr>
          <p:cNvPr id="28" name="Freeform: Shape 27"/>
          <p:cNvSpPr/>
          <p:nvPr userDrawn="1"/>
        </p:nvSpPr>
        <p:spPr>
          <a:xfrm>
            <a:off x="8200521" y="2344979"/>
            <a:ext cx="2696079" cy="1800999"/>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ja-JP" altLang="en-US" sz="1200"/>
          </a:p>
        </p:txBody>
      </p:sp>
      <p:sp>
        <p:nvSpPr>
          <p:cNvPr id="29" name="Text Placeholder 5"/>
          <p:cNvSpPr>
            <a:spLocks noGrp="1"/>
          </p:cNvSpPr>
          <p:nvPr>
            <p:ph type="body" sz="quarter" idx="27" hasCustomPrompt="1"/>
          </p:nvPr>
        </p:nvSpPr>
        <p:spPr>
          <a:xfrm>
            <a:off x="8324625" y="3048808"/>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Word</a:t>
            </a:r>
            <a:endParaRPr kumimoji="1" lang="ja-JP" altLang="en-US" dirty="0"/>
          </a:p>
        </p:txBody>
      </p:sp>
      <p:sp>
        <p:nvSpPr>
          <p:cNvPr id="31" name="Text Placeholder 5"/>
          <p:cNvSpPr>
            <a:spLocks noGrp="1"/>
          </p:cNvSpPr>
          <p:nvPr>
            <p:ph type="body" sz="quarter" idx="12" hasCustomPrompt="1"/>
          </p:nvPr>
        </p:nvSpPr>
        <p:spPr>
          <a:xfrm>
            <a:off x="3533857" y="5153659"/>
            <a:ext cx="5124287" cy="387735"/>
          </a:xfrm>
          <a:prstGeom prst="rect">
            <a:avLst/>
          </a:prstGeom>
        </p:spPr>
        <p:txBody>
          <a:bodyPr anchor="ctr">
            <a:spAutoFit/>
          </a:bodyPr>
          <a:lstStyle>
            <a:lvl1pPr marL="0" indent="0" algn="ctr">
              <a:spcBef>
                <a:spcPts val="0"/>
              </a:spcBef>
              <a:buFontTx/>
              <a:buNone/>
              <a:defRPr>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32" name="Title 1"/>
          <p:cNvSpPr>
            <a:spLocks noGrp="1"/>
          </p:cNvSpPr>
          <p:nvPr>
            <p:ph type="title" hasCustomPrompt="1"/>
          </p:nvPr>
        </p:nvSpPr>
        <p:spPr>
          <a:xfrm>
            <a:off x="2015067" y="953338"/>
            <a:ext cx="8161867" cy="590931"/>
          </a:xfrm>
        </p:spPr>
        <p:txBody>
          <a:bodyPr anchor="ctr" anchorCtr="0">
            <a:spAutoFit/>
          </a:bodyPr>
          <a:lstStyle>
            <a:lvl1pPr algn="ctr">
              <a:defRPr/>
            </a:lvl1pPr>
          </a:lstStyle>
          <a:p>
            <a:r>
              <a:rPr kumimoji="1" lang="en-US" altLang="ja-JP" dirty="0"/>
              <a:t>Slide title (Arial Bold, 54 point)</a:t>
            </a:r>
            <a:endParaRPr kumimoji="1" lang="ja-JP" altLang="en-US" dirty="0"/>
          </a:p>
        </p:txBody>
      </p:sp>
    </p:spTree>
    <p:extLst>
      <p:ext uri="{BB962C8B-B14F-4D97-AF65-F5344CB8AC3E}">
        <p14:creationId xmlns:p14="http://schemas.microsoft.com/office/powerpoint/2010/main" val="192507922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4 arrows ">
    <p:spTree>
      <p:nvGrpSpPr>
        <p:cNvPr id="1" name=""/>
        <p:cNvGrpSpPr/>
        <p:nvPr/>
      </p:nvGrpSpPr>
      <p:grpSpPr>
        <a:xfrm>
          <a:off x="0" y="0"/>
          <a:ext cx="0" cy="0"/>
          <a:chOff x="0" y="0"/>
          <a:chExt cx="0" cy="0"/>
        </a:xfrm>
      </p:grpSpPr>
      <p:sp>
        <p:nvSpPr>
          <p:cNvPr id="26" name="Freeform: Shape 25"/>
          <p:cNvSpPr/>
          <p:nvPr userDrawn="1"/>
        </p:nvSpPr>
        <p:spPr>
          <a:xfrm>
            <a:off x="3525303" y="2454410"/>
            <a:ext cx="2543745" cy="1707200"/>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ja-JP" altLang="en-US" sz="1200"/>
          </a:p>
        </p:txBody>
      </p:sp>
      <p:sp>
        <p:nvSpPr>
          <p:cNvPr id="27" name="Text Placeholder 5"/>
          <p:cNvSpPr>
            <a:spLocks noGrp="1"/>
          </p:cNvSpPr>
          <p:nvPr>
            <p:ph type="body" sz="quarter" idx="26" hasCustomPrompt="1"/>
          </p:nvPr>
        </p:nvSpPr>
        <p:spPr>
          <a:xfrm>
            <a:off x="3571341" y="3104924"/>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Word</a:t>
            </a:r>
            <a:endParaRPr kumimoji="1" lang="ja-JP" altLang="en-US" dirty="0"/>
          </a:p>
        </p:txBody>
      </p:sp>
      <p:sp>
        <p:nvSpPr>
          <p:cNvPr id="25" name="Freeform: Shape 24"/>
          <p:cNvSpPr/>
          <p:nvPr userDrawn="1"/>
        </p:nvSpPr>
        <p:spPr>
          <a:xfrm>
            <a:off x="935567" y="2454410"/>
            <a:ext cx="2543745" cy="1707200"/>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ja-JP" altLang="en-US" sz="1200"/>
          </a:p>
        </p:txBody>
      </p:sp>
      <p:sp>
        <p:nvSpPr>
          <p:cNvPr id="7" name="Text Placeholder 5"/>
          <p:cNvSpPr>
            <a:spLocks noGrp="1"/>
          </p:cNvSpPr>
          <p:nvPr>
            <p:ph type="body" sz="quarter" idx="25" hasCustomPrompt="1"/>
          </p:nvPr>
        </p:nvSpPr>
        <p:spPr>
          <a:xfrm>
            <a:off x="1059671" y="3104924"/>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Word</a:t>
            </a:r>
            <a:endParaRPr kumimoji="1" lang="ja-JP" altLang="en-US" dirty="0"/>
          </a:p>
        </p:txBody>
      </p:sp>
      <p:sp>
        <p:nvSpPr>
          <p:cNvPr id="28" name="Freeform: Shape 27"/>
          <p:cNvSpPr/>
          <p:nvPr userDrawn="1"/>
        </p:nvSpPr>
        <p:spPr>
          <a:xfrm>
            <a:off x="6115039" y="2435214"/>
            <a:ext cx="2543745" cy="1707200"/>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ja-JP" altLang="en-US" sz="1200"/>
          </a:p>
        </p:txBody>
      </p:sp>
      <p:sp>
        <p:nvSpPr>
          <p:cNvPr id="29" name="Text Placeholder 5"/>
          <p:cNvSpPr>
            <a:spLocks noGrp="1"/>
          </p:cNvSpPr>
          <p:nvPr>
            <p:ph type="body" sz="quarter" idx="27" hasCustomPrompt="1"/>
          </p:nvPr>
        </p:nvSpPr>
        <p:spPr>
          <a:xfrm>
            <a:off x="6216148" y="3085728"/>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Word</a:t>
            </a:r>
            <a:endParaRPr kumimoji="1" lang="ja-JP" altLang="en-US" dirty="0"/>
          </a:p>
        </p:txBody>
      </p:sp>
      <p:sp>
        <p:nvSpPr>
          <p:cNvPr id="31" name="Text Placeholder 5"/>
          <p:cNvSpPr>
            <a:spLocks noGrp="1"/>
          </p:cNvSpPr>
          <p:nvPr>
            <p:ph type="body" sz="quarter" idx="12" hasCustomPrompt="1"/>
          </p:nvPr>
        </p:nvSpPr>
        <p:spPr>
          <a:xfrm>
            <a:off x="3533857" y="5153659"/>
            <a:ext cx="5124287" cy="387735"/>
          </a:xfrm>
          <a:prstGeom prst="rect">
            <a:avLst/>
          </a:prstGeom>
        </p:spPr>
        <p:txBody>
          <a:bodyPr anchor="ctr">
            <a:spAutoFit/>
          </a:bodyPr>
          <a:lstStyle>
            <a:lvl1pPr marL="0" indent="0" algn="ctr">
              <a:spcBef>
                <a:spcPts val="0"/>
              </a:spcBef>
              <a:buFontTx/>
              <a:buNone/>
              <a:defRPr>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32" name="Title 1"/>
          <p:cNvSpPr>
            <a:spLocks noGrp="1"/>
          </p:cNvSpPr>
          <p:nvPr>
            <p:ph type="title" hasCustomPrompt="1"/>
          </p:nvPr>
        </p:nvSpPr>
        <p:spPr>
          <a:xfrm>
            <a:off x="2015067" y="953338"/>
            <a:ext cx="8161867" cy="590931"/>
          </a:xfrm>
        </p:spPr>
        <p:txBody>
          <a:bodyPr anchor="ctr" anchorCtr="0">
            <a:spAutoFit/>
          </a:bodyPr>
          <a:lstStyle>
            <a:lvl1pPr algn="ctr">
              <a:defRPr/>
            </a:lvl1pPr>
          </a:lstStyle>
          <a:p>
            <a:r>
              <a:rPr kumimoji="1" lang="en-US" altLang="ja-JP" dirty="0"/>
              <a:t>Slide title (Arial Bold, 54 point)</a:t>
            </a:r>
            <a:endParaRPr kumimoji="1" lang="ja-JP" altLang="en-US" dirty="0"/>
          </a:p>
        </p:txBody>
      </p:sp>
      <p:sp>
        <p:nvSpPr>
          <p:cNvPr id="12" name="Freeform: Shape 11"/>
          <p:cNvSpPr/>
          <p:nvPr userDrawn="1"/>
        </p:nvSpPr>
        <p:spPr>
          <a:xfrm>
            <a:off x="8704776" y="2454410"/>
            <a:ext cx="2543745" cy="1707200"/>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ja-JP" altLang="en-US" sz="1200"/>
          </a:p>
        </p:txBody>
      </p:sp>
      <p:sp>
        <p:nvSpPr>
          <p:cNvPr id="13" name="Text Placeholder 5"/>
          <p:cNvSpPr>
            <a:spLocks noGrp="1"/>
          </p:cNvSpPr>
          <p:nvPr>
            <p:ph type="body" sz="quarter" idx="28" hasCustomPrompt="1"/>
          </p:nvPr>
        </p:nvSpPr>
        <p:spPr>
          <a:xfrm>
            <a:off x="8684459" y="3104924"/>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Word</a:t>
            </a:r>
            <a:endParaRPr kumimoji="1" lang="ja-JP" altLang="en-US" dirty="0"/>
          </a:p>
        </p:txBody>
      </p:sp>
    </p:spTree>
    <p:extLst>
      <p:ext uri="{BB962C8B-B14F-4D97-AF65-F5344CB8AC3E}">
        <p14:creationId xmlns:p14="http://schemas.microsoft.com/office/powerpoint/2010/main" val="226665676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4 arrows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AD59C5-F611-614B-AE1A-622BF2F13428}"/>
              </a:ext>
            </a:extLst>
          </p:cNvPr>
          <p:cNvSpPr/>
          <p:nvPr userDrawn="1"/>
        </p:nvSpPr>
        <p:spPr>
          <a:xfrm>
            <a:off x="0" y="-3355"/>
            <a:ext cx="245243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14" name="Rectangle 13">
            <a:extLst>
              <a:ext uri="{FF2B5EF4-FFF2-40B4-BE49-F238E27FC236}">
                <a16:creationId xmlns:a16="http://schemas.microsoft.com/office/drawing/2014/main" id="{C199978F-5C8A-654A-9CF4-BB45586C5A5A}"/>
              </a:ext>
            </a:extLst>
          </p:cNvPr>
          <p:cNvSpPr/>
          <p:nvPr userDrawn="1"/>
        </p:nvSpPr>
        <p:spPr>
          <a:xfrm>
            <a:off x="2452438" y="-3355"/>
            <a:ext cx="245243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dirty="0"/>
          </a:p>
        </p:txBody>
      </p:sp>
      <p:sp>
        <p:nvSpPr>
          <p:cNvPr id="15" name="Rectangle 14">
            <a:extLst>
              <a:ext uri="{FF2B5EF4-FFF2-40B4-BE49-F238E27FC236}">
                <a16:creationId xmlns:a16="http://schemas.microsoft.com/office/drawing/2014/main" id="{FF5A32BD-358C-CD4E-A5D6-7DBFED6E1F19}"/>
              </a:ext>
            </a:extLst>
          </p:cNvPr>
          <p:cNvSpPr/>
          <p:nvPr userDrawn="1"/>
        </p:nvSpPr>
        <p:spPr>
          <a:xfrm>
            <a:off x="4904877" y="3356"/>
            <a:ext cx="245243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16" name="Rectangle 15">
            <a:extLst>
              <a:ext uri="{FF2B5EF4-FFF2-40B4-BE49-F238E27FC236}">
                <a16:creationId xmlns:a16="http://schemas.microsoft.com/office/drawing/2014/main" id="{5B93E66C-DDB7-3946-95E1-43E00FD0A766}"/>
              </a:ext>
            </a:extLst>
          </p:cNvPr>
          <p:cNvSpPr/>
          <p:nvPr userDrawn="1"/>
        </p:nvSpPr>
        <p:spPr>
          <a:xfrm>
            <a:off x="7357316" y="3356"/>
            <a:ext cx="245243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17" name="Rectangle 16">
            <a:extLst>
              <a:ext uri="{FF2B5EF4-FFF2-40B4-BE49-F238E27FC236}">
                <a16:creationId xmlns:a16="http://schemas.microsoft.com/office/drawing/2014/main" id="{89DCEE60-8D85-4B4A-8443-C842499D7520}"/>
              </a:ext>
            </a:extLst>
          </p:cNvPr>
          <p:cNvSpPr/>
          <p:nvPr userDrawn="1"/>
        </p:nvSpPr>
        <p:spPr>
          <a:xfrm>
            <a:off x="9739561" y="0"/>
            <a:ext cx="2452439" cy="6858000"/>
          </a:xfrm>
          <a:prstGeom prst="rect">
            <a:avLst/>
          </a:prstGeom>
          <a:solidFill>
            <a:schemeClr val="bg2">
              <a:lumMod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dirty="0"/>
          </a:p>
        </p:txBody>
      </p:sp>
      <p:sp>
        <p:nvSpPr>
          <p:cNvPr id="27" name="Text Placeholder 5"/>
          <p:cNvSpPr>
            <a:spLocks noGrp="1"/>
          </p:cNvSpPr>
          <p:nvPr>
            <p:ph type="body" sz="quarter" idx="26" hasCustomPrompt="1"/>
          </p:nvPr>
        </p:nvSpPr>
        <p:spPr>
          <a:xfrm>
            <a:off x="2601977"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Phase II</a:t>
            </a:r>
            <a:endParaRPr kumimoji="1" lang="ja-JP" altLang="en-US" dirty="0"/>
          </a:p>
        </p:txBody>
      </p:sp>
      <p:sp>
        <p:nvSpPr>
          <p:cNvPr id="7" name="Text Placeholder 5"/>
          <p:cNvSpPr>
            <a:spLocks noGrp="1"/>
          </p:cNvSpPr>
          <p:nvPr>
            <p:ph type="body" sz="quarter" idx="25" hasCustomPrompt="1"/>
          </p:nvPr>
        </p:nvSpPr>
        <p:spPr>
          <a:xfrm>
            <a:off x="150268"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Phase I</a:t>
            </a:r>
            <a:endParaRPr kumimoji="1" lang="ja-JP" altLang="en-US" dirty="0"/>
          </a:p>
        </p:txBody>
      </p:sp>
      <p:sp>
        <p:nvSpPr>
          <p:cNvPr id="29" name="Text Placeholder 5"/>
          <p:cNvSpPr>
            <a:spLocks noGrp="1"/>
          </p:cNvSpPr>
          <p:nvPr>
            <p:ph type="body" sz="quarter" idx="27" hasCustomPrompt="1"/>
          </p:nvPr>
        </p:nvSpPr>
        <p:spPr>
          <a:xfrm>
            <a:off x="5056911"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Phase III</a:t>
            </a:r>
            <a:endParaRPr kumimoji="1" lang="ja-JP" altLang="en-US" dirty="0"/>
          </a:p>
        </p:txBody>
      </p:sp>
      <p:sp>
        <p:nvSpPr>
          <p:cNvPr id="13" name="Text Placeholder 5"/>
          <p:cNvSpPr>
            <a:spLocks noGrp="1"/>
          </p:cNvSpPr>
          <p:nvPr>
            <p:ph type="body" sz="quarter" idx="28" hasCustomPrompt="1"/>
          </p:nvPr>
        </p:nvSpPr>
        <p:spPr>
          <a:xfrm>
            <a:off x="7475255"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Phase IV</a:t>
            </a:r>
            <a:endParaRPr kumimoji="1" lang="ja-JP" altLang="en-US" dirty="0"/>
          </a:p>
        </p:txBody>
      </p:sp>
      <p:sp>
        <p:nvSpPr>
          <p:cNvPr id="18" name="Text Placeholder 5">
            <a:extLst>
              <a:ext uri="{FF2B5EF4-FFF2-40B4-BE49-F238E27FC236}">
                <a16:creationId xmlns:a16="http://schemas.microsoft.com/office/drawing/2014/main" id="{2CDE038C-8FFD-BC45-BB21-1AD227502415}"/>
              </a:ext>
            </a:extLst>
          </p:cNvPr>
          <p:cNvSpPr>
            <a:spLocks noGrp="1"/>
          </p:cNvSpPr>
          <p:nvPr>
            <p:ph type="body" sz="quarter" idx="29" hasCustomPrompt="1"/>
          </p:nvPr>
        </p:nvSpPr>
        <p:spPr>
          <a:xfrm>
            <a:off x="9882897"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Phase V</a:t>
            </a:r>
            <a:endParaRPr kumimoji="1" lang="ja-JP" altLang="en-US" dirty="0"/>
          </a:p>
        </p:txBody>
      </p:sp>
      <p:sp>
        <p:nvSpPr>
          <p:cNvPr id="19" name="Text Placeholder 5">
            <a:extLst>
              <a:ext uri="{FF2B5EF4-FFF2-40B4-BE49-F238E27FC236}">
                <a16:creationId xmlns:a16="http://schemas.microsoft.com/office/drawing/2014/main" id="{D8CD068E-2843-D545-9443-6C219800ABE4}"/>
              </a:ext>
            </a:extLst>
          </p:cNvPr>
          <p:cNvSpPr>
            <a:spLocks noGrp="1"/>
          </p:cNvSpPr>
          <p:nvPr>
            <p:ph type="body" sz="quarter" idx="30" hasCustomPrompt="1"/>
          </p:nvPr>
        </p:nvSpPr>
        <p:spPr>
          <a:xfrm>
            <a:off x="2594887"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Word</a:t>
            </a:r>
            <a:endParaRPr kumimoji="1" lang="ja-JP" altLang="en-US" dirty="0"/>
          </a:p>
        </p:txBody>
      </p:sp>
      <p:sp>
        <p:nvSpPr>
          <p:cNvPr id="20" name="Text Placeholder 5">
            <a:extLst>
              <a:ext uri="{FF2B5EF4-FFF2-40B4-BE49-F238E27FC236}">
                <a16:creationId xmlns:a16="http://schemas.microsoft.com/office/drawing/2014/main" id="{25AE363C-521A-894D-ABE7-368C79574ACE}"/>
              </a:ext>
            </a:extLst>
          </p:cNvPr>
          <p:cNvSpPr>
            <a:spLocks noGrp="1"/>
          </p:cNvSpPr>
          <p:nvPr>
            <p:ph type="body" sz="quarter" idx="31" hasCustomPrompt="1"/>
          </p:nvPr>
        </p:nvSpPr>
        <p:spPr>
          <a:xfrm>
            <a:off x="143178"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Word</a:t>
            </a:r>
            <a:endParaRPr kumimoji="1" lang="ja-JP" altLang="en-US" dirty="0"/>
          </a:p>
        </p:txBody>
      </p:sp>
      <p:sp>
        <p:nvSpPr>
          <p:cNvPr id="21" name="Text Placeholder 5">
            <a:extLst>
              <a:ext uri="{FF2B5EF4-FFF2-40B4-BE49-F238E27FC236}">
                <a16:creationId xmlns:a16="http://schemas.microsoft.com/office/drawing/2014/main" id="{C78A18EA-7333-9D47-9577-7BFFCF5020C1}"/>
              </a:ext>
            </a:extLst>
          </p:cNvPr>
          <p:cNvSpPr>
            <a:spLocks noGrp="1"/>
          </p:cNvSpPr>
          <p:nvPr>
            <p:ph type="body" sz="quarter" idx="32" hasCustomPrompt="1"/>
          </p:nvPr>
        </p:nvSpPr>
        <p:spPr>
          <a:xfrm>
            <a:off x="5049821"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Word</a:t>
            </a:r>
            <a:endParaRPr kumimoji="1" lang="ja-JP" altLang="en-US" dirty="0"/>
          </a:p>
        </p:txBody>
      </p:sp>
      <p:sp>
        <p:nvSpPr>
          <p:cNvPr id="22" name="Text Placeholder 5">
            <a:extLst>
              <a:ext uri="{FF2B5EF4-FFF2-40B4-BE49-F238E27FC236}">
                <a16:creationId xmlns:a16="http://schemas.microsoft.com/office/drawing/2014/main" id="{1657790F-C137-854E-9914-315BAD159D4B}"/>
              </a:ext>
            </a:extLst>
          </p:cNvPr>
          <p:cNvSpPr>
            <a:spLocks noGrp="1"/>
          </p:cNvSpPr>
          <p:nvPr>
            <p:ph type="body" sz="quarter" idx="33" hasCustomPrompt="1"/>
          </p:nvPr>
        </p:nvSpPr>
        <p:spPr>
          <a:xfrm>
            <a:off x="7468165"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Word</a:t>
            </a:r>
            <a:endParaRPr kumimoji="1" lang="ja-JP" altLang="en-US" dirty="0"/>
          </a:p>
        </p:txBody>
      </p:sp>
      <p:sp>
        <p:nvSpPr>
          <p:cNvPr id="23" name="Text Placeholder 5">
            <a:extLst>
              <a:ext uri="{FF2B5EF4-FFF2-40B4-BE49-F238E27FC236}">
                <a16:creationId xmlns:a16="http://schemas.microsoft.com/office/drawing/2014/main" id="{4959C6F7-12E7-8444-AC5D-AF8469D35300}"/>
              </a:ext>
            </a:extLst>
          </p:cNvPr>
          <p:cNvSpPr>
            <a:spLocks noGrp="1"/>
          </p:cNvSpPr>
          <p:nvPr>
            <p:ph type="body" sz="quarter" idx="34" hasCustomPrompt="1"/>
          </p:nvPr>
        </p:nvSpPr>
        <p:spPr>
          <a:xfrm>
            <a:off x="9875807"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Word</a:t>
            </a:r>
            <a:endParaRPr kumimoji="1" lang="ja-JP" altLang="en-US" dirty="0"/>
          </a:p>
        </p:txBody>
      </p:sp>
      <p:sp>
        <p:nvSpPr>
          <p:cNvPr id="3" name="Oval 2">
            <a:extLst>
              <a:ext uri="{FF2B5EF4-FFF2-40B4-BE49-F238E27FC236}">
                <a16:creationId xmlns:a16="http://schemas.microsoft.com/office/drawing/2014/main" id="{583DF019-9864-B640-A094-CE70C71272AE}"/>
              </a:ext>
            </a:extLst>
          </p:cNvPr>
          <p:cNvSpPr/>
          <p:nvPr userDrawn="1"/>
        </p:nvSpPr>
        <p:spPr>
          <a:xfrm>
            <a:off x="341801" y="976295"/>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24" name="Oval 23">
            <a:extLst>
              <a:ext uri="{FF2B5EF4-FFF2-40B4-BE49-F238E27FC236}">
                <a16:creationId xmlns:a16="http://schemas.microsoft.com/office/drawing/2014/main" id="{6A2DF7A2-F8B3-384F-BE05-51D3C7B266E8}"/>
              </a:ext>
            </a:extLst>
          </p:cNvPr>
          <p:cNvSpPr/>
          <p:nvPr userDrawn="1"/>
        </p:nvSpPr>
        <p:spPr>
          <a:xfrm>
            <a:off x="2800441"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30" name="Oval 29">
            <a:extLst>
              <a:ext uri="{FF2B5EF4-FFF2-40B4-BE49-F238E27FC236}">
                <a16:creationId xmlns:a16="http://schemas.microsoft.com/office/drawing/2014/main" id="{9484BF00-7E11-934F-AC13-DE30FB505991}"/>
              </a:ext>
            </a:extLst>
          </p:cNvPr>
          <p:cNvSpPr/>
          <p:nvPr userDrawn="1"/>
        </p:nvSpPr>
        <p:spPr>
          <a:xfrm>
            <a:off x="5255374"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33" name="Oval 32">
            <a:extLst>
              <a:ext uri="{FF2B5EF4-FFF2-40B4-BE49-F238E27FC236}">
                <a16:creationId xmlns:a16="http://schemas.microsoft.com/office/drawing/2014/main" id="{858A8EC4-5393-3445-AE56-09F1E3D8866E}"/>
              </a:ext>
            </a:extLst>
          </p:cNvPr>
          <p:cNvSpPr/>
          <p:nvPr userDrawn="1"/>
        </p:nvSpPr>
        <p:spPr>
          <a:xfrm>
            <a:off x="7664019"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34" name="Oval 33">
            <a:extLst>
              <a:ext uri="{FF2B5EF4-FFF2-40B4-BE49-F238E27FC236}">
                <a16:creationId xmlns:a16="http://schemas.microsoft.com/office/drawing/2014/main" id="{E4574D96-CA78-0140-AF4A-052F66AF3ADB}"/>
              </a:ext>
            </a:extLst>
          </p:cNvPr>
          <p:cNvSpPr/>
          <p:nvPr userDrawn="1"/>
        </p:nvSpPr>
        <p:spPr>
          <a:xfrm>
            <a:off x="10116458"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cxnSp>
        <p:nvCxnSpPr>
          <p:cNvPr id="6" name="Straight Connector 5">
            <a:extLst>
              <a:ext uri="{FF2B5EF4-FFF2-40B4-BE49-F238E27FC236}">
                <a16:creationId xmlns:a16="http://schemas.microsoft.com/office/drawing/2014/main" id="{972F5F43-D6BB-F64B-81AB-203728258ECA}"/>
              </a:ext>
            </a:extLst>
          </p:cNvPr>
          <p:cNvCxnSpPr>
            <a:cxnSpLocks/>
          </p:cNvCxnSpPr>
          <p:nvPr userDrawn="1"/>
        </p:nvCxnSpPr>
        <p:spPr>
          <a:xfrm>
            <a:off x="927824"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2A74D97-F16E-F64A-843F-46BD911E3ED3}"/>
              </a:ext>
            </a:extLst>
          </p:cNvPr>
          <p:cNvCxnSpPr>
            <a:cxnSpLocks/>
          </p:cNvCxnSpPr>
          <p:nvPr userDrawn="1"/>
        </p:nvCxnSpPr>
        <p:spPr>
          <a:xfrm>
            <a:off x="3368073"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9BC7C64-CC8B-4049-BDE5-DFD241951858}"/>
              </a:ext>
            </a:extLst>
          </p:cNvPr>
          <p:cNvCxnSpPr>
            <a:cxnSpLocks/>
          </p:cNvCxnSpPr>
          <p:nvPr userDrawn="1"/>
        </p:nvCxnSpPr>
        <p:spPr>
          <a:xfrm>
            <a:off x="5817750"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CD51D5-1607-D14B-A803-FD263E49FC63}"/>
              </a:ext>
            </a:extLst>
          </p:cNvPr>
          <p:cNvCxnSpPr>
            <a:cxnSpLocks/>
          </p:cNvCxnSpPr>
          <p:nvPr userDrawn="1"/>
        </p:nvCxnSpPr>
        <p:spPr>
          <a:xfrm>
            <a:off x="8270188" y="3200062"/>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C1AA283-5DD9-074C-B9EA-711151F9323C}"/>
              </a:ext>
            </a:extLst>
          </p:cNvPr>
          <p:cNvCxnSpPr>
            <a:cxnSpLocks/>
          </p:cNvCxnSpPr>
          <p:nvPr userDrawn="1"/>
        </p:nvCxnSpPr>
        <p:spPr>
          <a:xfrm>
            <a:off x="10722627"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895335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2_4 arrows ">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99978F-5C8A-654A-9CF4-BB45586C5A5A}"/>
              </a:ext>
            </a:extLst>
          </p:cNvPr>
          <p:cNvSpPr/>
          <p:nvPr userDrawn="1"/>
        </p:nvSpPr>
        <p:spPr>
          <a:xfrm>
            <a:off x="-1" y="0"/>
            <a:ext cx="30367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15" name="Rectangle 14">
            <a:extLst>
              <a:ext uri="{FF2B5EF4-FFF2-40B4-BE49-F238E27FC236}">
                <a16:creationId xmlns:a16="http://schemas.microsoft.com/office/drawing/2014/main" id="{FF5A32BD-358C-CD4E-A5D6-7DBFED6E1F19}"/>
              </a:ext>
            </a:extLst>
          </p:cNvPr>
          <p:cNvSpPr/>
          <p:nvPr userDrawn="1"/>
        </p:nvSpPr>
        <p:spPr>
          <a:xfrm>
            <a:off x="3036724" y="0"/>
            <a:ext cx="307062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16" name="Rectangle 15">
            <a:extLst>
              <a:ext uri="{FF2B5EF4-FFF2-40B4-BE49-F238E27FC236}">
                <a16:creationId xmlns:a16="http://schemas.microsoft.com/office/drawing/2014/main" id="{5B93E66C-DDB7-3946-95E1-43E00FD0A766}"/>
              </a:ext>
            </a:extLst>
          </p:cNvPr>
          <p:cNvSpPr/>
          <p:nvPr userDrawn="1"/>
        </p:nvSpPr>
        <p:spPr>
          <a:xfrm>
            <a:off x="6074888" y="0"/>
            <a:ext cx="307329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17" name="Rectangle 16">
            <a:extLst>
              <a:ext uri="{FF2B5EF4-FFF2-40B4-BE49-F238E27FC236}">
                <a16:creationId xmlns:a16="http://schemas.microsoft.com/office/drawing/2014/main" id="{89DCEE60-8D85-4B4A-8443-C842499D7520}"/>
              </a:ext>
            </a:extLst>
          </p:cNvPr>
          <p:cNvSpPr/>
          <p:nvPr userDrawn="1"/>
        </p:nvSpPr>
        <p:spPr>
          <a:xfrm>
            <a:off x="9110174" y="0"/>
            <a:ext cx="3081827" cy="685800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dirty="0"/>
          </a:p>
        </p:txBody>
      </p:sp>
      <p:sp>
        <p:nvSpPr>
          <p:cNvPr id="27" name="Text Placeholder 5"/>
          <p:cNvSpPr>
            <a:spLocks noGrp="1"/>
          </p:cNvSpPr>
          <p:nvPr>
            <p:ph type="body" sz="quarter" idx="26" hasCustomPrompt="1"/>
          </p:nvPr>
        </p:nvSpPr>
        <p:spPr>
          <a:xfrm>
            <a:off x="463385"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Phase I</a:t>
            </a:r>
            <a:endParaRPr kumimoji="1" lang="ja-JP" altLang="en-US" dirty="0"/>
          </a:p>
        </p:txBody>
      </p:sp>
      <p:sp>
        <p:nvSpPr>
          <p:cNvPr id="29" name="Text Placeholder 5"/>
          <p:cNvSpPr>
            <a:spLocks noGrp="1"/>
          </p:cNvSpPr>
          <p:nvPr>
            <p:ph type="body" sz="quarter" idx="27" hasCustomPrompt="1"/>
          </p:nvPr>
        </p:nvSpPr>
        <p:spPr>
          <a:xfrm>
            <a:off x="3537913"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Phase II</a:t>
            </a:r>
            <a:endParaRPr kumimoji="1" lang="ja-JP" altLang="en-US" dirty="0"/>
          </a:p>
        </p:txBody>
      </p:sp>
      <p:sp>
        <p:nvSpPr>
          <p:cNvPr id="13" name="Text Placeholder 5"/>
          <p:cNvSpPr>
            <a:spLocks noGrp="1"/>
          </p:cNvSpPr>
          <p:nvPr>
            <p:ph type="body" sz="quarter" idx="28" hasCustomPrompt="1"/>
          </p:nvPr>
        </p:nvSpPr>
        <p:spPr>
          <a:xfrm>
            <a:off x="6525879"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Phase III</a:t>
            </a:r>
            <a:endParaRPr kumimoji="1" lang="ja-JP" altLang="en-US" dirty="0"/>
          </a:p>
        </p:txBody>
      </p:sp>
      <p:sp>
        <p:nvSpPr>
          <p:cNvPr id="18" name="Text Placeholder 5">
            <a:extLst>
              <a:ext uri="{FF2B5EF4-FFF2-40B4-BE49-F238E27FC236}">
                <a16:creationId xmlns:a16="http://schemas.microsoft.com/office/drawing/2014/main" id="{2CDE038C-8FFD-BC45-BB21-1AD227502415}"/>
              </a:ext>
            </a:extLst>
          </p:cNvPr>
          <p:cNvSpPr>
            <a:spLocks noGrp="1"/>
          </p:cNvSpPr>
          <p:nvPr>
            <p:ph type="body" sz="quarter" idx="29" hasCustomPrompt="1"/>
          </p:nvPr>
        </p:nvSpPr>
        <p:spPr>
          <a:xfrm>
            <a:off x="9603083"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Phase IV</a:t>
            </a:r>
            <a:endParaRPr kumimoji="1" lang="ja-JP" altLang="en-US" dirty="0"/>
          </a:p>
        </p:txBody>
      </p:sp>
      <p:sp>
        <p:nvSpPr>
          <p:cNvPr id="19" name="Text Placeholder 5">
            <a:extLst>
              <a:ext uri="{FF2B5EF4-FFF2-40B4-BE49-F238E27FC236}">
                <a16:creationId xmlns:a16="http://schemas.microsoft.com/office/drawing/2014/main" id="{D8CD068E-2843-D545-9443-6C219800ABE4}"/>
              </a:ext>
            </a:extLst>
          </p:cNvPr>
          <p:cNvSpPr>
            <a:spLocks noGrp="1"/>
          </p:cNvSpPr>
          <p:nvPr>
            <p:ph type="body" sz="quarter" idx="30" hasCustomPrompt="1"/>
          </p:nvPr>
        </p:nvSpPr>
        <p:spPr>
          <a:xfrm>
            <a:off x="456295"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Word</a:t>
            </a:r>
            <a:endParaRPr kumimoji="1" lang="ja-JP" altLang="en-US" dirty="0"/>
          </a:p>
        </p:txBody>
      </p:sp>
      <p:sp>
        <p:nvSpPr>
          <p:cNvPr id="21" name="Text Placeholder 5">
            <a:extLst>
              <a:ext uri="{FF2B5EF4-FFF2-40B4-BE49-F238E27FC236}">
                <a16:creationId xmlns:a16="http://schemas.microsoft.com/office/drawing/2014/main" id="{C78A18EA-7333-9D47-9577-7BFFCF5020C1}"/>
              </a:ext>
            </a:extLst>
          </p:cNvPr>
          <p:cNvSpPr>
            <a:spLocks noGrp="1"/>
          </p:cNvSpPr>
          <p:nvPr>
            <p:ph type="body" sz="quarter" idx="32" hasCustomPrompt="1"/>
          </p:nvPr>
        </p:nvSpPr>
        <p:spPr>
          <a:xfrm>
            <a:off x="3530823"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Word</a:t>
            </a:r>
            <a:endParaRPr kumimoji="1" lang="ja-JP" altLang="en-US" dirty="0"/>
          </a:p>
        </p:txBody>
      </p:sp>
      <p:sp>
        <p:nvSpPr>
          <p:cNvPr id="22" name="Text Placeholder 5">
            <a:extLst>
              <a:ext uri="{FF2B5EF4-FFF2-40B4-BE49-F238E27FC236}">
                <a16:creationId xmlns:a16="http://schemas.microsoft.com/office/drawing/2014/main" id="{1657790F-C137-854E-9914-315BAD159D4B}"/>
              </a:ext>
            </a:extLst>
          </p:cNvPr>
          <p:cNvSpPr>
            <a:spLocks noGrp="1"/>
          </p:cNvSpPr>
          <p:nvPr>
            <p:ph type="body" sz="quarter" idx="33" hasCustomPrompt="1"/>
          </p:nvPr>
        </p:nvSpPr>
        <p:spPr>
          <a:xfrm>
            <a:off x="6518789"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Word</a:t>
            </a:r>
            <a:endParaRPr kumimoji="1" lang="ja-JP" altLang="en-US" dirty="0"/>
          </a:p>
        </p:txBody>
      </p:sp>
      <p:sp>
        <p:nvSpPr>
          <p:cNvPr id="23" name="Text Placeholder 5">
            <a:extLst>
              <a:ext uri="{FF2B5EF4-FFF2-40B4-BE49-F238E27FC236}">
                <a16:creationId xmlns:a16="http://schemas.microsoft.com/office/drawing/2014/main" id="{4959C6F7-12E7-8444-AC5D-AF8469D35300}"/>
              </a:ext>
            </a:extLst>
          </p:cNvPr>
          <p:cNvSpPr>
            <a:spLocks noGrp="1"/>
          </p:cNvSpPr>
          <p:nvPr>
            <p:ph type="body" sz="quarter" idx="34" hasCustomPrompt="1"/>
          </p:nvPr>
        </p:nvSpPr>
        <p:spPr>
          <a:xfrm>
            <a:off x="9595993"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Word</a:t>
            </a:r>
            <a:endParaRPr kumimoji="1" lang="ja-JP" altLang="en-US" dirty="0"/>
          </a:p>
        </p:txBody>
      </p:sp>
      <p:sp>
        <p:nvSpPr>
          <p:cNvPr id="24" name="Oval 23">
            <a:extLst>
              <a:ext uri="{FF2B5EF4-FFF2-40B4-BE49-F238E27FC236}">
                <a16:creationId xmlns:a16="http://schemas.microsoft.com/office/drawing/2014/main" id="{6A2DF7A2-F8B3-384F-BE05-51D3C7B266E8}"/>
              </a:ext>
            </a:extLst>
          </p:cNvPr>
          <p:cNvSpPr/>
          <p:nvPr userDrawn="1"/>
        </p:nvSpPr>
        <p:spPr>
          <a:xfrm>
            <a:off x="661849"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30" name="Oval 29">
            <a:extLst>
              <a:ext uri="{FF2B5EF4-FFF2-40B4-BE49-F238E27FC236}">
                <a16:creationId xmlns:a16="http://schemas.microsoft.com/office/drawing/2014/main" id="{9484BF00-7E11-934F-AC13-DE30FB505991}"/>
              </a:ext>
            </a:extLst>
          </p:cNvPr>
          <p:cNvSpPr/>
          <p:nvPr userDrawn="1"/>
        </p:nvSpPr>
        <p:spPr>
          <a:xfrm>
            <a:off x="3736376"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33" name="Oval 32">
            <a:extLst>
              <a:ext uri="{FF2B5EF4-FFF2-40B4-BE49-F238E27FC236}">
                <a16:creationId xmlns:a16="http://schemas.microsoft.com/office/drawing/2014/main" id="{858A8EC4-5393-3445-AE56-09F1E3D8866E}"/>
              </a:ext>
            </a:extLst>
          </p:cNvPr>
          <p:cNvSpPr/>
          <p:nvPr userDrawn="1"/>
        </p:nvSpPr>
        <p:spPr>
          <a:xfrm>
            <a:off x="6714643"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34" name="Oval 33">
            <a:extLst>
              <a:ext uri="{FF2B5EF4-FFF2-40B4-BE49-F238E27FC236}">
                <a16:creationId xmlns:a16="http://schemas.microsoft.com/office/drawing/2014/main" id="{E4574D96-CA78-0140-AF4A-052F66AF3ADB}"/>
              </a:ext>
            </a:extLst>
          </p:cNvPr>
          <p:cNvSpPr/>
          <p:nvPr userDrawn="1"/>
        </p:nvSpPr>
        <p:spPr>
          <a:xfrm>
            <a:off x="9836644"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cxnSp>
        <p:nvCxnSpPr>
          <p:cNvPr id="35" name="Straight Connector 34">
            <a:extLst>
              <a:ext uri="{FF2B5EF4-FFF2-40B4-BE49-F238E27FC236}">
                <a16:creationId xmlns:a16="http://schemas.microsoft.com/office/drawing/2014/main" id="{22A74D97-F16E-F64A-843F-46BD911E3ED3}"/>
              </a:ext>
            </a:extLst>
          </p:cNvPr>
          <p:cNvCxnSpPr>
            <a:cxnSpLocks/>
          </p:cNvCxnSpPr>
          <p:nvPr userDrawn="1"/>
        </p:nvCxnSpPr>
        <p:spPr>
          <a:xfrm>
            <a:off x="1229481"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9BC7C64-CC8B-4049-BDE5-DFD241951858}"/>
              </a:ext>
            </a:extLst>
          </p:cNvPr>
          <p:cNvCxnSpPr>
            <a:cxnSpLocks/>
          </p:cNvCxnSpPr>
          <p:nvPr userDrawn="1"/>
        </p:nvCxnSpPr>
        <p:spPr>
          <a:xfrm>
            <a:off x="4298751"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CD51D5-1607-D14B-A803-FD263E49FC63}"/>
              </a:ext>
            </a:extLst>
          </p:cNvPr>
          <p:cNvCxnSpPr>
            <a:cxnSpLocks/>
          </p:cNvCxnSpPr>
          <p:nvPr userDrawn="1"/>
        </p:nvCxnSpPr>
        <p:spPr>
          <a:xfrm>
            <a:off x="7320812" y="3200062"/>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C1AA283-5DD9-074C-B9EA-711151F9323C}"/>
              </a:ext>
            </a:extLst>
          </p:cNvPr>
          <p:cNvCxnSpPr>
            <a:cxnSpLocks/>
          </p:cNvCxnSpPr>
          <p:nvPr userDrawn="1"/>
        </p:nvCxnSpPr>
        <p:spPr>
          <a:xfrm>
            <a:off x="10442813"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771661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3_4 arrows ">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99978F-5C8A-654A-9CF4-BB45586C5A5A}"/>
              </a:ext>
            </a:extLst>
          </p:cNvPr>
          <p:cNvSpPr/>
          <p:nvPr userDrawn="1"/>
        </p:nvSpPr>
        <p:spPr>
          <a:xfrm rot="16200000">
            <a:off x="1128873" y="1904672"/>
            <a:ext cx="1221144" cy="34788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dirty="0"/>
          </a:p>
        </p:txBody>
      </p:sp>
      <p:sp>
        <p:nvSpPr>
          <p:cNvPr id="15" name="Rectangle 14">
            <a:extLst>
              <a:ext uri="{FF2B5EF4-FFF2-40B4-BE49-F238E27FC236}">
                <a16:creationId xmlns:a16="http://schemas.microsoft.com/office/drawing/2014/main" id="{FF5A32BD-358C-CD4E-A5D6-7DBFED6E1F19}"/>
              </a:ext>
            </a:extLst>
          </p:cNvPr>
          <p:cNvSpPr/>
          <p:nvPr userDrawn="1"/>
        </p:nvSpPr>
        <p:spPr>
          <a:xfrm rot="16200000">
            <a:off x="1128873" y="604946"/>
            <a:ext cx="1221144" cy="34788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16" name="Rectangle 15">
            <a:extLst>
              <a:ext uri="{FF2B5EF4-FFF2-40B4-BE49-F238E27FC236}">
                <a16:creationId xmlns:a16="http://schemas.microsoft.com/office/drawing/2014/main" id="{5B93E66C-DDB7-3946-95E1-43E00FD0A766}"/>
              </a:ext>
            </a:extLst>
          </p:cNvPr>
          <p:cNvSpPr/>
          <p:nvPr userDrawn="1"/>
        </p:nvSpPr>
        <p:spPr>
          <a:xfrm rot="16200000">
            <a:off x="1130602" y="3200448"/>
            <a:ext cx="1221144" cy="3478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17" name="Rectangle 16">
            <a:extLst>
              <a:ext uri="{FF2B5EF4-FFF2-40B4-BE49-F238E27FC236}">
                <a16:creationId xmlns:a16="http://schemas.microsoft.com/office/drawing/2014/main" id="{89DCEE60-8D85-4B4A-8443-C842499D7520}"/>
              </a:ext>
            </a:extLst>
          </p:cNvPr>
          <p:cNvSpPr/>
          <p:nvPr userDrawn="1"/>
        </p:nvSpPr>
        <p:spPr>
          <a:xfrm rot="16200000">
            <a:off x="1123753" y="4501137"/>
            <a:ext cx="1234838" cy="3478888"/>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dirty="0"/>
          </a:p>
        </p:txBody>
      </p:sp>
      <p:sp>
        <p:nvSpPr>
          <p:cNvPr id="27" name="Text Placeholder 5"/>
          <p:cNvSpPr>
            <a:spLocks noGrp="1"/>
          </p:cNvSpPr>
          <p:nvPr>
            <p:ph type="body" sz="quarter" idx="26" hasCustomPrompt="1"/>
          </p:nvPr>
        </p:nvSpPr>
        <p:spPr>
          <a:xfrm>
            <a:off x="287571" y="3456546"/>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Category II</a:t>
            </a:r>
            <a:endParaRPr kumimoji="1" lang="ja-JP" altLang="en-US" dirty="0"/>
          </a:p>
        </p:txBody>
      </p:sp>
      <p:sp>
        <p:nvSpPr>
          <p:cNvPr id="7" name="Text Placeholder 5"/>
          <p:cNvSpPr>
            <a:spLocks noGrp="1"/>
          </p:cNvSpPr>
          <p:nvPr>
            <p:ph type="body" sz="quarter" idx="25" hasCustomPrompt="1"/>
          </p:nvPr>
        </p:nvSpPr>
        <p:spPr>
          <a:xfrm>
            <a:off x="287571" y="2209069"/>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Category I</a:t>
            </a:r>
            <a:endParaRPr kumimoji="1" lang="ja-JP" altLang="en-US" dirty="0"/>
          </a:p>
        </p:txBody>
      </p:sp>
      <p:sp>
        <p:nvSpPr>
          <p:cNvPr id="29" name="Text Placeholder 5"/>
          <p:cNvSpPr>
            <a:spLocks noGrp="1"/>
          </p:cNvSpPr>
          <p:nvPr>
            <p:ph type="body" sz="quarter" idx="27" hasCustomPrompt="1"/>
          </p:nvPr>
        </p:nvSpPr>
        <p:spPr>
          <a:xfrm>
            <a:off x="287571" y="4777202"/>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Category III</a:t>
            </a:r>
            <a:endParaRPr kumimoji="1" lang="ja-JP" altLang="en-US" dirty="0"/>
          </a:p>
        </p:txBody>
      </p:sp>
      <p:sp>
        <p:nvSpPr>
          <p:cNvPr id="13" name="Text Placeholder 5"/>
          <p:cNvSpPr>
            <a:spLocks noGrp="1"/>
          </p:cNvSpPr>
          <p:nvPr>
            <p:ph type="body" sz="quarter" idx="28" hasCustomPrompt="1"/>
          </p:nvPr>
        </p:nvSpPr>
        <p:spPr>
          <a:xfrm>
            <a:off x="287571" y="6101751"/>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Category IV</a:t>
            </a:r>
            <a:endParaRPr kumimoji="1" lang="ja-JP" altLang="en-US" dirty="0"/>
          </a:p>
        </p:txBody>
      </p:sp>
      <p:sp>
        <p:nvSpPr>
          <p:cNvPr id="19" name="Text Placeholder 5">
            <a:extLst>
              <a:ext uri="{FF2B5EF4-FFF2-40B4-BE49-F238E27FC236}">
                <a16:creationId xmlns:a16="http://schemas.microsoft.com/office/drawing/2014/main" id="{D8CD068E-2843-D545-9443-6C219800ABE4}"/>
              </a:ext>
            </a:extLst>
          </p:cNvPr>
          <p:cNvSpPr>
            <a:spLocks noGrp="1"/>
          </p:cNvSpPr>
          <p:nvPr>
            <p:ph type="body" sz="quarter" idx="30" hasCustomPrompt="1"/>
          </p:nvPr>
        </p:nvSpPr>
        <p:spPr>
          <a:xfrm>
            <a:off x="3886177" y="3434382"/>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20" name="Text Placeholder 5">
            <a:extLst>
              <a:ext uri="{FF2B5EF4-FFF2-40B4-BE49-F238E27FC236}">
                <a16:creationId xmlns:a16="http://schemas.microsoft.com/office/drawing/2014/main" id="{25AE363C-521A-894D-ABE7-368C79574ACE}"/>
              </a:ext>
            </a:extLst>
          </p:cNvPr>
          <p:cNvSpPr>
            <a:spLocks noGrp="1"/>
          </p:cNvSpPr>
          <p:nvPr>
            <p:ph type="body" sz="quarter" idx="31" hasCustomPrompt="1"/>
          </p:nvPr>
        </p:nvSpPr>
        <p:spPr>
          <a:xfrm>
            <a:off x="3886177" y="2186906"/>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21" name="Text Placeholder 5">
            <a:extLst>
              <a:ext uri="{FF2B5EF4-FFF2-40B4-BE49-F238E27FC236}">
                <a16:creationId xmlns:a16="http://schemas.microsoft.com/office/drawing/2014/main" id="{C78A18EA-7333-9D47-9577-7BFFCF5020C1}"/>
              </a:ext>
            </a:extLst>
          </p:cNvPr>
          <p:cNvSpPr>
            <a:spLocks noGrp="1"/>
          </p:cNvSpPr>
          <p:nvPr>
            <p:ph type="body" sz="quarter" idx="32" hasCustomPrompt="1"/>
          </p:nvPr>
        </p:nvSpPr>
        <p:spPr>
          <a:xfrm>
            <a:off x="3886177" y="4755039"/>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22" name="Text Placeholder 5">
            <a:extLst>
              <a:ext uri="{FF2B5EF4-FFF2-40B4-BE49-F238E27FC236}">
                <a16:creationId xmlns:a16="http://schemas.microsoft.com/office/drawing/2014/main" id="{1657790F-C137-854E-9914-315BAD159D4B}"/>
              </a:ext>
            </a:extLst>
          </p:cNvPr>
          <p:cNvSpPr>
            <a:spLocks noGrp="1"/>
          </p:cNvSpPr>
          <p:nvPr>
            <p:ph type="body" sz="quarter" idx="33" hasCustomPrompt="1"/>
          </p:nvPr>
        </p:nvSpPr>
        <p:spPr>
          <a:xfrm>
            <a:off x="3886177" y="6079588"/>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7" y="581102"/>
            <a:ext cx="8161867" cy="590931"/>
          </a:xfrm>
        </p:spPr>
        <p:txBody>
          <a:bodyPr anchor="ctr" anchorCtr="0">
            <a:spAutoFit/>
          </a:bodyPr>
          <a:lstStyle>
            <a:lvl1pPr algn="ctr">
              <a:defRPr/>
            </a:lvl1pPr>
          </a:lstStyle>
          <a:p>
            <a:r>
              <a:rPr kumimoji="1" lang="en-US" altLang="ja-JP" dirty="0"/>
              <a:t>Slide title (Arial Bold, 54 point)</a:t>
            </a:r>
            <a:endParaRPr kumimoji="1" lang="ja-JP" altLang="en-US" dirty="0"/>
          </a:p>
        </p:txBody>
      </p:sp>
    </p:spTree>
    <p:extLst>
      <p:ext uri="{BB962C8B-B14F-4D97-AF65-F5344CB8AC3E}">
        <p14:creationId xmlns:p14="http://schemas.microsoft.com/office/powerpoint/2010/main" val="11252536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4_4 arrows ">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99978F-5C8A-654A-9CF4-BB45586C5A5A}"/>
              </a:ext>
            </a:extLst>
          </p:cNvPr>
          <p:cNvSpPr/>
          <p:nvPr userDrawn="1"/>
        </p:nvSpPr>
        <p:spPr>
          <a:xfrm rot="16200000">
            <a:off x="1128873" y="2288187"/>
            <a:ext cx="1221144" cy="34788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dirty="0"/>
          </a:p>
        </p:txBody>
      </p:sp>
      <p:sp>
        <p:nvSpPr>
          <p:cNvPr id="15" name="Rectangle 14">
            <a:extLst>
              <a:ext uri="{FF2B5EF4-FFF2-40B4-BE49-F238E27FC236}">
                <a16:creationId xmlns:a16="http://schemas.microsoft.com/office/drawing/2014/main" id="{FF5A32BD-358C-CD4E-A5D6-7DBFED6E1F19}"/>
              </a:ext>
            </a:extLst>
          </p:cNvPr>
          <p:cNvSpPr/>
          <p:nvPr userDrawn="1"/>
        </p:nvSpPr>
        <p:spPr>
          <a:xfrm rot="16200000">
            <a:off x="1128873" y="988461"/>
            <a:ext cx="1221144" cy="34788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16" name="Rectangle 15">
            <a:extLst>
              <a:ext uri="{FF2B5EF4-FFF2-40B4-BE49-F238E27FC236}">
                <a16:creationId xmlns:a16="http://schemas.microsoft.com/office/drawing/2014/main" id="{5B93E66C-DDB7-3946-95E1-43E00FD0A766}"/>
              </a:ext>
            </a:extLst>
          </p:cNvPr>
          <p:cNvSpPr/>
          <p:nvPr userDrawn="1"/>
        </p:nvSpPr>
        <p:spPr>
          <a:xfrm rot="16200000">
            <a:off x="1130602" y="3583963"/>
            <a:ext cx="1221144" cy="3478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27" name="Text Placeholder 5"/>
          <p:cNvSpPr>
            <a:spLocks noGrp="1"/>
          </p:cNvSpPr>
          <p:nvPr>
            <p:ph type="body" sz="quarter" idx="26" hasCustomPrompt="1"/>
          </p:nvPr>
        </p:nvSpPr>
        <p:spPr>
          <a:xfrm>
            <a:off x="287571" y="3840061"/>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Category II</a:t>
            </a:r>
            <a:endParaRPr kumimoji="1" lang="ja-JP" altLang="en-US" dirty="0"/>
          </a:p>
        </p:txBody>
      </p:sp>
      <p:sp>
        <p:nvSpPr>
          <p:cNvPr id="7" name="Text Placeholder 5"/>
          <p:cNvSpPr>
            <a:spLocks noGrp="1"/>
          </p:cNvSpPr>
          <p:nvPr>
            <p:ph type="body" sz="quarter" idx="25" hasCustomPrompt="1"/>
          </p:nvPr>
        </p:nvSpPr>
        <p:spPr>
          <a:xfrm>
            <a:off x="287571" y="2592584"/>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Category I</a:t>
            </a:r>
            <a:endParaRPr kumimoji="1" lang="ja-JP" altLang="en-US" dirty="0"/>
          </a:p>
        </p:txBody>
      </p:sp>
      <p:sp>
        <p:nvSpPr>
          <p:cNvPr id="29" name="Text Placeholder 5"/>
          <p:cNvSpPr>
            <a:spLocks noGrp="1"/>
          </p:cNvSpPr>
          <p:nvPr>
            <p:ph type="body" sz="quarter" idx="27" hasCustomPrompt="1"/>
          </p:nvPr>
        </p:nvSpPr>
        <p:spPr>
          <a:xfrm>
            <a:off x="287571" y="5160717"/>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Category III</a:t>
            </a:r>
            <a:endParaRPr kumimoji="1" lang="ja-JP" altLang="en-US" dirty="0"/>
          </a:p>
        </p:txBody>
      </p:sp>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7" y="581102"/>
            <a:ext cx="8161867" cy="590931"/>
          </a:xfrm>
        </p:spPr>
        <p:txBody>
          <a:bodyPr anchor="ctr" anchorCtr="0">
            <a:spAutoFit/>
          </a:bodyPr>
          <a:lstStyle>
            <a:lvl1pPr algn="ctr">
              <a:defRPr/>
            </a:lvl1pPr>
          </a:lstStyle>
          <a:p>
            <a:r>
              <a:rPr kumimoji="1" lang="en-US" altLang="ja-JP" dirty="0"/>
              <a:t>Slide title (Arial Bold, 54 point)</a:t>
            </a:r>
            <a:endParaRPr kumimoji="1" lang="ja-JP" altLang="en-US" dirty="0"/>
          </a:p>
        </p:txBody>
      </p:sp>
      <p:sp>
        <p:nvSpPr>
          <p:cNvPr id="18" name="Text Placeholder 5">
            <a:extLst>
              <a:ext uri="{FF2B5EF4-FFF2-40B4-BE49-F238E27FC236}">
                <a16:creationId xmlns:a16="http://schemas.microsoft.com/office/drawing/2014/main" id="{FEF9F851-CAD1-344D-B6BB-BE33DA1A48B5}"/>
              </a:ext>
            </a:extLst>
          </p:cNvPr>
          <p:cNvSpPr>
            <a:spLocks noGrp="1"/>
          </p:cNvSpPr>
          <p:nvPr>
            <p:ph type="body" sz="quarter" idx="30" hasCustomPrompt="1"/>
          </p:nvPr>
        </p:nvSpPr>
        <p:spPr>
          <a:xfrm>
            <a:off x="3886177" y="3739228"/>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23" name="Text Placeholder 5">
            <a:extLst>
              <a:ext uri="{FF2B5EF4-FFF2-40B4-BE49-F238E27FC236}">
                <a16:creationId xmlns:a16="http://schemas.microsoft.com/office/drawing/2014/main" id="{919C210F-914E-6340-BE99-D70004771880}"/>
              </a:ext>
            </a:extLst>
          </p:cNvPr>
          <p:cNvSpPr>
            <a:spLocks noGrp="1"/>
          </p:cNvSpPr>
          <p:nvPr>
            <p:ph type="body" sz="quarter" idx="31" hasCustomPrompt="1"/>
          </p:nvPr>
        </p:nvSpPr>
        <p:spPr>
          <a:xfrm>
            <a:off x="3886177" y="2491752"/>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24" name="Text Placeholder 5">
            <a:extLst>
              <a:ext uri="{FF2B5EF4-FFF2-40B4-BE49-F238E27FC236}">
                <a16:creationId xmlns:a16="http://schemas.microsoft.com/office/drawing/2014/main" id="{6DCFDE83-AA09-FA4A-9F0F-6908C6D00A96}"/>
              </a:ext>
            </a:extLst>
          </p:cNvPr>
          <p:cNvSpPr>
            <a:spLocks noGrp="1"/>
          </p:cNvSpPr>
          <p:nvPr>
            <p:ph type="body" sz="quarter" idx="32" hasCustomPrompt="1"/>
          </p:nvPr>
        </p:nvSpPr>
        <p:spPr>
          <a:xfrm>
            <a:off x="3886177" y="5059884"/>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267431451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8_4 arrows ">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A92495A5-FAAE-DF45-BB7A-576DB4A53446}"/>
              </a:ext>
            </a:extLst>
          </p:cNvPr>
          <p:cNvSpPr/>
          <p:nvPr userDrawn="1"/>
        </p:nvSpPr>
        <p:spPr>
          <a:xfrm>
            <a:off x="863525" y="1175123"/>
            <a:ext cx="1703753" cy="170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13" name="Oval 12">
            <a:extLst>
              <a:ext uri="{FF2B5EF4-FFF2-40B4-BE49-F238E27FC236}">
                <a16:creationId xmlns:a16="http://schemas.microsoft.com/office/drawing/2014/main" id="{F1091FE4-1DC5-794A-94C0-3EAA22DDA85E}"/>
              </a:ext>
            </a:extLst>
          </p:cNvPr>
          <p:cNvSpPr/>
          <p:nvPr userDrawn="1"/>
        </p:nvSpPr>
        <p:spPr>
          <a:xfrm>
            <a:off x="863525" y="2978010"/>
            <a:ext cx="1703753" cy="170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17" name="Oval 16">
            <a:extLst>
              <a:ext uri="{FF2B5EF4-FFF2-40B4-BE49-F238E27FC236}">
                <a16:creationId xmlns:a16="http://schemas.microsoft.com/office/drawing/2014/main" id="{0E986C92-F808-BF43-9A6B-D05CFD92BA62}"/>
              </a:ext>
            </a:extLst>
          </p:cNvPr>
          <p:cNvSpPr/>
          <p:nvPr userDrawn="1"/>
        </p:nvSpPr>
        <p:spPr>
          <a:xfrm>
            <a:off x="863525" y="4780896"/>
            <a:ext cx="1703753" cy="170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27" name="Text Placeholder 5"/>
          <p:cNvSpPr>
            <a:spLocks noGrp="1"/>
          </p:cNvSpPr>
          <p:nvPr>
            <p:ph type="body" sz="quarter" idx="26" hasCustomPrompt="1"/>
          </p:nvPr>
        </p:nvSpPr>
        <p:spPr>
          <a:xfrm>
            <a:off x="863525" y="3640190"/>
            <a:ext cx="1703753" cy="379656"/>
          </a:xfrm>
          <a:prstGeom prst="rect">
            <a:avLst/>
          </a:prstGeom>
        </p:spPr>
        <p:txBody>
          <a:bodyPr wrap="square"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Category II</a:t>
            </a:r>
            <a:endParaRPr kumimoji="1" lang="ja-JP" altLang="en-US" dirty="0"/>
          </a:p>
        </p:txBody>
      </p:sp>
      <p:sp>
        <p:nvSpPr>
          <p:cNvPr id="7" name="Text Placeholder 5"/>
          <p:cNvSpPr>
            <a:spLocks noGrp="1"/>
          </p:cNvSpPr>
          <p:nvPr>
            <p:ph type="body" sz="quarter" idx="25" hasCustomPrompt="1"/>
          </p:nvPr>
        </p:nvSpPr>
        <p:spPr>
          <a:xfrm>
            <a:off x="863525" y="1837303"/>
            <a:ext cx="1703753" cy="379656"/>
          </a:xfrm>
          <a:prstGeom prst="rect">
            <a:avLst/>
          </a:prstGeom>
        </p:spPr>
        <p:txBody>
          <a:bodyPr wrap="square"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Category I</a:t>
            </a:r>
            <a:endParaRPr kumimoji="1" lang="ja-JP" altLang="en-US" dirty="0"/>
          </a:p>
        </p:txBody>
      </p:sp>
      <p:sp>
        <p:nvSpPr>
          <p:cNvPr id="29" name="Text Placeholder 5"/>
          <p:cNvSpPr>
            <a:spLocks noGrp="1"/>
          </p:cNvSpPr>
          <p:nvPr>
            <p:ph type="body" sz="quarter" idx="27" hasCustomPrompt="1"/>
          </p:nvPr>
        </p:nvSpPr>
        <p:spPr>
          <a:xfrm>
            <a:off x="863525" y="5443077"/>
            <a:ext cx="1703753" cy="379656"/>
          </a:xfrm>
          <a:prstGeom prst="rect">
            <a:avLst/>
          </a:prstGeom>
        </p:spPr>
        <p:txBody>
          <a:bodyPr wrap="square"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Category III</a:t>
            </a:r>
            <a:endParaRPr kumimoji="1" lang="ja-JP" altLang="en-US" dirty="0"/>
          </a:p>
        </p:txBody>
      </p:sp>
      <p:sp>
        <p:nvSpPr>
          <p:cNvPr id="19" name="Text Placeholder 5">
            <a:extLst>
              <a:ext uri="{FF2B5EF4-FFF2-40B4-BE49-F238E27FC236}">
                <a16:creationId xmlns:a16="http://schemas.microsoft.com/office/drawing/2014/main" id="{D8CD068E-2843-D545-9443-6C219800ABE4}"/>
              </a:ext>
            </a:extLst>
          </p:cNvPr>
          <p:cNvSpPr>
            <a:spLocks noGrp="1"/>
          </p:cNvSpPr>
          <p:nvPr>
            <p:ph type="body" sz="quarter" idx="30" hasCustomPrompt="1"/>
          </p:nvPr>
        </p:nvSpPr>
        <p:spPr>
          <a:xfrm>
            <a:off x="3040603" y="3619736"/>
            <a:ext cx="7136331"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20" name="Text Placeholder 5">
            <a:extLst>
              <a:ext uri="{FF2B5EF4-FFF2-40B4-BE49-F238E27FC236}">
                <a16:creationId xmlns:a16="http://schemas.microsoft.com/office/drawing/2014/main" id="{25AE363C-521A-894D-ABE7-368C79574ACE}"/>
              </a:ext>
            </a:extLst>
          </p:cNvPr>
          <p:cNvSpPr>
            <a:spLocks noGrp="1"/>
          </p:cNvSpPr>
          <p:nvPr>
            <p:ph type="body" sz="quarter" idx="31" hasCustomPrompt="1"/>
          </p:nvPr>
        </p:nvSpPr>
        <p:spPr>
          <a:xfrm>
            <a:off x="3040603" y="1816849"/>
            <a:ext cx="7136331"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21" name="Text Placeholder 5">
            <a:extLst>
              <a:ext uri="{FF2B5EF4-FFF2-40B4-BE49-F238E27FC236}">
                <a16:creationId xmlns:a16="http://schemas.microsoft.com/office/drawing/2014/main" id="{C78A18EA-7333-9D47-9577-7BFFCF5020C1}"/>
              </a:ext>
            </a:extLst>
          </p:cNvPr>
          <p:cNvSpPr>
            <a:spLocks noGrp="1"/>
          </p:cNvSpPr>
          <p:nvPr>
            <p:ph type="body" sz="quarter" idx="32" hasCustomPrompt="1"/>
          </p:nvPr>
        </p:nvSpPr>
        <p:spPr>
          <a:xfrm>
            <a:off x="3040603" y="5422623"/>
            <a:ext cx="7136331"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7" y="581102"/>
            <a:ext cx="8161867" cy="590931"/>
          </a:xfrm>
        </p:spPr>
        <p:txBody>
          <a:bodyPr anchor="ctr" anchorCtr="0">
            <a:spAutoFit/>
          </a:bodyPr>
          <a:lstStyle>
            <a:lvl1pPr algn="ctr">
              <a:defRPr/>
            </a:lvl1pPr>
          </a:lstStyle>
          <a:p>
            <a:r>
              <a:rPr kumimoji="1" lang="en-US" altLang="ja-JP" dirty="0"/>
              <a:t>Slide title (Arial Bold, 54 point)</a:t>
            </a:r>
            <a:endParaRPr kumimoji="1" lang="ja-JP" altLang="en-US" dirty="0"/>
          </a:p>
        </p:txBody>
      </p:sp>
    </p:spTree>
    <p:extLst>
      <p:ext uri="{BB962C8B-B14F-4D97-AF65-F5344CB8AC3E}">
        <p14:creationId xmlns:p14="http://schemas.microsoft.com/office/powerpoint/2010/main" val="77990818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7_4 arrows ">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7" y="581102"/>
            <a:ext cx="8161867" cy="590931"/>
          </a:xfrm>
        </p:spPr>
        <p:txBody>
          <a:bodyPr anchor="ctr" anchorCtr="0">
            <a:spAutoFit/>
          </a:bodyPr>
          <a:lstStyle>
            <a:lvl1pPr algn="ctr">
              <a:defRPr>
                <a:latin typeface="Arial" panose="020B0604020202020204" pitchFamily="34" charset="0"/>
                <a:cs typeface="Arial" panose="020B0604020202020204" pitchFamily="34" charset="0"/>
              </a:defRPr>
            </a:lvl1pPr>
          </a:lstStyle>
          <a:p>
            <a:r>
              <a:rPr kumimoji="1" lang="en-US" altLang="ja-JP" dirty="0"/>
              <a:t>Slide title (Arial Bold, 54 point)</a:t>
            </a:r>
            <a:endParaRPr kumimoji="1" lang="ja-JP" altLang="en-US" dirty="0"/>
          </a:p>
        </p:txBody>
      </p:sp>
      <p:cxnSp>
        <p:nvCxnSpPr>
          <p:cNvPr id="12" name="Straight Connector 11">
            <a:extLst>
              <a:ext uri="{FF2B5EF4-FFF2-40B4-BE49-F238E27FC236}">
                <a16:creationId xmlns:a16="http://schemas.microsoft.com/office/drawing/2014/main" id="{66FE5380-809B-CD4C-8501-38384EFF7F92}"/>
              </a:ext>
            </a:extLst>
          </p:cNvPr>
          <p:cNvCxnSpPr>
            <a:cxnSpLocks/>
          </p:cNvCxnSpPr>
          <p:nvPr userDrawn="1"/>
        </p:nvCxnSpPr>
        <p:spPr>
          <a:xfrm>
            <a:off x="3707510" y="2710087"/>
            <a:ext cx="5347995"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548A9ADB-29A5-104D-849D-AC95CC2EAF42}"/>
              </a:ext>
            </a:extLst>
          </p:cNvPr>
          <p:cNvSpPr/>
          <p:nvPr userDrawn="1"/>
        </p:nvSpPr>
        <p:spPr>
          <a:xfrm>
            <a:off x="2526084" y="1759701"/>
            <a:ext cx="1853551" cy="1853837"/>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17" name="Oval 16">
            <a:extLst>
              <a:ext uri="{FF2B5EF4-FFF2-40B4-BE49-F238E27FC236}">
                <a16:creationId xmlns:a16="http://schemas.microsoft.com/office/drawing/2014/main" id="{CB075700-80D4-3E43-9555-5C773BB3B594}"/>
              </a:ext>
            </a:extLst>
          </p:cNvPr>
          <p:cNvSpPr/>
          <p:nvPr userDrawn="1"/>
        </p:nvSpPr>
        <p:spPr>
          <a:xfrm>
            <a:off x="5120033" y="1759701"/>
            <a:ext cx="1853551" cy="1853837"/>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18" name="Oval 17">
            <a:extLst>
              <a:ext uri="{FF2B5EF4-FFF2-40B4-BE49-F238E27FC236}">
                <a16:creationId xmlns:a16="http://schemas.microsoft.com/office/drawing/2014/main" id="{CF710E26-4278-0C42-AB2F-B3117F319717}"/>
              </a:ext>
            </a:extLst>
          </p:cNvPr>
          <p:cNvSpPr/>
          <p:nvPr userDrawn="1"/>
        </p:nvSpPr>
        <p:spPr>
          <a:xfrm>
            <a:off x="7877095" y="1759701"/>
            <a:ext cx="1853551" cy="185383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24" name="Oval 23">
            <a:extLst>
              <a:ext uri="{FF2B5EF4-FFF2-40B4-BE49-F238E27FC236}">
                <a16:creationId xmlns:a16="http://schemas.microsoft.com/office/drawing/2014/main" id="{3FDD962D-C5EB-C04D-ABE3-59B80D9476BB}"/>
              </a:ext>
            </a:extLst>
          </p:cNvPr>
          <p:cNvSpPr/>
          <p:nvPr userDrawn="1"/>
        </p:nvSpPr>
        <p:spPr>
          <a:xfrm>
            <a:off x="2602862" y="1834612"/>
            <a:ext cx="1703753" cy="170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25" name="Oval 24">
            <a:extLst>
              <a:ext uri="{FF2B5EF4-FFF2-40B4-BE49-F238E27FC236}">
                <a16:creationId xmlns:a16="http://schemas.microsoft.com/office/drawing/2014/main" id="{7D4EE879-72DB-A54D-86A3-10D3192BA3AA}"/>
              </a:ext>
            </a:extLst>
          </p:cNvPr>
          <p:cNvSpPr/>
          <p:nvPr userDrawn="1"/>
        </p:nvSpPr>
        <p:spPr>
          <a:xfrm>
            <a:off x="5189198" y="1834612"/>
            <a:ext cx="1703753" cy="170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26" name="Oval 25">
            <a:extLst>
              <a:ext uri="{FF2B5EF4-FFF2-40B4-BE49-F238E27FC236}">
                <a16:creationId xmlns:a16="http://schemas.microsoft.com/office/drawing/2014/main" id="{D4B975C4-D984-4941-8D3D-2134C7BB2FF9}"/>
              </a:ext>
            </a:extLst>
          </p:cNvPr>
          <p:cNvSpPr/>
          <p:nvPr userDrawn="1"/>
        </p:nvSpPr>
        <p:spPr>
          <a:xfrm>
            <a:off x="7951994" y="1834612"/>
            <a:ext cx="1703753" cy="170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37" name="Text Placeholder 5">
            <a:extLst>
              <a:ext uri="{FF2B5EF4-FFF2-40B4-BE49-F238E27FC236}">
                <a16:creationId xmlns:a16="http://schemas.microsoft.com/office/drawing/2014/main" id="{042715EA-18A2-D740-BDDD-1FBB46E94E6E}"/>
              </a:ext>
            </a:extLst>
          </p:cNvPr>
          <p:cNvSpPr>
            <a:spLocks noGrp="1"/>
          </p:cNvSpPr>
          <p:nvPr>
            <p:ph type="body" sz="quarter" idx="26" hasCustomPrompt="1"/>
          </p:nvPr>
        </p:nvSpPr>
        <p:spPr>
          <a:xfrm>
            <a:off x="2659218" y="2508526"/>
            <a:ext cx="1587283"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Phase I</a:t>
            </a:r>
            <a:endParaRPr kumimoji="1" lang="ja-JP" altLang="en-US" dirty="0"/>
          </a:p>
        </p:txBody>
      </p:sp>
      <p:sp>
        <p:nvSpPr>
          <p:cNvPr id="40" name="Text Placeholder 5">
            <a:extLst>
              <a:ext uri="{FF2B5EF4-FFF2-40B4-BE49-F238E27FC236}">
                <a16:creationId xmlns:a16="http://schemas.microsoft.com/office/drawing/2014/main" id="{30580492-33D0-4C4A-88FF-A5E06A133594}"/>
              </a:ext>
            </a:extLst>
          </p:cNvPr>
          <p:cNvSpPr>
            <a:spLocks noGrp="1"/>
          </p:cNvSpPr>
          <p:nvPr>
            <p:ph type="body" sz="quarter" idx="31" hasCustomPrompt="1"/>
          </p:nvPr>
        </p:nvSpPr>
        <p:spPr>
          <a:xfrm>
            <a:off x="5253167" y="2508526"/>
            <a:ext cx="1587283"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Phase I</a:t>
            </a:r>
            <a:endParaRPr kumimoji="1" lang="ja-JP" altLang="en-US" dirty="0"/>
          </a:p>
        </p:txBody>
      </p:sp>
      <p:sp>
        <p:nvSpPr>
          <p:cNvPr id="41" name="Text Placeholder 5">
            <a:extLst>
              <a:ext uri="{FF2B5EF4-FFF2-40B4-BE49-F238E27FC236}">
                <a16:creationId xmlns:a16="http://schemas.microsoft.com/office/drawing/2014/main" id="{941C5CC4-3517-A74F-861B-7072980BCEB8}"/>
              </a:ext>
            </a:extLst>
          </p:cNvPr>
          <p:cNvSpPr>
            <a:spLocks noGrp="1"/>
          </p:cNvSpPr>
          <p:nvPr>
            <p:ph type="body" sz="quarter" idx="32" hasCustomPrompt="1"/>
          </p:nvPr>
        </p:nvSpPr>
        <p:spPr>
          <a:xfrm>
            <a:off x="8010229" y="2508526"/>
            <a:ext cx="1587283"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Phase I</a:t>
            </a:r>
            <a:endParaRPr kumimoji="1" lang="ja-JP" altLang="en-US" dirty="0"/>
          </a:p>
        </p:txBody>
      </p:sp>
      <p:sp>
        <p:nvSpPr>
          <p:cNvPr id="21" name="Text Placeholder 5">
            <a:extLst>
              <a:ext uri="{FF2B5EF4-FFF2-40B4-BE49-F238E27FC236}">
                <a16:creationId xmlns:a16="http://schemas.microsoft.com/office/drawing/2014/main" id="{292B65F6-4CD1-C643-8EFC-40D36AEF1F83}"/>
              </a:ext>
            </a:extLst>
          </p:cNvPr>
          <p:cNvSpPr>
            <a:spLocks noGrp="1"/>
          </p:cNvSpPr>
          <p:nvPr>
            <p:ph type="body" sz="quarter" idx="38" hasCustomPrompt="1"/>
          </p:nvPr>
        </p:nvSpPr>
        <p:spPr>
          <a:xfrm>
            <a:off x="2678469" y="3927834"/>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23" name="Text Placeholder 5">
            <a:extLst>
              <a:ext uri="{FF2B5EF4-FFF2-40B4-BE49-F238E27FC236}">
                <a16:creationId xmlns:a16="http://schemas.microsoft.com/office/drawing/2014/main" id="{3DC8030F-4D90-9143-969A-F976A4EDFE23}"/>
              </a:ext>
            </a:extLst>
          </p:cNvPr>
          <p:cNvSpPr>
            <a:spLocks noGrp="1"/>
          </p:cNvSpPr>
          <p:nvPr>
            <p:ph type="body" sz="quarter" idx="39" hasCustomPrompt="1"/>
          </p:nvPr>
        </p:nvSpPr>
        <p:spPr>
          <a:xfrm>
            <a:off x="5304134" y="3927834"/>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27" name="Text Placeholder 5">
            <a:extLst>
              <a:ext uri="{FF2B5EF4-FFF2-40B4-BE49-F238E27FC236}">
                <a16:creationId xmlns:a16="http://schemas.microsoft.com/office/drawing/2014/main" id="{7C63F0C0-D2F7-1043-AEC0-100826E3EEF4}"/>
              </a:ext>
            </a:extLst>
          </p:cNvPr>
          <p:cNvSpPr>
            <a:spLocks noGrp="1"/>
          </p:cNvSpPr>
          <p:nvPr>
            <p:ph type="body" sz="quarter" idx="40" hasCustomPrompt="1"/>
          </p:nvPr>
        </p:nvSpPr>
        <p:spPr>
          <a:xfrm>
            <a:off x="8017772" y="3927834"/>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25625653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tex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95867" y="783587"/>
            <a:ext cx="10441628" cy="590931"/>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6" name="Text Placeholder 5">
            <a:extLst>
              <a:ext uri="{FF2B5EF4-FFF2-40B4-BE49-F238E27FC236}">
                <a16:creationId xmlns:a16="http://schemas.microsoft.com/office/drawing/2014/main" id="{122EC08F-F7BA-0C43-ADF9-034FB2637F98}"/>
              </a:ext>
            </a:extLst>
          </p:cNvPr>
          <p:cNvSpPr>
            <a:spLocks noGrp="1"/>
          </p:cNvSpPr>
          <p:nvPr>
            <p:ph type="body" sz="quarter" idx="10" hasCustomPrompt="1"/>
          </p:nvPr>
        </p:nvSpPr>
        <p:spPr>
          <a:xfrm>
            <a:off x="795867" y="1708414"/>
            <a:ext cx="10441517" cy="944874"/>
          </a:xfrm>
          <a:prstGeom prst="rect">
            <a:avLst/>
          </a:prstGeom>
        </p:spPr>
        <p:txBody>
          <a:bodyPr>
            <a:spAutoFit/>
          </a:bodyPr>
          <a:lstStyle>
            <a:lvl1pPr>
              <a:defRPr sz="2133"/>
            </a:lvl1pPr>
            <a:lvl2pPr>
              <a:buClr>
                <a:schemeClr val="tx2"/>
              </a:buClr>
              <a:defRPr sz="1867"/>
            </a:lvl2pPr>
            <a:lvl3pPr marL="1142904" indent="-228581">
              <a:buClr>
                <a:schemeClr val="tx2"/>
              </a:buClr>
              <a:buSzPct val="100000"/>
              <a:buFont typeface="Apple Symbols" panose="02000000000000000000" pitchFamily="2" charset="-79"/>
              <a:buChar char="⎼"/>
              <a:defRPr sz="1600"/>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
        <p:nvSpPr>
          <p:cNvPr id="9" name="Text Placeholder 5">
            <a:extLst>
              <a:ext uri="{FF2B5EF4-FFF2-40B4-BE49-F238E27FC236}">
                <a16:creationId xmlns:a16="http://schemas.microsoft.com/office/drawing/2014/main" id="{AEF6FF3C-4D57-B549-9F10-AC312CFAC6A4}"/>
              </a:ext>
            </a:extLst>
          </p:cNvPr>
          <p:cNvSpPr>
            <a:spLocks noGrp="1"/>
          </p:cNvSpPr>
          <p:nvPr>
            <p:ph type="body" sz="quarter" idx="13" hasCustomPrompt="1"/>
          </p:nvPr>
        </p:nvSpPr>
        <p:spPr>
          <a:xfrm>
            <a:off x="795867" y="5479899"/>
            <a:ext cx="10441517" cy="664734"/>
          </a:xfrm>
          <a:prstGeom prst="rect">
            <a:avLst/>
          </a:prstGeom>
          <a:solidFill>
            <a:schemeClr val="tx2"/>
          </a:solidFill>
          <a:ln>
            <a:noFill/>
          </a:ln>
        </p:spPr>
        <p:txBody>
          <a:bodyPr wrap="square" tIns="182880" bIns="182880" anchor="ctr" anchorCtr="0">
            <a:spAutoFit/>
          </a:bodyPr>
          <a:lstStyle>
            <a:lvl1pPr marL="0" indent="0" algn="ctr">
              <a:spcBef>
                <a:spcPts val="0"/>
              </a:spcBef>
              <a:buFontTx/>
              <a:buNone/>
              <a:defRPr>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12663302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6_4 arrows ">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7" y="565756"/>
            <a:ext cx="8161867" cy="590931"/>
          </a:xfrm>
        </p:spPr>
        <p:txBody>
          <a:bodyPr anchor="b">
            <a:spAutoFit/>
          </a:bodyPr>
          <a:lstStyle>
            <a:lvl1pPr algn="ctr">
              <a:defRPr>
                <a:latin typeface="Arial" panose="020B0604020202020204" pitchFamily="34" charset="0"/>
                <a:cs typeface="Arial" panose="020B0604020202020204" pitchFamily="34" charset="0"/>
              </a:defRPr>
            </a:lvl1pPr>
          </a:lstStyle>
          <a:p>
            <a:r>
              <a:rPr kumimoji="1" lang="en-US" altLang="ja-JP" dirty="0"/>
              <a:t>Slide title (Arial Bold, 54 point)</a:t>
            </a:r>
            <a:endParaRPr kumimoji="1" lang="ja-JP" altLang="en-US" dirty="0"/>
          </a:p>
        </p:txBody>
      </p:sp>
      <p:cxnSp>
        <p:nvCxnSpPr>
          <p:cNvPr id="12" name="Straight Connector 11">
            <a:extLst>
              <a:ext uri="{FF2B5EF4-FFF2-40B4-BE49-F238E27FC236}">
                <a16:creationId xmlns:a16="http://schemas.microsoft.com/office/drawing/2014/main" id="{66FE5380-809B-CD4C-8501-38384EFF7F92}"/>
              </a:ext>
            </a:extLst>
          </p:cNvPr>
          <p:cNvCxnSpPr/>
          <p:nvPr userDrawn="1"/>
        </p:nvCxnSpPr>
        <p:spPr>
          <a:xfrm>
            <a:off x="2124522" y="2710087"/>
            <a:ext cx="8002954"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548A9ADB-29A5-104D-849D-AC95CC2EAF42}"/>
              </a:ext>
            </a:extLst>
          </p:cNvPr>
          <p:cNvSpPr/>
          <p:nvPr userDrawn="1"/>
        </p:nvSpPr>
        <p:spPr>
          <a:xfrm>
            <a:off x="943095" y="1759701"/>
            <a:ext cx="1853551" cy="1853837"/>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17" name="Oval 16">
            <a:extLst>
              <a:ext uri="{FF2B5EF4-FFF2-40B4-BE49-F238E27FC236}">
                <a16:creationId xmlns:a16="http://schemas.microsoft.com/office/drawing/2014/main" id="{CB075700-80D4-3E43-9555-5C773BB3B594}"/>
              </a:ext>
            </a:extLst>
          </p:cNvPr>
          <p:cNvSpPr/>
          <p:nvPr userDrawn="1"/>
        </p:nvSpPr>
        <p:spPr>
          <a:xfrm>
            <a:off x="3537045" y="1759701"/>
            <a:ext cx="1853551" cy="1853837"/>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18" name="Oval 17">
            <a:extLst>
              <a:ext uri="{FF2B5EF4-FFF2-40B4-BE49-F238E27FC236}">
                <a16:creationId xmlns:a16="http://schemas.microsoft.com/office/drawing/2014/main" id="{CF710E26-4278-0C42-AB2F-B3117F319717}"/>
              </a:ext>
            </a:extLst>
          </p:cNvPr>
          <p:cNvSpPr/>
          <p:nvPr userDrawn="1"/>
        </p:nvSpPr>
        <p:spPr>
          <a:xfrm>
            <a:off x="6294107" y="1759701"/>
            <a:ext cx="1853551" cy="185383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22" name="Oval 21">
            <a:extLst>
              <a:ext uri="{FF2B5EF4-FFF2-40B4-BE49-F238E27FC236}">
                <a16:creationId xmlns:a16="http://schemas.microsoft.com/office/drawing/2014/main" id="{00D70492-64BD-274D-B733-6DAB3581A2E2}"/>
              </a:ext>
            </a:extLst>
          </p:cNvPr>
          <p:cNvSpPr/>
          <p:nvPr userDrawn="1"/>
        </p:nvSpPr>
        <p:spPr>
          <a:xfrm>
            <a:off x="9141429" y="1759701"/>
            <a:ext cx="1853551" cy="1853837"/>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24" name="Oval 23">
            <a:extLst>
              <a:ext uri="{FF2B5EF4-FFF2-40B4-BE49-F238E27FC236}">
                <a16:creationId xmlns:a16="http://schemas.microsoft.com/office/drawing/2014/main" id="{3FDD962D-C5EB-C04D-ABE3-59B80D9476BB}"/>
              </a:ext>
            </a:extLst>
          </p:cNvPr>
          <p:cNvSpPr/>
          <p:nvPr userDrawn="1"/>
        </p:nvSpPr>
        <p:spPr>
          <a:xfrm>
            <a:off x="1017994" y="1834612"/>
            <a:ext cx="1703753" cy="170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25" name="Oval 24">
            <a:extLst>
              <a:ext uri="{FF2B5EF4-FFF2-40B4-BE49-F238E27FC236}">
                <a16:creationId xmlns:a16="http://schemas.microsoft.com/office/drawing/2014/main" id="{7D4EE879-72DB-A54D-86A3-10D3192BA3AA}"/>
              </a:ext>
            </a:extLst>
          </p:cNvPr>
          <p:cNvSpPr/>
          <p:nvPr userDrawn="1"/>
        </p:nvSpPr>
        <p:spPr>
          <a:xfrm>
            <a:off x="3611944" y="1834612"/>
            <a:ext cx="1703753" cy="170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26" name="Oval 25">
            <a:extLst>
              <a:ext uri="{FF2B5EF4-FFF2-40B4-BE49-F238E27FC236}">
                <a16:creationId xmlns:a16="http://schemas.microsoft.com/office/drawing/2014/main" id="{D4B975C4-D984-4941-8D3D-2134C7BB2FF9}"/>
              </a:ext>
            </a:extLst>
          </p:cNvPr>
          <p:cNvSpPr/>
          <p:nvPr userDrawn="1"/>
        </p:nvSpPr>
        <p:spPr>
          <a:xfrm>
            <a:off x="6369006" y="1834612"/>
            <a:ext cx="1703753" cy="170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28" name="Oval 27">
            <a:extLst>
              <a:ext uri="{FF2B5EF4-FFF2-40B4-BE49-F238E27FC236}">
                <a16:creationId xmlns:a16="http://schemas.microsoft.com/office/drawing/2014/main" id="{17367839-109B-1343-9994-66FF445EA525}"/>
              </a:ext>
            </a:extLst>
          </p:cNvPr>
          <p:cNvSpPr/>
          <p:nvPr userDrawn="1"/>
        </p:nvSpPr>
        <p:spPr>
          <a:xfrm>
            <a:off x="9216328" y="1834612"/>
            <a:ext cx="1703753" cy="170401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37" name="Text Placeholder 5">
            <a:extLst>
              <a:ext uri="{FF2B5EF4-FFF2-40B4-BE49-F238E27FC236}">
                <a16:creationId xmlns:a16="http://schemas.microsoft.com/office/drawing/2014/main" id="{042715EA-18A2-D740-BDDD-1FBB46E94E6E}"/>
              </a:ext>
            </a:extLst>
          </p:cNvPr>
          <p:cNvSpPr>
            <a:spLocks noGrp="1"/>
          </p:cNvSpPr>
          <p:nvPr>
            <p:ph type="body" sz="quarter" idx="26" hasCustomPrompt="1"/>
          </p:nvPr>
        </p:nvSpPr>
        <p:spPr>
          <a:xfrm>
            <a:off x="1076229" y="2508526"/>
            <a:ext cx="1587283"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Phase I</a:t>
            </a:r>
            <a:endParaRPr kumimoji="1" lang="ja-JP" altLang="en-US" dirty="0"/>
          </a:p>
        </p:txBody>
      </p:sp>
      <p:sp>
        <p:nvSpPr>
          <p:cNvPr id="40" name="Text Placeholder 5">
            <a:extLst>
              <a:ext uri="{FF2B5EF4-FFF2-40B4-BE49-F238E27FC236}">
                <a16:creationId xmlns:a16="http://schemas.microsoft.com/office/drawing/2014/main" id="{30580492-33D0-4C4A-88FF-A5E06A133594}"/>
              </a:ext>
            </a:extLst>
          </p:cNvPr>
          <p:cNvSpPr>
            <a:spLocks noGrp="1"/>
          </p:cNvSpPr>
          <p:nvPr>
            <p:ph type="body" sz="quarter" idx="31" hasCustomPrompt="1"/>
          </p:nvPr>
        </p:nvSpPr>
        <p:spPr>
          <a:xfrm>
            <a:off x="3670179" y="2508526"/>
            <a:ext cx="1587283"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Phase I</a:t>
            </a:r>
            <a:endParaRPr kumimoji="1" lang="ja-JP" altLang="en-US" dirty="0"/>
          </a:p>
        </p:txBody>
      </p:sp>
      <p:sp>
        <p:nvSpPr>
          <p:cNvPr id="41" name="Text Placeholder 5">
            <a:extLst>
              <a:ext uri="{FF2B5EF4-FFF2-40B4-BE49-F238E27FC236}">
                <a16:creationId xmlns:a16="http://schemas.microsoft.com/office/drawing/2014/main" id="{941C5CC4-3517-A74F-861B-7072980BCEB8}"/>
              </a:ext>
            </a:extLst>
          </p:cNvPr>
          <p:cNvSpPr>
            <a:spLocks noGrp="1"/>
          </p:cNvSpPr>
          <p:nvPr>
            <p:ph type="body" sz="quarter" idx="32" hasCustomPrompt="1"/>
          </p:nvPr>
        </p:nvSpPr>
        <p:spPr>
          <a:xfrm>
            <a:off x="6427241" y="2508526"/>
            <a:ext cx="1587283"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Phase I</a:t>
            </a:r>
            <a:endParaRPr kumimoji="1" lang="ja-JP" altLang="en-US" dirty="0"/>
          </a:p>
        </p:txBody>
      </p:sp>
      <p:sp>
        <p:nvSpPr>
          <p:cNvPr id="42" name="Text Placeholder 5">
            <a:extLst>
              <a:ext uri="{FF2B5EF4-FFF2-40B4-BE49-F238E27FC236}">
                <a16:creationId xmlns:a16="http://schemas.microsoft.com/office/drawing/2014/main" id="{53716D3B-E9AC-B847-9588-4B59D1C01901}"/>
              </a:ext>
            </a:extLst>
          </p:cNvPr>
          <p:cNvSpPr>
            <a:spLocks noGrp="1"/>
          </p:cNvSpPr>
          <p:nvPr>
            <p:ph type="body" sz="quarter" idx="33" hasCustomPrompt="1"/>
          </p:nvPr>
        </p:nvSpPr>
        <p:spPr>
          <a:xfrm>
            <a:off x="9274563" y="2508526"/>
            <a:ext cx="1587283"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Phase I</a:t>
            </a:r>
            <a:endParaRPr kumimoji="1" lang="ja-JP" altLang="en-US" dirty="0"/>
          </a:p>
        </p:txBody>
      </p:sp>
      <p:sp>
        <p:nvSpPr>
          <p:cNvPr id="27" name="Text Placeholder 5">
            <a:extLst>
              <a:ext uri="{FF2B5EF4-FFF2-40B4-BE49-F238E27FC236}">
                <a16:creationId xmlns:a16="http://schemas.microsoft.com/office/drawing/2014/main" id="{1E4F2D22-A295-1B4F-9639-370A3F09D3D6}"/>
              </a:ext>
            </a:extLst>
          </p:cNvPr>
          <p:cNvSpPr>
            <a:spLocks noGrp="1"/>
          </p:cNvSpPr>
          <p:nvPr>
            <p:ph type="body" sz="quarter" idx="38" hasCustomPrompt="1"/>
          </p:nvPr>
        </p:nvSpPr>
        <p:spPr>
          <a:xfrm>
            <a:off x="1076229" y="3890803"/>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29" name="Text Placeholder 5">
            <a:extLst>
              <a:ext uri="{FF2B5EF4-FFF2-40B4-BE49-F238E27FC236}">
                <a16:creationId xmlns:a16="http://schemas.microsoft.com/office/drawing/2014/main" id="{A70433D2-D82D-3646-A347-AF7B387F1B30}"/>
              </a:ext>
            </a:extLst>
          </p:cNvPr>
          <p:cNvSpPr>
            <a:spLocks noGrp="1"/>
          </p:cNvSpPr>
          <p:nvPr>
            <p:ph type="body" sz="quarter" idx="39" hasCustomPrompt="1"/>
          </p:nvPr>
        </p:nvSpPr>
        <p:spPr>
          <a:xfrm>
            <a:off x="3701894" y="3890803"/>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31" name="Text Placeholder 5">
            <a:extLst>
              <a:ext uri="{FF2B5EF4-FFF2-40B4-BE49-F238E27FC236}">
                <a16:creationId xmlns:a16="http://schemas.microsoft.com/office/drawing/2014/main" id="{A121C747-BEB4-CC44-A7DB-7E6D33244441}"/>
              </a:ext>
            </a:extLst>
          </p:cNvPr>
          <p:cNvSpPr>
            <a:spLocks noGrp="1"/>
          </p:cNvSpPr>
          <p:nvPr>
            <p:ph type="body" sz="quarter" idx="40" hasCustomPrompt="1"/>
          </p:nvPr>
        </p:nvSpPr>
        <p:spPr>
          <a:xfrm>
            <a:off x="6474524" y="3890803"/>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33" name="Text Placeholder 5">
            <a:extLst>
              <a:ext uri="{FF2B5EF4-FFF2-40B4-BE49-F238E27FC236}">
                <a16:creationId xmlns:a16="http://schemas.microsoft.com/office/drawing/2014/main" id="{BF5D31D2-825F-CD42-B79E-2549149A389D}"/>
              </a:ext>
            </a:extLst>
          </p:cNvPr>
          <p:cNvSpPr>
            <a:spLocks noGrp="1"/>
          </p:cNvSpPr>
          <p:nvPr>
            <p:ph type="body" sz="quarter" idx="41" hasCustomPrompt="1"/>
          </p:nvPr>
        </p:nvSpPr>
        <p:spPr>
          <a:xfrm>
            <a:off x="9312012" y="3890803"/>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134510731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5_4 arrows ">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7" y="461308"/>
            <a:ext cx="8161867" cy="695379"/>
          </a:xfrm>
        </p:spPr>
        <p:txBody>
          <a:bodyPr anchor="ctr" anchorCtr="0"/>
          <a:lstStyle>
            <a:lvl1pPr algn="ctr">
              <a:defRPr/>
            </a:lvl1pPr>
          </a:lstStyle>
          <a:p>
            <a:r>
              <a:rPr kumimoji="1" lang="en-US" altLang="ja-JP" dirty="0"/>
              <a:t>Slide title (Arial Bold, 54 point)</a:t>
            </a:r>
            <a:endParaRPr kumimoji="1" lang="ja-JP" altLang="en-US" dirty="0"/>
          </a:p>
        </p:txBody>
      </p:sp>
      <p:cxnSp>
        <p:nvCxnSpPr>
          <p:cNvPr id="12" name="Straight Connector 11">
            <a:extLst>
              <a:ext uri="{FF2B5EF4-FFF2-40B4-BE49-F238E27FC236}">
                <a16:creationId xmlns:a16="http://schemas.microsoft.com/office/drawing/2014/main" id="{66FE5380-809B-CD4C-8501-38384EFF7F92}"/>
              </a:ext>
            </a:extLst>
          </p:cNvPr>
          <p:cNvCxnSpPr/>
          <p:nvPr userDrawn="1"/>
        </p:nvCxnSpPr>
        <p:spPr>
          <a:xfrm>
            <a:off x="2016370" y="2710087"/>
            <a:ext cx="8002954"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548A9ADB-29A5-104D-849D-AC95CC2EAF42}"/>
              </a:ext>
            </a:extLst>
          </p:cNvPr>
          <p:cNvSpPr/>
          <p:nvPr userDrawn="1"/>
        </p:nvSpPr>
        <p:spPr>
          <a:xfrm>
            <a:off x="834943" y="1759701"/>
            <a:ext cx="1853551" cy="1853837"/>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17" name="Oval 16">
            <a:extLst>
              <a:ext uri="{FF2B5EF4-FFF2-40B4-BE49-F238E27FC236}">
                <a16:creationId xmlns:a16="http://schemas.microsoft.com/office/drawing/2014/main" id="{CB075700-80D4-3E43-9555-5C773BB3B594}"/>
              </a:ext>
            </a:extLst>
          </p:cNvPr>
          <p:cNvSpPr/>
          <p:nvPr userDrawn="1"/>
        </p:nvSpPr>
        <p:spPr>
          <a:xfrm>
            <a:off x="2937281" y="1759701"/>
            <a:ext cx="1853551" cy="1853837"/>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18" name="Oval 17">
            <a:extLst>
              <a:ext uri="{FF2B5EF4-FFF2-40B4-BE49-F238E27FC236}">
                <a16:creationId xmlns:a16="http://schemas.microsoft.com/office/drawing/2014/main" id="{CF710E26-4278-0C42-AB2F-B3117F319717}"/>
              </a:ext>
            </a:extLst>
          </p:cNvPr>
          <p:cNvSpPr/>
          <p:nvPr userDrawn="1"/>
        </p:nvSpPr>
        <p:spPr>
          <a:xfrm>
            <a:off x="5055249" y="1759701"/>
            <a:ext cx="1853551" cy="185383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22" name="Oval 21">
            <a:extLst>
              <a:ext uri="{FF2B5EF4-FFF2-40B4-BE49-F238E27FC236}">
                <a16:creationId xmlns:a16="http://schemas.microsoft.com/office/drawing/2014/main" id="{00D70492-64BD-274D-B733-6DAB3581A2E2}"/>
              </a:ext>
            </a:extLst>
          </p:cNvPr>
          <p:cNvSpPr/>
          <p:nvPr userDrawn="1"/>
        </p:nvSpPr>
        <p:spPr>
          <a:xfrm>
            <a:off x="7204478" y="1759701"/>
            <a:ext cx="1853551" cy="1853837"/>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23" name="Oval 22">
            <a:extLst>
              <a:ext uri="{FF2B5EF4-FFF2-40B4-BE49-F238E27FC236}">
                <a16:creationId xmlns:a16="http://schemas.microsoft.com/office/drawing/2014/main" id="{BECE964D-363B-C341-96F7-87F357F2F8DB}"/>
              </a:ext>
            </a:extLst>
          </p:cNvPr>
          <p:cNvSpPr/>
          <p:nvPr userDrawn="1"/>
        </p:nvSpPr>
        <p:spPr>
          <a:xfrm>
            <a:off x="9400599" y="1759701"/>
            <a:ext cx="1853551" cy="1853837"/>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24" name="Oval 23">
            <a:extLst>
              <a:ext uri="{FF2B5EF4-FFF2-40B4-BE49-F238E27FC236}">
                <a16:creationId xmlns:a16="http://schemas.microsoft.com/office/drawing/2014/main" id="{3FDD962D-C5EB-C04D-ABE3-59B80D9476BB}"/>
              </a:ext>
            </a:extLst>
          </p:cNvPr>
          <p:cNvSpPr/>
          <p:nvPr userDrawn="1"/>
        </p:nvSpPr>
        <p:spPr>
          <a:xfrm>
            <a:off x="911721" y="1834612"/>
            <a:ext cx="1703753" cy="170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25" name="Oval 24">
            <a:extLst>
              <a:ext uri="{FF2B5EF4-FFF2-40B4-BE49-F238E27FC236}">
                <a16:creationId xmlns:a16="http://schemas.microsoft.com/office/drawing/2014/main" id="{7D4EE879-72DB-A54D-86A3-10D3192BA3AA}"/>
              </a:ext>
            </a:extLst>
          </p:cNvPr>
          <p:cNvSpPr/>
          <p:nvPr userDrawn="1"/>
        </p:nvSpPr>
        <p:spPr>
          <a:xfrm>
            <a:off x="3012180" y="1834612"/>
            <a:ext cx="1703753" cy="170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26" name="Oval 25">
            <a:extLst>
              <a:ext uri="{FF2B5EF4-FFF2-40B4-BE49-F238E27FC236}">
                <a16:creationId xmlns:a16="http://schemas.microsoft.com/office/drawing/2014/main" id="{D4B975C4-D984-4941-8D3D-2134C7BB2FF9}"/>
              </a:ext>
            </a:extLst>
          </p:cNvPr>
          <p:cNvSpPr/>
          <p:nvPr userDrawn="1"/>
        </p:nvSpPr>
        <p:spPr>
          <a:xfrm>
            <a:off x="5130148" y="1834612"/>
            <a:ext cx="1703753" cy="170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28" name="Oval 27">
            <a:extLst>
              <a:ext uri="{FF2B5EF4-FFF2-40B4-BE49-F238E27FC236}">
                <a16:creationId xmlns:a16="http://schemas.microsoft.com/office/drawing/2014/main" id="{17367839-109B-1343-9994-66FF445EA525}"/>
              </a:ext>
            </a:extLst>
          </p:cNvPr>
          <p:cNvSpPr/>
          <p:nvPr userDrawn="1"/>
        </p:nvSpPr>
        <p:spPr>
          <a:xfrm>
            <a:off x="7279377" y="1834612"/>
            <a:ext cx="1703753" cy="170401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30" name="Oval 29">
            <a:extLst>
              <a:ext uri="{FF2B5EF4-FFF2-40B4-BE49-F238E27FC236}">
                <a16:creationId xmlns:a16="http://schemas.microsoft.com/office/drawing/2014/main" id="{B8AEEC69-5C6F-A74C-8B1A-87C4EE34B645}"/>
              </a:ext>
            </a:extLst>
          </p:cNvPr>
          <p:cNvSpPr/>
          <p:nvPr userDrawn="1"/>
        </p:nvSpPr>
        <p:spPr>
          <a:xfrm>
            <a:off x="9475498" y="1834612"/>
            <a:ext cx="1703753" cy="1704016"/>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en-US" sz="1200"/>
          </a:p>
        </p:txBody>
      </p:sp>
      <p:sp>
        <p:nvSpPr>
          <p:cNvPr id="37" name="Text Placeholder 5">
            <a:extLst>
              <a:ext uri="{FF2B5EF4-FFF2-40B4-BE49-F238E27FC236}">
                <a16:creationId xmlns:a16="http://schemas.microsoft.com/office/drawing/2014/main" id="{042715EA-18A2-D740-BDDD-1FBB46E94E6E}"/>
              </a:ext>
            </a:extLst>
          </p:cNvPr>
          <p:cNvSpPr>
            <a:spLocks noGrp="1"/>
          </p:cNvSpPr>
          <p:nvPr>
            <p:ph type="body" sz="quarter" idx="26" hasCustomPrompt="1"/>
          </p:nvPr>
        </p:nvSpPr>
        <p:spPr>
          <a:xfrm>
            <a:off x="968077" y="2498974"/>
            <a:ext cx="1587283" cy="398760"/>
          </a:xfrm>
          <a:prstGeom prst="rect">
            <a:avLst/>
          </a:prstGeom>
        </p:spPr>
        <p:txBody>
          <a:bodyPr anchor="ctr" anchorCtr="0">
            <a:norm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Phase I</a:t>
            </a:r>
            <a:endParaRPr kumimoji="1" lang="ja-JP" altLang="en-US" dirty="0"/>
          </a:p>
        </p:txBody>
      </p:sp>
      <p:sp>
        <p:nvSpPr>
          <p:cNvPr id="38" name="Text Placeholder 5">
            <a:extLst>
              <a:ext uri="{FF2B5EF4-FFF2-40B4-BE49-F238E27FC236}">
                <a16:creationId xmlns:a16="http://schemas.microsoft.com/office/drawing/2014/main" id="{3D545D0D-D884-1A42-BC1B-226C4F94463F}"/>
              </a:ext>
            </a:extLst>
          </p:cNvPr>
          <p:cNvSpPr>
            <a:spLocks noGrp="1"/>
          </p:cNvSpPr>
          <p:nvPr>
            <p:ph type="body" sz="quarter" idx="30" hasCustomPrompt="1"/>
          </p:nvPr>
        </p:nvSpPr>
        <p:spPr>
          <a:xfrm>
            <a:off x="980423" y="4012647"/>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40" name="Text Placeholder 5">
            <a:extLst>
              <a:ext uri="{FF2B5EF4-FFF2-40B4-BE49-F238E27FC236}">
                <a16:creationId xmlns:a16="http://schemas.microsoft.com/office/drawing/2014/main" id="{30580492-33D0-4C4A-88FF-A5E06A133594}"/>
              </a:ext>
            </a:extLst>
          </p:cNvPr>
          <p:cNvSpPr>
            <a:spLocks noGrp="1"/>
          </p:cNvSpPr>
          <p:nvPr>
            <p:ph type="body" sz="quarter" idx="31" hasCustomPrompt="1"/>
          </p:nvPr>
        </p:nvSpPr>
        <p:spPr>
          <a:xfrm>
            <a:off x="3070415" y="2498974"/>
            <a:ext cx="1587283" cy="398760"/>
          </a:xfrm>
          <a:prstGeom prst="rect">
            <a:avLst/>
          </a:prstGeom>
        </p:spPr>
        <p:txBody>
          <a:bodyPr anchor="ctr" anchorCtr="0">
            <a:norm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Phase I</a:t>
            </a:r>
            <a:endParaRPr kumimoji="1" lang="ja-JP" altLang="en-US" dirty="0"/>
          </a:p>
        </p:txBody>
      </p:sp>
      <p:sp>
        <p:nvSpPr>
          <p:cNvPr id="41" name="Text Placeholder 5">
            <a:extLst>
              <a:ext uri="{FF2B5EF4-FFF2-40B4-BE49-F238E27FC236}">
                <a16:creationId xmlns:a16="http://schemas.microsoft.com/office/drawing/2014/main" id="{941C5CC4-3517-A74F-861B-7072980BCEB8}"/>
              </a:ext>
            </a:extLst>
          </p:cNvPr>
          <p:cNvSpPr>
            <a:spLocks noGrp="1"/>
          </p:cNvSpPr>
          <p:nvPr>
            <p:ph type="body" sz="quarter" idx="32" hasCustomPrompt="1"/>
          </p:nvPr>
        </p:nvSpPr>
        <p:spPr>
          <a:xfrm>
            <a:off x="5188383" y="2498974"/>
            <a:ext cx="1587283" cy="398760"/>
          </a:xfrm>
          <a:prstGeom prst="rect">
            <a:avLst/>
          </a:prstGeom>
        </p:spPr>
        <p:txBody>
          <a:bodyPr anchor="ctr" anchorCtr="0">
            <a:norm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Phase I</a:t>
            </a:r>
            <a:endParaRPr kumimoji="1" lang="ja-JP" altLang="en-US" dirty="0"/>
          </a:p>
        </p:txBody>
      </p:sp>
      <p:sp>
        <p:nvSpPr>
          <p:cNvPr id="42" name="Text Placeholder 5">
            <a:extLst>
              <a:ext uri="{FF2B5EF4-FFF2-40B4-BE49-F238E27FC236}">
                <a16:creationId xmlns:a16="http://schemas.microsoft.com/office/drawing/2014/main" id="{53716D3B-E9AC-B847-9588-4B59D1C01901}"/>
              </a:ext>
            </a:extLst>
          </p:cNvPr>
          <p:cNvSpPr>
            <a:spLocks noGrp="1"/>
          </p:cNvSpPr>
          <p:nvPr>
            <p:ph type="body" sz="quarter" idx="33" hasCustomPrompt="1"/>
          </p:nvPr>
        </p:nvSpPr>
        <p:spPr>
          <a:xfrm>
            <a:off x="7337612" y="2498974"/>
            <a:ext cx="1587283" cy="398760"/>
          </a:xfrm>
          <a:prstGeom prst="rect">
            <a:avLst/>
          </a:prstGeom>
        </p:spPr>
        <p:txBody>
          <a:bodyPr anchor="ctr" anchorCtr="0">
            <a:norm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Phase I</a:t>
            </a:r>
            <a:endParaRPr kumimoji="1" lang="ja-JP" altLang="en-US" dirty="0"/>
          </a:p>
        </p:txBody>
      </p:sp>
      <p:sp>
        <p:nvSpPr>
          <p:cNvPr id="43" name="Text Placeholder 5">
            <a:extLst>
              <a:ext uri="{FF2B5EF4-FFF2-40B4-BE49-F238E27FC236}">
                <a16:creationId xmlns:a16="http://schemas.microsoft.com/office/drawing/2014/main" id="{39C1DD86-494F-7047-8388-82EC146927EF}"/>
              </a:ext>
            </a:extLst>
          </p:cNvPr>
          <p:cNvSpPr>
            <a:spLocks noGrp="1"/>
          </p:cNvSpPr>
          <p:nvPr>
            <p:ph type="body" sz="quarter" idx="34" hasCustomPrompt="1"/>
          </p:nvPr>
        </p:nvSpPr>
        <p:spPr>
          <a:xfrm>
            <a:off x="9521361" y="2508526"/>
            <a:ext cx="1587283"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Phase I</a:t>
            </a:r>
            <a:endParaRPr kumimoji="1" lang="ja-JP" altLang="en-US" dirty="0"/>
          </a:p>
        </p:txBody>
      </p:sp>
      <p:sp>
        <p:nvSpPr>
          <p:cNvPr id="44" name="Text Placeholder 5">
            <a:extLst>
              <a:ext uri="{FF2B5EF4-FFF2-40B4-BE49-F238E27FC236}">
                <a16:creationId xmlns:a16="http://schemas.microsoft.com/office/drawing/2014/main" id="{099DDBC9-03C8-C041-AD8B-BF8300C93A33}"/>
              </a:ext>
            </a:extLst>
          </p:cNvPr>
          <p:cNvSpPr>
            <a:spLocks noGrp="1"/>
          </p:cNvSpPr>
          <p:nvPr>
            <p:ph type="body" sz="quarter" idx="35" hasCustomPrompt="1"/>
          </p:nvPr>
        </p:nvSpPr>
        <p:spPr>
          <a:xfrm>
            <a:off x="3075147" y="4012647"/>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45" name="Text Placeholder 5">
            <a:extLst>
              <a:ext uri="{FF2B5EF4-FFF2-40B4-BE49-F238E27FC236}">
                <a16:creationId xmlns:a16="http://schemas.microsoft.com/office/drawing/2014/main" id="{D2937CC0-97F2-EE46-8E22-2B0A9CC78983}"/>
              </a:ext>
            </a:extLst>
          </p:cNvPr>
          <p:cNvSpPr>
            <a:spLocks noGrp="1"/>
          </p:cNvSpPr>
          <p:nvPr>
            <p:ph type="body" sz="quarter" idx="36" hasCustomPrompt="1"/>
          </p:nvPr>
        </p:nvSpPr>
        <p:spPr>
          <a:xfrm>
            <a:off x="5198850" y="4012647"/>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46" name="Text Placeholder 5">
            <a:extLst>
              <a:ext uri="{FF2B5EF4-FFF2-40B4-BE49-F238E27FC236}">
                <a16:creationId xmlns:a16="http://schemas.microsoft.com/office/drawing/2014/main" id="{D7EA6DB2-B26B-9647-9512-E7F123F63D8B}"/>
              </a:ext>
            </a:extLst>
          </p:cNvPr>
          <p:cNvSpPr>
            <a:spLocks noGrp="1"/>
          </p:cNvSpPr>
          <p:nvPr>
            <p:ph type="body" sz="quarter" idx="37" hasCustomPrompt="1"/>
          </p:nvPr>
        </p:nvSpPr>
        <p:spPr>
          <a:xfrm>
            <a:off x="7348079" y="4012647"/>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47" name="Text Placeholder 5">
            <a:extLst>
              <a:ext uri="{FF2B5EF4-FFF2-40B4-BE49-F238E27FC236}">
                <a16:creationId xmlns:a16="http://schemas.microsoft.com/office/drawing/2014/main" id="{8D3E114A-BFF2-DB40-BFC9-A1B593D7F597}"/>
              </a:ext>
            </a:extLst>
          </p:cNvPr>
          <p:cNvSpPr>
            <a:spLocks noGrp="1"/>
          </p:cNvSpPr>
          <p:nvPr>
            <p:ph type="body" sz="quarter" idx="38" hasCustomPrompt="1"/>
          </p:nvPr>
        </p:nvSpPr>
        <p:spPr>
          <a:xfrm>
            <a:off x="9544200" y="4012647"/>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189341508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Phone white 1">
    <p:spTree>
      <p:nvGrpSpPr>
        <p:cNvPr id="1" name=""/>
        <p:cNvGrpSpPr/>
        <p:nvPr/>
      </p:nvGrpSpPr>
      <p:grpSpPr>
        <a:xfrm>
          <a:off x="0" y="0"/>
          <a:ext cx="0" cy="0"/>
          <a:chOff x="0" y="0"/>
          <a:chExt cx="0" cy="0"/>
        </a:xfrm>
      </p:grpSpPr>
      <p:grpSp>
        <p:nvGrpSpPr>
          <p:cNvPr id="20" name="Group 19"/>
          <p:cNvGrpSpPr/>
          <p:nvPr userDrawn="1"/>
        </p:nvGrpSpPr>
        <p:grpSpPr>
          <a:xfrm>
            <a:off x="2363197" y="932536"/>
            <a:ext cx="2388720" cy="4986623"/>
            <a:chOff x="2791402" y="1050114"/>
            <a:chExt cx="3909098" cy="8159261"/>
          </a:xfrm>
        </p:grpSpPr>
        <p:sp>
          <p:nvSpPr>
            <p:cNvPr id="7" name="Rectangle 6"/>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 name="Rectangle 5"/>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Rectangle: Rounded Corners 7"/>
            <p:cNvSpPr/>
            <p:nvPr userDrawn="1"/>
          </p:nvSpPr>
          <p:spPr>
            <a:xfrm>
              <a:off x="2831885" y="1050114"/>
              <a:ext cx="3868615" cy="8159261"/>
            </a:xfrm>
            <a:prstGeom prst="roundRect">
              <a:avLst>
                <a:gd name="adj" fmla="val 13394"/>
              </a:avLst>
            </a:prstGeom>
            <a:solidFill>
              <a:srgbClr val="F8F8F8"/>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3" name="Rectangle: Rounded Corners 12"/>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Oval 8"/>
            <p:cNvSpPr/>
            <p:nvPr userDrawn="1"/>
          </p:nvSpPr>
          <p:spPr>
            <a:xfrm>
              <a:off x="4348798" y="1694059"/>
              <a:ext cx="95103" cy="951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 name="Rectangle: Rounded Corners 9"/>
            <p:cNvSpPr/>
            <p:nvPr userDrawn="1"/>
          </p:nvSpPr>
          <p:spPr>
            <a:xfrm flipV="1">
              <a:off x="4538816" y="1701266"/>
              <a:ext cx="644770" cy="8108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Oval 10"/>
            <p:cNvSpPr/>
            <p:nvPr userDrawn="1"/>
          </p:nvSpPr>
          <p:spPr>
            <a:xfrm>
              <a:off x="4699591" y="1373161"/>
              <a:ext cx="133203" cy="1332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2" name="Oval 11"/>
            <p:cNvSpPr/>
            <p:nvPr userDrawn="1"/>
          </p:nvSpPr>
          <p:spPr>
            <a:xfrm>
              <a:off x="4420522" y="8297836"/>
              <a:ext cx="691341" cy="69134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grpSp>
      <p:sp>
        <p:nvSpPr>
          <p:cNvPr id="30" name="Picture Placeholder 6"/>
          <p:cNvSpPr>
            <a:spLocks noGrp="1"/>
          </p:cNvSpPr>
          <p:nvPr>
            <p:ph type="pic" sz="quarter" idx="15"/>
          </p:nvPr>
        </p:nvSpPr>
        <p:spPr>
          <a:xfrm>
            <a:off x="2565993" y="1626919"/>
            <a:ext cx="2012097" cy="3587864"/>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31" name="Title 1"/>
          <p:cNvSpPr>
            <a:spLocks noGrp="1"/>
          </p:cNvSpPr>
          <p:nvPr>
            <p:ph type="title" hasCustomPrompt="1"/>
          </p:nvPr>
        </p:nvSpPr>
        <p:spPr>
          <a:xfrm>
            <a:off x="5943470" y="2275663"/>
            <a:ext cx="4954433" cy="1089529"/>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33" name="Text Placeholder 5"/>
          <p:cNvSpPr>
            <a:spLocks noGrp="1"/>
          </p:cNvSpPr>
          <p:nvPr>
            <p:ph type="body" sz="quarter" idx="12" hasCustomPrompt="1"/>
          </p:nvPr>
        </p:nvSpPr>
        <p:spPr>
          <a:xfrm>
            <a:off x="5956169" y="3574544"/>
            <a:ext cx="4954433" cy="387735"/>
          </a:xfrm>
          <a:prstGeom prst="rect">
            <a:avLst/>
          </a:prstGeom>
        </p:spPr>
        <p:txBody>
          <a:bodyPr anchor="t">
            <a:spAutoFit/>
          </a:bodyPr>
          <a:lstStyle>
            <a:lvl1pPr marL="0" indent="0" algn="just">
              <a:spcBef>
                <a:spcPts val="0"/>
              </a:spcBef>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10830790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Phone white 2">
    <p:spTree>
      <p:nvGrpSpPr>
        <p:cNvPr id="1" name=""/>
        <p:cNvGrpSpPr/>
        <p:nvPr/>
      </p:nvGrpSpPr>
      <p:grpSpPr>
        <a:xfrm>
          <a:off x="0" y="0"/>
          <a:ext cx="0" cy="0"/>
          <a:chOff x="0" y="0"/>
          <a:chExt cx="0" cy="0"/>
        </a:xfrm>
      </p:grpSpPr>
      <p:grpSp>
        <p:nvGrpSpPr>
          <p:cNvPr id="25" name="Group 24"/>
          <p:cNvGrpSpPr/>
          <p:nvPr userDrawn="1"/>
        </p:nvGrpSpPr>
        <p:grpSpPr>
          <a:xfrm>
            <a:off x="1258593" y="932537"/>
            <a:ext cx="3554186" cy="5925464"/>
            <a:chOff x="1887889" y="1398589"/>
            <a:chExt cx="5331279" cy="8886825"/>
          </a:xfrm>
        </p:grpSpPr>
        <p:sp>
          <p:nvSpPr>
            <p:cNvPr id="6" name="Rectangle 5"/>
            <p:cNvSpPr/>
            <p:nvPr userDrawn="1"/>
          </p:nvSpPr>
          <p:spPr>
            <a:xfrm>
              <a:off x="1887889" y="394160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Rectangle 6"/>
            <p:cNvSpPr/>
            <p:nvPr userDrawn="1"/>
          </p:nvSpPr>
          <p:spPr>
            <a:xfrm>
              <a:off x="1887889" y="290887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8" name="Freeform: Shape 17"/>
            <p:cNvSpPr/>
            <p:nvPr userDrawn="1"/>
          </p:nvSpPr>
          <p:spPr>
            <a:xfrm>
              <a:off x="1943100" y="1398589"/>
              <a:ext cx="5276068" cy="8886825"/>
            </a:xfrm>
            <a:custGeom>
              <a:avLst/>
              <a:gdLst>
                <a:gd name="connsiteX0" fmla="*/ 706677 w 5276068"/>
                <a:gd name="connsiteY0" fmla="*/ 0 h 8886825"/>
                <a:gd name="connsiteX1" fmla="*/ 4569391 w 5276068"/>
                <a:gd name="connsiteY1" fmla="*/ 0 h 8886825"/>
                <a:gd name="connsiteX2" fmla="*/ 5276068 w 5276068"/>
                <a:gd name="connsiteY2" fmla="*/ 706677 h 8886825"/>
                <a:gd name="connsiteX3" fmla="*/ 5276068 w 5276068"/>
                <a:gd name="connsiteY3" fmla="*/ 8886825 h 8886825"/>
                <a:gd name="connsiteX4" fmla="*/ 0 w 5276068"/>
                <a:gd name="connsiteY4" fmla="*/ 8886825 h 8886825"/>
                <a:gd name="connsiteX5" fmla="*/ 0 w 5276068"/>
                <a:gd name="connsiteY5" fmla="*/ 706677 h 8886825"/>
                <a:gd name="connsiteX6" fmla="*/ 706677 w 5276068"/>
                <a:gd name="connsiteY6" fmla="*/ 0 h 888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068" h="8886825">
                  <a:moveTo>
                    <a:pt x="706677" y="0"/>
                  </a:moveTo>
                  <a:lnTo>
                    <a:pt x="4569391" y="0"/>
                  </a:lnTo>
                  <a:cubicBezTo>
                    <a:pt x="4959678" y="0"/>
                    <a:pt x="5276068" y="316390"/>
                    <a:pt x="5276068" y="706677"/>
                  </a:cubicBezTo>
                  <a:lnTo>
                    <a:pt x="5276068" y="8886825"/>
                  </a:lnTo>
                  <a:lnTo>
                    <a:pt x="0" y="8886825"/>
                  </a:lnTo>
                  <a:lnTo>
                    <a:pt x="0" y="706677"/>
                  </a:lnTo>
                  <a:cubicBezTo>
                    <a:pt x="0" y="316390"/>
                    <a:pt x="316390" y="0"/>
                    <a:pt x="706677" y="0"/>
                  </a:cubicBezTo>
                  <a:close/>
                </a:path>
              </a:pathLst>
            </a:custGeom>
            <a:solidFill>
              <a:srgbClr val="F8F8F8"/>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16" name="Freeform: Shape 15"/>
            <p:cNvSpPr/>
            <p:nvPr userDrawn="1"/>
          </p:nvSpPr>
          <p:spPr>
            <a:xfrm>
              <a:off x="2312158" y="2908877"/>
              <a:ext cx="4537952" cy="7376536"/>
            </a:xfrm>
            <a:custGeom>
              <a:avLst/>
              <a:gdLst>
                <a:gd name="connsiteX0" fmla="*/ 63531 w 4537952"/>
                <a:gd name="connsiteY0" fmla="*/ 0 h 7376536"/>
                <a:gd name="connsiteX1" fmla="*/ 4474421 w 4537952"/>
                <a:gd name="connsiteY1" fmla="*/ 0 h 7376536"/>
                <a:gd name="connsiteX2" fmla="*/ 4537952 w 4537952"/>
                <a:gd name="connsiteY2" fmla="*/ 63531 h 7376536"/>
                <a:gd name="connsiteX3" fmla="*/ 4537952 w 4537952"/>
                <a:gd name="connsiteY3" fmla="*/ 7376536 h 7376536"/>
                <a:gd name="connsiteX4" fmla="*/ 0 w 4537952"/>
                <a:gd name="connsiteY4" fmla="*/ 7376536 h 7376536"/>
                <a:gd name="connsiteX5" fmla="*/ 0 w 4537952"/>
                <a:gd name="connsiteY5" fmla="*/ 63531 h 7376536"/>
                <a:gd name="connsiteX6" fmla="*/ 63531 w 4537952"/>
                <a:gd name="connsiteY6" fmla="*/ 0 h 737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7952" h="7376536">
                  <a:moveTo>
                    <a:pt x="63531" y="0"/>
                  </a:moveTo>
                  <a:lnTo>
                    <a:pt x="4474421" y="0"/>
                  </a:lnTo>
                  <a:cubicBezTo>
                    <a:pt x="4509508" y="0"/>
                    <a:pt x="4537952" y="28444"/>
                    <a:pt x="4537952" y="63531"/>
                  </a:cubicBezTo>
                  <a:lnTo>
                    <a:pt x="4537952" y="7376536"/>
                  </a:lnTo>
                  <a:lnTo>
                    <a:pt x="0" y="7376536"/>
                  </a:lnTo>
                  <a:lnTo>
                    <a:pt x="0" y="63531"/>
                  </a:lnTo>
                  <a:cubicBezTo>
                    <a:pt x="0" y="28444"/>
                    <a:pt x="28444" y="0"/>
                    <a:pt x="63531" y="0"/>
                  </a:cubicBezTo>
                  <a:close/>
                </a:path>
              </a:pathLst>
            </a:cu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10" name="Oval 9"/>
            <p:cNvSpPr/>
            <p:nvPr userDrawn="1"/>
          </p:nvSpPr>
          <p:spPr>
            <a:xfrm>
              <a:off x="4011886" y="2276809"/>
              <a:ext cx="129703" cy="1297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Rectangle: Rounded Corners 10"/>
            <p:cNvSpPr/>
            <p:nvPr userDrawn="1"/>
          </p:nvSpPr>
          <p:spPr>
            <a:xfrm flipV="1">
              <a:off x="4271035" y="2286638"/>
              <a:ext cx="879346" cy="11058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2" name="Oval 11"/>
            <p:cNvSpPr/>
            <p:nvPr userDrawn="1"/>
          </p:nvSpPr>
          <p:spPr>
            <a:xfrm>
              <a:off x="4490302" y="1839164"/>
              <a:ext cx="181664" cy="18166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1" name="Title 1"/>
          <p:cNvSpPr>
            <a:spLocks noGrp="1"/>
          </p:cNvSpPr>
          <p:nvPr>
            <p:ph type="title" hasCustomPrompt="1"/>
          </p:nvPr>
        </p:nvSpPr>
        <p:spPr>
          <a:xfrm>
            <a:off x="5943470" y="2275663"/>
            <a:ext cx="4954433" cy="1089529"/>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23" name="Text Placeholder 5"/>
          <p:cNvSpPr>
            <a:spLocks noGrp="1"/>
          </p:cNvSpPr>
          <p:nvPr>
            <p:ph type="body" sz="quarter" idx="12" hasCustomPrompt="1"/>
          </p:nvPr>
        </p:nvSpPr>
        <p:spPr>
          <a:xfrm>
            <a:off x="5956169" y="3574544"/>
            <a:ext cx="4954433" cy="387735"/>
          </a:xfrm>
          <a:prstGeom prst="rect">
            <a:avLst/>
          </a:prstGeom>
        </p:spPr>
        <p:txBody>
          <a:bodyPr anchor="t">
            <a:spAutoFit/>
          </a:bodyPr>
          <a:lstStyle>
            <a:lvl1pPr marL="0" indent="0" algn="just">
              <a:spcBef>
                <a:spcPts val="0"/>
              </a:spcBef>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24" name="Picture Placeholder 6"/>
          <p:cNvSpPr>
            <a:spLocks noGrp="1"/>
          </p:cNvSpPr>
          <p:nvPr>
            <p:ph type="pic" sz="quarter" idx="15"/>
          </p:nvPr>
        </p:nvSpPr>
        <p:spPr>
          <a:xfrm>
            <a:off x="1561723" y="1965101"/>
            <a:ext cx="3000000" cy="4892899"/>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Tree>
    <p:extLst>
      <p:ext uri="{BB962C8B-B14F-4D97-AF65-F5344CB8AC3E}">
        <p14:creationId xmlns:p14="http://schemas.microsoft.com/office/powerpoint/2010/main" val="158523402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Phone black 1">
    <p:spTree>
      <p:nvGrpSpPr>
        <p:cNvPr id="1" name=""/>
        <p:cNvGrpSpPr/>
        <p:nvPr/>
      </p:nvGrpSpPr>
      <p:grpSpPr>
        <a:xfrm>
          <a:off x="0" y="0"/>
          <a:ext cx="0" cy="0"/>
          <a:chOff x="0" y="0"/>
          <a:chExt cx="0" cy="0"/>
        </a:xfrm>
      </p:grpSpPr>
      <p:grpSp>
        <p:nvGrpSpPr>
          <p:cNvPr id="20" name="Group 19"/>
          <p:cNvGrpSpPr/>
          <p:nvPr userDrawn="1"/>
        </p:nvGrpSpPr>
        <p:grpSpPr>
          <a:xfrm>
            <a:off x="2363197" y="932536"/>
            <a:ext cx="2388720" cy="4986623"/>
            <a:chOff x="2791402" y="1050114"/>
            <a:chExt cx="3909098" cy="8159261"/>
          </a:xfrm>
        </p:grpSpPr>
        <p:sp>
          <p:nvSpPr>
            <p:cNvPr id="7" name="Rectangle 6"/>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 name="Rectangle 5"/>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Rectangle: Rounded Corners 7"/>
            <p:cNvSpPr/>
            <p:nvPr userDrawn="1"/>
          </p:nvSpPr>
          <p:spPr>
            <a:xfrm>
              <a:off x="2831885" y="1050114"/>
              <a:ext cx="3868615" cy="8159261"/>
            </a:xfrm>
            <a:prstGeom prst="roundRect">
              <a:avLst>
                <a:gd name="adj" fmla="val 13394"/>
              </a:avLst>
            </a:prstGeom>
            <a:solidFill>
              <a:schemeClr val="bg2">
                <a:lumMod val="25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3" name="Rectangle: Rounded Corners 12"/>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Oval 8"/>
            <p:cNvSpPr/>
            <p:nvPr userDrawn="1"/>
          </p:nvSpPr>
          <p:spPr>
            <a:xfrm>
              <a:off x="4348798" y="1694059"/>
              <a:ext cx="95103" cy="9510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 name="Rectangle: Rounded Corners 9"/>
            <p:cNvSpPr/>
            <p:nvPr userDrawn="1"/>
          </p:nvSpPr>
          <p:spPr>
            <a:xfrm flipV="1">
              <a:off x="4538816" y="1701266"/>
              <a:ext cx="644770" cy="81083"/>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Oval 10"/>
            <p:cNvSpPr/>
            <p:nvPr userDrawn="1"/>
          </p:nvSpPr>
          <p:spPr>
            <a:xfrm>
              <a:off x="4699591" y="1373161"/>
              <a:ext cx="133203" cy="13320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2" name="Oval 11"/>
            <p:cNvSpPr/>
            <p:nvPr userDrawn="1"/>
          </p:nvSpPr>
          <p:spPr>
            <a:xfrm>
              <a:off x="4420522" y="8297836"/>
              <a:ext cx="691341" cy="69134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grpSp>
      <p:sp>
        <p:nvSpPr>
          <p:cNvPr id="30" name="Picture Placeholder 6"/>
          <p:cNvSpPr>
            <a:spLocks noGrp="1"/>
          </p:cNvSpPr>
          <p:nvPr>
            <p:ph type="pic" sz="quarter" idx="15"/>
          </p:nvPr>
        </p:nvSpPr>
        <p:spPr>
          <a:xfrm>
            <a:off x="2565993" y="1626919"/>
            <a:ext cx="2012097" cy="3587864"/>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6" name="Title 1"/>
          <p:cNvSpPr>
            <a:spLocks noGrp="1"/>
          </p:cNvSpPr>
          <p:nvPr>
            <p:ph type="title" hasCustomPrompt="1"/>
          </p:nvPr>
        </p:nvSpPr>
        <p:spPr>
          <a:xfrm>
            <a:off x="5943470" y="2275663"/>
            <a:ext cx="4954433" cy="1089529"/>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18" name="Text Placeholder 5"/>
          <p:cNvSpPr>
            <a:spLocks noGrp="1"/>
          </p:cNvSpPr>
          <p:nvPr>
            <p:ph type="body" sz="quarter" idx="12" hasCustomPrompt="1"/>
          </p:nvPr>
        </p:nvSpPr>
        <p:spPr>
          <a:xfrm>
            <a:off x="5956169" y="3574544"/>
            <a:ext cx="4954433" cy="387735"/>
          </a:xfrm>
          <a:prstGeom prst="rect">
            <a:avLst/>
          </a:prstGeom>
        </p:spPr>
        <p:txBody>
          <a:bodyPr anchor="t">
            <a:spAutoFit/>
          </a:bodyPr>
          <a:lstStyle>
            <a:lvl1pPr marL="0" indent="0" algn="just">
              <a:spcBef>
                <a:spcPts val="0"/>
              </a:spcBef>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135592936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Phone black 2">
    <p:spTree>
      <p:nvGrpSpPr>
        <p:cNvPr id="1" name=""/>
        <p:cNvGrpSpPr/>
        <p:nvPr/>
      </p:nvGrpSpPr>
      <p:grpSpPr>
        <a:xfrm>
          <a:off x="0" y="0"/>
          <a:ext cx="0" cy="0"/>
          <a:chOff x="0" y="0"/>
          <a:chExt cx="0" cy="0"/>
        </a:xfrm>
      </p:grpSpPr>
      <p:grpSp>
        <p:nvGrpSpPr>
          <p:cNvPr id="25" name="Group 24"/>
          <p:cNvGrpSpPr/>
          <p:nvPr userDrawn="1"/>
        </p:nvGrpSpPr>
        <p:grpSpPr>
          <a:xfrm>
            <a:off x="1258593" y="932537"/>
            <a:ext cx="3554186" cy="5925464"/>
            <a:chOff x="1887889" y="1398589"/>
            <a:chExt cx="5331279" cy="8886825"/>
          </a:xfrm>
        </p:grpSpPr>
        <p:sp>
          <p:nvSpPr>
            <p:cNvPr id="6" name="Rectangle 5"/>
            <p:cNvSpPr/>
            <p:nvPr userDrawn="1"/>
          </p:nvSpPr>
          <p:spPr>
            <a:xfrm>
              <a:off x="1887889" y="394160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Rectangle 6"/>
            <p:cNvSpPr/>
            <p:nvPr userDrawn="1"/>
          </p:nvSpPr>
          <p:spPr>
            <a:xfrm>
              <a:off x="1887889" y="290887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8" name="Freeform: Shape 17"/>
            <p:cNvSpPr/>
            <p:nvPr userDrawn="1"/>
          </p:nvSpPr>
          <p:spPr>
            <a:xfrm>
              <a:off x="1943100" y="1398589"/>
              <a:ext cx="5276068" cy="8886825"/>
            </a:xfrm>
            <a:custGeom>
              <a:avLst/>
              <a:gdLst>
                <a:gd name="connsiteX0" fmla="*/ 706677 w 5276068"/>
                <a:gd name="connsiteY0" fmla="*/ 0 h 8886825"/>
                <a:gd name="connsiteX1" fmla="*/ 4569391 w 5276068"/>
                <a:gd name="connsiteY1" fmla="*/ 0 h 8886825"/>
                <a:gd name="connsiteX2" fmla="*/ 5276068 w 5276068"/>
                <a:gd name="connsiteY2" fmla="*/ 706677 h 8886825"/>
                <a:gd name="connsiteX3" fmla="*/ 5276068 w 5276068"/>
                <a:gd name="connsiteY3" fmla="*/ 8886825 h 8886825"/>
                <a:gd name="connsiteX4" fmla="*/ 0 w 5276068"/>
                <a:gd name="connsiteY4" fmla="*/ 8886825 h 8886825"/>
                <a:gd name="connsiteX5" fmla="*/ 0 w 5276068"/>
                <a:gd name="connsiteY5" fmla="*/ 706677 h 8886825"/>
                <a:gd name="connsiteX6" fmla="*/ 706677 w 5276068"/>
                <a:gd name="connsiteY6" fmla="*/ 0 h 888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068" h="8886825">
                  <a:moveTo>
                    <a:pt x="706677" y="0"/>
                  </a:moveTo>
                  <a:lnTo>
                    <a:pt x="4569391" y="0"/>
                  </a:lnTo>
                  <a:cubicBezTo>
                    <a:pt x="4959678" y="0"/>
                    <a:pt x="5276068" y="316390"/>
                    <a:pt x="5276068" y="706677"/>
                  </a:cubicBezTo>
                  <a:lnTo>
                    <a:pt x="5276068" y="8886825"/>
                  </a:lnTo>
                  <a:lnTo>
                    <a:pt x="0" y="8886825"/>
                  </a:lnTo>
                  <a:lnTo>
                    <a:pt x="0" y="706677"/>
                  </a:lnTo>
                  <a:cubicBezTo>
                    <a:pt x="0" y="316390"/>
                    <a:pt x="316390" y="0"/>
                    <a:pt x="706677" y="0"/>
                  </a:cubicBezTo>
                  <a:close/>
                </a:path>
              </a:pathLst>
            </a:custGeom>
            <a:solidFill>
              <a:schemeClr val="bg2">
                <a:lumMod val="25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16" name="Freeform: Shape 15"/>
            <p:cNvSpPr/>
            <p:nvPr userDrawn="1"/>
          </p:nvSpPr>
          <p:spPr>
            <a:xfrm>
              <a:off x="2312158" y="2908877"/>
              <a:ext cx="4537952" cy="7376536"/>
            </a:xfrm>
            <a:custGeom>
              <a:avLst/>
              <a:gdLst>
                <a:gd name="connsiteX0" fmla="*/ 63531 w 4537952"/>
                <a:gd name="connsiteY0" fmla="*/ 0 h 7376536"/>
                <a:gd name="connsiteX1" fmla="*/ 4474421 w 4537952"/>
                <a:gd name="connsiteY1" fmla="*/ 0 h 7376536"/>
                <a:gd name="connsiteX2" fmla="*/ 4537952 w 4537952"/>
                <a:gd name="connsiteY2" fmla="*/ 63531 h 7376536"/>
                <a:gd name="connsiteX3" fmla="*/ 4537952 w 4537952"/>
                <a:gd name="connsiteY3" fmla="*/ 7376536 h 7376536"/>
                <a:gd name="connsiteX4" fmla="*/ 0 w 4537952"/>
                <a:gd name="connsiteY4" fmla="*/ 7376536 h 7376536"/>
                <a:gd name="connsiteX5" fmla="*/ 0 w 4537952"/>
                <a:gd name="connsiteY5" fmla="*/ 63531 h 7376536"/>
                <a:gd name="connsiteX6" fmla="*/ 63531 w 4537952"/>
                <a:gd name="connsiteY6" fmla="*/ 0 h 737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7952" h="7376536">
                  <a:moveTo>
                    <a:pt x="63531" y="0"/>
                  </a:moveTo>
                  <a:lnTo>
                    <a:pt x="4474421" y="0"/>
                  </a:lnTo>
                  <a:cubicBezTo>
                    <a:pt x="4509508" y="0"/>
                    <a:pt x="4537952" y="28444"/>
                    <a:pt x="4537952" y="63531"/>
                  </a:cubicBezTo>
                  <a:lnTo>
                    <a:pt x="4537952" y="7376536"/>
                  </a:lnTo>
                  <a:lnTo>
                    <a:pt x="0" y="7376536"/>
                  </a:lnTo>
                  <a:lnTo>
                    <a:pt x="0" y="63531"/>
                  </a:lnTo>
                  <a:cubicBezTo>
                    <a:pt x="0" y="28444"/>
                    <a:pt x="28444" y="0"/>
                    <a:pt x="63531" y="0"/>
                  </a:cubicBezTo>
                  <a:close/>
                </a:path>
              </a:pathLst>
            </a:cu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10" name="Oval 9"/>
            <p:cNvSpPr/>
            <p:nvPr userDrawn="1"/>
          </p:nvSpPr>
          <p:spPr>
            <a:xfrm>
              <a:off x="4011886" y="2276809"/>
              <a:ext cx="129703" cy="1297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Rectangle: Rounded Corners 10"/>
            <p:cNvSpPr/>
            <p:nvPr userDrawn="1"/>
          </p:nvSpPr>
          <p:spPr>
            <a:xfrm flipV="1">
              <a:off x="4271035" y="2286638"/>
              <a:ext cx="879346" cy="11058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2" name="Oval 11"/>
            <p:cNvSpPr/>
            <p:nvPr userDrawn="1"/>
          </p:nvSpPr>
          <p:spPr>
            <a:xfrm>
              <a:off x="4490302" y="1839164"/>
              <a:ext cx="181664" cy="18166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1" name="Title 1"/>
          <p:cNvSpPr>
            <a:spLocks noGrp="1"/>
          </p:cNvSpPr>
          <p:nvPr>
            <p:ph type="title" hasCustomPrompt="1"/>
          </p:nvPr>
        </p:nvSpPr>
        <p:spPr>
          <a:xfrm>
            <a:off x="5943470" y="2275663"/>
            <a:ext cx="4954433" cy="1089529"/>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23" name="Text Placeholder 5"/>
          <p:cNvSpPr>
            <a:spLocks noGrp="1"/>
          </p:cNvSpPr>
          <p:nvPr>
            <p:ph type="body" sz="quarter" idx="12" hasCustomPrompt="1"/>
          </p:nvPr>
        </p:nvSpPr>
        <p:spPr>
          <a:xfrm>
            <a:off x="5956169" y="3574544"/>
            <a:ext cx="4954433" cy="387735"/>
          </a:xfrm>
          <a:prstGeom prst="rect">
            <a:avLst/>
          </a:prstGeom>
        </p:spPr>
        <p:txBody>
          <a:bodyPr anchor="t">
            <a:spAutoFit/>
          </a:bodyPr>
          <a:lstStyle>
            <a:lvl1pPr marL="0" indent="0" algn="just">
              <a:spcBef>
                <a:spcPts val="0"/>
              </a:spcBef>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24" name="Picture Placeholder 6"/>
          <p:cNvSpPr>
            <a:spLocks noGrp="1"/>
          </p:cNvSpPr>
          <p:nvPr>
            <p:ph type="pic" sz="quarter" idx="15"/>
          </p:nvPr>
        </p:nvSpPr>
        <p:spPr>
          <a:xfrm>
            <a:off x="1561723" y="1965101"/>
            <a:ext cx="3000000" cy="4892899"/>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Tree>
    <p:extLst>
      <p:ext uri="{BB962C8B-B14F-4D97-AF65-F5344CB8AC3E}">
        <p14:creationId xmlns:p14="http://schemas.microsoft.com/office/powerpoint/2010/main" val="416247048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5" name="Group 4"/>
          <p:cNvGrpSpPr/>
          <p:nvPr userDrawn="1"/>
        </p:nvGrpSpPr>
        <p:grpSpPr>
          <a:xfrm>
            <a:off x="1304216" y="945853"/>
            <a:ext cx="3507479" cy="4979612"/>
            <a:chOff x="3004457" y="476891"/>
            <a:chExt cx="5937704" cy="8428531"/>
          </a:xfrm>
        </p:grpSpPr>
        <p:sp>
          <p:nvSpPr>
            <p:cNvPr id="6" name="Rectangle: Rounded Corners 5"/>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Oval 6"/>
            <p:cNvSpPr/>
            <p:nvPr userDrawn="1"/>
          </p:nvSpPr>
          <p:spPr>
            <a:xfrm>
              <a:off x="5920703" y="774152"/>
              <a:ext cx="105212" cy="10521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8" name="Oval 7"/>
            <p:cNvSpPr/>
            <p:nvPr userDrawn="1"/>
          </p:nvSpPr>
          <p:spPr>
            <a:xfrm>
              <a:off x="5796194" y="8303721"/>
              <a:ext cx="354231" cy="35423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9" name="Rectangle: Rounded Corners 8"/>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0" name="Title 1"/>
          <p:cNvSpPr>
            <a:spLocks noGrp="1"/>
          </p:cNvSpPr>
          <p:nvPr>
            <p:ph type="title" hasCustomPrompt="1"/>
          </p:nvPr>
        </p:nvSpPr>
        <p:spPr>
          <a:xfrm>
            <a:off x="5943470" y="2275663"/>
            <a:ext cx="4954433" cy="1089529"/>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12" name="Text Placeholder 5"/>
          <p:cNvSpPr>
            <a:spLocks noGrp="1"/>
          </p:cNvSpPr>
          <p:nvPr>
            <p:ph type="body" sz="quarter" idx="12" hasCustomPrompt="1"/>
          </p:nvPr>
        </p:nvSpPr>
        <p:spPr>
          <a:xfrm>
            <a:off x="5956169" y="3574544"/>
            <a:ext cx="4954433" cy="387735"/>
          </a:xfrm>
          <a:prstGeom prst="rect">
            <a:avLst/>
          </a:prstGeom>
        </p:spPr>
        <p:txBody>
          <a:bodyPr anchor="t">
            <a:spAutoFit/>
          </a:bodyPr>
          <a:lstStyle>
            <a:lvl1pPr marL="0" indent="0" algn="just">
              <a:spcBef>
                <a:spcPts val="0"/>
              </a:spcBef>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3" name="Picture Placeholder 6"/>
          <p:cNvSpPr>
            <a:spLocks noGrp="1"/>
          </p:cNvSpPr>
          <p:nvPr>
            <p:ph type="pic" sz="quarter" idx="15"/>
          </p:nvPr>
        </p:nvSpPr>
        <p:spPr>
          <a:xfrm>
            <a:off x="1537493" y="1403265"/>
            <a:ext cx="3048000" cy="4056626"/>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Tree>
    <p:extLst>
      <p:ext uri="{BB962C8B-B14F-4D97-AF65-F5344CB8AC3E}">
        <p14:creationId xmlns:p14="http://schemas.microsoft.com/office/powerpoint/2010/main" val="57744217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Phone and tablet 1">
    <p:spTree>
      <p:nvGrpSpPr>
        <p:cNvPr id="1" name=""/>
        <p:cNvGrpSpPr/>
        <p:nvPr/>
      </p:nvGrpSpPr>
      <p:grpSpPr>
        <a:xfrm>
          <a:off x="0" y="0"/>
          <a:ext cx="0" cy="0"/>
          <a:chOff x="0" y="0"/>
          <a:chExt cx="0" cy="0"/>
        </a:xfrm>
      </p:grpSpPr>
      <p:grpSp>
        <p:nvGrpSpPr>
          <p:cNvPr id="15" name="Group 14"/>
          <p:cNvGrpSpPr/>
          <p:nvPr userDrawn="1"/>
        </p:nvGrpSpPr>
        <p:grpSpPr>
          <a:xfrm>
            <a:off x="7389121" y="932536"/>
            <a:ext cx="3507479" cy="4979612"/>
            <a:chOff x="3004457" y="476891"/>
            <a:chExt cx="5937704" cy="8428531"/>
          </a:xfrm>
        </p:grpSpPr>
        <p:sp>
          <p:nvSpPr>
            <p:cNvPr id="16" name="Rectangle: Rounded Corners 15"/>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7" name="Oval 16"/>
            <p:cNvSpPr/>
            <p:nvPr userDrawn="1"/>
          </p:nvSpPr>
          <p:spPr>
            <a:xfrm>
              <a:off x="5920703" y="774152"/>
              <a:ext cx="105212" cy="10521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18" name="Oval 17"/>
            <p:cNvSpPr/>
            <p:nvPr userDrawn="1"/>
          </p:nvSpPr>
          <p:spPr>
            <a:xfrm>
              <a:off x="5796194" y="8303721"/>
              <a:ext cx="354231" cy="35423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19" name="Rectangle: Rounded Corners 18"/>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20" name="Group 19"/>
          <p:cNvGrpSpPr/>
          <p:nvPr userDrawn="1"/>
        </p:nvGrpSpPr>
        <p:grpSpPr>
          <a:xfrm>
            <a:off x="5800239" y="2180503"/>
            <a:ext cx="1793932" cy="3744961"/>
            <a:chOff x="2791402" y="1050114"/>
            <a:chExt cx="3909098" cy="8159261"/>
          </a:xfrm>
        </p:grpSpPr>
        <p:sp>
          <p:nvSpPr>
            <p:cNvPr id="21" name="Rectangle 20"/>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2" name="Rectangle 21"/>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3" name="Rectangle: Rounded Corners 22"/>
            <p:cNvSpPr/>
            <p:nvPr userDrawn="1"/>
          </p:nvSpPr>
          <p:spPr>
            <a:xfrm>
              <a:off x="2831885" y="1050114"/>
              <a:ext cx="3868615" cy="8159261"/>
            </a:xfrm>
            <a:prstGeom prst="roundRect">
              <a:avLst>
                <a:gd name="adj" fmla="val 13394"/>
              </a:avLst>
            </a:prstGeom>
            <a:solidFill>
              <a:srgbClr val="F8F8F8"/>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4" name="Rectangle: Rounded Corners 23"/>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5" name="Oval 24"/>
            <p:cNvSpPr/>
            <p:nvPr userDrawn="1"/>
          </p:nvSpPr>
          <p:spPr>
            <a:xfrm>
              <a:off x="4348798" y="1694059"/>
              <a:ext cx="95103" cy="951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6" name="Rectangle: Rounded Corners 25"/>
            <p:cNvSpPr/>
            <p:nvPr userDrawn="1"/>
          </p:nvSpPr>
          <p:spPr>
            <a:xfrm flipV="1">
              <a:off x="4538816" y="1701266"/>
              <a:ext cx="644770" cy="8108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7" name="Oval 26"/>
            <p:cNvSpPr/>
            <p:nvPr userDrawn="1"/>
          </p:nvSpPr>
          <p:spPr>
            <a:xfrm>
              <a:off x="4699591" y="1373161"/>
              <a:ext cx="133203" cy="1332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8" name="Oval 27"/>
            <p:cNvSpPr/>
            <p:nvPr userDrawn="1"/>
          </p:nvSpPr>
          <p:spPr>
            <a:xfrm>
              <a:off x="4420522" y="8297836"/>
              <a:ext cx="691341" cy="69134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grpSp>
      <p:sp>
        <p:nvSpPr>
          <p:cNvPr id="31" name="Title 1"/>
          <p:cNvSpPr>
            <a:spLocks noGrp="1"/>
          </p:cNvSpPr>
          <p:nvPr>
            <p:ph type="title" hasCustomPrompt="1"/>
          </p:nvPr>
        </p:nvSpPr>
        <p:spPr>
          <a:xfrm>
            <a:off x="935568" y="1777065"/>
            <a:ext cx="3407833" cy="1588127"/>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33" name="Text Placeholder 5"/>
          <p:cNvSpPr>
            <a:spLocks noGrp="1"/>
          </p:cNvSpPr>
          <p:nvPr>
            <p:ph type="body" sz="quarter" idx="12" hasCustomPrompt="1"/>
          </p:nvPr>
        </p:nvSpPr>
        <p:spPr>
          <a:xfrm>
            <a:off x="948267" y="3574544"/>
            <a:ext cx="3395133" cy="387735"/>
          </a:xfrm>
          <a:prstGeom prst="rect">
            <a:avLst/>
          </a:prstGeom>
        </p:spPr>
        <p:txBody>
          <a:bodyPr anchor="t">
            <a:spAutoFit/>
          </a:bodyPr>
          <a:lstStyle>
            <a:lvl1pPr marL="0" indent="0" algn="just">
              <a:spcBef>
                <a:spcPts val="0"/>
              </a:spcBef>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35" name="Picture Placeholder 6"/>
          <p:cNvSpPr>
            <a:spLocks noGrp="1"/>
          </p:cNvSpPr>
          <p:nvPr>
            <p:ph type="pic" sz="quarter" idx="15"/>
          </p:nvPr>
        </p:nvSpPr>
        <p:spPr>
          <a:xfrm>
            <a:off x="7630583" y="1403265"/>
            <a:ext cx="3048000" cy="4056626"/>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36" name="Picture Placeholder 6"/>
          <p:cNvSpPr>
            <a:spLocks noGrp="1"/>
          </p:cNvSpPr>
          <p:nvPr>
            <p:ph type="pic" sz="quarter" idx="16"/>
          </p:nvPr>
        </p:nvSpPr>
        <p:spPr>
          <a:xfrm>
            <a:off x="5959989" y="2708800"/>
            <a:ext cx="1480095" cy="2685491"/>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Tree>
    <p:extLst>
      <p:ext uri="{BB962C8B-B14F-4D97-AF65-F5344CB8AC3E}">
        <p14:creationId xmlns:p14="http://schemas.microsoft.com/office/powerpoint/2010/main" val="344739803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Phone and tablet 2">
    <p:bg>
      <p:bgPr>
        <a:solidFill>
          <a:schemeClr val="tx1"/>
        </a:solidFill>
        <a:effectLst/>
      </p:bgPr>
    </p:bg>
    <p:spTree>
      <p:nvGrpSpPr>
        <p:cNvPr id="1" name=""/>
        <p:cNvGrpSpPr/>
        <p:nvPr/>
      </p:nvGrpSpPr>
      <p:grpSpPr>
        <a:xfrm>
          <a:off x="0" y="0"/>
          <a:ext cx="0" cy="0"/>
          <a:chOff x="0" y="0"/>
          <a:chExt cx="0" cy="0"/>
        </a:xfrm>
      </p:grpSpPr>
      <p:grpSp>
        <p:nvGrpSpPr>
          <p:cNvPr id="43" name="Group 42"/>
          <p:cNvGrpSpPr/>
          <p:nvPr userDrawn="1"/>
        </p:nvGrpSpPr>
        <p:grpSpPr>
          <a:xfrm>
            <a:off x="7389121" y="932536"/>
            <a:ext cx="3507479" cy="4979612"/>
            <a:chOff x="3004457" y="476891"/>
            <a:chExt cx="5937704" cy="8428531"/>
          </a:xfrm>
        </p:grpSpPr>
        <p:sp>
          <p:nvSpPr>
            <p:cNvPr id="44" name="Rectangle: Rounded Corners 43"/>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5" name="Oval 44"/>
            <p:cNvSpPr/>
            <p:nvPr userDrawn="1"/>
          </p:nvSpPr>
          <p:spPr>
            <a:xfrm>
              <a:off x="5920703" y="774152"/>
              <a:ext cx="105212" cy="10521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46" name="Oval 45"/>
            <p:cNvSpPr/>
            <p:nvPr userDrawn="1"/>
          </p:nvSpPr>
          <p:spPr>
            <a:xfrm>
              <a:off x="5796194" y="8303721"/>
              <a:ext cx="354231" cy="35423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47" name="Rectangle: Rounded Corners 46"/>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48" name="Group 47"/>
          <p:cNvGrpSpPr/>
          <p:nvPr userDrawn="1"/>
        </p:nvGrpSpPr>
        <p:grpSpPr>
          <a:xfrm>
            <a:off x="5800239" y="2180503"/>
            <a:ext cx="1793932" cy="3744961"/>
            <a:chOff x="2791402" y="1050114"/>
            <a:chExt cx="3909098" cy="8159261"/>
          </a:xfrm>
        </p:grpSpPr>
        <p:sp>
          <p:nvSpPr>
            <p:cNvPr id="49" name="Rectangle 48"/>
            <p:cNvSpPr/>
            <p:nvPr userDrawn="1"/>
          </p:nvSpPr>
          <p:spPr>
            <a:xfrm>
              <a:off x="2791402" y="2914753"/>
              <a:ext cx="128588" cy="5087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0" name="Rectangle 49"/>
            <p:cNvSpPr/>
            <p:nvPr userDrawn="1"/>
          </p:nvSpPr>
          <p:spPr>
            <a:xfrm>
              <a:off x="2791402" y="2157516"/>
              <a:ext cx="128588" cy="5087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1" name="Rectangle: Rounded Corners 50"/>
            <p:cNvSpPr/>
            <p:nvPr userDrawn="1"/>
          </p:nvSpPr>
          <p:spPr>
            <a:xfrm>
              <a:off x="2831885" y="1050114"/>
              <a:ext cx="3868615" cy="8159261"/>
            </a:xfrm>
            <a:prstGeom prst="roundRect">
              <a:avLst>
                <a:gd name="adj" fmla="val 13394"/>
              </a:avLst>
            </a:prstGeom>
            <a:solidFill>
              <a:srgbClr val="F8F8F8"/>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2" name="Rectangle: Rounded Corners 51"/>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3" name="Oval 52"/>
            <p:cNvSpPr/>
            <p:nvPr userDrawn="1"/>
          </p:nvSpPr>
          <p:spPr>
            <a:xfrm>
              <a:off x="4348798" y="1694059"/>
              <a:ext cx="95103" cy="951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4" name="Rectangle: Rounded Corners 53"/>
            <p:cNvSpPr/>
            <p:nvPr userDrawn="1"/>
          </p:nvSpPr>
          <p:spPr>
            <a:xfrm flipV="1">
              <a:off x="4538816" y="1701266"/>
              <a:ext cx="644770" cy="8108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5" name="Oval 54"/>
            <p:cNvSpPr/>
            <p:nvPr userDrawn="1"/>
          </p:nvSpPr>
          <p:spPr>
            <a:xfrm>
              <a:off x="4699591" y="1373161"/>
              <a:ext cx="133203" cy="1332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6" name="Oval 55"/>
            <p:cNvSpPr/>
            <p:nvPr userDrawn="1"/>
          </p:nvSpPr>
          <p:spPr>
            <a:xfrm>
              <a:off x="4420522" y="8297836"/>
              <a:ext cx="691341" cy="69134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grpSp>
      <p:sp>
        <p:nvSpPr>
          <p:cNvPr id="57" name="Title 1"/>
          <p:cNvSpPr>
            <a:spLocks noGrp="1"/>
          </p:cNvSpPr>
          <p:nvPr>
            <p:ph type="title" hasCustomPrompt="1"/>
          </p:nvPr>
        </p:nvSpPr>
        <p:spPr>
          <a:xfrm>
            <a:off x="935568" y="1777065"/>
            <a:ext cx="3407833" cy="1588127"/>
          </a:xfrm>
        </p:spPr>
        <p:txBody>
          <a:bodyPr anchor="b">
            <a:spAutoFit/>
          </a:bodyPr>
          <a:lstStyle>
            <a:lvl1pPr algn="l">
              <a:defRPr>
                <a:solidFill>
                  <a:schemeClr val="bg1"/>
                </a:solidFill>
              </a:defRPr>
            </a:lvl1pPr>
          </a:lstStyle>
          <a:p>
            <a:r>
              <a:rPr kumimoji="1" lang="en-US" altLang="ja-JP" dirty="0"/>
              <a:t>Slide title (Arial Bold, 54 point)</a:t>
            </a:r>
            <a:endParaRPr kumimoji="1" lang="ja-JP" altLang="en-US" dirty="0"/>
          </a:p>
        </p:txBody>
      </p:sp>
      <p:sp>
        <p:nvSpPr>
          <p:cNvPr id="58" name="Text Placeholder 5"/>
          <p:cNvSpPr>
            <a:spLocks noGrp="1"/>
          </p:cNvSpPr>
          <p:nvPr>
            <p:ph type="body" sz="quarter" idx="12" hasCustomPrompt="1"/>
          </p:nvPr>
        </p:nvSpPr>
        <p:spPr>
          <a:xfrm>
            <a:off x="948267" y="3574544"/>
            <a:ext cx="3395133" cy="387735"/>
          </a:xfrm>
          <a:prstGeom prst="rect">
            <a:avLst/>
          </a:prstGeom>
        </p:spPr>
        <p:txBody>
          <a:bodyPr anchor="t">
            <a:spAutoFit/>
          </a:bodyPr>
          <a:lstStyle>
            <a:lvl1pPr marL="0" indent="0" algn="just">
              <a:spcBef>
                <a:spcPts val="0"/>
              </a:spcBef>
              <a:buFontTx/>
              <a:buNone/>
              <a:defRPr>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59" name="Picture Placeholder 6"/>
          <p:cNvSpPr>
            <a:spLocks noGrp="1"/>
          </p:cNvSpPr>
          <p:nvPr>
            <p:ph type="pic" sz="quarter" idx="15"/>
          </p:nvPr>
        </p:nvSpPr>
        <p:spPr>
          <a:xfrm>
            <a:off x="7630583" y="1403265"/>
            <a:ext cx="3048000" cy="4056626"/>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0" name="Picture Placeholder 6"/>
          <p:cNvSpPr>
            <a:spLocks noGrp="1"/>
          </p:cNvSpPr>
          <p:nvPr>
            <p:ph type="pic" sz="quarter" idx="16"/>
          </p:nvPr>
        </p:nvSpPr>
        <p:spPr>
          <a:xfrm>
            <a:off x="5959989" y="2708800"/>
            <a:ext cx="1480095" cy="2685491"/>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Tree>
    <p:extLst>
      <p:ext uri="{BB962C8B-B14F-4D97-AF65-F5344CB8AC3E}">
        <p14:creationId xmlns:p14="http://schemas.microsoft.com/office/powerpoint/2010/main" val="38428521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laptop 1">
    <p:spTree>
      <p:nvGrpSpPr>
        <p:cNvPr id="1" name=""/>
        <p:cNvGrpSpPr/>
        <p:nvPr/>
      </p:nvGrpSpPr>
      <p:grpSpPr>
        <a:xfrm>
          <a:off x="0" y="0"/>
          <a:ext cx="0" cy="0"/>
          <a:chOff x="0" y="0"/>
          <a:chExt cx="0" cy="0"/>
        </a:xfrm>
      </p:grpSpPr>
      <p:grpSp>
        <p:nvGrpSpPr>
          <p:cNvPr id="5" name="Group 4"/>
          <p:cNvGrpSpPr/>
          <p:nvPr userDrawn="1"/>
        </p:nvGrpSpPr>
        <p:grpSpPr>
          <a:xfrm>
            <a:off x="935566" y="1704434"/>
            <a:ext cx="6033611" cy="3448073"/>
            <a:chOff x="1320800" y="1790165"/>
            <a:chExt cx="10669666" cy="6096534"/>
          </a:xfrm>
        </p:grpSpPr>
        <p:sp>
          <p:nvSpPr>
            <p:cNvPr id="6" name="Rectangle: Rounded Corners 5"/>
            <p:cNvSpPr/>
            <p:nvPr/>
          </p:nvSpPr>
          <p:spPr>
            <a:xfrm>
              <a:off x="2342657" y="1790165"/>
              <a:ext cx="8635566" cy="6071101"/>
            </a:xfrm>
            <a:prstGeom prst="roundRect">
              <a:avLst>
                <a:gd name="adj" fmla="val 4479"/>
              </a:avLst>
            </a:prstGeom>
            <a:solidFill>
              <a:schemeClr val="bg2">
                <a:lumMod val="25000"/>
              </a:schemeClr>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Freeform: Shape 6"/>
            <p:cNvSpPr/>
            <p:nvPr/>
          </p:nvSpPr>
          <p:spPr>
            <a:xfrm>
              <a:off x="1321705" y="7765770"/>
              <a:ext cx="10667856" cy="120929"/>
            </a:xfrm>
            <a:custGeom>
              <a:avLst/>
              <a:gdLst>
                <a:gd name="connsiteX0" fmla="*/ 0 w 12407609"/>
                <a:gd name="connsiteY0" fmla="*/ 0 h 140651"/>
                <a:gd name="connsiteX1" fmla="*/ 54798 w 12407609"/>
                <a:gd name="connsiteY1" fmla="*/ 2767 h 140651"/>
                <a:gd name="connsiteX2" fmla="*/ 12407609 w 12407609"/>
                <a:gd name="connsiteY2" fmla="*/ 2767 h 140651"/>
                <a:gd name="connsiteX3" fmla="*/ 12326342 w 12407609"/>
                <a:gd name="connsiteY3" fmla="*/ 41916 h 140651"/>
                <a:gd name="connsiteX4" fmla="*/ 11837287 w 12407609"/>
                <a:gd name="connsiteY4" fmla="*/ 140651 h 140651"/>
                <a:gd name="connsiteX5" fmla="*/ 576066 w 12407609"/>
                <a:gd name="connsiteY5" fmla="*/ 140651 h 140651"/>
                <a:gd name="connsiteX6" fmla="*/ 87012 w 12407609"/>
                <a:gd name="connsiteY6" fmla="*/ 41916 h 14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7609" h="140651">
                  <a:moveTo>
                    <a:pt x="0" y="0"/>
                  </a:moveTo>
                  <a:lnTo>
                    <a:pt x="54798" y="2767"/>
                  </a:lnTo>
                  <a:lnTo>
                    <a:pt x="12407609" y="2767"/>
                  </a:lnTo>
                  <a:lnTo>
                    <a:pt x="12326342" y="41916"/>
                  </a:lnTo>
                  <a:cubicBezTo>
                    <a:pt x="12176026" y="105494"/>
                    <a:pt x="12010762" y="140651"/>
                    <a:pt x="11837287" y="140651"/>
                  </a:cubicBezTo>
                  <a:lnTo>
                    <a:pt x="576066" y="140651"/>
                  </a:lnTo>
                  <a:cubicBezTo>
                    <a:pt x="402591" y="140651"/>
                    <a:pt x="237327" y="105494"/>
                    <a:pt x="87012" y="41916"/>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8" name="Rectangle: Rounded Corners 7"/>
            <p:cNvSpPr/>
            <p:nvPr/>
          </p:nvSpPr>
          <p:spPr>
            <a:xfrm>
              <a:off x="1320800" y="7666147"/>
              <a:ext cx="10669666" cy="102001"/>
            </a:xfrm>
            <a:prstGeom prst="roundRect">
              <a:avLst/>
            </a:prstGeom>
            <a:solidFill>
              <a:srgbClr val="B2B2B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Freeform: Shape 8"/>
            <p:cNvSpPr/>
            <p:nvPr/>
          </p:nvSpPr>
          <p:spPr>
            <a:xfrm>
              <a:off x="5830616" y="7666148"/>
              <a:ext cx="1650037" cy="71543"/>
            </a:xfrm>
            <a:custGeom>
              <a:avLst/>
              <a:gdLst>
                <a:gd name="connsiteX0" fmla="*/ 0 w 1919131"/>
                <a:gd name="connsiteY0" fmla="*/ 0 h 83211"/>
                <a:gd name="connsiteX1" fmla="*/ 1919131 w 1919131"/>
                <a:gd name="connsiteY1" fmla="*/ 0 h 83211"/>
                <a:gd name="connsiteX2" fmla="*/ 1916033 w 1919131"/>
                <a:gd name="connsiteY2" fmla="*/ 15344 h 83211"/>
                <a:gd name="connsiteX3" fmla="*/ 1813646 w 1919131"/>
                <a:gd name="connsiteY3" fmla="*/ 83211 h 83211"/>
                <a:gd name="connsiteX4" fmla="*/ 105484 w 1919131"/>
                <a:gd name="connsiteY4" fmla="*/ 83211 h 83211"/>
                <a:gd name="connsiteX5" fmla="*/ 3098 w 1919131"/>
                <a:gd name="connsiteY5" fmla="*/ 15344 h 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131" h="83211">
                  <a:moveTo>
                    <a:pt x="0" y="0"/>
                  </a:moveTo>
                  <a:lnTo>
                    <a:pt x="1919131" y="0"/>
                  </a:lnTo>
                  <a:lnTo>
                    <a:pt x="1916033" y="15344"/>
                  </a:lnTo>
                  <a:cubicBezTo>
                    <a:pt x="1899164" y="55227"/>
                    <a:pt x="1859673" y="83211"/>
                    <a:pt x="1813646" y="83211"/>
                  </a:cubicBezTo>
                  <a:lnTo>
                    <a:pt x="105484" y="83211"/>
                  </a:lnTo>
                  <a:cubicBezTo>
                    <a:pt x="59458" y="83211"/>
                    <a:pt x="19967" y="55227"/>
                    <a:pt x="3098" y="15344"/>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 name="Rectangle: Rounded Corners 9"/>
            <p:cNvSpPr/>
            <p:nvPr/>
          </p:nvSpPr>
          <p:spPr>
            <a:xfrm>
              <a:off x="2654660" y="2200716"/>
              <a:ext cx="8019384" cy="5003836"/>
            </a:xfrm>
            <a:prstGeom prst="roundRect">
              <a:avLst>
                <a:gd name="adj" fmla="val 595"/>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grpSp>
      <p:sp>
        <p:nvSpPr>
          <p:cNvPr id="11" name="Title 1"/>
          <p:cNvSpPr>
            <a:spLocks noGrp="1"/>
          </p:cNvSpPr>
          <p:nvPr>
            <p:ph type="title" hasCustomPrompt="1"/>
          </p:nvPr>
        </p:nvSpPr>
        <p:spPr>
          <a:xfrm>
            <a:off x="7440084" y="1777065"/>
            <a:ext cx="3443817" cy="1588127"/>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13" name="Text Placeholder 5"/>
          <p:cNvSpPr>
            <a:spLocks noGrp="1"/>
          </p:cNvSpPr>
          <p:nvPr>
            <p:ph type="body" sz="quarter" idx="12" hasCustomPrompt="1"/>
          </p:nvPr>
        </p:nvSpPr>
        <p:spPr>
          <a:xfrm>
            <a:off x="7452784" y="3574544"/>
            <a:ext cx="3443817" cy="387735"/>
          </a:xfrm>
          <a:prstGeom prst="rect">
            <a:avLst/>
          </a:prstGeom>
        </p:spPr>
        <p:txBody>
          <a:bodyPr anchor="t">
            <a:spAutoFit/>
          </a:bodyPr>
          <a:lstStyle>
            <a:lvl1pPr marL="0" indent="0" algn="just">
              <a:spcBef>
                <a:spcPts val="0"/>
              </a:spcBef>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5" name="Picture Placeholder 6"/>
          <p:cNvSpPr>
            <a:spLocks noGrp="1"/>
          </p:cNvSpPr>
          <p:nvPr>
            <p:ph type="pic" sz="quarter" idx="15"/>
          </p:nvPr>
        </p:nvSpPr>
        <p:spPr>
          <a:xfrm>
            <a:off x="1707994" y="1960084"/>
            <a:ext cx="4516757" cy="2806616"/>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Tree>
    <p:extLst>
      <p:ext uri="{BB962C8B-B14F-4D97-AF65-F5344CB8AC3E}">
        <p14:creationId xmlns:p14="http://schemas.microsoft.com/office/powerpoint/2010/main" val="1828402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tex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95400" y="2884236"/>
            <a:ext cx="3903133" cy="1089529"/>
          </a:xfrm>
        </p:spPr>
        <p:txBody>
          <a:bodyPr anchor="ctr">
            <a:spAutoFit/>
          </a:bodyPr>
          <a:lstStyle>
            <a:lvl1pPr algn="r">
              <a:defRPr/>
            </a:lvl1pPr>
          </a:lstStyle>
          <a:p>
            <a:r>
              <a:rPr kumimoji="1" lang="en-US" altLang="ja-JP" dirty="0"/>
              <a:t>Slide title (Arial Bold, 54 point)</a:t>
            </a:r>
            <a:endParaRPr kumimoji="1" lang="ja-JP" altLang="en-US" dirty="0"/>
          </a:p>
        </p:txBody>
      </p:sp>
      <p:sp>
        <p:nvSpPr>
          <p:cNvPr id="8" name="Text Placeholder 5"/>
          <p:cNvSpPr>
            <a:spLocks noGrp="1"/>
          </p:cNvSpPr>
          <p:nvPr>
            <p:ph type="body" sz="quarter" idx="12" hasCustomPrompt="1"/>
          </p:nvPr>
        </p:nvSpPr>
        <p:spPr>
          <a:xfrm>
            <a:off x="5520268" y="3231980"/>
            <a:ext cx="4656666" cy="387735"/>
          </a:xfrm>
          <a:prstGeom prst="rect">
            <a:avLst/>
          </a:prstGeom>
        </p:spPr>
        <p:txBody>
          <a:bodyPr anchor="ctr">
            <a:spAutoFit/>
          </a:bodyPr>
          <a:lstStyle>
            <a:lvl1pPr marL="190510" indent="-190510" algn="l">
              <a:spcBef>
                <a:spcPts val="1200"/>
              </a:spcBef>
              <a:buFont typeface="Arial Unicode MS" panose="020B0604020202020204" pitchFamily="34" charset="-128"/>
              <a:buChar char="∙"/>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311859542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laptop and phone 1">
    <p:spTree>
      <p:nvGrpSpPr>
        <p:cNvPr id="1" name=""/>
        <p:cNvGrpSpPr/>
        <p:nvPr/>
      </p:nvGrpSpPr>
      <p:grpSpPr>
        <a:xfrm>
          <a:off x="0" y="0"/>
          <a:ext cx="0" cy="0"/>
          <a:chOff x="0" y="0"/>
          <a:chExt cx="0" cy="0"/>
        </a:xfrm>
      </p:grpSpPr>
      <p:grpSp>
        <p:nvGrpSpPr>
          <p:cNvPr id="12" name="Group 11"/>
          <p:cNvGrpSpPr/>
          <p:nvPr userDrawn="1"/>
        </p:nvGrpSpPr>
        <p:grpSpPr>
          <a:xfrm>
            <a:off x="7888452" y="1482139"/>
            <a:ext cx="1406658" cy="2936499"/>
            <a:chOff x="2791402" y="1050114"/>
            <a:chExt cx="3909098" cy="8159261"/>
          </a:xfrm>
        </p:grpSpPr>
        <p:sp>
          <p:nvSpPr>
            <p:cNvPr id="13" name="Rectangle 12"/>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4" name="Rectangle 13"/>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5" name="Rectangle: Rounded Corners 14"/>
            <p:cNvSpPr/>
            <p:nvPr userDrawn="1"/>
          </p:nvSpPr>
          <p:spPr>
            <a:xfrm>
              <a:off x="2831885" y="1050114"/>
              <a:ext cx="3868615" cy="8159261"/>
            </a:xfrm>
            <a:prstGeom prst="roundRect">
              <a:avLst>
                <a:gd name="adj" fmla="val 13394"/>
              </a:avLst>
            </a:prstGeom>
            <a:solidFill>
              <a:schemeClr val="bg2">
                <a:lumMod val="25000"/>
              </a:schemeClr>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6" name="Rectangle: Rounded Corners 15"/>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7" name="Oval 16"/>
            <p:cNvSpPr/>
            <p:nvPr userDrawn="1"/>
          </p:nvSpPr>
          <p:spPr>
            <a:xfrm>
              <a:off x="4348798" y="1694059"/>
              <a:ext cx="95103" cy="951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8" name="Rectangle: Rounded Corners 17"/>
            <p:cNvSpPr/>
            <p:nvPr userDrawn="1"/>
          </p:nvSpPr>
          <p:spPr>
            <a:xfrm flipV="1">
              <a:off x="4538816" y="1701266"/>
              <a:ext cx="644770" cy="8108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9" name="Oval 18"/>
            <p:cNvSpPr/>
            <p:nvPr userDrawn="1"/>
          </p:nvSpPr>
          <p:spPr>
            <a:xfrm>
              <a:off x="4699591" y="1373161"/>
              <a:ext cx="133203" cy="1332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0" name="Oval 19"/>
            <p:cNvSpPr/>
            <p:nvPr userDrawn="1"/>
          </p:nvSpPr>
          <p:spPr>
            <a:xfrm>
              <a:off x="4420522" y="8297836"/>
              <a:ext cx="691341" cy="69134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grpSp>
      <p:grpSp>
        <p:nvGrpSpPr>
          <p:cNvPr id="5" name="Group 4"/>
          <p:cNvGrpSpPr/>
          <p:nvPr userDrawn="1"/>
        </p:nvGrpSpPr>
        <p:grpSpPr>
          <a:xfrm>
            <a:off x="2389873" y="984949"/>
            <a:ext cx="6033611" cy="3448073"/>
            <a:chOff x="1320800" y="1790165"/>
            <a:chExt cx="10669666" cy="6096534"/>
          </a:xfrm>
        </p:grpSpPr>
        <p:sp>
          <p:nvSpPr>
            <p:cNvPr id="6" name="Rectangle: Rounded Corners 5"/>
            <p:cNvSpPr/>
            <p:nvPr/>
          </p:nvSpPr>
          <p:spPr>
            <a:xfrm>
              <a:off x="2342657" y="1790165"/>
              <a:ext cx="8635566" cy="6071101"/>
            </a:xfrm>
            <a:prstGeom prst="roundRect">
              <a:avLst>
                <a:gd name="adj" fmla="val 4479"/>
              </a:avLst>
            </a:prstGeom>
            <a:solidFill>
              <a:schemeClr val="bg2">
                <a:lumMod val="25000"/>
              </a:schemeClr>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Freeform: Shape 6"/>
            <p:cNvSpPr/>
            <p:nvPr/>
          </p:nvSpPr>
          <p:spPr>
            <a:xfrm>
              <a:off x="1321705" y="7765770"/>
              <a:ext cx="10667856" cy="120929"/>
            </a:xfrm>
            <a:custGeom>
              <a:avLst/>
              <a:gdLst>
                <a:gd name="connsiteX0" fmla="*/ 0 w 12407609"/>
                <a:gd name="connsiteY0" fmla="*/ 0 h 140651"/>
                <a:gd name="connsiteX1" fmla="*/ 54798 w 12407609"/>
                <a:gd name="connsiteY1" fmla="*/ 2767 h 140651"/>
                <a:gd name="connsiteX2" fmla="*/ 12407609 w 12407609"/>
                <a:gd name="connsiteY2" fmla="*/ 2767 h 140651"/>
                <a:gd name="connsiteX3" fmla="*/ 12326342 w 12407609"/>
                <a:gd name="connsiteY3" fmla="*/ 41916 h 140651"/>
                <a:gd name="connsiteX4" fmla="*/ 11837287 w 12407609"/>
                <a:gd name="connsiteY4" fmla="*/ 140651 h 140651"/>
                <a:gd name="connsiteX5" fmla="*/ 576066 w 12407609"/>
                <a:gd name="connsiteY5" fmla="*/ 140651 h 140651"/>
                <a:gd name="connsiteX6" fmla="*/ 87012 w 12407609"/>
                <a:gd name="connsiteY6" fmla="*/ 41916 h 14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7609" h="140651">
                  <a:moveTo>
                    <a:pt x="0" y="0"/>
                  </a:moveTo>
                  <a:lnTo>
                    <a:pt x="54798" y="2767"/>
                  </a:lnTo>
                  <a:lnTo>
                    <a:pt x="12407609" y="2767"/>
                  </a:lnTo>
                  <a:lnTo>
                    <a:pt x="12326342" y="41916"/>
                  </a:lnTo>
                  <a:cubicBezTo>
                    <a:pt x="12176026" y="105494"/>
                    <a:pt x="12010762" y="140651"/>
                    <a:pt x="11837287" y="140651"/>
                  </a:cubicBezTo>
                  <a:lnTo>
                    <a:pt x="576066" y="140651"/>
                  </a:lnTo>
                  <a:cubicBezTo>
                    <a:pt x="402591" y="140651"/>
                    <a:pt x="237327" y="105494"/>
                    <a:pt x="87012" y="41916"/>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8" name="Rectangle: Rounded Corners 7"/>
            <p:cNvSpPr/>
            <p:nvPr/>
          </p:nvSpPr>
          <p:spPr>
            <a:xfrm>
              <a:off x="1320800" y="7666147"/>
              <a:ext cx="10669666" cy="102001"/>
            </a:xfrm>
            <a:prstGeom prst="roundRect">
              <a:avLst/>
            </a:prstGeom>
            <a:solidFill>
              <a:srgbClr val="B2B2B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Freeform: Shape 8"/>
            <p:cNvSpPr/>
            <p:nvPr/>
          </p:nvSpPr>
          <p:spPr>
            <a:xfrm>
              <a:off x="5830616" y="7666148"/>
              <a:ext cx="1650037" cy="71543"/>
            </a:xfrm>
            <a:custGeom>
              <a:avLst/>
              <a:gdLst>
                <a:gd name="connsiteX0" fmla="*/ 0 w 1919131"/>
                <a:gd name="connsiteY0" fmla="*/ 0 h 83211"/>
                <a:gd name="connsiteX1" fmla="*/ 1919131 w 1919131"/>
                <a:gd name="connsiteY1" fmla="*/ 0 h 83211"/>
                <a:gd name="connsiteX2" fmla="*/ 1916033 w 1919131"/>
                <a:gd name="connsiteY2" fmla="*/ 15344 h 83211"/>
                <a:gd name="connsiteX3" fmla="*/ 1813646 w 1919131"/>
                <a:gd name="connsiteY3" fmla="*/ 83211 h 83211"/>
                <a:gd name="connsiteX4" fmla="*/ 105484 w 1919131"/>
                <a:gd name="connsiteY4" fmla="*/ 83211 h 83211"/>
                <a:gd name="connsiteX5" fmla="*/ 3098 w 1919131"/>
                <a:gd name="connsiteY5" fmla="*/ 15344 h 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131" h="83211">
                  <a:moveTo>
                    <a:pt x="0" y="0"/>
                  </a:moveTo>
                  <a:lnTo>
                    <a:pt x="1919131" y="0"/>
                  </a:lnTo>
                  <a:lnTo>
                    <a:pt x="1916033" y="15344"/>
                  </a:lnTo>
                  <a:cubicBezTo>
                    <a:pt x="1899164" y="55227"/>
                    <a:pt x="1859673" y="83211"/>
                    <a:pt x="1813646" y="83211"/>
                  </a:cubicBezTo>
                  <a:lnTo>
                    <a:pt x="105484" y="83211"/>
                  </a:lnTo>
                  <a:cubicBezTo>
                    <a:pt x="59458" y="83211"/>
                    <a:pt x="19967" y="55227"/>
                    <a:pt x="3098" y="15344"/>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 name="Rectangle: Rounded Corners 9"/>
            <p:cNvSpPr/>
            <p:nvPr/>
          </p:nvSpPr>
          <p:spPr>
            <a:xfrm>
              <a:off x="2654660" y="2200716"/>
              <a:ext cx="8019384" cy="5003836"/>
            </a:xfrm>
            <a:prstGeom prst="roundRect">
              <a:avLst>
                <a:gd name="adj" fmla="val 595"/>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grpSp>
      <p:sp>
        <p:nvSpPr>
          <p:cNvPr id="11" name="Picture Placeholder 6"/>
          <p:cNvSpPr>
            <a:spLocks noGrp="1"/>
          </p:cNvSpPr>
          <p:nvPr>
            <p:ph type="pic" sz="quarter" idx="15"/>
          </p:nvPr>
        </p:nvSpPr>
        <p:spPr>
          <a:xfrm>
            <a:off x="3162300" y="1240598"/>
            <a:ext cx="4516757" cy="2806616"/>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21" name="Picture Placeholder 6"/>
          <p:cNvSpPr>
            <a:spLocks noGrp="1"/>
          </p:cNvSpPr>
          <p:nvPr>
            <p:ph type="pic" sz="quarter" idx="16"/>
          </p:nvPr>
        </p:nvSpPr>
        <p:spPr>
          <a:xfrm>
            <a:off x="8019854" y="1890798"/>
            <a:ext cx="1160573" cy="2105748"/>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22" name="Title 1"/>
          <p:cNvSpPr>
            <a:spLocks noGrp="1"/>
          </p:cNvSpPr>
          <p:nvPr>
            <p:ph type="title" hasCustomPrompt="1"/>
          </p:nvPr>
        </p:nvSpPr>
        <p:spPr>
          <a:xfrm>
            <a:off x="935567" y="4805946"/>
            <a:ext cx="3816350" cy="1089529"/>
          </a:xfrm>
        </p:spPr>
        <p:txBody>
          <a:bodyPr anchor="ctr">
            <a:spAutoFit/>
          </a:bodyPr>
          <a:lstStyle>
            <a:lvl1pPr algn="r">
              <a:defRPr/>
            </a:lvl1pPr>
          </a:lstStyle>
          <a:p>
            <a:r>
              <a:rPr kumimoji="1" lang="en-US" altLang="ja-JP" dirty="0"/>
              <a:t>Slide title (Arial Bold, 54 point)</a:t>
            </a:r>
            <a:endParaRPr kumimoji="1" lang="ja-JP" altLang="en-US" dirty="0"/>
          </a:p>
        </p:txBody>
      </p:sp>
      <p:sp>
        <p:nvSpPr>
          <p:cNvPr id="23" name="Text Placeholder 5"/>
          <p:cNvSpPr>
            <a:spLocks noGrp="1"/>
          </p:cNvSpPr>
          <p:nvPr>
            <p:ph type="body" sz="quarter" idx="12" hasCustomPrompt="1"/>
          </p:nvPr>
        </p:nvSpPr>
        <p:spPr>
          <a:xfrm>
            <a:off x="5052646" y="5153659"/>
            <a:ext cx="5124287" cy="387735"/>
          </a:xfrm>
          <a:prstGeom prst="rect">
            <a:avLst/>
          </a:prstGeom>
        </p:spPr>
        <p:txBody>
          <a:bodyPr anchor="ctr">
            <a:spAutoFit/>
          </a:bodyPr>
          <a:lstStyle>
            <a:lvl1pPr marL="0" indent="0" algn="just">
              <a:spcBef>
                <a:spcPts val="0"/>
              </a:spcBef>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374988768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laptop 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10212" r="35458"/>
          <a:stretch/>
        </p:blipFill>
        <p:spPr>
          <a:xfrm>
            <a:off x="4751917" y="0"/>
            <a:ext cx="7440083" cy="5919159"/>
          </a:xfrm>
          <a:prstGeom prst="rect">
            <a:avLst/>
          </a:prstGeom>
        </p:spPr>
      </p:pic>
      <p:sp>
        <p:nvSpPr>
          <p:cNvPr id="3" name="Content Placeholder 2">
            <a:extLst>
              <a:ext uri="{FF2B5EF4-FFF2-40B4-BE49-F238E27FC236}">
                <a16:creationId xmlns:a16="http://schemas.microsoft.com/office/drawing/2014/main" id="{A81C125A-5A75-B646-A832-D2E0B2C1E3D9}"/>
              </a:ext>
            </a:extLst>
          </p:cNvPr>
          <p:cNvSpPr>
            <a:spLocks noGrp="1"/>
          </p:cNvSpPr>
          <p:nvPr>
            <p:ph sz="quarter" idx="16" hasCustomPrompt="1"/>
          </p:nvPr>
        </p:nvSpPr>
        <p:spPr>
          <a:xfrm>
            <a:off x="6212417" y="0"/>
            <a:ext cx="5979583" cy="5144294"/>
          </a:xfrm>
          <a:solidFill>
            <a:schemeClr val="bg1"/>
          </a:solidFill>
        </p:spPr>
        <p:txBody>
          <a:bodyPr/>
          <a:lstStyle/>
          <a:p>
            <a:pPr lvl="0"/>
            <a:r>
              <a:rPr lang="en-US" dirty="0"/>
              <a:t>Click to add picture, chart, etc.</a:t>
            </a:r>
          </a:p>
        </p:txBody>
      </p:sp>
      <p:sp>
        <p:nvSpPr>
          <p:cNvPr id="15" name="Title 1"/>
          <p:cNvSpPr>
            <a:spLocks noGrp="1"/>
          </p:cNvSpPr>
          <p:nvPr>
            <p:ph type="title" hasCustomPrompt="1"/>
          </p:nvPr>
        </p:nvSpPr>
        <p:spPr>
          <a:xfrm>
            <a:off x="935568" y="1777065"/>
            <a:ext cx="3407833" cy="1588127"/>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16" name="Text Placeholder 5"/>
          <p:cNvSpPr>
            <a:spLocks noGrp="1"/>
          </p:cNvSpPr>
          <p:nvPr>
            <p:ph type="body" sz="quarter" idx="12" hasCustomPrompt="1"/>
          </p:nvPr>
        </p:nvSpPr>
        <p:spPr>
          <a:xfrm>
            <a:off x="948267" y="3574544"/>
            <a:ext cx="3395133" cy="387735"/>
          </a:xfrm>
          <a:prstGeom prst="rect">
            <a:avLst/>
          </a:prstGeom>
        </p:spPr>
        <p:txBody>
          <a:bodyPr anchor="t">
            <a:spAutoFit/>
          </a:bodyPr>
          <a:lstStyle>
            <a:lvl1pPr marL="0" indent="0" algn="just">
              <a:spcBef>
                <a:spcPts val="0"/>
              </a:spcBef>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50827930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Flow en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45217D-F110-5D4B-9BCB-96106F916CFB}"/>
              </a:ext>
            </a:extLst>
          </p:cNvPr>
          <p:cNvSpPr>
            <a:spLocks noGrp="1"/>
          </p:cNvSpPr>
          <p:nvPr>
            <p:ph sz="quarter" idx="16" hasCustomPrompt="1"/>
          </p:nvPr>
        </p:nvSpPr>
        <p:spPr>
          <a:xfrm>
            <a:off x="6096000" y="932536"/>
            <a:ext cx="5160433" cy="4992928"/>
          </a:xfrm>
        </p:spPr>
        <p:txBody>
          <a:bodyPr/>
          <a:lstStyle/>
          <a:p>
            <a:pPr lvl="0"/>
            <a:r>
              <a:rPr lang="en-US" dirty="0"/>
              <a:t>Click to add picture, chart, etc.</a:t>
            </a:r>
          </a:p>
        </p:txBody>
      </p:sp>
      <p:sp>
        <p:nvSpPr>
          <p:cNvPr id="23" name="Title 1"/>
          <p:cNvSpPr>
            <a:spLocks noGrp="1"/>
          </p:cNvSpPr>
          <p:nvPr>
            <p:ph type="title" hasCustomPrompt="1"/>
          </p:nvPr>
        </p:nvSpPr>
        <p:spPr>
          <a:xfrm>
            <a:off x="935568" y="1777065"/>
            <a:ext cx="3407833" cy="1588127"/>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24" name="Text Placeholder 5"/>
          <p:cNvSpPr>
            <a:spLocks noGrp="1"/>
          </p:cNvSpPr>
          <p:nvPr>
            <p:ph type="body" sz="quarter" idx="12" hasCustomPrompt="1"/>
          </p:nvPr>
        </p:nvSpPr>
        <p:spPr>
          <a:xfrm>
            <a:off x="948267" y="3574544"/>
            <a:ext cx="3395133" cy="387735"/>
          </a:xfrm>
          <a:prstGeom prst="rect">
            <a:avLst/>
          </a:prstGeom>
        </p:spPr>
        <p:txBody>
          <a:bodyPr anchor="t">
            <a:spAutoFit/>
          </a:bodyPr>
          <a:lstStyle>
            <a:lvl1pPr marL="0" indent="0" algn="just">
              <a:spcBef>
                <a:spcPts val="0"/>
              </a:spcBef>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293091337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4" name="Title 1"/>
          <p:cNvSpPr>
            <a:spLocks noGrp="1"/>
          </p:cNvSpPr>
          <p:nvPr>
            <p:ph type="title" hasCustomPrompt="1"/>
          </p:nvPr>
        </p:nvSpPr>
        <p:spPr>
          <a:xfrm>
            <a:off x="935567" y="3239796"/>
            <a:ext cx="10320867" cy="590931"/>
          </a:xfrm>
        </p:spPr>
        <p:txBody>
          <a:bodyPr anchor="b">
            <a:spAutoFit/>
          </a:bodyPr>
          <a:lstStyle>
            <a:lvl1pPr algn="ctr">
              <a:defRPr sz="3600" spc="0">
                <a:solidFill>
                  <a:schemeClr val="bg1"/>
                </a:solidFill>
              </a:defRPr>
            </a:lvl1pPr>
          </a:lstStyle>
          <a:p>
            <a:r>
              <a:rPr kumimoji="1" lang="en-US" altLang="ja-JP" dirty="0"/>
              <a:t>Slide title (Arial Bold, 54 point)</a:t>
            </a:r>
            <a:endParaRPr kumimoji="1" lang="ja-JP" altLang="en-US" dirty="0"/>
          </a:p>
        </p:txBody>
      </p:sp>
      <p:sp>
        <p:nvSpPr>
          <p:cNvPr id="5" name="Text Placeholder 5"/>
          <p:cNvSpPr>
            <a:spLocks noGrp="1"/>
          </p:cNvSpPr>
          <p:nvPr>
            <p:ph type="body" sz="quarter" idx="15" hasCustomPrompt="1"/>
          </p:nvPr>
        </p:nvSpPr>
        <p:spPr>
          <a:xfrm>
            <a:off x="2015068" y="3870325"/>
            <a:ext cx="8161866" cy="420564"/>
          </a:xfrm>
          <a:prstGeom prst="rect">
            <a:avLst/>
          </a:prstGeom>
        </p:spPr>
        <p:txBody>
          <a:bodyPr anchor="t">
            <a:spAutoFit/>
          </a:bodyPr>
          <a:lstStyle>
            <a:lvl1pPr marL="0" indent="0" algn="ctr">
              <a:lnSpc>
                <a:spcPct val="100000"/>
              </a:lnSpc>
              <a:spcBef>
                <a:spcPts val="0"/>
              </a:spcBef>
              <a:buFontTx/>
              <a:buNone/>
              <a:defRPr sz="2133">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6" name="Text Placeholder 5"/>
          <p:cNvSpPr>
            <a:spLocks noGrp="1"/>
          </p:cNvSpPr>
          <p:nvPr>
            <p:ph type="body" sz="quarter" idx="16" hasCustomPrompt="1"/>
          </p:nvPr>
        </p:nvSpPr>
        <p:spPr>
          <a:xfrm>
            <a:off x="2015068" y="6127235"/>
            <a:ext cx="8161866" cy="426976"/>
          </a:xfrm>
          <a:prstGeom prst="rect">
            <a:avLst/>
          </a:prstGeom>
        </p:spPr>
        <p:txBody>
          <a:bodyPr anchor="b">
            <a:spAutoFit/>
          </a:bodyPr>
          <a:lstStyle>
            <a:lvl1pPr marL="0" indent="0" algn="ctr">
              <a:lnSpc>
                <a:spcPct val="130000"/>
              </a:lnSpc>
              <a:spcBef>
                <a:spcPts val="0"/>
              </a:spcBef>
              <a:buFontTx/>
              <a:buNone/>
              <a:defRPr sz="1867">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29060453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3" name="Text Placeholder 5"/>
          <p:cNvSpPr>
            <a:spLocks noGrp="1"/>
          </p:cNvSpPr>
          <p:nvPr>
            <p:ph type="body" sz="quarter" idx="18" hasCustomPrompt="1"/>
          </p:nvPr>
        </p:nvSpPr>
        <p:spPr>
          <a:xfrm rot="18900000">
            <a:off x="426962" y="1440086"/>
            <a:ext cx="3977213" cy="3977826"/>
          </a:xfrm>
          <a:prstGeom prst="ellipse">
            <a:avLst/>
          </a:prstGeom>
          <a:solidFill>
            <a:schemeClr val="bg1">
              <a:lumMod val="95000"/>
            </a:schemeClr>
          </a:solidFill>
        </p:spPr>
        <p:txBody>
          <a:bodyPr anchor="b">
            <a:noAutofit/>
          </a:bodyPr>
          <a:lstStyle>
            <a:lvl1pPr marL="0" indent="0" algn="just">
              <a:lnSpc>
                <a:spcPct val="100000"/>
              </a:lnSpc>
              <a:spcBef>
                <a:spcPts val="0"/>
              </a:spcBef>
              <a:buFontTx/>
              <a:buNone/>
              <a:defRPr sz="1867">
                <a:solidFill>
                  <a:schemeClr val="tx2"/>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 </a:t>
            </a:r>
            <a:endParaRPr kumimoji="1" lang="ja-JP" altLang="en-US" dirty="0"/>
          </a:p>
        </p:txBody>
      </p:sp>
      <p:sp>
        <p:nvSpPr>
          <p:cNvPr id="6" name="Title 1"/>
          <p:cNvSpPr>
            <a:spLocks noGrp="1"/>
          </p:cNvSpPr>
          <p:nvPr>
            <p:ph type="title" hasCustomPrompt="1"/>
          </p:nvPr>
        </p:nvSpPr>
        <p:spPr>
          <a:xfrm>
            <a:off x="942622" y="2090329"/>
            <a:ext cx="2945889" cy="1588127"/>
          </a:xfrm>
        </p:spPr>
        <p:txBody>
          <a:bodyPr anchor="b">
            <a:spAutoFit/>
          </a:bodyPr>
          <a:lstStyle>
            <a:lvl1pPr algn="ctr">
              <a:defRPr sz="3600" spc="0">
                <a:solidFill>
                  <a:schemeClr val="bg1"/>
                </a:solidFill>
              </a:defRPr>
            </a:lvl1pPr>
          </a:lstStyle>
          <a:p>
            <a:r>
              <a:rPr kumimoji="1" lang="en-US" altLang="ja-JP" dirty="0"/>
              <a:t>Slide title (Arial Bold, 54 point)</a:t>
            </a:r>
            <a:endParaRPr kumimoji="1" lang="ja-JP" altLang="en-US" dirty="0"/>
          </a:p>
        </p:txBody>
      </p:sp>
      <p:sp>
        <p:nvSpPr>
          <p:cNvPr id="7" name="Text Placeholder 5"/>
          <p:cNvSpPr>
            <a:spLocks noGrp="1"/>
          </p:cNvSpPr>
          <p:nvPr>
            <p:ph type="body" sz="quarter" idx="15" hasCustomPrompt="1"/>
          </p:nvPr>
        </p:nvSpPr>
        <p:spPr>
          <a:xfrm>
            <a:off x="942623" y="3722460"/>
            <a:ext cx="2945889" cy="379656"/>
          </a:xfrm>
          <a:prstGeom prst="rect">
            <a:avLst/>
          </a:prstGeom>
        </p:spPr>
        <p:txBody>
          <a:bodyPr anchor="t">
            <a:spAutoFit/>
          </a:bodyPr>
          <a:lstStyle>
            <a:lvl1pPr marL="0" indent="0" algn="ctr">
              <a:lnSpc>
                <a:spcPct val="100000"/>
              </a:lnSpc>
              <a:spcBef>
                <a:spcPts val="0"/>
              </a:spcBef>
              <a:buFontTx/>
              <a:buNone/>
              <a:defRPr sz="1867">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(Arial, 28 point)</a:t>
            </a:r>
            <a:endParaRPr kumimoji="1" lang="ja-JP" altLang="en-US" dirty="0"/>
          </a:p>
        </p:txBody>
      </p:sp>
      <p:sp>
        <p:nvSpPr>
          <p:cNvPr id="4" name="Text Placeholder 3">
            <a:extLst>
              <a:ext uri="{FF2B5EF4-FFF2-40B4-BE49-F238E27FC236}">
                <a16:creationId xmlns:a16="http://schemas.microsoft.com/office/drawing/2014/main" id="{2044C2AF-18C5-4E4B-A174-6726235A2FA0}"/>
              </a:ext>
            </a:extLst>
          </p:cNvPr>
          <p:cNvSpPr>
            <a:spLocks noGrp="1"/>
          </p:cNvSpPr>
          <p:nvPr>
            <p:ph type="body" sz="quarter" idx="19"/>
          </p:nvPr>
        </p:nvSpPr>
        <p:spPr>
          <a:xfrm>
            <a:off x="4842119" y="926184"/>
            <a:ext cx="6997700" cy="135421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53510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5" name="Text Placeholder 5"/>
          <p:cNvSpPr>
            <a:spLocks noGrp="1"/>
          </p:cNvSpPr>
          <p:nvPr>
            <p:ph type="body" sz="quarter" idx="18" hasCustomPrompt="1"/>
          </p:nvPr>
        </p:nvSpPr>
        <p:spPr>
          <a:xfrm rot="18900000">
            <a:off x="981785" y="1544811"/>
            <a:ext cx="3766736" cy="3767317"/>
          </a:xfrm>
          <a:prstGeom prst="ellipse">
            <a:avLst/>
          </a:prstGeom>
          <a:solidFill>
            <a:schemeClr val="tx1">
              <a:alpha val="20000"/>
            </a:schemeClr>
          </a:solidFill>
        </p:spPr>
        <p:txBody>
          <a:bodyPr anchor="b">
            <a:noAutofit/>
          </a:bodyPr>
          <a:lstStyle>
            <a:lvl1pPr marL="0" indent="0" algn="just">
              <a:lnSpc>
                <a:spcPct val="100000"/>
              </a:lnSpc>
              <a:spcBef>
                <a:spcPts val="0"/>
              </a:spcBef>
              <a:buFontTx/>
              <a:buNone/>
              <a:defRPr sz="1867">
                <a:solidFill>
                  <a:schemeClr val="tx2"/>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 </a:t>
            </a:r>
            <a:endParaRPr kumimoji="1" lang="ja-JP" altLang="en-US" dirty="0"/>
          </a:p>
        </p:txBody>
      </p:sp>
      <p:sp>
        <p:nvSpPr>
          <p:cNvPr id="7" name="Title 1"/>
          <p:cNvSpPr>
            <a:spLocks noGrp="1"/>
          </p:cNvSpPr>
          <p:nvPr>
            <p:ph type="title" hasCustomPrompt="1"/>
          </p:nvPr>
        </p:nvSpPr>
        <p:spPr>
          <a:xfrm>
            <a:off x="1539724" y="2634407"/>
            <a:ext cx="2650858" cy="1588127"/>
          </a:xfrm>
        </p:spPr>
        <p:txBody>
          <a:bodyPr anchor="ctr">
            <a:spAutoFit/>
          </a:bodyPr>
          <a:lstStyle>
            <a:lvl1pPr algn="ctr">
              <a:defRPr sz="3600">
                <a:solidFill>
                  <a:schemeClr val="bg1"/>
                </a:solidFill>
              </a:defRPr>
            </a:lvl1pPr>
          </a:lstStyle>
          <a:p>
            <a:r>
              <a:rPr kumimoji="1" lang="en-US" altLang="ja-JP" dirty="0"/>
              <a:t>Slide title (Arial Bold, 54 point)</a:t>
            </a:r>
            <a:endParaRPr kumimoji="1" lang="ja-JP" altLang="en-US" dirty="0"/>
          </a:p>
        </p:txBody>
      </p:sp>
    </p:spTree>
    <p:extLst>
      <p:ext uri="{BB962C8B-B14F-4D97-AF65-F5344CB8AC3E}">
        <p14:creationId xmlns:p14="http://schemas.microsoft.com/office/powerpoint/2010/main" val="173895585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Text Placeholder 5">
            <a:extLst>
              <a:ext uri="{FF2B5EF4-FFF2-40B4-BE49-F238E27FC236}">
                <a16:creationId xmlns:a16="http://schemas.microsoft.com/office/drawing/2014/main" id="{8B697F68-67F3-8B44-9CDC-92D84E72059D}"/>
              </a:ext>
            </a:extLst>
          </p:cNvPr>
          <p:cNvSpPr>
            <a:spLocks noGrp="1"/>
          </p:cNvSpPr>
          <p:nvPr>
            <p:ph type="body" sz="quarter" idx="19" hasCustomPrompt="1"/>
          </p:nvPr>
        </p:nvSpPr>
        <p:spPr>
          <a:xfrm rot="18900000">
            <a:off x="7467929" y="1544811"/>
            <a:ext cx="3766736" cy="3767317"/>
          </a:xfrm>
          <a:prstGeom prst="ellipse">
            <a:avLst/>
          </a:prstGeom>
          <a:solidFill>
            <a:schemeClr val="tx1">
              <a:alpha val="20000"/>
            </a:schemeClr>
          </a:solidFill>
        </p:spPr>
        <p:txBody>
          <a:bodyPr anchor="b">
            <a:noAutofit/>
          </a:bodyPr>
          <a:lstStyle>
            <a:lvl1pPr marL="0" indent="0" algn="just">
              <a:lnSpc>
                <a:spcPct val="100000"/>
              </a:lnSpc>
              <a:spcBef>
                <a:spcPts val="0"/>
              </a:spcBef>
              <a:buFontTx/>
              <a:buNone/>
              <a:defRPr sz="1867">
                <a:solidFill>
                  <a:schemeClr val="tx2"/>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 </a:t>
            </a:r>
            <a:endParaRPr kumimoji="1" lang="ja-JP" altLang="en-US" dirty="0"/>
          </a:p>
        </p:txBody>
      </p:sp>
      <p:sp>
        <p:nvSpPr>
          <p:cNvPr id="7" name="Title 1"/>
          <p:cNvSpPr>
            <a:spLocks noGrp="1"/>
          </p:cNvSpPr>
          <p:nvPr>
            <p:ph type="title" hasCustomPrompt="1"/>
          </p:nvPr>
        </p:nvSpPr>
        <p:spPr>
          <a:xfrm>
            <a:off x="8001419" y="2634407"/>
            <a:ext cx="2650858" cy="1588127"/>
          </a:xfrm>
        </p:spPr>
        <p:txBody>
          <a:bodyPr anchor="ctr">
            <a:spAutoFit/>
          </a:bodyPr>
          <a:lstStyle>
            <a:lvl1pPr algn="ctr">
              <a:defRPr sz="3600">
                <a:solidFill>
                  <a:schemeClr val="bg1"/>
                </a:solidFill>
              </a:defRPr>
            </a:lvl1pPr>
          </a:lstStyle>
          <a:p>
            <a:r>
              <a:rPr kumimoji="1" lang="en-US" altLang="ja-JP" dirty="0"/>
              <a:t>Slide title (Arial Bold, 54 point)</a:t>
            </a:r>
            <a:endParaRPr kumimoji="1" lang="ja-JP" altLang="en-US" dirty="0"/>
          </a:p>
        </p:txBody>
      </p:sp>
    </p:spTree>
    <p:extLst>
      <p:ext uri="{BB962C8B-B14F-4D97-AF65-F5344CB8AC3E}">
        <p14:creationId xmlns:p14="http://schemas.microsoft.com/office/powerpoint/2010/main" val="362977545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Fullscreen image and text 1">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8" name="Title 1"/>
          <p:cNvSpPr>
            <a:spLocks noGrp="1"/>
          </p:cNvSpPr>
          <p:nvPr>
            <p:ph type="title" hasCustomPrompt="1"/>
          </p:nvPr>
        </p:nvSpPr>
        <p:spPr>
          <a:xfrm>
            <a:off x="935567" y="2883706"/>
            <a:ext cx="3805767" cy="1089529"/>
          </a:xfrm>
        </p:spPr>
        <p:txBody>
          <a:bodyPr anchor="ctr">
            <a:spAutoFit/>
          </a:bodyPr>
          <a:lstStyle>
            <a:lvl1pPr algn="ctr">
              <a:defRPr>
                <a:solidFill>
                  <a:schemeClr val="tx1"/>
                </a:solidFill>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2" hasCustomPrompt="1"/>
          </p:nvPr>
        </p:nvSpPr>
        <p:spPr>
          <a:xfrm>
            <a:off x="7450667" y="3235133"/>
            <a:ext cx="3805767" cy="387735"/>
          </a:xfrm>
          <a:prstGeom prst="rect">
            <a:avLst/>
          </a:prstGeom>
        </p:spPr>
        <p:txBody>
          <a:bodyPr anchor="ctr">
            <a:spAutoFit/>
          </a:bodyPr>
          <a:lstStyle>
            <a:lvl1pPr marL="0" indent="0" algn="just">
              <a:spcBef>
                <a:spcPts val="0"/>
              </a:spcBef>
              <a:buFontTx/>
              <a:buNone/>
              <a:defRPr>
                <a:solidFill>
                  <a:schemeClr val="tx2"/>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168951874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Fullscreen image and text 2">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7C9DB73-B1E0-E341-8D50-872583200C29}"/>
              </a:ext>
            </a:extLst>
          </p:cNvPr>
          <p:cNvSpPr>
            <a:spLocks noGrp="1"/>
          </p:cNvSpPr>
          <p:nvPr>
            <p:ph sz="quarter" idx="14" hasCustomPrompt="1"/>
          </p:nvPr>
        </p:nvSpPr>
        <p:spPr>
          <a:xfrm>
            <a:off x="0" y="0"/>
            <a:ext cx="12192000" cy="6858000"/>
          </a:xfrm>
        </p:spPr>
        <p:txBody>
          <a:bodyPr/>
          <a:lstStyle/>
          <a:p>
            <a:pPr lvl="0"/>
            <a:r>
              <a:rPr lang="en-US" dirty="0"/>
              <a:t>Click to add picture, chart, etc.</a:t>
            </a:r>
          </a:p>
        </p:txBody>
      </p:sp>
      <p:sp>
        <p:nvSpPr>
          <p:cNvPr id="8" name="Title 1"/>
          <p:cNvSpPr>
            <a:spLocks noGrp="1"/>
          </p:cNvSpPr>
          <p:nvPr>
            <p:ph type="title" hasCustomPrompt="1"/>
          </p:nvPr>
        </p:nvSpPr>
        <p:spPr>
          <a:xfrm>
            <a:off x="6096000" y="1029884"/>
            <a:ext cx="5160434" cy="1089529"/>
          </a:xfrm>
        </p:spPr>
        <p:txBody>
          <a:bodyPr anchor="b">
            <a:spAutoFit/>
          </a:bodyPr>
          <a:lstStyle>
            <a:lvl1pPr algn="r">
              <a:defRPr>
                <a:solidFill>
                  <a:schemeClr val="bg1"/>
                </a:solidFill>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2" hasCustomPrompt="1"/>
          </p:nvPr>
        </p:nvSpPr>
        <p:spPr>
          <a:xfrm>
            <a:off x="6096001" y="2119413"/>
            <a:ext cx="5160433" cy="387735"/>
          </a:xfrm>
          <a:prstGeom prst="rect">
            <a:avLst/>
          </a:prstGeom>
        </p:spPr>
        <p:txBody>
          <a:bodyPr anchor="t">
            <a:spAutoFit/>
          </a:bodyPr>
          <a:lstStyle>
            <a:lvl1pPr marL="0" indent="0" algn="r">
              <a:spcBef>
                <a:spcPts val="0"/>
              </a:spcBef>
              <a:buFontTx/>
              <a:buNone/>
              <a:defRPr>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366906616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Fullscreen image and text 3">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3" name="Text Placeholder 5"/>
          <p:cNvSpPr>
            <a:spLocks noGrp="1"/>
          </p:cNvSpPr>
          <p:nvPr>
            <p:ph type="body" sz="quarter" idx="16" hasCustomPrompt="1"/>
          </p:nvPr>
        </p:nvSpPr>
        <p:spPr>
          <a:xfrm rot="10800000">
            <a:off x="-2" y="-4"/>
            <a:ext cx="12192002" cy="6858000"/>
          </a:xfrm>
          <a:prstGeom prst="rect">
            <a:avLst/>
          </a:prstGeom>
          <a:gradFill flip="none" rotWithShape="1">
            <a:gsLst>
              <a:gs pos="28000">
                <a:srgbClr val="80B3CD"/>
              </a:gs>
              <a:gs pos="0">
                <a:srgbClr val="00679B"/>
              </a:gs>
              <a:gs pos="63000">
                <a:schemeClr val="bg1">
                  <a:alpha val="0"/>
                </a:schemeClr>
              </a:gs>
            </a:gsLst>
            <a:lin ang="12000000" scaled="0"/>
            <a:tileRect/>
          </a:gradFill>
        </p:spPr>
        <p:txBody>
          <a:bodyPr anchor="t"/>
          <a:lstStyle>
            <a:lvl1pPr marL="0" indent="0" algn="just">
              <a:spcBef>
                <a:spcPts val="0"/>
              </a:spcBef>
              <a:buFontTx/>
              <a:buNone/>
              <a:defRPr>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 </a:t>
            </a:r>
            <a:endParaRPr kumimoji="1" lang="ja-JP" altLang="en-US" dirty="0"/>
          </a:p>
        </p:txBody>
      </p:sp>
      <p:sp>
        <p:nvSpPr>
          <p:cNvPr id="5" name="Title 1"/>
          <p:cNvSpPr>
            <a:spLocks noGrp="1"/>
          </p:cNvSpPr>
          <p:nvPr>
            <p:ph type="title" hasCustomPrompt="1"/>
          </p:nvPr>
        </p:nvSpPr>
        <p:spPr>
          <a:xfrm>
            <a:off x="935567" y="1741123"/>
            <a:ext cx="5624891" cy="1089529"/>
          </a:xfrm>
        </p:spPr>
        <p:txBody>
          <a:bodyPr anchor="b">
            <a:spAutoFit/>
          </a:bodyPr>
          <a:lstStyle>
            <a:lvl1pPr algn="l">
              <a:defRPr>
                <a:solidFill>
                  <a:schemeClr val="bg1"/>
                </a:solidFill>
              </a:defRPr>
            </a:lvl1pPr>
          </a:lstStyle>
          <a:p>
            <a:r>
              <a:rPr kumimoji="1" lang="en-US" altLang="ja-JP" dirty="0"/>
              <a:t>Slide title (Arial Bold, 54 point)</a:t>
            </a:r>
            <a:endParaRPr kumimoji="1" lang="ja-JP" altLang="en-US" dirty="0"/>
          </a:p>
        </p:txBody>
      </p:sp>
      <p:sp>
        <p:nvSpPr>
          <p:cNvPr id="6" name="Text Placeholder 5"/>
          <p:cNvSpPr>
            <a:spLocks noGrp="1"/>
          </p:cNvSpPr>
          <p:nvPr>
            <p:ph type="body" sz="quarter" idx="12" hasCustomPrompt="1"/>
          </p:nvPr>
        </p:nvSpPr>
        <p:spPr>
          <a:xfrm>
            <a:off x="948267" y="3009856"/>
            <a:ext cx="3570515" cy="387735"/>
          </a:xfrm>
          <a:prstGeom prst="rect">
            <a:avLst/>
          </a:prstGeom>
        </p:spPr>
        <p:txBody>
          <a:bodyPr anchor="t">
            <a:spAutoFit/>
          </a:bodyPr>
          <a:lstStyle>
            <a:lvl1pPr marL="0" indent="0" algn="just">
              <a:spcBef>
                <a:spcPts val="0"/>
              </a:spcBef>
              <a:buFontTx/>
              <a:buNone/>
              <a:defRPr>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5719403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text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5067" y="2634937"/>
            <a:ext cx="3183467" cy="1588127"/>
          </a:xfrm>
        </p:spPr>
        <p:txBody>
          <a:bodyPr anchor="ctr">
            <a:spAutoFit/>
          </a:bodyPr>
          <a:lstStyle>
            <a:lvl1pPr algn="r">
              <a:defRPr>
                <a:solidFill>
                  <a:schemeClr val="bg1"/>
                </a:solidFill>
              </a:defRPr>
            </a:lvl1pPr>
          </a:lstStyle>
          <a:p>
            <a:r>
              <a:rPr kumimoji="1" lang="en-US" altLang="ja-JP" dirty="0"/>
              <a:t>Slide title (Arial Bold, 54 point)</a:t>
            </a:r>
            <a:endParaRPr kumimoji="1" lang="ja-JP" altLang="en-US" dirty="0"/>
          </a:p>
        </p:txBody>
      </p:sp>
      <p:sp>
        <p:nvSpPr>
          <p:cNvPr id="8" name="Text Placeholder 5"/>
          <p:cNvSpPr>
            <a:spLocks noGrp="1"/>
          </p:cNvSpPr>
          <p:nvPr>
            <p:ph type="body" sz="quarter" idx="12" hasCustomPrompt="1"/>
          </p:nvPr>
        </p:nvSpPr>
        <p:spPr>
          <a:xfrm>
            <a:off x="5520268" y="3231980"/>
            <a:ext cx="4656666" cy="387735"/>
          </a:xfrm>
          <a:prstGeom prst="rect">
            <a:avLst/>
          </a:prstGeom>
        </p:spPr>
        <p:txBody>
          <a:bodyPr anchor="ctr">
            <a:spAutoFit/>
          </a:bodyPr>
          <a:lstStyle>
            <a:lvl1pPr marL="190510" indent="-190510" algn="l">
              <a:spcBef>
                <a:spcPts val="1200"/>
              </a:spcBef>
              <a:buFont typeface="Arial Unicode MS" panose="020B0604020202020204" pitchFamily="34" charset="-128"/>
              <a:buChar char="∙"/>
              <a:defRPr>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187412392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Fullscreen image and text 4">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3" name="Text Placeholder 5"/>
          <p:cNvSpPr>
            <a:spLocks noGrp="1"/>
          </p:cNvSpPr>
          <p:nvPr>
            <p:ph type="body" sz="quarter" idx="16" hasCustomPrompt="1"/>
          </p:nvPr>
        </p:nvSpPr>
        <p:spPr>
          <a:xfrm rot="10800000">
            <a:off x="-7" y="3674208"/>
            <a:ext cx="12192001" cy="3183788"/>
          </a:xfrm>
          <a:prstGeom prst="rect">
            <a:avLst/>
          </a:prstGeom>
          <a:gradFill flip="none" rotWithShape="1">
            <a:gsLst>
              <a:gs pos="50000">
                <a:srgbClr val="80B3CD"/>
              </a:gs>
              <a:gs pos="0">
                <a:srgbClr val="00679B"/>
              </a:gs>
              <a:gs pos="100000">
                <a:schemeClr val="bg1">
                  <a:alpha val="0"/>
                </a:schemeClr>
              </a:gs>
            </a:gsLst>
            <a:lin ang="5400000" scaled="1"/>
            <a:tileRect/>
          </a:gradFill>
        </p:spPr>
        <p:txBody>
          <a:bodyPr anchor="t"/>
          <a:lstStyle>
            <a:lvl1pPr marL="0" indent="0" algn="just">
              <a:spcBef>
                <a:spcPts val="0"/>
              </a:spcBef>
              <a:buFontTx/>
              <a:buNone/>
              <a:defRPr>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 </a:t>
            </a:r>
            <a:endParaRPr kumimoji="1" lang="ja-JP" altLang="en-US" dirty="0"/>
          </a:p>
        </p:txBody>
      </p:sp>
      <p:sp>
        <p:nvSpPr>
          <p:cNvPr id="5" name="Title 1"/>
          <p:cNvSpPr>
            <a:spLocks noGrp="1"/>
          </p:cNvSpPr>
          <p:nvPr>
            <p:ph type="title" hasCustomPrompt="1"/>
          </p:nvPr>
        </p:nvSpPr>
        <p:spPr>
          <a:xfrm>
            <a:off x="2015067" y="5559941"/>
            <a:ext cx="8161867" cy="590931"/>
          </a:xfrm>
        </p:spPr>
        <p:txBody>
          <a:bodyPr anchor="b">
            <a:spAutoFit/>
          </a:bodyPr>
          <a:lstStyle>
            <a:lvl1pPr algn="ctr">
              <a:defRPr>
                <a:solidFill>
                  <a:schemeClr val="bg1"/>
                </a:solidFill>
              </a:defRPr>
            </a:lvl1pPr>
          </a:lstStyle>
          <a:p>
            <a:r>
              <a:rPr kumimoji="1" lang="en-US" altLang="ja-JP" dirty="0"/>
              <a:t>Slide title (Arial Bold, 54 point)</a:t>
            </a:r>
            <a:endParaRPr kumimoji="1" lang="ja-JP" altLang="en-US" dirty="0"/>
          </a:p>
        </p:txBody>
      </p:sp>
    </p:spTree>
    <p:extLst>
      <p:ext uri="{BB962C8B-B14F-4D97-AF65-F5344CB8AC3E}">
        <p14:creationId xmlns:p14="http://schemas.microsoft.com/office/powerpoint/2010/main" val="84346744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8499647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515600" cy="719139"/>
          </a:xfrm>
        </p:spPr>
        <p:txBody>
          <a:bodyPr>
            <a:normAutofit/>
          </a:bodyPr>
          <a:lstStyle>
            <a:lvl1pPr>
              <a:defRPr sz="4000" b="0">
                <a:solidFill>
                  <a:srgbClr val="00679B"/>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1509488"/>
            <a:ext cx="10515600" cy="4594907"/>
          </a:xfrm>
          <a:noFill/>
        </p:spPr>
        <p:txBody>
          <a:bodyPr/>
          <a:lstStyle>
            <a:lvl1pPr>
              <a:buClr>
                <a:srgbClr val="0099D7"/>
              </a:buClr>
              <a:defRPr>
                <a:solidFill>
                  <a:srgbClr val="000000"/>
                </a:solidFill>
                <a:latin typeface="Arial" panose="020B0604020202020204" pitchFamily="34" charset="0"/>
                <a:cs typeface="Arial" panose="020B0604020202020204" pitchFamily="34" charset="0"/>
              </a:defRPr>
            </a:lvl1pPr>
            <a:lvl2pPr>
              <a:buClr>
                <a:srgbClr val="0099D7"/>
              </a:buClr>
              <a:defRPr sz="2799">
                <a:solidFill>
                  <a:srgbClr val="000000"/>
                </a:solidFill>
                <a:latin typeface="Arial" panose="020B0604020202020204" pitchFamily="34" charset="0"/>
                <a:cs typeface="Arial" panose="020B0604020202020204" pitchFamily="34" charset="0"/>
              </a:defRPr>
            </a:lvl2pPr>
            <a:lvl3pPr>
              <a:buClr>
                <a:srgbClr val="0099D7"/>
              </a:buClr>
              <a:defRPr sz="2799">
                <a:solidFill>
                  <a:srgbClr val="000000"/>
                </a:solidFill>
                <a:latin typeface="Arial" panose="020B0604020202020204" pitchFamily="34" charset="0"/>
                <a:cs typeface="Arial" panose="020B0604020202020204" pitchFamily="34" charset="0"/>
              </a:defRPr>
            </a:lvl3pPr>
            <a:lvl4pPr>
              <a:buClr>
                <a:srgbClr val="0099D7"/>
              </a:buClr>
              <a:defRPr sz="2799">
                <a:solidFill>
                  <a:srgbClr val="000000"/>
                </a:solidFill>
                <a:latin typeface="Arial" panose="020B0604020202020204" pitchFamily="34" charset="0"/>
                <a:cs typeface="Arial" panose="020B0604020202020204" pitchFamily="34" charset="0"/>
              </a:defRPr>
            </a:lvl4pPr>
            <a:lvl5pPr>
              <a:buClr>
                <a:srgbClr val="0099D7"/>
              </a:buClr>
              <a:defRPr sz="2799">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00679B"/>
                </a:solidFill>
              </a:defRPr>
            </a:lvl1pPr>
          </a:lstStyle>
          <a:p>
            <a:fld id="{33BCEA5A-75DE-4A97-A7AA-30A273C30018}" type="datetimeFigureOut">
              <a:rPr lang="en-US" smtClean="0"/>
              <a:pPr/>
              <a:t>3/12/2024</a:t>
            </a:fld>
            <a:endParaRPr lang="en-US"/>
          </a:p>
        </p:txBody>
      </p:sp>
      <p:sp>
        <p:nvSpPr>
          <p:cNvPr id="5" name="Footer Placeholder 4"/>
          <p:cNvSpPr>
            <a:spLocks noGrp="1"/>
          </p:cNvSpPr>
          <p:nvPr>
            <p:ph type="ftr" sz="quarter" idx="11"/>
          </p:nvPr>
        </p:nvSpPr>
        <p:spPr/>
        <p:txBody>
          <a:bodyPr/>
          <a:lstStyle>
            <a:lvl1pPr>
              <a:defRPr>
                <a:solidFill>
                  <a:srgbClr val="00679B"/>
                </a:solidFill>
              </a:defRPr>
            </a:lvl1pPr>
          </a:lstStyle>
          <a:p>
            <a:endParaRPr lang="en-US"/>
          </a:p>
        </p:txBody>
      </p:sp>
      <p:sp>
        <p:nvSpPr>
          <p:cNvPr id="6" name="Slide Number Placeholder 5"/>
          <p:cNvSpPr>
            <a:spLocks noGrp="1"/>
          </p:cNvSpPr>
          <p:nvPr>
            <p:ph type="sldNum" sz="quarter" idx="12"/>
          </p:nvPr>
        </p:nvSpPr>
        <p:spPr/>
        <p:txBody>
          <a:bodyPr/>
          <a:lstStyle/>
          <a:p>
            <a:fld id="{271A5663-CFAE-4533-96F6-CBE3E38B1077}" type="slidenum">
              <a:rPr lang="en-US" smtClean="0"/>
              <a:t>‹#›</a:t>
            </a:fld>
            <a:endParaRPr lang="en-US"/>
          </a:p>
        </p:txBody>
      </p:sp>
    </p:spTree>
    <p:extLst>
      <p:ext uri="{BB962C8B-B14F-4D97-AF65-F5344CB8AC3E}">
        <p14:creationId xmlns:p14="http://schemas.microsoft.com/office/powerpoint/2010/main" val="69411658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Presentation Title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5F914D-FDF8-D54A-9B57-75CCA0BD8C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94800" y="5070690"/>
            <a:ext cx="2047149" cy="1066887"/>
          </a:xfrm>
          <a:prstGeom prst="rect">
            <a:avLst/>
          </a:prstGeom>
        </p:spPr>
      </p:pic>
      <p:sp>
        <p:nvSpPr>
          <p:cNvPr id="5" name="Title 1">
            <a:extLst>
              <a:ext uri="{FF2B5EF4-FFF2-40B4-BE49-F238E27FC236}">
                <a16:creationId xmlns:a16="http://schemas.microsoft.com/office/drawing/2014/main" id="{0338351D-CB0E-1140-AF32-2C08540C0A80}"/>
              </a:ext>
            </a:extLst>
          </p:cNvPr>
          <p:cNvSpPr>
            <a:spLocks noGrp="1"/>
          </p:cNvSpPr>
          <p:nvPr>
            <p:ph type="title" hasCustomPrompt="1"/>
          </p:nvPr>
        </p:nvSpPr>
        <p:spPr>
          <a:xfrm>
            <a:off x="850056" y="820634"/>
            <a:ext cx="10491893" cy="1969771"/>
          </a:xfrm>
        </p:spPr>
        <p:txBody>
          <a:bodyPr wrap="square" anchor="t" anchorCtr="0">
            <a:spAutoFit/>
          </a:bodyPr>
          <a:lstStyle>
            <a:lvl1pPr algn="l">
              <a:defRPr sz="6666">
                <a:solidFill>
                  <a:schemeClr val="bg1"/>
                </a:solidFill>
              </a:defRPr>
            </a:lvl1pPr>
          </a:lstStyle>
          <a:p>
            <a:r>
              <a:rPr kumimoji="1" lang="en-US" altLang="ja-JP"/>
              <a:t>Presentation</a:t>
            </a:r>
            <a:br>
              <a:rPr kumimoji="1" lang="en-US" altLang="ja-JP"/>
            </a:br>
            <a:r>
              <a:rPr kumimoji="1" lang="en-US" altLang="ja-JP"/>
              <a:t>Title Here</a:t>
            </a:r>
            <a:endParaRPr kumimoji="1" lang="ja-JP" altLang="en-US"/>
          </a:p>
        </p:txBody>
      </p:sp>
      <p:sp>
        <p:nvSpPr>
          <p:cNvPr id="6" name="Text Placeholder 5">
            <a:extLst>
              <a:ext uri="{FF2B5EF4-FFF2-40B4-BE49-F238E27FC236}">
                <a16:creationId xmlns:a16="http://schemas.microsoft.com/office/drawing/2014/main" id="{CEC2CAE0-97F3-234E-8049-6958069C4CF8}"/>
              </a:ext>
            </a:extLst>
          </p:cNvPr>
          <p:cNvSpPr>
            <a:spLocks noGrp="1"/>
          </p:cNvSpPr>
          <p:nvPr>
            <p:ph type="body" sz="quarter" idx="12" hasCustomPrompt="1"/>
          </p:nvPr>
        </p:nvSpPr>
        <p:spPr>
          <a:xfrm>
            <a:off x="850053" y="5749842"/>
            <a:ext cx="7630160" cy="387735"/>
          </a:xfrm>
          <a:prstGeom prst="rect">
            <a:avLst/>
          </a:prstGeom>
        </p:spPr>
        <p:txBody>
          <a:bodyPr wrap="square" anchor="b" anchorCtr="0">
            <a:spAutoFit/>
          </a:bodyPr>
          <a:lstStyle>
            <a:lvl1pPr marL="0" indent="0" algn="l">
              <a:spcBef>
                <a:spcPts val="0"/>
              </a:spcBef>
              <a:buFontTx/>
              <a:buNone/>
              <a:defRPr b="0">
                <a:solidFill>
                  <a:schemeClr val="bg1"/>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Presenter Name, Title</a:t>
            </a:r>
            <a:endParaRPr kumimoji="1" lang="ja-JP" altLang="en-US"/>
          </a:p>
        </p:txBody>
      </p:sp>
    </p:spTree>
    <p:extLst>
      <p:ext uri="{BB962C8B-B14F-4D97-AF65-F5344CB8AC3E}">
        <p14:creationId xmlns:p14="http://schemas.microsoft.com/office/powerpoint/2010/main" val="386283796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5069" y="2724982"/>
            <a:ext cx="8161867" cy="590931"/>
          </a:xfrm>
        </p:spPr>
        <p:txBody>
          <a:bodyPr anchor="b">
            <a:spAutoFit/>
          </a:bodyPr>
          <a:lstStyle>
            <a:lvl1pPr algn="ctr">
              <a:defRPr/>
            </a:lvl1pPr>
          </a:lstStyle>
          <a:p>
            <a:r>
              <a:rPr kumimoji="1" lang="en-US" altLang="ja-JP"/>
              <a:t>Slide title (Arial Bold, 54 point)</a:t>
            </a:r>
            <a:endParaRPr kumimoji="1" lang="ja-JP" altLang="en-US"/>
          </a:p>
        </p:txBody>
      </p:sp>
      <p:sp>
        <p:nvSpPr>
          <p:cNvPr id="8" name="Text Placeholder 5"/>
          <p:cNvSpPr>
            <a:spLocks noGrp="1"/>
          </p:cNvSpPr>
          <p:nvPr>
            <p:ph type="body" sz="quarter" idx="12" hasCustomPrompt="1"/>
          </p:nvPr>
        </p:nvSpPr>
        <p:spPr>
          <a:xfrm>
            <a:off x="2015069" y="3428472"/>
            <a:ext cx="8161867" cy="387735"/>
          </a:xfrm>
          <a:prstGeom prst="rect">
            <a:avLst/>
          </a:prstGeom>
        </p:spPr>
        <p:txBody>
          <a:bodyPr wrap="square" anchor="t">
            <a:spAutoFit/>
          </a:bodyPr>
          <a:lstStyle>
            <a:lvl1pPr marL="0" indent="0" algn="ctr">
              <a:spcBef>
                <a:spcPts val="0"/>
              </a:spcBef>
              <a:buFontTx/>
              <a:buNone/>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48289121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Agenda Slide - 4">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1665" y="754717"/>
            <a:ext cx="11175341" cy="590931"/>
          </a:xfrm>
        </p:spPr>
        <p:txBody>
          <a:bodyPr wrap="square" anchor="t" anchorCtr="0">
            <a:spAutoFit/>
          </a:bodyPr>
          <a:lstStyle>
            <a:lvl1pPr algn="ctr">
              <a:defRPr b="1">
                <a:solidFill>
                  <a:schemeClr val="tx1"/>
                </a:solidFill>
              </a:defRPr>
            </a:lvl1pPr>
          </a:lstStyle>
          <a:p>
            <a:r>
              <a:rPr kumimoji="1" lang="en-US" altLang="ja-JP"/>
              <a:t>Agenda Slide title (Arial Bold, 54 point)</a:t>
            </a:r>
            <a:endParaRPr kumimoji="1" lang="ja-JP" altLang="en-US"/>
          </a:p>
        </p:txBody>
      </p:sp>
      <p:sp>
        <p:nvSpPr>
          <p:cNvPr id="11" name="Text Placeholder 5"/>
          <p:cNvSpPr>
            <a:spLocks noGrp="1"/>
          </p:cNvSpPr>
          <p:nvPr>
            <p:ph type="body" sz="quarter" idx="12" hasCustomPrompt="1"/>
          </p:nvPr>
        </p:nvSpPr>
        <p:spPr>
          <a:xfrm>
            <a:off x="920785" y="2798828"/>
            <a:ext cx="4833245" cy="420564"/>
          </a:xfrm>
          <a:prstGeom prst="rect">
            <a:avLst/>
          </a:prstGeom>
        </p:spPr>
        <p:txBody>
          <a:bodyPr wrap="square" anchor="t">
            <a:spAutoFit/>
          </a:bodyPr>
          <a:lstStyle>
            <a:lvl1pPr marL="0" indent="0" algn="just">
              <a:lnSpc>
                <a:spcPct val="100000"/>
              </a:lnSpc>
              <a:spcBef>
                <a:spcPts val="0"/>
              </a:spcBef>
              <a:buFontTx/>
              <a:buNone/>
              <a:defRPr b="0" i="0">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Subject goes here</a:t>
            </a:r>
            <a:endParaRPr kumimoji="1" lang="ja-JP" altLang="en-US"/>
          </a:p>
        </p:txBody>
      </p:sp>
      <p:sp>
        <p:nvSpPr>
          <p:cNvPr id="12" name="Text Placeholder 5"/>
          <p:cNvSpPr>
            <a:spLocks noGrp="1"/>
          </p:cNvSpPr>
          <p:nvPr>
            <p:ph type="body" sz="quarter" idx="14" hasCustomPrompt="1"/>
          </p:nvPr>
        </p:nvSpPr>
        <p:spPr>
          <a:xfrm>
            <a:off x="920786" y="2442197"/>
            <a:ext cx="483324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10 AM – Noon </a:t>
            </a:r>
            <a:endParaRPr kumimoji="1" lang="ja-JP" altLang="en-US"/>
          </a:p>
        </p:txBody>
      </p:sp>
      <p:sp>
        <p:nvSpPr>
          <p:cNvPr id="17" name="Text Placeholder 5"/>
          <p:cNvSpPr>
            <a:spLocks noGrp="1"/>
          </p:cNvSpPr>
          <p:nvPr>
            <p:ph type="body" sz="quarter" idx="17" hasCustomPrompt="1"/>
          </p:nvPr>
        </p:nvSpPr>
        <p:spPr>
          <a:xfrm>
            <a:off x="920785" y="4708832"/>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Subject goes here</a:t>
            </a:r>
            <a:endParaRPr kumimoji="1" lang="ja-JP" altLang="en-US"/>
          </a:p>
        </p:txBody>
      </p:sp>
      <p:sp>
        <p:nvSpPr>
          <p:cNvPr id="18" name="Text Placeholder 5"/>
          <p:cNvSpPr>
            <a:spLocks noGrp="1"/>
          </p:cNvSpPr>
          <p:nvPr>
            <p:ph type="body" sz="quarter" idx="18" hasCustomPrompt="1"/>
          </p:nvPr>
        </p:nvSpPr>
        <p:spPr>
          <a:xfrm>
            <a:off x="920786" y="4352199"/>
            <a:ext cx="483324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Time goes here</a:t>
            </a:r>
            <a:endParaRPr kumimoji="1" lang="ja-JP" altLang="en-US"/>
          </a:p>
        </p:txBody>
      </p:sp>
      <p:sp>
        <p:nvSpPr>
          <p:cNvPr id="41" name="Text Placeholder 5"/>
          <p:cNvSpPr>
            <a:spLocks noGrp="1"/>
          </p:cNvSpPr>
          <p:nvPr>
            <p:ph type="body" sz="quarter" idx="23" hasCustomPrompt="1"/>
          </p:nvPr>
        </p:nvSpPr>
        <p:spPr>
          <a:xfrm>
            <a:off x="6866701" y="2798828"/>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Subject goes here</a:t>
            </a:r>
            <a:endParaRPr kumimoji="1" lang="ja-JP" altLang="en-US"/>
          </a:p>
        </p:txBody>
      </p:sp>
      <p:sp>
        <p:nvSpPr>
          <p:cNvPr id="42" name="Text Placeholder 5"/>
          <p:cNvSpPr>
            <a:spLocks noGrp="1"/>
          </p:cNvSpPr>
          <p:nvPr>
            <p:ph type="body" sz="quarter" idx="24" hasCustomPrompt="1"/>
          </p:nvPr>
        </p:nvSpPr>
        <p:spPr>
          <a:xfrm>
            <a:off x="6866701" y="2442197"/>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Time goes here</a:t>
            </a:r>
            <a:endParaRPr kumimoji="1" lang="ja-JP" altLang="en-US"/>
          </a:p>
        </p:txBody>
      </p:sp>
      <p:sp>
        <p:nvSpPr>
          <p:cNvPr id="47" name="Text Placeholder 5"/>
          <p:cNvSpPr>
            <a:spLocks noGrp="1"/>
          </p:cNvSpPr>
          <p:nvPr>
            <p:ph type="body" sz="quarter" idx="26" hasCustomPrompt="1"/>
          </p:nvPr>
        </p:nvSpPr>
        <p:spPr>
          <a:xfrm>
            <a:off x="6866701" y="4708832"/>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Subject goes here</a:t>
            </a:r>
            <a:endParaRPr kumimoji="1" lang="ja-JP" altLang="en-US"/>
          </a:p>
        </p:txBody>
      </p:sp>
      <p:sp>
        <p:nvSpPr>
          <p:cNvPr id="48" name="Text Placeholder 5"/>
          <p:cNvSpPr>
            <a:spLocks noGrp="1"/>
          </p:cNvSpPr>
          <p:nvPr>
            <p:ph type="body" sz="quarter" idx="27" hasCustomPrompt="1"/>
          </p:nvPr>
        </p:nvSpPr>
        <p:spPr>
          <a:xfrm>
            <a:off x="6866701" y="4352199"/>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Time goes here</a:t>
            </a:r>
            <a:endParaRPr kumimoji="1" lang="ja-JP" altLang="en-US"/>
          </a:p>
        </p:txBody>
      </p:sp>
    </p:spTree>
    <p:extLst>
      <p:ext uri="{BB962C8B-B14F-4D97-AF65-F5344CB8AC3E}">
        <p14:creationId xmlns:p14="http://schemas.microsoft.com/office/powerpoint/2010/main" val="375366468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Agenda Slide - 6">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1665" y="739372"/>
            <a:ext cx="11175341" cy="590931"/>
          </a:xfrm>
        </p:spPr>
        <p:txBody>
          <a:bodyPr wrap="square" anchor="ctr">
            <a:spAutoFit/>
          </a:bodyPr>
          <a:lstStyle>
            <a:lvl1pPr algn="ctr">
              <a:defRPr b="1">
                <a:solidFill>
                  <a:schemeClr val="tx1"/>
                </a:solidFill>
              </a:defRPr>
            </a:lvl1pPr>
          </a:lstStyle>
          <a:p>
            <a:r>
              <a:rPr kumimoji="1" lang="en-US" altLang="ja-JP"/>
              <a:t>Agenda Slide title (Arial Bold, 54 point)</a:t>
            </a:r>
            <a:endParaRPr kumimoji="1" lang="ja-JP" altLang="en-US"/>
          </a:p>
        </p:txBody>
      </p:sp>
      <p:sp>
        <p:nvSpPr>
          <p:cNvPr id="11" name="Text Placeholder 5"/>
          <p:cNvSpPr>
            <a:spLocks noGrp="1"/>
          </p:cNvSpPr>
          <p:nvPr>
            <p:ph type="body" sz="quarter" idx="12" hasCustomPrompt="1"/>
          </p:nvPr>
        </p:nvSpPr>
        <p:spPr>
          <a:xfrm>
            <a:off x="920785" y="2434336"/>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Subject goes here</a:t>
            </a:r>
            <a:endParaRPr kumimoji="1" lang="ja-JP" altLang="en-US"/>
          </a:p>
        </p:txBody>
      </p:sp>
      <p:sp>
        <p:nvSpPr>
          <p:cNvPr id="12" name="Text Placeholder 5"/>
          <p:cNvSpPr>
            <a:spLocks noGrp="1"/>
          </p:cNvSpPr>
          <p:nvPr>
            <p:ph type="body" sz="quarter" idx="14" hasCustomPrompt="1"/>
          </p:nvPr>
        </p:nvSpPr>
        <p:spPr>
          <a:xfrm>
            <a:off x="920786" y="2077705"/>
            <a:ext cx="483324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10 AM – Noon </a:t>
            </a:r>
            <a:endParaRPr kumimoji="1" lang="ja-JP" altLang="en-US"/>
          </a:p>
        </p:txBody>
      </p:sp>
      <p:sp>
        <p:nvSpPr>
          <p:cNvPr id="17" name="Text Placeholder 5"/>
          <p:cNvSpPr>
            <a:spLocks noGrp="1"/>
          </p:cNvSpPr>
          <p:nvPr>
            <p:ph type="body" sz="quarter" idx="17" hasCustomPrompt="1"/>
          </p:nvPr>
        </p:nvSpPr>
        <p:spPr>
          <a:xfrm>
            <a:off x="920785" y="3927968"/>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Subject goes here</a:t>
            </a:r>
            <a:endParaRPr kumimoji="1" lang="ja-JP" altLang="en-US"/>
          </a:p>
        </p:txBody>
      </p:sp>
      <p:sp>
        <p:nvSpPr>
          <p:cNvPr id="18" name="Text Placeholder 5"/>
          <p:cNvSpPr>
            <a:spLocks noGrp="1"/>
          </p:cNvSpPr>
          <p:nvPr>
            <p:ph type="body" sz="quarter" idx="18" hasCustomPrompt="1"/>
          </p:nvPr>
        </p:nvSpPr>
        <p:spPr>
          <a:xfrm>
            <a:off x="920786" y="3571335"/>
            <a:ext cx="483324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Time goes here</a:t>
            </a:r>
            <a:endParaRPr kumimoji="1" lang="ja-JP" altLang="en-US"/>
          </a:p>
        </p:txBody>
      </p:sp>
      <p:sp>
        <p:nvSpPr>
          <p:cNvPr id="23" name="Text Placeholder 5"/>
          <p:cNvSpPr>
            <a:spLocks noGrp="1"/>
          </p:cNvSpPr>
          <p:nvPr>
            <p:ph type="body" sz="quarter" idx="20" hasCustomPrompt="1"/>
          </p:nvPr>
        </p:nvSpPr>
        <p:spPr>
          <a:xfrm>
            <a:off x="920785" y="5421599"/>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Subject goes here</a:t>
            </a:r>
            <a:endParaRPr kumimoji="1" lang="ja-JP" altLang="en-US"/>
          </a:p>
        </p:txBody>
      </p:sp>
      <p:sp>
        <p:nvSpPr>
          <p:cNvPr id="24" name="Text Placeholder 5"/>
          <p:cNvSpPr>
            <a:spLocks noGrp="1"/>
          </p:cNvSpPr>
          <p:nvPr>
            <p:ph type="body" sz="quarter" idx="21" hasCustomPrompt="1"/>
          </p:nvPr>
        </p:nvSpPr>
        <p:spPr>
          <a:xfrm>
            <a:off x="920786" y="5064967"/>
            <a:ext cx="483324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Time goes here</a:t>
            </a:r>
            <a:endParaRPr kumimoji="1" lang="ja-JP" altLang="en-US"/>
          </a:p>
        </p:txBody>
      </p:sp>
      <p:sp>
        <p:nvSpPr>
          <p:cNvPr id="41" name="Text Placeholder 5"/>
          <p:cNvSpPr>
            <a:spLocks noGrp="1"/>
          </p:cNvSpPr>
          <p:nvPr>
            <p:ph type="body" sz="quarter" idx="23" hasCustomPrompt="1"/>
          </p:nvPr>
        </p:nvSpPr>
        <p:spPr>
          <a:xfrm>
            <a:off x="6866701" y="2434336"/>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Subject goes here</a:t>
            </a:r>
            <a:endParaRPr kumimoji="1" lang="ja-JP" altLang="en-US"/>
          </a:p>
        </p:txBody>
      </p:sp>
      <p:sp>
        <p:nvSpPr>
          <p:cNvPr id="42" name="Text Placeholder 5"/>
          <p:cNvSpPr>
            <a:spLocks noGrp="1"/>
          </p:cNvSpPr>
          <p:nvPr>
            <p:ph type="body" sz="quarter" idx="24" hasCustomPrompt="1"/>
          </p:nvPr>
        </p:nvSpPr>
        <p:spPr>
          <a:xfrm>
            <a:off x="6866701" y="2077705"/>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Time goes here</a:t>
            </a:r>
            <a:endParaRPr kumimoji="1" lang="ja-JP" altLang="en-US"/>
          </a:p>
        </p:txBody>
      </p:sp>
      <p:sp>
        <p:nvSpPr>
          <p:cNvPr id="47" name="Text Placeholder 5"/>
          <p:cNvSpPr>
            <a:spLocks noGrp="1"/>
          </p:cNvSpPr>
          <p:nvPr>
            <p:ph type="body" sz="quarter" idx="26" hasCustomPrompt="1"/>
          </p:nvPr>
        </p:nvSpPr>
        <p:spPr>
          <a:xfrm>
            <a:off x="6866701" y="3927968"/>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Subject goes here</a:t>
            </a:r>
            <a:endParaRPr kumimoji="1" lang="ja-JP" altLang="en-US"/>
          </a:p>
        </p:txBody>
      </p:sp>
      <p:sp>
        <p:nvSpPr>
          <p:cNvPr id="48" name="Text Placeholder 5"/>
          <p:cNvSpPr>
            <a:spLocks noGrp="1"/>
          </p:cNvSpPr>
          <p:nvPr>
            <p:ph type="body" sz="quarter" idx="27" hasCustomPrompt="1"/>
          </p:nvPr>
        </p:nvSpPr>
        <p:spPr>
          <a:xfrm>
            <a:off x="6866701" y="3571335"/>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Time goes here</a:t>
            </a:r>
            <a:endParaRPr kumimoji="1" lang="ja-JP" altLang="en-US"/>
          </a:p>
        </p:txBody>
      </p:sp>
      <p:sp>
        <p:nvSpPr>
          <p:cNvPr id="53" name="Text Placeholder 5"/>
          <p:cNvSpPr>
            <a:spLocks noGrp="1"/>
          </p:cNvSpPr>
          <p:nvPr>
            <p:ph type="body" sz="quarter" idx="29" hasCustomPrompt="1"/>
          </p:nvPr>
        </p:nvSpPr>
        <p:spPr>
          <a:xfrm>
            <a:off x="6866701" y="5421599"/>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Subject goes here</a:t>
            </a:r>
            <a:endParaRPr kumimoji="1" lang="ja-JP" altLang="en-US"/>
          </a:p>
        </p:txBody>
      </p:sp>
      <p:sp>
        <p:nvSpPr>
          <p:cNvPr id="54" name="Text Placeholder 5"/>
          <p:cNvSpPr>
            <a:spLocks noGrp="1"/>
          </p:cNvSpPr>
          <p:nvPr>
            <p:ph type="body" sz="quarter" idx="30" hasCustomPrompt="1"/>
          </p:nvPr>
        </p:nvSpPr>
        <p:spPr>
          <a:xfrm>
            <a:off x="6866701" y="5064967"/>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Time goes here</a:t>
            </a:r>
            <a:endParaRPr kumimoji="1" lang="ja-JP" altLang="en-US"/>
          </a:p>
        </p:txBody>
      </p:sp>
    </p:spTree>
    <p:extLst>
      <p:ext uri="{BB962C8B-B14F-4D97-AF65-F5344CB8AC3E}">
        <p14:creationId xmlns:p14="http://schemas.microsoft.com/office/powerpoint/2010/main" val="348549842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Agenda Slide - 8">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508332" y="378960"/>
            <a:ext cx="11175341" cy="590931"/>
          </a:xfrm>
        </p:spPr>
        <p:txBody>
          <a:bodyPr wrap="square" anchor="ctr">
            <a:spAutoFit/>
          </a:bodyPr>
          <a:lstStyle>
            <a:lvl1pPr algn="ctr">
              <a:defRPr b="1">
                <a:solidFill>
                  <a:schemeClr val="tx1"/>
                </a:solidFill>
              </a:defRPr>
            </a:lvl1pPr>
          </a:lstStyle>
          <a:p>
            <a:r>
              <a:rPr kumimoji="1" lang="en-US" altLang="ja-JP"/>
              <a:t>Agenda Slide title (Arial Bold, 54 point)</a:t>
            </a:r>
            <a:endParaRPr kumimoji="1" lang="ja-JP" altLang="en-US"/>
          </a:p>
        </p:txBody>
      </p:sp>
      <p:sp>
        <p:nvSpPr>
          <p:cNvPr id="11" name="Text Placeholder 5"/>
          <p:cNvSpPr>
            <a:spLocks noGrp="1"/>
          </p:cNvSpPr>
          <p:nvPr>
            <p:ph type="body" sz="quarter" idx="12" hasCustomPrompt="1"/>
          </p:nvPr>
        </p:nvSpPr>
        <p:spPr>
          <a:xfrm>
            <a:off x="920785" y="1668674"/>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Subject goes here</a:t>
            </a:r>
            <a:endParaRPr kumimoji="1" lang="ja-JP" altLang="en-US"/>
          </a:p>
        </p:txBody>
      </p:sp>
      <p:sp>
        <p:nvSpPr>
          <p:cNvPr id="12" name="Text Placeholder 5"/>
          <p:cNvSpPr>
            <a:spLocks noGrp="1"/>
          </p:cNvSpPr>
          <p:nvPr>
            <p:ph type="body" sz="quarter" idx="14" hasCustomPrompt="1"/>
          </p:nvPr>
        </p:nvSpPr>
        <p:spPr>
          <a:xfrm>
            <a:off x="920786" y="1312042"/>
            <a:ext cx="483324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10 AM – Noon </a:t>
            </a:r>
            <a:endParaRPr kumimoji="1" lang="ja-JP" altLang="en-US"/>
          </a:p>
        </p:txBody>
      </p:sp>
      <p:sp>
        <p:nvSpPr>
          <p:cNvPr id="17" name="Text Placeholder 5"/>
          <p:cNvSpPr>
            <a:spLocks noGrp="1"/>
          </p:cNvSpPr>
          <p:nvPr>
            <p:ph type="body" sz="quarter" idx="17" hasCustomPrompt="1"/>
          </p:nvPr>
        </p:nvSpPr>
        <p:spPr>
          <a:xfrm>
            <a:off x="920785" y="3162306"/>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Subject goes here</a:t>
            </a:r>
            <a:endParaRPr kumimoji="1" lang="ja-JP" altLang="en-US"/>
          </a:p>
        </p:txBody>
      </p:sp>
      <p:sp>
        <p:nvSpPr>
          <p:cNvPr id="18" name="Text Placeholder 5"/>
          <p:cNvSpPr>
            <a:spLocks noGrp="1"/>
          </p:cNvSpPr>
          <p:nvPr>
            <p:ph type="body" sz="quarter" idx="18" hasCustomPrompt="1"/>
          </p:nvPr>
        </p:nvSpPr>
        <p:spPr>
          <a:xfrm>
            <a:off x="920786" y="2805674"/>
            <a:ext cx="483324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Time goes here</a:t>
            </a:r>
            <a:endParaRPr kumimoji="1" lang="ja-JP" altLang="en-US"/>
          </a:p>
        </p:txBody>
      </p:sp>
      <p:sp>
        <p:nvSpPr>
          <p:cNvPr id="23" name="Text Placeholder 5"/>
          <p:cNvSpPr>
            <a:spLocks noGrp="1"/>
          </p:cNvSpPr>
          <p:nvPr>
            <p:ph type="body" sz="quarter" idx="20" hasCustomPrompt="1"/>
          </p:nvPr>
        </p:nvSpPr>
        <p:spPr>
          <a:xfrm>
            <a:off x="920785" y="4655936"/>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Subject goes here</a:t>
            </a:r>
            <a:endParaRPr kumimoji="1" lang="ja-JP" altLang="en-US"/>
          </a:p>
        </p:txBody>
      </p:sp>
      <p:sp>
        <p:nvSpPr>
          <p:cNvPr id="24" name="Text Placeholder 5"/>
          <p:cNvSpPr>
            <a:spLocks noGrp="1"/>
          </p:cNvSpPr>
          <p:nvPr>
            <p:ph type="body" sz="quarter" idx="21" hasCustomPrompt="1"/>
          </p:nvPr>
        </p:nvSpPr>
        <p:spPr>
          <a:xfrm>
            <a:off x="920786" y="4299305"/>
            <a:ext cx="483324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Time goes here</a:t>
            </a:r>
            <a:endParaRPr kumimoji="1" lang="ja-JP" altLang="en-US"/>
          </a:p>
        </p:txBody>
      </p:sp>
      <p:sp>
        <p:nvSpPr>
          <p:cNvPr id="41" name="Text Placeholder 5"/>
          <p:cNvSpPr>
            <a:spLocks noGrp="1"/>
          </p:cNvSpPr>
          <p:nvPr>
            <p:ph type="body" sz="quarter" idx="23" hasCustomPrompt="1"/>
          </p:nvPr>
        </p:nvSpPr>
        <p:spPr>
          <a:xfrm>
            <a:off x="6866701" y="1668674"/>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Subject goes here</a:t>
            </a:r>
            <a:endParaRPr kumimoji="1" lang="ja-JP" altLang="en-US"/>
          </a:p>
        </p:txBody>
      </p:sp>
      <p:sp>
        <p:nvSpPr>
          <p:cNvPr id="42" name="Text Placeholder 5"/>
          <p:cNvSpPr>
            <a:spLocks noGrp="1"/>
          </p:cNvSpPr>
          <p:nvPr>
            <p:ph type="body" sz="quarter" idx="24" hasCustomPrompt="1"/>
          </p:nvPr>
        </p:nvSpPr>
        <p:spPr>
          <a:xfrm>
            <a:off x="6866701" y="1312042"/>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Time goes here</a:t>
            </a:r>
            <a:endParaRPr kumimoji="1" lang="ja-JP" altLang="en-US"/>
          </a:p>
        </p:txBody>
      </p:sp>
      <p:sp>
        <p:nvSpPr>
          <p:cNvPr id="47" name="Text Placeholder 5"/>
          <p:cNvSpPr>
            <a:spLocks noGrp="1"/>
          </p:cNvSpPr>
          <p:nvPr>
            <p:ph type="body" sz="quarter" idx="26" hasCustomPrompt="1"/>
          </p:nvPr>
        </p:nvSpPr>
        <p:spPr>
          <a:xfrm>
            <a:off x="6866701" y="3162306"/>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Subject goes here</a:t>
            </a:r>
            <a:endParaRPr kumimoji="1" lang="ja-JP" altLang="en-US"/>
          </a:p>
        </p:txBody>
      </p:sp>
      <p:sp>
        <p:nvSpPr>
          <p:cNvPr id="48" name="Text Placeholder 5"/>
          <p:cNvSpPr>
            <a:spLocks noGrp="1"/>
          </p:cNvSpPr>
          <p:nvPr>
            <p:ph type="body" sz="quarter" idx="27" hasCustomPrompt="1"/>
          </p:nvPr>
        </p:nvSpPr>
        <p:spPr>
          <a:xfrm>
            <a:off x="6866701" y="2805674"/>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Time goes here</a:t>
            </a:r>
            <a:endParaRPr kumimoji="1" lang="ja-JP" altLang="en-US"/>
          </a:p>
        </p:txBody>
      </p:sp>
      <p:sp>
        <p:nvSpPr>
          <p:cNvPr id="53" name="Text Placeholder 5"/>
          <p:cNvSpPr>
            <a:spLocks noGrp="1"/>
          </p:cNvSpPr>
          <p:nvPr>
            <p:ph type="body" sz="quarter" idx="29" hasCustomPrompt="1"/>
          </p:nvPr>
        </p:nvSpPr>
        <p:spPr>
          <a:xfrm>
            <a:off x="6866701" y="4655936"/>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Subject goes here</a:t>
            </a:r>
            <a:endParaRPr kumimoji="1" lang="ja-JP" altLang="en-US"/>
          </a:p>
        </p:txBody>
      </p:sp>
      <p:sp>
        <p:nvSpPr>
          <p:cNvPr id="54" name="Text Placeholder 5"/>
          <p:cNvSpPr>
            <a:spLocks noGrp="1"/>
          </p:cNvSpPr>
          <p:nvPr>
            <p:ph type="body" sz="quarter" idx="30" hasCustomPrompt="1"/>
          </p:nvPr>
        </p:nvSpPr>
        <p:spPr>
          <a:xfrm>
            <a:off x="6866701" y="4299305"/>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Time goes here</a:t>
            </a:r>
            <a:endParaRPr kumimoji="1" lang="ja-JP" altLang="en-US"/>
          </a:p>
        </p:txBody>
      </p:sp>
      <p:sp>
        <p:nvSpPr>
          <p:cNvPr id="15" name="Text Placeholder 5">
            <a:extLst>
              <a:ext uri="{FF2B5EF4-FFF2-40B4-BE49-F238E27FC236}">
                <a16:creationId xmlns:a16="http://schemas.microsoft.com/office/drawing/2014/main" id="{54F18F63-A5D3-8243-B202-35C436DC69D7}"/>
              </a:ext>
            </a:extLst>
          </p:cNvPr>
          <p:cNvSpPr>
            <a:spLocks noGrp="1"/>
          </p:cNvSpPr>
          <p:nvPr>
            <p:ph type="body" sz="quarter" idx="31" hasCustomPrompt="1"/>
          </p:nvPr>
        </p:nvSpPr>
        <p:spPr>
          <a:xfrm>
            <a:off x="920785" y="6048218"/>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Subject goes here</a:t>
            </a:r>
            <a:endParaRPr kumimoji="1" lang="ja-JP" altLang="en-US"/>
          </a:p>
        </p:txBody>
      </p:sp>
      <p:sp>
        <p:nvSpPr>
          <p:cNvPr id="16" name="Text Placeholder 5">
            <a:extLst>
              <a:ext uri="{FF2B5EF4-FFF2-40B4-BE49-F238E27FC236}">
                <a16:creationId xmlns:a16="http://schemas.microsoft.com/office/drawing/2014/main" id="{CBF09C87-01DC-8143-8102-8746381D00C7}"/>
              </a:ext>
            </a:extLst>
          </p:cNvPr>
          <p:cNvSpPr>
            <a:spLocks noGrp="1"/>
          </p:cNvSpPr>
          <p:nvPr>
            <p:ph type="body" sz="quarter" idx="32" hasCustomPrompt="1"/>
          </p:nvPr>
        </p:nvSpPr>
        <p:spPr>
          <a:xfrm>
            <a:off x="920786" y="5691586"/>
            <a:ext cx="483324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Time goes here</a:t>
            </a:r>
            <a:endParaRPr kumimoji="1" lang="ja-JP" altLang="en-US"/>
          </a:p>
        </p:txBody>
      </p:sp>
      <p:sp>
        <p:nvSpPr>
          <p:cNvPr id="19" name="Text Placeholder 5">
            <a:extLst>
              <a:ext uri="{FF2B5EF4-FFF2-40B4-BE49-F238E27FC236}">
                <a16:creationId xmlns:a16="http://schemas.microsoft.com/office/drawing/2014/main" id="{3917B3DA-C253-2847-AA0C-687FB076549F}"/>
              </a:ext>
            </a:extLst>
          </p:cNvPr>
          <p:cNvSpPr>
            <a:spLocks noGrp="1"/>
          </p:cNvSpPr>
          <p:nvPr>
            <p:ph type="body" sz="quarter" idx="33" hasCustomPrompt="1"/>
          </p:nvPr>
        </p:nvSpPr>
        <p:spPr>
          <a:xfrm>
            <a:off x="6866701" y="6048218"/>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Subject goes here</a:t>
            </a:r>
            <a:endParaRPr kumimoji="1" lang="ja-JP" altLang="en-US"/>
          </a:p>
        </p:txBody>
      </p:sp>
      <p:sp>
        <p:nvSpPr>
          <p:cNvPr id="20" name="Text Placeholder 5">
            <a:extLst>
              <a:ext uri="{FF2B5EF4-FFF2-40B4-BE49-F238E27FC236}">
                <a16:creationId xmlns:a16="http://schemas.microsoft.com/office/drawing/2014/main" id="{67EB4D97-FF51-534C-BC49-18585B95547B}"/>
              </a:ext>
            </a:extLst>
          </p:cNvPr>
          <p:cNvSpPr>
            <a:spLocks noGrp="1"/>
          </p:cNvSpPr>
          <p:nvPr>
            <p:ph type="body" sz="quarter" idx="34" hasCustomPrompt="1"/>
          </p:nvPr>
        </p:nvSpPr>
        <p:spPr>
          <a:xfrm>
            <a:off x="6866701" y="5691586"/>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Time goes here</a:t>
            </a:r>
            <a:endParaRPr kumimoji="1" lang="ja-JP" altLang="en-US"/>
          </a:p>
        </p:txBody>
      </p:sp>
    </p:spTree>
    <p:extLst>
      <p:ext uri="{BB962C8B-B14F-4D97-AF65-F5344CB8AC3E}">
        <p14:creationId xmlns:p14="http://schemas.microsoft.com/office/powerpoint/2010/main" val="372129318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1_Title and tex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95867" y="783588"/>
            <a:ext cx="10441628" cy="590931"/>
          </a:xfrm>
        </p:spPr>
        <p:txBody>
          <a:bodyPr anchor="b">
            <a:spAutoFit/>
          </a:bodyPr>
          <a:lstStyle>
            <a:lvl1pPr algn="l">
              <a:defRPr/>
            </a:lvl1pPr>
          </a:lstStyle>
          <a:p>
            <a:r>
              <a:rPr kumimoji="1" lang="en-US" altLang="ja-JP"/>
              <a:t>Slide title (Arial Bold, 54 point)</a:t>
            </a:r>
            <a:endParaRPr kumimoji="1" lang="ja-JP" altLang="en-US"/>
          </a:p>
        </p:txBody>
      </p:sp>
      <p:sp>
        <p:nvSpPr>
          <p:cNvPr id="6" name="Text Placeholder 5">
            <a:extLst>
              <a:ext uri="{FF2B5EF4-FFF2-40B4-BE49-F238E27FC236}">
                <a16:creationId xmlns:a16="http://schemas.microsoft.com/office/drawing/2014/main" id="{122EC08F-F7BA-0C43-ADF9-034FB2637F98}"/>
              </a:ext>
            </a:extLst>
          </p:cNvPr>
          <p:cNvSpPr>
            <a:spLocks noGrp="1"/>
          </p:cNvSpPr>
          <p:nvPr>
            <p:ph type="body" sz="quarter" idx="10" hasCustomPrompt="1"/>
          </p:nvPr>
        </p:nvSpPr>
        <p:spPr>
          <a:xfrm>
            <a:off x="795869" y="1708414"/>
            <a:ext cx="10441517" cy="944874"/>
          </a:xfrm>
          <a:prstGeom prst="rect">
            <a:avLst/>
          </a:prstGeom>
        </p:spPr>
        <p:txBody>
          <a:bodyPr>
            <a:spAutoFit/>
          </a:bodyPr>
          <a:lstStyle>
            <a:lvl1pPr>
              <a:defRPr sz="2133"/>
            </a:lvl1pPr>
            <a:lvl2pPr>
              <a:buClr>
                <a:schemeClr val="tx2"/>
              </a:buClr>
              <a:defRPr sz="1867"/>
            </a:lvl2pPr>
            <a:lvl3pPr marL="1142780" indent="-228557">
              <a:buClr>
                <a:schemeClr val="tx2"/>
              </a:buClr>
              <a:buSzPct val="100000"/>
              <a:buFont typeface="Apple Symbols" panose="02000000000000000000" pitchFamily="2" charset="-79"/>
              <a:buChar char="⎼"/>
              <a:defRPr sz="1600"/>
            </a:lvl3pPr>
          </a:lstStyle>
          <a:p>
            <a:pPr lvl="0"/>
            <a:r>
              <a:rPr kumimoji="1" lang="en-US" altLang="ja-JP"/>
              <a:t>Body text (Arial, 32 point)</a:t>
            </a:r>
            <a:endParaRPr kumimoji="1" lang="ja-JP" altLang="en-US"/>
          </a:p>
          <a:p>
            <a:pPr lvl="1"/>
            <a:r>
              <a:rPr lang="en-US"/>
              <a:t>Second level</a:t>
            </a:r>
          </a:p>
          <a:p>
            <a:pPr lvl="2"/>
            <a:r>
              <a:rPr lang="en-US"/>
              <a:t>Third level</a:t>
            </a:r>
          </a:p>
        </p:txBody>
      </p:sp>
      <p:sp>
        <p:nvSpPr>
          <p:cNvPr id="9" name="Text Placeholder 5">
            <a:extLst>
              <a:ext uri="{FF2B5EF4-FFF2-40B4-BE49-F238E27FC236}">
                <a16:creationId xmlns:a16="http://schemas.microsoft.com/office/drawing/2014/main" id="{AEF6FF3C-4D57-B549-9F10-AC312CFAC6A4}"/>
              </a:ext>
            </a:extLst>
          </p:cNvPr>
          <p:cNvSpPr>
            <a:spLocks noGrp="1"/>
          </p:cNvSpPr>
          <p:nvPr>
            <p:ph type="body" sz="quarter" idx="13" hasCustomPrompt="1"/>
          </p:nvPr>
        </p:nvSpPr>
        <p:spPr>
          <a:xfrm>
            <a:off x="795869" y="5479900"/>
            <a:ext cx="10441517" cy="664734"/>
          </a:xfrm>
          <a:prstGeom prst="rect">
            <a:avLst/>
          </a:prstGeom>
          <a:solidFill>
            <a:schemeClr val="tx2"/>
          </a:solidFill>
          <a:ln>
            <a:noFill/>
          </a:ln>
        </p:spPr>
        <p:txBody>
          <a:bodyPr wrap="square" tIns="182880" bIns="182880" anchor="ctr" anchorCtr="0">
            <a:spAutoFit/>
          </a:bodyPr>
          <a:lstStyle>
            <a:lvl1pPr marL="0" indent="0" algn="ctr">
              <a:spcBef>
                <a:spcPts val="0"/>
              </a:spcBef>
              <a:buFontTx/>
              <a:buNone/>
              <a:defRPr>
                <a:solidFill>
                  <a:schemeClr val="bg1"/>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Text goes here</a:t>
            </a:r>
            <a:endParaRPr kumimoji="1" lang="ja-JP" altLang="en-US"/>
          </a:p>
        </p:txBody>
      </p:sp>
    </p:spTree>
    <p:extLst>
      <p:ext uri="{BB962C8B-B14F-4D97-AF65-F5344CB8AC3E}">
        <p14:creationId xmlns:p14="http://schemas.microsoft.com/office/powerpoint/2010/main" val="374845325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itle and tex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95401" y="2884238"/>
            <a:ext cx="3903133" cy="1089529"/>
          </a:xfrm>
        </p:spPr>
        <p:txBody>
          <a:bodyPr anchor="ctr">
            <a:spAutoFit/>
          </a:bodyPr>
          <a:lstStyle>
            <a:lvl1pPr algn="r">
              <a:defRPr/>
            </a:lvl1pPr>
          </a:lstStyle>
          <a:p>
            <a:r>
              <a:rPr kumimoji="1" lang="en-US" altLang="ja-JP"/>
              <a:t>Slide title (Arial Bold, 54 point)</a:t>
            </a:r>
            <a:endParaRPr kumimoji="1" lang="ja-JP" altLang="en-US"/>
          </a:p>
        </p:txBody>
      </p:sp>
      <p:sp>
        <p:nvSpPr>
          <p:cNvPr id="8" name="Text Placeholder 5"/>
          <p:cNvSpPr>
            <a:spLocks noGrp="1"/>
          </p:cNvSpPr>
          <p:nvPr>
            <p:ph type="body" sz="quarter" idx="12" hasCustomPrompt="1"/>
          </p:nvPr>
        </p:nvSpPr>
        <p:spPr>
          <a:xfrm>
            <a:off x="5520268" y="3231982"/>
            <a:ext cx="4656667" cy="387735"/>
          </a:xfrm>
          <a:prstGeom prst="rect">
            <a:avLst/>
          </a:prstGeom>
        </p:spPr>
        <p:txBody>
          <a:bodyPr anchor="ctr">
            <a:spAutoFit/>
          </a:bodyPr>
          <a:lstStyle>
            <a:lvl1pPr marL="190490" indent="-190490" algn="l">
              <a:spcBef>
                <a:spcPts val="1200"/>
              </a:spcBef>
              <a:buFont typeface="Arial Unicode MS" panose="020B0604020202020204" pitchFamily="34" charset="-128"/>
              <a:buChar char="∙"/>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42215182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Slide Blue">
    <p:bg>
      <p:bgPr>
        <a:solidFill>
          <a:schemeClr val="tx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015067" y="2724981"/>
            <a:ext cx="8161867" cy="590931"/>
          </a:xfrm>
        </p:spPr>
        <p:txBody>
          <a:bodyPr anchor="b">
            <a:spAutoFit/>
          </a:bodyPr>
          <a:lstStyle>
            <a:lvl1pPr algn="ctr">
              <a:defRPr>
                <a:solidFill>
                  <a:schemeClr val="bg1"/>
                </a:solidFill>
              </a:defRPr>
            </a:lvl1pPr>
          </a:lstStyle>
          <a:p>
            <a:r>
              <a:rPr kumimoji="1" lang="en-US" altLang="ja-JP" dirty="0"/>
              <a:t>Slide title (Arial Bold, 54 point)</a:t>
            </a:r>
            <a:endParaRPr kumimoji="1" lang="ja-JP" altLang="en-US" dirty="0"/>
          </a:p>
        </p:txBody>
      </p:sp>
      <p:sp>
        <p:nvSpPr>
          <p:cNvPr id="6" name="Text Placeholder 5"/>
          <p:cNvSpPr>
            <a:spLocks noGrp="1"/>
          </p:cNvSpPr>
          <p:nvPr>
            <p:ph type="body" sz="quarter" idx="12" hasCustomPrompt="1"/>
          </p:nvPr>
        </p:nvSpPr>
        <p:spPr>
          <a:xfrm>
            <a:off x="2015067" y="3428471"/>
            <a:ext cx="8161867" cy="387735"/>
          </a:xfrm>
          <a:prstGeom prst="rect">
            <a:avLst/>
          </a:prstGeom>
        </p:spPr>
        <p:txBody>
          <a:bodyPr anchor="t">
            <a:spAutoFit/>
          </a:bodyPr>
          <a:lstStyle>
            <a:lvl1pPr marL="0" indent="0" algn="ctr">
              <a:spcBef>
                <a:spcPts val="0"/>
              </a:spcBef>
              <a:buFontTx/>
              <a:buNone/>
              <a:defRPr>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7" name="Text Placeholder 5"/>
          <p:cNvSpPr>
            <a:spLocks noGrp="1"/>
          </p:cNvSpPr>
          <p:nvPr>
            <p:ph type="body" sz="quarter" idx="13" hasCustomPrompt="1"/>
          </p:nvPr>
        </p:nvSpPr>
        <p:spPr>
          <a:xfrm>
            <a:off x="2015067" y="5589932"/>
            <a:ext cx="8161867" cy="350930"/>
          </a:xfrm>
          <a:prstGeom prst="rect">
            <a:avLst/>
          </a:prstGeom>
        </p:spPr>
        <p:txBody>
          <a:bodyPr anchor="ctr" anchorCtr="0">
            <a:spAutoFit/>
          </a:bodyPr>
          <a:lstStyle>
            <a:lvl1pPr marL="0" indent="0" algn="ctr">
              <a:spcBef>
                <a:spcPts val="0"/>
              </a:spcBef>
              <a:buFontTx/>
              <a:buNone/>
              <a:defRPr sz="1867" baseline="0">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Secondary Body text (Arial, 28 point)</a:t>
            </a:r>
            <a:endParaRPr kumimoji="1" lang="ja-JP" altLang="en-US" dirty="0"/>
          </a:p>
        </p:txBody>
      </p:sp>
    </p:spTree>
    <p:extLst>
      <p:ext uri="{BB962C8B-B14F-4D97-AF65-F5344CB8AC3E}">
        <p14:creationId xmlns:p14="http://schemas.microsoft.com/office/powerpoint/2010/main" val="280801121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itle and text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5069" y="2619550"/>
            <a:ext cx="3183467" cy="1618905"/>
          </a:xfrm>
        </p:spPr>
        <p:txBody>
          <a:bodyPr anchor="ctr">
            <a:spAutoFit/>
          </a:bodyPr>
          <a:lstStyle>
            <a:lvl1pPr algn="r">
              <a:defRPr>
                <a:solidFill>
                  <a:schemeClr val="bg1"/>
                </a:solidFill>
              </a:defRPr>
            </a:lvl1pPr>
          </a:lstStyle>
          <a:p>
            <a:r>
              <a:rPr kumimoji="1" lang="en-US" altLang="ja-JP"/>
              <a:t>Slide title (Arial Bold, 54 point)</a:t>
            </a:r>
            <a:endParaRPr kumimoji="1" lang="ja-JP" altLang="en-US"/>
          </a:p>
        </p:txBody>
      </p:sp>
      <p:sp>
        <p:nvSpPr>
          <p:cNvPr id="8" name="Text Placeholder 5"/>
          <p:cNvSpPr>
            <a:spLocks noGrp="1"/>
          </p:cNvSpPr>
          <p:nvPr>
            <p:ph type="body" sz="quarter" idx="12" hasCustomPrompt="1"/>
          </p:nvPr>
        </p:nvSpPr>
        <p:spPr>
          <a:xfrm>
            <a:off x="5520268" y="3231982"/>
            <a:ext cx="4656667" cy="387735"/>
          </a:xfrm>
          <a:prstGeom prst="rect">
            <a:avLst/>
          </a:prstGeom>
        </p:spPr>
        <p:txBody>
          <a:bodyPr anchor="ctr">
            <a:spAutoFit/>
          </a:bodyPr>
          <a:lstStyle>
            <a:lvl1pPr marL="190490" indent="-190490" algn="l">
              <a:spcBef>
                <a:spcPts val="1200"/>
              </a:spcBef>
              <a:buFont typeface="Arial Unicode MS" panose="020B0604020202020204" pitchFamily="34" charset="-128"/>
              <a:buChar char="∙"/>
              <a:defRPr>
                <a:solidFill>
                  <a:schemeClr val="bg1"/>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84777922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Divider Slide Blue">
    <p:bg>
      <p:bgPr>
        <a:solidFill>
          <a:schemeClr val="tx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015069" y="2724982"/>
            <a:ext cx="8161867" cy="590931"/>
          </a:xfrm>
        </p:spPr>
        <p:txBody>
          <a:bodyPr anchor="b">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6" name="Text Placeholder 5"/>
          <p:cNvSpPr>
            <a:spLocks noGrp="1"/>
          </p:cNvSpPr>
          <p:nvPr>
            <p:ph type="body" sz="quarter" idx="12" hasCustomPrompt="1"/>
          </p:nvPr>
        </p:nvSpPr>
        <p:spPr>
          <a:xfrm>
            <a:off x="2015069" y="3428473"/>
            <a:ext cx="8161867" cy="387735"/>
          </a:xfrm>
          <a:prstGeom prst="rect">
            <a:avLst/>
          </a:prstGeom>
        </p:spPr>
        <p:txBody>
          <a:bodyPr anchor="t">
            <a:spAutoFit/>
          </a:bodyPr>
          <a:lstStyle>
            <a:lvl1pPr marL="0" indent="0" algn="ctr">
              <a:spcBef>
                <a:spcPts val="0"/>
              </a:spcBef>
              <a:buFontTx/>
              <a:buNone/>
              <a:defRPr>
                <a:solidFill>
                  <a:schemeClr val="bg1"/>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7" name="Text Placeholder 5"/>
          <p:cNvSpPr>
            <a:spLocks noGrp="1"/>
          </p:cNvSpPr>
          <p:nvPr>
            <p:ph type="body" sz="quarter" idx="13" hasCustomPrompt="1"/>
          </p:nvPr>
        </p:nvSpPr>
        <p:spPr>
          <a:xfrm>
            <a:off x="2015069" y="5589932"/>
            <a:ext cx="8161867" cy="350930"/>
          </a:xfrm>
          <a:prstGeom prst="rect">
            <a:avLst/>
          </a:prstGeom>
        </p:spPr>
        <p:txBody>
          <a:bodyPr anchor="ctr" anchorCtr="0">
            <a:spAutoFit/>
          </a:bodyPr>
          <a:lstStyle>
            <a:lvl1pPr marL="0" indent="0" algn="ctr">
              <a:spcBef>
                <a:spcPts val="0"/>
              </a:spcBef>
              <a:buFontTx/>
              <a:buNone/>
              <a:defRPr sz="1867" baseline="0">
                <a:solidFill>
                  <a:schemeClr val="bg1"/>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Secondary Body text (Arial, 28 point)</a:t>
            </a:r>
            <a:endParaRPr kumimoji="1" lang="ja-JP" altLang="en-US"/>
          </a:p>
        </p:txBody>
      </p:sp>
    </p:spTree>
    <p:extLst>
      <p:ext uri="{BB962C8B-B14F-4D97-AF65-F5344CB8AC3E}">
        <p14:creationId xmlns:p14="http://schemas.microsoft.com/office/powerpoint/2010/main" val="204483951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Divider Slide Light Blu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015069" y="2724982"/>
            <a:ext cx="8161867" cy="590931"/>
          </a:xfrm>
        </p:spPr>
        <p:txBody>
          <a:bodyPr anchor="b">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6" name="Text Placeholder 5"/>
          <p:cNvSpPr>
            <a:spLocks noGrp="1"/>
          </p:cNvSpPr>
          <p:nvPr>
            <p:ph type="body" sz="quarter" idx="12" hasCustomPrompt="1"/>
          </p:nvPr>
        </p:nvSpPr>
        <p:spPr>
          <a:xfrm>
            <a:off x="2015069" y="3428473"/>
            <a:ext cx="8161867" cy="387735"/>
          </a:xfrm>
          <a:prstGeom prst="rect">
            <a:avLst/>
          </a:prstGeom>
        </p:spPr>
        <p:txBody>
          <a:bodyPr anchor="t">
            <a:spAutoFit/>
          </a:bodyPr>
          <a:lstStyle>
            <a:lvl1pPr marL="0" indent="0" algn="ctr">
              <a:spcBef>
                <a:spcPts val="0"/>
              </a:spcBef>
              <a:buFontTx/>
              <a:buNone/>
              <a:defRPr>
                <a:solidFill>
                  <a:schemeClr val="bg1"/>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7" name="Text Placeholder 5"/>
          <p:cNvSpPr>
            <a:spLocks noGrp="1"/>
          </p:cNvSpPr>
          <p:nvPr>
            <p:ph type="body" sz="quarter" idx="13" hasCustomPrompt="1"/>
          </p:nvPr>
        </p:nvSpPr>
        <p:spPr>
          <a:xfrm>
            <a:off x="2015069" y="5553062"/>
            <a:ext cx="8161867" cy="387735"/>
          </a:xfrm>
          <a:prstGeom prst="rect">
            <a:avLst/>
          </a:prstGeom>
        </p:spPr>
        <p:txBody>
          <a:bodyPr anchor="ctr" anchorCtr="0">
            <a:spAutoFit/>
          </a:bodyPr>
          <a:lstStyle>
            <a:lvl1pPr marL="0" indent="0" algn="ctr">
              <a:spcBef>
                <a:spcPts val="0"/>
              </a:spcBef>
              <a:buFontTx/>
              <a:buNone/>
              <a:defRPr>
                <a:solidFill>
                  <a:schemeClr val="bg1"/>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Text goes here</a:t>
            </a:r>
            <a:endParaRPr kumimoji="1" lang="ja-JP" altLang="en-US"/>
          </a:p>
        </p:txBody>
      </p:sp>
    </p:spTree>
    <p:extLst>
      <p:ext uri="{BB962C8B-B14F-4D97-AF65-F5344CB8AC3E}">
        <p14:creationId xmlns:p14="http://schemas.microsoft.com/office/powerpoint/2010/main" val="9298669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Divider Slide Purple">
    <p:bg>
      <p:bgPr>
        <a:solidFill>
          <a:schemeClr val="accent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015069" y="2724982"/>
            <a:ext cx="8161867" cy="590931"/>
          </a:xfrm>
        </p:spPr>
        <p:txBody>
          <a:bodyPr anchor="b">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6" name="Text Placeholder 5"/>
          <p:cNvSpPr>
            <a:spLocks noGrp="1"/>
          </p:cNvSpPr>
          <p:nvPr>
            <p:ph type="body" sz="quarter" idx="12" hasCustomPrompt="1"/>
          </p:nvPr>
        </p:nvSpPr>
        <p:spPr>
          <a:xfrm>
            <a:off x="2015069" y="3428473"/>
            <a:ext cx="8161867" cy="387735"/>
          </a:xfrm>
          <a:prstGeom prst="rect">
            <a:avLst/>
          </a:prstGeom>
        </p:spPr>
        <p:txBody>
          <a:bodyPr anchor="t">
            <a:spAutoFit/>
          </a:bodyPr>
          <a:lstStyle>
            <a:lvl1pPr marL="0" indent="0" algn="ctr">
              <a:spcBef>
                <a:spcPts val="0"/>
              </a:spcBef>
              <a:buFontTx/>
              <a:buNone/>
              <a:defRPr>
                <a:solidFill>
                  <a:schemeClr val="bg1"/>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7" name="Text Placeholder 5"/>
          <p:cNvSpPr>
            <a:spLocks noGrp="1"/>
          </p:cNvSpPr>
          <p:nvPr>
            <p:ph type="body" sz="quarter" idx="13" hasCustomPrompt="1"/>
          </p:nvPr>
        </p:nvSpPr>
        <p:spPr>
          <a:xfrm>
            <a:off x="2015069" y="5553062"/>
            <a:ext cx="8161867" cy="387735"/>
          </a:xfrm>
          <a:prstGeom prst="rect">
            <a:avLst/>
          </a:prstGeom>
        </p:spPr>
        <p:txBody>
          <a:bodyPr anchor="ctr" anchorCtr="0">
            <a:spAutoFit/>
          </a:bodyPr>
          <a:lstStyle>
            <a:lvl1pPr marL="0" indent="0" algn="ctr">
              <a:spcBef>
                <a:spcPts val="0"/>
              </a:spcBef>
              <a:buFontTx/>
              <a:buNone/>
              <a:defRPr>
                <a:solidFill>
                  <a:schemeClr val="bg1"/>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Text goes here</a:t>
            </a:r>
            <a:endParaRPr kumimoji="1" lang="ja-JP" altLang="en-US"/>
          </a:p>
        </p:txBody>
      </p:sp>
    </p:spTree>
    <p:extLst>
      <p:ext uri="{BB962C8B-B14F-4D97-AF65-F5344CB8AC3E}">
        <p14:creationId xmlns:p14="http://schemas.microsoft.com/office/powerpoint/2010/main" val="112147901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Wide image and text 1">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3"/>
            <a:ext cx="12192000" cy="3428471"/>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 name="Title 1"/>
          <p:cNvSpPr>
            <a:spLocks noGrp="1"/>
          </p:cNvSpPr>
          <p:nvPr>
            <p:ph type="title" hasCustomPrompt="1"/>
          </p:nvPr>
        </p:nvSpPr>
        <p:spPr>
          <a:xfrm>
            <a:off x="1295400" y="2665126"/>
            <a:ext cx="9601200" cy="590931"/>
          </a:xfrm>
        </p:spPr>
        <p:txBody>
          <a:bodyPr anchor="b" anchorCtr="0">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6" name="Text Placeholder 5"/>
          <p:cNvSpPr>
            <a:spLocks noGrp="1"/>
          </p:cNvSpPr>
          <p:nvPr>
            <p:ph type="body" sz="quarter" idx="12" hasCustomPrompt="1"/>
          </p:nvPr>
        </p:nvSpPr>
        <p:spPr>
          <a:xfrm>
            <a:off x="2891369" y="4451348"/>
            <a:ext cx="6409267" cy="387735"/>
          </a:xfrm>
          <a:prstGeom prst="rect">
            <a:avLst/>
          </a:prstGeom>
        </p:spPr>
        <p:txBody>
          <a:bodyPr anchor="ctr">
            <a:spAutoFit/>
          </a:bodyPr>
          <a:lstStyle>
            <a:lvl1pPr marL="0" indent="0" algn="ctr">
              <a:buFontTx/>
              <a:buNone/>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53858156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Wide image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3"/>
            <a:ext cx="12192000" cy="3428471"/>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ext Placeholder 5"/>
          <p:cNvSpPr>
            <a:spLocks noGrp="1"/>
          </p:cNvSpPr>
          <p:nvPr>
            <p:ph type="body" sz="quarter" idx="12" hasCustomPrompt="1"/>
          </p:nvPr>
        </p:nvSpPr>
        <p:spPr>
          <a:xfrm>
            <a:off x="2891369" y="4789020"/>
            <a:ext cx="6409267" cy="387735"/>
          </a:xfrm>
          <a:prstGeom prst="rect">
            <a:avLst/>
          </a:prstGeom>
        </p:spPr>
        <p:txBody>
          <a:bodyPr anchor="t">
            <a:spAutoFit/>
          </a:bodyPr>
          <a:lstStyle>
            <a:lvl1pPr marL="0" indent="0" algn="ctr">
              <a:buFontTx/>
              <a:buNone/>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7" name="Title 1"/>
          <p:cNvSpPr>
            <a:spLocks noGrp="1"/>
          </p:cNvSpPr>
          <p:nvPr>
            <p:ph type="title" hasCustomPrompt="1"/>
          </p:nvPr>
        </p:nvSpPr>
        <p:spPr>
          <a:xfrm>
            <a:off x="2015069" y="4101315"/>
            <a:ext cx="8161867" cy="590931"/>
          </a:xfrm>
        </p:spPr>
        <p:txBody>
          <a:bodyPr anchor="b">
            <a:spAutoFit/>
          </a:bodyPr>
          <a:lstStyle>
            <a:lvl1pPr algn="ctr">
              <a:defRPr b="1"/>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394569716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Wide image and text 3">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6794678-78FE-9345-AEA7-2B79CDDCBF97}"/>
              </a:ext>
            </a:extLst>
          </p:cNvPr>
          <p:cNvSpPr>
            <a:spLocks noGrp="1"/>
          </p:cNvSpPr>
          <p:nvPr>
            <p:ph sz="quarter" idx="14" hasCustomPrompt="1"/>
          </p:nvPr>
        </p:nvSpPr>
        <p:spPr>
          <a:xfrm>
            <a:off x="0" y="2"/>
            <a:ext cx="12192000" cy="4677497"/>
          </a:xfrm>
        </p:spPr>
        <p:txBody>
          <a:bodyPr/>
          <a:lstStyle>
            <a:lvl1pPr marL="0" indent="0">
              <a:buNone/>
              <a:defRPr/>
            </a:lvl1pPr>
          </a:lstStyle>
          <a:p>
            <a:pPr lvl="0"/>
            <a:r>
              <a:rPr lang="en-US"/>
              <a:t>Click to add picture, chart, etc.</a:t>
            </a:r>
          </a:p>
        </p:txBody>
      </p:sp>
      <p:sp>
        <p:nvSpPr>
          <p:cNvPr id="8" name="Title 1"/>
          <p:cNvSpPr>
            <a:spLocks noGrp="1"/>
          </p:cNvSpPr>
          <p:nvPr>
            <p:ph type="title" hasCustomPrompt="1"/>
          </p:nvPr>
        </p:nvSpPr>
        <p:spPr>
          <a:xfrm>
            <a:off x="935568" y="5115043"/>
            <a:ext cx="3816351" cy="1089529"/>
          </a:xfrm>
        </p:spPr>
        <p:txBody>
          <a:bodyPr anchor="ctr">
            <a:spAutoFit/>
          </a:bodyPr>
          <a:lstStyle>
            <a:lvl1pPr algn="r">
              <a:defRPr b="1"/>
            </a:lvl1pPr>
          </a:lstStyle>
          <a:p>
            <a:r>
              <a:rPr kumimoji="1" lang="en-US" altLang="ja-JP"/>
              <a:t>Slide title (Arial Bold, 54 point)</a:t>
            </a:r>
            <a:endParaRPr kumimoji="1" lang="ja-JP" altLang="en-US"/>
          </a:p>
        </p:txBody>
      </p:sp>
      <p:sp>
        <p:nvSpPr>
          <p:cNvPr id="10" name="Text Placeholder 5"/>
          <p:cNvSpPr>
            <a:spLocks noGrp="1"/>
          </p:cNvSpPr>
          <p:nvPr>
            <p:ph type="body" sz="quarter" idx="12" hasCustomPrompt="1"/>
          </p:nvPr>
        </p:nvSpPr>
        <p:spPr>
          <a:xfrm>
            <a:off x="5052648" y="5465938"/>
            <a:ext cx="5124287" cy="387735"/>
          </a:xfrm>
          <a:prstGeom prst="rect">
            <a:avLst/>
          </a:prstGeom>
        </p:spPr>
        <p:txBody>
          <a:bodyPr anchor="ctr">
            <a:spAutoFit/>
          </a:bodyPr>
          <a:lstStyle>
            <a:lvl1pPr marL="0" indent="0" algn="just">
              <a:spcBef>
                <a:spcPts val="0"/>
              </a:spcBef>
              <a:buFontTx/>
              <a:buNone/>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05067718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Wide image and 3 text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3"/>
            <a:ext cx="12192000" cy="3428471"/>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7" name="Text Placeholder 5"/>
          <p:cNvSpPr>
            <a:spLocks noGrp="1"/>
          </p:cNvSpPr>
          <p:nvPr>
            <p:ph type="body" sz="quarter" idx="12" hasCustomPrompt="1"/>
          </p:nvPr>
        </p:nvSpPr>
        <p:spPr>
          <a:xfrm>
            <a:off x="935569" y="4738822"/>
            <a:ext cx="2805161" cy="683136"/>
          </a:xfrm>
          <a:prstGeom prst="rect">
            <a:avLst/>
          </a:prstGeom>
        </p:spPr>
        <p:txBody>
          <a:bodyPr anchor="t">
            <a:spAutoFit/>
          </a:bodyPr>
          <a:lstStyle>
            <a:lvl1pPr marL="0" indent="0" algn="l">
              <a:spcBef>
                <a:spcPts val="0"/>
              </a:spcBef>
              <a:buFontTx/>
              <a:buNone/>
              <a:defRPr>
                <a:solidFill>
                  <a:schemeClr val="bg2">
                    <a:lumMod val="25000"/>
                  </a:schemeClr>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8" name="Text Placeholder 5"/>
          <p:cNvSpPr>
            <a:spLocks noGrp="1"/>
          </p:cNvSpPr>
          <p:nvPr>
            <p:ph type="body" sz="quarter" idx="14" hasCustomPrompt="1"/>
          </p:nvPr>
        </p:nvSpPr>
        <p:spPr>
          <a:xfrm>
            <a:off x="935569" y="3879802"/>
            <a:ext cx="2805161" cy="810350"/>
          </a:xfrm>
          <a:prstGeom prst="rect">
            <a:avLst/>
          </a:prstGeom>
        </p:spPr>
        <p:txBody>
          <a:bodyPr anchor="b">
            <a:spAutoFit/>
          </a:bodyPr>
          <a:lstStyle>
            <a:lvl1pPr marL="0" indent="0" algn="ctr">
              <a:lnSpc>
                <a:spcPct val="100000"/>
              </a:lnSpc>
              <a:spcBef>
                <a:spcPts val="0"/>
              </a:spcBef>
              <a:buFontTx/>
              <a:buNone/>
              <a:defRPr sz="2333" b="1" baseline="0">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11" name="Text Placeholder 5"/>
          <p:cNvSpPr>
            <a:spLocks noGrp="1"/>
          </p:cNvSpPr>
          <p:nvPr>
            <p:ph type="body" sz="quarter" idx="15" hasCustomPrompt="1"/>
          </p:nvPr>
        </p:nvSpPr>
        <p:spPr>
          <a:xfrm>
            <a:off x="4693422" y="4738822"/>
            <a:ext cx="2805161" cy="683136"/>
          </a:xfrm>
          <a:prstGeom prst="rect">
            <a:avLst/>
          </a:prstGeom>
        </p:spPr>
        <p:txBody>
          <a:bodyPr anchor="t">
            <a:spAutoFit/>
          </a:bodyPr>
          <a:lstStyle>
            <a:lvl1pPr marL="0" indent="0" algn="l">
              <a:spcBef>
                <a:spcPts val="0"/>
              </a:spcBef>
              <a:buFontTx/>
              <a:buNone/>
              <a:defRPr>
                <a:solidFill>
                  <a:schemeClr val="bg2">
                    <a:lumMod val="25000"/>
                  </a:schemeClr>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12" name="Text Placeholder 5"/>
          <p:cNvSpPr>
            <a:spLocks noGrp="1"/>
          </p:cNvSpPr>
          <p:nvPr>
            <p:ph type="body" sz="quarter" idx="16" hasCustomPrompt="1"/>
          </p:nvPr>
        </p:nvSpPr>
        <p:spPr>
          <a:xfrm>
            <a:off x="4693422" y="3941357"/>
            <a:ext cx="2805161" cy="748795"/>
          </a:xfrm>
          <a:prstGeom prst="rect">
            <a:avLst/>
          </a:prstGeom>
        </p:spPr>
        <p:txBody>
          <a:bodyPr anchor="b">
            <a:spAutoFit/>
          </a:bodyPr>
          <a:lstStyle>
            <a:lvl1pPr marL="0" indent="0" algn="ctr">
              <a:lnSpc>
                <a:spcPct val="100000"/>
              </a:lnSpc>
              <a:spcBef>
                <a:spcPts val="0"/>
              </a:spcBef>
              <a:buFontTx/>
              <a:buNone/>
              <a:defRPr sz="2133" b="1">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13" name="Text Placeholder 5"/>
          <p:cNvSpPr>
            <a:spLocks noGrp="1"/>
          </p:cNvSpPr>
          <p:nvPr>
            <p:ph type="body" sz="quarter" idx="17" hasCustomPrompt="1"/>
          </p:nvPr>
        </p:nvSpPr>
        <p:spPr>
          <a:xfrm>
            <a:off x="8451275" y="4738822"/>
            <a:ext cx="2805161" cy="683136"/>
          </a:xfrm>
          <a:prstGeom prst="rect">
            <a:avLst/>
          </a:prstGeom>
        </p:spPr>
        <p:txBody>
          <a:bodyPr anchor="t">
            <a:spAutoFit/>
          </a:bodyPr>
          <a:lstStyle>
            <a:lvl1pPr marL="0" indent="0" algn="l">
              <a:spcBef>
                <a:spcPts val="0"/>
              </a:spcBef>
              <a:buFontTx/>
              <a:buNone/>
              <a:defRPr>
                <a:solidFill>
                  <a:schemeClr val="bg2">
                    <a:lumMod val="25000"/>
                  </a:schemeClr>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14" name="Text Placeholder 5"/>
          <p:cNvSpPr>
            <a:spLocks noGrp="1"/>
          </p:cNvSpPr>
          <p:nvPr>
            <p:ph type="body" sz="quarter" idx="18" hasCustomPrompt="1"/>
          </p:nvPr>
        </p:nvSpPr>
        <p:spPr>
          <a:xfrm>
            <a:off x="8451275" y="3941357"/>
            <a:ext cx="2805161" cy="748795"/>
          </a:xfrm>
          <a:prstGeom prst="rect">
            <a:avLst/>
          </a:prstGeom>
        </p:spPr>
        <p:txBody>
          <a:bodyPr anchor="b">
            <a:spAutoFit/>
          </a:bodyPr>
          <a:lstStyle>
            <a:lvl1pPr marL="0" indent="0" algn="ctr">
              <a:lnSpc>
                <a:spcPct val="100000"/>
              </a:lnSpc>
              <a:spcBef>
                <a:spcPts val="0"/>
              </a:spcBef>
              <a:buFontTx/>
              <a:buNone/>
              <a:defRPr sz="2133" b="1">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17" name="Title 1"/>
          <p:cNvSpPr>
            <a:spLocks noGrp="1"/>
          </p:cNvSpPr>
          <p:nvPr>
            <p:ph type="title" hasCustomPrompt="1"/>
          </p:nvPr>
        </p:nvSpPr>
        <p:spPr>
          <a:xfrm>
            <a:off x="1295400" y="2665126"/>
            <a:ext cx="9601200" cy="590931"/>
          </a:xfrm>
        </p:spPr>
        <p:txBody>
          <a:bodyPr anchor="b" anchorCtr="0">
            <a:spAutoFit/>
          </a:bodyPr>
          <a:lstStyle>
            <a:lvl1pPr algn="ctr">
              <a:defRPr>
                <a:solidFill>
                  <a:schemeClr val="bg1"/>
                </a:solidFill>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172770974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Profile 3">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9E0E8A-BCFB-504C-9B90-308AA392589E}"/>
              </a:ext>
            </a:extLst>
          </p:cNvPr>
          <p:cNvSpPr>
            <a:spLocks noGrp="1"/>
          </p:cNvSpPr>
          <p:nvPr>
            <p:ph sz="quarter" idx="15" hasCustomPrompt="1"/>
          </p:nvPr>
        </p:nvSpPr>
        <p:spPr>
          <a:xfrm>
            <a:off x="1" y="2014321"/>
            <a:ext cx="4751917" cy="2662119"/>
          </a:xfrm>
        </p:spPr>
        <p:txBody>
          <a:bodyPr/>
          <a:lstStyle>
            <a:lvl1pPr marL="0" indent="0">
              <a:buNone/>
              <a:defRPr/>
            </a:lvl1pPr>
          </a:lstStyle>
          <a:p>
            <a:pPr lvl="0"/>
            <a:r>
              <a:rPr lang="en-US"/>
              <a:t>Click to add picture, chart, etc.</a:t>
            </a:r>
          </a:p>
        </p:txBody>
      </p:sp>
      <p:sp>
        <p:nvSpPr>
          <p:cNvPr id="10" name="Title 1"/>
          <p:cNvSpPr>
            <a:spLocks noGrp="1"/>
          </p:cNvSpPr>
          <p:nvPr>
            <p:ph type="title" hasCustomPrompt="1"/>
          </p:nvPr>
        </p:nvSpPr>
        <p:spPr>
          <a:xfrm>
            <a:off x="6096002" y="2032518"/>
            <a:ext cx="4814603" cy="1089529"/>
          </a:xfrm>
        </p:spPr>
        <p:txBody>
          <a:bodyPr anchor="b">
            <a:spAutoFit/>
          </a:bodyPr>
          <a:lstStyle>
            <a:lvl1pPr algn="l">
              <a:defRPr b="1">
                <a:solidFill>
                  <a:schemeClr val="tx1"/>
                </a:solidFill>
              </a:defRPr>
            </a:lvl1pPr>
          </a:lstStyle>
          <a:p>
            <a:r>
              <a:rPr kumimoji="1" lang="en-US" altLang="ja-JP"/>
              <a:t>Slide title (Arial Bold, 54 point)</a:t>
            </a:r>
            <a:endParaRPr kumimoji="1" lang="ja-JP" altLang="en-US"/>
          </a:p>
        </p:txBody>
      </p:sp>
      <p:sp>
        <p:nvSpPr>
          <p:cNvPr id="11" name="Text Placeholder 5"/>
          <p:cNvSpPr>
            <a:spLocks noGrp="1"/>
          </p:cNvSpPr>
          <p:nvPr>
            <p:ph type="body" sz="quarter" idx="12" hasCustomPrompt="1"/>
          </p:nvPr>
        </p:nvSpPr>
        <p:spPr>
          <a:xfrm>
            <a:off x="6096002" y="3956033"/>
            <a:ext cx="4814603" cy="387735"/>
          </a:xfrm>
          <a:prstGeom prst="rect">
            <a:avLst/>
          </a:prstGeom>
        </p:spPr>
        <p:txBody>
          <a:bodyPr anchor="t">
            <a:spAutoFit/>
          </a:bodyPr>
          <a:lstStyle>
            <a:lvl1pPr marL="0" indent="0" algn="just">
              <a:spcBef>
                <a:spcPts val="0"/>
              </a:spcBef>
              <a:buFontTx/>
              <a:buNone/>
              <a:defRPr>
                <a:solidFill>
                  <a:schemeClr val="bg2">
                    <a:lumMod val="25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12" name="Text Placeholder 5"/>
          <p:cNvSpPr>
            <a:spLocks noGrp="1"/>
          </p:cNvSpPr>
          <p:nvPr>
            <p:ph type="body" sz="quarter" idx="14" hasCustomPrompt="1"/>
          </p:nvPr>
        </p:nvSpPr>
        <p:spPr>
          <a:xfrm>
            <a:off x="6096002" y="3122047"/>
            <a:ext cx="4814603" cy="474682"/>
          </a:xfrm>
          <a:prstGeom prst="rect">
            <a:avLst/>
          </a:prstGeom>
        </p:spPr>
        <p:txBody>
          <a:bodyPr anchor="t">
            <a:spAutoFit/>
          </a:bodyPr>
          <a:lstStyle>
            <a:lvl1pPr marL="0" indent="0" algn="just">
              <a:lnSpc>
                <a:spcPct val="130000"/>
              </a:lnSpc>
              <a:spcBef>
                <a:spcPts val="0"/>
              </a:spcBef>
              <a:buFontTx/>
              <a:buNone/>
              <a:defRPr sz="2133" b="1">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16019961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Circle image and text">
    <p:spTree>
      <p:nvGrpSpPr>
        <p:cNvPr id="1" name=""/>
        <p:cNvGrpSpPr/>
        <p:nvPr/>
      </p:nvGrpSpPr>
      <p:grpSpPr>
        <a:xfrm>
          <a:off x="0" y="0"/>
          <a:ext cx="0" cy="0"/>
          <a:chOff x="0" y="0"/>
          <a:chExt cx="0" cy="0"/>
        </a:xfrm>
      </p:grpSpPr>
      <p:sp>
        <p:nvSpPr>
          <p:cNvPr id="9" name="Rectangle 8"/>
          <p:cNvSpPr/>
          <p:nvPr userDrawn="1"/>
        </p:nvSpPr>
        <p:spPr>
          <a:xfrm>
            <a:off x="0" y="-1056"/>
            <a:ext cx="3755136"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800"/>
          </a:p>
        </p:txBody>
      </p:sp>
      <p:sp>
        <p:nvSpPr>
          <p:cNvPr id="6" name="Picture Placeholder 6"/>
          <p:cNvSpPr>
            <a:spLocks noGrp="1"/>
          </p:cNvSpPr>
          <p:nvPr>
            <p:ph type="pic" sz="quarter" idx="13"/>
          </p:nvPr>
        </p:nvSpPr>
        <p:spPr>
          <a:xfrm>
            <a:off x="2015067" y="1700735"/>
            <a:ext cx="3456516" cy="3456533"/>
          </a:xfrm>
          <a:prstGeom prst="ellipse">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solidFill>
                  <a:schemeClr val="bg2">
                    <a:lumMod val="25000"/>
                  </a:schemeClr>
                </a:solidFill>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0" name="Title 1"/>
          <p:cNvSpPr>
            <a:spLocks noGrp="1"/>
          </p:cNvSpPr>
          <p:nvPr>
            <p:ph type="title" hasCustomPrompt="1"/>
          </p:nvPr>
        </p:nvSpPr>
        <p:spPr>
          <a:xfrm>
            <a:off x="6096000" y="2038335"/>
            <a:ext cx="4080933" cy="1274211"/>
          </a:xfrm>
        </p:spPr>
        <p:txBody>
          <a:bodyPr anchor="b"/>
          <a:lstStyle>
            <a:lvl1pPr algn="l">
              <a:defRPr>
                <a:solidFill>
                  <a:schemeClr val="tx1"/>
                </a:solidFill>
              </a:defRPr>
            </a:lvl1pPr>
          </a:lstStyle>
          <a:p>
            <a:r>
              <a:rPr kumimoji="1" lang="en-US" altLang="ja-JP"/>
              <a:t>Slide title (Arial Bold, 54 point)</a:t>
            </a:r>
            <a:endParaRPr kumimoji="1" lang="ja-JP" altLang="en-US"/>
          </a:p>
        </p:txBody>
      </p:sp>
      <p:sp>
        <p:nvSpPr>
          <p:cNvPr id="13" name="Text Placeholder 5">
            <a:extLst>
              <a:ext uri="{FF2B5EF4-FFF2-40B4-BE49-F238E27FC236}">
                <a16:creationId xmlns:a16="http://schemas.microsoft.com/office/drawing/2014/main" id="{7BDA68DA-CBF1-9644-951C-79ACF98F7095}"/>
              </a:ext>
            </a:extLst>
          </p:cNvPr>
          <p:cNvSpPr>
            <a:spLocks noGrp="1"/>
          </p:cNvSpPr>
          <p:nvPr>
            <p:ph type="body" sz="quarter" idx="10" hasCustomPrompt="1"/>
          </p:nvPr>
        </p:nvSpPr>
        <p:spPr>
          <a:xfrm>
            <a:off x="6096003" y="3881679"/>
            <a:ext cx="4080933"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780" indent="-228557">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11873798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Slide Light Blu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015067" y="2724981"/>
            <a:ext cx="8161867" cy="590931"/>
          </a:xfrm>
        </p:spPr>
        <p:txBody>
          <a:bodyPr anchor="b">
            <a:spAutoFit/>
          </a:bodyPr>
          <a:lstStyle>
            <a:lvl1pPr algn="ctr">
              <a:defRPr>
                <a:solidFill>
                  <a:schemeClr val="bg1"/>
                </a:solidFill>
              </a:defRPr>
            </a:lvl1pPr>
          </a:lstStyle>
          <a:p>
            <a:r>
              <a:rPr kumimoji="1" lang="en-US" altLang="ja-JP" dirty="0"/>
              <a:t>Slide title (Arial Bold, 54 point)</a:t>
            </a:r>
            <a:endParaRPr kumimoji="1" lang="ja-JP" altLang="en-US" dirty="0"/>
          </a:p>
        </p:txBody>
      </p:sp>
      <p:sp>
        <p:nvSpPr>
          <p:cNvPr id="6" name="Text Placeholder 5"/>
          <p:cNvSpPr>
            <a:spLocks noGrp="1"/>
          </p:cNvSpPr>
          <p:nvPr>
            <p:ph type="body" sz="quarter" idx="12" hasCustomPrompt="1"/>
          </p:nvPr>
        </p:nvSpPr>
        <p:spPr>
          <a:xfrm>
            <a:off x="2015067" y="3428471"/>
            <a:ext cx="8161867" cy="387735"/>
          </a:xfrm>
          <a:prstGeom prst="rect">
            <a:avLst/>
          </a:prstGeom>
        </p:spPr>
        <p:txBody>
          <a:bodyPr anchor="t">
            <a:spAutoFit/>
          </a:bodyPr>
          <a:lstStyle>
            <a:lvl1pPr marL="0" indent="0" algn="ctr">
              <a:spcBef>
                <a:spcPts val="0"/>
              </a:spcBef>
              <a:buFontTx/>
              <a:buNone/>
              <a:defRPr>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7" name="Text Placeholder 5"/>
          <p:cNvSpPr>
            <a:spLocks noGrp="1"/>
          </p:cNvSpPr>
          <p:nvPr>
            <p:ph type="body" sz="quarter" idx="13" hasCustomPrompt="1"/>
          </p:nvPr>
        </p:nvSpPr>
        <p:spPr>
          <a:xfrm>
            <a:off x="2015067" y="5553060"/>
            <a:ext cx="8161867" cy="387735"/>
          </a:xfrm>
          <a:prstGeom prst="rect">
            <a:avLst/>
          </a:prstGeom>
        </p:spPr>
        <p:txBody>
          <a:bodyPr anchor="ctr" anchorCtr="0">
            <a:spAutoFit/>
          </a:bodyPr>
          <a:lstStyle>
            <a:lvl1pPr marL="0" indent="0" algn="ctr">
              <a:spcBef>
                <a:spcPts val="0"/>
              </a:spcBef>
              <a:buFontTx/>
              <a:buNone/>
              <a:defRPr>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54355958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_Circle image and text">
    <p:spTree>
      <p:nvGrpSpPr>
        <p:cNvPr id="1" name=""/>
        <p:cNvGrpSpPr/>
        <p:nvPr/>
      </p:nvGrpSpPr>
      <p:grpSpPr>
        <a:xfrm>
          <a:off x="0" y="0"/>
          <a:ext cx="0" cy="0"/>
          <a:chOff x="0" y="0"/>
          <a:chExt cx="0" cy="0"/>
        </a:xfrm>
      </p:grpSpPr>
      <p:sp>
        <p:nvSpPr>
          <p:cNvPr id="9" name="Rectangle 8"/>
          <p:cNvSpPr/>
          <p:nvPr userDrawn="1"/>
        </p:nvSpPr>
        <p:spPr>
          <a:xfrm>
            <a:off x="0" y="-1056"/>
            <a:ext cx="3755136"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800"/>
          </a:p>
        </p:txBody>
      </p:sp>
      <p:sp>
        <p:nvSpPr>
          <p:cNvPr id="6" name="Picture Placeholder 6"/>
          <p:cNvSpPr>
            <a:spLocks noGrp="1"/>
          </p:cNvSpPr>
          <p:nvPr>
            <p:ph type="pic" sz="quarter" idx="13"/>
          </p:nvPr>
        </p:nvSpPr>
        <p:spPr>
          <a:xfrm>
            <a:off x="2015067" y="1700735"/>
            <a:ext cx="3456516" cy="3456533"/>
          </a:xfrm>
          <a:prstGeom prst="ellipse">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solidFill>
                  <a:schemeClr val="bg2">
                    <a:lumMod val="25000"/>
                  </a:schemeClr>
                </a:solidFill>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3" name="Title 1">
            <a:extLst>
              <a:ext uri="{FF2B5EF4-FFF2-40B4-BE49-F238E27FC236}">
                <a16:creationId xmlns:a16="http://schemas.microsoft.com/office/drawing/2014/main" id="{E4E45E28-DB17-9142-9A4D-5DD9C2D433AA}"/>
              </a:ext>
            </a:extLst>
          </p:cNvPr>
          <p:cNvSpPr>
            <a:spLocks noGrp="1"/>
          </p:cNvSpPr>
          <p:nvPr>
            <p:ph type="title" hasCustomPrompt="1"/>
          </p:nvPr>
        </p:nvSpPr>
        <p:spPr>
          <a:xfrm>
            <a:off x="6096000" y="2038335"/>
            <a:ext cx="4080933" cy="1274211"/>
          </a:xfrm>
        </p:spPr>
        <p:txBody>
          <a:bodyPr anchor="b"/>
          <a:lstStyle>
            <a:lvl1pPr algn="l">
              <a:defRPr>
                <a:solidFill>
                  <a:schemeClr val="tx2"/>
                </a:solidFill>
              </a:defRPr>
            </a:lvl1pPr>
          </a:lstStyle>
          <a:p>
            <a:r>
              <a:rPr kumimoji="1" lang="en-US" altLang="ja-JP"/>
              <a:t>Slide title (Arial Bold, 54 point)</a:t>
            </a:r>
            <a:endParaRPr kumimoji="1" lang="ja-JP" altLang="en-US"/>
          </a:p>
        </p:txBody>
      </p:sp>
      <p:sp>
        <p:nvSpPr>
          <p:cNvPr id="14" name="Text Placeholder 5">
            <a:extLst>
              <a:ext uri="{FF2B5EF4-FFF2-40B4-BE49-F238E27FC236}">
                <a16:creationId xmlns:a16="http://schemas.microsoft.com/office/drawing/2014/main" id="{A3191372-77B8-1149-894C-0AD9E1B0B591}"/>
              </a:ext>
            </a:extLst>
          </p:cNvPr>
          <p:cNvSpPr>
            <a:spLocks noGrp="1"/>
          </p:cNvSpPr>
          <p:nvPr>
            <p:ph type="body" sz="quarter" idx="10" hasCustomPrompt="1"/>
          </p:nvPr>
        </p:nvSpPr>
        <p:spPr>
          <a:xfrm>
            <a:off x="6096003" y="3881679"/>
            <a:ext cx="4080933"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780" indent="-228557">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204482205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2_Circle image and text">
    <p:spTree>
      <p:nvGrpSpPr>
        <p:cNvPr id="1" name=""/>
        <p:cNvGrpSpPr/>
        <p:nvPr/>
      </p:nvGrpSpPr>
      <p:grpSpPr>
        <a:xfrm>
          <a:off x="0" y="0"/>
          <a:ext cx="0" cy="0"/>
          <a:chOff x="0" y="0"/>
          <a:chExt cx="0" cy="0"/>
        </a:xfrm>
      </p:grpSpPr>
      <p:sp>
        <p:nvSpPr>
          <p:cNvPr id="9" name="Rectangle 8"/>
          <p:cNvSpPr/>
          <p:nvPr userDrawn="1"/>
        </p:nvSpPr>
        <p:spPr>
          <a:xfrm>
            <a:off x="0" y="-1056"/>
            <a:ext cx="3755136" cy="68585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800"/>
          </a:p>
        </p:txBody>
      </p:sp>
      <p:sp>
        <p:nvSpPr>
          <p:cNvPr id="6" name="Picture Placeholder 6"/>
          <p:cNvSpPr>
            <a:spLocks noGrp="1"/>
          </p:cNvSpPr>
          <p:nvPr>
            <p:ph type="pic" sz="quarter" idx="13"/>
          </p:nvPr>
        </p:nvSpPr>
        <p:spPr>
          <a:xfrm>
            <a:off x="2015067" y="1700735"/>
            <a:ext cx="3456516" cy="3456533"/>
          </a:xfrm>
          <a:prstGeom prst="ellipse">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solidFill>
                  <a:schemeClr val="bg2">
                    <a:lumMod val="25000"/>
                  </a:schemeClr>
                </a:solidFill>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7" name="Title 1">
            <a:extLst>
              <a:ext uri="{FF2B5EF4-FFF2-40B4-BE49-F238E27FC236}">
                <a16:creationId xmlns:a16="http://schemas.microsoft.com/office/drawing/2014/main" id="{57F5EB54-48ED-C74B-B99D-EDBA5324234E}"/>
              </a:ext>
            </a:extLst>
          </p:cNvPr>
          <p:cNvSpPr>
            <a:spLocks noGrp="1"/>
          </p:cNvSpPr>
          <p:nvPr>
            <p:ph type="title" hasCustomPrompt="1"/>
          </p:nvPr>
        </p:nvSpPr>
        <p:spPr>
          <a:xfrm>
            <a:off x="6096000" y="2038335"/>
            <a:ext cx="4080933" cy="1274211"/>
          </a:xfrm>
        </p:spPr>
        <p:txBody>
          <a:bodyPr anchor="b"/>
          <a:lstStyle>
            <a:lvl1pPr algn="l">
              <a:defRPr>
                <a:solidFill>
                  <a:schemeClr val="accent1"/>
                </a:solidFill>
              </a:defRPr>
            </a:lvl1pPr>
          </a:lstStyle>
          <a:p>
            <a:r>
              <a:rPr kumimoji="1" lang="en-US" altLang="ja-JP"/>
              <a:t>Slide title (Arial Bold, 54 point)</a:t>
            </a:r>
            <a:endParaRPr kumimoji="1" lang="ja-JP" altLang="en-US"/>
          </a:p>
        </p:txBody>
      </p:sp>
      <p:sp>
        <p:nvSpPr>
          <p:cNvPr id="12" name="Text Placeholder 5">
            <a:extLst>
              <a:ext uri="{FF2B5EF4-FFF2-40B4-BE49-F238E27FC236}">
                <a16:creationId xmlns:a16="http://schemas.microsoft.com/office/drawing/2014/main" id="{88E0CB9A-439E-4640-AFB2-1794353AF1EA}"/>
              </a:ext>
            </a:extLst>
          </p:cNvPr>
          <p:cNvSpPr>
            <a:spLocks noGrp="1"/>
          </p:cNvSpPr>
          <p:nvPr>
            <p:ph type="body" sz="quarter" idx="10" hasCustomPrompt="1"/>
          </p:nvPr>
        </p:nvSpPr>
        <p:spPr>
          <a:xfrm>
            <a:off x="6096003" y="3881679"/>
            <a:ext cx="4080933"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780" indent="-228557">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349250585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Left image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BF7E4C-5CA8-D946-8320-247E722F687D}"/>
              </a:ext>
            </a:extLst>
          </p:cNvPr>
          <p:cNvSpPr>
            <a:spLocks noGrp="1"/>
          </p:cNvSpPr>
          <p:nvPr>
            <p:ph sz="quarter" idx="14" hasCustomPrompt="1"/>
          </p:nvPr>
        </p:nvSpPr>
        <p:spPr>
          <a:xfrm>
            <a:off x="1" y="0"/>
            <a:ext cx="4751917" cy="6858000"/>
          </a:xfrm>
        </p:spPr>
        <p:txBody>
          <a:bodyPr/>
          <a:lstStyle>
            <a:lvl1pPr marL="0" indent="0">
              <a:buNone/>
              <a:defRPr/>
            </a:lvl1pPr>
          </a:lstStyle>
          <a:p>
            <a:pPr lvl="0"/>
            <a:r>
              <a:rPr lang="en-US"/>
              <a:t>Click to add picture, chart, etc.</a:t>
            </a:r>
          </a:p>
        </p:txBody>
      </p:sp>
      <p:sp>
        <p:nvSpPr>
          <p:cNvPr id="6" name="Title 1"/>
          <p:cNvSpPr>
            <a:spLocks noGrp="1"/>
          </p:cNvSpPr>
          <p:nvPr>
            <p:ph type="title" hasCustomPrompt="1"/>
          </p:nvPr>
        </p:nvSpPr>
        <p:spPr>
          <a:xfrm>
            <a:off x="5943473" y="2275666"/>
            <a:ext cx="4954433" cy="1089529"/>
          </a:xfrm>
        </p:spPr>
        <p:txBody>
          <a:bodyPr anchor="b">
            <a:spAutoFit/>
          </a:bodyPr>
          <a:lstStyle>
            <a:lvl1pPr algn="l">
              <a:defRPr/>
            </a:lvl1pPr>
          </a:lstStyle>
          <a:p>
            <a:r>
              <a:rPr kumimoji="1" lang="en-US" altLang="ja-JP"/>
              <a:t>Slide title (Arial Bold, 54 point)</a:t>
            </a:r>
            <a:endParaRPr kumimoji="1" lang="ja-JP" altLang="en-US"/>
          </a:p>
        </p:txBody>
      </p:sp>
      <p:sp>
        <p:nvSpPr>
          <p:cNvPr id="7" name="Text Placeholder 5">
            <a:extLst>
              <a:ext uri="{FF2B5EF4-FFF2-40B4-BE49-F238E27FC236}">
                <a16:creationId xmlns:a16="http://schemas.microsoft.com/office/drawing/2014/main" id="{889C75E5-0519-E649-9F4D-CCB6B40C84B9}"/>
              </a:ext>
            </a:extLst>
          </p:cNvPr>
          <p:cNvSpPr>
            <a:spLocks noGrp="1"/>
          </p:cNvSpPr>
          <p:nvPr>
            <p:ph type="body" sz="quarter" idx="10" hasCustomPrompt="1"/>
          </p:nvPr>
        </p:nvSpPr>
        <p:spPr>
          <a:xfrm>
            <a:off x="5943473" y="3606334"/>
            <a:ext cx="4954433"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780" indent="-228557">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15408397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Left image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3" y="-528"/>
            <a:ext cx="3487615" cy="6858000"/>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8231629" y="2619022"/>
            <a:ext cx="3024805" cy="1618905"/>
          </a:xfrm>
        </p:spPr>
        <p:txBody>
          <a:bodyPr anchor="ctr">
            <a:spAutoFit/>
          </a:bodyPr>
          <a:lstStyle>
            <a:lvl1pPr algn="r">
              <a:defRPr>
                <a:solidFill>
                  <a:schemeClr val="accent1"/>
                </a:solidFill>
              </a:defRPr>
            </a:lvl1pPr>
          </a:lstStyle>
          <a:p>
            <a:r>
              <a:rPr kumimoji="1" lang="en-US" altLang="ja-JP"/>
              <a:t>Slide title (Arial Bold, 54 point)</a:t>
            </a:r>
            <a:endParaRPr kumimoji="1" lang="ja-JP" altLang="en-US"/>
          </a:p>
        </p:txBody>
      </p:sp>
      <p:sp>
        <p:nvSpPr>
          <p:cNvPr id="2" name="Rectangle 1"/>
          <p:cNvSpPr/>
          <p:nvPr userDrawn="1"/>
        </p:nvSpPr>
        <p:spPr>
          <a:xfrm>
            <a:off x="3487618" y="-1056"/>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800"/>
          </a:p>
        </p:txBody>
      </p:sp>
      <p:sp>
        <p:nvSpPr>
          <p:cNvPr id="9" name="Text Placeholder 5"/>
          <p:cNvSpPr>
            <a:spLocks noGrp="1"/>
          </p:cNvSpPr>
          <p:nvPr>
            <p:ph type="body" sz="quarter" idx="12" hasCustomPrompt="1"/>
          </p:nvPr>
        </p:nvSpPr>
        <p:spPr>
          <a:xfrm>
            <a:off x="4085070" y="3477402"/>
            <a:ext cx="3145515" cy="683136"/>
          </a:xfrm>
          <a:prstGeom prst="rect">
            <a:avLst/>
          </a:prstGeom>
        </p:spPr>
        <p:txBody>
          <a:bodyPr anchor="t">
            <a:spAutoFit/>
          </a:bodyPr>
          <a:lstStyle>
            <a:lvl1pPr marL="0" indent="0" algn="l">
              <a:spcBef>
                <a:spcPts val="0"/>
              </a:spcBef>
              <a:buFontTx/>
              <a:buNone/>
              <a:defRPr>
                <a:solidFill>
                  <a:schemeClr val="bg1"/>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16" name="Text Placeholder 5"/>
          <p:cNvSpPr>
            <a:spLocks noGrp="1"/>
          </p:cNvSpPr>
          <p:nvPr>
            <p:ph type="body" sz="quarter" idx="14" hasCustomPrompt="1"/>
          </p:nvPr>
        </p:nvSpPr>
        <p:spPr>
          <a:xfrm>
            <a:off x="4085070" y="2676099"/>
            <a:ext cx="3145515"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56959815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_Left image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3" y="-528"/>
            <a:ext cx="3487615" cy="6858000"/>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8231629" y="2619022"/>
            <a:ext cx="3024805" cy="1618905"/>
          </a:xfrm>
        </p:spPr>
        <p:txBody>
          <a:bodyPr anchor="ctr">
            <a:spAutoFit/>
          </a:bodyPr>
          <a:lstStyle>
            <a:lvl1pPr algn="r">
              <a:defRPr>
                <a:solidFill>
                  <a:schemeClr val="tx1"/>
                </a:solidFill>
              </a:defRPr>
            </a:lvl1pPr>
          </a:lstStyle>
          <a:p>
            <a:r>
              <a:rPr kumimoji="1" lang="en-US" altLang="ja-JP"/>
              <a:t>Slide title (Arial Bold, 54 point)</a:t>
            </a:r>
            <a:endParaRPr kumimoji="1" lang="ja-JP" altLang="en-US"/>
          </a:p>
        </p:txBody>
      </p:sp>
      <p:sp>
        <p:nvSpPr>
          <p:cNvPr id="2" name="Rectangle 1"/>
          <p:cNvSpPr/>
          <p:nvPr userDrawn="1"/>
        </p:nvSpPr>
        <p:spPr>
          <a:xfrm>
            <a:off x="3487618" y="-1056"/>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800"/>
          </a:p>
        </p:txBody>
      </p:sp>
      <p:sp>
        <p:nvSpPr>
          <p:cNvPr id="7" name="Text Placeholder 5">
            <a:extLst>
              <a:ext uri="{FF2B5EF4-FFF2-40B4-BE49-F238E27FC236}">
                <a16:creationId xmlns:a16="http://schemas.microsoft.com/office/drawing/2014/main" id="{F0D0EC84-64E3-BC4A-9B26-2D624AB4303B}"/>
              </a:ext>
            </a:extLst>
          </p:cNvPr>
          <p:cNvSpPr>
            <a:spLocks noGrp="1"/>
          </p:cNvSpPr>
          <p:nvPr>
            <p:ph type="body" sz="quarter" idx="12" hasCustomPrompt="1"/>
          </p:nvPr>
        </p:nvSpPr>
        <p:spPr>
          <a:xfrm>
            <a:off x="4085070" y="3477402"/>
            <a:ext cx="3145515" cy="683136"/>
          </a:xfrm>
          <a:prstGeom prst="rect">
            <a:avLst/>
          </a:prstGeom>
        </p:spPr>
        <p:txBody>
          <a:bodyPr anchor="t">
            <a:spAutoFit/>
          </a:bodyPr>
          <a:lstStyle>
            <a:lvl1pPr marL="0" indent="0" algn="l">
              <a:spcBef>
                <a:spcPts val="0"/>
              </a:spcBef>
              <a:buFontTx/>
              <a:buNone/>
              <a:defRPr>
                <a:solidFill>
                  <a:schemeClr val="bg1"/>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8" name="Text Placeholder 5">
            <a:extLst>
              <a:ext uri="{FF2B5EF4-FFF2-40B4-BE49-F238E27FC236}">
                <a16:creationId xmlns:a16="http://schemas.microsoft.com/office/drawing/2014/main" id="{BA5B6DE7-7D09-5046-B36F-19C7DDC378B9}"/>
              </a:ext>
            </a:extLst>
          </p:cNvPr>
          <p:cNvSpPr>
            <a:spLocks noGrp="1"/>
          </p:cNvSpPr>
          <p:nvPr>
            <p:ph type="body" sz="quarter" idx="14" hasCustomPrompt="1"/>
          </p:nvPr>
        </p:nvSpPr>
        <p:spPr>
          <a:xfrm>
            <a:off x="4085070" y="2676099"/>
            <a:ext cx="3145515"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02883498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3_Left image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3" y="-528"/>
            <a:ext cx="3487615" cy="6858000"/>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8231629" y="2619022"/>
            <a:ext cx="3024805" cy="1618905"/>
          </a:xfrm>
        </p:spPr>
        <p:txBody>
          <a:bodyPr anchor="ctr">
            <a:spAutoFit/>
          </a:bodyPr>
          <a:lstStyle>
            <a:lvl1pPr algn="r">
              <a:defRPr>
                <a:solidFill>
                  <a:schemeClr val="tx2"/>
                </a:solidFill>
              </a:defRPr>
            </a:lvl1pPr>
          </a:lstStyle>
          <a:p>
            <a:r>
              <a:rPr kumimoji="1" lang="en-US" altLang="ja-JP"/>
              <a:t>Slide title (Arial Bold, 54 point)</a:t>
            </a:r>
            <a:endParaRPr kumimoji="1" lang="ja-JP" altLang="en-US"/>
          </a:p>
        </p:txBody>
      </p:sp>
      <p:sp>
        <p:nvSpPr>
          <p:cNvPr id="2" name="Rectangle 1"/>
          <p:cNvSpPr/>
          <p:nvPr userDrawn="1"/>
        </p:nvSpPr>
        <p:spPr>
          <a:xfrm>
            <a:off x="3487618" y="-1056"/>
            <a:ext cx="4340423"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800"/>
          </a:p>
        </p:txBody>
      </p:sp>
      <p:sp>
        <p:nvSpPr>
          <p:cNvPr id="7" name="Text Placeholder 5">
            <a:extLst>
              <a:ext uri="{FF2B5EF4-FFF2-40B4-BE49-F238E27FC236}">
                <a16:creationId xmlns:a16="http://schemas.microsoft.com/office/drawing/2014/main" id="{82280551-03C3-4F4E-9B66-217759A2CF64}"/>
              </a:ext>
            </a:extLst>
          </p:cNvPr>
          <p:cNvSpPr>
            <a:spLocks noGrp="1"/>
          </p:cNvSpPr>
          <p:nvPr>
            <p:ph type="body" sz="quarter" idx="12" hasCustomPrompt="1"/>
          </p:nvPr>
        </p:nvSpPr>
        <p:spPr>
          <a:xfrm>
            <a:off x="4085070" y="3477402"/>
            <a:ext cx="3145515" cy="683136"/>
          </a:xfrm>
          <a:prstGeom prst="rect">
            <a:avLst/>
          </a:prstGeom>
        </p:spPr>
        <p:txBody>
          <a:bodyPr anchor="t">
            <a:spAutoFit/>
          </a:bodyPr>
          <a:lstStyle>
            <a:lvl1pPr marL="0" indent="0" algn="l">
              <a:spcBef>
                <a:spcPts val="0"/>
              </a:spcBef>
              <a:buFontTx/>
              <a:buNone/>
              <a:defRPr>
                <a:solidFill>
                  <a:schemeClr val="bg1"/>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8" name="Text Placeholder 5">
            <a:extLst>
              <a:ext uri="{FF2B5EF4-FFF2-40B4-BE49-F238E27FC236}">
                <a16:creationId xmlns:a16="http://schemas.microsoft.com/office/drawing/2014/main" id="{668F4A8E-5EC3-C54E-BB7E-BF06D91B444B}"/>
              </a:ext>
            </a:extLst>
          </p:cNvPr>
          <p:cNvSpPr>
            <a:spLocks noGrp="1"/>
          </p:cNvSpPr>
          <p:nvPr>
            <p:ph type="body" sz="quarter" idx="14" hasCustomPrompt="1"/>
          </p:nvPr>
        </p:nvSpPr>
        <p:spPr>
          <a:xfrm>
            <a:off x="4085070" y="2676099"/>
            <a:ext cx="3145515"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5395967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Right image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533BB7-A749-CA43-B3B5-18C17EE77D50}"/>
              </a:ext>
            </a:extLst>
          </p:cNvPr>
          <p:cNvSpPr>
            <a:spLocks noGrp="1"/>
          </p:cNvSpPr>
          <p:nvPr>
            <p:ph sz="quarter" idx="14" hasCustomPrompt="1"/>
          </p:nvPr>
        </p:nvSpPr>
        <p:spPr>
          <a:xfrm>
            <a:off x="7440084" y="0"/>
            <a:ext cx="4751917" cy="6858000"/>
          </a:xfrm>
        </p:spPr>
        <p:txBody>
          <a:bodyPr/>
          <a:lstStyle>
            <a:lvl1pPr marL="0" indent="0">
              <a:buNone/>
              <a:defRPr/>
            </a:lvl1pPr>
          </a:lstStyle>
          <a:p>
            <a:pPr lvl="0"/>
            <a:r>
              <a:rPr lang="en-US"/>
              <a:t>Click to add picture, chart, etc.</a:t>
            </a:r>
          </a:p>
        </p:txBody>
      </p:sp>
      <p:sp>
        <p:nvSpPr>
          <p:cNvPr id="12" name="Title 1"/>
          <p:cNvSpPr>
            <a:spLocks noGrp="1"/>
          </p:cNvSpPr>
          <p:nvPr>
            <p:ph type="title" hasCustomPrompt="1"/>
          </p:nvPr>
        </p:nvSpPr>
        <p:spPr>
          <a:xfrm>
            <a:off x="935570" y="2275666"/>
            <a:ext cx="4954433" cy="1089529"/>
          </a:xfrm>
        </p:spPr>
        <p:txBody>
          <a:bodyPr anchor="b">
            <a:spAutoFit/>
          </a:bodyPr>
          <a:lstStyle>
            <a:lvl1pPr algn="l">
              <a:defRPr/>
            </a:lvl1pPr>
          </a:lstStyle>
          <a:p>
            <a:r>
              <a:rPr kumimoji="1" lang="en-US" altLang="ja-JP"/>
              <a:t>Slide title (Arial Bold, 54 point)</a:t>
            </a:r>
            <a:endParaRPr kumimoji="1" lang="ja-JP" altLang="en-US"/>
          </a:p>
        </p:txBody>
      </p:sp>
      <p:sp>
        <p:nvSpPr>
          <p:cNvPr id="7" name="Text Placeholder 5"/>
          <p:cNvSpPr>
            <a:spLocks noGrp="1"/>
          </p:cNvSpPr>
          <p:nvPr>
            <p:ph type="body" sz="quarter" idx="12" hasCustomPrompt="1"/>
          </p:nvPr>
        </p:nvSpPr>
        <p:spPr>
          <a:xfrm>
            <a:off x="948270" y="3574546"/>
            <a:ext cx="4954433" cy="387735"/>
          </a:xfrm>
          <a:prstGeom prst="rect">
            <a:avLst/>
          </a:prstGeom>
        </p:spPr>
        <p:txBody>
          <a:bodyPr anchor="t">
            <a:spAutoFit/>
          </a:bodyPr>
          <a:lstStyle>
            <a:lvl1pPr marL="0" indent="0" algn="just">
              <a:spcBef>
                <a:spcPts val="0"/>
              </a:spcBef>
              <a:buFontTx/>
              <a:buNone/>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5487390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Right image and 1 column">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8704387" y="-528"/>
            <a:ext cx="3487615" cy="6858000"/>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935569" y="2619550"/>
            <a:ext cx="3016853" cy="1618905"/>
          </a:xfrm>
        </p:spPr>
        <p:txBody>
          <a:bodyPr anchor="ctr">
            <a:spAutoFit/>
          </a:bodyPr>
          <a:lstStyle>
            <a:lvl1pPr algn="l">
              <a:defRPr>
                <a:solidFill>
                  <a:schemeClr val="accent1"/>
                </a:solidFill>
              </a:defRPr>
            </a:lvl1pPr>
          </a:lstStyle>
          <a:p>
            <a:r>
              <a:rPr kumimoji="1" lang="en-US" altLang="ja-JP"/>
              <a:t>Slide title (Arial Bold, 54 point)</a:t>
            </a:r>
            <a:endParaRPr kumimoji="1" lang="ja-JP" altLang="en-US"/>
          </a:p>
        </p:txBody>
      </p:sp>
      <p:sp>
        <p:nvSpPr>
          <p:cNvPr id="2" name="Rectangle 1"/>
          <p:cNvSpPr/>
          <p:nvPr userDrawn="1"/>
        </p:nvSpPr>
        <p:spPr>
          <a:xfrm>
            <a:off x="4363964" y="-1056"/>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800"/>
          </a:p>
        </p:txBody>
      </p:sp>
      <p:sp>
        <p:nvSpPr>
          <p:cNvPr id="9" name="Text Placeholder 5"/>
          <p:cNvSpPr>
            <a:spLocks noGrp="1"/>
          </p:cNvSpPr>
          <p:nvPr>
            <p:ph type="body" sz="quarter" idx="12" hasCustomPrompt="1"/>
          </p:nvPr>
        </p:nvSpPr>
        <p:spPr>
          <a:xfrm>
            <a:off x="4970717" y="2687648"/>
            <a:ext cx="3126917" cy="683136"/>
          </a:xfrm>
          <a:prstGeom prst="rect">
            <a:avLst/>
          </a:prstGeom>
        </p:spPr>
        <p:txBody>
          <a:bodyPr anchor="t">
            <a:spAutoFit/>
          </a:bodyPr>
          <a:lstStyle>
            <a:lvl1pPr marL="0" indent="0" algn="l">
              <a:spcBef>
                <a:spcPts val="0"/>
              </a:spcBef>
              <a:buFontTx/>
              <a:buNone/>
              <a:defRPr>
                <a:solidFill>
                  <a:schemeClr val="bg1"/>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16" name="Text Placeholder 5"/>
          <p:cNvSpPr>
            <a:spLocks noGrp="1"/>
          </p:cNvSpPr>
          <p:nvPr>
            <p:ph type="body" sz="quarter" idx="14" hasCustomPrompt="1"/>
          </p:nvPr>
        </p:nvSpPr>
        <p:spPr>
          <a:xfrm>
            <a:off x="4970717" y="1886341"/>
            <a:ext cx="3126917"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49957668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Right image and 2 column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8704387" y="-528"/>
            <a:ext cx="3487615" cy="6858000"/>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935569" y="2619550"/>
            <a:ext cx="3016853" cy="1618905"/>
          </a:xfrm>
        </p:spPr>
        <p:txBody>
          <a:bodyPr anchor="ctr">
            <a:spAutoFit/>
          </a:bodyPr>
          <a:lstStyle>
            <a:lvl1pPr algn="l">
              <a:defRPr/>
            </a:lvl1pPr>
          </a:lstStyle>
          <a:p>
            <a:r>
              <a:rPr kumimoji="1" lang="en-US" altLang="ja-JP"/>
              <a:t>Slide title (Arial Bold, 54 point)</a:t>
            </a:r>
            <a:endParaRPr kumimoji="1" lang="ja-JP" altLang="en-US"/>
          </a:p>
        </p:txBody>
      </p:sp>
      <p:sp>
        <p:nvSpPr>
          <p:cNvPr id="2" name="Rectangle 1"/>
          <p:cNvSpPr/>
          <p:nvPr userDrawn="1"/>
        </p:nvSpPr>
        <p:spPr>
          <a:xfrm>
            <a:off x="4363964" y="-1056"/>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800"/>
          </a:p>
        </p:txBody>
      </p:sp>
      <p:sp>
        <p:nvSpPr>
          <p:cNvPr id="9" name="Text Placeholder 5"/>
          <p:cNvSpPr>
            <a:spLocks noGrp="1"/>
          </p:cNvSpPr>
          <p:nvPr>
            <p:ph type="body" sz="quarter" idx="12" hasCustomPrompt="1"/>
          </p:nvPr>
        </p:nvSpPr>
        <p:spPr>
          <a:xfrm>
            <a:off x="4970717" y="1854784"/>
            <a:ext cx="3126917" cy="683136"/>
          </a:xfrm>
          <a:prstGeom prst="rect">
            <a:avLst/>
          </a:prstGeom>
        </p:spPr>
        <p:txBody>
          <a:bodyPr anchor="t">
            <a:spAutoFit/>
          </a:bodyPr>
          <a:lstStyle>
            <a:lvl1pPr marL="0" indent="0" algn="l">
              <a:spcBef>
                <a:spcPts val="0"/>
              </a:spcBef>
              <a:buFontTx/>
              <a:buNone/>
              <a:defRPr>
                <a:solidFill>
                  <a:schemeClr val="bg1"/>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16" name="Text Placeholder 5"/>
          <p:cNvSpPr>
            <a:spLocks noGrp="1"/>
          </p:cNvSpPr>
          <p:nvPr>
            <p:ph type="body" sz="quarter" idx="14" hasCustomPrompt="1"/>
          </p:nvPr>
        </p:nvSpPr>
        <p:spPr>
          <a:xfrm>
            <a:off x="4970717" y="1053479"/>
            <a:ext cx="3126917"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12" name="Text Placeholder 5"/>
          <p:cNvSpPr>
            <a:spLocks noGrp="1"/>
          </p:cNvSpPr>
          <p:nvPr>
            <p:ph type="body" sz="quarter" idx="15" hasCustomPrompt="1"/>
          </p:nvPr>
        </p:nvSpPr>
        <p:spPr>
          <a:xfrm>
            <a:off x="4970717" y="4299880"/>
            <a:ext cx="3126917" cy="683136"/>
          </a:xfrm>
          <a:prstGeom prst="rect">
            <a:avLst/>
          </a:prstGeom>
        </p:spPr>
        <p:txBody>
          <a:bodyPr anchor="t">
            <a:spAutoFit/>
          </a:bodyPr>
          <a:lstStyle>
            <a:lvl1pPr marL="0" indent="0" algn="l">
              <a:spcBef>
                <a:spcPts val="0"/>
              </a:spcBef>
              <a:buFontTx/>
              <a:buNone/>
              <a:defRPr>
                <a:solidFill>
                  <a:schemeClr val="bg1"/>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13" name="Text Placeholder 5"/>
          <p:cNvSpPr>
            <a:spLocks noGrp="1"/>
          </p:cNvSpPr>
          <p:nvPr>
            <p:ph type="body" sz="quarter" idx="16" hasCustomPrompt="1"/>
          </p:nvPr>
        </p:nvSpPr>
        <p:spPr>
          <a:xfrm>
            <a:off x="4970717" y="3498575"/>
            <a:ext cx="3126917"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19058624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1_Right image and 2 column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8704387" y="-528"/>
            <a:ext cx="3487615" cy="6858000"/>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935569" y="2619550"/>
            <a:ext cx="3016853" cy="1618905"/>
          </a:xfrm>
        </p:spPr>
        <p:txBody>
          <a:bodyPr anchor="ctr">
            <a:spAutoFit/>
          </a:bodyPr>
          <a:lstStyle>
            <a:lvl1pPr algn="l">
              <a:defRPr>
                <a:solidFill>
                  <a:schemeClr val="tx2"/>
                </a:solidFill>
              </a:defRPr>
            </a:lvl1pPr>
          </a:lstStyle>
          <a:p>
            <a:r>
              <a:rPr kumimoji="1" lang="en-US" altLang="ja-JP"/>
              <a:t>Slide title (Arial Bold, 54 point)</a:t>
            </a:r>
            <a:endParaRPr kumimoji="1" lang="ja-JP" altLang="en-US"/>
          </a:p>
        </p:txBody>
      </p:sp>
      <p:sp>
        <p:nvSpPr>
          <p:cNvPr id="2" name="Rectangle 1"/>
          <p:cNvSpPr/>
          <p:nvPr userDrawn="1"/>
        </p:nvSpPr>
        <p:spPr>
          <a:xfrm>
            <a:off x="4363964" y="-1056"/>
            <a:ext cx="4340423"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800"/>
          </a:p>
        </p:txBody>
      </p:sp>
      <p:sp>
        <p:nvSpPr>
          <p:cNvPr id="9" name="Text Placeholder 5"/>
          <p:cNvSpPr>
            <a:spLocks noGrp="1"/>
          </p:cNvSpPr>
          <p:nvPr>
            <p:ph type="body" sz="quarter" idx="12" hasCustomPrompt="1"/>
          </p:nvPr>
        </p:nvSpPr>
        <p:spPr>
          <a:xfrm>
            <a:off x="4970717" y="1805610"/>
            <a:ext cx="3126917" cy="683136"/>
          </a:xfrm>
          <a:prstGeom prst="rect">
            <a:avLst/>
          </a:prstGeom>
        </p:spPr>
        <p:txBody>
          <a:bodyPr anchor="t">
            <a:spAutoFit/>
          </a:bodyPr>
          <a:lstStyle>
            <a:lvl1pPr marL="0" indent="0" algn="l">
              <a:spcBef>
                <a:spcPts val="0"/>
              </a:spcBef>
              <a:buFontTx/>
              <a:buNone/>
              <a:defRPr>
                <a:solidFill>
                  <a:schemeClr val="bg1"/>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16" name="Text Placeholder 5"/>
          <p:cNvSpPr>
            <a:spLocks noGrp="1"/>
          </p:cNvSpPr>
          <p:nvPr>
            <p:ph type="body" sz="quarter" idx="14" hasCustomPrompt="1"/>
          </p:nvPr>
        </p:nvSpPr>
        <p:spPr>
          <a:xfrm>
            <a:off x="4970717" y="1004304"/>
            <a:ext cx="3126917"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12" name="Text Placeholder 5"/>
          <p:cNvSpPr>
            <a:spLocks noGrp="1"/>
          </p:cNvSpPr>
          <p:nvPr>
            <p:ph type="body" sz="quarter" idx="15" hasCustomPrompt="1"/>
          </p:nvPr>
        </p:nvSpPr>
        <p:spPr>
          <a:xfrm>
            <a:off x="4970717" y="4349049"/>
            <a:ext cx="3126917" cy="683136"/>
          </a:xfrm>
          <a:prstGeom prst="rect">
            <a:avLst/>
          </a:prstGeom>
        </p:spPr>
        <p:txBody>
          <a:bodyPr anchor="t">
            <a:spAutoFit/>
          </a:bodyPr>
          <a:lstStyle>
            <a:lvl1pPr marL="0" indent="0" algn="l">
              <a:spcBef>
                <a:spcPts val="0"/>
              </a:spcBef>
              <a:buFontTx/>
              <a:buNone/>
              <a:defRPr>
                <a:solidFill>
                  <a:schemeClr val="bg1"/>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13" name="Text Placeholder 5"/>
          <p:cNvSpPr>
            <a:spLocks noGrp="1"/>
          </p:cNvSpPr>
          <p:nvPr>
            <p:ph type="body" sz="quarter" idx="16" hasCustomPrompt="1"/>
          </p:nvPr>
        </p:nvSpPr>
        <p:spPr>
          <a:xfrm>
            <a:off x="4970717" y="3547744"/>
            <a:ext cx="3126917"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3567342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Slide Purple">
    <p:bg>
      <p:bgPr>
        <a:solidFill>
          <a:schemeClr val="accent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015067" y="2724981"/>
            <a:ext cx="8161867" cy="590931"/>
          </a:xfrm>
        </p:spPr>
        <p:txBody>
          <a:bodyPr anchor="b">
            <a:spAutoFit/>
          </a:bodyPr>
          <a:lstStyle>
            <a:lvl1pPr algn="ctr">
              <a:defRPr>
                <a:solidFill>
                  <a:schemeClr val="bg1"/>
                </a:solidFill>
              </a:defRPr>
            </a:lvl1pPr>
          </a:lstStyle>
          <a:p>
            <a:r>
              <a:rPr kumimoji="1" lang="en-US" altLang="ja-JP" dirty="0"/>
              <a:t>Slide title (Arial Bold, 54 point)</a:t>
            </a:r>
            <a:endParaRPr kumimoji="1" lang="ja-JP" altLang="en-US" dirty="0"/>
          </a:p>
        </p:txBody>
      </p:sp>
      <p:sp>
        <p:nvSpPr>
          <p:cNvPr id="6" name="Text Placeholder 5"/>
          <p:cNvSpPr>
            <a:spLocks noGrp="1"/>
          </p:cNvSpPr>
          <p:nvPr>
            <p:ph type="body" sz="quarter" idx="12" hasCustomPrompt="1"/>
          </p:nvPr>
        </p:nvSpPr>
        <p:spPr>
          <a:xfrm>
            <a:off x="2015067" y="3428471"/>
            <a:ext cx="8161867" cy="387735"/>
          </a:xfrm>
          <a:prstGeom prst="rect">
            <a:avLst/>
          </a:prstGeom>
        </p:spPr>
        <p:txBody>
          <a:bodyPr anchor="t">
            <a:spAutoFit/>
          </a:bodyPr>
          <a:lstStyle>
            <a:lvl1pPr marL="0" indent="0" algn="ctr">
              <a:spcBef>
                <a:spcPts val="0"/>
              </a:spcBef>
              <a:buFontTx/>
              <a:buNone/>
              <a:defRPr>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7" name="Text Placeholder 5"/>
          <p:cNvSpPr>
            <a:spLocks noGrp="1"/>
          </p:cNvSpPr>
          <p:nvPr>
            <p:ph type="body" sz="quarter" idx="13" hasCustomPrompt="1"/>
          </p:nvPr>
        </p:nvSpPr>
        <p:spPr>
          <a:xfrm>
            <a:off x="2015067" y="5553060"/>
            <a:ext cx="8161867" cy="387735"/>
          </a:xfrm>
          <a:prstGeom prst="rect">
            <a:avLst/>
          </a:prstGeom>
        </p:spPr>
        <p:txBody>
          <a:bodyPr anchor="ctr" anchorCtr="0">
            <a:spAutoFit/>
          </a:bodyPr>
          <a:lstStyle>
            <a:lvl1pPr marL="0" indent="0" algn="ctr">
              <a:spcBef>
                <a:spcPts val="0"/>
              </a:spcBef>
              <a:buFontTx/>
              <a:buNone/>
              <a:defRPr>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76403348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Image and long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09C4DE-6ADF-774C-89CD-1770629623C1}"/>
              </a:ext>
            </a:extLst>
          </p:cNvPr>
          <p:cNvSpPr>
            <a:spLocks noGrp="1"/>
          </p:cNvSpPr>
          <p:nvPr>
            <p:ph sz="quarter" idx="16" hasCustomPrompt="1"/>
          </p:nvPr>
        </p:nvSpPr>
        <p:spPr>
          <a:xfrm>
            <a:off x="5264153" y="955823"/>
            <a:ext cx="5992283" cy="2472648"/>
          </a:xfrm>
        </p:spPr>
        <p:txBody>
          <a:bodyPr/>
          <a:lstStyle/>
          <a:p>
            <a:pPr lvl="0"/>
            <a:r>
              <a:rPr lang="en-US"/>
              <a:t>Click to add picture, chart, etc.</a:t>
            </a:r>
          </a:p>
        </p:txBody>
      </p:sp>
      <p:sp>
        <p:nvSpPr>
          <p:cNvPr id="5" name="Rectangle 4"/>
          <p:cNvSpPr/>
          <p:nvPr userDrawn="1"/>
        </p:nvSpPr>
        <p:spPr>
          <a:xfrm>
            <a:off x="3" y="-1056"/>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800"/>
          </a:p>
        </p:txBody>
      </p:sp>
      <p:sp>
        <p:nvSpPr>
          <p:cNvPr id="6" name="Title 1"/>
          <p:cNvSpPr>
            <a:spLocks noGrp="1"/>
          </p:cNvSpPr>
          <p:nvPr>
            <p:ph type="title" hasCustomPrompt="1"/>
          </p:nvPr>
        </p:nvSpPr>
        <p:spPr>
          <a:xfrm>
            <a:off x="392192" y="2884238"/>
            <a:ext cx="3556043" cy="1089529"/>
          </a:xfrm>
        </p:spPr>
        <p:txBody>
          <a:bodyPr anchor="ctr">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8" name="Text Placeholder 5"/>
          <p:cNvSpPr>
            <a:spLocks noGrp="1"/>
          </p:cNvSpPr>
          <p:nvPr>
            <p:ph type="body" sz="quarter" idx="15" hasCustomPrompt="1"/>
          </p:nvPr>
        </p:nvSpPr>
        <p:spPr>
          <a:xfrm>
            <a:off x="5196117" y="3711001"/>
            <a:ext cx="6134705" cy="387735"/>
          </a:xfrm>
          <a:prstGeom prst="rect">
            <a:avLst/>
          </a:prstGeom>
        </p:spPr>
        <p:txBody>
          <a:bodyPr numCol="1" spcCol="540000" anchor="t">
            <a:spAutoFit/>
          </a:bodyPr>
          <a:lstStyle>
            <a:lvl1pPr marL="0" indent="0" algn="just">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49622901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1_Image and long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D8D6C8-D44A-7C47-8B20-E230DF214B5D}"/>
              </a:ext>
            </a:extLst>
          </p:cNvPr>
          <p:cNvSpPr>
            <a:spLocks noGrp="1"/>
          </p:cNvSpPr>
          <p:nvPr>
            <p:ph sz="quarter" idx="14" hasCustomPrompt="1"/>
          </p:nvPr>
        </p:nvSpPr>
        <p:spPr>
          <a:xfrm>
            <a:off x="5264153" y="955823"/>
            <a:ext cx="5992283" cy="2472648"/>
          </a:xfrm>
        </p:spPr>
        <p:txBody>
          <a:bodyPr/>
          <a:lstStyle/>
          <a:p>
            <a:pPr lvl="0"/>
            <a:r>
              <a:rPr lang="en-US"/>
              <a:t>Click to add picture, chart, etc.</a:t>
            </a:r>
          </a:p>
        </p:txBody>
      </p:sp>
      <p:sp>
        <p:nvSpPr>
          <p:cNvPr id="5" name="Rectangle 4"/>
          <p:cNvSpPr/>
          <p:nvPr userDrawn="1"/>
        </p:nvSpPr>
        <p:spPr>
          <a:xfrm>
            <a:off x="3" y="-1056"/>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800"/>
          </a:p>
        </p:txBody>
      </p:sp>
      <p:sp>
        <p:nvSpPr>
          <p:cNvPr id="6" name="Title 1"/>
          <p:cNvSpPr>
            <a:spLocks noGrp="1"/>
          </p:cNvSpPr>
          <p:nvPr>
            <p:ph type="title" hasCustomPrompt="1"/>
          </p:nvPr>
        </p:nvSpPr>
        <p:spPr>
          <a:xfrm>
            <a:off x="392192" y="2884238"/>
            <a:ext cx="3556043" cy="1089529"/>
          </a:xfrm>
        </p:spPr>
        <p:txBody>
          <a:bodyPr anchor="ctr">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9" name="Text Placeholder 5">
            <a:extLst>
              <a:ext uri="{FF2B5EF4-FFF2-40B4-BE49-F238E27FC236}">
                <a16:creationId xmlns:a16="http://schemas.microsoft.com/office/drawing/2014/main" id="{2A3C3737-B587-BA48-9303-F0132F9A2A04}"/>
              </a:ext>
            </a:extLst>
          </p:cNvPr>
          <p:cNvSpPr>
            <a:spLocks noGrp="1"/>
          </p:cNvSpPr>
          <p:nvPr>
            <p:ph type="body" sz="quarter" idx="10" hasCustomPrompt="1"/>
          </p:nvPr>
        </p:nvSpPr>
        <p:spPr>
          <a:xfrm>
            <a:off x="5263850" y="3753839"/>
            <a:ext cx="5992585"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780" indent="-228557">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401396811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2_Image and long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4F954D-4921-7D48-A56A-264F65550355}"/>
              </a:ext>
            </a:extLst>
          </p:cNvPr>
          <p:cNvSpPr>
            <a:spLocks noGrp="1"/>
          </p:cNvSpPr>
          <p:nvPr>
            <p:ph sz="quarter" idx="14" hasCustomPrompt="1"/>
          </p:nvPr>
        </p:nvSpPr>
        <p:spPr>
          <a:xfrm>
            <a:off x="5264153" y="955823"/>
            <a:ext cx="5992283" cy="2472648"/>
          </a:xfrm>
        </p:spPr>
        <p:txBody>
          <a:bodyPr/>
          <a:lstStyle/>
          <a:p>
            <a:pPr lvl="0"/>
            <a:r>
              <a:rPr lang="en-US"/>
              <a:t>Click to add picture, chart, etc.</a:t>
            </a:r>
          </a:p>
        </p:txBody>
      </p:sp>
      <p:sp>
        <p:nvSpPr>
          <p:cNvPr id="5" name="Rectangle 4"/>
          <p:cNvSpPr/>
          <p:nvPr userDrawn="1"/>
        </p:nvSpPr>
        <p:spPr>
          <a:xfrm>
            <a:off x="3" y="-1056"/>
            <a:ext cx="4340423"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800"/>
          </a:p>
        </p:txBody>
      </p:sp>
      <p:sp>
        <p:nvSpPr>
          <p:cNvPr id="6" name="Title 1"/>
          <p:cNvSpPr>
            <a:spLocks noGrp="1"/>
          </p:cNvSpPr>
          <p:nvPr>
            <p:ph type="title" hasCustomPrompt="1"/>
          </p:nvPr>
        </p:nvSpPr>
        <p:spPr>
          <a:xfrm>
            <a:off x="392192" y="2884238"/>
            <a:ext cx="3556043" cy="1089529"/>
          </a:xfrm>
        </p:spPr>
        <p:txBody>
          <a:bodyPr anchor="ctr">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9" name="Text Placeholder 5">
            <a:extLst>
              <a:ext uri="{FF2B5EF4-FFF2-40B4-BE49-F238E27FC236}">
                <a16:creationId xmlns:a16="http://schemas.microsoft.com/office/drawing/2014/main" id="{710CECFD-D982-CE4A-8045-1B8329AECF72}"/>
              </a:ext>
            </a:extLst>
          </p:cNvPr>
          <p:cNvSpPr>
            <a:spLocks noGrp="1"/>
          </p:cNvSpPr>
          <p:nvPr>
            <p:ph type="body" sz="quarter" idx="10" hasCustomPrompt="1"/>
          </p:nvPr>
        </p:nvSpPr>
        <p:spPr>
          <a:xfrm>
            <a:off x="5263850" y="3753839"/>
            <a:ext cx="5992585"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780" indent="-228557">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378249458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3_Image and long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6D25C6-ED5C-D641-8EE0-249A33EE13BE}"/>
              </a:ext>
            </a:extLst>
          </p:cNvPr>
          <p:cNvSpPr>
            <a:spLocks noGrp="1"/>
          </p:cNvSpPr>
          <p:nvPr>
            <p:ph sz="quarter" idx="14" hasCustomPrompt="1"/>
          </p:nvPr>
        </p:nvSpPr>
        <p:spPr>
          <a:xfrm>
            <a:off x="5264153" y="955823"/>
            <a:ext cx="5992283" cy="2472648"/>
          </a:xfrm>
        </p:spPr>
        <p:txBody>
          <a:bodyPr/>
          <a:lstStyle/>
          <a:p>
            <a:pPr lvl="0"/>
            <a:r>
              <a:rPr lang="en-US"/>
              <a:t>Click to add picture, chart, etc.</a:t>
            </a:r>
          </a:p>
        </p:txBody>
      </p:sp>
      <p:sp>
        <p:nvSpPr>
          <p:cNvPr id="5" name="Rectangle 4"/>
          <p:cNvSpPr/>
          <p:nvPr userDrawn="1"/>
        </p:nvSpPr>
        <p:spPr>
          <a:xfrm>
            <a:off x="3" y="-1056"/>
            <a:ext cx="4340423" cy="6858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800"/>
          </a:p>
        </p:txBody>
      </p:sp>
      <p:sp>
        <p:nvSpPr>
          <p:cNvPr id="6" name="Title 1"/>
          <p:cNvSpPr>
            <a:spLocks noGrp="1"/>
          </p:cNvSpPr>
          <p:nvPr>
            <p:ph type="title" hasCustomPrompt="1"/>
          </p:nvPr>
        </p:nvSpPr>
        <p:spPr>
          <a:xfrm>
            <a:off x="392192" y="2884238"/>
            <a:ext cx="3556043" cy="1089529"/>
          </a:xfrm>
        </p:spPr>
        <p:txBody>
          <a:bodyPr anchor="ctr">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9" name="Text Placeholder 5">
            <a:extLst>
              <a:ext uri="{FF2B5EF4-FFF2-40B4-BE49-F238E27FC236}">
                <a16:creationId xmlns:a16="http://schemas.microsoft.com/office/drawing/2014/main" id="{55E5872A-DAB5-3F4C-9C68-647F32451B2B}"/>
              </a:ext>
            </a:extLst>
          </p:cNvPr>
          <p:cNvSpPr>
            <a:spLocks noGrp="1"/>
          </p:cNvSpPr>
          <p:nvPr>
            <p:ph type="body" sz="quarter" idx="10" hasCustomPrompt="1"/>
          </p:nvPr>
        </p:nvSpPr>
        <p:spPr>
          <a:xfrm>
            <a:off x="5263850" y="3753839"/>
            <a:ext cx="5992585"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780" indent="-228557">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219827384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Numbered list - 5 items">
    <p:spTree>
      <p:nvGrpSpPr>
        <p:cNvPr id="1" name=""/>
        <p:cNvGrpSpPr/>
        <p:nvPr/>
      </p:nvGrpSpPr>
      <p:grpSpPr>
        <a:xfrm>
          <a:off x="0" y="0"/>
          <a:ext cx="0" cy="0"/>
          <a:chOff x="0" y="0"/>
          <a:chExt cx="0" cy="0"/>
        </a:xfrm>
      </p:grpSpPr>
      <p:sp>
        <p:nvSpPr>
          <p:cNvPr id="5" name="Rectangle 4"/>
          <p:cNvSpPr/>
          <p:nvPr userDrawn="1"/>
        </p:nvSpPr>
        <p:spPr>
          <a:xfrm>
            <a:off x="3" y="-1056"/>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800"/>
          </a:p>
        </p:txBody>
      </p:sp>
      <p:sp>
        <p:nvSpPr>
          <p:cNvPr id="6" name="Title 1"/>
          <p:cNvSpPr>
            <a:spLocks noGrp="1"/>
          </p:cNvSpPr>
          <p:nvPr>
            <p:ph type="title" hasCustomPrompt="1"/>
          </p:nvPr>
        </p:nvSpPr>
        <p:spPr>
          <a:xfrm>
            <a:off x="392192" y="2884238"/>
            <a:ext cx="3556043"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grpSp>
        <p:nvGrpSpPr>
          <p:cNvPr id="9" name="Group 8"/>
          <p:cNvGrpSpPr/>
          <p:nvPr userDrawn="1"/>
        </p:nvGrpSpPr>
        <p:grpSpPr>
          <a:xfrm>
            <a:off x="5432215" y="717897"/>
            <a:ext cx="701663" cy="701771"/>
            <a:chOff x="9144000" y="1433513"/>
            <a:chExt cx="1408161" cy="1408161"/>
          </a:xfrm>
        </p:grpSpPr>
        <p:sp>
          <p:nvSpPr>
            <p:cNvPr id="7" name="Oval 6"/>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8" name="Rectangle 7"/>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latin typeface="Arial" panose="020B0604020202020204" pitchFamily="34" charset="0"/>
                <a:cs typeface="Arial" panose="020B0604020202020204" pitchFamily="34" charset="0"/>
              </a:endParaRPr>
            </a:p>
          </p:txBody>
        </p:sp>
      </p:grpSp>
      <p:sp>
        <p:nvSpPr>
          <p:cNvPr id="10" name="Text Placeholder 5"/>
          <p:cNvSpPr>
            <a:spLocks noGrp="1"/>
          </p:cNvSpPr>
          <p:nvPr>
            <p:ph type="body" sz="quarter" idx="15" hasCustomPrompt="1"/>
          </p:nvPr>
        </p:nvSpPr>
        <p:spPr>
          <a:xfrm>
            <a:off x="5540627" y="765291"/>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0</a:t>
            </a:r>
            <a:endParaRPr kumimoji="1" lang="ja-JP" altLang="en-US"/>
          </a:p>
        </p:txBody>
      </p:sp>
      <p:sp>
        <p:nvSpPr>
          <p:cNvPr id="11" name="Text Placeholder 5"/>
          <p:cNvSpPr>
            <a:spLocks noGrp="1"/>
          </p:cNvSpPr>
          <p:nvPr>
            <p:ph type="body" sz="quarter" idx="12" hasCustomPrompt="1"/>
          </p:nvPr>
        </p:nvSpPr>
        <p:spPr>
          <a:xfrm>
            <a:off x="6262494" y="1097648"/>
            <a:ext cx="495414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12" name="Text Placeholder 5"/>
          <p:cNvSpPr>
            <a:spLocks noGrp="1"/>
          </p:cNvSpPr>
          <p:nvPr>
            <p:ph type="body" sz="quarter" idx="14" hasCustomPrompt="1"/>
          </p:nvPr>
        </p:nvSpPr>
        <p:spPr>
          <a:xfrm>
            <a:off x="6262494" y="741016"/>
            <a:ext cx="4954147" cy="379656"/>
          </a:xfrm>
          <a:prstGeom prst="rect">
            <a:avLst/>
          </a:prstGeom>
        </p:spPr>
        <p:txBody>
          <a:bodyPr wrap="square"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grpSp>
        <p:nvGrpSpPr>
          <p:cNvPr id="13" name="Group 12"/>
          <p:cNvGrpSpPr/>
          <p:nvPr userDrawn="1"/>
        </p:nvGrpSpPr>
        <p:grpSpPr>
          <a:xfrm>
            <a:off x="5432215" y="1854641"/>
            <a:ext cx="701663" cy="701771"/>
            <a:chOff x="9144000" y="1433513"/>
            <a:chExt cx="1408161" cy="1408161"/>
          </a:xfrm>
        </p:grpSpPr>
        <p:sp>
          <p:nvSpPr>
            <p:cNvPr id="14" name="Oval 13"/>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5" name="Rectangle 14"/>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16" name="Text Placeholder 5"/>
          <p:cNvSpPr>
            <a:spLocks noGrp="1"/>
          </p:cNvSpPr>
          <p:nvPr>
            <p:ph type="body" sz="quarter" idx="16" hasCustomPrompt="1"/>
          </p:nvPr>
        </p:nvSpPr>
        <p:spPr>
          <a:xfrm>
            <a:off x="5540627" y="1902037"/>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0</a:t>
            </a:r>
            <a:endParaRPr kumimoji="1" lang="ja-JP" altLang="en-US"/>
          </a:p>
        </p:txBody>
      </p:sp>
      <p:sp>
        <p:nvSpPr>
          <p:cNvPr id="17" name="Text Placeholder 5"/>
          <p:cNvSpPr>
            <a:spLocks noGrp="1"/>
          </p:cNvSpPr>
          <p:nvPr>
            <p:ph type="body" sz="quarter" idx="17" hasCustomPrompt="1"/>
          </p:nvPr>
        </p:nvSpPr>
        <p:spPr>
          <a:xfrm>
            <a:off x="6262494" y="2234394"/>
            <a:ext cx="495414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18" name="Text Placeholder 5"/>
          <p:cNvSpPr>
            <a:spLocks noGrp="1"/>
          </p:cNvSpPr>
          <p:nvPr>
            <p:ph type="body" sz="quarter" idx="18" hasCustomPrompt="1"/>
          </p:nvPr>
        </p:nvSpPr>
        <p:spPr>
          <a:xfrm>
            <a:off x="6262494" y="1877762"/>
            <a:ext cx="4954147" cy="379656"/>
          </a:xfrm>
          <a:prstGeom prst="rect">
            <a:avLst/>
          </a:prstGeom>
        </p:spPr>
        <p:txBody>
          <a:bodyPr wrap="square"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grpSp>
        <p:nvGrpSpPr>
          <p:cNvPr id="19" name="Group 18"/>
          <p:cNvGrpSpPr/>
          <p:nvPr userDrawn="1"/>
        </p:nvGrpSpPr>
        <p:grpSpPr>
          <a:xfrm>
            <a:off x="5432215" y="2991385"/>
            <a:ext cx="701663" cy="701771"/>
            <a:chOff x="9144000" y="1433513"/>
            <a:chExt cx="1408161" cy="1408161"/>
          </a:xfrm>
        </p:grpSpPr>
        <p:sp>
          <p:nvSpPr>
            <p:cNvPr id="20" name="Oval 19"/>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21" name="Rectangle 20"/>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22" name="Text Placeholder 5"/>
          <p:cNvSpPr>
            <a:spLocks noGrp="1"/>
          </p:cNvSpPr>
          <p:nvPr>
            <p:ph type="body" sz="quarter" idx="19" hasCustomPrompt="1"/>
          </p:nvPr>
        </p:nvSpPr>
        <p:spPr>
          <a:xfrm>
            <a:off x="5540627" y="3038781"/>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0</a:t>
            </a:r>
            <a:endParaRPr kumimoji="1" lang="ja-JP" altLang="en-US"/>
          </a:p>
        </p:txBody>
      </p:sp>
      <p:sp>
        <p:nvSpPr>
          <p:cNvPr id="23" name="Text Placeholder 5"/>
          <p:cNvSpPr>
            <a:spLocks noGrp="1"/>
          </p:cNvSpPr>
          <p:nvPr>
            <p:ph type="body" sz="quarter" idx="20" hasCustomPrompt="1"/>
          </p:nvPr>
        </p:nvSpPr>
        <p:spPr>
          <a:xfrm>
            <a:off x="6262494" y="3371138"/>
            <a:ext cx="495414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24" name="Text Placeholder 5"/>
          <p:cNvSpPr>
            <a:spLocks noGrp="1"/>
          </p:cNvSpPr>
          <p:nvPr>
            <p:ph type="body" sz="quarter" idx="21" hasCustomPrompt="1"/>
          </p:nvPr>
        </p:nvSpPr>
        <p:spPr>
          <a:xfrm>
            <a:off x="6262494" y="3014506"/>
            <a:ext cx="4954147" cy="379656"/>
          </a:xfrm>
          <a:prstGeom prst="rect">
            <a:avLst/>
          </a:prstGeom>
        </p:spPr>
        <p:txBody>
          <a:bodyPr wrap="square"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grpSp>
        <p:nvGrpSpPr>
          <p:cNvPr id="25" name="Group 24"/>
          <p:cNvGrpSpPr/>
          <p:nvPr userDrawn="1"/>
        </p:nvGrpSpPr>
        <p:grpSpPr>
          <a:xfrm>
            <a:off x="5432215" y="4128129"/>
            <a:ext cx="701663" cy="701771"/>
            <a:chOff x="9144000" y="1433513"/>
            <a:chExt cx="1408161" cy="1408161"/>
          </a:xfrm>
        </p:grpSpPr>
        <p:sp>
          <p:nvSpPr>
            <p:cNvPr id="26" name="Oval 25"/>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27" name="Rectangle 26"/>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28" name="Text Placeholder 5"/>
          <p:cNvSpPr>
            <a:spLocks noGrp="1"/>
          </p:cNvSpPr>
          <p:nvPr>
            <p:ph type="body" sz="quarter" idx="22" hasCustomPrompt="1"/>
          </p:nvPr>
        </p:nvSpPr>
        <p:spPr>
          <a:xfrm>
            <a:off x="5540627" y="4175525"/>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0</a:t>
            </a:r>
            <a:endParaRPr kumimoji="1" lang="ja-JP" altLang="en-US"/>
          </a:p>
        </p:txBody>
      </p:sp>
      <p:sp>
        <p:nvSpPr>
          <p:cNvPr id="29" name="Text Placeholder 5"/>
          <p:cNvSpPr>
            <a:spLocks noGrp="1"/>
          </p:cNvSpPr>
          <p:nvPr>
            <p:ph type="body" sz="quarter" idx="23" hasCustomPrompt="1"/>
          </p:nvPr>
        </p:nvSpPr>
        <p:spPr>
          <a:xfrm>
            <a:off x="6262494" y="4507882"/>
            <a:ext cx="495414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30" name="Text Placeholder 5"/>
          <p:cNvSpPr>
            <a:spLocks noGrp="1"/>
          </p:cNvSpPr>
          <p:nvPr>
            <p:ph type="body" sz="quarter" idx="24" hasCustomPrompt="1"/>
          </p:nvPr>
        </p:nvSpPr>
        <p:spPr>
          <a:xfrm>
            <a:off x="6262494" y="4151250"/>
            <a:ext cx="4954147" cy="379656"/>
          </a:xfrm>
          <a:prstGeom prst="rect">
            <a:avLst/>
          </a:prstGeom>
        </p:spPr>
        <p:txBody>
          <a:bodyPr wrap="square"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grpSp>
        <p:nvGrpSpPr>
          <p:cNvPr id="31" name="Group 30"/>
          <p:cNvGrpSpPr/>
          <p:nvPr userDrawn="1"/>
        </p:nvGrpSpPr>
        <p:grpSpPr>
          <a:xfrm>
            <a:off x="5432215" y="5264874"/>
            <a:ext cx="701663" cy="701771"/>
            <a:chOff x="9144000" y="1433513"/>
            <a:chExt cx="1408161" cy="1408161"/>
          </a:xfrm>
        </p:grpSpPr>
        <p:sp>
          <p:nvSpPr>
            <p:cNvPr id="32" name="Oval 31"/>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33" name="Rectangle 32"/>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34" name="Text Placeholder 5"/>
          <p:cNvSpPr>
            <a:spLocks noGrp="1"/>
          </p:cNvSpPr>
          <p:nvPr>
            <p:ph type="body" sz="quarter" idx="25" hasCustomPrompt="1"/>
          </p:nvPr>
        </p:nvSpPr>
        <p:spPr>
          <a:xfrm>
            <a:off x="5540627" y="5312269"/>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0</a:t>
            </a:r>
            <a:endParaRPr kumimoji="1" lang="ja-JP" altLang="en-US"/>
          </a:p>
        </p:txBody>
      </p:sp>
      <p:sp>
        <p:nvSpPr>
          <p:cNvPr id="35" name="Text Placeholder 5"/>
          <p:cNvSpPr>
            <a:spLocks noGrp="1"/>
          </p:cNvSpPr>
          <p:nvPr>
            <p:ph type="body" sz="quarter" idx="26" hasCustomPrompt="1"/>
          </p:nvPr>
        </p:nvSpPr>
        <p:spPr>
          <a:xfrm>
            <a:off x="6262494" y="5644627"/>
            <a:ext cx="495414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36" name="Text Placeholder 5"/>
          <p:cNvSpPr>
            <a:spLocks noGrp="1"/>
          </p:cNvSpPr>
          <p:nvPr>
            <p:ph type="body" sz="quarter" idx="27" hasCustomPrompt="1"/>
          </p:nvPr>
        </p:nvSpPr>
        <p:spPr>
          <a:xfrm>
            <a:off x="6262494" y="5287995"/>
            <a:ext cx="4954147" cy="379656"/>
          </a:xfrm>
          <a:prstGeom prst="rect">
            <a:avLst/>
          </a:prstGeom>
        </p:spPr>
        <p:txBody>
          <a:bodyPr wrap="square"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254096785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1_Numbered list - 5 items">
    <p:spTree>
      <p:nvGrpSpPr>
        <p:cNvPr id="1" name=""/>
        <p:cNvGrpSpPr/>
        <p:nvPr/>
      </p:nvGrpSpPr>
      <p:grpSpPr>
        <a:xfrm>
          <a:off x="0" y="0"/>
          <a:ext cx="0" cy="0"/>
          <a:chOff x="0" y="0"/>
          <a:chExt cx="0" cy="0"/>
        </a:xfrm>
      </p:grpSpPr>
      <p:sp>
        <p:nvSpPr>
          <p:cNvPr id="5" name="Rectangle 4"/>
          <p:cNvSpPr/>
          <p:nvPr userDrawn="1"/>
        </p:nvSpPr>
        <p:spPr>
          <a:xfrm>
            <a:off x="3" y="-1056"/>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800"/>
          </a:p>
        </p:txBody>
      </p:sp>
      <p:sp>
        <p:nvSpPr>
          <p:cNvPr id="6" name="Title 1"/>
          <p:cNvSpPr>
            <a:spLocks noGrp="1"/>
          </p:cNvSpPr>
          <p:nvPr>
            <p:ph type="title" hasCustomPrompt="1"/>
          </p:nvPr>
        </p:nvSpPr>
        <p:spPr>
          <a:xfrm>
            <a:off x="392192" y="2884238"/>
            <a:ext cx="3556043"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grpSp>
        <p:nvGrpSpPr>
          <p:cNvPr id="37" name="Group 36">
            <a:extLst>
              <a:ext uri="{FF2B5EF4-FFF2-40B4-BE49-F238E27FC236}">
                <a16:creationId xmlns:a16="http://schemas.microsoft.com/office/drawing/2014/main" id="{72299F54-4AD2-1949-BDE7-B0B8A5739886}"/>
              </a:ext>
            </a:extLst>
          </p:cNvPr>
          <p:cNvGrpSpPr/>
          <p:nvPr userDrawn="1"/>
        </p:nvGrpSpPr>
        <p:grpSpPr>
          <a:xfrm>
            <a:off x="5527042" y="717897"/>
            <a:ext cx="701663" cy="701771"/>
            <a:chOff x="9144000" y="1433513"/>
            <a:chExt cx="1408161" cy="1408161"/>
          </a:xfrm>
          <a:solidFill>
            <a:schemeClr val="tx2"/>
          </a:solidFill>
        </p:grpSpPr>
        <p:sp>
          <p:nvSpPr>
            <p:cNvPr id="38" name="Oval 37">
              <a:extLst>
                <a:ext uri="{FF2B5EF4-FFF2-40B4-BE49-F238E27FC236}">
                  <a16:creationId xmlns:a16="http://schemas.microsoft.com/office/drawing/2014/main" id="{7D7C1AF2-6A98-304C-A00F-95965E38E896}"/>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39" name="Rectangle 38">
              <a:extLst>
                <a:ext uri="{FF2B5EF4-FFF2-40B4-BE49-F238E27FC236}">
                  <a16:creationId xmlns:a16="http://schemas.microsoft.com/office/drawing/2014/main" id="{31C3C57E-CB94-9946-99E4-973F9E6BD6B0}"/>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latin typeface="Arial" panose="020B0604020202020204" pitchFamily="34" charset="0"/>
                <a:cs typeface="Arial" panose="020B0604020202020204" pitchFamily="34" charset="0"/>
              </a:endParaRPr>
            </a:p>
          </p:txBody>
        </p:sp>
      </p:grpSp>
      <p:sp>
        <p:nvSpPr>
          <p:cNvPr id="40" name="Text Placeholder 5">
            <a:extLst>
              <a:ext uri="{FF2B5EF4-FFF2-40B4-BE49-F238E27FC236}">
                <a16:creationId xmlns:a16="http://schemas.microsoft.com/office/drawing/2014/main" id="{D347B093-DFDD-4A4C-9F87-45ECCFA7C25F}"/>
              </a:ext>
            </a:extLst>
          </p:cNvPr>
          <p:cNvSpPr>
            <a:spLocks noGrp="1"/>
          </p:cNvSpPr>
          <p:nvPr>
            <p:ph type="body" sz="quarter" idx="15" hasCustomPrompt="1"/>
          </p:nvPr>
        </p:nvSpPr>
        <p:spPr>
          <a:xfrm>
            <a:off x="5635454" y="765291"/>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0</a:t>
            </a:r>
            <a:endParaRPr kumimoji="1" lang="ja-JP" altLang="en-US"/>
          </a:p>
        </p:txBody>
      </p:sp>
      <p:sp>
        <p:nvSpPr>
          <p:cNvPr id="41" name="Text Placeholder 5">
            <a:extLst>
              <a:ext uri="{FF2B5EF4-FFF2-40B4-BE49-F238E27FC236}">
                <a16:creationId xmlns:a16="http://schemas.microsoft.com/office/drawing/2014/main" id="{65E3A23D-3F9F-F44B-8D5D-E87580CA5541}"/>
              </a:ext>
            </a:extLst>
          </p:cNvPr>
          <p:cNvSpPr>
            <a:spLocks noGrp="1"/>
          </p:cNvSpPr>
          <p:nvPr>
            <p:ph type="body" sz="quarter" idx="12" hasCustomPrompt="1"/>
          </p:nvPr>
        </p:nvSpPr>
        <p:spPr>
          <a:xfrm>
            <a:off x="6357323" y="1097648"/>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42" name="Text Placeholder 5">
            <a:extLst>
              <a:ext uri="{FF2B5EF4-FFF2-40B4-BE49-F238E27FC236}">
                <a16:creationId xmlns:a16="http://schemas.microsoft.com/office/drawing/2014/main" id="{04CF16C1-EE7E-A34E-870D-F2BF00231C4E}"/>
              </a:ext>
            </a:extLst>
          </p:cNvPr>
          <p:cNvSpPr>
            <a:spLocks noGrp="1"/>
          </p:cNvSpPr>
          <p:nvPr>
            <p:ph type="body" sz="quarter" idx="14" hasCustomPrompt="1"/>
          </p:nvPr>
        </p:nvSpPr>
        <p:spPr>
          <a:xfrm>
            <a:off x="6357323" y="741016"/>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grpSp>
        <p:nvGrpSpPr>
          <p:cNvPr id="43" name="Group 42">
            <a:extLst>
              <a:ext uri="{FF2B5EF4-FFF2-40B4-BE49-F238E27FC236}">
                <a16:creationId xmlns:a16="http://schemas.microsoft.com/office/drawing/2014/main" id="{9E718DAD-F2ED-7A41-A88E-DEBF975060E4}"/>
              </a:ext>
            </a:extLst>
          </p:cNvPr>
          <p:cNvGrpSpPr/>
          <p:nvPr userDrawn="1"/>
        </p:nvGrpSpPr>
        <p:grpSpPr>
          <a:xfrm>
            <a:off x="5527042" y="1854641"/>
            <a:ext cx="701663" cy="701771"/>
            <a:chOff x="9144000" y="1433513"/>
            <a:chExt cx="1408161" cy="1408161"/>
          </a:xfrm>
          <a:solidFill>
            <a:schemeClr val="tx2"/>
          </a:solidFill>
        </p:grpSpPr>
        <p:sp>
          <p:nvSpPr>
            <p:cNvPr id="44" name="Oval 43">
              <a:extLst>
                <a:ext uri="{FF2B5EF4-FFF2-40B4-BE49-F238E27FC236}">
                  <a16:creationId xmlns:a16="http://schemas.microsoft.com/office/drawing/2014/main" id="{7729744B-B09D-B347-A590-416D2E6D53B6}"/>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45" name="Rectangle 44">
              <a:extLst>
                <a:ext uri="{FF2B5EF4-FFF2-40B4-BE49-F238E27FC236}">
                  <a16:creationId xmlns:a16="http://schemas.microsoft.com/office/drawing/2014/main" id="{F961F322-573F-C74A-99CF-39F8BD7F75DA}"/>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46" name="Text Placeholder 5">
            <a:extLst>
              <a:ext uri="{FF2B5EF4-FFF2-40B4-BE49-F238E27FC236}">
                <a16:creationId xmlns:a16="http://schemas.microsoft.com/office/drawing/2014/main" id="{DEA35720-BECF-EE40-B3D8-2657A6ED3BB6}"/>
              </a:ext>
            </a:extLst>
          </p:cNvPr>
          <p:cNvSpPr>
            <a:spLocks noGrp="1"/>
          </p:cNvSpPr>
          <p:nvPr>
            <p:ph type="body" sz="quarter" idx="16" hasCustomPrompt="1"/>
          </p:nvPr>
        </p:nvSpPr>
        <p:spPr>
          <a:xfrm>
            <a:off x="5635454" y="1902037"/>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0</a:t>
            </a:r>
            <a:endParaRPr kumimoji="1" lang="ja-JP" altLang="en-US"/>
          </a:p>
        </p:txBody>
      </p:sp>
      <p:sp>
        <p:nvSpPr>
          <p:cNvPr id="47" name="Text Placeholder 5">
            <a:extLst>
              <a:ext uri="{FF2B5EF4-FFF2-40B4-BE49-F238E27FC236}">
                <a16:creationId xmlns:a16="http://schemas.microsoft.com/office/drawing/2014/main" id="{347BF389-6A21-B245-B9CC-8893BB7C06BC}"/>
              </a:ext>
            </a:extLst>
          </p:cNvPr>
          <p:cNvSpPr>
            <a:spLocks noGrp="1"/>
          </p:cNvSpPr>
          <p:nvPr>
            <p:ph type="body" sz="quarter" idx="17" hasCustomPrompt="1"/>
          </p:nvPr>
        </p:nvSpPr>
        <p:spPr>
          <a:xfrm>
            <a:off x="6357323" y="2234394"/>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48" name="Text Placeholder 5">
            <a:extLst>
              <a:ext uri="{FF2B5EF4-FFF2-40B4-BE49-F238E27FC236}">
                <a16:creationId xmlns:a16="http://schemas.microsoft.com/office/drawing/2014/main" id="{CE6E9441-5284-844F-9666-C9CCFF99F65A}"/>
              </a:ext>
            </a:extLst>
          </p:cNvPr>
          <p:cNvSpPr>
            <a:spLocks noGrp="1"/>
          </p:cNvSpPr>
          <p:nvPr>
            <p:ph type="body" sz="quarter" idx="18" hasCustomPrompt="1"/>
          </p:nvPr>
        </p:nvSpPr>
        <p:spPr>
          <a:xfrm>
            <a:off x="6357323" y="1877762"/>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grpSp>
        <p:nvGrpSpPr>
          <p:cNvPr id="49" name="Group 48">
            <a:extLst>
              <a:ext uri="{FF2B5EF4-FFF2-40B4-BE49-F238E27FC236}">
                <a16:creationId xmlns:a16="http://schemas.microsoft.com/office/drawing/2014/main" id="{BF8ECDFB-4480-224E-BB20-07CF42FEEE75}"/>
              </a:ext>
            </a:extLst>
          </p:cNvPr>
          <p:cNvGrpSpPr/>
          <p:nvPr userDrawn="1"/>
        </p:nvGrpSpPr>
        <p:grpSpPr>
          <a:xfrm>
            <a:off x="5527042" y="2991385"/>
            <a:ext cx="701663" cy="701771"/>
            <a:chOff x="9144000" y="1433513"/>
            <a:chExt cx="1408161" cy="1408161"/>
          </a:xfrm>
          <a:solidFill>
            <a:schemeClr val="tx2"/>
          </a:solidFill>
        </p:grpSpPr>
        <p:sp>
          <p:nvSpPr>
            <p:cNvPr id="50" name="Oval 49">
              <a:extLst>
                <a:ext uri="{FF2B5EF4-FFF2-40B4-BE49-F238E27FC236}">
                  <a16:creationId xmlns:a16="http://schemas.microsoft.com/office/drawing/2014/main" id="{A7544FCE-8443-6640-828D-5501D60853E2}"/>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51" name="Rectangle 50">
              <a:extLst>
                <a:ext uri="{FF2B5EF4-FFF2-40B4-BE49-F238E27FC236}">
                  <a16:creationId xmlns:a16="http://schemas.microsoft.com/office/drawing/2014/main" id="{9FABEB14-E40C-0D48-8DCC-F7D52310D721}"/>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52" name="Text Placeholder 5">
            <a:extLst>
              <a:ext uri="{FF2B5EF4-FFF2-40B4-BE49-F238E27FC236}">
                <a16:creationId xmlns:a16="http://schemas.microsoft.com/office/drawing/2014/main" id="{94BC97F6-A8D1-6B44-8B06-DD24DC0EF3D7}"/>
              </a:ext>
            </a:extLst>
          </p:cNvPr>
          <p:cNvSpPr>
            <a:spLocks noGrp="1"/>
          </p:cNvSpPr>
          <p:nvPr>
            <p:ph type="body" sz="quarter" idx="19" hasCustomPrompt="1"/>
          </p:nvPr>
        </p:nvSpPr>
        <p:spPr>
          <a:xfrm>
            <a:off x="5635454" y="3038781"/>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0</a:t>
            </a:r>
            <a:endParaRPr kumimoji="1" lang="ja-JP" altLang="en-US"/>
          </a:p>
        </p:txBody>
      </p:sp>
      <p:sp>
        <p:nvSpPr>
          <p:cNvPr id="53" name="Text Placeholder 5">
            <a:extLst>
              <a:ext uri="{FF2B5EF4-FFF2-40B4-BE49-F238E27FC236}">
                <a16:creationId xmlns:a16="http://schemas.microsoft.com/office/drawing/2014/main" id="{8FA353F2-6955-574A-AB95-96D891FD7E71}"/>
              </a:ext>
            </a:extLst>
          </p:cNvPr>
          <p:cNvSpPr>
            <a:spLocks noGrp="1"/>
          </p:cNvSpPr>
          <p:nvPr>
            <p:ph type="body" sz="quarter" idx="20" hasCustomPrompt="1"/>
          </p:nvPr>
        </p:nvSpPr>
        <p:spPr>
          <a:xfrm>
            <a:off x="6357323" y="3371138"/>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54" name="Text Placeholder 5">
            <a:extLst>
              <a:ext uri="{FF2B5EF4-FFF2-40B4-BE49-F238E27FC236}">
                <a16:creationId xmlns:a16="http://schemas.microsoft.com/office/drawing/2014/main" id="{CD029EDD-4264-9E4B-9240-096EEAE1C7CE}"/>
              </a:ext>
            </a:extLst>
          </p:cNvPr>
          <p:cNvSpPr>
            <a:spLocks noGrp="1"/>
          </p:cNvSpPr>
          <p:nvPr>
            <p:ph type="body" sz="quarter" idx="21" hasCustomPrompt="1"/>
          </p:nvPr>
        </p:nvSpPr>
        <p:spPr>
          <a:xfrm>
            <a:off x="6357323" y="3014506"/>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grpSp>
        <p:nvGrpSpPr>
          <p:cNvPr id="55" name="Group 54">
            <a:extLst>
              <a:ext uri="{FF2B5EF4-FFF2-40B4-BE49-F238E27FC236}">
                <a16:creationId xmlns:a16="http://schemas.microsoft.com/office/drawing/2014/main" id="{2C9D911A-3781-F24F-8EFA-6DDEC255D66D}"/>
              </a:ext>
            </a:extLst>
          </p:cNvPr>
          <p:cNvGrpSpPr/>
          <p:nvPr userDrawn="1"/>
        </p:nvGrpSpPr>
        <p:grpSpPr>
          <a:xfrm>
            <a:off x="5527042" y="4128129"/>
            <a:ext cx="701663" cy="701771"/>
            <a:chOff x="9144000" y="1433513"/>
            <a:chExt cx="1408161" cy="1408161"/>
          </a:xfrm>
          <a:solidFill>
            <a:schemeClr val="tx2"/>
          </a:solidFill>
        </p:grpSpPr>
        <p:sp>
          <p:nvSpPr>
            <p:cNvPr id="56" name="Oval 55">
              <a:extLst>
                <a:ext uri="{FF2B5EF4-FFF2-40B4-BE49-F238E27FC236}">
                  <a16:creationId xmlns:a16="http://schemas.microsoft.com/office/drawing/2014/main" id="{93AFF55C-D924-404A-B9E0-1D120FB46A42}"/>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57" name="Rectangle 56">
              <a:extLst>
                <a:ext uri="{FF2B5EF4-FFF2-40B4-BE49-F238E27FC236}">
                  <a16:creationId xmlns:a16="http://schemas.microsoft.com/office/drawing/2014/main" id="{5822B741-94E6-4F49-90C4-B94B350FD885}"/>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58" name="Text Placeholder 5">
            <a:extLst>
              <a:ext uri="{FF2B5EF4-FFF2-40B4-BE49-F238E27FC236}">
                <a16:creationId xmlns:a16="http://schemas.microsoft.com/office/drawing/2014/main" id="{6A7D40DE-69F0-564F-B2F0-8CC69954D9C8}"/>
              </a:ext>
            </a:extLst>
          </p:cNvPr>
          <p:cNvSpPr>
            <a:spLocks noGrp="1"/>
          </p:cNvSpPr>
          <p:nvPr>
            <p:ph type="body" sz="quarter" idx="22" hasCustomPrompt="1"/>
          </p:nvPr>
        </p:nvSpPr>
        <p:spPr>
          <a:xfrm>
            <a:off x="5635454" y="4175525"/>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0</a:t>
            </a:r>
            <a:endParaRPr kumimoji="1" lang="ja-JP" altLang="en-US"/>
          </a:p>
        </p:txBody>
      </p:sp>
      <p:sp>
        <p:nvSpPr>
          <p:cNvPr id="59" name="Text Placeholder 5">
            <a:extLst>
              <a:ext uri="{FF2B5EF4-FFF2-40B4-BE49-F238E27FC236}">
                <a16:creationId xmlns:a16="http://schemas.microsoft.com/office/drawing/2014/main" id="{93B28EBE-7472-3E43-95BA-AB79CD72765D}"/>
              </a:ext>
            </a:extLst>
          </p:cNvPr>
          <p:cNvSpPr>
            <a:spLocks noGrp="1"/>
          </p:cNvSpPr>
          <p:nvPr>
            <p:ph type="body" sz="quarter" idx="23" hasCustomPrompt="1"/>
          </p:nvPr>
        </p:nvSpPr>
        <p:spPr>
          <a:xfrm>
            <a:off x="6357323" y="4507882"/>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60" name="Text Placeholder 5">
            <a:extLst>
              <a:ext uri="{FF2B5EF4-FFF2-40B4-BE49-F238E27FC236}">
                <a16:creationId xmlns:a16="http://schemas.microsoft.com/office/drawing/2014/main" id="{76785A45-A52D-B649-879F-D963CC6B258C}"/>
              </a:ext>
            </a:extLst>
          </p:cNvPr>
          <p:cNvSpPr>
            <a:spLocks noGrp="1"/>
          </p:cNvSpPr>
          <p:nvPr>
            <p:ph type="body" sz="quarter" idx="24" hasCustomPrompt="1"/>
          </p:nvPr>
        </p:nvSpPr>
        <p:spPr>
          <a:xfrm>
            <a:off x="6357323" y="4151250"/>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grpSp>
        <p:nvGrpSpPr>
          <p:cNvPr id="61" name="Group 60">
            <a:extLst>
              <a:ext uri="{FF2B5EF4-FFF2-40B4-BE49-F238E27FC236}">
                <a16:creationId xmlns:a16="http://schemas.microsoft.com/office/drawing/2014/main" id="{DB5E8D44-EC8B-8845-BF41-29A3BFFC2DC2}"/>
              </a:ext>
            </a:extLst>
          </p:cNvPr>
          <p:cNvGrpSpPr/>
          <p:nvPr userDrawn="1"/>
        </p:nvGrpSpPr>
        <p:grpSpPr>
          <a:xfrm>
            <a:off x="5527042" y="5264874"/>
            <a:ext cx="701663" cy="701771"/>
            <a:chOff x="9144000" y="1433513"/>
            <a:chExt cx="1408161" cy="1408161"/>
          </a:xfrm>
          <a:solidFill>
            <a:schemeClr val="tx2"/>
          </a:solidFill>
        </p:grpSpPr>
        <p:sp>
          <p:nvSpPr>
            <p:cNvPr id="62" name="Oval 61">
              <a:extLst>
                <a:ext uri="{FF2B5EF4-FFF2-40B4-BE49-F238E27FC236}">
                  <a16:creationId xmlns:a16="http://schemas.microsoft.com/office/drawing/2014/main" id="{44DBE162-9C34-E941-A3FC-B1335B134812}"/>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63" name="Rectangle 62">
              <a:extLst>
                <a:ext uri="{FF2B5EF4-FFF2-40B4-BE49-F238E27FC236}">
                  <a16:creationId xmlns:a16="http://schemas.microsoft.com/office/drawing/2014/main" id="{1D84EBF6-7699-8B40-ABA9-046F54291974}"/>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64" name="Text Placeholder 5">
            <a:extLst>
              <a:ext uri="{FF2B5EF4-FFF2-40B4-BE49-F238E27FC236}">
                <a16:creationId xmlns:a16="http://schemas.microsoft.com/office/drawing/2014/main" id="{7F11D3BA-18DC-4747-BE61-311282B24514}"/>
              </a:ext>
            </a:extLst>
          </p:cNvPr>
          <p:cNvSpPr>
            <a:spLocks noGrp="1"/>
          </p:cNvSpPr>
          <p:nvPr>
            <p:ph type="body" sz="quarter" idx="25" hasCustomPrompt="1"/>
          </p:nvPr>
        </p:nvSpPr>
        <p:spPr>
          <a:xfrm>
            <a:off x="5635454" y="5312269"/>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0</a:t>
            </a:r>
            <a:endParaRPr kumimoji="1" lang="ja-JP" altLang="en-US"/>
          </a:p>
        </p:txBody>
      </p:sp>
      <p:sp>
        <p:nvSpPr>
          <p:cNvPr id="65" name="Text Placeholder 5">
            <a:extLst>
              <a:ext uri="{FF2B5EF4-FFF2-40B4-BE49-F238E27FC236}">
                <a16:creationId xmlns:a16="http://schemas.microsoft.com/office/drawing/2014/main" id="{DB93844A-DDD7-5F40-BDA0-D33EDC92A67B}"/>
              </a:ext>
            </a:extLst>
          </p:cNvPr>
          <p:cNvSpPr>
            <a:spLocks noGrp="1"/>
          </p:cNvSpPr>
          <p:nvPr>
            <p:ph type="body" sz="quarter" idx="26" hasCustomPrompt="1"/>
          </p:nvPr>
        </p:nvSpPr>
        <p:spPr>
          <a:xfrm>
            <a:off x="6357323" y="5644627"/>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66" name="Text Placeholder 5">
            <a:extLst>
              <a:ext uri="{FF2B5EF4-FFF2-40B4-BE49-F238E27FC236}">
                <a16:creationId xmlns:a16="http://schemas.microsoft.com/office/drawing/2014/main" id="{4D063FB1-2301-8E48-868B-ED9BD8276BB7}"/>
              </a:ext>
            </a:extLst>
          </p:cNvPr>
          <p:cNvSpPr>
            <a:spLocks noGrp="1"/>
          </p:cNvSpPr>
          <p:nvPr>
            <p:ph type="body" sz="quarter" idx="27" hasCustomPrompt="1"/>
          </p:nvPr>
        </p:nvSpPr>
        <p:spPr>
          <a:xfrm>
            <a:off x="6357323" y="5287995"/>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302094786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Numbered list - 6 items">
    <p:spTree>
      <p:nvGrpSpPr>
        <p:cNvPr id="1" name=""/>
        <p:cNvGrpSpPr/>
        <p:nvPr/>
      </p:nvGrpSpPr>
      <p:grpSpPr>
        <a:xfrm>
          <a:off x="0" y="0"/>
          <a:ext cx="0" cy="0"/>
          <a:chOff x="0" y="0"/>
          <a:chExt cx="0" cy="0"/>
        </a:xfrm>
      </p:grpSpPr>
      <p:sp>
        <p:nvSpPr>
          <p:cNvPr id="5" name="Rectangle 4"/>
          <p:cNvSpPr/>
          <p:nvPr userDrawn="1"/>
        </p:nvSpPr>
        <p:spPr>
          <a:xfrm>
            <a:off x="3" y="-1056"/>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800"/>
          </a:p>
        </p:txBody>
      </p:sp>
      <p:sp>
        <p:nvSpPr>
          <p:cNvPr id="6" name="Title 1"/>
          <p:cNvSpPr>
            <a:spLocks noGrp="1"/>
          </p:cNvSpPr>
          <p:nvPr>
            <p:ph type="title" hasCustomPrompt="1"/>
          </p:nvPr>
        </p:nvSpPr>
        <p:spPr>
          <a:xfrm>
            <a:off x="392192" y="2884238"/>
            <a:ext cx="3556043"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grpSp>
        <p:nvGrpSpPr>
          <p:cNvPr id="9" name="Group 8"/>
          <p:cNvGrpSpPr/>
          <p:nvPr userDrawn="1"/>
        </p:nvGrpSpPr>
        <p:grpSpPr>
          <a:xfrm>
            <a:off x="5115987" y="1155081"/>
            <a:ext cx="701663" cy="701771"/>
            <a:chOff x="9144000" y="1433513"/>
            <a:chExt cx="1408161" cy="1408161"/>
          </a:xfrm>
        </p:grpSpPr>
        <p:sp>
          <p:nvSpPr>
            <p:cNvPr id="7" name="Oval 6"/>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8" name="Rectangle 7"/>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10" name="Text Placeholder 5"/>
          <p:cNvSpPr>
            <a:spLocks noGrp="1"/>
          </p:cNvSpPr>
          <p:nvPr>
            <p:ph type="body" sz="quarter" idx="15" hasCustomPrompt="1"/>
          </p:nvPr>
        </p:nvSpPr>
        <p:spPr>
          <a:xfrm>
            <a:off x="5224399" y="1202477"/>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0</a:t>
            </a:r>
            <a:endParaRPr kumimoji="1" lang="ja-JP" altLang="en-US"/>
          </a:p>
        </p:txBody>
      </p:sp>
      <p:sp>
        <p:nvSpPr>
          <p:cNvPr id="11" name="Text Placeholder 5"/>
          <p:cNvSpPr>
            <a:spLocks noGrp="1"/>
          </p:cNvSpPr>
          <p:nvPr>
            <p:ph type="body" sz="quarter" idx="12" hasCustomPrompt="1"/>
          </p:nvPr>
        </p:nvSpPr>
        <p:spPr>
          <a:xfrm>
            <a:off x="5946267"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Text goes here</a:t>
            </a:r>
            <a:endParaRPr kumimoji="1" lang="ja-JP" altLang="en-US"/>
          </a:p>
        </p:txBody>
      </p:sp>
      <p:sp>
        <p:nvSpPr>
          <p:cNvPr id="12" name="Text Placeholder 5"/>
          <p:cNvSpPr>
            <a:spLocks noGrp="1"/>
          </p:cNvSpPr>
          <p:nvPr>
            <p:ph type="body" sz="quarter" idx="14" hasCustomPrompt="1"/>
          </p:nvPr>
        </p:nvSpPr>
        <p:spPr>
          <a:xfrm>
            <a:off x="5946267" y="890881"/>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grpSp>
        <p:nvGrpSpPr>
          <p:cNvPr id="13" name="Group 12"/>
          <p:cNvGrpSpPr/>
          <p:nvPr userDrawn="1"/>
        </p:nvGrpSpPr>
        <p:grpSpPr>
          <a:xfrm>
            <a:off x="5115987" y="3094821"/>
            <a:ext cx="701663" cy="701771"/>
            <a:chOff x="9144000" y="1433513"/>
            <a:chExt cx="1408161" cy="1408161"/>
          </a:xfrm>
        </p:grpSpPr>
        <p:sp>
          <p:nvSpPr>
            <p:cNvPr id="14" name="Oval 13"/>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5" name="Rectangle 14"/>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16" name="Text Placeholder 5"/>
          <p:cNvSpPr>
            <a:spLocks noGrp="1"/>
          </p:cNvSpPr>
          <p:nvPr>
            <p:ph type="body" sz="quarter" idx="16" hasCustomPrompt="1"/>
          </p:nvPr>
        </p:nvSpPr>
        <p:spPr>
          <a:xfrm>
            <a:off x="5224399" y="3142217"/>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0</a:t>
            </a:r>
            <a:endParaRPr kumimoji="1" lang="ja-JP" altLang="en-US"/>
          </a:p>
        </p:txBody>
      </p:sp>
      <p:sp>
        <p:nvSpPr>
          <p:cNvPr id="17" name="Text Placeholder 5"/>
          <p:cNvSpPr>
            <a:spLocks noGrp="1"/>
          </p:cNvSpPr>
          <p:nvPr>
            <p:ph type="body" sz="quarter" idx="17" hasCustomPrompt="1"/>
          </p:nvPr>
        </p:nvSpPr>
        <p:spPr>
          <a:xfrm>
            <a:off x="5946267"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Text goes here</a:t>
            </a:r>
            <a:endParaRPr kumimoji="1" lang="ja-JP" altLang="en-US"/>
          </a:p>
        </p:txBody>
      </p:sp>
      <p:sp>
        <p:nvSpPr>
          <p:cNvPr id="18" name="Text Placeholder 5"/>
          <p:cNvSpPr>
            <a:spLocks noGrp="1"/>
          </p:cNvSpPr>
          <p:nvPr>
            <p:ph type="body" sz="quarter" idx="18" hasCustomPrompt="1"/>
          </p:nvPr>
        </p:nvSpPr>
        <p:spPr>
          <a:xfrm>
            <a:off x="5946267" y="2830623"/>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grpSp>
        <p:nvGrpSpPr>
          <p:cNvPr id="19" name="Group 18"/>
          <p:cNvGrpSpPr/>
          <p:nvPr userDrawn="1"/>
        </p:nvGrpSpPr>
        <p:grpSpPr>
          <a:xfrm>
            <a:off x="5115987" y="5034561"/>
            <a:ext cx="701663" cy="701771"/>
            <a:chOff x="9144000" y="1433513"/>
            <a:chExt cx="1408161" cy="1408161"/>
          </a:xfrm>
        </p:grpSpPr>
        <p:sp>
          <p:nvSpPr>
            <p:cNvPr id="20" name="Oval 19"/>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solidFill>
                  <a:schemeClr val="accent6"/>
                </a:solidFill>
              </a:endParaRPr>
            </a:p>
          </p:txBody>
        </p:sp>
        <p:sp>
          <p:nvSpPr>
            <p:cNvPr id="21" name="Rectangle 20"/>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22" name="Text Placeholder 5"/>
          <p:cNvSpPr>
            <a:spLocks noGrp="1"/>
          </p:cNvSpPr>
          <p:nvPr>
            <p:ph type="body" sz="quarter" idx="19" hasCustomPrompt="1"/>
          </p:nvPr>
        </p:nvSpPr>
        <p:spPr>
          <a:xfrm>
            <a:off x="5224399" y="5081957"/>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0</a:t>
            </a:r>
            <a:endParaRPr kumimoji="1" lang="ja-JP" altLang="en-US"/>
          </a:p>
        </p:txBody>
      </p:sp>
      <p:sp>
        <p:nvSpPr>
          <p:cNvPr id="23" name="Text Placeholder 5"/>
          <p:cNvSpPr>
            <a:spLocks noGrp="1"/>
          </p:cNvSpPr>
          <p:nvPr>
            <p:ph type="body" sz="quarter" idx="20" hasCustomPrompt="1"/>
          </p:nvPr>
        </p:nvSpPr>
        <p:spPr>
          <a:xfrm>
            <a:off x="5946267" y="5458926"/>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Text goes here</a:t>
            </a:r>
            <a:endParaRPr kumimoji="1" lang="ja-JP" altLang="en-US"/>
          </a:p>
        </p:txBody>
      </p:sp>
      <p:sp>
        <p:nvSpPr>
          <p:cNvPr id="24" name="Text Placeholder 5"/>
          <p:cNvSpPr>
            <a:spLocks noGrp="1"/>
          </p:cNvSpPr>
          <p:nvPr>
            <p:ph type="body" sz="quarter" idx="21" hasCustomPrompt="1"/>
          </p:nvPr>
        </p:nvSpPr>
        <p:spPr>
          <a:xfrm>
            <a:off x="5946267" y="4770363"/>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grpSp>
        <p:nvGrpSpPr>
          <p:cNvPr id="37" name="Group 36"/>
          <p:cNvGrpSpPr/>
          <p:nvPr userDrawn="1"/>
        </p:nvGrpSpPr>
        <p:grpSpPr>
          <a:xfrm>
            <a:off x="8341006" y="1155081"/>
            <a:ext cx="701663" cy="701771"/>
            <a:chOff x="9144000" y="1433513"/>
            <a:chExt cx="1408161" cy="1408161"/>
          </a:xfrm>
        </p:grpSpPr>
        <p:sp>
          <p:nvSpPr>
            <p:cNvPr id="38" name="Oval 37"/>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39" name="Rectangle 38"/>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40" name="Text Placeholder 5"/>
          <p:cNvSpPr>
            <a:spLocks noGrp="1"/>
          </p:cNvSpPr>
          <p:nvPr>
            <p:ph type="body" sz="quarter" idx="22" hasCustomPrompt="1"/>
          </p:nvPr>
        </p:nvSpPr>
        <p:spPr>
          <a:xfrm>
            <a:off x="8449418" y="1202477"/>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0</a:t>
            </a:r>
            <a:endParaRPr kumimoji="1" lang="ja-JP" altLang="en-US"/>
          </a:p>
        </p:txBody>
      </p:sp>
      <p:sp>
        <p:nvSpPr>
          <p:cNvPr id="41" name="Text Placeholder 5"/>
          <p:cNvSpPr>
            <a:spLocks noGrp="1"/>
          </p:cNvSpPr>
          <p:nvPr>
            <p:ph type="body" sz="quarter" idx="23" hasCustomPrompt="1"/>
          </p:nvPr>
        </p:nvSpPr>
        <p:spPr>
          <a:xfrm>
            <a:off x="9171286"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Text goes here</a:t>
            </a:r>
            <a:endParaRPr kumimoji="1" lang="ja-JP" altLang="en-US"/>
          </a:p>
        </p:txBody>
      </p:sp>
      <p:sp>
        <p:nvSpPr>
          <p:cNvPr id="42" name="Text Placeholder 5"/>
          <p:cNvSpPr>
            <a:spLocks noGrp="1"/>
          </p:cNvSpPr>
          <p:nvPr>
            <p:ph type="body" sz="quarter" idx="24" hasCustomPrompt="1"/>
          </p:nvPr>
        </p:nvSpPr>
        <p:spPr>
          <a:xfrm>
            <a:off x="9171286" y="890881"/>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grpSp>
        <p:nvGrpSpPr>
          <p:cNvPr id="43" name="Group 42"/>
          <p:cNvGrpSpPr/>
          <p:nvPr userDrawn="1"/>
        </p:nvGrpSpPr>
        <p:grpSpPr>
          <a:xfrm>
            <a:off x="8341006" y="3094821"/>
            <a:ext cx="701663" cy="701771"/>
            <a:chOff x="9144000" y="1433513"/>
            <a:chExt cx="1408161" cy="1408161"/>
          </a:xfrm>
        </p:grpSpPr>
        <p:sp>
          <p:nvSpPr>
            <p:cNvPr id="44" name="Oval 43"/>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45" name="Rectangle 44"/>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46" name="Text Placeholder 5"/>
          <p:cNvSpPr>
            <a:spLocks noGrp="1"/>
          </p:cNvSpPr>
          <p:nvPr>
            <p:ph type="body" sz="quarter" idx="25" hasCustomPrompt="1"/>
          </p:nvPr>
        </p:nvSpPr>
        <p:spPr>
          <a:xfrm>
            <a:off x="8449418" y="3142217"/>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0</a:t>
            </a:r>
            <a:endParaRPr kumimoji="1" lang="ja-JP" altLang="en-US"/>
          </a:p>
        </p:txBody>
      </p:sp>
      <p:sp>
        <p:nvSpPr>
          <p:cNvPr id="47" name="Text Placeholder 5"/>
          <p:cNvSpPr>
            <a:spLocks noGrp="1"/>
          </p:cNvSpPr>
          <p:nvPr>
            <p:ph type="body" sz="quarter" idx="26" hasCustomPrompt="1"/>
          </p:nvPr>
        </p:nvSpPr>
        <p:spPr>
          <a:xfrm>
            <a:off x="9171286"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Text goes here</a:t>
            </a:r>
            <a:endParaRPr kumimoji="1" lang="ja-JP" altLang="en-US"/>
          </a:p>
        </p:txBody>
      </p:sp>
      <p:sp>
        <p:nvSpPr>
          <p:cNvPr id="48" name="Text Placeholder 5"/>
          <p:cNvSpPr>
            <a:spLocks noGrp="1"/>
          </p:cNvSpPr>
          <p:nvPr>
            <p:ph type="body" sz="quarter" idx="27" hasCustomPrompt="1"/>
          </p:nvPr>
        </p:nvSpPr>
        <p:spPr>
          <a:xfrm>
            <a:off x="9171286" y="2830623"/>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grpSp>
        <p:nvGrpSpPr>
          <p:cNvPr id="49" name="Group 48"/>
          <p:cNvGrpSpPr/>
          <p:nvPr userDrawn="1"/>
        </p:nvGrpSpPr>
        <p:grpSpPr>
          <a:xfrm>
            <a:off x="8341006" y="5034561"/>
            <a:ext cx="701663" cy="701771"/>
            <a:chOff x="9144000" y="1433513"/>
            <a:chExt cx="1408161" cy="1408161"/>
          </a:xfrm>
        </p:grpSpPr>
        <p:sp>
          <p:nvSpPr>
            <p:cNvPr id="50" name="Oval 49"/>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51" name="Rectangle 50"/>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52" name="Text Placeholder 5"/>
          <p:cNvSpPr>
            <a:spLocks noGrp="1"/>
          </p:cNvSpPr>
          <p:nvPr>
            <p:ph type="body" sz="quarter" idx="28" hasCustomPrompt="1"/>
          </p:nvPr>
        </p:nvSpPr>
        <p:spPr>
          <a:xfrm>
            <a:off x="8449418" y="5081957"/>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0</a:t>
            </a:r>
            <a:endParaRPr kumimoji="1" lang="ja-JP" altLang="en-US"/>
          </a:p>
        </p:txBody>
      </p:sp>
      <p:sp>
        <p:nvSpPr>
          <p:cNvPr id="53" name="Text Placeholder 5"/>
          <p:cNvSpPr>
            <a:spLocks noGrp="1"/>
          </p:cNvSpPr>
          <p:nvPr>
            <p:ph type="body" sz="quarter" idx="29" hasCustomPrompt="1"/>
          </p:nvPr>
        </p:nvSpPr>
        <p:spPr>
          <a:xfrm>
            <a:off x="9171286" y="5458926"/>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Text goes here</a:t>
            </a:r>
            <a:endParaRPr kumimoji="1" lang="ja-JP" altLang="en-US"/>
          </a:p>
        </p:txBody>
      </p:sp>
      <p:sp>
        <p:nvSpPr>
          <p:cNvPr id="54" name="Text Placeholder 5"/>
          <p:cNvSpPr>
            <a:spLocks noGrp="1"/>
          </p:cNvSpPr>
          <p:nvPr>
            <p:ph type="body" sz="quarter" idx="30" hasCustomPrompt="1"/>
          </p:nvPr>
        </p:nvSpPr>
        <p:spPr>
          <a:xfrm>
            <a:off x="9171286" y="4770363"/>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70296945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1_Numbered list - 6 items">
    <p:spTree>
      <p:nvGrpSpPr>
        <p:cNvPr id="1" name=""/>
        <p:cNvGrpSpPr/>
        <p:nvPr/>
      </p:nvGrpSpPr>
      <p:grpSpPr>
        <a:xfrm>
          <a:off x="0" y="0"/>
          <a:ext cx="0" cy="0"/>
          <a:chOff x="0" y="0"/>
          <a:chExt cx="0" cy="0"/>
        </a:xfrm>
      </p:grpSpPr>
      <p:sp>
        <p:nvSpPr>
          <p:cNvPr id="5" name="Rectangle 4"/>
          <p:cNvSpPr/>
          <p:nvPr userDrawn="1"/>
        </p:nvSpPr>
        <p:spPr>
          <a:xfrm>
            <a:off x="3" y="-1056"/>
            <a:ext cx="4340423"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800"/>
          </a:p>
        </p:txBody>
      </p:sp>
      <p:sp>
        <p:nvSpPr>
          <p:cNvPr id="6" name="Title 1"/>
          <p:cNvSpPr>
            <a:spLocks noGrp="1"/>
          </p:cNvSpPr>
          <p:nvPr>
            <p:ph type="title" hasCustomPrompt="1"/>
          </p:nvPr>
        </p:nvSpPr>
        <p:spPr>
          <a:xfrm>
            <a:off x="392192" y="2884238"/>
            <a:ext cx="3556043"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grpSp>
        <p:nvGrpSpPr>
          <p:cNvPr id="55" name="Group 54">
            <a:extLst>
              <a:ext uri="{FF2B5EF4-FFF2-40B4-BE49-F238E27FC236}">
                <a16:creationId xmlns:a16="http://schemas.microsoft.com/office/drawing/2014/main" id="{A647B88E-BD31-434F-A988-BAA02A5F5C18}"/>
              </a:ext>
            </a:extLst>
          </p:cNvPr>
          <p:cNvGrpSpPr/>
          <p:nvPr userDrawn="1"/>
        </p:nvGrpSpPr>
        <p:grpSpPr>
          <a:xfrm>
            <a:off x="5115987" y="1155081"/>
            <a:ext cx="701663" cy="701771"/>
            <a:chOff x="9144000" y="1433513"/>
            <a:chExt cx="1408161" cy="1408161"/>
          </a:xfrm>
        </p:grpSpPr>
        <p:sp>
          <p:nvSpPr>
            <p:cNvPr id="56" name="Oval 55">
              <a:extLst>
                <a:ext uri="{FF2B5EF4-FFF2-40B4-BE49-F238E27FC236}">
                  <a16:creationId xmlns:a16="http://schemas.microsoft.com/office/drawing/2014/main" id="{6B6A50C3-0FDC-1C4A-BF75-C1E42E73A5A4}"/>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57" name="Rectangle 56">
              <a:extLst>
                <a:ext uri="{FF2B5EF4-FFF2-40B4-BE49-F238E27FC236}">
                  <a16:creationId xmlns:a16="http://schemas.microsoft.com/office/drawing/2014/main" id="{FFE0986F-719B-B842-9AB5-16B237A22C1E}"/>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58" name="Text Placeholder 5">
            <a:extLst>
              <a:ext uri="{FF2B5EF4-FFF2-40B4-BE49-F238E27FC236}">
                <a16:creationId xmlns:a16="http://schemas.microsoft.com/office/drawing/2014/main" id="{50562CF6-2D27-3247-9A46-95971E17BC4A}"/>
              </a:ext>
            </a:extLst>
          </p:cNvPr>
          <p:cNvSpPr>
            <a:spLocks noGrp="1"/>
          </p:cNvSpPr>
          <p:nvPr>
            <p:ph type="body" sz="quarter" idx="15" hasCustomPrompt="1"/>
          </p:nvPr>
        </p:nvSpPr>
        <p:spPr>
          <a:xfrm>
            <a:off x="5224399" y="1202477"/>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0</a:t>
            </a:r>
            <a:endParaRPr kumimoji="1" lang="ja-JP" altLang="en-US"/>
          </a:p>
        </p:txBody>
      </p:sp>
      <p:sp>
        <p:nvSpPr>
          <p:cNvPr id="59" name="Text Placeholder 5">
            <a:extLst>
              <a:ext uri="{FF2B5EF4-FFF2-40B4-BE49-F238E27FC236}">
                <a16:creationId xmlns:a16="http://schemas.microsoft.com/office/drawing/2014/main" id="{4D6C4EA6-1AB9-6941-8F83-E8109C72B4BE}"/>
              </a:ext>
            </a:extLst>
          </p:cNvPr>
          <p:cNvSpPr>
            <a:spLocks noGrp="1"/>
          </p:cNvSpPr>
          <p:nvPr>
            <p:ph type="body" sz="quarter" idx="12" hasCustomPrompt="1"/>
          </p:nvPr>
        </p:nvSpPr>
        <p:spPr>
          <a:xfrm>
            <a:off x="5946267"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Text goes here</a:t>
            </a:r>
            <a:endParaRPr kumimoji="1" lang="ja-JP" altLang="en-US"/>
          </a:p>
        </p:txBody>
      </p:sp>
      <p:sp>
        <p:nvSpPr>
          <p:cNvPr id="60" name="Text Placeholder 5">
            <a:extLst>
              <a:ext uri="{FF2B5EF4-FFF2-40B4-BE49-F238E27FC236}">
                <a16:creationId xmlns:a16="http://schemas.microsoft.com/office/drawing/2014/main" id="{C24D08CA-8362-E540-8146-5CC1595CDA7C}"/>
              </a:ext>
            </a:extLst>
          </p:cNvPr>
          <p:cNvSpPr>
            <a:spLocks noGrp="1"/>
          </p:cNvSpPr>
          <p:nvPr>
            <p:ph type="body" sz="quarter" idx="14" hasCustomPrompt="1"/>
          </p:nvPr>
        </p:nvSpPr>
        <p:spPr>
          <a:xfrm>
            <a:off x="5946267" y="89088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grpSp>
        <p:nvGrpSpPr>
          <p:cNvPr id="61" name="Group 60">
            <a:extLst>
              <a:ext uri="{FF2B5EF4-FFF2-40B4-BE49-F238E27FC236}">
                <a16:creationId xmlns:a16="http://schemas.microsoft.com/office/drawing/2014/main" id="{01D44FEA-8A42-F141-A14E-7ECF3DE31FAA}"/>
              </a:ext>
            </a:extLst>
          </p:cNvPr>
          <p:cNvGrpSpPr/>
          <p:nvPr userDrawn="1"/>
        </p:nvGrpSpPr>
        <p:grpSpPr>
          <a:xfrm>
            <a:off x="5115987" y="3094821"/>
            <a:ext cx="701663" cy="701771"/>
            <a:chOff x="9144000" y="1433513"/>
            <a:chExt cx="1408161" cy="1408161"/>
          </a:xfrm>
        </p:grpSpPr>
        <p:sp>
          <p:nvSpPr>
            <p:cNvPr id="62" name="Oval 61">
              <a:extLst>
                <a:ext uri="{FF2B5EF4-FFF2-40B4-BE49-F238E27FC236}">
                  <a16:creationId xmlns:a16="http://schemas.microsoft.com/office/drawing/2014/main" id="{BE782355-7440-3745-8FCC-6666742939E8}"/>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63" name="Rectangle 62">
              <a:extLst>
                <a:ext uri="{FF2B5EF4-FFF2-40B4-BE49-F238E27FC236}">
                  <a16:creationId xmlns:a16="http://schemas.microsoft.com/office/drawing/2014/main" id="{738E0376-ECE4-6D48-9D03-59EC8728AD96}"/>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64" name="Text Placeholder 5">
            <a:extLst>
              <a:ext uri="{FF2B5EF4-FFF2-40B4-BE49-F238E27FC236}">
                <a16:creationId xmlns:a16="http://schemas.microsoft.com/office/drawing/2014/main" id="{63D23766-D3A2-3042-A724-B14BE4345AD3}"/>
              </a:ext>
            </a:extLst>
          </p:cNvPr>
          <p:cNvSpPr>
            <a:spLocks noGrp="1"/>
          </p:cNvSpPr>
          <p:nvPr>
            <p:ph type="body" sz="quarter" idx="16" hasCustomPrompt="1"/>
          </p:nvPr>
        </p:nvSpPr>
        <p:spPr>
          <a:xfrm>
            <a:off x="5224399" y="3142217"/>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0</a:t>
            </a:r>
            <a:endParaRPr kumimoji="1" lang="ja-JP" altLang="en-US"/>
          </a:p>
        </p:txBody>
      </p:sp>
      <p:sp>
        <p:nvSpPr>
          <p:cNvPr id="65" name="Text Placeholder 5">
            <a:extLst>
              <a:ext uri="{FF2B5EF4-FFF2-40B4-BE49-F238E27FC236}">
                <a16:creationId xmlns:a16="http://schemas.microsoft.com/office/drawing/2014/main" id="{6AF32022-3813-3245-A229-A89DC6D5D655}"/>
              </a:ext>
            </a:extLst>
          </p:cNvPr>
          <p:cNvSpPr>
            <a:spLocks noGrp="1"/>
          </p:cNvSpPr>
          <p:nvPr>
            <p:ph type="body" sz="quarter" idx="17" hasCustomPrompt="1"/>
          </p:nvPr>
        </p:nvSpPr>
        <p:spPr>
          <a:xfrm>
            <a:off x="5946267"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Text goes here</a:t>
            </a:r>
            <a:endParaRPr kumimoji="1" lang="ja-JP" altLang="en-US"/>
          </a:p>
        </p:txBody>
      </p:sp>
      <p:sp>
        <p:nvSpPr>
          <p:cNvPr id="66" name="Text Placeholder 5">
            <a:extLst>
              <a:ext uri="{FF2B5EF4-FFF2-40B4-BE49-F238E27FC236}">
                <a16:creationId xmlns:a16="http://schemas.microsoft.com/office/drawing/2014/main" id="{5DEB8EA2-5B46-694A-99D2-04E52298AC42}"/>
              </a:ext>
            </a:extLst>
          </p:cNvPr>
          <p:cNvSpPr>
            <a:spLocks noGrp="1"/>
          </p:cNvSpPr>
          <p:nvPr>
            <p:ph type="body" sz="quarter" idx="18" hasCustomPrompt="1"/>
          </p:nvPr>
        </p:nvSpPr>
        <p:spPr>
          <a:xfrm>
            <a:off x="5946267" y="2830623"/>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grpSp>
        <p:nvGrpSpPr>
          <p:cNvPr id="67" name="Group 66">
            <a:extLst>
              <a:ext uri="{FF2B5EF4-FFF2-40B4-BE49-F238E27FC236}">
                <a16:creationId xmlns:a16="http://schemas.microsoft.com/office/drawing/2014/main" id="{EB7DDFA3-55F1-D940-BAE6-F463D563D88F}"/>
              </a:ext>
            </a:extLst>
          </p:cNvPr>
          <p:cNvGrpSpPr/>
          <p:nvPr userDrawn="1"/>
        </p:nvGrpSpPr>
        <p:grpSpPr>
          <a:xfrm>
            <a:off x="5115987" y="5034561"/>
            <a:ext cx="701663" cy="701771"/>
            <a:chOff x="9144000" y="1433513"/>
            <a:chExt cx="1408161" cy="1408161"/>
          </a:xfrm>
        </p:grpSpPr>
        <p:sp>
          <p:nvSpPr>
            <p:cNvPr id="68" name="Oval 67">
              <a:extLst>
                <a:ext uri="{FF2B5EF4-FFF2-40B4-BE49-F238E27FC236}">
                  <a16:creationId xmlns:a16="http://schemas.microsoft.com/office/drawing/2014/main" id="{2201AC69-781A-D04C-BB86-ED3E304F1EC1}"/>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solidFill>
                  <a:schemeClr val="accent6"/>
                </a:solidFill>
              </a:endParaRPr>
            </a:p>
          </p:txBody>
        </p:sp>
        <p:sp>
          <p:nvSpPr>
            <p:cNvPr id="69" name="Rectangle 68">
              <a:extLst>
                <a:ext uri="{FF2B5EF4-FFF2-40B4-BE49-F238E27FC236}">
                  <a16:creationId xmlns:a16="http://schemas.microsoft.com/office/drawing/2014/main" id="{6248C4C6-0A70-F140-89B2-C4BFD245FB7D}"/>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70" name="Text Placeholder 5">
            <a:extLst>
              <a:ext uri="{FF2B5EF4-FFF2-40B4-BE49-F238E27FC236}">
                <a16:creationId xmlns:a16="http://schemas.microsoft.com/office/drawing/2014/main" id="{E8FDF47D-B58F-094A-9A07-CB328223C0D9}"/>
              </a:ext>
            </a:extLst>
          </p:cNvPr>
          <p:cNvSpPr>
            <a:spLocks noGrp="1"/>
          </p:cNvSpPr>
          <p:nvPr>
            <p:ph type="body" sz="quarter" idx="19" hasCustomPrompt="1"/>
          </p:nvPr>
        </p:nvSpPr>
        <p:spPr>
          <a:xfrm>
            <a:off x="5224399" y="5081957"/>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0</a:t>
            </a:r>
            <a:endParaRPr kumimoji="1" lang="ja-JP" altLang="en-US"/>
          </a:p>
        </p:txBody>
      </p:sp>
      <p:sp>
        <p:nvSpPr>
          <p:cNvPr id="71" name="Text Placeholder 5">
            <a:extLst>
              <a:ext uri="{FF2B5EF4-FFF2-40B4-BE49-F238E27FC236}">
                <a16:creationId xmlns:a16="http://schemas.microsoft.com/office/drawing/2014/main" id="{82776E87-4080-FF4D-A883-0092C5437BDE}"/>
              </a:ext>
            </a:extLst>
          </p:cNvPr>
          <p:cNvSpPr>
            <a:spLocks noGrp="1"/>
          </p:cNvSpPr>
          <p:nvPr>
            <p:ph type="body" sz="quarter" idx="20" hasCustomPrompt="1"/>
          </p:nvPr>
        </p:nvSpPr>
        <p:spPr>
          <a:xfrm>
            <a:off x="5946267" y="5458926"/>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Text goes here</a:t>
            </a:r>
            <a:endParaRPr kumimoji="1" lang="ja-JP" altLang="en-US"/>
          </a:p>
        </p:txBody>
      </p:sp>
      <p:sp>
        <p:nvSpPr>
          <p:cNvPr id="72" name="Text Placeholder 5">
            <a:extLst>
              <a:ext uri="{FF2B5EF4-FFF2-40B4-BE49-F238E27FC236}">
                <a16:creationId xmlns:a16="http://schemas.microsoft.com/office/drawing/2014/main" id="{C06F23AE-BF8E-7D4B-A03D-C836BEB1C2EC}"/>
              </a:ext>
            </a:extLst>
          </p:cNvPr>
          <p:cNvSpPr>
            <a:spLocks noGrp="1"/>
          </p:cNvSpPr>
          <p:nvPr>
            <p:ph type="body" sz="quarter" idx="21" hasCustomPrompt="1"/>
          </p:nvPr>
        </p:nvSpPr>
        <p:spPr>
          <a:xfrm>
            <a:off x="5946267" y="4770363"/>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grpSp>
        <p:nvGrpSpPr>
          <p:cNvPr id="73" name="Group 72">
            <a:extLst>
              <a:ext uri="{FF2B5EF4-FFF2-40B4-BE49-F238E27FC236}">
                <a16:creationId xmlns:a16="http://schemas.microsoft.com/office/drawing/2014/main" id="{7E6A27FF-594D-2342-9145-0AEBE8EDF4C2}"/>
              </a:ext>
            </a:extLst>
          </p:cNvPr>
          <p:cNvGrpSpPr/>
          <p:nvPr userDrawn="1"/>
        </p:nvGrpSpPr>
        <p:grpSpPr>
          <a:xfrm>
            <a:off x="8341006" y="1155081"/>
            <a:ext cx="701663" cy="701771"/>
            <a:chOff x="9144000" y="1433513"/>
            <a:chExt cx="1408161" cy="1408161"/>
          </a:xfrm>
        </p:grpSpPr>
        <p:sp>
          <p:nvSpPr>
            <p:cNvPr id="74" name="Oval 73">
              <a:extLst>
                <a:ext uri="{FF2B5EF4-FFF2-40B4-BE49-F238E27FC236}">
                  <a16:creationId xmlns:a16="http://schemas.microsoft.com/office/drawing/2014/main" id="{345A2A26-4256-8B4F-A505-4BC1CA250C58}"/>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75" name="Rectangle 74">
              <a:extLst>
                <a:ext uri="{FF2B5EF4-FFF2-40B4-BE49-F238E27FC236}">
                  <a16:creationId xmlns:a16="http://schemas.microsoft.com/office/drawing/2014/main" id="{38F4B622-636E-9A44-BD4D-FB9E1EE036A9}"/>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76" name="Text Placeholder 5">
            <a:extLst>
              <a:ext uri="{FF2B5EF4-FFF2-40B4-BE49-F238E27FC236}">
                <a16:creationId xmlns:a16="http://schemas.microsoft.com/office/drawing/2014/main" id="{063BC266-C224-9C4E-8405-4CEFE08E78DB}"/>
              </a:ext>
            </a:extLst>
          </p:cNvPr>
          <p:cNvSpPr>
            <a:spLocks noGrp="1"/>
          </p:cNvSpPr>
          <p:nvPr>
            <p:ph type="body" sz="quarter" idx="22" hasCustomPrompt="1"/>
          </p:nvPr>
        </p:nvSpPr>
        <p:spPr>
          <a:xfrm>
            <a:off x="8449418" y="1202477"/>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0</a:t>
            </a:r>
            <a:endParaRPr kumimoji="1" lang="ja-JP" altLang="en-US"/>
          </a:p>
        </p:txBody>
      </p:sp>
      <p:sp>
        <p:nvSpPr>
          <p:cNvPr id="77" name="Text Placeholder 5">
            <a:extLst>
              <a:ext uri="{FF2B5EF4-FFF2-40B4-BE49-F238E27FC236}">
                <a16:creationId xmlns:a16="http://schemas.microsoft.com/office/drawing/2014/main" id="{3706EB7A-6515-E34A-9073-697034A790DA}"/>
              </a:ext>
            </a:extLst>
          </p:cNvPr>
          <p:cNvSpPr>
            <a:spLocks noGrp="1"/>
          </p:cNvSpPr>
          <p:nvPr>
            <p:ph type="body" sz="quarter" idx="23" hasCustomPrompt="1"/>
          </p:nvPr>
        </p:nvSpPr>
        <p:spPr>
          <a:xfrm>
            <a:off x="9171286"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Text goes here</a:t>
            </a:r>
            <a:endParaRPr kumimoji="1" lang="ja-JP" altLang="en-US"/>
          </a:p>
        </p:txBody>
      </p:sp>
      <p:sp>
        <p:nvSpPr>
          <p:cNvPr id="78" name="Text Placeholder 5">
            <a:extLst>
              <a:ext uri="{FF2B5EF4-FFF2-40B4-BE49-F238E27FC236}">
                <a16:creationId xmlns:a16="http://schemas.microsoft.com/office/drawing/2014/main" id="{E0A30D22-14CE-7D40-B653-933B88E64E16}"/>
              </a:ext>
            </a:extLst>
          </p:cNvPr>
          <p:cNvSpPr>
            <a:spLocks noGrp="1"/>
          </p:cNvSpPr>
          <p:nvPr>
            <p:ph type="body" sz="quarter" idx="24" hasCustomPrompt="1"/>
          </p:nvPr>
        </p:nvSpPr>
        <p:spPr>
          <a:xfrm>
            <a:off x="9171286" y="89088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grpSp>
        <p:nvGrpSpPr>
          <p:cNvPr id="79" name="Group 78">
            <a:extLst>
              <a:ext uri="{FF2B5EF4-FFF2-40B4-BE49-F238E27FC236}">
                <a16:creationId xmlns:a16="http://schemas.microsoft.com/office/drawing/2014/main" id="{7D04BB37-008A-6B4F-BE72-958511BD50C7}"/>
              </a:ext>
            </a:extLst>
          </p:cNvPr>
          <p:cNvGrpSpPr/>
          <p:nvPr userDrawn="1"/>
        </p:nvGrpSpPr>
        <p:grpSpPr>
          <a:xfrm>
            <a:off x="8341006" y="3094821"/>
            <a:ext cx="701663" cy="701771"/>
            <a:chOff x="9144000" y="1433513"/>
            <a:chExt cx="1408161" cy="1408161"/>
          </a:xfrm>
        </p:grpSpPr>
        <p:sp>
          <p:nvSpPr>
            <p:cNvPr id="80" name="Oval 79">
              <a:extLst>
                <a:ext uri="{FF2B5EF4-FFF2-40B4-BE49-F238E27FC236}">
                  <a16:creationId xmlns:a16="http://schemas.microsoft.com/office/drawing/2014/main" id="{43562534-B73C-4546-A19E-70750509B4C9}"/>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81" name="Rectangle 80">
              <a:extLst>
                <a:ext uri="{FF2B5EF4-FFF2-40B4-BE49-F238E27FC236}">
                  <a16:creationId xmlns:a16="http://schemas.microsoft.com/office/drawing/2014/main" id="{3B10FAE3-3225-5A4B-A96F-0EA58F069466}"/>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82" name="Text Placeholder 5">
            <a:extLst>
              <a:ext uri="{FF2B5EF4-FFF2-40B4-BE49-F238E27FC236}">
                <a16:creationId xmlns:a16="http://schemas.microsoft.com/office/drawing/2014/main" id="{955B88AE-D9DC-A142-92B9-BD8FD47221E8}"/>
              </a:ext>
            </a:extLst>
          </p:cNvPr>
          <p:cNvSpPr>
            <a:spLocks noGrp="1"/>
          </p:cNvSpPr>
          <p:nvPr>
            <p:ph type="body" sz="quarter" idx="25" hasCustomPrompt="1"/>
          </p:nvPr>
        </p:nvSpPr>
        <p:spPr>
          <a:xfrm>
            <a:off x="8449418" y="3142217"/>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0</a:t>
            </a:r>
            <a:endParaRPr kumimoji="1" lang="ja-JP" altLang="en-US"/>
          </a:p>
        </p:txBody>
      </p:sp>
      <p:sp>
        <p:nvSpPr>
          <p:cNvPr id="83" name="Text Placeholder 5">
            <a:extLst>
              <a:ext uri="{FF2B5EF4-FFF2-40B4-BE49-F238E27FC236}">
                <a16:creationId xmlns:a16="http://schemas.microsoft.com/office/drawing/2014/main" id="{C0530B16-91A0-E448-BFB9-C0892D44358C}"/>
              </a:ext>
            </a:extLst>
          </p:cNvPr>
          <p:cNvSpPr>
            <a:spLocks noGrp="1"/>
          </p:cNvSpPr>
          <p:nvPr>
            <p:ph type="body" sz="quarter" idx="26" hasCustomPrompt="1"/>
          </p:nvPr>
        </p:nvSpPr>
        <p:spPr>
          <a:xfrm>
            <a:off x="9171286"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Text goes here</a:t>
            </a:r>
            <a:endParaRPr kumimoji="1" lang="ja-JP" altLang="en-US"/>
          </a:p>
        </p:txBody>
      </p:sp>
      <p:sp>
        <p:nvSpPr>
          <p:cNvPr id="84" name="Text Placeholder 5">
            <a:extLst>
              <a:ext uri="{FF2B5EF4-FFF2-40B4-BE49-F238E27FC236}">
                <a16:creationId xmlns:a16="http://schemas.microsoft.com/office/drawing/2014/main" id="{DEEAB10F-808C-BE44-9EEC-0870A99DC4F1}"/>
              </a:ext>
            </a:extLst>
          </p:cNvPr>
          <p:cNvSpPr>
            <a:spLocks noGrp="1"/>
          </p:cNvSpPr>
          <p:nvPr>
            <p:ph type="body" sz="quarter" idx="27" hasCustomPrompt="1"/>
          </p:nvPr>
        </p:nvSpPr>
        <p:spPr>
          <a:xfrm>
            <a:off x="9171286" y="2830623"/>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grpSp>
        <p:nvGrpSpPr>
          <p:cNvPr id="85" name="Group 84">
            <a:extLst>
              <a:ext uri="{FF2B5EF4-FFF2-40B4-BE49-F238E27FC236}">
                <a16:creationId xmlns:a16="http://schemas.microsoft.com/office/drawing/2014/main" id="{3B0D2835-FA53-0845-8278-1FA097939D5C}"/>
              </a:ext>
            </a:extLst>
          </p:cNvPr>
          <p:cNvGrpSpPr/>
          <p:nvPr userDrawn="1"/>
        </p:nvGrpSpPr>
        <p:grpSpPr>
          <a:xfrm>
            <a:off x="8341006" y="5034561"/>
            <a:ext cx="701663" cy="701771"/>
            <a:chOff x="9144000" y="1433513"/>
            <a:chExt cx="1408161" cy="1408161"/>
          </a:xfrm>
        </p:grpSpPr>
        <p:sp>
          <p:nvSpPr>
            <p:cNvPr id="86" name="Oval 85">
              <a:extLst>
                <a:ext uri="{FF2B5EF4-FFF2-40B4-BE49-F238E27FC236}">
                  <a16:creationId xmlns:a16="http://schemas.microsoft.com/office/drawing/2014/main" id="{08190A26-F816-FA4E-A13D-3B70B7444C5B}"/>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87" name="Rectangle 86">
              <a:extLst>
                <a:ext uri="{FF2B5EF4-FFF2-40B4-BE49-F238E27FC236}">
                  <a16:creationId xmlns:a16="http://schemas.microsoft.com/office/drawing/2014/main" id="{F5963233-642E-344F-BB87-EDF12F2F9A90}"/>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88" name="Text Placeholder 5">
            <a:extLst>
              <a:ext uri="{FF2B5EF4-FFF2-40B4-BE49-F238E27FC236}">
                <a16:creationId xmlns:a16="http://schemas.microsoft.com/office/drawing/2014/main" id="{C237314B-1AF1-6241-BADA-B59CA445651D}"/>
              </a:ext>
            </a:extLst>
          </p:cNvPr>
          <p:cNvSpPr>
            <a:spLocks noGrp="1"/>
          </p:cNvSpPr>
          <p:nvPr>
            <p:ph type="body" sz="quarter" idx="28" hasCustomPrompt="1"/>
          </p:nvPr>
        </p:nvSpPr>
        <p:spPr>
          <a:xfrm>
            <a:off x="8449418" y="5081957"/>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0</a:t>
            </a:r>
            <a:endParaRPr kumimoji="1" lang="ja-JP" altLang="en-US"/>
          </a:p>
        </p:txBody>
      </p:sp>
      <p:sp>
        <p:nvSpPr>
          <p:cNvPr id="89" name="Text Placeholder 5">
            <a:extLst>
              <a:ext uri="{FF2B5EF4-FFF2-40B4-BE49-F238E27FC236}">
                <a16:creationId xmlns:a16="http://schemas.microsoft.com/office/drawing/2014/main" id="{616C11EC-C699-E14B-AE7A-3E2FA247C7E6}"/>
              </a:ext>
            </a:extLst>
          </p:cNvPr>
          <p:cNvSpPr>
            <a:spLocks noGrp="1"/>
          </p:cNvSpPr>
          <p:nvPr>
            <p:ph type="body" sz="quarter" idx="29" hasCustomPrompt="1"/>
          </p:nvPr>
        </p:nvSpPr>
        <p:spPr>
          <a:xfrm>
            <a:off x="9171286" y="5458926"/>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Text goes here</a:t>
            </a:r>
            <a:endParaRPr kumimoji="1" lang="ja-JP" altLang="en-US"/>
          </a:p>
        </p:txBody>
      </p:sp>
      <p:sp>
        <p:nvSpPr>
          <p:cNvPr id="90" name="Text Placeholder 5">
            <a:extLst>
              <a:ext uri="{FF2B5EF4-FFF2-40B4-BE49-F238E27FC236}">
                <a16:creationId xmlns:a16="http://schemas.microsoft.com/office/drawing/2014/main" id="{50D3CB6A-DDAE-C94A-AEF6-EB70E35BBE22}"/>
              </a:ext>
            </a:extLst>
          </p:cNvPr>
          <p:cNvSpPr>
            <a:spLocks noGrp="1"/>
          </p:cNvSpPr>
          <p:nvPr>
            <p:ph type="body" sz="quarter" idx="30" hasCustomPrompt="1"/>
          </p:nvPr>
        </p:nvSpPr>
        <p:spPr>
          <a:xfrm>
            <a:off x="9171286" y="4770363"/>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312274379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2_Numbered list - 6 items">
    <p:spTree>
      <p:nvGrpSpPr>
        <p:cNvPr id="1" name=""/>
        <p:cNvGrpSpPr/>
        <p:nvPr/>
      </p:nvGrpSpPr>
      <p:grpSpPr>
        <a:xfrm>
          <a:off x="0" y="0"/>
          <a:ext cx="0" cy="0"/>
          <a:chOff x="0" y="0"/>
          <a:chExt cx="0" cy="0"/>
        </a:xfrm>
      </p:grpSpPr>
      <p:sp>
        <p:nvSpPr>
          <p:cNvPr id="5" name="Rectangle 4"/>
          <p:cNvSpPr/>
          <p:nvPr userDrawn="1"/>
        </p:nvSpPr>
        <p:spPr>
          <a:xfrm>
            <a:off x="3" y="-1056"/>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800"/>
          </a:p>
        </p:txBody>
      </p:sp>
      <p:sp>
        <p:nvSpPr>
          <p:cNvPr id="6" name="Title 1"/>
          <p:cNvSpPr>
            <a:spLocks noGrp="1"/>
          </p:cNvSpPr>
          <p:nvPr>
            <p:ph type="title" hasCustomPrompt="1"/>
          </p:nvPr>
        </p:nvSpPr>
        <p:spPr>
          <a:xfrm>
            <a:off x="392192" y="2884238"/>
            <a:ext cx="3556043"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grpSp>
        <p:nvGrpSpPr>
          <p:cNvPr id="55" name="Group 54">
            <a:extLst>
              <a:ext uri="{FF2B5EF4-FFF2-40B4-BE49-F238E27FC236}">
                <a16:creationId xmlns:a16="http://schemas.microsoft.com/office/drawing/2014/main" id="{C08BCDCB-B2C5-7944-8C82-63754FA26D64}"/>
              </a:ext>
            </a:extLst>
          </p:cNvPr>
          <p:cNvGrpSpPr/>
          <p:nvPr userDrawn="1"/>
        </p:nvGrpSpPr>
        <p:grpSpPr>
          <a:xfrm>
            <a:off x="5115987" y="1155081"/>
            <a:ext cx="701663" cy="701771"/>
            <a:chOff x="9144000" y="1433513"/>
            <a:chExt cx="1408161" cy="1408161"/>
          </a:xfrm>
        </p:grpSpPr>
        <p:sp>
          <p:nvSpPr>
            <p:cNvPr id="56" name="Oval 55">
              <a:extLst>
                <a:ext uri="{FF2B5EF4-FFF2-40B4-BE49-F238E27FC236}">
                  <a16:creationId xmlns:a16="http://schemas.microsoft.com/office/drawing/2014/main" id="{D8EB91DF-A9D6-6945-9744-2EE37E02BDDE}"/>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57" name="Rectangle 56">
              <a:extLst>
                <a:ext uri="{FF2B5EF4-FFF2-40B4-BE49-F238E27FC236}">
                  <a16:creationId xmlns:a16="http://schemas.microsoft.com/office/drawing/2014/main" id="{1FADD8A2-920C-4243-84E9-C539B229257D}"/>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58" name="Text Placeholder 5">
            <a:extLst>
              <a:ext uri="{FF2B5EF4-FFF2-40B4-BE49-F238E27FC236}">
                <a16:creationId xmlns:a16="http://schemas.microsoft.com/office/drawing/2014/main" id="{D579FF66-16E2-C148-9C1A-21C0E5E0B837}"/>
              </a:ext>
            </a:extLst>
          </p:cNvPr>
          <p:cNvSpPr>
            <a:spLocks noGrp="1"/>
          </p:cNvSpPr>
          <p:nvPr>
            <p:ph type="body" sz="quarter" idx="15" hasCustomPrompt="1"/>
          </p:nvPr>
        </p:nvSpPr>
        <p:spPr>
          <a:xfrm>
            <a:off x="5224399" y="1202477"/>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0</a:t>
            </a:r>
            <a:endParaRPr kumimoji="1" lang="ja-JP" altLang="en-US"/>
          </a:p>
        </p:txBody>
      </p:sp>
      <p:sp>
        <p:nvSpPr>
          <p:cNvPr id="59" name="Text Placeholder 5">
            <a:extLst>
              <a:ext uri="{FF2B5EF4-FFF2-40B4-BE49-F238E27FC236}">
                <a16:creationId xmlns:a16="http://schemas.microsoft.com/office/drawing/2014/main" id="{DAC5F22B-92B1-DA40-90A0-2236D5EE84F5}"/>
              </a:ext>
            </a:extLst>
          </p:cNvPr>
          <p:cNvSpPr>
            <a:spLocks noGrp="1"/>
          </p:cNvSpPr>
          <p:nvPr>
            <p:ph type="body" sz="quarter" idx="12" hasCustomPrompt="1"/>
          </p:nvPr>
        </p:nvSpPr>
        <p:spPr>
          <a:xfrm>
            <a:off x="5946267"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Text goes here</a:t>
            </a:r>
            <a:endParaRPr kumimoji="1" lang="ja-JP" altLang="en-US"/>
          </a:p>
        </p:txBody>
      </p:sp>
      <p:sp>
        <p:nvSpPr>
          <p:cNvPr id="60" name="Text Placeholder 5">
            <a:extLst>
              <a:ext uri="{FF2B5EF4-FFF2-40B4-BE49-F238E27FC236}">
                <a16:creationId xmlns:a16="http://schemas.microsoft.com/office/drawing/2014/main" id="{4E30A391-A7C6-794A-8C10-89496053D08B}"/>
              </a:ext>
            </a:extLst>
          </p:cNvPr>
          <p:cNvSpPr>
            <a:spLocks noGrp="1"/>
          </p:cNvSpPr>
          <p:nvPr>
            <p:ph type="body" sz="quarter" idx="14" hasCustomPrompt="1"/>
          </p:nvPr>
        </p:nvSpPr>
        <p:spPr>
          <a:xfrm>
            <a:off x="5946267" y="89088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grpSp>
        <p:nvGrpSpPr>
          <p:cNvPr id="61" name="Group 60">
            <a:extLst>
              <a:ext uri="{FF2B5EF4-FFF2-40B4-BE49-F238E27FC236}">
                <a16:creationId xmlns:a16="http://schemas.microsoft.com/office/drawing/2014/main" id="{B67ACCA9-97F9-694E-B2AB-BA8A6C8EBAC3}"/>
              </a:ext>
            </a:extLst>
          </p:cNvPr>
          <p:cNvGrpSpPr/>
          <p:nvPr userDrawn="1"/>
        </p:nvGrpSpPr>
        <p:grpSpPr>
          <a:xfrm>
            <a:off x="5115987" y="3094821"/>
            <a:ext cx="701663" cy="701771"/>
            <a:chOff x="9144000" y="1433513"/>
            <a:chExt cx="1408161" cy="1408161"/>
          </a:xfrm>
        </p:grpSpPr>
        <p:sp>
          <p:nvSpPr>
            <p:cNvPr id="62" name="Oval 61">
              <a:extLst>
                <a:ext uri="{FF2B5EF4-FFF2-40B4-BE49-F238E27FC236}">
                  <a16:creationId xmlns:a16="http://schemas.microsoft.com/office/drawing/2014/main" id="{71D2D0C0-E5C9-F04A-917B-DB46DC7CD988}"/>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63" name="Rectangle 62">
              <a:extLst>
                <a:ext uri="{FF2B5EF4-FFF2-40B4-BE49-F238E27FC236}">
                  <a16:creationId xmlns:a16="http://schemas.microsoft.com/office/drawing/2014/main" id="{97254EAB-9596-CA40-BF7A-4DF46E0F1FB4}"/>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64" name="Text Placeholder 5">
            <a:extLst>
              <a:ext uri="{FF2B5EF4-FFF2-40B4-BE49-F238E27FC236}">
                <a16:creationId xmlns:a16="http://schemas.microsoft.com/office/drawing/2014/main" id="{FD282C89-0701-D244-A03A-58D60A8BB69C}"/>
              </a:ext>
            </a:extLst>
          </p:cNvPr>
          <p:cNvSpPr>
            <a:spLocks noGrp="1"/>
          </p:cNvSpPr>
          <p:nvPr>
            <p:ph type="body" sz="quarter" idx="16" hasCustomPrompt="1"/>
          </p:nvPr>
        </p:nvSpPr>
        <p:spPr>
          <a:xfrm>
            <a:off x="5224399" y="3142217"/>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0</a:t>
            </a:r>
            <a:endParaRPr kumimoji="1" lang="ja-JP" altLang="en-US"/>
          </a:p>
        </p:txBody>
      </p:sp>
      <p:sp>
        <p:nvSpPr>
          <p:cNvPr id="65" name="Text Placeholder 5">
            <a:extLst>
              <a:ext uri="{FF2B5EF4-FFF2-40B4-BE49-F238E27FC236}">
                <a16:creationId xmlns:a16="http://schemas.microsoft.com/office/drawing/2014/main" id="{33F91573-F1CC-4A47-9877-1F3873706BEF}"/>
              </a:ext>
            </a:extLst>
          </p:cNvPr>
          <p:cNvSpPr>
            <a:spLocks noGrp="1"/>
          </p:cNvSpPr>
          <p:nvPr>
            <p:ph type="body" sz="quarter" idx="17" hasCustomPrompt="1"/>
          </p:nvPr>
        </p:nvSpPr>
        <p:spPr>
          <a:xfrm>
            <a:off x="5946267"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Text goes here</a:t>
            </a:r>
            <a:endParaRPr kumimoji="1" lang="ja-JP" altLang="en-US"/>
          </a:p>
        </p:txBody>
      </p:sp>
      <p:sp>
        <p:nvSpPr>
          <p:cNvPr id="66" name="Text Placeholder 5">
            <a:extLst>
              <a:ext uri="{FF2B5EF4-FFF2-40B4-BE49-F238E27FC236}">
                <a16:creationId xmlns:a16="http://schemas.microsoft.com/office/drawing/2014/main" id="{D699EF6D-C3FB-2A4C-B223-E3C4A7D03620}"/>
              </a:ext>
            </a:extLst>
          </p:cNvPr>
          <p:cNvSpPr>
            <a:spLocks noGrp="1"/>
          </p:cNvSpPr>
          <p:nvPr>
            <p:ph type="body" sz="quarter" idx="18" hasCustomPrompt="1"/>
          </p:nvPr>
        </p:nvSpPr>
        <p:spPr>
          <a:xfrm>
            <a:off x="5946267" y="2830623"/>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grpSp>
        <p:nvGrpSpPr>
          <p:cNvPr id="67" name="Group 66">
            <a:extLst>
              <a:ext uri="{FF2B5EF4-FFF2-40B4-BE49-F238E27FC236}">
                <a16:creationId xmlns:a16="http://schemas.microsoft.com/office/drawing/2014/main" id="{9339C8C9-E9DB-7942-9D96-4D874B81CBD9}"/>
              </a:ext>
            </a:extLst>
          </p:cNvPr>
          <p:cNvGrpSpPr/>
          <p:nvPr userDrawn="1"/>
        </p:nvGrpSpPr>
        <p:grpSpPr>
          <a:xfrm>
            <a:off x="5115987" y="5034561"/>
            <a:ext cx="701663" cy="701771"/>
            <a:chOff x="9144000" y="1433513"/>
            <a:chExt cx="1408161" cy="1408161"/>
          </a:xfrm>
        </p:grpSpPr>
        <p:sp>
          <p:nvSpPr>
            <p:cNvPr id="68" name="Oval 67">
              <a:extLst>
                <a:ext uri="{FF2B5EF4-FFF2-40B4-BE49-F238E27FC236}">
                  <a16:creationId xmlns:a16="http://schemas.microsoft.com/office/drawing/2014/main" id="{2D8901BB-2870-F746-814E-C1CC49386A02}"/>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solidFill>
                  <a:schemeClr val="accent6"/>
                </a:solidFill>
              </a:endParaRPr>
            </a:p>
          </p:txBody>
        </p:sp>
        <p:sp>
          <p:nvSpPr>
            <p:cNvPr id="69" name="Rectangle 68">
              <a:extLst>
                <a:ext uri="{FF2B5EF4-FFF2-40B4-BE49-F238E27FC236}">
                  <a16:creationId xmlns:a16="http://schemas.microsoft.com/office/drawing/2014/main" id="{210D1D1D-11E6-B345-9C48-FBCFC02DE3DF}"/>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70" name="Text Placeholder 5">
            <a:extLst>
              <a:ext uri="{FF2B5EF4-FFF2-40B4-BE49-F238E27FC236}">
                <a16:creationId xmlns:a16="http://schemas.microsoft.com/office/drawing/2014/main" id="{FE6DACCA-3C44-574B-89C1-C2B710BE3637}"/>
              </a:ext>
            </a:extLst>
          </p:cNvPr>
          <p:cNvSpPr>
            <a:spLocks noGrp="1"/>
          </p:cNvSpPr>
          <p:nvPr>
            <p:ph type="body" sz="quarter" idx="19" hasCustomPrompt="1"/>
          </p:nvPr>
        </p:nvSpPr>
        <p:spPr>
          <a:xfrm>
            <a:off x="5224399" y="5081957"/>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0</a:t>
            </a:r>
            <a:endParaRPr kumimoji="1" lang="ja-JP" altLang="en-US"/>
          </a:p>
        </p:txBody>
      </p:sp>
      <p:sp>
        <p:nvSpPr>
          <p:cNvPr id="71" name="Text Placeholder 5">
            <a:extLst>
              <a:ext uri="{FF2B5EF4-FFF2-40B4-BE49-F238E27FC236}">
                <a16:creationId xmlns:a16="http://schemas.microsoft.com/office/drawing/2014/main" id="{89288AD7-6347-AE49-8777-7FFE9D3459CF}"/>
              </a:ext>
            </a:extLst>
          </p:cNvPr>
          <p:cNvSpPr>
            <a:spLocks noGrp="1"/>
          </p:cNvSpPr>
          <p:nvPr>
            <p:ph type="body" sz="quarter" idx="20" hasCustomPrompt="1"/>
          </p:nvPr>
        </p:nvSpPr>
        <p:spPr>
          <a:xfrm>
            <a:off x="5946267" y="5458926"/>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Text goes here</a:t>
            </a:r>
            <a:endParaRPr kumimoji="1" lang="ja-JP" altLang="en-US"/>
          </a:p>
        </p:txBody>
      </p:sp>
      <p:sp>
        <p:nvSpPr>
          <p:cNvPr id="72" name="Text Placeholder 5">
            <a:extLst>
              <a:ext uri="{FF2B5EF4-FFF2-40B4-BE49-F238E27FC236}">
                <a16:creationId xmlns:a16="http://schemas.microsoft.com/office/drawing/2014/main" id="{F6C306C5-EA83-284C-978D-3A2FDA71051B}"/>
              </a:ext>
            </a:extLst>
          </p:cNvPr>
          <p:cNvSpPr>
            <a:spLocks noGrp="1"/>
          </p:cNvSpPr>
          <p:nvPr>
            <p:ph type="body" sz="quarter" idx="21" hasCustomPrompt="1"/>
          </p:nvPr>
        </p:nvSpPr>
        <p:spPr>
          <a:xfrm>
            <a:off x="5946267" y="4770363"/>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grpSp>
        <p:nvGrpSpPr>
          <p:cNvPr id="73" name="Group 72">
            <a:extLst>
              <a:ext uri="{FF2B5EF4-FFF2-40B4-BE49-F238E27FC236}">
                <a16:creationId xmlns:a16="http://schemas.microsoft.com/office/drawing/2014/main" id="{391F70A1-CD84-5842-BA0C-70807630E123}"/>
              </a:ext>
            </a:extLst>
          </p:cNvPr>
          <p:cNvGrpSpPr/>
          <p:nvPr userDrawn="1"/>
        </p:nvGrpSpPr>
        <p:grpSpPr>
          <a:xfrm>
            <a:off x="8341006" y="1155081"/>
            <a:ext cx="701663" cy="701771"/>
            <a:chOff x="9144000" y="1433513"/>
            <a:chExt cx="1408161" cy="1408161"/>
          </a:xfrm>
        </p:grpSpPr>
        <p:sp>
          <p:nvSpPr>
            <p:cNvPr id="74" name="Oval 73">
              <a:extLst>
                <a:ext uri="{FF2B5EF4-FFF2-40B4-BE49-F238E27FC236}">
                  <a16:creationId xmlns:a16="http://schemas.microsoft.com/office/drawing/2014/main" id="{437C8B21-DB7A-FE45-A981-A33FF7006135}"/>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75" name="Rectangle 74">
              <a:extLst>
                <a:ext uri="{FF2B5EF4-FFF2-40B4-BE49-F238E27FC236}">
                  <a16:creationId xmlns:a16="http://schemas.microsoft.com/office/drawing/2014/main" id="{F8640101-DCDB-C94D-A5AC-C3D6942D7CE9}"/>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76" name="Text Placeholder 5">
            <a:extLst>
              <a:ext uri="{FF2B5EF4-FFF2-40B4-BE49-F238E27FC236}">
                <a16:creationId xmlns:a16="http://schemas.microsoft.com/office/drawing/2014/main" id="{745518FC-BD90-164C-8158-EE408BB49766}"/>
              </a:ext>
            </a:extLst>
          </p:cNvPr>
          <p:cNvSpPr>
            <a:spLocks noGrp="1"/>
          </p:cNvSpPr>
          <p:nvPr>
            <p:ph type="body" sz="quarter" idx="22" hasCustomPrompt="1"/>
          </p:nvPr>
        </p:nvSpPr>
        <p:spPr>
          <a:xfrm>
            <a:off x="8449418" y="1202477"/>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0</a:t>
            </a:r>
            <a:endParaRPr kumimoji="1" lang="ja-JP" altLang="en-US"/>
          </a:p>
        </p:txBody>
      </p:sp>
      <p:sp>
        <p:nvSpPr>
          <p:cNvPr id="77" name="Text Placeholder 5">
            <a:extLst>
              <a:ext uri="{FF2B5EF4-FFF2-40B4-BE49-F238E27FC236}">
                <a16:creationId xmlns:a16="http://schemas.microsoft.com/office/drawing/2014/main" id="{EBC5F8C7-A77A-1541-BC36-5C363E5FCFB0}"/>
              </a:ext>
            </a:extLst>
          </p:cNvPr>
          <p:cNvSpPr>
            <a:spLocks noGrp="1"/>
          </p:cNvSpPr>
          <p:nvPr>
            <p:ph type="body" sz="quarter" idx="23" hasCustomPrompt="1"/>
          </p:nvPr>
        </p:nvSpPr>
        <p:spPr>
          <a:xfrm>
            <a:off x="9171286"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Text goes here</a:t>
            </a:r>
            <a:endParaRPr kumimoji="1" lang="ja-JP" altLang="en-US"/>
          </a:p>
        </p:txBody>
      </p:sp>
      <p:sp>
        <p:nvSpPr>
          <p:cNvPr id="78" name="Text Placeholder 5">
            <a:extLst>
              <a:ext uri="{FF2B5EF4-FFF2-40B4-BE49-F238E27FC236}">
                <a16:creationId xmlns:a16="http://schemas.microsoft.com/office/drawing/2014/main" id="{74C7C24E-506E-A541-B4BD-B1A71610AF5C}"/>
              </a:ext>
            </a:extLst>
          </p:cNvPr>
          <p:cNvSpPr>
            <a:spLocks noGrp="1"/>
          </p:cNvSpPr>
          <p:nvPr>
            <p:ph type="body" sz="quarter" idx="24" hasCustomPrompt="1"/>
          </p:nvPr>
        </p:nvSpPr>
        <p:spPr>
          <a:xfrm>
            <a:off x="9171286" y="89088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grpSp>
        <p:nvGrpSpPr>
          <p:cNvPr id="79" name="Group 78">
            <a:extLst>
              <a:ext uri="{FF2B5EF4-FFF2-40B4-BE49-F238E27FC236}">
                <a16:creationId xmlns:a16="http://schemas.microsoft.com/office/drawing/2014/main" id="{43A0F543-B488-C345-95F0-6D392FCD20F5}"/>
              </a:ext>
            </a:extLst>
          </p:cNvPr>
          <p:cNvGrpSpPr/>
          <p:nvPr userDrawn="1"/>
        </p:nvGrpSpPr>
        <p:grpSpPr>
          <a:xfrm>
            <a:off x="8341006" y="3094821"/>
            <a:ext cx="701663" cy="701771"/>
            <a:chOff x="9144000" y="1433513"/>
            <a:chExt cx="1408161" cy="1408161"/>
          </a:xfrm>
        </p:grpSpPr>
        <p:sp>
          <p:nvSpPr>
            <p:cNvPr id="80" name="Oval 79">
              <a:extLst>
                <a:ext uri="{FF2B5EF4-FFF2-40B4-BE49-F238E27FC236}">
                  <a16:creationId xmlns:a16="http://schemas.microsoft.com/office/drawing/2014/main" id="{8862D1D2-FA6D-3441-BE0B-ED6165C1D665}"/>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81" name="Rectangle 80">
              <a:extLst>
                <a:ext uri="{FF2B5EF4-FFF2-40B4-BE49-F238E27FC236}">
                  <a16:creationId xmlns:a16="http://schemas.microsoft.com/office/drawing/2014/main" id="{7D00FE22-9720-7244-B4E0-5625611CF2F8}"/>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82" name="Text Placeholder 5">
            <a:extLst>
              <a:ext uri="{FF2B5EF4-FFF2-40B4-BE49-F238E27FC236}">
                <a16:creationId xmlns:a16="http://schemas.microsoft.com/office/drawing/2014/main" id="{BD5BB51F-6DBF-EA4D-A9F7-0AB83D7526EF}"/>
              </a:ext>
            </a:extLst>
          </p:cNvPr>
          <p:cNvSpPr>
            <a:spLocks noGrp="1"/>
          </p:cNvSpPr>
          <p:nvPr>
            <p:ph type="body" sz="quarter" idx="25" hasCustomPrompt="1"/>
          </p:nvPr>
        </p:nvSpPr>
        <p:spPr>
          <a:xfrm>
            <a:off x="8449418" y="3142217"/>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0</a:t>
            </a:r>
            <a:endParaRPr kumimoji="1" lang="ja-JP" altLang="en-US"/>
          </a:p>
        </p:txBody>
      </p:sp>
      <p:sp>
        <p:nvSpPr>
          <p:cNvPr id="83" name="Text Placeholder 5">
            <a:extLst>
              <a:ext uri="{FF2B5EF4-FFF2-40B4-BE49-F238E27FC236}">
                <a16:creationId xmlns:a16="http://schemas.microsoft.com/office/drawing/2014/main" id="{C44F9E60-CCA6-0F4A-9DC0-54AF0FF394FC}"/>
              </a:ext>
            </a:extLst>
          </p:cNvPr>
          <p:cNvSpPr>
            <a:spLocks noGrp="1"/>
          </p:cNvSpPr>
          <p:nvPr>
            <p:ph type="body" sz="quarter" idx="26" hasCustomPrompt="1"/>
          </p:nvPr>
        </p:nvSpPr>
        <p:spPr>
          <a:xfrm>
            <a:off x="9171286"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Text goes here</a:t>
            </a:r>
            <a:endParaRPr kumimoji="1" lang="ja-JP" altLang="en-US"/>
          </a:p>
        </p:txBody>
      </p:sp>
      <p:sp>
        <p:nvSpPr>
          <p:cNvPr id="84" name="Text Placeholder 5">
            <a:extLst>
              <a:ext uri="{FF2B5EF4-FFF2-40B4-BE49-F238E27FC236}">
                <a16:creationId xmlns:a16="http://schemas.microsoft.com/office/drawing/2014/main" id="{DA78A3E0-D462-9A49-92FA-0C131471090D}"/>
              </a:ext>
            </a:extLst>
          </p:cNvPr>
          <p:cNvSpPr>
            <a:spLocks noGrp="1"/>
          </p:cNvSpPr>
          <p:nvPr>
            <p:ph type="body" sz="quarter" idx="27" hasCustomPrompt="1"/>
          </p:nvPr>
        </p:nvSpPr>
        <p:spPr>
          <a:xfrm>
            <a:off x="9171286" y="2830623"/>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grpSp>
        <p:nvGrpSpPr>
          <p:cNvPr id="85" name="Group 84">
            <a:extLst>
              <a:ext uri="{FF2B5EF4-FFF2-40B4-BE49-F238E27FC236}">
                <a16:creationId xmlns:a16="http://schemas.microsoft.com/office/drawing/2014/main" id="{7CED7BCA-10CA-8E42-9E99-CEB1C421EFDA}"/>
              </a:ext>
            </a:extLst>
          </p:cNvPr>
          <p:cNvGrpSpPr/>
          <p:nvPr userDrawn="1"/>
        </p:nvGrpSpPr>
        <p:grpSpPr>
          <a:xfrm>
            <a:off x="8341006" y="5034561"/>
            <a:ext cx="701663" cy="701771"/>
            <a:chOff x="9144000" y="1433513"/>
            <a:chExt cx="1408161" cy="1408161"/>
          </a:xfrm>
        </p:grpSpPr>
        <p:sp>
          <p:nvSpPr>
            <p:cNvPr id="86" name="Oval 85">
              <a:extLst>
                <a:ext uri="{FF2B5EF4-FFF2-40B4-BE49-F238E27FC236}">
                  <a16:creationId xmlns:a16="http://schemas.microsoft.com/office/drawing/2014/main" id="{60E3CD5A-AAA5-B343-AA6D-92A46D575C1E}"/>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87" name="Rectangle 86">
              <a:extLst>
                <a:ext uri="{FF2B5EF4-FFF2-40B4-BE49-F238E27FC236}">
                  <a16:creationId xmlns:a16="http://schemas.microsoft.com/office/drawing/2014/main" id="{E4D25797-49B9-4948-BA15-33E2844A05AB}"/>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88" name="Text Placeholder 5">
            <a:extLst>
              <a:ext uri="{FF2B5EF4-FFF2-40B4-BE49-F238E27FC236}">
                <a16:creationId xmlns:a16="http://schemas.microsoft.com/office/drawing/2014/main" id="{6BBD1E3A-BB6E-A944-9664-9276E9005410}"/>
              </a:ext>
            </a:extLst>
          </p:cNvPr>
          <p:cNvSpPr>
            <a:spLocks noGrp="1"/>
          </p:cNvSpPr>
          <p:nvPr>
            <p:ph type="body" sz="quarter" idx="28" hasCustomPrompt="1"/>
          </p:nvPr>
        </p:nvSpPr>
        <p:spPr>
          <a:xfrm>
            <a:off x="8449418" y="5081957"/>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0</a:t>
            </a:r>
            <a:endParaRPr kumimoji="1" lang="ja-JP" altLang="en-US"/>
          </a:p>
        </p:txBody>
      </p:sp>
      <p:sp>
        <p:nvSpPr>
          <p:cNvPr id="89" name="Text Placeholder 5">
            <a:extLst>
              <a:ext uri="{FF2B5EF4-FFF2-40B4-BE49-F238E27FC236}">
                <a16:creationId xmlns:a16="http://schemas.microsoft.com/office/drawing/2014/main" id="{1FC28555-462A-CF41-8E11-7BCC988CC259}"/>
              </a:ext>
            </a:extLst>
          </p:cNvPr>
          <p:cNvSpPr>
            <a:spLocks noGrp="1"/>
          </p:cNvSpPr>
          <p:nvPr>
            <p:ph type="body" sz="quarter" idx="29" hasCustomPrompt="1"/>
          </p:nvPr>
        </p:nvSpPr>
        <p:spPr>
          <a:xfrm>
            <a:off x="9171286" y="5458926"/>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Text goes here</a:t>
            </a:r>
            <a:endParaRPr kumimoji="1" lang="ja-JP" altLang="en-US"/>
          </a:p>
        </p:txBody>
      </p:sp>
      <p:sp>
        <p:nvSpPr>
          <p:cNvPr id="90" name="Text Placeholder 5">
            <a:extLst>
              <a:ext uri="{FF2B5EF4-FFF2-40B4-BE49-F238E27FC236}">
                <a16:creationId xmlns:a16="http://schemas.microsoft.com/office/drawing/2014/main" id="{426BFBF5-E9CC-8449-B476-C04C15BAB7CB}"/>
              </a:ext>
            </a:extLst>
          </p:cNvPr>
          <p:cNvSpPr>
            <a:spLocks noGrp="1"/>
          </p:cNvSpPr>
          <p:nvPr>
            <p:ph type="body" sz="quarter" idx="30" hasCustomPrompt="1"/>
          </p:nvPr>
        </p:nvSpPr>
        <p:spPr>
          <a:xfrm>
            <a:off x="9171286" y="4770363"/>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163587799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4_Title and 1 column">
    <p:spTree>
      <p:nvGrpSpPr>
        <p:cNvPr id="1" name=""/>
        <p:cNvGrpSpPr/>
        <p:nvPr/>
      </p:nvGrpSpPr>
      <p:grpSpPr>
        <a:xfrm>
          <a:off x="0" y="0"/>
          <a:ext cx="0" cy="0"/>
          <a:chOff x="0" y="0"/>
          <a:chExt cx="0" cy="0"/>
        </a:xfrm>
      </p:grpSpPr>
      <p:sp>
        <p:nvSpPr>
          <p:cNvPr id="5" name="Rectangle 4"/>
          <p:cNvSpPr/>
          <p:nvPr userDrawn="1"/>
        </p:nvSpPr>
        <p:spPr>
          <a:xfrm>
            <a:off x="1" y="-1056"/>
            <a:ext cx="3625516"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800"/>
          </a:p>
        </p:txBody>
      </p:sp>
      <p:sp>
        <p:nvSpPr>
          <p:cNvPr id="6" name="Title 1"/>
          <p:cNvSpPr>
            <a:spLocks noGrp="1"/>
          </p:cNvSpPr>
          <p:nvPr>
            <p:ph type="title" hasCustomPrompt="1"/>
          </p:nvPr>
        </p:nvSpPr>
        <p:spPr>
          <a:xfrm>
            <a:off x="232613" y="2618757"/>
            <a:ext cx="3152273" cy="1618905"/>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4483770" y="816247"/>
            <a:ext cx="6761747" cy="646331"/>
          </a:xfrm>
          <a:prstGeom prst="rect">
            <a:avLst/>
          </a:prstGeom>
        </p:spPr>
        <p:txBody>
          <a:bodyPr anchor="b">
            <a:spAutoFit/>
          </a:bodyPr>
          <a:lstStyle>
            <a:lvl1pPr marL="0" indent="0" algn="l">
              <a:lnSpc>
                <a:spcPct val="100000"/>
              </a:lnSpc>
              <a:spcBef>
                <a:spcPts val="0"/>
              </a:spcBef>
              <a:buFontTx/>
              <a:buNone/>
              <a:defRPr sz="3600" b="1">
                <a:solidFill>
                  <a:schemeClr val="tx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3B306BE8-2630-F444-B259-50474ABACB1D}"/>
              </a:ext>
            </a:extLst>
          </p:cNvPr>
          <p:cNvSpPr>
            <a:spLocks noGrp="1"/>
          </p:cNvSpPr>
          <p:nvPr>
            <p:ph type="body" sz="quarter" idx="10" hasCustomPrompt="1"/>
          </p:nvPr>
        </p:nvSpPr>
        <p:spPr>
          <a:xfrm>
            <a:off x="4483770" y="1600242"/>
            <a:ext cx="6761747"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780" indent="-228557">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31771667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ide image and text 1">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0"/>
            <a:ext cx="12192000" cy="3428471"/>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2" name="Title 1"/>
          <p:cNvSpPr>
            <a:spLocks noGrp="1"/>
          </p:cNvSpPr>
          <p:nvPr>
            <p:ph type="title" hasCustomPrompt="1"/>
          </p:nvPr>
        </p:nvSpPr>
        <p:spPr>
          <a:xfrm>
            <a:off x="1295400" y="2665125"/>
            <a:ext cx="9601200" cy="590931"/>
          </a:xfrm>
        </p:spPr>
        <p:txBody>
          <a:bodyPr anchor="b" anchorCtr="0">
            <a:spAutoFit/>
          </a:bodyPr>
          <a:lstStyle>
            <a:lvl1pPr algn="ctr">
              <a:defRPr>
                <a:solidFill>
                  <a:schemeClr val="bg1"/>
                </a:solidFill>
              </a:defRPr>
            </a:lvl1pPr>
          </a:lstStyle>
          <a:p>
            <a:r>
              <a:rPr kumimoji="1" lang="en-US" altLang="ja-JP" dirty="0"/>
              <a:t>Slide title (Arial Bold, 54 point)</a:t>
            </a:r>
            <a:endParaRPr kumimoji="1" lang="ja-JP" altLang="en-US" dirty="0"/>
          </a:p>
        </p:txBody>
      </p:sp>
      <p:sp>
        <p:nvSpPr>
          <p:cNvPr id="6" name="Text Placeholder 5"/>
          <p:cNvSpPr>
            <a:spLocks noGrp="1"/>
          </p:cNvSpPr>
          <p:nvPr>
            <p:ph type="body" sz="quarter" idx="12" hasCustomPrompt="1"/>
          </p:nvPr>
        </p:nvSpPr>
        <p:spPr>
          <a:xfrm>
            <a:off x="2891367" y="4451346"/>
            <a:ext cx="6409267" cy="387735"/>
          </a:xfrm>
          <a:prstGeom prst="rect">
            <a:avLst/>
          </a:prstGeom>
        </p:spPr>
        <p:txBody>
          <a:bodyPr anchor="ctr">
            <a:spAutoFit/>
          </a:bodyPr>
          <a:lstStyle>
            <a:lvl1pPr marL="0" indent="0" algn="ctr">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249593952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5_Title and 1 column">
    <p:spTree>
      <p:nvGrpSpPr>
        <p:cNvPr id="1" name=""/>
        <p:cNvGrpSpPr/>
        <p:nvPr/>
      </p:nvGrpSpPr>
      <p:grpSpPr>
        <a:xfrm>
          <a:off x="0" y="0"/>
          <a:ext cx="0" cy="0"/>
          <a:chOff x="0" y="0"/>
          <a:chExt cx="0" cy="0"/>
        </a:xfrm>
      </p:grpSpPr>
      <p:sp>
        <p:nvSpPr>
          <p:cNvPr id="5" name="Rectangle 4"/>
          <p:cNvSpPr/>
          <p:nvPr userDrawn="1"/>
        </p:nvSpPr>
        <p:spPr>
          <a:xfrm>
            <a:off x="1" y="-1056"/>
            <a:ext cx="3625516"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800"/>
          </a:p>
        </p:txBody>
      </p:sp>
      <p:sp>
        <p:nvSpPr>
          <p:cNvPr id="6" name="Title 1"/>
          <p:cNvSpPr>
            <a:spLocks noGrp="1"/>
          </p:cNvSpPr>
          <p:nvPr>
            <p:ph type="title" hasCustomPrompt="1"/>
          </p:nvPr>
        </p:nvSpPr>
        <p:spPr>
          <a:xfrm>
            <a:off x="232613" y="2618755"/>
            <a:ext cx="3152273" cy="1618905"/>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4483770" y="816247"/>
            <a:ext cx="6761747" cy="646331"/>
          </a:xfrm>
          <a:prstGeom prst="rect">
            <a:avLst/>
          </a:prstGeom>
        </p:spPr>
        <p:txBody>
          <a:bodyPr anchor="b">
            <a:spAutoFit/>
          </a:bodyPr>
          <a:lstStyle>
            <a:lvl1pPr marL="0" indent="0" algn="l">
              <a:lnSpc>
                <a:spcPct val="100000"/>
              </a:lnSpc>
              <a:spcBef>
                <a:spcPts val="0"/>
              </a:spcBef>
              <a:buFontTx/>
              <a:buNone/>
              <a:defRPr sz="3600" b="1">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EE5B42BE-2A13-9C48-A4B8-ACF81B367891}"/>
              </a:ext>
            </a:extLst>
          </p:cNvPr>
          <p:cNvSpPr>
            <a:spLocks noGrp="1"/>
          </p:cNvSpPr>
          <p:nvPr>
            <p:ph type="body" sz="quarter" idx="10" hasCustomPrompt="1"/>
          </p:nvPr>
        </p:nvSpPr>
        <p:spPr>
          <a:xfrm>
            <a:off x="4483770" y="1600242"/>
            <a:ext cx="6761747"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780" indent="-228557">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236177439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6_Title and 1 column">
    <p:spTree>
      <p:nvGrpSpPr>
        <p:cNvPr id="1" name=""/>
        <p:cNvGrpSpPr/>
        <p:nvPr/>
      </p:nvGrpSpPr>
      <p:grpSpPr>
        <a:xfrm>
          <a:off x="0" y="0"/>
          <a:ext cx="0" cy="0"/>
          <a:chOff x="0" y="0"/>
          <a:chExt cx="0" cy="0"/>
        </a:xfrm>
      </p:grpSpPr>
      <p:sp>
        <p:nvSpPr>
          <p:cNvPr id="5" name="Rectangle 4"/>
          <p:cNvSpPr/>
          <p:nvPr userDrawn="1"/>
        </p:nvSpPr>
        <p:spPr>
          <a:xfrm>
            <a:off x="1" y="-1056"/>
            <a:ext cx="3625516" cy="6858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800"/>
          </a:p>
        </p:txBody>
      </p:sp>
      <p:sp>
        <p:nvSpPr>
          <p:cNvPr id="6" name="Title 1"/>
          <p:cNvSpPr>
            <a:spLocks noGrp="1"/>
          </p:cNvSpPr>
          <p:nvPr>
            <p:ph type="title" hasCustomPrompt="1"/>
          </p:nvPr>
        </p:nvSpPr>
        <p:spPr>
          <a:xfrm>
            <a:off x="232613" y="2618755"/>
            <a:ext cx="3152273" cy="1618905"/>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4483770" y="816247"/>
            <a:ext cx="6761747" cy="646331"/>
          </a:xfrm>
          <a:prstGeom prst="rect">
            <a:avLst/>
          </a:prstGeom>
        </p:spPr>
        <p:txBody>
          <a:bodyPr anchor="b">
            <a:spAutoFit/>
          </a:bodyPr>
          <a:lstStyle>
            <a:lvl1pPr marL="0" indent="0" algn="l">
              <a:lnSpc>
                <a:spcPct val="100000"/>
              </a:lnSpc>
              <a:spcBef>
                <a:spcPts val="0"/>
              </a:spcBef>
              <a:buFontTx/>
              <a:buNone/>
              <a:defRPr sz="3600" b="1">
                <a:solidFill>
                  <a:schemeClr val="accent6"/>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98AF9C61-7361-0D4C-9360-09C51C401099}"/>
              </a:ext>
            </a:extLst>
          </p:cNvPr>
          <p:cNvSpPr>
            <a:spLocks noGrp="1"/>
          </p:cNvSpPr>
          <p:nvPr>
            <p:ph type="body" sz="quarter" idx="10" hasCustomPrompt="1"/>
          </p:nvPr>
        </p:nvSpPr>
        <p:spPr>
          <a:xfrm>
            <a:off x="4483770" y="1600242"/>
            <a:ext cx="6761747"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780" indent="-228557">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39563307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7_Title and 1 column">
    <p:spTree>
      <p:nvGrpSpPr>
        <p:cNvPr id="1" name=""/>
        <p:cNvGrpSpPr/>
        <p:nvPr/>
      </p:nvGrpSpPr>
      <p:grpSpPr>
        <a:xfrm>
          <a:off x="0" y="0"/>
          <a:ext cx="0" cy="0"/>
          <a:chOff x="0" y="0"/>
          <a:chExt cx="0" cy="0"/>
        </a:xfrm>
      </p:grpSpPr>
      <p:sp>
        <p:nvSpPr>
          <p:cNvPr id="5" name="Rectangle 4"/>
          <p:cNvSpPr/>
          <p:nvPr userDrawn="1"/>
        </p:nvSpPr>
        <p:spPr>
          <a:xfrm>
            <a:off x="1" y="-1056"/>
            <a:ext cx="3625516"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800"/>
          </a:p>
        </p:txBody>
      </p:sp>
      <p:sp>
        <p:nvSpPr>
          <p:cNvPr id="6" name="Title 1"/>
          <p:cNvSpPr>
            <a:spLocks noGrp="1"/>
          </p:cNvSpPr>
          <p:nvPr>
            <p:ph type="title" hasCustomPrompt="1"/>
          </p:nvPr>
        </p:nvSpPr>
        <p:spPr>
          <a:xfrm>
            <a:off x="232613" y="2618755"/>
            <a:ext cx="3152273" cy="1618905"/>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4483770" y="816247"/>
            <a:ext cx="6761747" cy="646331"/>
          </a:xfrm>
          <a:prstGeom prst="rect">
            <a:avLst/>
          </a:prstGeom>
        </p:spPr>
        <p:txBody>
          <a:bodyPr anchor="b">
            <a:spAutoFit/>
          </a:bodyPr>
          <a:lstStyle>
            <a:lvl1pPr marL="0" indent="0" algn="l">
              <a:lnSpc>
                <a:spcPct val="100000"/>
              </a:lnSpc>
              <a:spcBef>
                <a:spcPts val="0"/>
              </a:spcBef>
              <a:buFontTx/>
              <a:buNone/>
              <a:defRPr sz="3600" b="1">
                <a:solidFill>
                  <a:schemeClr val="accent6"/>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E75E1CDD-B629-D34F-920F-3EA5D9CF7D56}"/>
              </a:ext>
            </a:extLst>
          </p:cNvPr>
          <p:cNvSpPr>
            <a:spLocks noGrp="1"/>
          </p:cNvSpPr>
          <p:nvPr>
            <p:ph type="body" sz="quarter" idx="10" hasCustomPrompt="1"/>
          </p:nvPr>
        </p:nvSpPr>
        <p:spPr>
          <a:xfrm>
            <a:off x="4483770" y="1600242"/>
            <a:ext cx="6761747"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780" indent="-228557">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138184588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1_Title and 1 column">
    <p:spTree>
      <p:nvGrpSpPr>
        <p:cNvPr id="1" name=""/>
        <p:cNvGrpSpPr/>
        <p:nvPr/>
      </p:nvGrpSpPr>
      <p:grpSpPr>
        <a:xfrm>
          <a:off x="0" y="0"/>
          <a:ext cx="0" cy="0"/>
          <a:chOff x="0" y="0"/>
          <a:chExt cx="0" cy="0"/>
        </a:xfrm>
      </p:grpSpPr>
      <p:sp>
        <p:nvSpPr>
          <p:cNvPr id="5" name="Rectangle 4"/>
          <p:cNvSpPr/>
          <p:nvPr userDrawn="1"/>
        </p:nvSpPr>
        <p:spPr>
          <a:xfrm>
            <a:off x="0" y="-1056"/>
            <a:ext cx="6096000"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800"/>
          </a:p>
        </p:txBody>
      </p:sp>
      <p:sp>
        <p:nvSpPr>
          <p:cNvPr id="6" name="Title 1"/>
          <p:cNvSpPr>
            <a:spLocks noGrp="1"/>
          </p:cNvSpPr>
          <p:nvPr>
            <p:ph type="title" hasCustomPrompt="1"/>
          </p:nvPr>
        </p:nvSpPr>
        <p:spPr>
          <a:xfrm>
            <a:off x="935916" y="2883710"/>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5" y="2198019"/>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6"/>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874F3B13-81D2-9846-8871-176D3192052E}"/>
              </a:ext>
            </a:extLst>
          </p:cNvPr>
          <p:cNvSpPr>
            <a:spLocks noGrp="1"/>
          </p:cNvSpPr>
          <p:nvPr>
            <p:ph type="body" sz="quarter" idx="10" hasCustomPrompt="1"/>
          </p:nvPr>
        </p:nvSpPr>
        <p:spPr>
          <a:xfrm>
            <a:off x="7446436" y="2711459"/>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780" indent="-228557">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107304541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2_Title and 1 column">
    <p:spTree>
      <p:nvGrpSpPr>
        <p:cNvPr id="1" name=""/>
        <p:cNvGrpSpPr/>
        <p:nvPr/>
      </p:nvGrpSpPr>
      <p:grpSpPr>
        <a:xfrm>
          <a:off x="0" y="0"/>
          <a:ext cx="0" cy="0"/>
          <a:chOff x="0" y="0"/>
          <a:chExt cx="0" cy="0"/>
        </a:xfrm>
      </p:grpSpPr>
      <p:sp>
        <p:nvSpPr>
          <p:cNvPr id="5" name="Rectangle 4"/>
          <p:cNvSpPr/>
          <p:nvPr userDrawn="1"/>
        </p:nvSpPr>
        <p:spPr>
          <a:xfrm>
            <a:off x="0" y="-1056"/>
            <a:ext cx="6096000" cy="6858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800"/>
          </a:p>
        </p:txBody>
      </p:sp>
      <p:sp>
        <p:nvSpPr>
          <p:cNvPr id="6" name="Title 1"/>
          <p:cNvSpPr>
            <a:spLocks noGrp="1"/>
          </p:cNvSpPr>
          <p:nvPr>
            <p:ph type="title" hasCustomPrompt="1"/>
          </p:nvPr>
        </p:nvSpPr>
        <p:spPr>
          <a:xfrm>
            <a:off x="935916" y="2883710"/>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5" y="2198019"/>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98D3F106-3252-CA49-B23B-A433CA750D3C}"/>
              </a:ext>
            </a:extLst>
          </p:cNvPr>
          <p:cNvSpPr>
            <a:spLocks noGrp="1"/>
          </p:cNvSpPr>
          <p:nvPr>
            <p:ph type="body" sz="quarter" idx="10" hasCustomPrompt="1"/>
          </p:nvPr>
        </p:nvSpPr>
        <p:spPr>
          <a:xfrm>
            <a:off x="7446436" y="2711459"/>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780" indent="-228557">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411081438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itle and 1 column">
    <p:spTree>
      <p:nvGrpSpPr>
        <p:cNvPr id="1" name=""/>
        <p:cNvGrpSpPr/>
        <p:nvPr/>
      </p:nvGrpSpPr>
      <p:grpSpPr>
        <a:xfrm>
          <a:off x="0" y="0"/>
          <a:ext cx="0" cy="0"/>
          <a:chOff x="0" y="0"/>
          <a:chExt cx="0" cy="0"/>
        </a:xfrm>
      </p:grpSpPr>
      <p:sp>
        <p:nvSpPr>
          <p:cNvPr id="5" name="Rectangle 4"/>
          <p:cNvSpPr/>
          <p:nvPr userDrawn="1"/>
        </p:nvSpPr>
        <p:spPr>
          <a:xfrm>
            <a:off x="0" y="-1056"/>
            <a:ext cx="6096000"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800"/>
          </a:p>
        </p:txBody>
      </p:sp>
      <p:sp>
        <p:nvSpPr>
          <p:cNvPr id="6" name="Title 1"/>
          <p:cNvSpPr>
            <a:spLocks noGrp="1"/>
          </p:cNvSpPr>
          <p:nvPr>
            <p:ph type="title" hasCustomPrompt="1"/>
          </p:nvPr>
        </p:nvSpPr>
        <p:spPr>
          <a:xfrm>
            <a:off x="935916" y="2883710"/>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5" y="2198019"/>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6"/>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A7C85B78-3EEA-CE41-B95F-C277BDB5DB4B}"/>
              </a:ext>
            </a:extLst>
          </p:cNvPr>
          <p:cNvSpPr>
            <a:spLocks noGrp="1"/>
          </p:cNvSpPr>
          <p:nvPr>
            <p:ph type="body" sz="quarter" idx="10" hasCustomPrompt="1"/>
          </p:nvPr>
        </p:nvSpPr>
        <p:spPr>
          <a:xfrm>
            <a:off x="7446436" y="2711459"/>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780" indent="-228557">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411416480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3_Title and 1 column">
    <p:spTree>
      <p:nvGrpSpPr>
        <p:cNvPr id="1" name=""/>
        <p:cNvGrpSpPr/>
        <p:nvPr/>
      </p:nvGrpSpPr>
      <p:grpSpPr>
        <a:xfrm>
          <a:off x="0" y="0"/>
          <a:ext cx="0" cy="0"/>
          <a:chOff x="0" y="0"/>
          <a:chExt cx="0" cy="0"/>
        </a:xfrm>
      </p:grpSpPr>
      <p:sp>
        <p:nvSpPr>
          <p:cNvPr id="5" name="Rectangle 4"/>
          <p:cNvSpPr/>
          <p:nvPr userDrawn="1"/>
        </p:nvSpPr>
        <p:spPr>
          <a:xfrm>
            <a:off x="0" y="-1056"/>
            <a:ext cx="6096000"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800"/>
          </a:p>
        </p:txBody>
      </p:sp>
      <p:sp>
        <p:nvSpPr>
          <p:cNvPr id="6" name="Title 1"/>
          <p:cNvSpPr>
            <a:spLocks noGrp="1"/>
          </p:cNvSpPr>
          <p:nvPr>
            <p:ph type="title" hasCustomPrompt="1"/>
          </p:nvPr>
        </p:nvSpPr>
        <p:spPr>
          <a:xfrm>
            <a:off x="935916" y="2883710"/>
            <a:ext cx="4066677" cy="1089529"/>
          </a:xfrm>
        </p:spPr>
        <p:txBody>
          <a:bodyPr anchor="ctr">
            <a:spAutoFit/>
          </a:bodyPr>
          <a:lstStyle>
            <a:lvl1pPr algn="ctr">
              <a:defRPr b="1">
                <a:solidFill>
                  <a:schemeClr val="bg1"/>
                </a:solidFill>
                <a:latin typeface="Arial" panose="020B0604020202020204" pitchFamily="34" charset="0"/>
                <a:cs typeface="Arial" panose="020B0604020202020204" pitchFamily="34" charset="0"/>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5" y="2198019"/>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6DEDFCD1-B64F-1846-B3D9-7BE742FDEBCC}"/>
              </a:ext>
            </a:extLst>
          </p:cNvPr>
          <p:cNvSpPr>
            <a:spLocks noGrp="1"/>
          </p:cNvSpPr>
          <p:nvPr>
            <p:ph type="body" sz="quarter" idx="10" hasCustomPrompt="1"/>
          </p:nvPr>
        </p:nvSpPr>
        <p:spPr>
          <a:xfrm>
            <a:off x="7446436" y="2711459"/>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780" indent="-228557">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246792300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1_Title and 2 columns">
    <p:spTree>
      <p:nvGrpSpPr>
        <p:cNvPr id="1" name=""/>
        <p:cNvGrpSpPr/>
        <p:nvPr/>
      </p:nvGrpSpPr>
      <p:grpSpPr>
        <a:xfrm>
          <a:off x="0" y="0"/>
          <a:ext cx="0" cy="0"/>
          <a:chOff x="0" y="0"/>
          <a:chExt cx="0" cy="0"/>
        </a:xfrm>
      </p:grpSpPr>
      <p:sp>
        <p:nvSpPr>
          <p:cNvPr id="5" name="Rectangle 4"/>
          <p:cNvSpPr/>
          <p:nvPr userDrawn="1"/>
        </p:nvSpPr>
        <p:spPr>
          <a:xfrm>
            <a:off x="0" y="-1056"/>
            <a:ext cx="6096000"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800"/>
          </a:p>
        </p:txBody>
      </p:sp>
      <p:sp>
        <p:nvSpPr>
          <p:cNvPr id="6" name="Title 1"/>
          <p:cNvSpPr>
            <a:spLocks noGrp="1"/>
          </p:cNvSpPr>
          <p:nvPr>
            <p:ph type="title" hasCustomPrompt="1"/>
          </p:nvPr>
        </p:nvSpPr>
        <p:spPr>
          <a:xfrm>
            <a:off x="935916" y="2883710"/>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5" y="1453746"/>
            <a:ext cx="3450167" cy="379656"/>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7446435" y="3490899"/>
            <a:ext cx="3450167" cy="379656"/>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sp>
        <p:nvSpPr>
          <p:cNvPr id="11" name="Text Placeholder 5">
            <a:extLst>
              <a:ext uri="{FF2B5EF4-FFF2-40B4-BE49-F238E27FC236}">
                <a16:creationId xmlns:a16="http://schemas.microsoft.com/office/drawing/2014/main" id="{6A105D7E-9617-1F42-9DDC-CD8F12041CD4}"/>
              </a:ext>
            </a:extLst>
          </p:cNvPr>
          <p:cNvSpPr>
            <a:spLocks noGrp="1"/>
          </p:cNvSpPr>
          <p:nvPr>
            <p:ph type="body" sz="quarter" idx="10" hasCustomPrompt="1"/>
          </p:nvPr>
        </p:nvSpPr>
        <p:spPr>
          <a:xfrm>
            <a:off x="7446435" y="1946123"/>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780" indent="-228557">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37DC3B75-4B7B-6946-938C-698F356F7551}"/>
              </a:ext>
            </a:extLst>
          </p:cNvPr>
          <p:cNvSpPr>
            <a:spLocks noGrp="1"/>
          </p:cNvSpPr>
          <p:nvPr>
            <p:ph type="body" sz="quarter" idx="18" hasCustomPrompt="1"/>
          </p:nvPr>
        </p:nvSpPr>
        <p:spPr>
          <a:xfrm>
            <a:off x="7446435" y="395792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780" indent="-228557">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147440885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5" name="Rectangle 4"/>
          <p:cNvSpPr/>
          <p:nvPr userDrawn="1"/>
        </p:nvSpPr>
        <p:spPr>
          <a:xfrm>
            <a:off x="0" y="-1056"/>
            <a:ext cx="6096000"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800"/>
          </a:p>
        </p:txBody>
      </p:sp>
      <p:sp>
        <p:nvSpPr>
          <p:cNvPr id="6" name="Title 1"/>
          <p:cNvSpPr>
            <a:spLocks noGrp="1"/>
          </p:cNvSpPr>
          <p:nvPr>
            <p:ph type="title" hasCustomPrompt="1"/>
          </p:nvPr>
        </p:nvSpPr>
        <p:spPr>
          <a:xfrm>
            <a:off x="935916" y="2883710"/>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5" y="1453746"/>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6"/>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7446435" y="3490899"/>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6"/>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sp>
        <p:nvSpPr>
          <p:cNvPr id="11" name="Text Placeholder 5">
            <a:extLst>
              <a:ext uri="{FF2B5EF4-FFF2-40B4-BE49-F238E27FC236}">
                <a16:creationId xmlns:a16="http://schemas.microsoft.com/office/drawing/2014/main" id="{FD405D56-E0A7-EF45-8FDD-BD00A5EE3032}"/>
              </a:ext>
            </a:extLst>
          </p:cNvPr>
          <p:cNvSpPr>
            <a:spLocks noGrp="1"/>
          </p:cNvSpPr>
          <p:nvPr>
            <p:ph type="body" sz="quarter" idx="10" hasCustomPrompt="1"/>
          </p:nvPr>
        </p:nvSpPr>
        <p:spPr>
          <a:xfrm>
            <a:off x="7446435" y="1946123"/>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780" indent="-228557">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175ADDAB-956C-194B-B67D-95EA85FA82D4}"/>
              </a:ext>
            </a:extLst>
          </p:cNvPr>
          <p:cNvSpPr>
            <a:spLocks noGrp="1"/>
          </p:cNvSpPr>
          <p:nvPr>
            <p:ph type="body" sz="quarter" idx="18" hasCustomPrompt="1"/>
          </p:nvPr>
        </p:nvSpPr>
        <p:spPr>
          <a:xfrm>
            <a:off x="7446435" y="395792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780" indent="-228557">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334007015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2_Title and 2 columns">
    <p:spTree>
      <p:nvGrpSpPr>
        <p:cNvPr id="1" name=""/>
        <p:cNvGrpSpPr/>
        <p:nvPr/>
      </p:nvGrpSpPr>
      <p:grpSpPr>
        <a:xfrm>
          <a:off x="0" y="0"/>
          <a:ext cx="0" cy="0"/>
          <a:chOff x="0" y="0"/>
          <a:chExt cx="0" cy="0"/>
        </a:xfrm>
      </p:grpSpPr>
      <p:sp>
        <p:nvSpPr>
          <p:cNvPr id="5" name="Rectangle 4"/>
          <p:cNvSpPr/>
          <p:nvPr userDrawn="1"/>
        </p:nvSpPr>
        <p:spPr>
          <a:xfrm>
            <a:off x="0" y="-1056"/>
            <a:ext cx="6096000" cy="6858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800"/>
          </a:p>
        </p:txBody>
      </p:sp>
      <p:sp>
        <p:nvSpPr>
          <p:cNvPr id="6" name="Title 1"/>
          <p:cNvSpPr>
            <a:spLocks noGrp="1"/>
          </p:cNvSpPr>
          <p:nvPr>
            <p:ph type="title" hasCustomPrompt="1"/>
          </p:nvPr>
        </p:nvSpPr>
        <p:spPr>
          <a:xfrm>
            <a:off x="935916" y="2883710"/>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5" y="1453746"/>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7446435" y="3490899"/>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sp>
        <p:nvSpPr>
          <p:cNvPr id="11" name="Text Placeholder 5">
            <a:extLst>
              <a:ext uri="{FF2B5EF4-FFF2-40B4-BE49-F238E27FC236}">
                <a16:creationId xmlns:a16="http://schemas.microsoft.com/office/drawing/2014/main" id="{69CF402F-66BB-A240-BEFB-DAD445D67C77}"/>
              </a:ext>
            </a:extLst>
          </p:cNvPr>
          <p:cNvSpPr>
            <a:spLocks noGrp="1"/>
          </p:cNvSpPr>
          <p:nvPr>
            <p:ph type="body" sz="quarter" idx="10" hasCustomPrompt="1"/>
          </p:nvPr>
        </p:nvSpPr>
        <p:spPr>
          <a:xfrm>
            <a:off x="7446435" y="1946123"/>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780" indent="-228557">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ED8BD447-0F6C-1447-967C-A224270B0934}"/>
              </a:ext>
            </a:extLst>
          </p:cNvPr>
          <p:cNvSpPr>
            <a:spLocks noGrp="1"/>
          </p:cNvSpPr>
          <p:nvPr>
            <p:ph type="body" sz="quarter" idx="18" hasCustomPrompt="1"/>
          </p:nvPr>
        </p:nvSpPr>
        <p:spPr>
          <a:xfrm>
            <a:off x="7446435" y="395792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780" indent="-228557">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3608577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3/12/2024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ide image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0"/>
            <a:ext cx="12192000" cy="3428471"/>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Text Placeholder 5"/>
          <p:cNvSpPr>
            <a:spLocks noGrp="1"/>
          </p:cNvSpPr>
          <p:nvPr>
            <p:ph type="body" sz="quarter" idx="12" hasCustomPrompt="1"/>
          </p:nvPr>
        </p:nvSpPr>
        <p:spPr>
          <a:xfrm>
            <a:off x="2891367" y="4789018"/>
            <a:ext cx="6409267" cy="387735"/>
          </a:xfrm>
          <a:prstGeom prst="rect">
            <a:avLst/>
          </a:prstGeom>
        </p:spPr>
        <p:txBody>
          <a:bodyPr anchor="t">
            <a:spAutoFit/>
          </a:bodyPr>
          <a:lstStyle>
            <a:lvl1pPr marL="0" indent="0" algn="ctr">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7" name="Title 1"/>
          <p:cNvSpPr>
            <a:spLocks noGrp="1"/>
          </p:cNvSpPr>
          <p:nvPr>
            <p:ph type="title" hasCustomPrompt="1"/>
          </p:nvPr>
        </p:nvSpPr>
        <p:spPr>
          <a:xfrm>
            <a:off x="2015067" y="4101312"/>
            <a:ext cx="8161867" cy="590931"/>
          </a:xfrm>
        </p:spPr>
        <p:txBody>
          <a:bodyPr anchor="b">
            <a:spAutoFit/>
          </a:bodyPr>
          <a:lstStyle>
            <a:lvl1pPr algn="ctr">
              <a:defRPr b="1"/>
            </a:lvl1pPr>
          </a:lstStyle>
          <a:p>
            <a:r>
              <a:rPr kumimoji="1" lang="en-US" altLang="ja-JP" dirty="0"/>
              <a:t>Slide title (Arial Bold, 54 point)</a:t>
            </a:r>
            <a:endParaRPr kumimoji="1" lang="ja-JP" altLang="en-US" dirty="0"/>
          </a:p>
        </p:txBody>
      </p:sp>
    </p:spTree>
    <p:extLst>
      <p:ext uri="{BB962C8B-B14F-4D97-AF65-F5344CB8AC3E}">
        <p14:creationId xmlns:p14="http://schemas.microsoft.com/office/powerpoint/2010/main" val="95240529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4_Title and 2 columns">
    <p:spTree>
      <p:nvGrpSpPr>
        <p:cNvPr id="1" name=""/>
        <p:cNvGrpSpPr/>
        <p:nvPr/>
      </p:nvGrpSpPr>
      <p:grpSpPr>
        <a:xfrm>
          <a:off x="0" y="0"/>
          <a:ext cx="0" cy="0"/>
          <a:chOff x="0" y="0"/>
          <a:chExt cx="0" cy="0"/>
        </a:xfrm>
      </p:grpSpPr>
      <p:sp>
        <p:nvSpPr>
          <p:cNvPr id="5" name="Rectangle 4"/>
          <p:cNvSpPr/>
          <p:nvPr userDrawn="1"/>
        </p:nvSpPr>
        <p:spPr>
          <a:xfrm>
            <a:off x="0" y="-1056"/>
            <a:ext cx="6096000"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800"/>
          </a:p>
        </p:txBody>
      </p:sp>
      <p:sp>
        <p:nvSpPr>
          <p:cNvPr id="6" name="Title 1"/>
          <p:cNvSpPr>
            <a:spLocks noGrp="1"/>
          </p:cNvSpPr>
          <p:nvPr>
            <p:ph type="title" hasCustomPrompt="1"/>
          </p:nvPr>
        </p:nvSpPr>
        <p:spPr>
          <a:xfrm>
            <a:off x="935916" y="2883710"/>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5" y="1453746"/>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7446435" y="3490899"/>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sp>
        <p:nvSpPr>
          <p:cNvPr id="11" name="Text Placeholder 5">
            <a:extLst>
              <a:ext uri="{FF2B5EF4-FFF2-40B4-BE49-F238E27FC236}">
                <a16:creationId xmlns:a16="http://schemas.microsoft.com/office/drawing/2014/main" id="{9046B3E9-9601-0644-B3E7-2F57526D0460}"/>
              </a:ext>
            </a:extLst>
          </p:cNvPr>
          <p:cNvSpPr>
            <a:spLocks noGrp="1"/>
          </p:cNvSpPr>
          <p:nvPr>
            <p:ph type="body" sz="quarter" idx="10" hasCustomPrompt="1"/>
          </p:nvPr>
        </p:nvSpPr>
        <p:spPr>
          <a:xfrm>
            <a:off x="7446435" y="1946123"/>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780" indent="-228557">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54039724-D6E1-744E-B823-9A9074207FF5}"/>
              </a:ext>
            </a:extLst>
          </p:cNvPr>
          <p:cNvSpPr>
            <a:spLocks noGrp="1"/>
          </p:cNvSpPr>
          <p:nvPr>
            <p:ph type="body" sz="quarter" idx="18" hasCustomPrompt="1"/>
          </p:nvPr>
        </p:nvSpPr>
        <p:spPr>
          <a:xfrm>
            <a:off x="7446435" y="395792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780" indent="-228557">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367139739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3_Title and 2 columns">
    <p:spTree>
      <p:nvGrpSpPr>
        <p:cNvPr id="1" name=""/>
        <p:cNvGrpSpPr/>
        <p:nvPr/>
      </p:nvGrpSpPr>
      <p:grpSpPr>
        <a:xfrm>
          <a:off x="0" y="0"/>
          <a:ext cx="0" cy="0"/>
          <a:chOff x="0" y="0"/>
          <a:chExt cx="0" cy="0"/>
        </a:xfrm>
      </p:grpSpPr>
      <p:sp>
        <p:nvSpPr>
          <p:cNvPr id="5" name="Rectangle 4"/>
          <p:cNvSpPr/>
          <p:nvPr userDrawn="1"/>
        </p:nvSpPr>
        <p:spPr>
          <a:xfrm>
            <a:off x="0" y="-1056"/>
            <a:ext cx="6096000" cy="6858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800"/>
          </a:p>
        </p:txBody>
      </p:sp>
      <p:sp>
        <p:nvSpPr>
          <p:cNvPr id="6" name="Title 1"/>
          <p:cNvSpPr>
            <a:spLocks noGrp="1"/>
          </p:cNvSpPr>
          <p:nvPr>
            <p:ph type="title" hasCustomPrompt="1"/>
          </p:nvPr>
        </p:nvSpPr>
        <p:spPr>
          <a:xfrm>
            <a:off x="935916" y="2883710"/>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5" y="1453746"/>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7446435" y="3490899"/>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sp>
        <p:nvSpPr>
          <p:cNvPr id="11" name="Text Placeholder 5">
            <a:extLst>
              <a:ext uri="{FF2B5EF4-FFF2-40B4-BE49-F238E27FC236}">
                <a16:creationId xmlns:a16="http://schemas.microsoft.com/office/drawing/2014/main" id="{F4323C35-21FC-BD42-9716-4D8B3E1EB0ED}"/>
              </a:ext>
            </a:extLst>
          </p:cNvPr>
          <p:cNvSpPr>
            <a:spLocks noGrp="1"/>
          </p:cNvSpPr>
          <p:nvPr>
            <p:ph type="body" sz="quarter" idx="10" hasCustomPrompt="1"/>
          </p:nvPr>
        </p:nvSpPr>
        <p:spPr>
          <a:xfrm>
            <a:off x="7446435" y="1946123"/>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780" indent="-228557">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968ED385-E565-884F-8BD4-18A7745C4BCD}"/>
              </a:ext>
            </a:extLst>
          </p:cNvPr>
          <p:cNvSpPr>
            <a:spLocks noGrp="1"/>
          </p:cNvSpPr>
          <p:nvPr>
            <p:ph type="body" sz="quarter" idx="18" hasCustomPrompt="1"/>
          </p:nvPr>
        </p:nvSpPr>
        <p:spPr>
          <a:xfrm>
            <a:off x="7446435" y="395792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780" indent="-228557">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379834762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Profile 1">
    <p:bg>
      <p:bgPr>
        <a:solidFill>
          <a:schemeClr val="tx1"/>
        </a:solid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935568" y="0"/>
            <a:ext cx="3816351" cy="6858000"/>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6096002" y="1199771"/>
            <a:ext cx="5160433" cy="1089529"/>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8" name="Text Placeholder 5"/>
          <p:cNvSpPr>
            <a:spLocks noGrp="1"/>
          </p:cNvSpPr>
          <p:nvPr>
            <p:ph type="body" sz="quarter" idx="12" hasCustomPrompt="1"/>
          </p:nvPr>
        </p:nvSpPr>
        <p:spPr>
          <a:xfrm>
            <a:off x="6096002" y="2957510"/>
            <a:ext cx="4814603" cy="387735"/>
          </a:xfrm>
          <a:prstGeom prst="rect">
            <a:avLst/>
          </a:prstGeom>
        </p:spPr>
        <p:txBody>
          <a:bodyPr anchor="t">
            <a:spAutoFit/>
          </a:bodyPr>
          <a:lstStyle>
            <a:lvl1pPr marL="0" indent="0" algn="just">
              <a:spcBef>
                <a:spcPts val="0"/>
              </a:spcBef>
              <a:buFontTx/>
              <a:buNone/>
              <a:defRPr>
                <a:solidFill>
                  <a:schemeClr val="bg1"/>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4" hasCustomPrompt="1"/>
          </p:nvPr>
        </p:nvSpPr>
        <p:spPr>
          <a:xfrm>
            <a:off x="6096002" y="2208307"/>
            <a:ext cx="5160433" cy="426976"/>
          </a:xfrm>
          <a:prstGeom prst="rect">
            <a:avLst/>
          </a:prstGeom>
        </p:spPr>
        <p:txBody>
          <a:bodyPr anchor="t">
            <a:spAutoFit/>
          </a:bodyPr>
          <a:lstStyle>
            <a:lvl1pPr marL="0" indent="0" algn="just">
              <a:lnSpc>
                <a:spcPct val="130000"/>
              </a:lnSpc>
              <a:spcBef>
                <a:spcPts val="0"/>
              </a:spcBef>
              <a:buFontTx/>
              <a:buNone/>
              <a:defRPr sz="1867">
                <a:solidFill>
                  <a:schemeClr val="accent6"/>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Text goes here</a:t>
            </a:r>
            <a:endParaRPr kumimoji="1" lang="ja-JP" altLang="en-US"/>
          </a:p>
        </p:txBody>
      </p:sp>
      <p:sp>
        <p:nvSpPr>
          <p:cNvPr id="12" name="Text Placeholder 5"/>
          <p:cNvSpPr>
            <a:spLocks noGrp="1"/>
          </p:cNvSpPr>
          <p:nvPr>
            <p:ph type="body" sz="quarter" idx="15" hasCustomPrompt="1"/>
          </p:nvPr>
        </p:nvSpPr>
        <p:spPr>
          <a:xfrm>
            <a:off x="6096002" y="5611532"/>
            <a:ext cx="4814603" cy="313932"/>
          </a:xfrm>
          <a:prstGeom prst="rect">
            <a:avLst/>
          </a:prstGeom>
        </p:spPr>
        <p:txBody>
          <a:bodyPr anchor="b">
            <a:spAutoFit/>
          </a:bodyPr>
          <a:lstStyle>
            <a:lvl1pPr marL="190490" indent="-190490" algn="just">
              <a:spcBef>
                <a:spcPts val="0"/>
              </a:spcBef>
              <a:buFont typeface="Arial" panose="020B0604020202020204" pitchFamily="34" charset="0"/>
              <a:buChar char="•"/>
              <a:defRPr sz="1600">
                <a:solidFill>
                  <a:schemeClr val="bg1"/>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Text goes here</a:t>
            </a:r>
            <a:endParaRPr kumimoji="1" lang="ja-JP" altLang="en-US"/>
          </a:p>
        </p:txBody>
      </p:sp>
    </p:spTree>
    <p:extLst>
      <p:ext uri="{BB962C8B-B14F-4D97-AF65-F5344CB8AC3E}">
        <p14:creationId xmlns:p14="http://schemas.microsoft.com/office/powerpoint/2010/main" val="48861646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1_Profile 1">
    <p:bg>
      <p:bgPr>
        <a:solidFill>
          <a:schemeClr val="accent1"/>
        </a:solid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935568" y="0"/>
            <a:ext cx="3816351" cy="6858000"/>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6096002" y="1199771"/>
            <a:ext cx="5160433" cy="1089529"/>
          </a:xfrm>
        </p:spPr>
        <p:txBody>
          <a:bodyPr anchor="b">
            <a:spAutoFit/>
          </a:bodyPr>
          <a:lstStyle>
            <a:lvl1pPr algn="l">
              <a:defRPr>
                <a:solidFill>
                  <a:schemeClr val="bg1"/>
                </a:solidFill>
                <a:latin typeface="Arial" panose="020B0604020202020204" pitchFamily="34" charset="0"/>
                <a:cs typeface="Arial" panose="020B0604020202020204" pitchFamily="34" charset="0"/>
              </a:defRPr>
            </a:lvl1pPr>
          </a:lstStyle>
          <a:p>
            <a:r>
              <a:rPr kumimoji="1" lang="en-US" altLang="ja-JP"/>
              <a:t>Slide title (Arial Bold, 54 point)</a:t>
            </a:r>
            <a:endParaRPr kumimoji="1" lang="ja-JP" altLang="en-US"/>
          </a:p>
        </p:txBody>
      </p:sp>
      <p:sp>
        <p:nvSpPr>
          <p:cNvPr id="8" name="Text Placeholder 5"/>
          <p:cNvSpPr>
            <a:spLocks noGrp="1"/>
          </p:cNvSpPr>
          <p:nvPr>
            <p:ph type="body" sz="quarter" idx="12" hasCustomPrompt="1"/>
          </p:nvPr>
        </p:nvSpPr>
        <p:spPr>
          <a:xfrm>
            <a:off x="6096002" y="2957510"/>
            <a:ext cx="4814603" cy="387735"/>
          </a:xfrm>
          <a:prstGeom prst="rect">
            <a:avLst/>
          </a:prstGeom>
        </p:spPr>
        <p:txBody>
          <a:bodyPr anchor="t">
            <a:spAutoFit/>
          </a:bodyPr>
          <a:lstStyle>
            <a:lvl1pPr marL="0" indent="0" algn="just">
              <a:spcBef>
                <a:spcPts val="0"/>
              </a:spcBef>
              <a:buFontTx/>
              <a:buNone/>
              <a:defRPr>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4" hasCustomPrompt="1"/>
          </p:nvPr>
        </p:nvSpPr>
        <p:spPr>
          <a:xfrm>
            <a:off x="6096002" y="2208307"/>
            <a:ext cx="5160433" cy="426976"/>
          </a:xfrm>
          <a:prstGeom prst="rect">
            <a:avLst/>
          </a:prstGeom>
        </p:spPr>
        <p:txBody>
          <a:bodyPr anchor="t">
            <a:spAutoFit/>
          </a:bodyPr>
          <a:lstStyle>
            <a:lvl1pPr marL="0" indent="0" algn="just">
              <a:lnSpc>
                <a:spcPct val="130000"/>
              </a:lnSpc>
              <a:spcBef>
                <a:spcPts val="0"/>
              </a:spcBef>
              <a:buFontTx/>
              <a:buNone/>
              <a:defRPr sz="1867">
                <a:solidFill>
                  <a:schemeClr val="accent6"/>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Text goes here</a:t>
            </a:r>
            <a:endParaRPr kumimoji="1" lang="ja-JP" altLang="en-US"/>
          </a:p>
        </p:txBody>
      </p:sp>
      <p:sp>
        <p:nvSpPr>
          <p:cNvPr id="12" name="Text Placeholder 5"/>
          <p:cNvSpPr>
            <a:spLocks noGrp="1"/>
          </p:cNvSpPr>
          <p:nvPr>
            <p:ph type="body" sz="quarter" idx="15" hasCustomPrompt="1"/>
          </p:nvPr>
        </p:nvSpPr>
        <p:spPr>
          <a:xfrm>
            <a:off x="6096002" y="5611532"/>
            <a:ext cx="4814603" cy="313932"/>
          </a:xfrm>
          <a:prstGeom prst="rect">
            <a:avLst/>
          </a:prstGeom>
        </p:spPr>
        <p:txBody>
          <a:bodyPr anchor="b">
            <a:spAutoFit/>
          </a:bodyPr>
          <a:lstStyle>
            <a:lvl1pPr marL="190490" indent="-190490" algn="just">
              <a:spcBef>
                <a:spcPts val="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Text goes here</a:t>
            </a:r>
            <a:endParaRPr kumimoji="1" lang="ja-JP" altLang="en-US"/>
          </a:p>
        </p:txBody>
      </p:sp>
    </p:spTree>
    <p:extLst>
      <p:ext uri="{BB962C8B-B14F-4D97-AF65-F5344CB8AC3E}">
        <p14:creationId xmlns:p14="http://schemas.microsoft.com/office/powerpoint/2010/main" val="407528573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2_Profile 1">
    <p:bg>
      <p:bgPr>
        <a:solidFill>
          <a:schemeClr val="tx2"/>
        </a:solid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935568" y="0"/>
            <a:ext cx="3816351" cy="6858000"/>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6096002" y="1199771"/>
            <a:ext cx="5160433" cy="1089529"/>
          </a:xfrm>
        </p:spPr>
        <p:txBody>
          <a:bodyPr anchor="b">
            <a:spAutoFit/>
          </a:bodyPr>
          <a:lstStyle>
            <a:lvl1pPr algn="l">
              <a:defRPr>
                <a:solidFill>
                  <a:schemeClr val="bg1"/>
                </a:solidFill>
                <a:latin typeface="Arial" panose="020B0604020202020204" pitchFamily="34" charset="0"/>
                <a:cs typeface="Arial" panose="020B0604020202020204" pitchFamily="34" charset="0"/>
              </a:defRPr>
            </a:lvl1pPr>
          </a:lstStyle>
          <a:p>
            <a:r>
              <a:rPr kumimoji="1" lang="en-US" altLang="ja-JP"/>
              <a:t>Slide title (Arial Bold, 54 point)</a:t>
            </a:r>
            <a:endParaRPr kumimoji="1" lang="ja-JP" altLang="en-US"/>
          </a:p>
        </p:txBody>
      </p:sp>
      <p:sp>
        <p:nvSpPr>
          <p:cNvPr id="8" name="Text Placeholder 5"/>
          <p:cNvSpPr>
            <a:spLocks noGrp="1"/>
          </p:cNvSpPr>
          <p:nvPr>
            <p:ph type="body" sz="quarter" idx="12" hasCustomPrompt="1"/>
          </p:nvPr>
        </p:nvSpPr>
        <p:spPr>
          <a:xfrm>
            <a:off x="6096002" y="2957510"/>
            <a:ext cx="4814603" cy="387735"/>
          </a:xfrm>
          <a:prstGeom prst="rect">
            <a:avLst/>
          </a:prstGeom>
        </p:spPr>
        <p:txBody>
          <a:bodyPr anchor="t">
            <a:spAutoFit/>
          </a:bodyPr>
          <a:lstStyle>
            <a:lvl1pPr marL="0" indent="0" algn="just">
              <a:spcBef>
                <a:spcPts val="0"/>
              </a:spcBef>
              <a:buFontTx/>
              <a:buNone/>
              <a:defRPr>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4" hasCustomPrompt="1"/>
          </p:nvPr>
        </p:nvSpPr>
        <p:spPr>
          <a:xfrm>
            <a:off x="6096002" y="2208307"/>
            <a:ext cx="5160433" cy="426976"/>
          </a:xfrm>
          <a:prstGeom prst="rect">
            <a:avLst/>
          </a:prstGeom>
        </p:spPr>
        <p:txBody>
          <a:bodyPr anchor="t">
            <a:spAutoFit/>
          </a:bodyPr>
          <a:lstStyle>
            <a:lvl1pPr marL="0" indent="0" algn="just">
              <a:lnSpc>
                <a:spcPct val="130000"/>
              </a:lnSpc>
              <a:spcBef>
                <a:spcPts val="0"/>
              </a:spcBef>
              <a:buFontTx/>
              <a:buNone/>
              <a:defRPr sz="1867">
                <a:solidFill>
                  <a:schemeClr val="accent6"/>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Text goes here</a:t>
            </a:r>
            <a:endParaRPr kumimoji="1" lang="ja-JP" altLang="en-US"/>
          </a:p>
        </p:txBody>
      </p:sp>
      <p:sp>
        <p:nvSpPr>
          <p:cNvPr id="12" name="Text Placeholder 5"/>
          <p:cNvSpPr>
            <a:spLocks noGrp="1"/>
          </p:cNvSpPr>
          <p:nvPr>
            <p:ph type="body" sz="quarter" idx="15" hasCustomPrompt="1"/>
          </p:nvPr>
        </p:nvSpPr>
        <p:spPr>
          <a:xfrm>
            <a:off x="6096002" y="5611532"/>
            <a:ext cx="4814603" cy="313932"/>
          </a:xfrm>
          <a:prstGeom prst="rect">
            <a:avLst/>
          </a:prstGeom>
        </p:spPr>
        <p:txBody>
          <a:bodyPr anchor="b">
            <a:spAutoFit/>
          </a:bodyPr>
          <a:lstStyle>
            <a:lvl1pPr marL="190490" indent="-190490" algn="just">
              <a:spcBef>
                <a:spcPts val="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Text goes here</a:t>
            </a:r>
            <a:endParaRPr kumimoji="1" lang="ja-JP" altLang="en-US"/>
          </a:p>
        </p:txBody>
      </p:sp>
    </p:spTree>
    <p:extLst>
      <p:ext uri="{BB962C8B-B14F-4D97-AF65-F5344CB8AC3E}">
        <p14:creationId xmlns:p14="http://schemas.microsoft.com/office/powerpoint/2010/main" val="337805920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Profile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7440084" y="0"/>
            <a:ext cx="4751917" cy="6858000"/>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8" name="Title 1"/>
          <p:cNvSpPr>
            <a:spLocks noGrp="1"/>
          </p:cNvSpPr>
          <p:nvPr>
            <p:ph type="title" hasCustomPrompt="1"/>
          </p:nvPr>
        </p:nvSpPr>
        <p:spPr>
          <a:xfrm>
            <a:off x="935569" y="529158"/>
            <a:ext cx="5160433" cy="1089529"/>
          </a:xfrm>
        </p:spPr>
        <p:txBody>
          <a:bodyPr anchor="b" anchorCtr="0">
            <a:spAutoFit/>
          </a:bodyPr>
          <a:lstStyle>
            <a:lvl1pPr algn="l">
              <a:defRPr b="1">
                <a:solidFill>
                  <a:schemeClr val="tx1"/>
                </a:solidFill>
              </a:defRPr>
            </a:lvl1pPr>
          </a:lstStyle>
          <a:p>
            <a:r>
              <a:rPr kumimoji="1" lang="en-US" altLang="ja-JP"/>
              <a:t>Slide title (Arial Bold, 54 point)</a:t>
            </a:r>
            <a:endParaRPr kumimoji="1" lang="ja-JP" altLang="en-US"/>
          </a:p>
        </p:txBody>
      </p:sp>
      <p:sp>
        <p:nvSpPr>
          <p:cNvPr id="10" name="Text Placeholder 5"/>
          <p:cNvSpPr>
            <a:spLocks noGrp="1"/>
          </p:cNvSpPr>
          <p:nvPr>
            <p:ph type="body" sz="quarter" idx="14" hasCustomPrompt="1"/>
          </p:nvPr>
        </p:nvSpPr>
        <p:spPr>
          <a:xfrm>
            <a:off x="935569" y="3678635"/>
            <a:ext cx="4814603" cy="379656"/>
          </a:xfrm>
          <a:prstGeom prst="rect">
            <a:avLst/>
          </a:prstGeom>
        </p:spPr>
        <p:txBody>
          <a:bodyPr anchor="b">
            <a:spAutoFit/>
          </a:bodyPr>
          <a:lstStyle>
            <a:lvl1pPr marL="0" indent="0" algn="just">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sp>
        <p:nvSpPr>
          <p:cNvPr id="14" name="Text Placeholder 5"/>
          <p:cNvSpPr>
            <a:spLocks noGrp="1"/>
          </p:cNvSpPr>
          <p:nvPr>
            <p:ph type="body" sz="quarter" idx="15" hasCustomPrompt="1"/>
          </p:nvPr>
        </p:nvSpPr>
        <p:spPr>
          <a:xfrm>
            <a:off x="935569" y="1505478"/>
            <a:ext cx="5160433" cy="474682"/>
          </a:xfrm>
          <a:prstGeom prst="rect">
            <a:avLst/>
          </a:prstGeom>
        </p:spPr>
        <p:txBody>
          <a:bodyPr anchor="t">
            <a:spAutoFit/>
          </a:bodyPr>
          <a:lstStyle>
            <a:lvl1pPr marL="0" indent="0" algn="just">
              <a:lnSpc>
                <a:spcPct val="130000"/>
              </a:lnSpc>
              <a:spcBef>
                <a:spcPts val="0"/>
              </a:spcBef>
              <a:buFontTx/>
              <a:buNone/>
              <a:defRPr sz="2133" baseline="0">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7" name="Text Placeholder 5">
            <a:extLst>
              <a:ext uri="{FF2B5EF4-FFF2-40B4-BE49-F238E27FC236}">
                <a16:creationId xmlns:a16="http://schemas.microsoft.com/office/drawing/2014/main" id="{10779F22-A247-FA46-96A7-6C4BFDCD6A5A}"/>
              </a:ext>
            </a:extLst>
          </p:cNvPr>
          <p:cNvSpPr>
            <a:spLocks noGrp="1"/>
          </p:cNvSpPr>
          <p:nvPr>
            <p:ph type="body" sz="quarter" idx="18" hasCustomPrompt="1"/>
          </p:nvPr>
        </p:nvSpPr>
        <p:spPr>
          <a:xfrm>
            <a:off x="935566" y="4134225"/>
            <a:ext cx="4814603" cy="944874"/>
          </a:xfrm>
          <a:prstGeom prst="rect">
            <a:avLst/>
          </a:prstGeom>
        </p:spPr>
        <p:txBody>
          <a:bodyPr wrap="square">
            <a:spAutoFit/>
          </a:bodyPr>
          <a:lstStyle>
            <a:lvl1pPr>
              <a:defRPr sz="2133">
                <a:solidFill>
                  <a:schemeClr val="bg2">
                    <a:lumMod val="10000"/>
                  </a:schemeClr>
                </a:solidFill>
                <a:latin typeface="Georgia" panose="02040502050405020303" pitchFamily="18" charset="0"/>
              </a:defRPr>
            </a:lvl1pPr>
            <a:lvl2pPr>
              <a:buClr>
                <a:schemeClr val="tx2"/>
              </a:buClr>
              <a:defRPr sz="1867">
                <a:solidFill>
                  <a:schemeClr val="bg2">
                    <a:lumMod val="10000"/>
                  </a:schemeClr>
                </a:solidFill>
                <a:latin typeface="Georgia" panose="02040502050405020303" pitchFamily="18" charset="0"/>
              </a:defRPr>
            </a:lvl2pPr>
            <a:lvl3pPr marL="1142780" indent="-228557">
              <a:buClr>
                <a:schemeClr val="tx2"/>
              </a:buClr>
              <a:buSzPct val="100000"/>
              <a:buFont typeface="Apple Symbols" panose="02000000000000000000" pitchFamily="2" charset="-79"/>
              <a:buChar char="⎼"/>
              <a:defRPr sz="1600">
                <a:solidFill>
                  <a:schemeClr val="bg2">
                    <a:lumMod val="10000"/>
                  </a:schemeClr>
                </a:solidFill>
                <a:latin typeface="Georgia" panose="02040502050405020303" pitchFamily="18" charset="0"/>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269455167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47A4ED-A65A-404D-9D79-087F227A9E2B}"/>
              </a:ext>
            </a:extLst>
          </p:cNvPr>
          <p:cNvSpPr/>
          <p:nvPr userDrawn="1"/>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3" tIns="45706" rIns="91413" bIns="45706" numCol="1" spcCol="0" rtlCol="0" fromWordArt="0" anchor="ctr" anchorCtr="0" forceAA="0" compatLnSpc="1">
            <a:prstTxWarp prst="textNoShape">
              <a:avLst/>
            </a:prstTxWarp>
            <a:noAutofit/>
          </a:bodyPr>
          <a:lstStyle/>
          <a:p>
            <a:pPr algn="ctr"/>
            <a:endParaRPr lang="en-US" sz="1800"/>
          </a:p>
        </p:txBody>
      </p:sp>
      <p:sp>
        <p:nvSpPr>
          <p:cNvPr id="4" name="Text Placeholder 3">
            <a:extLst>
              <a:ext uri="{FF2B5EF4-FFF2-40B4-BE49-F238E27FC236}">
                <a16:creationId xmlns:a16="http://schemas.microsoft.com/office/drawing/2014/main" id="{08052570-A709-CD47-BBFF-FC7388BA4B8A}"/>
              </a:ext>
            </a:extLst>
          </p:cNvPr>
          <p:cNvSpPr>
            <a:spLocks noGrp="1"/>
          </p:cNvSpPr>
          <p:nvPr>
            <p:ph type="body" sz="quarter" idx="10" hasCustomPrompt="1"/>
          </p:nvPr>
        </p:nvSpPr>
        <p:spPr>
          <a:xfrm>
            <a:off x="2328865" y="3133538"/>
            <a:ext cx="7534275" cy="590931"/>
          </a:xfrm>
          <a:prstGeom prst="rect">
            <a:avLst/>
          </a:prstGeom>
        </p:spPr>
        <p:txBody>
          <a:bodyPr anchor="ctr">
            <a:spAutoFit/>
          </a:bodyPr>
          <a:lstStyle>
            <a:lvl1pPr marL="0" indent="0" algn="ctr">
              <a:buNone/>
              <a:defRPr sz="3600" b="1">
                <a:solidFill>
                  <a:schemeClr val="bg1"/>
                </a:solidFill>
              </a:defRPr>
            </a:lvl1pPr>
          </a:lstStyle>
          <a:p>
            <a:pPr lvl="0"/>
            <a:r>
              <a:rPr kumimoji="1" lang="en-US" altLang="ja-JP"/>
              <a:t>Slide title (Arial Bold, 54 point)</a:t>
            </a:r>
            <a:endParaRPr lang="en-US"/>
          </a:p>
        </p:txBody>
      </p:sp>
    </p:spTree>
    <p:extLst>
      <p:ext uri="{BB962C8B-B14F-4D97-AF65-F5344CB8AC3E}">
        <p14:creationId xmlns:p14="http://schemas.microsoft.com/office/powerpoint/2010/main" val="393524670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47A4ED-A65A-404D-9D79-087F227A9E2B}"/>
              </a:ext>
            </a:extLst>
          </p:cNvPr>
          <p:cNvSpPr/>
          <p:nvPr userDrawn="1"/>
        </p:nvSpPr>
        <p:spPr>
          <a:xfrm>
            <a:off x="0" y="0"/>
            <a:ext cx="12192000" cy="6858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3" tIns="45706" rIns="91413" bIns="45706" numCol="1" spcCol="0" rtlCol="0" fromWordArt="0" anchor="ctr" anchorCtr="0" forceAA="0" compatLnSpc="1">
            <a:prstTxWarp prst="textNoShape">
              <a:avLst/>
            </a:prstTxWarp>
            <a:noAutofit/>
          </a:bodyPr>
          <a:lstStyle/>
          <a:p>
            <a:pPr algn="ctr"/>
            <a:endParaRPr lang="en-US" sz="1800"/>
          </a:p>
        </p:txBody>
      </p:sp>
      <p:sp>
        <p:nvSpPr>
          <p:cNvPr id="4" name="Text Placeholder 3">
            <a:extLst>
              <a:ext uri="{FF2B5EF4-FFF2-40B4-BE49-F238E27FC236}">
                <a16:creationId xmlns:a16="http://schemas.microsoft.com/office/drawing/2014/main" id="{08052570-A709-CD47-BBFF-FC7388BA4B8A}"/>
              </a:ext>
            </a:extLst>
          </p:cNvPr>
          <p:cNvSpPr>
            <a:spLocks noGrp="1"/>
          </p:cNvSpPr>
          <p:nvPr>
            <p:ph type="body" sz="quarter" idx="10" hasCustomPrompt="1"/>
          </p:nvPr>
        </p:nvSpPr>
        <p:spPr>
          <a:xfrm>
            <a:off x="2328865" y="3133538"/>
            <a:ext cx="7534275" cy="590931"/>
          </a:xfrm>
          <a:prstGeom prst="rect">
            <a:avLst/>
          </a:prstGeom>
        </p:spPr>
        <p:txBody>
          <a:bodyPr anchor="ctr">
            <a:spAutoFit/>
          </a:bodyPr>
          <a:lstStyle>
            <a:lvl1pPr marL="0" indent="0" algn="ctr">
              <a:buNone/>
              <a:defRPr sz="3600" b="1">
                <a:solidFill>
                  <a:schemeClr val="bg1"/>
                </a:solidFill>
              </a:defRPr>
            </a:lvl1pPr>
          </a:lstStyle>
          <a:p>
            <a:pPr lvl="0"/>
            <a:r>
              <a:rPr kumimoji="1" lang="en-US" altLang="ja-JP"/>
              <a:t>Slide title (Arial Bold, 54 point)</a:t>
            </a:r>
            <a:endParaRPr lang="en-US"/>
          </a:p>
        </p:txBody>
      </p:sp>
    </p:spTree>
    <p:extLst>
      <p:ext uri="{BB962C8B-B14F-4D97-AF65-F5344CB8AC3E}">
        <p14:creationId xmlns:p14="http://schemas.microsoft.com/office/powerpoint/2010/main" val="326604789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47A4ED-A65A-404D-9D79-087F227A9E2B}"/>
              </a:ext>
            </a:extLst>
          </p:cNvPr>
          <p:cNvSpPr/>
          <p:nvPr userDrawn="1"/>
        </p:nvSpPr>
        <p:spPr>
          <a:xfrm>
            <a:off x="0" y="0"/>
            <a:ext cx="12192000"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3" tIns="45706" rIns="91413" bIns="45706" numCol="1" spcCol="0" rtlCol="0" fromWordArt="0" anchor="ctr" anchorCtr="0" forceAA="0" compatLnSpc="1">
            <a:prstTxWarp prst="textNoShape">
              <a:avLst/>
            </a:prstTxWarp>
            <a:noAutofit/>
          </a:bodyPr>
          <a:lstStyle/>
          <a:p>
            <a:pPr algn="ctr"/>
            <a:endParaRPr lang="en-US" sz="1800"/>
          </a:p>
        </p:txBody>
      </p:sp>
      <p:sp>
        <p:nvSpPr>
          <p:cNvPr id="4" name="Text Placeholder 3">
            <a:extLst>
              <a:ext uri="{FF2B5EF4-FFF2-40B4-BE49-F238E27FC236}">
                <a16:creationId xmlns:a16="http://schemas.microsoft.com/office/drawing/2014/main" id="{08052570-A709-CD47-BBFF-FC7388BA4B8A}"/>
              </a:ext>
            </a:extLst>
          </p:cNvPr>
          <p:cNvSpPr>
            <a:spLocks noGrp="1"/>
          </p:cNvSpPr>
          <p:nvPr>
            <p:ph type="body" sz="quarter" idx="10" hasCustomPrompt="1"/>
          </p:nvPr>
        </p:nvSpPr>
        <p:spPr>
          <a:xfrm>
            <a:off x="2328865" y="3133538"/>
            <a:ext cx="7534275" cy="590931"/>
          </a:xfrm>
          <a:prstGeom prst="rect">
            <a:avLst/>
          </a:prstGeom>
        </p:spPr>
        <p:txBody>
          <a:bodyPr anchor="ctr">
            <a:spAutoFit/>
          </a:bodyPr>
          <a:lstStyle>
            <a:lvl1pPr marL="0" indent="0" algn="ctr">
              <a:buNone/>
              <a:defRPr sz="3600" b="1">
                <a:solidFill>
                  <a:schemeClr val="bg1"/>
                </a:solidFill>
              </a:defRPr>
            </a:lvl1pPr>
          </a:lstStyle>
          <a:p>
            <a:pPr lvl="0"/>
            <a:r>
              <a:rPr kumimoji="1" lang="en-US" altLang="ja-JP"/>
              <a:t>Slide title (Arial Bold, 54 point)</a:t>
            </a:r>
            <a:endParaRPr lang="en-US"/>
          </a:p>
        </p:txBody>
      </p:sp>
    </p:spTree>
    <p:extLst>
      <p:ext uri="{BB962C8B-B14F-4D97-AF65-F5344CB8AC3E}">
        <p14:creationId xmlns:p14="http://schemas.microsoft.com/office/powerpoint/2010/main" val="230981814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userDrawn="1">
  <p:cSld name="5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47A4ED-A65A-404D-9D79-087F227A9E2B}"/>
              </a:ext>
            </a:extLst>
          </p:cNvPr>
          <p:cNvSpPr/>
          <p:nvPr userDrawn="1"/>
        </p:nvSpPr>
        <p:spPr>
          <a:xfrm>
            <a:off x="0" y="0"/>
            <a:ext cx="12192000" cy="6858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3" tIns="45706" rIns="91413" bIns="45706" numCol="1" spcCol="0" rtlCol="0" fromWordArt="0" anchor="ctr" anchorCtr="0" forceAA="0" compatLnSpc="1">
            <a:prstTxWarp prst="textNoShape">
              <a:avLst/>
            </a:prstTxWarp>
            <a:noAutofit/>
          </a:bodyPr>
          <a:lstStyle/>
          <a:p>
            <a:pPr algn="ctr"/>
            <a:endParaRPr lang="en-US" sz="1800"/>
          </a:p>
        </p:txBody>
      </p:sp>
      <p:sp>
        <p:nvSpPr>
          <p:cNvPr id="4" name="Text Placeholder 3">
            <a:extLst>
              <a:ext uri="{FF2B5EF4-FFF2-40B4-BE49-F238E27FC236}">
                <a16:creationId xmlns:a16="http://schemas.microsoft.com/office/drawing/2014/main" id="{08052570-A709-CD47-BBFF-FC7388BA4B8A}"/>
              </a:ext>
            </a:extLst>
          </p:cNvPr>
          <p:cNvSpPr>
            <a:spLocks noGrp="1"/>
          </p:cNvSpPr>
          <p:nvPr>
            <p:ph type="body" sz="quarter" idx="10" hasCustomPrompt="1"/>
          </p:nvPr>
        </p:nvSpPr>
        <p:spPr>
          <a:xfrm>
            <a:off x="2328865" y="3133538"/>
            <a:ext cx="7534275" cy="590931"/>
          </a:xfrm>
          <a:prstGeom prst="rect">
            <a:avLst/>
          </a:prstGeom>
        </p:spPr>
        <p:txBody>
          <a:bodyPr anchor="ctr">
            <a:spAutoFit/>
          </a:bodyPr>
          <a:lstStyle>
            <a:lvl1pPr marL="0" indent="0" algn="ctr">
              <a:buNone/>
              <a:defRPr sz="3600" b="1">
                <a:solidFill>
                  <a:schemeClr val="bg1"/>
                </a:solidFill>
              </a:defRPr>
            </a:lvl1pPr>
          </a:lstStyle>
          <a:p>
            <a:pPr lvl="0"/>
            <a:r>
              <a:rPr kumimoji="1" lang="en-US" altLang="ja-JP"/>
              <a:t>Slide title (Arial Bold, 54 point)</a:t>
            </a:r>
            <a:endParaRPr lang="en-US"/>
          </a:p>
        </p:txBody>
      </p:sp>
    </p:spTree>
    <p:extLst>
      <p:ext uri="{BB962C8B-B14F-4D97-AF65-F5344CB8AC3E}">
        <p14:creationId xmlns:p14="http://schemas.microsoft.com/office/powerpoint/2010/main" val="797023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Wide image and text 3">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6794678-78FE-9345-AEA7-2B79CDDCBF97}"/>
              </a:ext>
            </a:extLst>
          </p:cNvPr>
          <p:cNvSpPr>
            <a:spLocks noGrp="1"/>
          </p:cNvSpPr>
          <p:nvPr>
            <p:ph sz="quarter" idx="14" hasCustomPrompt="1"/>
          </p:nvPr>
        </p:nvSpPr>
        <p:spPr>
          <a:xfrm>
            <a:off x="0" y="0"/>
            <a:ext cx="12192000" cy="4677497"/>
          </a:xfrm>
        </p:spPr>
        <p:txBody>
          <a:bodyPr/>
          <a:lstStyle>
            <a:lvl1pPr marL="0" indent="0">
              <a:buNone/>
              <a:defRPr/>
            </a:lvl1pPr>
          </a:lstStyle>
          <a:p>
            <a:pPr lvl="0"/>
            <a:r>
              <a:rPr lang="en-US" dirty="0"/>
              <a:t>Click to add picture, chart, etc.</a:t>
            </a:r>
          </a:p>
        </p:txBody>
      </p:sp>
      <p:sp>
        <p:nvSpPr>
          <p:cNvPr id="8" name="Title 1"/>
          <p:cNvSpPr>
            <a:spLocks noGrp="1"/>
          </p:cNvSpPr>
          <p:nvPr>
            <p:ph type="title" hasCustomPrompt="1"/>
          </p:nvPr>
        </p:nvSpPr>
        <p:spPr>
          <a:xfrm>
            <a:off x="935567" y="5115041"/>
            <a:ext cx="3816350" cy="1089529"/>
          </a:xfrm>
        </p:spPr>
        <p:txBody>
          <a:bodyPr anchor="ctr">
            <a:spAutoFit/>
          </a:bodyPr>
          <a:lstStyle>
            <a:lvl1pPr algn="r">
              <a:defRPr b="1"/>
            </a:lvl1pPr>
          </a:lstStyle>
          <a:p>
            <a:r>
              <a:rPr kumimoji="1" lang="en-US" altLang="ja-JP" dirty="0"/>
              <a:t>Slide title (Arial Bold, 54 point)</a:t>
            </a:r>
            <a:endParaRPr kumimoji="1" lang="ja-JP" altLang="en-US" dirty="0"/>
          </a:p>
        </p:txBody>
      </p:sp>
      <p:sp>
        <p:nvSpPr>
          <p:cNvPr id="10" name="Text Placeholder 5"/>
          <p:cNvSpPr>
            <a:spLocks noGrp="1"/>
          </p:cNvSpPr>
          <p:nvPr>
            <p:ph type="body" sz="quarter" idx="12" hasCustomPrompt="1"/>
          </p:nvPr>
        </p:nvSpPr>
        <p:spPr>
          <a:xfrm>
            <a:off x="5052646" y="5465937"/>
            <a:ext cx="5124287" cy="387735"/>
          </a:xfrm>
          <a:prstGeom prst="rect">
            <a:avLst/>
          </a:prstGeom>
        </p:spPr>
        <p:txBody>
          <a:bodyPr anchor="ctr">
            <a:spAutoFit/>
          </a:bodyPr>
          <a:lstStyle>
            <a:lvl1pPr marL="0" indent="0" algn="just">
              <a:spcBef>
                <a:spcPts val="0"/>
              </a:spcBef>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199609154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015069" y="937995"/>
            <a:ext cx="8161867" cy="590931"/>
          </a:xfrm>
        </p:spPr>
        <p:txBody>
          <a:bodyPr anchor="b">
            <a:spAutoFit/>
          </a:bodyPr>
          <a:lstStyle>
            <a:lvl1pPr algn="ctr">
              <a:defRPr/>
            </a:lvl1pPr>
          </a:lstStyle>
          <a:p>
            <a:r>
              <a:rPr kumimoji="1" lang="en-US" altLang="ja-JP"/>
              <a:t>Slide title (Arial Bold, 54 point)</a:t>
            </a:r>
            <a:endParaRPr kumimoji="1" lang="ja-JP" altLang="en-US"/>
          </a:p>
        </p:txBody>
      </p:sp>
      <p:sp>
        <p:nvSpPr>
          <p:cNvPr id="7" name="Picture Placeholder 6"/>
          <p:cNvSpPr>
            <a:spLocks noGrp="1"/>
          </p:cNvSpPr>
          <p:nvPr>
            <p:ph type="pic" sz="quarter" idx="13"/>
          </p:nvPr>
        </p:nvSpPr>
        <p:spPr>
          <a:xfrm>
            <a:off x="1412106" y="2083830"/>
            <a:ext cx="1852083" cy="1852369"/>
          </a:xfrm>
          <a:prstGeom prst="ellipse">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8" name="Text Placeholder 5"/>
          <p:cNvSpPr>
            <a:spLocks noGrp="1"/>
          </p:cNvSpPr>
          <p:nvPr>
            <p:ph type="body" sz="quarter" idx="12" hasCustomPrompt="1"/>
          </p:nvPr>
        </p:nvSpPr>
        <p:spPr>
          <a:xfrm>
            <a:off x="935569" y="5014741"/>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4" hasCustomPrompt="1"/>
          </p:nvPr>
        </p:nvSpPr>
        <p:spPr>
          <a:xfrm>
            <a:off x="935569" y="4152462"/>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Caption goes here</a:t>
            </a:r>
            <a:endParaRPr kumimoji="1" lang="ja-JP" altLang="en-US"/>
          </a:p>
        </p:txBody>
      </p:sp>
      <p:sp>
        <p:nvSpPr>
          <p:cNvPr id="10" name="Text Placeholder 5"/>
          <p:cNvSpPr>
            <a:spLocks noGrp="1"/>
          </p:cNvSpPr>
          <p:nvPr>
            <p:ph type="body" sz="quarter" idx="15" hasCustomPrompt="1"/>
          </p:nvPr>
        </p:nvSpPr>
        <p:spPr>
          <a:xfrm>
            <a:off x="2015069" y="1528923"/>
            <a:ext cx="8161867" cy="420564"/>
          </a:xfrm>
          <a:prstGeom prst="rect">
            <a:avLst/>
          </a:prstGeom>
        </p:spPr>
        <p:txBody>
          <a:bodyPr anchor="t">
            <a:spAutoFit/>
          </a:bodyPr>
          <a:lstStyle>
            <a:lvl1pPr marL="0" indent="0" algn="ctr">
              <a:lnSpc>
                <a:spcPct val="100000"/>
              </a:lnSpc>
              <a:spcBef>
                <a:spcPts val="0"/>
              </a:spcBef>
              <a:buFontTx/>
              <a:buNone/>
              <a:defRPr>
                <a:solidFill>
                  <a:schemeClr val="tx2"/>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11" name="Picture Placeholder 6"/>
          <p:cNvSpPr>
            <a:spLocks noGrp="1"/>
          </p:cNvSpPr>
          <p:nvPr>
            <p:ph type="pic" sz="quarter" idx="16"/>
          </p:nvPr>
        </p:nvSpPr>
        <p:spPr>
          <a:xfrm>
            <a:off x="5169960" y="2083830"/>
            <a:ext cx="1852083" cy="1852369"/>
          </a:xfrm>
          <a:prstGeom prst="ellipse">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2" name="Text Placeholder 5"/>
          <p:cNvSpPr>
            <a:spLocks noGrp="1"/>
          </p:cNvSpPr>
          <p:nvPr>
            <p:ph type="body" sz="quarter" idx="17" hasCustomPrompt="1"/>
          </p:nvPr>
        </p:nvSpPr>
        <p:spPr>
          <a:xfrm>
            <a:off x="4693422" y="5014741"/>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13" name="Text Placeholder 5"/>
          <p:cNvSpPr>
            <a:spLocks noGrp="1"/>
          </p:cNvSpPr>
          <p:nvPr>
            <p:ph type="body" sz="quarter" idx="18" hasCustomPrompt="1"/>
          </p:nvPr>
        </p:nvSpPr>
        <p:spPr>
          <a:xfrm>
            <a:off x="4693422" y="4152462"/>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Caption goes here</a:t>
            </a:r>
            <a:endParaRPr kumimoji="1" lang="ja-JP" altLang="en-US"/>
          </a:p>
        </p:txBody>
      </p:sp>
      <p:sp>
        <p:nvSpPr>
          <p:cNvPr id="14" name="Picture Placeholder 6"/>
          <p:cNvSpPr>
            <a:spLocks noGrp="1"/>
          </p:cNvSpPr>
          <p:nvPr>
            <p:ph type="pic" sz="quarter" idx="19"/>
          </p:nvPr>
        </p:nvSpPr>
        <p:spPr>
          <a:xfrm>
            <a:off x="8927813" y="2083830"/>
            <a:ext cx="1852083" cy="1852369"/>
          </a:xfrm>
          <a:prstGeom prst="ellipse">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5" name="Text Placeholder 5"/>
          <p:cNvSpPr>
            <a:spLocks noGrp="1"/>
          </p:cNvSpPr>
          <p:nvPr>
            <p:ph type="body" sz="quarter" idx="20" hasCustomPrompt="1"/>
          </p:nvPr>
        </p:nvSpPr>
        <p:spPr>
          <a:xfrm>
            <a:off x="8451275" y="5014741"/>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16" name="Text Placeholder 5"/>
          <p:cNvSpPr>
            <a:spLocks noGrp="1"/>
          </p:cNvSpPr>
          <p:nvPr>
            <p:ph type="body" sz="quarter" idx="21" hasCustomPrompt="1"/>
          </p:nvPr>
        </p:nvSpPr>
        <p:spPr>
          <a:xfrm>
            <a:off x="8451275" y="4152462"/>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Caption goes here</a:t>
            </a:r>
            <a:endParaRPr kumimoji="1" lang="ja-JP" altLang="en-US"/>
          </a:p>
        </p:txBody>
      </p:sp>
      <p:sp>
        <p:nvSpPr>
          <p:cNvPr id="17" name="Text Placeholder 5"/>
          <p:cNvSpPr>
            <a:spLocks noGrp="1"/>
          </p:cNvSpPr>
          <p:nvPr>
            <p:ph type="body" sz="quarter" idx="22" hasCustomPrompt="1"/>
          </p:nvPr>
        </p:nvSpPr>
        <p:spPr>
          <a:xfrm>
            <a:off x="935569" y="4617099"/>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Text goes here</a:t>
            </a:r>
            <a:endParaRPr kumimoji="1" lang="ja-JP" altLang="en-US"/>
          </a:p>
        </p:txBody>
      </p:sp>
      <p:sp>
        <p:nvSpPr>
          <p:cNvPr id="18" name="Text Placeholder 5"/>
          <p:cNvSpPr>
            <a:spLocks noGrp="1"/>
          </p:cNvSpPr>
          <p:nvPr>
            <p:ph type="body" sz="quarter" idx="23" hasCustomPrompt="1"/>
          </p:nvPr>
        </p:nvSpPr>
        <p:spPr>
          <a:xfrm>
            <a:off x="4693422" y="4617099"/>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Text goes here</a:t>
            </a:r>
            <a:endParaRPr kumimoji="1" lang="ja-JP" altLang="en-US"/>
          </a:p>
        </p:txBody>
      </p:sp>
      <p:sp>
        <p:nvSpPr>
          <p:cNvPr id="19" name="Text Placeholder 5"/>
          <p:cNvSpPr>
            <a:spLocks noGrp="1"/>
          </p:cNvSpPr>
          <p:nvPr>
            <p:ph type="body" sz="quarter" idx="24" hasCustomPrompt="1"/>
          </p:nvPr>
        </p:nvSpPr>
        <p:spPr>
          <a:xfrm>
            <a:off x="8451275" y="4617099"/>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Text goes here</a:t>
            </a:r>
            <a:endParaRPr kumimoji="1" lang="ja-JP" altLang="en-US"/>
          </a:p>
        </p:txBody>
      </p:sp>
    </p:spTree>
    <p:extLst>
      <p:ext uri="{BB962C8B-B14F-4D97-AF65-F5344CB8AC3E}">
        <p14:creationId xmlns:p14="http://schemas.microsoft.com/office/powerpoint/2010/main" val="138043105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23" name="Picture Placeholder 6"/>
          <p:cNvSpPr>
            <a:spLocks noGrp="1"/>
          </p:cNvSpPr>
          <p:nvPr>
            <p:ph type="pic" sz="quarter" idx="16"/>
          </p:nvPr>
        </p:nvSpPr>
        <p:spPr>
          <a:xfrm>
            <a:off x="5169960" y="1496549"/>
            <a:ext cx="1852083" cy="1852369"/>
          </a:xfrm>
          <a:prstGeom prst="ellipse">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4" name="Text Placeholder 5"/>
          <p:cNvSpPr>
            <a:spLocks noGrp="1"/>
          </p:cNvSpPr>
          <p:nvPr>
            <p:ph type="body" sz="quarter" idx="17" hasCustomPrompt="1"/>
          </p:nvPr>
        </p:nvSpPr>
        <p:spPr>
          <a:xfrm>
            <a:off x="4693422" y="4412590"/>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25" name="Text Placeholder 5"/>
          <p:cNvSpPr>
            <a:spLocks noGrp="1"/>
          </p:cNvSpPr>
          <p:nvPr>
            <p:ph type="body" sz="quarter" idx="18" hasCustomPrompt="1"/>
          </p:nvPr>
        </p:nvSpPr>
        <p:spPr>
          <a:xfrm>
            <a:off x="4693422" y="3565182"/>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Caption goes here</a:t>
            </a:r>
            <a:endParaRPr kumimoji="1" lang="ja-JP" altLang="en-US"/>
          </a:p>
        </p:txBody>
      </p:sp>
      <p:sp>
        <p:nvSpPr>
          <p:cNvPr id="26" name="Picture Placeholder 6"/>
          <p:cNvSpPr>
            <a:spLocks noGrp="1"/>
          </p:cNvSpPr>
          <p:nvPr>
            <p:ph type="pic" sz="quarter" idx="19"/>
          </p:nvPr>
        </p:nvSpPr>
        <p:spPr>
          <a:xfrm>
            <a:off x="8927813" y="1496549"/>
            <a:ext cx="1852083" cy="1852369"/>
          </a:xfrm>
          <a:prstGeom prst="ellipse">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7" name="Text Placeholder 5"/>
          <p:cNvSpPr>
            <a:spLocks noGrp="1"/>
          </p:cNvSpPr>
          <p:nvPr>
            <p:ph type="body" sz="quarter" idx="20" hasCustomPrompt="1"/>
          </p:nvPr>
        </p:nvSpPr>
        <p:spPr>
          <a:xfrm>
            <a:off x="8451275" y="4412590"/>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28" name="Text Placeholder 5"/>
          <p:cNvSpPr>
            <a:spLocks noGrp="1"/>
          </p:cNvSpPr>
          <p:nvPr>
            <p:ph type="body" sz="quarter" idx="21" hasCustomPrompt="1"/>
          </p:nvPr>
        </p:nvSpPr>
        <p:spPr>
          <a:xfrm>
            <a:off x="8451275" y="3565182"/>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Caption goes here</a:t>
            </a:r>
            <a:endParaRPr kumimoji="1" lang="ja-JP" altLang="en-US"/>
          </a:p>
        </p:txBody>
      </p:sp>
      <p:sp>
        <p:nvSpPr>
          <p:cNvPr id="29" name="Text Placeholder 5"/>
          <p:cNvSpPr>
            <a:spLocks noGrp="1"/>
          </p:cNvSpPr>
          <p:nvPr>
            <p:ph type="body" sz="quarter" idx="23" hasCustomPrompt="1"/>
          </p:nvPr>
        </p:nvSpPr>
        <p:spPr>
          <a:xfrm>
            <a:off x="4693422" y="4029817"/>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Text goes here</a:t>
            </a:r>
            <a:endParaRPr kumimoji="1" lang="ja-JP" altLang="en-US"/>
          </a:p>
        </p:txBody>
      </p:sp>
      <p:sp>
        <p:nvSpPr>
          <p:cNvPr id="30" name="Text Placeholder 5"/>
          <p:cNvSpPr>
            <a:spLocks noGrp="1"/>
          </p:cNvSpPr>
          <p:nvPr>
            <p:ph type="body" sz="quarter" idx="24" hasCustomPrompt="1"/>
          </p:nvPr>
        </p:nvSpPr>
        <p:spPr>
          <a:xfrm>
            <a:off x="8451275" y="4029817"/>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Text goes here</a:t>
            </a:r>
            <a:endParaRPr kumimoji="1" lang="ja-JP" altLang="en-US"/>
          </a:p>
        </p:txBody>
      </p:sp>
      <p:sp>
        <p:nvSpPr>
          <p:cNvPr id="31" name="Title 1"/>
          <p:cNvSpPr>
            <a:spLocks noGrp="1"/>
          </p:cNvSpPr>
          <p:nvPr>
            <p:ph type="title" hasCustomPrompt="1"/>
          </p:nvPr>
        </p:nvSpPr>
        <p:spPr>
          <a:xfrm>
            <a:off x="935570" y="1805061"/>
            <a:ext cx="3012319" cy="1618905"/>
          </a:xfrm>
        </p:spPr>
        <p:txBody>
          <a:bodyPr anchor="b">
            <a:spAutoFit/>
          </a:bodyPr>
          <a:lstStyle>
            <a:lvl1pPr algn="l">
              <a:defRPr/>
            </a:lvl1pPr>
          </a:lstStyle>
          <a:p>
            <a:r>
              <a:rPr kumimoji="1" lang="en-US" altLang="ja-JP"/>
              <a:t>Slide title (Arial Bold, 54 point)</a:t>
            </a:r>
            <a:endParaRPr kumimoji="1" lang="ja-JP" altLang="en-US"/>
          </a:p>
        </p:txBody>
      </p:sp>
      <p:sp>
        <p:nvSpPr>
          <p:cNvPr id="32" name="Text Placeholder 5"/>
          <p:cNvSpPr>
            <a:spLocks noGrp="1"/>
          </p:cNvSpPr>
          <p:nvPr>
            <p:ph type="body" sz="quarter" idx="25" hasCustomPrompt="1"/>
          </p:nvPr>
        </p:nvSpPr>
        <p:spPr>
          <a:xfrm>
            <a:off x="935567" y="3577282"/>
            <a:ext cx="3012320" cy="683136"/>
          </a:xfrm>
          <a:prstGeom prst="rect">
            <a:avLst/>
          </a:prstGeom>
        </p:spPr>
        <p:txBody>
          <a:bodyPr anchor="t">
            <a:spAutoFit/>
          </a:bodyPr>
          <a:lstStyle>
            <a:lvl1pPr marL="0" indent="0" algn="l">
              <a:spcBef>
                <a:spcPts val="0"/>
              </a:spcBef>
              <a:buFontTx/>
              <a:buNone/>
              <a:defRPr>
                <a:solidFill>
                  <a:schemeClr val="tx2"/>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80553977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1_2 images">
    <p:spTree>
      <p:nvGrpSpPr>
        <p:cNvPr id="1" name=""/>
        <p:cNvGrpSpPr/>
        <p:nvPr/>
      </p:nvGrpSpPr>
      <p:grpSpPr>
        <a:xfrm>
          <a:off x="0" y="0"/>
          <a:ext cx="0" cy="0"/>
          <a:chOff x="0" y="0"/>
          <a:chExt cx="0" cy="0"/>
        </a:xfrm>
      </p:grpSpPr>
      <p:sp>
        <p:nvSpPr>
          <p:cNvPr id="23" name="Picture Placeholder 6"/>
          <p:cNvSpPr>
            <a:spLocks noGrp="1"/>
          </p:cNvSpPr>
          <p:nvPr>
            <p:ph type="pic" sz="quarter" idx="16"/>
          </p:nvPr>
        </p:nvSpPr>
        <p:spPr>
          <a:xfrm>
            <a:off x="7086990" y="1643798"/>
            <a:ext cx="1852083" cy="1852369"/>
          </a:xfrm>
          <a:prstGeom prst="ellipse">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4" name="Text Placeholder 5"/>
          <p:cNvSpPr>
            <a:spLocks noGrp="1"/>
          </p:cNvSpPr>
          <p:nvPr>
            <p:ph type="body" sz="quarter" idx="17" hasCustomPrompt="1"/>
          </p:nvPr>
        </p:nvSpPr>
        <p:spPr>
          <a:xfrm>
            <a:off x="6610454" y="4559841"/>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25" name="Text Placeholder 5"/>
          <p:cNvSpPr>
            <a:spLocks noGrp="1"/>
          </p:cNvSpPr>
          <p:nvPr>
            <p:ph type="body" sz="quarter" idx="18" hasCustomPrompt="1"/>
          </p:nvPr>
        </p:nvSpPr>
        <p:spPr>
          <a:xfrm>
            <a:off x="6610454" y="3712431"/>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Caption goes here</a:t>
            </a:r>
            <a:endParaRPr kumimoji="1" lang="ja-JP" altLang="en-US"/>
          </a:p>
        </p:txBody>
      </p:sp>
      <p:sp>
        <p:nvSpPr>
          <p:cNvPr id="29" name="Text Placeholder 5"/>
          <p:cNvSpPr>
            <a:spLocks noGrp="1"/>
          </p:cNvSpPr>
          <p:nvPr>
            <p:ph type="body" sz="quarter" idx="23" hasCustomPrompt="1"/>
          </p:nvPr>
        </p:nvSpPr>
        <p:spPr>
          <a:xfrm>
            <a:off x="6610454" y="4177066"/>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Text goes here</a:t>
            </a:r>
            <a:endParaRPr kumimoji="1" lang="ja-JP" altLang="en-US"/>
          </a:p>
        </p:txBody>
      </p:sp>
      <p:sp>
        <p:nvSpPr>
          <p:cNvPr id="31" name="Title 1"/>
          <p:cNvSpPr>
            <a:spLocks noGrp="1"/>
          </p:cNvSpPr>
          <p:nvPr>
            <p:ph type="title" hasCustomPrompt="1"/>
          </p:nvPr>
        </p:nvSpPr>
        <p:spPr>
          <a:xfrm>
            <a:off x="935570" y="1805061"/>
            <a:ext cx="3012319" cy="1618905"/>
          </a:xfrm>
        </p:spPr>
        <p:txBody>
          <a:bodyPr anchor="b">
            <a:spAutoFit/>
          </a:bodyPr>
          <a:lstStyle>
            <a:lvl1pPr algn="l">
              <a:defRPr/>
            </a:lvl1pPr>
          </a:lstStyle>
          <a:p>
            <a:r>
              <a:rPr kumimoji="1" lang="en-US" altLang="ja-JP"/>
              <a:t>Slide title (Arial Bold, 54 point)</a:t>
            </a:r>
            <a:endParaRPr kumimoji="1" lang="ja-JP" altLang="en-US"/>
          </a:p>
        </p:txBody>
      </p:sp>
      <p:sp>
        <p:nvSpPr>
          <p:cNvPr id="32" name="Text Placeholder 5"/>
          <p:cNvSpPr>
            <a:spLocks noGrp="1"/>
          </p:cNvSpPr>
          <p:nvPr>
            <p:ph type="body" sz="quarter" idx="25" hasCustomPrompt="1"/>
          </p:nvPr>
        </p:nvSpPr>
        <p:spPr>
          <a:xfrm>
            <a:off x="935567" y="3577282"/>
            <a:ext cx="3012320" cy="683136"/>
          </a:xfrm>
          <a:prstGeom prst="rect">
            <a:avLst/>
          </a:prstGeom>
        </p:spPr>
        <p:txBody>
          <a:bodyPr anchor="t">
            <a:spAutoFit/>
          </a:bodyPr>
          <a:lstStyle>
            <a:lvl1pPr marL="0" indent="0" algn="l">
              <a:spcBef>
                <a:spcPts val="0"/>
              </a:spcBef>
              <a:buFontTx/>
              <a:buNone/>
              <a:defRPr>
                <a:solidFill>
                  <a:schemeClr val="tx2"/>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38068920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935570" y="1805061"/>
            <a:ext cx="3012319" cy="1618905"/>
          </a:xfrm>
        </p:spPr>
        <p:txBody>
          <a:bodyPr anchor="b">
            <a:spAutoFit/>
          </a:bodyPr>
          <a:lstStyle>
            <a:lvl1pPr algn="l">
              <a:defRPr/>
            </a:lvl1pPr>
          </a:lstStyle>
          <a:p>
            <a:r>
              <a:rPr kumimoji="1" lang="en-US" altLang="ja-JP"/>
              <a:t>Slide title (Arial Bold, 54 point)</a:t>
            </a:r>
            <a:endParaRPr kumimoji="1" lang="ja-JP" altLang="en-US"/>
          </a:p>
        </p:txBody>
      </p:sp>
      <p:sp>
        <p:nvSpPr>
          <p:cNvPr id="14" name="Text Placeholder 5"/>
          <p:cNvSpPr>
            <a:spLocks noGrp="1"/>
          </p:cNvSpPr>
          <p:nvPr>
            <p:ph type="body" sz="quarter" idx="25" hasCustomPrompt="1"/>
          </p:nvPr>
        </p:nvSpPr>
        <p:spPr>
          <a:xfrm>
            <a:off x="935567" y="3577282"/>
            <a:ext cx="3012320" cy="683136"/>
          </a:xfrm>
          <a:prstGeom prst="rect">
            <a:avLst/>
          </a:prstGeom>
        </p:spPr>
        <p:txBody>
          <a:bodyPr anchor="t">
            <a:spAutoFit/>
          </a:bodyPr>
          <a:lstStyle>
            <a:lvl1pPr marL="0" indent="0" algn="l">
              <a:spcBef>
                <a:spcPts val="0"/>
              </a:spcBef>
              <a:buFontTx/>
              <a:buNone/>
              <a:defRPr>
                <a:solidFill>
                  <a:schemeClr val="tx2"/>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15" name="Picture Placeholder 6"/>
          <p:cNvSpPr>
            <a:spLocks noGrp="1"/>
          </p:cNvSpPr>
          <p:nvPr>
            <p:ph type="pic" sz="quarter" idx="13"/>
          </p:nvPr>
        </p:nvSpPr>
        <p:spPr>
          <a:xfrm>
            <a:off x="5320258" y="643823"/>
            <a:ext cx="1551489" cy="1551729"/>
          </a:xfrm>
          <a:prstGeom prst="ellipse">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6" name="Text Placeholder 5"/>
          <p:cNvSpPr>
            <a:spLocks noGrp="1"/>
          </p:cNvSpPr>
          <p:nvPr>
            <p:ph type="body" sz="quarter" idx="12" hasCustomPrompt="1"/>
          </p:nvPr>
        </p:nvSpPr>
        <p:spPr>
          <a:xfrm>
            <a:off x="4997580" y="2896515"/>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Text goes here</a:t>
            </a:r>
            <a:endParaRPr kumimoji="1" lang="ja-JP" altLang="en-US"/>
          </a:p>
        </p:txBody>
      </p:sp>
      <p:sp>
        <p:nvSpPr>
          <p:cNvPr id="17" name="Text Placeholder 5"/>
          <p:cNvSpPr>
            <a:spLocks noGrp="1"/>
          </p:cNvSpPr>
          <p:nvPr>
            <p:ph type="body" sz="quarter" idx="14" hasCustomPrompt="1"/>
          </p:nvPr>
        </p:nvSpPr>
        <p:spPr>
          <a:xfrm>
            <a:off x="4997580" y="2457378"/>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Caption goes here</a:t>
            </a:r>
            <a:endParaRPr kumimoji="1" lang="ja-JP" altLang="en-US"/>
          </a:p>
        </p:txBody>
      </p:sp>
      <p:sp>
        <p:nvSpPr>
          <p:cNvPr id="18" name="Picture Placeholder 6"/>
          <p:cNvSpPr>
            <a:spLocks noGrp="1"/>
          </p:cNvSpPr>
          <p:nvPr>
            <p:ph type="pic" sz="quarter" idx="15"/>
          </p:nvPr>
        </p:nvSpPr>
        <p:spPr>
          <a:xfrm>
            <a:off x="8302770" y="643823"/>
            <a:ext cx="1551489" cy="1551729"/>
          </a:xfrm>
          <a:prstGeom prst="ellipse">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9" name="Text Placeholder 5"/>
          <p:cNvSpPr>
            <a:spLocks noGrp="1"/>
          </p:cNvSpPr>
          <p:nvPr>
            <p:ph type="body" sz="quarter" idx="16" hasCustomPrompt="1"/>
          </p:nvPr>
        </p:nvSpPr>
        <p:spPr>
          <a:xfrm>
            <a:off x="7980093" y="2896515"/>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Text goes here</a:t>
            </a:r>
            <a:endParaRPr kumimoji="1" lang="ja-JP" altLang="en-US"/>
          </a:p>
        </p:txBody>
      </p:sp>
      <p:sp>
        <p:nvSpPr>
          <p:cNvPr id="20" name="Text Placeholder 5"/>
          <p:cNvSpPr>
            <a:spLocks noGrp="1"/>
          </p:cNvSpPr>
          <p:nvPr>
            <p:ph type="body" sz="quarter" idx="17" hasCustomPrompt="1"/>
          </p:nvPr>
        </p:nvSpPr>
        <p:spPr>
          <a:xfrm>
            <a:off x="7980093" y="2457378"/>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Caption goes here</a:t>
            </a:r>
            <a:endParaRPr kumimoji="1" lang="ja-JP" altLang="en-US"/>
          </a:p>
        </p:txBody>
      </p:sp>
      <p:sp>
        <p:nvSpPr>
          <p:cNvPr id="21" name="Picture Placeholder 6"/>
          <p:cNvSpPr>
            <a:spLocks noGrp="1"/>
          </p:cNvSpPr>
          <p:nvPr>
            <p:ph type="pic" sz="quarter" idx="21"/>
          </p:nvPr>
        </p:nvSpPr>
        <p:spPr>
          <a:xfrm>
            <a:off x="5320258" y="3599114"/>
            <a:ext cx="1551489" cy="1551729"/>
          </a:xfrm>
          <a:prstGeom prst="ellipse">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2" name="Text Placeholder 5"/>
          <p:cNvSpPr>
            <a:spLocks noGrp="1"/>
          </p:cNvSpPr>
          <p:nvPr>
            <p:ph type="body" sz="quarter" idx="22" hasCustomPrompt="1"/>
          </p:nvPr>
        </p:nvSpPr>
        <p:spPr>
          <a:xfrm>
            <a:off x="4997580" y="5851807"/>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Text goes here</a:t>
            </a:r>
            <a:endParaRPr kumimoji="1" lang="ja-JP" altLang="en-US"/>
          </a:p>
        </p:txBody>
      </p:sp>
      <p:sp>
        <p:nvSpPr>
          <p:cNvPr id="23" name="Text Placeholder 5"/>
          <p:cNvSpPr>
            <a:spLocks noGrp="1"/>
          </p:cNvSpPr>
          <p:nvPr>
            <p:ph type="body" sz="quarter" idx="23" hasCustomPrompt="1"/>
          </p:nvPr>
        </p:nvSpPr>
        <p:spPr>
          <a:xfrm>
            <a:off x="4997580" y="5412670"/>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Caption goes here</a:t>
            </a:r>
            <a:endParaRPr kumimoji="1" lang="ja-JP" altLang="en-US"/>
          </a:p>
        </p:txBody>
      </p:sp>
      <p:sp>
        <p:nvSpPr>
          <p:cNvPr id="24" name="Picture Placeholder 6"/>
          <p:cNvSpPr>
            <a:spLocks noGrp="1"/>
          </p:cNvSpPr>
          <p:nvPr>
            <p:ph type="pic" sz="quarter" idx="24"/>
          </p:nvPr>
        </p:nvSpPr>
        <p:spPr>
          <a:xfrm>
            <a:off x="8302770" y="3599114"/>
            <a:ext cx="1551489" cy="1551729"/>
          </a:xfrm>
          <a:prstGeom prst="ellipse">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5" name="Text Placeholder 5"/>
          <p:cNvSpPr>
            <a:spLocks noGrp="1"/>
          </p:cNvSpPr>
          <p:nvPr>
            <p:ph type="body" sz="quarter" idx="26" hasCustomPrompt="1"/>
          </p:nvPr>
        </p:nvSpPr>
        <p:spPr>
          <a:xfrm>
            <a:off x="7980093" y="5851807"/>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Text goes here</a:t>
            </a:r>
            <a:endParaRPr kumimoji="1" lang="ja-JP" altLang="en-US"/>
          </a:p>
        </p:txBody>
      </p:sp>
      <p:sp>
        <p:nvSpPr>
          <p:cNvPr id="26" name="Text Placeholder 5"/>
          <p:cNvSpPr>
            <a:spLocks noGrp="1"/>
          </p:cNvSpPr>
          <p:nvPr>
            <p:ph type="body" sz="quarter" idx="27" hasCustomPrompt="1"/>
          </p:nvPr>
        </p:nvSpPr>
        <p:spPr>
          <a:xfrm>
            <a:off x="7980093" y="5412670"/>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Caption goes here</a:t>
            </a:r>
            <a:endParaRPr kumimoji="1" lang="ja-JP" altLang="en-US"/>
          </a:p>
        </p:txBody>
      </p:sp>
    </p:spTree>
    <p:extLst>
      <p:ext uri="{BB962C8B-B14F-4D97-AF65-F5344CB8AC3E}">
        <p14:creationId xmlns:p14="http://schemas.microsoft.com/office/powerpoint/2010/main" val="30877269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8" name="Picture Placeholder 6"/>
          <p:cNvSpPr>
            <a:spLocks noGrp="1"/>
          </p:cNvSpPr>
          <p:nvPr>
            <p:ph type="pic" sz="quarter" idx="13"/>
          </p:nvPr>
        </p:nvSpPr>
        <p:spPr>
          <a:xfrm>
            <a:off x="4544514" y="614085"/>
            <a:ext cx="1551489" cy="1551729"/>
          </a:xfrm>
          <a:prstGeom prst="ellipse">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9" name="Text Placeholder 5"/>
          <p:cNvSpPr>
            <a:spLocks noGrp="1"/>
          </p:cNvSpPr>
          <p:nvPr>
            <p:ph type="body" sz="quarter" idx="12" hasCustomPrompt="1"/>
          </p:nvPr>
        </p:nvSpPr>
        <p:spPr>
          <a:xfrm>
            <a:off x="4221835" y="2866779"/>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Text goes here</a:t>
            </a:r>
            <a:endParaRPr kumimoji="1" lang="ja-JP" altLang="en-US"/>
          </a:p>
        </p:txBody>
      </p:sp>
      <p:sp>
        <p:nvSpPr>
          <p:cNvPr id="20" name="Text Placeholder 5"/>
          <p:cNvSpPr>
            <a:spLocks noGrp="1"/>
          </p:cNvSpPr>
          <p:nvPr>
            <p:ph type="body" sz="quarter" idx="14" hasCustomPrompt="1"/>
          </p:nvPr>
        </p:nvSpPr>
        <p:spPr>
          <a:xfrm>
            <a:off x="4221835" y="2427641"/>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Caption goes here</a:t>
            </a:r>
            <a:endParaRPr kumimoji="1" lang="ja-JP" altLang="en-US"/>
          </a:p>
        </p:txBody>
      </p:sp>
      <p:sp>
        <p:nvSpPr>
          <p:cNvPr id="21" name="Picture Placeholder 6"/>
          <p:cNvSpPr>
            <a:spLocks noGrp="1"/>
          </p:cNvSpPr>
          <p:nvPr>
            <p:ph type="pic" sz="quarter" idx="15"/>
          </p:nvPr>
        </p:nvSpPr>
        <p:spPr>
          <a:xfrm>
            <a:off x="6963393" y="614085"/>
            <a:ext cx="1551489" cy="1551729"/>
          </a:xfrm>
          <a:prstGeom prst="ellipse">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2" name="Text Placeholder 5"/>
          <p:cNvSpPr>
            <a:spLocks noGrp="1"/>
          </p:cNvSpPr>
          <p:nvPr>
            <p:ph type="body" sz="quarter" idx="16" hasCustomPrompt="1"/>
          </p:nvPr>
        </p:nvSpPr>
        <p:spPr>
          <a:xfrm>
            <a:off x="6640715" y="2866779"/>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Text goes here</a:t>
            </a:r>
            <a:endParaRPr kumimoji="1" lang="ja-JP" altLang="en-US"/>
          </a:p>
        </p:txBody>
      </p:sp>
      <p:sp>
        <p:nvSpPr>
          <p:cNvPr id="23" name="Text Placeholder 5"/>
          <p:cNvSpPr>
            <a:spLocks noGrp="1"/>
          </p:cNvSpPr>
          <p:nvPr>
            <p:ph type="body" sz="quarter" idx="17" hasCustomPrompt="1"/>
          </p:nvPr>
        </p:nvSpPr>
        <p:spPr>
          <a:xfrm>
            <a:off x="6640715" y="2427641"/>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Caption goes here</a:t>
            </a:r>
            <a:endParaRPr kumimoji="1" lang="ja-JP" altLang="en-US"/>
          </a:p>
        </p:txBody>
      </p:sp>
      <p:sp>
        <p:nvSpPr>
          <p:cNvPr id="24" name="Picture Placeholder 6"/>
          <p:cNvSpPr>
            <a:spLocks noGrp="1"/>
          </p:cNvSpPr>
          <p:nvPr>
            <p:ph type="pic" sz="quarter" idx="18"/>
          </p:nvPr>
        </p:nvSpPr>
        <p:spPr>
          <a:xfrm>
            <a:off x="9382271" y="614085"/>
            <a:ext cx="1551489" cy="1551729"/>
          </a:xfrm>
          <a:prstGeom prst="ellipse">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5" name="Text Placeholder 5"/>
          <p:cNvSpPr>
            <a:spLocks noGrp="1"/>
          </p:cNvSpPr>
          <p:nvPr>
            <p:ph type="body" sz="quarter" idx="19" hasCustomPrompt="1"/>
          </p:nvPr>
        </p:nvSpPr>
        <p:spPr>
          <a:xfrm>
            <a:off x="9059593" y="2866779"/>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Text goes here</a:t>
            </a:r>
            <a:endParaRPr kumimoji="1" lang="ja-JP" altLang="en-US"/>
          </a:p>
        </p:txBody>
      </p:sp>
      <p:sp>
        <p:nvSpPr>
          <p:cNvPr id="26" name="Text Placeholder 5"/>
          <p:cNvSpPr>
            <a:spLocks noGrp="1"/>
          </p:cNvSpPr>
          <p:nvPr>
            <p:ph type="body" sz="quarter" idx="20" hasCustomPrompt="1"/>
          </p:nvPr>
        </p:nvSpPr>
        <p:spPr>
          <a:xfrm>
            <a:off x="9059593" y="2427641"/>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Caption goes here</a:t>
            </a:r>
            <a:endParaRPr kumimoji="1" lang="ja-JP" altLang="en-US"/>
          </a:p>
        </p:txBody>
      </p:sp>
      <p:sp>
        <p:nvSpPr>
          <p:cNvPr id="27" name="Picture Placeholder 6"/>
          <p:cNvSpPr>
            <a:spLocks noGrp="1"/>
          </p:cNvSpPr>
          <p:nvPr>
            <p:ph type="pic" sz="quarter" idx="21"/>
          </p:nvPr>
        </p:nvSpPr>
        <p:spPr>
          <a:xfrm>
            <a:off x="4544514" y="3569377"/>
            <a:ext cx="1551489" cy="1551729"/>
          </a:xfrm>
          <a:prstGeom prst="ellipse">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8" name="Text Placeholder 5"/>
          <p:cNvSpPr>
            <a:spLocks noGrp="1"/>
          </p:cNvSpPr>
          <p:nvPr>
            <p:ph type="body" sz="quarter" idx="22" hasCustomPrompt="1"/>
          </p:nvPr>
        </p:nvSpPr>
        <p:spPr>
          <a:xfrm>
            <a:off x="4221835" y="5807200"/>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Text goes here</a:t>
            </a:r>
            <a:endParaRPr kumimoji="1" lang="ja-JP" altLang="en-US"/>
          </a:p>
        </p:txBody>
      </p:sp>
      <p:sp>
        <p:nvSpPr>
          <p:cNvPr id="29" name="Text Placeholder 5"/>
          <p:cNvSpPr>
            <a:spLocks noGrp="1"/>
          </p:cNvSpPr>
          <p:nvPr>
            <p:ph type="body" sz="quarter" idx="23" hasCustomPrompt="1"/>
          </p:nvPr>
        </p:nvSpPr>
        <p:spPr>
          <a:xfrm>
            <a:off x="4221835" y="5368063"/>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Caption goes here</a:t>
            </a:r>
            <a:endParaRPr kumimoji="1" lang="ja-JP" altLang="en-US"/>
          </a:p>
        </p:txBody>
      </p:sp>
      <p:sp>
        <p:nvSpPr>
          <p:cNvPr id="30" name="Picture Placeholder 6"/>
          <p:cNvSpPr>
            <a:spLocks noGrp="1"/>
          </p:cNvSpPr>
          <p:nvPr>
            <p:ph type="pic" sz="quarter" idx="24"/>
          </p:nvPr>
        </p:nvSpPr>
        <p:spPr>
          <a:xfrm>
            <a:off x="6963393" y="3569377"/>
            <a:ext cx="1551489" cy="1551729"/>
          </a:xfrm>
          <a:prstGeom prst="ellipse">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31" name="Text Placeholder 5"/>
          <p:cNvSpPr>
            <a:spLocks noGrp="1"/>
          </p:cNvSpPr>
          <p:nvPr>
            <p:ph type="body" sz="quarter" idx="25" hasCustomPrompt="1"/>
          </p:nvPr>
        </p:nvSpPr>
        <p:spPr>
          <a:xfrm>
            <a:off x="6640715" y="5807200"/>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Text goes here</a:t>
            </a:r>
            <a:endParaRPr kumimoji="1" lang="ja-JP" altLang="en-US"/>
          </a:p>
        </p:txBody>
      </p:sp>
      <p:sp>
        <p:nvSpPr>
          <p:cNvPr id="32" name="Text Placeholder 5"/>
          <p:cNvSpPr>
            <a:spLocks noGrp="1"/>
          </p:cNvSpPr>
          <p:nvPr>
            <p:ph type="body" sz="quarter" idx="26" hasCustomPrompt="1"/>
          </p:nvPr>
        </p:nvSpPr>
        <p:spPr>
          <a:xfrm>
            <a:off x="6640715" y="5368063"/>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Caption goes here</a:t>
            </a:r>
            <a:endParaRPr kumimoji="1" lang="ja-JP" altLang="en-US"/>
          </a:p>
        </p:txBody>
      </p:sp>
      <p:sp>
        <p:nvSpPr>
          <p:cNvPr id="33" name="Picture Placeholder 6"/>
          <p:cNvSpPr>
            <a:spLocks noGrp="1"/>
          </p:cNvSpPr>
          <p:nvPr>
            <p:ph type="pic" sz="quarter" idx="27"/>
          </p:nvPr>
        </p:nvSpPr>
        <p:spPr>
          <a:xfrm>
            <a:off x="9382271" y="3569377"/>
            <a:ext cx="1551489" cy="1551729"/>
          </a:xfrm>
          <a:prstGeom prst="ellipse">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34" name="Text Placeholder 5"/>
          <p:cNvSpPr>
            <a:spLocks noGrp="1"/>
          </p:cNvSpPr>
          <p:nvPr>
            <p:ph type="body" sz="quarter" idx="28" hasCustomPrompt="1"/>
          </p:nvPr>
        </p:nvSpPr>
        <p:spPr>
          <a:xfrm>
            <a:off x="9059593" y="5807200"/>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Text goes here</a:t>
            </a:r>
            <a:endParaRPr kumimoji="1" lang="ja-JP" altLang="en-US"/>
          </a:p>
        </p:txBody>
      </p:sp>
      <p:sp>
        <p:nvSpPr>
          <p:cNvPr id="35" name="Text Placeholder 5"/>
          <p:cNvSpPr>
            <a:spLocks noGrp="1"/>
          </p:cNvSpPr>
          <p:nvPr>
            <p:ph type="body" sz="quarter" idx="29" hasCustomPrompt="1"/>
          </p:nvPr>
        </p:nvSpPr>
        <p:spPr>
          <a:xfrm>
            <a:off x="9059593" y="5368063"/>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Caption goes here</a:t>
            </a:r>
            <a:endParaRPr kumimoji="1" lang="ja-JP" altLang="en-US"/>
          </a:p>
        </p:txBody>
      </p:sp>
      <p:sp>
        <p:nvSpPr>
          <p:cNvPr id="36" name="Title 1"/>
          <p:cNvSpPr>
            <a:spLocks noGrp="1"/>
          </p:cNvSpPr>
          <p:nvPr>
            <p:ph type="title" hasCustomPrompt="1"/>
          </p:nvPr>
        </p:nvSpPr>
        <p:spPr>
          <a:xfrm>
            <a:off x="935570" y="1805061"/>
            <a:ext cx="3012319" cy="1618905"/>
          </a:xfrm>
        </p:spPr>
        <p:txBody>
          <a:bodyPr anchor="b">
            <a:spAutoFit/>
          </a:bodyPr>
          <a:lstStyle>
            <a:lvl1pPr algn="l">
              <a:defRPr/>
            </a:lvl1pPr>
          </a:lstStyle>
          <a:p>
            <a:r>
              <a:rPr kumimoji="1" lang="en-US" altLang="ja-JP"/>
              <a:t>Slide title (Arial Bold, 54 point)</a:t>
            </a:r>
            <a:endParaRPr kumimoji="1" lang="ja-JP" altLang="en-US"/>
          </a:p>
        </p:txBody>
      </p:sp>
      <p:sp>
        <p:nvSpPr>
          <p:cNvPr id="37" name="Text Placeholder 5"/>
          <p:cNvSpPr>
            <a:spLocks noGrp="1"/>
          </p:cNvSpPr>
          <p:nvPr>
            <p:ph type="body" sz="quarter" idx="30" hasCustomPrompt="1"/>
          </p:nvPr>
        </p:nvSpPr>
        <p:spPr>
          <a:xfrm>
            <a:off x="935567" y="3577282"/>
            <a:ext cx="3012320" cy="683136"/>
          </a:xfrm>
          <a:prstGeom prst="rect">
            <a:avLst/>
          </a:prstGeom>
        </p:spPr>
        <p:txBody>
          <a:bodyPr anchor="t">
            <a:spAutoFit/>
          </a:bodyPr>
          <a:lstStyle>
            <a:lvl1pPr marL="0" indent="0" algn="l">
              <a:spcBef>
                <a:spcPts val="0"/>
              </a:spcBef>
              <a:buFontTx/>
              <a:buNone/>
              <a:defRPr>
                <a:solidFill>
                  <a:schemeClr val="tx2"/>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41035929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2 images and text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935569" y="2619550"/>
            <a:ext cx="3016853" cy="1618905"/>
          </a:xfrm>
        </p:spPr>
        <p:txBody>
          <a:bodyPr anchor="ctr">
            <a:spAutoFit/>
          </a:bodyPr>
          <a:lstStyle>
            <a:lvl1pPr algn="l">
              <a:defRPr/>
            </a:lvl1pPr>
          </a:lstStyle>
          <a:p>
            <a:r>
              <a:rPr kumimoji="1" lang="en-US" altLang="ja-JP"/>
              <a:t>Slide title (Arial Bold, 54 point)</a:t>
            </a:r>
            <a:endParaRPr kumimoji="1" lang="ja-JP" altLang="en-US"/>
          </a:p>
        </p:txBody>
      </p:sp>
      <p:sp>
        <p:nvSpPr>
          <p:cNvPr id="16" name="Rectangle 15"/>
          <p:cNvSpPr/>
          <p:nvPr userDrawn="1"/>
        </p:nvSpPr>
        <p:spPr>
          <a:xfrm>
            <a:off x="7799401" y="-1059"/>
            <a:ext cx="3457035" cy="34295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800"/>
          </a:p>
        </p:txBody>
      </p:sp>
      <p:sp>
        <p:nvSpPr>
          <p:cNvPr id="17" name="Picture Placeholder 6"/>
          <p:cNvSpPr>
            <a:spLocks noGrp="1"/>
          </p:cNvSpPr>
          <p:nvPr>
            <p:ph type="pic" sz="quarter" idx="13"/>
          </p:nvPr>
        </p:nvSpPr>
        <p:spPr>
          <a:xfrm>
            <a:off x="4343399" y="0"/>
            <a:ext cx="3456000" cy="3428472"/>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8" name="Picture Placeholder 6"/>
          <p:cNvSpPr>
            <a:spLocks noGrp="1"/>
          </p:cNvSpPr>
          <p:nvPr>
            <p:ph type="pic" sz="quarter" idx="14"/>
          </p:nvPr>
        </p:nvSpPr>
        <p:spPr>
          <a:xfrm>
            <a:off x="7800433" y="3428205"/>
            <a:ext cx="3456000" cy="3428472"/>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9" name="Rectangle 18"/>
          <p:cNvSpPr/>
          <p:nvPr userDrawn="1"/>
        </p:nvSpPr>
        <p:spPr>
          <a:xfrm>
            <a:off x="4343401" y="3428472"/>
            <a:ext cx="3457035" cy="34295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800"/>
          </a:p>
        </p:txBody>
      </p:sp>
      <p:sp>
        <p:nvSpPr>
          <p:cNvPr id="22" name="Text Placeholder 5"/>
          <p:cNvSpPr>
            <a:spLocks noGrp="1"/>
          </p:cNvSpPr>
          <p:nvPr>
            <p:ph type="body" sz="quarter" idx="12" hasCustomPrompt="1"/>
          </p:nvPr>
        </p:nvSpPr>
        <p:spPr>
          <a:xfrm>
            <a:off x="8331201" y="1315816"/>
            <a:ext cx="2444652" cy="683136"/>
          </a:xfrm>
          <a:prstGeom prst="rect">
            <a:avLst/>
          </a:prstGeom>
        </p:spPr>
        <p:txBody>
          <a:bodyPr anchor="t">
            <a:spAutoFit/>
          </a:bodyPr>
          <a:lstStyle>
            <a:lvl1pPr marL="0" indent="0" algn="l">
              <a:spcBef>
                <a:spcPts val="0"/>
              </a:spcBef>
              <a:buFontTx/>
              <a:buNone/>
              <a:defRPr>
                <a:solidFill>
                  <a:schemeClr val="bg1"/>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23" name="Text Placeholder 5"/>
          <p:cNvSpPr>
            <a:spLocks noGrp="1"/>
          </p:cNvSpPr>
          <p:nvPr>
            <p:ph type="body" sz="quarter" idx="15" hasCustomPrompt="1"/>
          </p:nvPr>
        </p:nvSpPr>
        <p:spPr>
          <a:xfrm>
            <a:off x="8331201" y="887487"/>
            <a:ext cx="2444652" cy="379656"/>
          </a:xfrm>
          <a:prstGeom prst="rect">
            <a:avLst/>
          </a:prstGeom>
        </p:spPr>
        <p:txBody>
          <a:bodyPr anchor="b">
            <a:spAutoFit/>
          </a:bodyPr>
          <a:lstStyle>
            <a:lvl1pPr marL="0" indent="0" algn="l">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Caption goes here</a:t>
            </a:r>
            <a:endParaRPr kumimoji="1" lang="ja-JP" altLang="en-US"/>
          </a:p>
        </p:txBody>
      </p:sp>
      <p:sp>
        <p:nvSpPr>
          <p:cNvPr id="26" name="Text Placeholder 5"/>
          <p:cNvSpPr>
            <a:spLocks noGrp="1"/>
          </p:cNvSpPr>
          <p:nvPr>
            <p:ph type="body" sz="quarter" idx="16" hasCustomPrompt="1"/>
          </p:nvPr>
        </p:nvSpPr>
        <p:spPr>
          <a:xfrm>
            <a:off x="4868349" y="4677075"/>
            <a:ext cx="2444652" cy="683136"/>
          </a:xfrm>
          <a:prstGeom prst="rect">
            <a:avLst/>
          </a:prstGeom>
        </p:spPr>
        <p:txBody>
          <a:bodyPr anchor="t">
            <a:spAutoFit/>
          </a:bodyPr>
          <a:lstStyle>
            <a:lvl1pPr marL="0" indent="0" algn="r">
              <a:spcBef>
                <a:spcPts val="0"/>
              </a:spcBef>
              <a:buFontTx/>
              <a:buNone/>
              <a:defRPr>
                <a:solidFill>
                  <a:schemeClr val="bg1"/>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27" name="Text Placeholder 5"/>
          <p:cNvSpPr>
            <a:spLocks noGrp="1"/>
          </p:cNvSpPr>
          <p:nvPr>
            <p:ph type="body" sz="quarter" idx="17" hasCustomPrompt="1"/>
          </p:nvPr>
        </p:nvSpPr>
        <p:spPr>
          <a:xfrm>
            <a:off x="4868349" y="4248747"/>
            <a:ext cx="2444652" cy="379656"/>
          </a:xfrm>
          <a:prstGeom prst="rect">
            <a:avLst/>
          </a:prstGeom>
        </p:spPr>
        <p:txBody>
          <a:bodyPr anchor="b">
            <a:spAutoFit/>
          </a:bodyPr>
          <a:lstStyle>
            <a:lvl1pPr marL="0" indent="0" algn="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Caption goes here</a:t>
            </a:r>
            <a:endParaRPr kumimoji="1" lang="ja-JP" altLang="en-US"/>
          </a:p>
        </p:txBody>
      </p:sp>
    </p:spTree>
    <p:extLst>
      <p:ext uri="{BB962C8B-B14F-4D97-AF65-F5344CB8AC3E}">
        <p14:creationId xmlns:p14="http://schemas.microsoft.com/office/powerpoint/2010/main" val="44416882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1_2 images and text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935569" y="2619550"/>
            <a:ext cx="3016853" cy="1618905"/>
          </a:xfrm>
        </p:spPr>
        <p:txBody>
          <a:bodyPr anchor="ctr">
            <a:spAutoFit/>
          </a:bodyPr>
          <a:lstStyle>
            <a:lvl1pPr algn="l">
              <a:defRPr/>
            </a:lvl1pPr>
          </a:lstStyle>
          <a:p>
            <a:r>
              <a:rPr kumimoji="1" lang="en-US" altLang="ja-JP"/>
              <a:t>Slide title (Arial Bold, 54 point)</a:t>
            </a:r>
            <a:endParaRPr kumimoji="1" lang="ja-JP" altLang="en-US"/>
          </a:p>
        </p:txBody>
      </p:sp>
      <p:sp>
        <p:nvSpPr>
          <p:cNvPr id="16" name="Rectangle 15"/>
          <p:cNvSpPr/>
          <p:nvPr userDrawn="1"/>
        </p:nvSpPr>
        <p:spPr>
          <a:xfrm>
            <a:off x="7799401" y="-1059"/>
            <a:ext cx="3457035" cy="34295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800"/>
          </a:p>
        </p:txBody>
      </p:sp>
      <p:sp>
        <p:nvSpPr>
          <p:cNvPr id="17" name="Picture Placeholder 6"/>
          <p:cNvSpPr>
            <a:spLocks noGrp="1"/>
          </p:cNvSpPr>
          <p:nvPr>
            <p:ph type="pic" sz="quarter" idx="13"/>
          </p:nvPr>
        </p:nvSpPr>
        <p:spPr>
          <a:xfrm>
            <a:off x="4343399" y="0"/>
            <a:ext cx="3456000" cy="3428472"/>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8" name="Picture Placeholder 6"/>
          <p:cNvSpPr>
            <a:spLocks noGrp="1"/>
          </p:cNvSpPr>
          <p:nvPr>
            <p:ph type="pic" sz="quarter" idx="14"/>
          </p:nvPr>
        </p:nvSpPr>
        <p:spPr>
          <a:xfrm>
            <a:off x="7800433" y="3428205"/>
            <a:ext cx="3456000" cy="3428472"/>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9" name="Rectangle 18"/>
          <p:cNvSpPr/>
          <p:nvPr userDrawn="1"/>
        </p:nvSpPr>
        <p:spPr>
          <a:xfrm>
            <a:off x="4343401" y="3428472"/>
            <a:ext cx="3457035" cy="34295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800"/>
          </a:p>
        </p:txBody>
      </p:sp>
      <p:sp>
        <p:nvSpPr>
          <p:cNvPr id="22" name="Text Placeholder 5"/>
          <p:cNvSpPr>
            <a:spLocks noGrp="1"/>
          </p:cNvSpPr>
          <p:nvPr>
            <p:ph type="body" sz="quarter" idx="12" hasCustomPrompt="1"/>
          </p:nvPr>
        </p:nvSpPr>
        <p:spPr>
          <a:xfrm>
            <a:off x="8331201" y="1315816"/>
            <a:ext cx="2444652" cy="683136"/>
          </a:xfrm>
          <a:prstGeom prst="rect">
            <a:avLst/>
          </a:prstGeom>
        </p:spPr>
        <p:txBody>
          <a:bodyPr anchor="t">
            <a:spAutoFit/>
          </a:bodyPr>
          <a:lstStyle>
            <a:lvl1pPr marL="0" indent="0" algn="l">
              <a:spcBef>
                <a:spcPts val="0"/>
              </a:spcBef>
              <a:buFontTx/>
              <a:buNone/>
              <a:defRPr>
                <a:solidFill>
                  <a:schemeClr val="bg1"/>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23" name="Text Placeholder 5"/>
          <p:cNvSpPr>
            <a:spLocks noGrp="1"/>
          </p:cNvSpPr>
          <p:nvPr>
            <p:ph type="body" sz="quarter" idx="15" hasCustomPrompt="1"/>
          </p:nvPr>
        </p:nvSpPr>
        <p:spPr>
          <a:xfrm>
            <a:off x="8331201" y="887487"/>
            <a:ext cx="2444652" cy="379656"/>
          </a:xfrm>
          <a:prstGeom prst="rect">
            <a:avLst/>
          </a:prstGeom>
        </p:spPr>
        <p:txBody>
          <a:bodyPr anchor="b">
            <a:spAutoFit/>
          </a:bodyPr>
          <a:lstStyle>
            <a:lvl1pPr marL="0" indent="0" algn="l">
              <a:lnSpc>
                <a:spcPct val="100000"/>
              </a:lnSpc>
              <a:spcBef>
                <a:spcPts val="0"/>
              </a:spcBef>
              <a:buFontTx/>
              <a:buNone/>
              <a:defRPr sz="1867" b="1">
                <a:solidFill>
                  <a:schemeClr val="accent6"/>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Caption goes here</a:t>
            </a:r>
            <a:endParaRPr kumimoji="1" lang="ja-JP" altLang="en-US"/>
          </a:p>
        </p:txBody>
      </p:sp>
      <p:sp>
        <p:nvSpPr>
          <p:cNvPr id="26" name="Text Placeholder 5"/>
          <p:cNvSpPr>
            <a:spLocks noGrp="1"/>
          </p:cNvSpPr>
          <p:nvPr>
            <p:ph type="body" sz="quarter" idx="16" hasCustomPrompt="1"/>
          </p:nvPr>
        </p:nvSpPr>
        <p:spPr>
          <a:xfrm>
            <a:off x="4868349" y="4677075"/>
            <a:ext cx="2444652" cy="683136"/>
          </a:xfrm>
          <a:prstGeom prst="rect">
            <a:avLst/>
          </a:prstGeom>
        </p:spPr>
        <p:txBody>
          <a:bodyPr anchor="t">
            <a:spAutoFit/>
          </a:bodyPr>
          <a:lstStyle>
            <a:lvl1pPr marL="0" indent="0" algn="r">
              <a:spcBef>
                <a:spcPts val="0"/>
              </a:spcBef>
              <a:buFontTx/>
              <a:buNone/>
              <a:defRPr>
                <a:solidFill>
                  <a:schemeClr val="bg1"/>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27" name="Text Placeholder 5"/>
          <p:cNvSpPr>
            <a:spLocks noGrp="1"/>
          </p:cNvSpPr>
          <p:nvPr>
            <p:ph type="body" sz="quarter" idx="17" hasCustomPrompt="1"/>
          </p:nvPr>
        </p:nvSpPr>
        <p:spPr>
          <a:xfrm>
            <a:off x="4868349" y="4248747"/>
            <a:ext cx="2444652" cy="379656"/>
          </a:xfrm>
          <a:prstGeom prst="rect">
            <a:avLst/>
          </a:prstGeom>
        </p:spPr>
        <p:txBody>
          <a:bodyPr anchor="b">
            <a:spAutoFit/>
          </a:bodyPr>
          <a:lstStyle>
            <a:lvl1pPr marL="0" indent="0" algn="r">
              <a:lnSpc>
                <a:spcPct val="100000"/>
              </a:lnSpc>
              <a:spcBef>
                <a:spcPts val="0"/>
              </a:spcBef>
              <a:buFontTx/>
              <a:buNone/>
              <a:defRPr sz="1867" b="1">
                <a:solidFill>
                  <a:schemeClr val="accent6"/>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Caption goes here</a:t>
            </a:r>
            <a:endParaRPr kumimoji="1" lang="ja-JP" altLang="en-US"/>
          </a:p>
        </p:txBody>
      </p:sp>
    </p:spTree>
    <p:extLst>
      <p:ext uri="{BB962C8B-B14F-4D97-AF65-F5344CB8AC3E}">
        <p14:creationId xmlns:p14="http://schemas.microsoft.com/office/powerpoint/2010/main" val="350365077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3 images and text">
    <p:spTree>
      <p:nvGrpSpPr>
        <p:cNvPr id="1" name=""/>
        <p:cNvGrpSpPr/>
        <p:nvPr/>
      </p:nvGrpSpPr>
      <p:grpSpPr>
        <a:xfrm>
          <a:off x="0" y="0"/>
          <a:ext cx="0" cy="0"/>
          <a:chOff x="0" y="0"/>
          <a:chExt cx="0" cy="0"/>
        </a:xfrm>
      </p:grpSpPr>
      <p:sp>
        <p:nvSpPr>
          <p:cNvPr id="6" name="Picture Placeholder 6"/>
          <p:cNvSpPr>
            <a:spLocks noGrp="1"/>
          </p:cNvSpPr>
          <p:nvPr>
            <p:ph type="pic" sz="quarter" idx="14"/>
          </p:nvPr>
        </p:nvSpPr>
        <p:spPr>
          <a:xfrm>
            <a:off x="935570" y="3461833"/>
            <a:ext cx="2815167" cy="2457329"/>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9" name="Picture Placeholder 6"/>
          <p:cNvSpPr>
            <a:spLocks noGrp="1"/>
          </p:cNvSpPr>
          <p:nvPr>
            <p:ph type="pic" sz="quarter" idx="15"/>
          </p:nvPr>
        </p:nvSpPr>
        <p:spPr>
          <a:xfrm>
            <a:off x="935570" y="932538"/>
            <a:ext cx="2815167" cy="2457329"/>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0" name="Picture Placeholder 6"/>
          <p:cNvSpPr>
            <a:spLocks noGrp="1"/>
          </p:cNvSpPr>
          <p:nvPr>
            <p:ph type="pic" sz="quarter" idx="16"/>
          </p:nvPr>
        </p:nvSpPr>
        <p:spPr>
          <a:xfrm>
            <a:off x="3832538" y="932537"/>
            <a:ext cx="2263465" cy="4992929"/>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3" name="Title 1"/>
          <p:cNvSpPr>
            <a:spLocks noGrp="1"/>
          </p:cNvSpPr>
          <p:nvPr>
            <p:ph type="title" hasCustomPrompt="1"/>
          </p:nvPr>
        </p:nvSpPr>
        <p:spPr>
          <a:xfrm>
            <a:off x="7446435" y="1777067"/>
            <a:ext cx="3450167" cy="1588127"/>
          </a:xfrm>
        </p:spPr>
        <p:txBody>
          <a:bodyPr anchor="b">
            <a:spAutoFit/>
          </a:bodyPr>
          <a:lstStyle>
            <a:lvl1pPr algn="l">
              <a:defRPr/>
            </a:lvl1pPr>
          </a:lstStyle>
          <a:p>
            <a:r>
              <a:rPr kumimoji="1" lang="en-US" altLang="ja-JP"/>
              <a:t>Slide title (Arial Bold, 54 point)</a:t>
            </a:r>
            <a:endParaRPr kumimoji="1" lang="ja-JP" altLang="en-US"/>
          </a:p>
        </p:txBody>
      </p:sp>
      <p:sp>
        <p:nvSpPr>
          <p:cNvPr id="14" name="Text Placeholder 5"/>
          <p:cNvSpPr>
            <a:spLocks noGrp="1"/>
          </p:cNvSpPr>
          <p:nvPr>
            <p:ph type="body" sz="quarter" idx="12" hasCustomPrompt="1"/>
          </p:nvPr>
        </p:nvSpPr>
        <p:spPr>
          <a:xfrm>
            <a:off x="7459135" y="3574546"/>
            <a:ext cx="3450167" cy="387735"/>
          </a:xfrm>
          <a:prstGeom prst="rect">
            <a:avLst/>
          </a:prstGeom>
        </p:spPr>
        <p:txBody>
          <a:bodyPr anchor="t">
            <a:spAutoFit/>
          </a:bodyPr>
          <a:lstStyle>
            <a:lvl1pPr marL="0" indent="0" algn="just">
              <a:spcBef>
                <a:spcPts val="0"/>
              </a:spcBef>
              <a:buFontTx/>
              <a:buNone/>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50263197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4 images and text 2">
    <p:spTree>
      <p:nvGrpSpPr>
        <p:cNvPr id="1" name=""/>
        <p:cNvGrpSpPr/>
        <p:nvPr/>
      </p:nvGrpSpPr>
      <p:grpSpPr>
        <a:xfrm>
          <a:off x="0" y="0"/>
          <a:ext cx="0" cy="0"/>
          <a:chOff x="0" y="0"/>
          <a:chExt cx="0" cy="0"/>
        </a:xfrm>
      </p:grpSpPr>
      <p:sp>
        <p:nvSpPr>
          <p:cNvPr id="5" name="Picture Placeholder 6"/>
          <p:cNvSpPr>
            <a:spLocks noGrp="1"/>
          </p:cNvSpPr>
          <p:nvPr>
            <p:ph type="pic" sz="quarter" idx="15"/>
          </p:nvPr>
        </p:nvSpPr>
        <p:spPr>
          <a:xfrm>
            <a:off x="935570" y="932539"/>
            <a:ext cx="3581729" cy="4986623"/>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7" name="Picture Placeholder 6"/>
          <p:cNvSpPr>
            <a:spLocks noGrp="1"/>
          </p:cNvSpPr>
          <p:nvPr>
            <p:ph type="pic" sz="quarter" idx="13"/>
          </p:nvPr>
        </p:nvSpPr>
        <p:spPr>
          <a:xfrm>
            <a:off x="4603355" y="3662446"/>
            <a:ext cx="2160320" cy="2256715"/>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8" name="Picture Placeholder 6"/>
          <p:cNvSpPr>
            <a:spLocks noGrp="1"/>
          </p:cNvSpPr>
          <p:nvPr>
            <p:ph type="pic" sz="quarter" idx="16"/>
          </p:nvPr>
        </p:nvSpPr>
        <p:spPr>
          <a:xfrm>
            <a:off x="6849735" y="3662446"/>
            <a:ext cx="2160320" cy="2256715"/>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9" name="Picture Placeholder 6"/>
          <p:cNvSpPr>
            <a:spLocks noGrp="1"/>
          </p:cNvSpPr>
          <p:nvPr>
            <p:ph type="pic" sz="quarter" idx="17"/>
          </p:nvPr>
        </p:nvSpPr>
        <p:spPr>
          <a:xfrm>
            <a:off x="9096113" y="3662446"/>
            <a:ext cx="2160320" cy="2256715"/>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2" name="Title 1"/>
          <p:cNvSpPr>
            <a:spLocks noGrp="1"/>
          </p:cNvSpPr>
          <p:nvPr>
            <p:ph type="title" hasCustomPrompt="1"/>
          </p:nvPr>
        </p:nvSpPr>
        <p:spPr>
          <a:xfrm>
            <a:off x="4751917" y="1339414"/>
            <a:ext cx="2922789" cy="1618905"/>
          </a:xfrm>
        </p:spPr>
        <p:txBody>
          <a:bodyPr anchor="ctr">
            <a:spAutoFit/>
          </a:bodyPr>
          <a:lstStyle>
            <a:lvl1pPr algn="r">
              <a:defRPr/>
            </a:lvl1pPr>
          </a:lstStyle>
          <a:p>
            <a:r>
              <a:rPr kumimoji="1" lang="en-US" altLang="ja-JP"/>
              <a:t>Slide title (Arial Bold, 54 point)</a:t>
            </a:r>
            <a:endParaRPr kumimoji="1" lang="ja-JP" altLang="en-US"/>
          </a:p>
        </p:txBody>
      </p:sp>
      <p:sp>
        <p:nvSpPr>
          <p:cNvPr id="13" name="Text Placeholder 5"/>
          <p:cNvSpPr>
            <a:spLocks noGrp="1"/>
          </p:cNvSpPr>
          <p:nvPr>
            <p:ph type="body" sz="quarter" idx="12" hasCustomPrompt="1"/>
          </p:nvPr>
        </p:nvSpPr>
        <p:spPr>
          <a:xfrm>
            <a:off x="7778498" y="1954999"/>
            <a:ext cx="3477937" cy="387735"/>
          </a:xfrm>
          <a:prstGeom prst="rect">
            <a:avLst/>
          </a:prstGeom>
        </p:spPr>
        <p:txBody>
          <a:bodyPr anchor="ctr">
            <a:spAutoFit/>
          </a:bodyPr>
          <a:lstStyle>
            <a:lvl1pPr marL="0" indent="0" algn="just">
              <a:spcBef>
                <a:spcPts val="0"/>
              </a:spcBef>
              <a:buFontTx/>
              <a:buNone/>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5083229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4 images and text 3">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015069" y="937995"/>
            <a:ext cx="8161867" cy="590931"/>
          </a:xfrm>
        </p:spPr>
        <p:txBody>
          <a:bodyPr anchor="b">
            <a:spAutoFit/>
          </a:bodyPr>
          <a:lstStyle>
            <a:lvl1pPr algn="ctr">
              <a:defRPr/>
            </a:lvl1pPr>
          </a:lstStyle>
          <a:p>
            <a:r>
              <a:rPr kumimoji="1" lang="en-US" altLang="ja-JP"/>
              <a:t>Slide title (Arial Bold, 54 point)</a:t>
            </a:r>
            <a:endParaRPr kumimoji="1" lang="ja-JP" altLang="en-US"/>
          </a:p>
        </p:txBody>
      </p:sp>
      <p:sp>
        <p:nvSpPr>
          <p:cNvPr id="7" name="Text Placeholder 5"/>
          <p:cNvSpPr>
            <a:spLocks noGrp="1"/>
          </p:cNvSpPr>
          <p:nvPr>
            <p:ph type="body" sz="quarter" idx="16" hasCustomPrompt="1"/>
          </p:nvPr>
        </p:nvSpPr>
        <p:spPr>
          <a:xfrm>
            <a:off x="2015069" y="1528923"/>
            <a:ext cx="8161867" cy="420564"/>
          </a:xfrm>
          <a:prstGeom prst="rect">
            <a:avLst/>
          </a:prstGeom>
        </p:spPr>
        <p:txBody>
          <a:bodyPr anchor="t">
            <a:spAutoFit/>
          </a:bodyPr>
          <a:lstStyle>
            <a:lvl1pPr marL="0" indent="0" algn="ctr">
              <a:lnSpc>
                <a:spcPct val="100000"/>
              </a:lnSpc>
              <a:spcBef>
                <a:spcPts val="0"/>
              </a:spcBef>
              <a:buFontTx/>
              <a:buNone/>
              <a:defRPr>
                <a:solidFill>
                  <a:schemeClr val="tx2"/>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8" name="Picture Placeholder 6"/>
          <p:cNvSpPr>
            <a:spLocks noGrp="1"/>
          </p:cNvSpPr>
          <p:nvPr>
            <p:ph type="pic" sz="quarter" idx="15"/>
          </p:nvPr>
        </p:nvSpPr>
        <p:spPr>
          <a:xfrm>
            <a:off x="4343401" y="2422975"/>
            <a:ext cx="1554389" cy="1554629"/>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9" name="Text Placeholder 5"/>
          <p:cNvSpPr>
            <a:spLocks noGrp="1"/>
          </p:cNvSpPr>
          <p:nvPr>
            <p:ph type="body" sz="quarter" idx="12" hasCustomPrompt="1"/>
          </p:nvPr>
        </p:nvSpPr>
        <p:spPr>
          <a:xfrm>
            <a:off x="935569" y="3036144"/>
            <a:ext cx="2918069" cy="683136"/>
          </a:xfrm>
          <a:prstGeom prst="rect">
            <a:avLst/>
          </a:prstGeom>
        </p:spPr>
        <p:txBody>
          <a:bodyPr anchor="t">
            <a:spAutoFit/>
          </a:bodyPr>
          <a:lstStyle>
            <a:lvl1pPr marL="0" indent="0" algn="r">
              <a:spcBef>
                <a:spcPts val="0"/>
              </a:spcBef>
              <a:buFontTx/>
              <a:buNone/>
              <a:defRPr>
                <a:solidFill>
                  <a:schemeClr val="bg2">
                    <a:lumMod val="10000"/>
                  </a:schemeClr>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10" name="Text Placeholder 5"/>
          <p:cNvSpPr>
            <a:spLocks noGrp="1"/>
          </p:cNvSpPr>
          <p:nvPr>
            <p:ph type="body" sz="quarter" idx="14" hasCustomPrompt="1"/>
          </p:nvPr>
        </p:nvSpPr>
        <p:spPr>
          <a:xfrm>
            <a:off x="935569" y="2533465"/>
            <a:ext cx="2918069" cy="379656"/>
          </a:xfrm>
          <a:prstGeom prst="rect">
            <a:avLst/>
          </a:prstGeom>
        </p:spPr>
        <p:txBody>
          <a:bodyPr anchor="b">
            <a:spAutoFit/>
          </a:bodyPr>
          <a:lstStyle>
            <a:lvl1pPr marL="0" indent="0" algn="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sp>
        <p:nvSpPr>
          <p:cNvPr id="11" name="Picture Placeholder 6"/>
          <p:cNvSpPr>
            <a:spLocks noGrp="1"/>
          </p:cNvSpPr>
          <p:nvPr>
            <p:ph type="pic" sz="quarter" idx="17"/>
          </p:nvPr>
        </p:nvSpPr>
        <p:spPr>
          <a:xfrm>
            <a:off x="6297993" y="2422975"/>
            <a:ext cx="1554389" cy="1554629"/>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2" name="Text Placeholder 5"/>
          <p:cNvSpPr>
            <a:spLocks noGrp="1"/>
          </p:cNvSpPr>
          <p:nvPr>
            <p:ph type="body" sz="quarter" idx="18" hasCustomPrompt="1"/>
          </p:nvPr>
        </p:nvSpPr>
        <p:spPr>
          <a:xfrm>
            <a:off x="8338365" y="3036144"/>
            <a:ext cx="2918069" cy="683136"/>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13" name="Text Placeholder 5"/>
          <p:cNvSpPr>
            <a:spLocks noGrp="1"/>
          </p:cNvSpPr>
          <p:nvPr>
            <p:ph type="body" sz="quarter" idx="19" hasCustomPrompt="1"/>
          </p:nvPr>
        </p:nvSpPr>
        <p:spPr>
          <a:xfrm>
            <a:off x="8338365" y="2533465"/>
            <a:ext cx="2918069"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sp>
        <p:nvSpPr>
          <p:cNvPr id="14" name="Picture Placeholder 6"/>
          <p:cNvSpPr>
            <a:spLocks noGrp="1"/>
          </p:cNvSpPr>
          <p:nvPr>
            <p:ph type="pic" sz="quarter" idx="20"/>
          </p:nvPr>
        </p:nvSpPr>
        <p:spPr>
          <a:xfrm>
            <a:off x="4343401" y="4364531"/>
            <a:ext cx="1554389" cy="1554629"/>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5" name="Text Placeholder 5"/>
          <p:cNvSpPr>
            <a:spLocks noGrp="1"/>
          </p:cNvSpPr>
          <p:nvPr>
            <p:ph type="body" sz="quarter" idx="21" hasCustomPrompt="1"/>
          </p:nvPr>
        </p:nvSpPr>
        <p:spPr>
          <a:xfrm>
            <a:off x="935569" y="4977702"/>
            <a:ext cx="2918069" cy="683136"/>
          </a:xfrm>
          <a:prstGeom prst="rect">
            <a:avLst/>
          </a:prstGeom>
        </p:spPr>
        <p:txBody>
          <a:bodyPr anchor="t">
            <a:spAutoFit/>
          </a:bodyPr>
          <a:lstStyle>
            <a:lvl1pPr marL="0" indent="0" algn="r">
              <a:spcBef>
                <a:spcPts val="0"/>
              </a:spcBef>
              <a:buFontTx/>
              <a:buNone/>
              <a:defRPr>
                <a:solidFill>
                  <a:schemeClr val="bg2">
                    <a:lumMod val="10000"/>
                  </a:schemeClr>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16" name="Text Placeholder 5"/>
          <p:cNvSpPr>
            <a:spLocks noGrp="1"/>
          </p:cNvSpPr>
          <p:nvPr>
            <p:ph type="body" sz="quarter" idx="22" hasCustomPrompt="1"/>
          </p:nvPr>
        </p:nvSpPr>
        <p:spPr>
          <a:xfrm>
            <a:off x="935569" y="4475022"/>
            <a:ext cx="2918069" cy="379656"/>
          </a:xfrm>
          <a:prstGeom prst="rect">
            <a:avLst/>
          </a:prstGeom>
        </p:spPr>
        <p:txBody>
          <a:bodyPr anchor="b">
            <a:spAutoFit/>
          </a:bodyPr>
          <a:lstStyle>
            <a:lvl1pPr marL="0" indent="0" algn="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sp>
        <p:nvSpPr>
          <p:cNvPr id="17" name="Picture Placeholder 6"/>
          <p:cNvSpPr>
            <a:spLocks noGrp="1"/>
          </p:cNvSpPr>
          <p:nvPr>
            <p:ph type="pic" sz="quarter" idx="23"/>
          </p:nvPr>
        </p:nvSpPr>
        <p:spPr>
          <a:xfrm>
            <a:off x="6297993" y="4364531"/>
            <a:ext cx="1554389" cy="1554629"/>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8" name="Text Placeholder 5"/>
          <p:cNvSpPr>
            <a:spLocks noGrp="1"/>
          </p:cNvSpPr>
          <p:nvPr>
            <p:ph type="body" sz="quarter" idx="24" hasCustomPrompt="1"/>
          </p:nvPr>
        </p:nvSpPr>
        <p:spPr>
          <a:xfrm>
            <a:off x="8338365" y="4977702"/>
            <a:ext cx="2918069" cy="683136"/>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19" name="Text Placeholder 5"/>
          <p:cNvSpPr>
            <a:spLocks noGrp="1"/>
          </p:cNvSpPr>
          <p:nvPr>
            <p:ph type="body" sz="quarter" idx="25" hasCustomPrompt="1"/>
          </p:nvPr>
        </p:nvSpPr>
        <p:spPr>
          <a:xfrm>
            <a:off x="8338365" y="4475022"/>
            <a:ext cx="2918069"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33704545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ide image and 3 text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0"/>
            <a:ext cx="12192000" cy="3428471"/>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7" name="Text Placeholder 5"/>
          <p:cNvSpPr>
            <a:spLocks noGrp="1"/>
          </p:cNvSpPr>
          <p:nvPr>
            <p:ph type="body" sz="quarter" idx="12" hasCustomPrompt="1"/>
          </p:nvPr>
        </p:nvSpPr>
        <p:spPr>
          <a:xfrm>
            <a:off x="935567" y="4738821"/>
            <a:ext cx="2805161" cy="683136"/>
          </a:xfrm>
          <a:prstGeom prst="rect">
            <a:avLst/>
          </a:prstGeom>
        </p:spPr>
        <p:txBody>
          <a:bodyPr anchor="t">
            <a:spAutoFit/>
          </a:bodyPr>
          <a:lstStyle>
            <a:lvl1pPr marL="0" indent="0" algn="l">
              <a:spcBef>
                <a:spcPts val="0"/>
              </a:spcBef>
              <a:buFontTx/>
              <a:buNone/>
              <a:defRPr>
                <a:solidFill>
                  <a:schemeClr val="bg2">
                    <a:lumMod val="25000"/>
                  </a:schemeClr>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8" name="Text Placeholder 5"/>
          <p:cNvSpPr>
            <a:spLocks noGrp="1"/>
          </p:cNvSpPr>
          <p:nvPr>
            <p:ph type="body" sz="quarter" idx="14" hasCustomPrompt="1"/>
          </p:nvPr>
        </p:nvSpPr>
        <p:spPr>
          <a:xfrm>
            <a:off x="935567" y="3879801"/>
            <a:ext cx="2805161" cy="810350"/>
          </a:xfrm>
          <a:prstGeom prst="rect">
            <a:avLst/>
          </a:prstGeom>
        </p:spPr>
        <p:txBody>
          <a:bodyPr anchor="b">
            <a:spAutoFit/>
          </a:bodyPr>
          <a:lstStyle>
            <a:lvl1pPr marL="0" indent="0" algn="ctr">
              <a:lnSpc>
                <a:spcPct val="100000"/>
              </a:lnSpc>
              <a:spcBef>
                <a:spcPts val="0"/>
              </a:spcBef>
              <a:buFontTx/>
              <a:buNone/>
              <a:defRPr sz="2333" b="1" baseline="0">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1" name="Text Placeholder 5"/>
          <p:cNvSpPr>
            <a:spLocks noGrp="1"/>
          </p:cNvSpPr>
          <p:nvPr>
            <p:ph type="body" sz="quarter" idx="15" hasCustomPrompt="1"/>
          </p:nvPr>
        </p:nvSpPr>
        <p:spPr>
          <a:xfrm>
            <a:off x="4693420" y="4738821"/>
            <a:ext cx="2805161" cy="683136"/>
          </a:xfrm>
          <a:prstGeom prst="rect">
            <a:avLst/>
          </a:prstGeom>
        </p:spPr>
        <p:txBody>
          <a:bodyPr anchor="t">
            <a:spAutoFit/>
          </a:bodyPr>
          <a:lstStyle>
            <a:lvl1pPr marL="0" indent="0" algn="l">
              <a:spcBef>
                <a:spcPts val="0"/>
              </a:spcBef>
              <a:buFontTx/>
              <a:buNone/>
              <a:defRPr>
                <a:solidFill>
                  <a:schemeClr val="bg2">
                    <a:lumMod val="25000"/>
                  </a:schemeClr>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2" name="Text Placeholder 5"/>
          <p:cNvSpPr>
            <a:spLocks noGrp="1"/>
          </p:cNvSpPr>
          <p:nvPr>
            <p:ph type="body" sz="quarter" idx="16" hasCustomPrompt="1"/>
          </p:nvPr>
        </p:nvSpPr>
        <p:spPr>
          <a:xfrm>
            <a:off x="4693420" y="3941355"/>
            <a:ext cx="2805161" cy="748795"/>
          </a:xfrm>
          <a:prstGeom prst="rect">
            <a:avLst/>
          </a:prstGeom>
        </p:spPr>
        <p:txBody>
          <a:bodyPr anchor="b">
            <a:spAutoFit/>
          </a:bodyPr>
          <a:lstStyle>
            <a:lvl1pPr marL="0" indent="0" algn="ctr">
              <a:lnSpc>
                <a:spcPct val="100000"/>
              </a:lnSpc>
              <a:spcBef>
                <a:spcPts val="0"/>
              </a:spcBef>
              <a:buFontTx/>
              <a:buNone/>
              <a:defRPr sz="2133"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3" name="Text Placeholder 5"/>
          <p:cNvSpPr>
            <a:spLocks noGrp="1"/>
          </p:cNvSpPr>
          <p:nvPr>
            <p:ph type="body" sz="quarter" idx="17" hasCustomPrompt="1"/>
          </p:nvPr>
        </p:nvSpPr>
        <p:spPr>
          <a:xfrm>
            <a:off x="8451273" y="4738821"/>
            <a:ext cx="2805161" cy="683136"/>
          </a:xfrm>
          <a:prstGeom prst="rect">
            <a:avLst/>
          </a:prstGeom>
        </p:spPr>
        <p:txBody>
          <a:bodyPr anchor="t">
            <a:spAutoFit/>
          </a:bodyPr>
          <a:lstStyle>
            <a:lvl1pPr marL="0" indent="0" algn="l">
              <a:spcBef>
                <a:spcPts val="0"/>
              </a:spcBef>
              <a:buFontTx/>
              <a:buNone/>
              <a:defRPr>
                <a:solidFill>
                  <a:schemeClr val="bg2">
                    <a:lumMod val="25000"/>
                  </a:schemeClr>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4" name="Text Placeholder 5"/>
          <p:cNvSpPr>
            <a:spLocks noGrp="1"/>
          </p:cNvSpPr>
          <p:nvPr>
            <p:ph type="body" sz="quarter" idx="18" hasCustomPrompt="1"/>
          </p:nvPr>
        </p:nvSpPr>
        <p:spPr>
          <a:xfrm>
            <a:off x="8451273" y="3941355"/>
            <a:ext cx="2805161" cy="748795"/>
          </a:xfrm>
          <a:prstGeom prst="rect">
            <a:avLst/>
          </a:prstGeom>
        </p:spPr>
        <p:txBody>
          <a:bodyPr anchor="b">
            <a:spAutoFit/>
          </a:bodyPr>
          <a:lstStyle>
            <a:lvl1pPr marL="0" indent="0" algn="ctr">
              <a:lnSpc>
                <a:spcPct val="100000"/>
              </a:lnSpc>
              <a:spcBef>
                <a:spcPts val="0"/>
              </a:spcBef>
              <a:buFontTx/>
              <a:buNone/>
              <a:defRPr sz="2133"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7" name="Title 1"/>
          <p:cNvSpPr>
            <a:spLocks noGrp="1"/>
          </p:cNvSpPr>
          <p:nvPr>
            <p:ph type="title" hasCustomPrompt="1"/>
          </p:nvPr>
        </p:nvSpPr>
        <p:spPr>
          <a:xfrm>
            <a:off x="1295400" y="2665125"/>
            <a:ext cx="9601200" cy="590931"/>
          </a:xfrm>
        </p:spPr>
        <p:txBody>
          <a:bodyPr anchor="b" anchorCtr="0">
            <a:spAutoFit/>
          </a:bodyPr>
          <a:lstStyle>
            <a:lvl1pPr algn="ctr">
              <a:defRPr>
                <a:solidFill>
                  <a:schemeClr val="bg1"/>
                </a:solidFill>
              </a:defRPr>
            </a:lvl1pPr>
          </a:lstStyle>
          <a:p>
            <a:r>
              <a:rPr kumimoji="1" lang="en-US" altLang="ja-JP" dirty="0"/>
              <a:t>Slide title (Arial Bold, 54 point)</a:t>
            </a:r>
            <a:endParaRPr kumimoji="1" lang="ja-JP" altLang="en-US" dirty="0"/>
          </a:p>
        </p:txBody>
      </p:sp>
    </p:spTree>
    <p:extLst>
      <p:ext uri="{BB962C8B-B14F-4D97-AF65-F5344CB8AC3E}">
        <p14:creationId xmlns:p14="http://schemas.microsoft.com/office/powerpoint/2010/main" val="384086280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4 images and text 4">
    <p:spTree>
      <p:nvGrpSpPr>
        <p:cNvPr id="1" name=""/>
        <p:cNvGrpSpPr/>
        <p:nvPr/>
      </p:nvGrpSpPr>
      <p:grpSpPr>
        <a:xfrm>
          <a:off x="0" y="0"/>
          <a:ext cx="0" cy="0"/>
          <a:chOff x="0" y="0"/>
          <a:chExt cx="0" cy="0"/>
        </a:xfrm>
      </p:grpSpPr>
      <p:sp>
        <p:nvSpPr>
          <p:cNvPr id="6" name="Picture Placeholder 6"/>
          <p:cNvSpPr>
            <a:spLocks noGrp="1"/>
          </p:cNvSpPr>
          <p:nvPr>
            <p:ph type="pic" sz="quarter" idx="16"/>
          </p:nvPr>
        </p:nvSpPr>
        <p:spPr>
          <a:xfrm>
            <a:off x="8682850" y="3705066"/>
            <a:ext cx="2213753" cy="2214095"/>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7" name="Picture Placeholder 6"/>
          <p:cNvSpPr>
            <a:spLocks noGrp="1"/>
          </p:cNvSpPr>
          <p:nvPr>
            <p:ph type="pic" sz="quarter" idx="17"/>
          </p:nvPr>
        </p:nvSpPr>
        <p:spPr>
          <a:xfrm>
            <a:off x="8682847" y="1850859"/>
            <a:ext cx="1853920" cy="1854207"/>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5" name="Picture Placeholder 6"/>
          <p:cNvSpPr>
            <a:spLocks noGrp="1"/>
          </p:cNvSpPr>
          <p:nvPr>
            <p:ph type="pic" sz="quarter" idx="15"/>
          </p:nvPr>
        </p:nvSpPr>
        <p:spPr>
          <a:xfrm>
            <a:off x="5910747" y="932536"/>
            <a:ext cx="2772101" cy="2772528"/>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8" name="Picture Placeholder 6"/>
          <p:cNvSpPr>
            <a:spLocks noGrp="1"/>
          </p:cNvSpPr>
          <p:nvPr>
            <p:ph type="pic" sz="quarter" idx="18"/>
          </p:nvPr>
        </p:nvSpPr>
        <p:spPr>
          <a:xfrm>
            <a:off x="6828927" y="3696284"/>
            <a:ext cx="1853920" cy="1854207"/>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2" name="Title 1"/>
          <p:cNvSpPr>
            <a:spLocks noGrp="1"/>
          </p:cNvSpPr>
          <p:nvPr>
            <p:ph type="title" hasCustomPrompt="1"/>
          </p:nvPr>
        </p:nvSpPr>
        <p:spPr>
          <a:xfrm>
            <a:off x="935569" y="1746289"/>
            <a:ext cx="3407833" cy="1618905"/>
          </a:xfrm>
        </p:spPr>
        <p:txBody>
          <a:bodyPr anchor="b">
            <a:spAutoFit/>
          </a:bodyPr>
          <a:lstStyle>
            <a:lvl1pPr algn="l">
              <a:defRPr/>
            </a:lvl1pPr>
          </a:lstStyle>
          <a:p>
            <a:r>
              <a:rPr kumimoji="1" lang="en-US" altLang="ja-JP"/>
              <a:t>Slide title (Arial Bold, 54 point)</a:t>
            </a:r>
            <a:endParaRPr kumimoji="1" lang="ja-JP" altLang="en-US"/>
          </a:p>
        </p:txBody>
      </p:sp>
      <p:sp>
        <p:nvSpPr>
          <p:cNvPr id="13" name="Text Placeholder 5"/>
          <p:cNvSpPr>
            <a:spLocks noGrp="1"/>
          </p:cNvSpPr>
          <p:nvPr>
            <p:ph type="body" sz="quarter" idx="12" hasCustomPrompt="1"/>
          </p:nvPr>
        </p:nvSpPr>
        <p:spPr>
          <a:xfrm>
            <a:off x="948269" y="3574546"/>
            <a:ext cx="3395133" cy="387735"/>
          </a:xfrm>
          <a:prstGeom prst="rect">
            <a:avLst/>
          </a:prstGeom>
        </p:spPr>
        <p:txBody>
          <a:bodyPr anchor="t">
            <a:spAutoFit/>
          </a:bodyPr>
          <a:lstStyle>
            <a:lvl1pPr marL="0" indent="0" algn="just">
              <a:spcBef>
                <a:spcPts val="0"/>
              </a:spcBef>
              <a:buFontTx/>
              <a:buNone/>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33229349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3 images and text 2">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935567" y="1672779"/>
            <a:ext cx="3384000" cy="1755692"/>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9" name="Text Placeholder 5"/>
          <p:cNvSpPr>
            <a:spLocks noGrp="1"/>
          </p:cNvSpPr>
          <p:nvPr>
            <p:ph type="body" sz="quarter" idx="14" hasCustomPrompt="1"/>
          </p:nvPr>
        </p:nvSpPr>
        <p:spPr>
          <a:xfrm>
            <a:off x="935567" y="3496035"/>
            <a:ext cx="3384000" cy="379656"/>
          </a:xfrm>
          <a:prstGeom prst="rect">
            <a:avLst/>
          </a:prstGeom>
        </p:spPr>
        <p:txBody>
          <a:bodyPr anchor="b">
            <a:spAutoFit/>
          </a:bodyPr>
          <a:lstStyle>
            <a:lvl1pPr marL="0" indent="0" algn="ctr">
              <a:lnSpc>
                <a:spcPct val="100000"/>
              </a:lnSpc>
              <a:spcBef>
                <a:spcPts val="0"/>
              </a:spcBef>
              <a:buFontTx/>
              <a:buNone/>
              <a:defRPr sz="1867">
                <a:solidFill>
                  <a:schemeClr val="bg2">
                    <a:lumMod val="10000"/>
                  </a:schemeClr>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Caption goes here</a:t>
            </a:r>
            <a:endParaRPr kumimoji="1" lang="ja-JP" altLang="en-US"/>
          </a:p>
        </p:txBody>
      </p:sp>
      <p:sp>
        <p:nvSpPr>
          <p:cNvPr id="11" name="Picture Placeholder 6"/>
          <p:cNvSpPr>
            <a:spLocks noGrp="1"/>
          </p:cNvSpPr>
          <p:nvPr>
            <p:ph type="pic" sz="quarter" idx="16"/>
          </p:nvPr>
        </p:nvSpPr>
        <p:spPr>
          <a:xfrm>
            <a:off x="4404000" y="1672779"/>
            <a:ext cx="3384000" cy="1755692"/>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3" name="Text Placeholder 5"/>
          <p:cNvSpPr>
            <a:spLocks noGrp="1"/>
          </p:cNvSpPr>
          <p:nvPr>
            <p:ph type="body" sz="quarter" idx="18" hasCustomPrompt="1"/>
          </p:nvPr>
        </p:nvSpPr>
        <p:spPr>
          <a:xfrm>
            <a:off x="4404000" y="3496035"/>
            <a:ext cx="3384000" cy="379656"/>
          </a:xfrm>
          <a:prstGeom prst="rect">
            <a:avLst/>
          </a:prstGeom>
        </p:spPr>
        <p:txBody>
          <a:bodyPr anchor="b">
            <a:spAutoFit/>
          </a:bodyPr>
          <a:lstStyle>
            <a:lvl1pPr marL="0" indent="0" algn="ctr">
              <a:lnSpc>
                <a:spcPct val="100000"/>
              </a:lnSpc>
              <a:spcBef>
                <a:spcPts val="0"/>
              </a:spcBef>
              <a:buFontTx/>
              <a:buNone/>
              <a:defRPr sz="1867">
                <a:solidFill>
                  <a:schemeClr val="bg2">
                    <a:lumMod val="10000"/>
                  </a:schemeClr>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Caption goes here</a:t>
            </a:r>
            <a:endParaRPr kumimoji="1" lang="ja-JP" altLang="en-US"/>
          </a:p>
        </p:txBody>
      </p:sp>
      <p:sp>
        <p:nvSpPr>
          <p:cNvPr id="14" name="Picture Placeholder 6"/>
          <p:cNvSpPr>
            <a:spLocks noGrp="1"/>
          </p:cNvSpPr>
          <p:nvPr>
            <p:ph type="pic" sz="quarter" idx="19"/>
          </p:nvPr>
        </p:nvSpPr>
        <p:spPr>
          <a:xfrm>
            <a:off x="7872433" y="1672779"/>
            <a:ext cx="3384000" cy="1755692"/>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6" name="Text Placeholder 5"/>
          <p:cNvSpPr>
            <a:spLocks noGrp="1"/>
          </p:cNvSpPr>
          <p:nvPr>
            <p:ph type="body" sz="quarter" idx="21" hasCustomPrompt="1"/>
          </p:nvPr>
        </p:nvSpPr>
        <p:spPr>
          <a:xfrm>
            <a:off x="7872433" y="3496035"/>
            <a:ext cx="3384000" cy="379656"/>
          </a:xfrm>
          <a:prstGeom prst="rect">
            <a:avLst/>
          </a:prstGeom>
        </p:spPr>
        <p:txBody>
          <a:bodyPr anchor="b">
            <a:spAutoFit/>
          </a:bodyPr>
          <a:lstStyle>
            <a:lvl1pPr marL="0" indent="0" algn="ctr">
              <a:lnSpc>
                <a:spcPct val="100000"/>
              </a:lnSpc>
              <a:spcBef>
                <a:spcPts val="0"/>
              </a:spcBef>
              <a:buFontTx/>
              <a:buNone/>
              <a:defRPr sz="1867">
                <a:solidFill>
                  <a:schemeClr val="bg2">
                    <a:lumMod val="10000"/>
                  </a:schemeClr>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Caption goes here</a:t>
            </a:r>
            <a:endParaRPr kumimoji="1" lang="ja-JP" altLang="en-US"/>
          </a:p>
        </p:txBody>
      </p:sp>
      <p:sp>
        <p:nvSpPr>
          <p:cNvPr id="21" name="Title 1"/>
          <p:cNvSpPr>
            <a:spLocks noGrp="1"/>
          </p:cNvSpPr>
          <p:nvPr>
            <p:ph type="title" hasCustomPrompt="1"/>
          </p:nvPr>
        </p:nvSpPr>
        <p:spPr>
          <a:xfrm>
            <a:off x="935568" y="4510943"/>
            <a:ext cx="3816351" cy="1089529"/>
          </a:xfrm>
        </p:spPr>
        <p:txBody>
          <a:bodyPr anchor="ctr">
            <a:spAutoFit/>
          </a:bodyPr>
          <a:lstStyle>
            <a:lvl1pPr algn="r">
              <a:defRPr/>
            </a:lvl1pPr>
          </a:lstStyle>
          <a:p>
            <a:r>
              <a:rPr kumimoji="1" lang="en-US" altLang="ja-JP"/>
              <a:t>Slide title (Arial Bold, 54 point)</a:t>
            </a:r>
            <a:endParaRPr kumimoji="1" lang="ja-JP" altLang="en-US"/>
          </a:p>
        </p:txBody>
      </p:sp>
      <p:sp>
        <p:nvSpPr>
          <p:cNvPr id="22" name="Text Placeholder 5"/>
          <p:cNvSpPr>
            <a:spLocks noGrp="1"/>
          </p:cNvSpPr>
          <p:nvPr>
            <p:ph type="body" sz="quarter" idx="12" hasCustomPrompt="1"/>
          </p:nvPr>
        </p:nvSpPr>
        <p:spPr>
          <a:xfrm>
            <a:off x="5134711" y="4861842"/>
            <a:ext cx="5042225" cy="387735"/>
          </a:xfrm>
          <a:prstGeom prst="rect">
            <a:avLst/>
          </a:prstGeom>
        </p:spPr>
        <p:txBody>
          <a:bodyPr anchor="ctr">
            <a:spAutoFit/>
          </a:bodyPr>
          <a:lstStyle>
            <a:lvl1pPr marL="0" indent="0" algn="just">
              <a:spcBef>
                <a:spcPts val="0"/>
              </a:spcBef>
              <a:buFontTx/>
              <a:buNone/>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7859546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Big right image and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586431-483A-D649-BED2-31687D16473A}"/>
              </a:ext>
            </a:extLst>
          </p:cNvPr>
          <p:cNvSpPr>
            <a:spLocks noGrp="1"/>
          </p:cNvSpPr>
          <p:nvPr>
            <p:ph sz="quarter" idx="25" hasCustomPrompt="1"/>
          </p:nvPr>
        </p:nvSpPr>
        <p:spPr>
          <a:xfrm>
            <a:off x="4751919" y="932537"/>
            <a:ext cx="6504517" cy="4986577"/>
          </a:xfrm>
        </p:spPr>
        <p:txBody>
          <a:bodyPr/>
          <a:lstStyle/>
          <a:p>
            <a:pPr lvl="0"/>
            <a:r>
              <a:rPr lang="en-US"/>
              <a:t>Click to add picture, chart, etc.</a:t>
            </a:r>
          </a:p>
        </p:txBody>
      </p:sp>
      <p:sp>
        <p:nvSpPr>
          <p:cNvPr id="5" name="Title 1"/>
          <p:cNvSpPr>
            <a:spLocks noGrp="1"/>
          </p:cNvSpPr>
          <p:nvPr>
            <p:ph type="title" hasCustomPrompt="1"/>
          </p:nvPr>
        </p:nvSpPr>
        <p:spPr>
          <a:xfrm>
            <a:off x="935570" y="1805061"/>
            <a:ext cx="3012319" cy="1618905"/>
          </a:xfrm>
        </p:spPr>
        <p:txBody>
          <a:bodyPr anchor="b">
            <a:spAutoFit/>
          </a:bodyPr>
          <a:lstStyle>
            <a:lvl1pPr algn="l">
              <a:defRPr/>
            </a:lvl1pPr>
          </a:lstStyle>
          <a:p>
            <a:r>
              <a:rPr kumimoji="1" lang="en-US" altLang="ja-JP"/>
              <a:t>Slide title (Arial Bold, 54 point)</a:t>
            </a:r>
            <a:endParaRPr kumimoji="1" lang="ja-JP" altLang="en-US"/>
          </a:p>
        </p:txBody>
      </p:sp>
      <p:sp>
        <p:nvSpPr>
          <p:cNvPr id="6" name="Text Placeholder 5"/>
          <p:cNvSpPr>
            <a:spLocks noGrp="1"/>
          </p:cNvSpPr>
          <p:nvPr>
            <p:ph type="body" sz="quarter" idx="24" hasCustomPrompt="1"/>
          </p:nvPr>
        </p:nvSpPr>
        <p:spPr>
          <a:xfrm>
            <a:off x="935567" y="3577282"/>
            <a:ext cx="3012320" cy="683136"/>
          </a:xfrm>
          <a:prstGeom prst="rect">
            <a:avLst/>
          </a:prstGeom>
        </p:spPr>
        <p:txBody>
          <a:bodyPr anchor="t">
            <a:spAutoFit/>
          </a:bodyPr>
          <a:lstStyle>
            <a:lvl1pPr marL="0" indent="0" algn="l">
              <a:spcBef>
                <a:spcPts val="0"/>
              </a:spcBef>
              <a:buFontTx/>
              <a:buNone/>
              <a:defRPr>
                <a:solidFill>
                  <a:schemeClr val="tx2"/>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74405303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Big left image and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5FD980-1EDE-4841-BDBB-889440DC813E}"/>
              </a:ext>
            </a:extLst>
          </p:cNvPr>
          <p:cNvSpPr>
            <a:spLocks noGrp="1"/>
          </p:cNvSpPr>
          <p:nvPr>
            <p:ph sz="quarter" idx="25" hasCustomPrompt="1"/>
          </p:nvPr>
        </p:nvSpPr>
        <p:spPr>
          <a:xfrm>
            <a:off x="941919" y="932537"/>
            <a:ext cx="6504517" cy="4986577"/>
          </a:xfrm>
        </p:spPr>
        <p:txBody>
          <a:bodyPr/>
          <a:lstStyle/>
          <a:p>
            <a:pPr lvl="0"/>
            <a:r>
              <a:rPr lang="en-US"/>
              <a:t>Click to add picture, chart, etc.</a:t>
            </a:r>
          </a:p>
        </p:txBody>
      </p:sp>
      <p:sp>
        <p:nvSpPr>
          <p:cNvPr id="5" name="Title 1"/>
          <p:cNvSpPr>
            <a:spLocks noGrp="1"/>
          </p:cNvSpPr>
          <p:nvPr>
            <p:ph type="title" hasCustomPrompt="1"/>
          </p:nvPr>
        </p:nvSpPr>
        <p:spPr>
          <a:xfrm>
            <a:off x="8244116" y="1805061"/>
            <a:ext cx="3012319" cy="1618905"/>
          </a:xfrm>
        </p:spPr>
        <p:txBody>
          <a:bodyPr anchor="b">
            <a:spAutoFit/>
          </a:bodyPr>
          <a:lstStyle>
            <a:lvl1pPr algn="l">
              <a:defRPr/>
            </a:lvl1pPr>
          </a:lstStyle>
          <a:p>
            <a:r>
              <a:rPr kumimoji="1" lang="en-US" altLang="ja-JP"/>
              <a:t>Slide title (Arial Bold, 54 point)</a:t>
            </a:r>
            <a:endParaRPr kumimoji="1" lang="ja-JP" altLang="en-US"/>
          </a:p>
        </p:txBody>
      </p:sp>
      <p:sp>
        <p:nvSpPr>
          <p:cNvPr id="6" name="Text Placeholder 5"/>
          <p:cNvSpPr>
            <a:spLocks noGrp="1"/>
          </p:cNvSpPr>
          <p:nvPr>
            <p:ph type="body" sz="quarter" idx="24" hasCustomPrompt="1"/>
          </p:nvPr>
        </p:nvSpPr>
        <p:spPr>
          <a:xfrm>
            <a:off x="8244113" y="3577282"/>
            <a:ext cx="3012320" cy="683136"/>
          </a:xfrm>
          <a:prstGeom prst="rect">
            <a:avLst/>
          </a:prstGeom>
        </p:spPr>
        <p:txBody>
          <a:bodyPr anchor="t">
            <a:spAutoFit/>
          </a:bodyPr>
          <a:lstStyle>
            <a:lvl1pPr marL="0" indent="0" algn="l">
              <a:spcBef>
                <a:spcPts val="0"/>
              </a:spcBef>
              <a:buFontTx/>
              <a:buNone/>
              <a:defRPr>
                <a:solidFill>
                  <a:schemeClr val="tx2"/>
                </a:solidFill>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55437926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Big left image and text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F25578-51CB-5142-AFB3-85003A931F1B}"/>
              </a:ext>
            </a:extLst>
          </p:cNvPr>
          <p:cNvSpPr>
            <a:spLocks noGrp="1"/>
          </p:cNvSpPr>
          <p:nvPr>
            <p:ph sz="quarter" idx="14" hasCustomPrompt="1"/>
          </p:nvPr>
        </p:nvSpPr>
        <p:spPr>
          <a:xfrm>
            <a:off x="3" y="-1058"/>
            <a:ext cx="7851775" cy="6859059"/>
          </a:xfrm>
        </p:spPr>
        <p:txBody>
          <a:bodyPr/>
          <a:lstStyle/>
          <a:p>
            <a:pPr lvl="0"/>
            <a:r>
              <a:rPr lang="en-US"/>
              <a:t>Click to add picture, chart, etc.</a:t>
            </a:r>
          </a:p>
        </p:txBody>
      </p:sp>
      <p:sp>
        <p:nvSpPr>
          <p:cNvPr id="6" name="Rectangle 5"/>
          <p:cNvSpPr/>
          <p:nvPr userDrawn="1"/>
        </p:nvSpPr>
        <p:spPr>
          <a:xfrm>
            <a:off x="7851579" y="-1056"/>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800"/>
          </a:p>
        </p:txBody>
      </p:sp>
      <p:sp>
        <p:nvSpPr>
          <p:cNvPr id="9" name="Title 1"/>
          <p:cNvSpPr>
            <a:spLocks noGrp="1"/>
          </p:cNvSpPr>
          <p:nvPr>
            <p:ph type="title" hasCustomPrompt="1"/>
          </p:nvPr>
        </p:nvSpPr>
        <p:spPr>
          <a:xfrm>
            <a:off x="8671358" y="1746289"/>
            <a:ext cx="2688167" cy="1618905"/>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10" name="Text Placeholder 5"/>
          <p:cNvSpPr>
            <a:spLocks noGrp="1"/>
          </p:cNvSpPr>
          <p:nvPr>
            <p:ph type="body" sz="quarter" idx="12" hasCustomPrompt="1"/>
          </p:nvPr>
        </p:nvSpPr>
        <p:spPr>
          <a:xfrm>
            <a:off x="8684058" y="3574544"/>
            <a:ext cx="2688167" cy="683136"/>
          </a:xfrm>
          <a:prstGeom prst="rect">
            <a:avLst/>
          </a:prstGeom>
        </p:spPr>
        <p:txBody>
          <a:bodyPr anchor="t">
            <a:spAutoFit/>
          </a:bodyPr>
          <a:lstStyle>
            <a:lvl1pPr marL="0" indent="0" algn="just">
              <a:spcBef>
                <a:spcPts val="0"/>
              </a:spcBef>
              <a:buFontTx/>
              <a:buNone/>
              <a:defRPr>
                <a:solidFill>
                  <a:schemeClr val="bg1"/>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76347186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12 image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3"/>
            <a:ext cx="2032800" cy="3428471"/>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Picture Placeholder 6"/>
          <p:cNvSpPr>
            <a:spLocks noGrp="1"/>
          </p:cNvSpPr>
          <p:nvPr>
            <p:ph type="pic" sz="quarter" idx="14"/>
          </p:nvPr>
        </p:nvSpPr>
        <p:spPr>
          <a:xfrm>
            <a:off x="2031840" y="3"/>
            <a:ext cx="2032800" cy="3428471"/>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7" name="Picture Placeholder 6"/>
          <p:cNvSpPr>
            <a:spLocks noGrp="1"/>
          </p:cNvSpPr>
          <p:nvPr>
            <p:ph type="pic" sz="quarter" idx="15"/>
          </p:nvPr>
        </p:nvSpPr>
        <p:spPr>
          <a:xfrm>
            <a:off x="6095520" y="3"/>
            <a:ext cx="2032800" cy="3428471"/>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8" name="Picture Placeholder 6"/>
          <p:cNvSpPr>
            <a:spLocks noGrp="1"/>
          </p:cNvSpPr>
          <p:nvPr>
            <p:ph type="pic" sz="quarter" idx="16"/>
          </p:nvPr>
        </p:nvSpPr>
        <p:spPr>
          <a:xfrm>
            <a:off x="8127360" y="3"/>
            <a:ext cx="2032800" cy="3428471"/>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9" name="Picture Placeholder 6"/>
          <p:cNvSpPr>
            <a:spLocks noGrp="1"/>
          </p:cNvSpPr>
          <p:nvPr>
            <p:ph type="pic" sz="quarter" idx="17"/>
          </p:nvPr>
        </p:nvSpPr>
        <p:spPr>
          <a:xfrm>
            <a:off x="4063680" y="3"/>
            <a:ext cx="2032800" cy="3428471"/>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0" name="Picture Placeholder 6"/>
          <p:cNvSpPr>
            <a:spLocks noGrp="1"/>
          </p:cNvSpPr>
          <p:nvPr>
            <p:ph type="pic" sz="quarter" idx="18"/>
          </p:nvPr>
        </p:nvSpPr>
        <p:spPr>
          <a:xfrm>
            <a:off x="10159200" y="3"/>
            <a:ext cx="2032800" cy="3428471"/>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1" name="Picture Placeholder 6"/>
          <p:cNvSpPr>
            <a:spLocks noGrp="1"/>
          </p:cNvSpPr>
          <p:nvPr>
            <p:ph type="pic" sz="quarter" idx="19"/>
          </p:nvPr>
        </p:nvSpPr>
        <p:spPr>
          <a:xfrm>
            <a:off x="0" y="3428474"/>
            <a:ext cx="2032800" cy="3429529"/>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2" name="Picture Placeholder 6"/>
          <p:cNvSpPr>
            <a:spLocks noGrp="1"/>
          </p:cNvSpPr>
          <p:nvPr>
            <p:ph type="pic" sz="quarter" idx="20"/>
          </p:nvPr>
        </p:nvSpPr>
        <p:spPr>
          <a:xfrm>
            <a:off x="2031840" y="3428474"/>
            <a:ext cx="2032800" cy="3429529"/>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3" name="Picture Placeholder 6"/>
          <p:cNvSpPr>
            <a:spLocks noGrp="1"/>
          </p:cNvSpPr>
          <p:nvPr>
            <p:ph type="pic" sz="quarter" idx="21"/>
          </p:nvPr>
        </p:nvSpPr>
        <p:spPr>
          <a:xfrm>
            <a:off x="6095520" y="3428474"/>
            <a:ext cx="2032800" cy="3429529"/>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4" name="Picture Placeholder 6"/>
          <p:cNvSpPr>
            <a:spLocks noGrp="1"/>
          </p:cNvSpPr>
          <p:nvPr>
            <p:ph type="pic" sz="quarter" idx="22"/>
          </p:nvPr>
        </p:nvSpPr>
        <p:spPr>
          <a:xfrm>
            <a:off x="8127360" y="3428474"/>
            <a:ext cx="2032800" cy="3429529"/>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5" name="Picture Placeholder 6"/>
          <p:cNvSpPr>
            <a:spLocks noGrp="1"/>
          </p:cNvSpPr>
          <p:nvPr>
            <p:ph type="pic" sz="quarter" idx="23"/>
          </p:nvPr>
        </p:nvSpPr>
        <p:spPr>
          <a:xfrm>
            <a:off x="4063680" y="3428474"/>
            <a:ext cx="2032800" cy="3429529"/>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6" name="Picture Placeholder 6"/>
          <p:cNvSpPr>
            <a:spLocks noGrp="1"/>
          </p:cNvSpPr>
          <p:nvPr>
            <p:ph type="pic" sz="quarter" idx="24"/>
          </p:nvPr>
        </p:nvSpPr>
        <p:spPr>
          <a:xfrm>
            <a:off x="10159200" y="3428474"/>
            <a:ext cx="2032800" cy="3429529"/>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Tree>
    <p:extLst>
      <p:ext uri="{BB962C8B-B14F-4D97-AF65-F5344CB8AC3E}">
        <p14:creationId xmlns:p14="http://schemas.microsoft.com/office/powerpoint/2010/main" val="117999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2 wide image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3"/>
            <a:ext cx="12192000" cy="3428471"/>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Picture Placeholder 6"/>
          <p:cNvSpPr>
            <a:spLocks noGrp="1"/>
          </p:cNvSpPr>
          <p:nvPr>
            <p:ph type="pic" sz="quarter" idx="14"/>
          </p:nvPr>
        </p:nvSpPr>
        <p:spPr>
          <a:xfrm>
            <a:off x="0" y="3428474"/>
            <a:ext cx="12192000" cy="3428471"/>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7" name="Text Placeholder 5"/>
          <p:cNvSpPr>
            <a:spLocks noGrp="1"/>
          </p:cNvSpPr>
          <p:nvPr>
            <p:ph type="body" sz="quarter" idx="12" hasCustomPrompt="1"/>
          </p:nvPr>
        </p:nvSpPr>
        <p:spPr>
          <a:xfrm>
            <a:off x="1295400" y="2180504"/>
            <a:ext cx="9601200" cy="2496995"/>
          </a:xfrm>
          <a:prstGeom prst="rect">
            <a:avLst/>
          </a:prstGeom>
          <a:solidFill>
            <a:schemeClr val="tx1"/>
          </a:solidFill>
        </p:spPr>
        <p:txBody>
          <a:bodyPr anchor="ctr"/>
          <a:lstStyle>
            <a:lvl1pPr marL="0" indent="0" algn="just">
              <a:spcBef>
                <a:spcPts val="0"/>
              </a:spcBef>
              <a:buFontTx/>
              <a:buNone/>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 </a:t>
            </a:r>
            <a:endParaRPr kumimoji="1" lang="ja-JP" altLang="en-US"/>
          </a:p>
        </p:txBody>
      </p:sp>
      <p:sp>
        <p:nvSpPr>
          <p:cNvPr id="8" name="Title 1"/>
          <p:cNvSpPr>
            <a:spLocks noGrp="1"/>
          </p:cNvSpPr>
          <p:nvPr>
            <p:ph type="title" hasCustomPrompt="1"/>
          </p:nvPr>
        </p:nvSpPr>
        <p:spPr>
          <a:xfrm>
            <a:off x="2015068" y="2619021"/>
            <a:ext cx="2736851" cy="1618905"/>
          </a:xfrm>
        </p:spPr>
        <p:txBody>
          <a:bodyPr anchor="ctr">
            <a:spAutoFit/>
          </a:bodyPr>
          <a:lstStyle>
            <a:lvl1pPr algn="r">
              <a:defRPr>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5" hasCustomPrompt="1"/>
          </p:nvPr>
        </p:nvSpPr>
        <p:spPr>
          <a:xfrm>
            <a:off x="5134710" y="3234605"/>
            <a:ext cx="4568091" cy="387735"/>
          </a:xfrm>
          <a:prstGeom prst="rect">
            <a:avLst/>
          </a:prstGeom>
        </p:spPr>
        <p:txBody>
          <a:bodyPr anchor="ctr">
            <a:spAutoFit/>
          </a:bodyPr>
          <a:lstStyle>
            <a:lvl1pPr marL="0" indent="0" algn="just">
              <a:spcBef>
                <a:spcPts val="0"/>
              </a:spcBef>
              <a:buFontTx/>
              <a:buNone/>
              <a:defRPr>
                <a:solidFill>
                  <a:schemeClr val="bg1"/>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17875501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2 images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6096000" cy="6858001"/>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Picture Placeholder 6"/>
          <p:cNvSpPr>
            <a:spLocks noGrp="1"/>
          </p:cNvSpPr>
          <p:nvPr>
            <p:ph type="pic" sz="quarter" idx="14"/>
          </p:nvPr>
        </p:nvSpPr>
        <p:spPr>
          <a:xfrm>
            <a:off x="6096000" y="-1"/>
            <a:ext cx="6096000" cy="6858001"/>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7" name="Text Placeholder 5"/>
          <p:cNvSpPr>
            <a:spLocks noGrp="1"/>
          </p:cNvSpPr>
          <p:nvPr>
            <p:ph type="body" sz="quarter" idx="12" hasCustomPrompt="1"/>
          </p:nvPr>
        </p:nvSpPr>
        <p:spPr>
          <a:xfrm>
            <a:off x="4133851" y="932536"/>
            <a:ext cx="3924300" cy="4992928"/>
          </a:xfrm>
          <a:prstGeom prst="rect">
            <a:avLst/>
          </a:prstGeom>
          <a:solidFill>
            <a:schemeClr val="tx1"/>
          </a:solidFill>
        </p:spPr>
        <p:txBody>
          <a:bodyPr anchor="ctr"/>
          <a:lstStyle>
            <a:lvl1pPr marL="0" indent="0" algn="just">
              <a:spcBef>
                <a:spcPts val="0"/>
              </a:spcBef>
              <a:buFontTx/>
              <a:buNone/>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 </a:t>
            </a:r>
            <a:endParaRPr kumimoji="1" lang="ja-JP" altLang="en-US"/>
          </a:p>
        </p:txBody>
      </p:sp>
      <p:sp>
        <p:nvSpPr>
          <p:cNvPr id="10" name="Title 1"/>
          <p:cNvSpPr>
            <a:spLocks noGrp="1"/>
          </p:cNvSpPr>
          <p:nvPr>
            <p:ph type="title" hasCustomPrompt="1"/>
          </p:nvPr>
        </p:nvSpPr>
        <p:spPr>
          <a:xfrm>
            <a:off x="4751919" y="1746289"/>
            <a:ext cx="2688167" cy="1618905"/>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11" name="Text Placeholder 5"/>
          <p:cNvSpPr>
            <a:spLocks noGrp="1"/>
          </p:cNvSpPr>
          <p:nvPr>
            <p:ph type="body" sz="quarter" idx="15" hasCustomPrompt="1"/>
          </p:nvPr>
        </p:nvSpPr>
        <p:spPr>
          <a:xfrm>
            <a:off x="4764619" y="3574544"/>
            <a:ext cx="2688167" cy="683136"/>
          </a:xfrm>
          <a:prstGeom prst="rect">
            <a:avLst/>
          </a:prstGeom>
        </p:spPr>
        <p:txBody>
          <a:bodyPr anchor="t">
            <a:spAutoFit/>
          </a:bodyPr>
          <a:lstStyle>
            <a:lvl1pPr marL="0" indent="0" algn="l">
              <a:spcBef>
                <a:spcPts val="0"/>
              </a:spcBef>
              <a:buFontTx/>
              <a:buNone/>
              <a:defRPr>
                <a:solidFill>
                  <a:schemeClr val="bg1"/>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420517016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8 images and text">
    <p:bg>
      <p:bgPr>
        <a:solidFill>
          <a:schemeClr val="tx1"/>
        </a:solid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3"/>
            <a:ext cx="2032800" cy="3428471"/>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Picture Placeholder 6"/>
          <p:cNvSpPr>
            <a:spLocks noGrp="1"/>
          </p:cNvSpPr>
          <p:nvPr>
            <p:ph type="pic" sz="quarter" idx="14"/>
          </p:nvPr>
        </p:nvSpPr>
        <p:spPr>
          <a:xfrm>
            <a:off x="2031840" y="3"/>
            <a:ext cx="2032800" cy="3428471"/>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8" name="Picture Placeholder 6"/>
          <p:cNvSpPr>
            <a:spLocks noGrp="1"/>
          </p:cNvSpPr>
          <p:nvPr>
            <p:ph type="pic" sz="quarter" idx="16"/>
          </p:nvPr>
        </p:nvSpPr>
        <p:spPr>
          <a:xfrm>
            <a:off x="8127360" y="3"/>
            <a:ext cx="2032800" cy="3428471"/>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0" name="Picture Placeholder 6"/>
          <p:cNvSpPr>
            <a:spLocks noGrp="1"/>
          </p:cNvSpPr>
          <p:nvPr>
            <p:ph type="pic" sz="quarter" idx="18"/>
          </p:nvPr>
        </p:nvSpPr>
        <p:spPr>
          <a:xfrm>
            <a:off x="10159200" y="3"/>
            <a:ext cx="2032800" cy="3428471"/>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1" name="Picture Placeholder 6"/>
          <p:cNvSpPr>
            <a:spLocks noGrp="1"/>
          </p:cNvSpPr>
          <p:nvPr>
            <p:ph type="pic" sz="quarter" idx="19"/>
          </p:nvPr>
        </p:nvSpPr>
        <p:spPr>
          <a:xfrm>
            <a:off x="0" y="3428474"/>
            <a:ext cx="2032800" cy="3429529"/>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2" name="Picture Placeholder 6"/>
          <p:cNvSpPr>
            <a:spLocks noGrp="1"/>
          </p:cNvSpPr>
          <p:nvPr>
            <p:ph type="pic" sz="quarter" idx="20"/>
          </p:nvPr>
        </p:nvSpPr>
        <p:spPr>
          <a:xfrm>
            <a:off x="2031840" y="3428474"/>
            <a:ext cx="2032800" cy="3429529"/>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4" name="Picture Placeholder 6"/>
          <p:cNvSpPr>
            <a:spLocks noGrp="1"/>
          </p:cNvSpPr>
          <p:nvPr>
            <p:ph type="pic" sz="quarter" idx="22"/>
          </p:nvPr>
        </p:nvSpPr>
        <p:spPr>
          <a:xfrm>
            <a:off x="8127360" y="3428474"/>
            <a:ext cx="2032800" cy="3429529"/>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6" name="Picture Placeholder 6"/>
          <p:cNvSpPr>
            <a:spLocks noGrp="1"/>
          </p:cNvSpPr>
          <p:nvPr>
            <p:ph type="pic" sz="quarter" idx="24"/>
          </p:nvPr>
        </p:nvSpPr>
        <p:spPr>
          <a:xfrm>
            <a:off x="10159200" y="3428474"/>
            <a:ext cx="2032800" cy="3429529"/>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7" name="Title 1"/>
          <p:cNvSpPr>
            <a:spLocks noGrp="1"/>
          </p:cNvSpPr>
          <p:nvPr>
            <p:ph type="title" hasCustomPrompt="1"/>
          </p:nvPr>
        </p:nvSpPr>
        <p:spPr>
          <a:xfrm>
            <a:off x="4751919" y="1746289"/>
            <a:ext cx="2688167" cy="1618905"/>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18" name="Text Placeholder 5"/>
          <p:cNvSpPr>
            <a:spLocks noGrp="1"/>
          </p:cNvSpPr>
          <p:nvPr>
            <p:ph type="body" sz="quarter" idx="12" hasCustomPrompt="1"/>
          </p:nvPr>
        </p:nvSpPr>
        <p:spPr>
          <a:xfrm>
            <a:off x="4764619" y="3574544"/>
            <a:ext cx="2688167" cy="683136"/>
          </a:xfrm>
          <a:prstGeom prst="rect">
            <a:avLst/>
          </a:prstGeom>
        </p:spPr>
        <p:txBody>
          <a:bodyPr anchor="t">
            <a:spAutoFit/>
          </a:bodyPr>
          <a:lstStyle>
            <a:lvl1pPr marL="0" indent="0" algn="l">
              <a:spcBef>
                <a:spcPts val="0"/>
              </a:spcBef>
              <a:buFontTx/>
              <a:buNone/>
              <a:defRPr>
                <a:solidFill>
                  <a:schemeClr val="bg1"/>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96156432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4 images and text">
    <p:bg>
      <p:bgPr>
        <a:solidFill>
          <a:schemeClr val="tx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096001" y="2"/>
            <a:ext cx="2544000" cy="2756327"/>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0" name="Picture Placeholder 6"/>
          <p:cNvSpPr>
            <a:spLocks noGrp="1"/>
          </p:cNvSpPr>
          <p:nvPr>
            <p:ph type="pic" sz="quarter" idx="15"/>
          </p:nvPr>
        </p:nvSpPr>
        <p:spPr>
          <a:xfrm>
            <a:off x="6096000" y="2821987"/>
            <a:ext cx="2544000" cy="4036015"/>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2" name="Picture Placeholder 6"/>
          <p:cNvSpPr>
            <a:spLocks noGrp="1"/>
          </p:cNvSpPr>
          <p:nvPr>
            <p:ph type="pic" sz="quarter" idx="16"/>
          </p:nvPr>
        </p:nvSpPr>
        <p:spPr>
          <a:xfrm>
            <a:off x="8712433" y="3"/>
            <a:ext cx="2544000" cy="4036015"/>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3" name="Picture Placeholder 6"/>
          <p:cNvSpPr>
            <a:spLocks noGrp="1"/>
          </p:cNvSpPr>
          <p:nvPr>
            <p:ph type="pic" sz="quarter" idx="17"/>
          </p:nvPr>
        </p:nvSpPr>
        <p:spPr>
          <a:xfrm>
            <a:off x="8712433" y="4101675"/>
            <a:ext cx="2544000" cy="2756327"/>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4" name="Title 1"/>
          <p:cNvSpPr>
            <a:spLocks noGrp="1"/>
          </p:cNvSpPr>
          <p:nvPr>
            <p:ph type="title" hasCustomPrompt="1"/>
          </p:nvPr>
        </p:nvSpPr>
        <p:spPr>
          <a:xfrm>
            <a:off x="935569" y="2275666"/>
            <a:ext cx="4238171" cy="1089529"/>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16" name="Text Placeholder 5"/>
          <p:cNvSpPr>
            <a:spLocks noGrp="1"/>
          </p:cNvSpPr>
          <p:nvPr>
            <p:ph type="body" sz="quarter" idx="12" hasCustomPrompt="1"/>
          </p:nvPr>
        </p:nvSpPr>
        <p:spPr>
          <a:xfrm>
            <a:off x="948269" y="3574546"/>
            <a:ext cx="4238171" cy="387735"/>
          </a:xfrm>
          <a:prstGeom prst="rect">
            <a:avLst/>
          </a:prstGeom>
        </p:spPr>
        <p:txBody>
          <a:bodyPr anchor="t">
            <a:spAutoFit/>
          </a:bodyPr>
          <a:lstStyle>
            <a:lvl1pPr marL="0" indent="0" algn="just">
              <a:spcBef>
                <a:spcPts val="0"/>
              </a:spcBef>
              <a:buFontTx/>
              <a:buNone/>
              <a:defRPr>
                <a:solidFill>
                  <a:schemeClr val="bg1"/>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45826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rofile 3">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9E0E8A-BCFB-504C-9B90-308AA392589E}"/>
              </a:ext>
            </a:extLst>
          </p:cNvPr>
          <p:cNvSpPr>
            <a:spLocks noGrp="1"/>
          </p:cNvSpPr>
          <p:nvPr>
            <p:ph sz="quarter" idx="15" hasCustomPrompt="1"/>
          </p:nvPr>
        </p:nvSpPr>
        <p:spPr>
          <a:xfrm>
            <a:off x="0" y="2014319"/>
            <a:ext cx="4751917" cy="2662119"/>
          </a:xfrm>
        </p:spPr>
        <p:txBody>
          <a:bodyPr/>
          <a:lstStyle>
            <a:lvl1pPr marL="0" indent="0">
              <a:buNone/>
              <a:defRPr/>
            </a:lvl1pPr>
          </a:lstStyle>
          <a:p>
            <a:pPr lvl="0"/>
            <a:r>
              <a:rPr lang="en-US" dirty="0"/>
              <a:t>Click to add picture, chart, etc.</a:t>
            </a:r>
          </a:p>
        </p:txBody>
      </p:sp>
      <p:sp>
        <p:nvSpPr>
          <p:cNvPr id="10" name="Title 1"/>
          <p:cNvSpPr>
            <a:spLocks noGrp="1"/>
          </p:cNvSpPr>
          <p:nvPr>
            <p:ph type="title" hasCustomPrompt="1"/>
          </p:nvPr>
        </p:nvSpPr>
        <p:spPr>
          <a:xfrm>
            <a:off x="6096000" y="2032516"/>
            <a:ext cx="4814603" cy="1089529"/>
          </a:xfrm>
        </p:spPr>
        <p:txBody>
          <a:bodyPr anchor="b">
            <a:spAutoFit/>
          </a:bodyPr>
          <a:lstStyle>
            <a:lvl1pPr algn="l">
              <a:defRPr b="1">
                <a:solidFill>
                  <a:schemeClr val="tx1"/>
                </a:solidFill>
              </a:defRPr>
            </a:lvl1pPr>
          </a:lstStyle>
          <a:p>
            <a:r>
              <a:rPr kumimoji="1" lang="en-US" altLang="ja-JP" dirty="0"/>
              <a:t>Slide title (Arial Bold, 54 point)</a:t>
            </a:r>
            <a:endParaRPr kumimoji="1" lang="ja-JP" altLang="en-US" dirty="0"/>
          </a:p>
        </p:txBody>
      </p:sp>
      <p:sp>
        <p:nvSpPr>
          <p:cNvPr id="11" name="Text Placeholder 5"/>
          <p:cNvSpPr>
            <a:spLocks noGrp="1"/>
          </p:cNvSpPr>
          <p:nvPr>
            <p:ph type="body" sz="quarter" idx="12" hasCustomPrompt="1"/>
          </p:nvPr>
        </p:nvSpPr>
        <p:spPr>
          <a:xfrm>
            <a:off x="6096000" y="3956032"/>
            <a:ext cx="4814603" cy="387735"/>
          </a:xfrm>
          <a:prstGeom prst="rect">
            <a:avLst/>
          </a:prstGeom>
        </p:spPr>
        <p:txBody>
          <a:bodyPr anchor="t">
            <a:spAutoFit/>
          </a:bodyPr>
          <a:lstStyle>
            <a:lvl1pPr marL="0" indent="0" algn="just">
              <a:spcBef>
                <a:spcPts val="0"/>
              </a:spcBef>
              <a:buFontTx/>
              <a:buNone/>
              <a:defRPr>
                <a:solidFill>
                  <a:schemeClr val="bg2">
                    <a:lumMod val="25000"/>
                  </a:schemeClr>
                </a:solidFill>
                <a:latin typeface="Georgia" panose="02040502050405020303" pitchFamily="18"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2" name="Text Placeholder 5"/>
          <p:cNvSpPr>
            <a:spLocks noGrp="1"/>
          </p:cNvSpPr>
          <p:nvPr>
            <p:ph type="body" sz="quarter" idx="14" hasCustomPrompt="1"/>
          </p:nvPr>
        </p:nvSpPr>
        <p:spPr>
          <a:xfrm>
            <a:off x="6096000" y="3122045"/>
            <a:ext cx="4814603" cy="474682"/>
          </a:xfrm>
          <a:prstGeom prst="rect">
            <a:avLst/>
          </a:prstGeom>
        </p:spPr>
        <p:txBody>
          <a:bodyPr anchor="t">
            <a:spAutoFit/>
          </a:bodyPr>
          <a:lstStyle>
            <a:lvl1pPr marL="0" indent="0" algn="just">
              <a:lnSpc>
                <a:spcPct val="130000"/>
              </a:lnSpc>
              <a:spcBef>
                <a:spcPts val="0"/>
              </a:spcBef>
              <a:buFontTx/>
              <a:buNone/>
              <a:defRPr sz="2133"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134377972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2 images and text">
    <p:bg>
      <p:bgPr>
        <a:solidFill>
          <a:schemeClr val="tx1"/>
        </a:solidFill>
        <a:effectLst/>
      </p:bgPr>
    </p:bg>
    <p:spTree>
      <p:nvGrpSpPr>
        <p:cNvPr id="1" name=""/>
        <p:cNvGrpSpPr/>
        <p:nvPr/>
      </p:nvGrpSpPr>
      <p:grpSpPr>
        <a:xfrm>
          <a:off x="0" y="0"/>
          <a:ext cx="0" cy="0"/>
          <a:chOff x="0" y="0"/>
          <a:chExt cx="0" cy="0"/>
        </a:xfrm>
      </p:grpSpPr>
      <p:sp>
        <p:nvSpPr>
          <p:cNvPr id="26" name="Picture Placeholder 6"/>
          <p:cNvSpPr>
            <a:spLocks noGrp="1"/>
          </p:cNvSpPr>
          <p:nvPr>
            <p:ph type="pic" sz="quarter" idx="15"/>
          </p:nvPr>
        </p:nvSpPr>
        <p:spPr>
          <a:xfrm>
            <a:off x="955627" y="2"/>
            <a:ext cx="2544000" cy="4677497"/>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7" name="Picture Placeholder 6"/>
          <p:cNvSpPr>
            <a:spLocks noGrp="1"/>
          </p:cNvSpPr>
          <p:nvPr>
            <p:ph type="pic" sz="quarter" idx="16"/>
          </p:nvPr>
        </p:nvSpPr>
        <p:spPr>
          <a:xfrm>
            <a:off x="3572059" y="2180504"/>
            <a:ext cx="2544000" cy="4677499"/>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8" name="Title 1"/>
          <p:cNvSpPr>
            <a:spLocks noGrp="1"/>
          </p:cNvSpPr>
          <p:nvPr>
            <p:ph type="title" hasCustomPrompt="1"/>
          </p:nvPr>
        </p:nvSpPr>
        <p:spPr>
          <a:xfrm>
            <a:off x="7446434" y="2275666"/>
            <a:ext cx="3797300" cy="1089529"/>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30" name="Text Placeholder 5"/>
          <p:cNvSpPr>
            <a:spLocks noGrp="1"/>
          </p:cNvSpPr>
          <p:nvPr>
            <p:ph type="body" sz="quarter" idx="12" hasCustomPrompt="1"/>
          </p:nvPr>
        </p:nvSpPr>
        <p:spPr>
          <a:xfrm>
            <a:off x="7459134" y="3574546"/>
            <a:ext cx="3797300" cy="387735"/>
          </a:xfrm>
          <a:prstGeom prst="rect">
            <a:avLst/>
          </a:prstGeom>
        </p:spPr>
        <p:txBody>
          <a:bodyPr anchor="t">
            <a:spAutoFit/>
          </a:bodyPr>
          <a:lstStyle>
            <a:lvl1pPr marL="0" indent="0" algn="just">
              <a:spcBef>
                <a:spcPts val="0"/>
              </a:spcBef>
              <a:buFontTx/>
              <a:buNone/>
              <a:defRPr>
                <a:solidFill>
                  <a:schemeClr val="bg1"/>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4" hasCustomPrompt="1"/>
          </p:nvPr>
        </p:nvSpPr>
        <p:spPr>
          <a:xfrm>
            <a:off x="955627" y="4789150"/>
            <a:ext cx="2544000" cy="379656"/>
          </a:xfrm>
          <a:prstGeom prst="rect">
            <a:avLst/>
          </a:prstGeom>
        </p:spPr>
        <p:txBody>
          <a:bodyPr anchor="t">
            <a:spAutoFit/>
          </a:bodyPr>
          <a:lstStyle>
            <a:lvl1pPr marL="0" indent="0" algn="just">
              <a:lnSpc>
                <a:spcPct val="100000"/>
              </a:lnSpc>
              <a:spcBef>
                <a:spcPts val="0"/>
              </a:spcBef>
              <a:buFontTx/>
              <a:buNone/>
              <a:defRPr sz="1867">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3572059" y="1669465"/>
            <a:ext cx="2544000" cy="379656"/>
          </a:xfrm>
          <a:prstGeom prst="rect">
            <a:avLst/>
          </a:prstGeom>
        </p:spPr>
        <p:txBody>
          <a:bodyPr anchor="b">
            <a:spAutoFit/>
          </a:bodyPr>
          <a:lstStyle>
            <a:lvl1pPr marL="0" indent="0" algn="r">
              <a:lnSpc>
                <a:spcPct val="100000"/>
              </a:lnSpc>
              <a:spcBef>
                <a:spcPts val="0"/>
              </a:spcBef>
              <a:buFontTx/>
              <a:buNone/>
              <a:defRPr sz="1867">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208586675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35568" y="2884238"/>
            <a:ext cx="3816351" cy="1089529"/>
          </a:xfrm>
        </p:spPr>
        <p:txBody>
          <a:bodyPr anchor="ctr">
            <a:spAutoFit/>
          </a:bodyPr>
          <a:lstStyle>
            <a:lvl1pPr algn="r">
              <a:defRPr/>
            </a:lvl1pPr>
          </a:lstStyle>
          <a:p>
            <a:r>
              <a:rPr kumimoji="1" lang="en-US" altLang="ja-JP"/>
              <a:t>Slide title (Arial Bold, 54 point)</a:t>
            </a:r>
            <a:endParaRPr kumimoji="1" lang="ja-JP" altLang="en-US"/>
          </a:p>
        </p:txBody>
      </p:sp>
      <p:sp>
        <p:nvSpPr>
          <p:cNvPr id="6" name="Text Placeholder 5"/>
          <p:cNvSpPr>
            <a:spLocks noGrp="1"/>
          </p:cNvSpPr>
          <p:nvPr>
            <p:ph type="body" sz="quarter" idx="12" hasCustomPrompt="1"/>
          </p:nvPr>
        </p:nvSpPr>
        <p:spPr>
          <a:xfrm>
            <a:off x="6096000" y="1697520"/>
            <a:ext cx="4080933" cy="350930"/>
          </a:xfrm>
          <a:prstGeom prst="rect">
            <a:avLst/>
          </a:prstGeom>
        </p:spPr>
        <p:txBody>
          <a:bodyPr anchor="t">
            <a:spAutoFit/>
          </a:bodyPr>
          <a:lstStyle>
            <a:lvl1pPr marL="0" indent="0" algn="l">
              <a:spcBef>
                <a:spcPts val="0"/>
              </a:spcBef>
              <a:buFontTx/>
              <a:buNone/>
              <a:defRPr sz="1867">
                <a:solidFill>
                  <a:schemeClr val="bg2">
                    <a:lumMod val="10000"/>
                  </a:schemeClr>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28 point)</a:t>
            </a:r>
            <a:endParaRPr kumimoji="1" lang="ja-JP" altLang="en-US"/>
          </a:p>
        </p:txBody>
      </p:sp>
      <p:sp>
        <p:nvSpPr>
          <p:cNvPr id="7" name="Text Placeholder 5"/>
          <p:cNvSpPr>
            <a:spLocks noGrp="1"/>
          </p:cNvSpPr>
          <p:nvPr>
            <p:ph type="body" sz="quarter" idx="14" hasCustomPrompt="1"/>
          </p:nvPr>
        </p:nvSpPr>
        <p:spPr>
          <a:xfrm>
            <a:off x="6096000" y="1228287"/>
            <a:ext cx="4080933" cy="420564"/>
          </a:xfrm>
          <a:prstGeom prst="rect">
            <a:avLst/>
          </a:prstGeom>
        </p:spPr>
        <p:txBody>
          <a:bodyPr anchor="b">
            <a:spAutoFit/>
          </a:bodyPr>
          <a:lstStyle>
            <a:lvl1pPr marL="0" indent="0" algn="l">
              <a:lnSpc>
                <a:spcPct val="100000"/>
              </a:lnSpc>
              <a:spcBef>
                <a:spcPts val="0"/>
              </a:spcBef>
              <a:buFontTx/>
              <a:buNone/>
              <a:defRPr sz="2133">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12" name="Text Placeholder 5"/>
          <p:cNvSpPr>
            <a:spLocks noGrp="1"/>
          </p:cNvSpPr>
          <p:nvPr>
            <p:ph type="body" sz="quarter" idx="15" hasCustomPrompt="1"/>
          </p:nvPr>
        </p:nvSpPr>
        <p:spPr>
          <a:xfrm>
            <a:off x="6096000" y="4017859"/>
            <a:ext cx="4080933" cy="350930"/>
          </a:xfrm>
          <a:prstGeom prst="rect">
            <a:avLst/>
          </a:prstGeom>
        </p:spPr>
        <p:txBody>
          <a:bodyPr anchor="t">
            <a:spAutoFit/>
          </a:bodyPr>
          <a:lstStyle>
            <a:lvl1pPr marL="0" indent="0" algn="l">
              <a:spcBef>
                <a:spcPts val="0"/>
              </a:spcBef>
              <a:buFontTx/>
              <a:buNone/>
              <a:defRPr sz="1867">
                <a:solidFill>
                  <a:schemeClr val="bg2">
                    <a:lumMod val="10000"/>
                  </a:schemeClr>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28 point)</a:t>
            </a:r>
            <a:endParaRPr kumimoji="1" lang="ja-JP" altLang="en-US"/>
          </a:p>
        </p:txBody>
      </p:sp>
      <p:sp>
        <p:nvSpPr>
          <p:cNvPr id="13" name="Text Placeholder 5"/>
          <p:cNvSpPr>
            <a:spLocks noGrp="1"/>
          </p:cNvSpPr>
          <p:nvPr>
            <p:ph type="body" sz="quarter" idx="16" hasCustomPrompt="1"/>
          </p:nvPr>
        </p:nvSpPr>
        <p:spPr>
          <a:xfrm>
            <a:off x="6096000" y="3548625"/>
            <a:ext cx="4080933" cy="420564"/>
          </a:xfrm>
          <a:prstGeom prst="rect">
            <a:avLst/>
          </a:prstGeom>
        </p:spPr>
        <p:txBody>
          <a:bodyPr anchor="b">
            <a:spAutoFit/>
          </a:bodyPr>
          <a:lstStyle>
            <a:lvl1pPr marL="0" indent="0" algn="l">
              <a:lnSpc>
                <a:spcPct val="100000"/>
              </a:lnSpc>
              <a:spcBef>
                <a:spcPts val="0"/>
              </a:spcBef>
              <a:buFontTx/>
              <a:buNone/>
              <a:defRPr sz="2133">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99245173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35568" y="2884238"/>
            <a:ext cx="3816351" cy="1089529"/>
          </a:xfrm>
        </p:spPr>
        <p:txBody>
          <a:bodyPr anchor="ctr">
            <a:spAutoFit/>
          </a:bodyPr>
          <a:lstStyle>
            <a:lvl1pPr algn="r">
              <a:defRPr/>
            </a:lvl1pPr>
          </a:lstStyle>
          <a:p>
            <a:r>
              <a:rPr kumimoji="1" lang="en-US" altLang="ja-JP"/>
              <a:t>Slide title (Arial Bold, 54 point)</a:t>
            </a:r>
            <a:endParaRPr kumimoji="1" lang="ja-JP" altLang="en-US"/>
          </a:p>
        </p:txBody>
      </p:sp>
      <p:sp>
        <p:nvSpPr>
          <p:cNvPr id="6" name="Text Placeholder 5"/>
          <p:cNvSpPr>
            <a:spLocks noGrp="1"/>
          </p:cNvSpPr>
          <p:nvPr>
            <p:ph type="body" sz="quarter" idx="12" hasCustomPrompt="1"/>
          </p:nvPr>
        </p:nvSpPr>
        <p:spPr>
          <a:xfrm>
            <a:off x="6096000" y="1331706"/>
            <a:ext cx="408093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7" name="Text Placeholder 5"/>
          <p:cNvSpPr>
            <a:spLocks noGrp="1"/>
          </p:cNvSpPr>
          <p:nvPr>
            <p:ph type="body" sz="quarter" idx="14" hasCustomPrompt="1"/>
          </p:nvPr>
        </p:nvSpPr>
        <p:spPr>
          <a:xfrm>
            <a:off x="6096000" y="903378"/>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sp>
        <p:nvSpPr>
          <p:cNvPr id="8" name="Text Placeholder 5"/>
          <p:cNvSpPr>
            <a:spLocks noGrp="1"/>
          </p:cNvSpPr>
          <p:nvPr>
            <p:ph type="body" sz="quarter" idx="15" hasCustomPrompt="1"/>
          </p:nvPr>
        </p:nvSpPr>
        <p:spPr>
          <a:xfrm>
            <a:off x="6096000" y="3154780"/>
            <a:ext cx="408093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6" hasCustomPrompt="1"/>
          </p:nvPr>
        </p:nvSpPr>
        <p:spPr>
          <a:xfrm>
            <a:off x="6096000" y="2726451"/>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6096000" y="4977853"/>
            <a:ext cx="408093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11" name="Text Placeholder 5"/>
          <p:cNvSpPr>
            <a:spLocks noGrp="1"/>
          </p:cNvSpPr>
          <p:nvPr>
            <p:ph type="body" sz="quarter" idx="18" hasCustomPrompt="1"/>
          </p:nvPr>
        </p:nvSpPr>
        <p:spPr>
          <a:xfrm>
            <a:off x="6096000" y="4549525"/>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73584660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3 columns and image">
    <p:spTree>
      <p:nvGrpSpPr>
        <p:cNvPr id="1" name=""/>
        <p:cNvGrpSpPr/>
        <p:nvPr/>
      </p:nvGrpSpPr>
      <p:grpSpPr>
        <a:xfrm>
          <a:off x="0" y="0"/>
          <a:ext cx="0" cy="0"/>
          <a:chOff x="0" y="0"/>
          <a:chExt cx="0" cy="0"/>
        </a:xfrm>
      </p:grpSpPr>
      <p:sp>
        <p:nvSpPr>
          <p:cNvPr id="13" name="Picture Placeholder 6"/>
          <p:cNvSpPr>
            <a:spLocks noGrp="1"/>
          </p:cNvSpPr>
          <p:nvPr>
            <p:ph type="pic" sz="quarter" idx="13"/>
          </p:nvPr>
        </p:nvSpPr>
        <p:spPr>
          <a:xfrm>
            <a:off x="3658961" y="0"/>
            <a:ext cx="3770540" cy="6858000"/>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ext Placeholder 5"/>
          <p:cNvSpPr>
            <a:spLocks noGrp="1"/>
          </p:cNvSpPr>
          <p:nvPr>
            <p:ph type="body" sz="quarter" idx="12" hasCustomPrompt="1"/>
          </p:nvPr>
        </p:nvSpPr>
        <p:spPr>
          <a:xfrm>
            <a:off x="7446435" y="1331706"/>
            <a:ext cx="381130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7" name="Text Placeholder 5"/>
          <p:cNvSpPr>
            <a:spLocks noGrp="1"/>
          </p:cNvSpPr>
          <p:nvPr>
            <p:ph type="body" sz="quarter" idx="14" hasCustomPrompt="1"/>
          </p:nvPr>
        </p:nvSpPr>
        <p:spPr>
          <a:xfrm>
            <a:off x="7446435" y="903378"/>
            <a:ext cx="381130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sp>
        <p:nvSpPr>
          <p:cNvPr id="8" name="Text Placeholder 5"/>
          <p:cNvSpPr>
            <a:spLocks noGrp="1"/>
          </p:cNvSpPr>
          <p:nvPr>
            <p:ph type="body" sz="quarter" idx="15" hasCustomPrompt="1"/>
          </p:nvPr>
        </p:nvSpPr>
        <p:spPr>
          <a:xfrm>
            <a:off x="7446435" y="3154780"/>
            <a:ext cx="381130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6" hasCustomPrompt="1"/>
          </p:nvPr>
        </p:nvSpPr>
        <p:spPr>
          <a:xfrm>
            <a:off x="7446435" y="2726451"/>
            <a:ext cx="381130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7446435" y="4977853"/>
            <a:ext cx="381130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11" name="Text Placeholder 5"/>
          <p:cNvSpPr>
            <a:spLocks noGrp="1"/>
          </p:cNvSpPr>
          <p:nvPr>
            <p:ph type="body" sz="quarter" idx="18" hasCustomPrompt="1"/>
          </p:nvPr>
        </p:nvSpPr>
        <p:spPr>
          <a:xfrm>
            <a:off x="7446435" y="4549525"/>
            <a:ext cx="381130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sp>
        <p:nvSpPr>
          <p:cNvPr id="12" name="Title 1"/>
          <p:cNvSpPr>
            <a:spLocks noGrp="1"/>
          </p:cNvSpPr>
          <p:nvPr>
            <p:ph type="title" hasCustomPrompt="1"/>
          </p:nvPr>
        </p:nvSpPr>
        <p:spPr>
          <a:xfrm>
            <a:off x="935569" y="2619550"/>
            <a:ext cx="3016853" cy="1618905"/>
          </a:xfrm>
        </p:spPr>
        <p:txBody>
          <a:bodyPr anchor="ctr">
            <a:spAutoFit/>
          </a:bodyPr>
          <a:lstStyle>
            <a:lvl1pPr algn="l">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170602863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3 columns 2">
    <p:spTree>
      <p:nvGrpSpPr>
        <p:cNvPr id="1" name=""/>
        <p:cNvGrpSpPr/>
        <p:nvPr/>
      </p:nvGrpSpPr>
      <p:grpSpPr>
        <a:xfrm>
          <a:off x="0" y="0"/>
          <a:ext cx="0" cy="0"/>
          <a:chOff x="0" y="0"/>
          <a:chExt cx="0" cy="0"/>
        </a:xfrm>
      </p:grpSpPr>
      <p:sp>
        <p:nvSpPr>
          <p:cNvPr id="6" name="Text Placeholder 5"/>
          <p:cNvSpPr>
            <a:spLocks noGrp="1"/>
          </p:cNvSpPr>
          <p:nvPr>
            <p:ph type="body" sz="quarter" idx="12" hasCustomPrompt="1"/>
          </p:nvPr>
        </p:nvSpPr>
        <p:spPr>
          <a:xfrm>
            <a:off x="6096000" y="1331706"/>
            <a:ext cx="4080933" cy="387735"/>
          </a:xfrm>
          <a:prstGeom prst="rect">
            <a:avLst/>
          </a:prstGeom>
        </p:spPr>
        <p:txBody>
          <a:bodyPr anchor="t">
            <a:spAutoFit/>
          </a:bodyPr>
          <a:lstStyle>
            <a:lvl1pPr marL="0" indent="0" algn="l">
              <a:spcBef>
                <a:spcPts val="0"/>
              </a:spcBef>
              <a:buFontTx/>
              <a:buNone/>
              <a:defRPr>
                <a:solidFill>
                  <a:schemeClr val="tx2"/>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7" name="Text Placeholder 5"/>
          <p:cNvSpPr>
            <a:spLocks noGrp="1"/>
          </p:cNvSpPr>
          <p:nvPr>
            <p:ph type="body" sz="quarter" idx="14" hasCustomPrompt="1"/>
          </p:nvPr>
        </p:nvSpPr>
        <p:spPr>
          <a:xfrm>
            <a:off x="6096000" y="903378"/>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sp>
        <p:nvSpPr>
          <p:cNvPr id="8" name="Text Placeholder 5"/>
          <p:cNvSpPr>
            <a:spLocks noGrp="1"/>
          </p:cNvSpPr>
          <p:nvPr>
            <p:ph type="body" sz="quarter" idx="15" hasCustomPrompt="1"/>
          </p:nvPr>
        </p:nvSpPr>
        <p:spPr>
          <a:xfrm>
            <a:off x="6096000" y="3154780"/>
            <a:ext cx="4080933" cy="387735"/>
          </a:xfrm>
          <a:prstGeom prst="rect">
            <a:avLst/>
          </a:prstGeom>
        </p:spPr>
        <p:txBody>
          <a:bodyPr anchor="t">
            <a:spAutoFit/>
          </a:bodyPr>
          <a:lstStyle>
            <a:lvl1pPr marL="0" indent="0" algn="l">
              <a:spcBef>
                <a:spcPts val="0"/>
              </a:spcBef>
              <a:buFontTx/>
              <a:buNone/>
              <a:defRPr>
                <a:solidFill>
                  <a:schemeClr val="tx2"/>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6" hasCustomPrompt="1"/>
          </p:nvPr>
        </p:nvSpPr>
        <p:spPr>
          <a:xfrm>
            <a:off x="6096000" y="2726451"/>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6096000" y="4977853"/>
            <a:ext cx="4080933" cy="387735"/>
          </a:xfrm>
          <a:prstGeom prst="rect">
            <a:avLst/>
          </a:prstGeom>
        </p:spPr>
        <p:txBody>
          <a:bodyPr anchor="t">
            <a:spAutoFit/>
          </a:bodyPr>
          <a:lstStyle>
            <a:lvl1pPr marL="0" indent="0" algn="l">
              <a:spcBef>
                <a:spcPts val="0"/>
              </a:spcBef>
              <a:buFontTx/>
              <a:buNone/>
              <a:defRPr>
                <a:solidFill>
                  <a:schemeClr val="tx2"/>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11" name="Text Placeholder 5"/>
          <p:cNvSpPr>
            <a:spLocks noGrp="1"/>
          </p:cNvSpPr>
          <p:nvPr>
            <p:ph type="body" sz="quarter" idx="18" hasCustomPrompt="1"/>
          </p:nvPr>
        </p:nvSpPr>
        <p:spPr>
          <a:xfrm>
            <a:off x="6096000" y="4549525"/>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sp>
        <p:nvSpPr>
          <p:cNvPr id="14" name="Rectangle 13"/>
          <p:cNvSpPr/>
          <p:nvPr userDrawn="1"/>
        </p:nvSpPr>
        <p:spPr>
          <a:xfrm>
            <a:off x="3" y="-1056"/>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800"/>
          </a:p>
        </p:txBody>
      </p:sp>
      <p:sp>
        <p:nvSpPr>
          <p:cNvPr id="15" name="Title 1"/>
          <p:cNvSpPr>
            <a:spLocks noGrp="1"/>
          </p:cNvSpPr>
          <p:nvPr>
            <p:ph type="title" hasCustomPrompt="1"/>
          </p:nvPr>
        </p:nvSpPr>
        <p:spPr>
          <a:xfrm>
            <a:off x="392192" y="2884238"/>
            <a:ext cx="3556043" cy="1089529"/>
          </a:xfrm>
        </p:spPr>
        <p:txBody>
          <a:bodyPr anchor="ctr">
            <a:spAutoFit/>
          </a:bodyPr>
          <a:lstStyle>
            <a:lvl1pPr algn="ctr">
              <a:defRPr>
                <a:solidFill>
                  <a:schemeClr val="bg1"/>
                </a:solidFill>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203191114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6 columns">
    <p:spTree>
      <p:nvGrpSpPr>
        <p:cNvPr id="1" name=""/>
        <p:cNvGrpSpPr/>
        <p:nvPr/>
      </p:nvGrpSpPr>
      <p:grpSpPr>
        <a:xfrm>
          <a:off x="0" y="0"/>
          <a:ext cx="0" cy="0"/>
          <a:chOff x="0" y="0"/>
          <a:chExt cx="0" cy="0"/>
        </a:xfrm>
      </p:grpSpPr>
      <p:sp>
        <p:nvSpPr>
          <p:cNvPr id="6" name="Text Placeholder 5"/>
          <p:cNvSpPr>
            <a:spLocks noGrp="1"/>
          </p:cNvSpPr>
          <p:nvPr>
            <p:ph type="body" sz="quarter" idx="12" hasCustomPrompt="1"/>
          </p:nvPr>
        </p:nvSpPr>
        <p:spPr>
          <a:xfrm>
            <a:off x="4354270" y="1331707"/>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7" name="Text Placeholder 5"/>
          <p:cNvSpPr>
            <a:spLocks noGrp="1"/>
          </p:cNvSpPr>
          <p:nvPr>
            <p:ph type="body" sz="quarter" idx="14" hasCustomPrompt="1"/>
          </p:nvPr>
        </p:nvSpPr>
        <p:spPr>
          <a:xfrm>
            <a:off x="4354270" y="903378"/>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sp>
        <p:nvSpPr>
          <p:cNvPr id="8" name="Text Placeholder 5"/>
          <p:cNvSpPr>
            <a:spLocks noGrp="1"/>
          </p:cNvSpPr>
          <p:nvPr>
            <p:ph type="body" sz="quarter" idx="15" hasCustomPrompt="1"/>
          </p:nvPr>
        </p:nvSpPr>
        <p:spPr>
          <a:xfrm>
            <a:off x="4354270" y="3154781"/>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6" hasCustomPrompt="1"/>
          </p:nvPr>
        </p:nvSpPr>
        <p:spPr>
          <a:xfrm>
            <a:off x="4354270" y="2726451"/>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4354270" y="4977854"/>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11" name="Text Placeholder 5"/>
          <p:cNvSpPr>
            <a:spLocks noGrp="1"/>
          </p:cNvSpPr>
          <p:nvPr>
            <p:ph type="body" sz="quarter" idx="18" hasCustomPrompt="1"/>
          </p:nvPr>
        </p:nvSpPr>
        <p:spPr>
          <a:xfrm>
            <a:off x="4354270" y="4549525"/>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sp>
        <p:nvSpPr>
          <p:cNvPr id="12" name="Title 1"/>
          <p:cNvSpPr>
            <a:spLocks noGrp="1"/>
          </p:cNvSpPr>
          <p:nvPr>
            <p:ph type="title" hasCustomPrompt="1"/>
          </p:nvPr>
        </p:nvSpPr>
        <p:spPr>
          <a:xfrm>
            <a:off x="935569" y="2619550"/>
            <a:ext cx="3016853" cy="1618905"/>
          </a:xfrm>
        </p:spPr>
        <p:txBody>
          <a:bodyPr anchor="ctr">
            <a:spAutoFit/>
          </a:bodyPr>
          <a:lstStyle>
            <a:lvl1pPr algn="l">
              <a:defRPr/>
            </a:lvl1pPr>
          </a:lstStyle>
          <a:p>
            <a:r>
              <a:rPr kumimoji="1" lang="en-US" altLang="ja-JP"/>
              <a:t>Slide title (Arial Bold, 54 point)</a:t>
            </a:r>
            <a:endParaRPr kumimoji="1" lang="ja-JP" altLang="en-US"/>
          </a:p>
        </p:txBody>
      </p:sp>
      <p:sp>
        <p:nvSpPr>
          <p:cNvPr id="13" name="Text Placeholder 5"/>
          <p:cNvSpPr>
            <a:spLocks noGrp="1"/>
          </p:cNvSpPr>
          <p:nvPr>
            <p:ph type="body" sz="quarter" idx="19" hasCustomPrompt="1"/>
          </p:nvPr>
        </p:nvSpPr>
        <p:spPr>
          <a:xfrm>
            <a:off x="8001000" y="1331707"/>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14" name="Text Placeholder 5"/>
          <p:cNvSpPr>
            <a:spLocks noGrp="1"/>
          </p:cNvSpPr>
          <p:nvPr>
            <p:ph type="body" sz="quarter" idx="20" hasCustomPrompt="1"/>
          </p:nvPr>
        </p:nvSpPr>
        <p:spPr>
          <a:xfrm>
            <a:off x="8001000" y="903378"/>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sp>
        <p:nvSpPr>
          <p:cNvPr id="15" name="Text Placeholder 5"/>
          <p:cNvSpPr>
            <a:spLocks noGrp="1"/>
          </p:cNvSpPr>
          <p:nvPr>
            <p:ph type="body" sz="quarter" idx="21" hasCustomPrompt="1"/>
          </p:nvPr>
        </p:nvSpPr>
        <p:spPr>
          <a:xfrm>
            <a:off x="8001000" y="3154781"/>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16" name="Text Placeholder 5"/>
          <p:cNvSpPr>
            <a:spLocks noGrp="1"/>
          </p:cNvSpPr>
          <p:nvPr>
            <p:ph type="body" sz="quarter" idx="22" hasCustomPrompt="1"/>
          </p:nvPr>
        </p:nvSpPr>
        <p:spPr>
          <a:xfrm>
            <a:off x="8001000" y="2726451"/>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sp>
        <p:nvSpPr>
          <p:cNvPr id="17" name="Text Placeholder 5"/>
          <p:cNvSpPr>
            <a:spLocks noGrp="1"/>
          </p:cNvSpPr>
          <p:nvPr>
            <p:ph type="body" sz="quarter" idx="23" hasCustomPrompt="1"/>
          </p:nvPr>
        </p:nvSpPr>
        <p:spPr>
          <a:xfrm>
            <a:off x="8001000" y="4977854"/>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18" name="Text Placeholder 5"/>
          <p:cNvSpPr>
            <a:spLocks noGrp="1"/>
          </p:cNvSpPr>
          <p:nvPr>
            <p:ph type="body" sz="quarter" idx="24" hasCustomPrompt="1"/>
          </p:nvPr>
        </p:nvSpPr>
        <p:spPr>
          <a:xfrm>
            <a:off x="8001000" y="4549525"/>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209426954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3 arrows">
    <p:spTree>
      <p:nvGrpSpPr>
        <p:cNvPr id="1" name=""/>
        <p:cNvGrpSpPr/>
        <p:nvPr/>
      </p:nvGrpSpPr>
      <p:grpSpPr>
        <a:xfrm>
          <a:off x="0" y="0"/>
          <a:ext cx="0" cy="0"/>
          <a:chOff x="0" y="0"/>
          <a:chExt cx="0" cy="0"/>
        </a:xfrm>
      </p:grpSpPr>
      <p:sp>
        <p:nvSpPr>
          <p:cNvPr id="25" name="Freeform: Shape 24"/>
          <p:cNvSpPr/>
          <p:nvPr userDrawn="1"/>
        </p:nvSpPr>
        <p:spPr>
          <a:xfrm>
            <a:off x="1295403" y="2344981"/>
            <a:ext cx="2696079" cy="1800999"/>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800"/>
          </a:p>
        </p:txBody>
      </p:sp>
      <p:sp>
        <p:nvSpPr>
          <p:cNvPr id="7" name="Text Placeholder 5"/>
          <p:cNvSpPr>
            <a:spLocks noGrp="1"/>
          </p:cNvSpPr>
          <p:nvPr>
            <p:ph type="body" sz="quarter" idx="25" hasCustomPrompt="1"/>
          </p:nvPr>
        </p:nvSpPr>
        <p:spPr>
          <a:xfrm>
            <a:off x="1419507" y="30488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Word</a:t>
            </a:r>
            <a:endParaRPr kumimoji="1" lang="ja-JP" altLang="en-US"/>
          </a:p>
        </p:txBody>
      </p:sp>
      <p:sp>
        <p:nvSpPr>
          <p:cNvPr id="26" name="Freeform: Shape 25"/>
          <p:cNvSpPr/>
          <p:nvPr userDrawn="1"/>
        </p:nvSpPr>
        <p:spPr>
          <a:xfrm>
            <a:off x="4747963" y="2344981"/>
            <a:ext cx="2696079" cy="1800999"/>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800"/>
          </a:p>
        </p:txBody>
      </p:sp>
      <p:sp>
        <p:nvSpPr>
          <p:cNvPr id="27" name="Text Placeholder 5"/>
          <p:cNvSpPr>
            <a:spLocks noGrp="1"/>
          </p:cNvSpPr>
          <p:nvPr>
            <p:ph type="body" sz="quarter" idx="26" hasCustomPrompt="1"/>
          </p:nvPr>
        </p:nvSpPr>
        <p:spPr>
          <a:xfrm>
            <a:off x="4872067" y="30488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Word</a:t>
            </a:r>
            <a:endParaRPr kumimoji="1" lang="ja-JP" altLang="en-US"/>
          </a:p>
        </p:txBody>
      </p:sp>
      <p:sp>
        <p:nvSpPr>
          <p:cNvPr id="28" name="Freeform: Shape 27"/>
          <p:cNvSpPr/>
          <p:nvPr userDrawn="1"/>
        </p:nvSpPr>
        <p:spPr>
          <a:xfrm>
            <a:off x="8200523" y="2344981"/>
            <a:ext cx="2696079" cy="1800999"/>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800"/>
          </a:p>
        </p:txBody>
      </p:sp>
      <p:sp>
        <p:nvSpPr>
          <p:cNvPr id="29" name="Text Placeholder 5"/>
          <p:cNvSpPr>
            <a:spLocks noGrp="1"/>
          </p:cNvSpPr>
          <p:nvPr>
            <p:ph type="body" sz="quarter" idx="27" hasCustomPrompt="1"/>
          </p:nvPr>
        </p:nvSpPr>
        <p:spPr>
          <a:xfrm>
            <a:off x="8324627" y="30488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Word</a:t>
            </a:r>
            <a:endParaRPr kumimoji="1" lang="ja-JP" altLang="en-US"/>
          </a:p>
        </p:txBody>
      </p:sp>
      <p:sp>
        <p:nvSpPr>
          <p:cNvPr id="31" name="Text Placeholder 5"/>
          <p:cNvSpPr>
            <a:spLocks noGrp="1"/>
          </p:cNvSpPr>
          <p:nvPr>
            <p:ph type="body" sz="quarter" idx="12" hasCustomPrompt="1"/>
          </p:nvPr>
        </p:nvSpPr>
        <p:spPr>
          <a:xfrm>
            <a:off x="3533859" y="5153661"/>
            <a:ext cx="5124287" cy="387735"/>
          </a:xfrm>
          <a:prstGeom prst="rect">
            <a:avLst/>
          </a:prstGeom>
        </p:spPr>
        <p:txBody>
          <a:bodyPr anchor="ctr">
            <a:spAutoFit/>
          </a:bodyPr>
          <a:lstStyle>
            <a:lvl1pPr marL="0" indent="0" algn="ctr">
              <a:spcBef>
                <a:spcPts val="0"/>
              </a:spcBef>
              <a:buFontTx/>
              <a:buNone/>
              <a:defRPr>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32" name="Title 1"/>
          <p:cNvSpPr>
            <a:spLocks noGrp="1"/>
          </p:cNvSpPr>
          <p:nvPr>
            <p:ph type="title" hasCustomPrompt="1"/>
          </p:nvPr>
        </p:nvSpPr>
        <p:spPr>
          <a:xfrm>
            <a:off x="2015069" y="953340"/>
            <a:ext cx="8161867" cy="590931"/>
          </a:xfrm>
        </p:spPr>
        <p:txBody>
          <a:bodyPr anchor="ctr" anchorCtr="0">
            <a:spAutoFit/>
          </a:bodyPr>
          <a:lstStyle>
            <a:lvl1pPr algn="ctr">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201812306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4 arrows ">
    <p:spTree>
      <p:nvGrpSpPr>
        <p:cNvPr id="1" name=""/>
        <p:cNvGrpSpPr/>
        <p:nvPr/>
      </p:nvGrpSpPr>
      <p:grpSpPr>
        <a:xfrm>
          <a:off x="0" y="0"/>
          <a:ext cx="0" cy="0"/>
          <a:chOff x="0" y="0"/>
          <a:chExt cx="0" cy="0"/>
        </a:xfrm>
      </p:grpSpPr>
      <p:sp>
        <p:nvSpPr>
          <p:cNvPr id="26" name="Freeform: Shape 25"/>
          <p:cNvSpPr/>
          <p:nvPr userDrawn="1"/>
        </p:nvSpPr>
        <p:spPr>
          <a:xfrm>
            <a:off x="3525305" y="2454411"/>
            <a:ext cx="2543745" cy="1707200"/>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800"/>
          </a:p>
        </p:txBody>
      </p:sp>
      <p:sp>
        <p:nvSpPr>
          <p:cNvPr id="27" name="Text Placeholder 5"/>
          <p:cNvSpPr>
            <a:spLocks noGrp="1"/>
          </p:cNvSpPr>
          <p:nvPr>
            <p:ph type="body" sz="quarter" idx="26" hasCustomPrompt="1"/>
          </p:nvPr>
        </p:nvSpPr>
        <p:spPr>
          <a:xfrm>
            <a:off x="3571343" y="3104925"/>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Word</a:t>
            </a:r>
            <a:endParaRPr kumimoji="1" lang="ja-JP" altLang="en-US"/>
          </a:p>
        </p:txBody>
      </p:sp>
      <p:sp>
        <p:nvSpPr>
          <p:cNvPr id="25" name="Freeform: Shape 24"/>
          <p:cNvSpPr/>
          <p:nvPr userDrawn="1"/>
        </p:nvSpPr>
        <p:spPr>
          <a:xfrm>
            <a:off x="935570" y="2454411"/>
            <a:ext cx="2543745" cy="1707200"/>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800"/>
          </a:p>
        </p:txBody>
      </p:sp>
      <p:sp>
        <p:nvSpPr>
          <p:cNvPr id="7" name="Text Placeholder 5"/>
          <p:cNvSpPr>
            <a:spLocks noGrp="1"/>
          </p:cNvSpPr>
          <p:nvPr>
            <p:ph type="body" sz="quarter" idx="25" hasCustomPrompt="1"/>
          </p:nvPr>
        </p:nvSpPr>
        <p:spPr>
          <a:xfrm>
            <a:off x="1059674" y="3104925"/>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Word</a:t>
            </a:r>
            <a:endParaRPr kumimoji="1" lang="ja-JP" altLang="en-US"/>
          </a:p>
        </p:txBody>
      </p:sp>
      <p:sp>
        <p:nvSpPr>
          <p:cNvPr id="28" name="Freeform: Shape 27"/>
          <p:cNvSpPr/>
          <p:nvPr userDrawn="1"/>
        </p:nvSpPr>
        <p:spPr>
          <a:xfrm>
            <a:off x="6115042" y="2435215"/>
            <a:ext cx="2543745" cy="1707200"/>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800"/>
          </a:p>
        </p:txBody>
      </p:sp>
      <p:sp>
        <p:nvSpPr>
          <p:cNvPr id="29" name="Text Placeholder 5"/>
          <p:cNvSpPr>
            <a:spLocks noGrp="1"/>
          </p:cNvSpPr>
          <p:nvPr>
            <p:ph type="body" sz="quarter" idx="27" hasCustomPrompt="1"/>
          </p:nvPr>
        </p:nvSpPr>
        <p:spPr>
          <a:xfrm>
            <a:off x="6216151" y="3085730"/>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Word</a:t>
            </a:r>
            <a:endParaRPr kumimoji="1" lang="ja-JP" altLang="en-US"/>
          </a:p>
        </p:txBody>
      </p:sp>
      <p:sp>
        <p:nvSpPr>
          <p:cNvPr id="31" name="Text Placeholder 5"/>
          <p:cNvSpPr>
            <a:spLocks noGrp="1"/>
          </p:cNvSpPr>
          <p:nvPr>
            <p:ph type="body" sz="quarter" idx="12" hasCustomPrompt="1"/>
          </p:nvPr>
        </p:nvSpPr>
        <p:spPr>
          <a:xfrm>
            <a:off x="3533859" y="5153661"/>
            <a:ext cx="5124287" cy="387735"/>
          </a:xfrm>
          <a:prstGeom prst="rect">
            <a:avLst/>
          </a:prstGeom>
        </p:spPr>
        <p:txBody>
          <a:bodyPr anchor="ctr">
            <a:spAutoFit/>
          </a:bodyPr>
          <a:lstStyle>
            <a:lvl1pPr marL="0" indent="0" algn="ctr">
              <a:spcBef>
                <a:spcPts val="0"/>
              </a:spcBef>
              <a:buFontTx/>
              <a:buNone/>
              <a:defRPr>
                <a:latin typeface="Georgia" panose="02040502050405020303" pitchFamily="18"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32" name="Title 1"/>
          <p:cNvSpPr>
            <a:spLocks noGrp="1"/>
          </p:cNvSpPr>
          <p:nvPr>
            <p:ph type="title" hasCustomPrompt="1"/>
          </p:nvPr>
        </p:nvSpPr>
        <p:spPr>
          <a:xfrm>
            <a:off x="2015069" y="953340"/>
            <a:ext cx="8161867" cy="590931"/>
          </a:xfrm>
        </p:spPr>
        <p:txBody>
          <a:bodyPr anchor="ctr" anchorCtr="0">
            <a:spAutoFit/>
          </a:bodyPr>
          <a:lstStyle>
            <a:lvl1pPr algn="ctr">
              <a:defRPr/>
            </a:lvl1pPr>
          </a:lstStyle>
          <a:p>
            <a:r>
              <a:rPr kumimoji="1" lang="en-US" altLang="ja-JP"/>
              <a:t>Slide title (Arial Bold, 54 point)</a:t>
            </a:r>
            <a:endParaRPr kumimoji="1" lang="ja-JP" altLang="en-US"/>
          </a:p>
        </p:txBody>
      </p:sp>
      <p:sp>
        <p:nvSpPr>
          <p:cNvPr id="12" name="Freeform: Shape 11"/>
          <p:cNvSpPr/>
          <p:nvPr userDrawn="1"/>
        </p:nvSpPr>
        <p:spPr>
          <a:xfrm>
            <a:off x="8704778" y="2454411"/>
            <a:ext cx="2543745" cy="1707200"/>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800"/>
          </a:p>
        </p:txBody>
      </p:sp>
      <p:sp>
        <p:nvSpPr>
          <p:cNvPr id="13" name="Text Placeholder 5"/>
          <p:cNvSpPr>
            <a:spLocks noGrp="1"/>
          </p:cNvSpPr>
          <p:nvPr>
            <p:ph type="body" sz="quarter" idx="28" hasCustomPrompt="1"/>
          </p:nvPr>
        </p:nvSpPr>
        <p:spPr>
          <a:xfrm>
            <a:off x="8684462" y="3104925"/>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Word</a:t>
            </a:r>
            <a:endParaRPr kumimoji="1" lang="ja-JP" altLang="en-US"/>
          </a:p>
        </p:txBody>
      </p:sp>
    </p:spTree>
    <p:extLst>
      <p:ext uri="{BB962C8B-B14F-4D97-AF65-F5344CB8AC3E}">
        <p14:creationId xmlns:p14="http://schemas.microsoft.com/office/powerpoint/2010/main" val="23428159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1_4 arrows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AD59C5-F611-614B-AE1A-622BF2F13428}"/>
              </a:ext>
            </a:extLst>
          </p:cNvPr>
          <p:cNvSpPr/>
          <p:nvPr userDrawn="1"/>
        </p:nvSpPr>
        <p:spPr>
          <a:xfrm>
            <a:off x="3" y="-3355"/>
            <a:ext cx="245243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14" name="Rectangle 13">
            <a:extLst>
              <a:ext uri="{FF2B5EF4-FFF2-40B4-BE49-F238E27FC236}">
                <a16:creationId xmlns:a16="http://schemas.microsoft.com/office/drawing/2014/main" id="{C199978F-5C8A-654A-9CF4-BB45586C5A5A}"/>
              </a:ext>
            </a:extLst>
          </p:cNvPr>
          <p:cNvSpPr/>
          <p:nvPr userDrawn="1"/>
        </p:nvSpPr>
        <p:spPr>
          <a:xfrm>
            <a:off x="2452440" y="-3355"/>
            <a:ext cx="245243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15" name="Rectangle 14">
            <a:extLst>
              <a:ext uri="{FF2B5EF4-FFF2-40B4-BE49-F238E27FC236}">
                <a16:creationId xmlns:a16="http://schemas.microsoft.com/office/drawing/2014/main" id="{FF5A32BD-358C-CD4E-A5D6-7DBFED6E1F19}"/>
              </a:ext>
            </a:extLst>
          </p:cNvPr>
          <p:cNvSpPr/>
          <p:nvPr userDrawn="1"/>
        </p:nvSpPr>
        <p:spPr>
          <a:xfrm>
            <a:off x="4904879" y="3356"/>
            <a:ext cx="245243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16" name="Rectangle 15">
            <a:extLst>
              <a:ext uri="{FF2B5EF4-FFF2-40B4-BE49-F238E27FC236}">
                <a16:creationId xmlns:a16="http://schemas.microsoft.com/office/drawing/2014/main" id="{5B93E66C-DDB7-3946-95E1-43E00FD0A766}"/>
              </a:ext>
            </a:extLst>
          </p:cNvPr>
          <p:cNvSpPr/>
          <p:nvPr userDrawn="1"/>
        </p:nvSpPr>
        <p:spPr>
          <a:xfrm>
            <a:off x="7357319" y="3356"/>
            <a:ext cx="245243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17" name="Rectangle 16">
            <a:extLst>
              <a:ext uri="{FF2B5EF4-FFF2-40B4-BE49-F238E27FC236}">
                <a16:creationId xmlns:a16="http://schemas.microsoft.com/office/drawing/2014/main" id="{89DCEE60-8D85-4B4A-8443-C842499D7520}"/>
              </a:ext>
            </a:extLst>
          </p:cNvPr>
          <p:cNvSpPr/>
          <p:nvPr userDrawn="1"/>
        </p:nvSpPr>
        <p:spPr>
          <a:xfrm>
            <a:off x="9739563" y="0"/>
            <a:ext cx="2452439" cy="6858000"/>
          </a:xfrm>
          <a:prstGeom prst="rect">
            <a:avLst/>
          </a:prstGeom>
          <a:solidFill>
            <a:schemeClr val="bg2">
              <a:lumMod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27" name="Text Placeholder 5"/>
          <p:cNvSpPr>
            <a:spLocks noGrp="1"/>
          </p:cNvSpPr>
          <p:nvPr>
            <p:ph type="body" sz="quarter" idx="26" hasCustomPrompt="1"/>
          </p:nvPr>
        </p:nvSpPr>
        <p:spPr>
          <a:xfrm>
            <a:off x="2601979" y="3734611"/>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Phase II</a:t>
            </a:r>
            <a:endParaRPr kumimoji="1" lang="ja-JP" altLang="en-US"/>
          </a:p>
        </p:txBody>
      </p:sp>
      <p:sp>
        <p:nvSpPr>
          <p:cNvPr id="7" name="Text Placeholder 5"/>
          <p:cNvSpPr>
            <a:spLocks noGrp="1"/>
          </p:cNvSpPr>
          <p:nvPr>
            <p:ph type="body" sz="quarter" idx="25" hasCustomPrompt="1"/>
          </p:nvPr>
        </p:nvSpPr>
        <p:spPr>
          <a:xfrm>
            <a:off x="150270" y="3734611"/>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Phase I</a:t>
            </a:r>
            <a:endParaRPr kumimoji="1" lang="ja-JP" altLang="en-US"/>
          </a:p>
        </p:txBody>
      </p:sp>
      <p:sp>
        <p:nvSpPr>
          <p:cNvPr id="29" name="Text Placeholder 5"/>
          <p:cNvSpPr>
            <a:spLocks noGrp="1"/>
          </p:cNvSpPr>
          <p:nvPr>
            <p:ph type="body" sz="quarter" idx="27" hasCustomPrompt="1"/>
          </p:nvPr>
        </p:nvSpPr>
        <p:spPr>
          <a:xfrm>
            <a:off x="5056914" y="3734611"/>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Phase III</a:t>
            </a:r>
            <a:endParaRPr kumimoji="1" lang="ja-JP" altLang="en-US"/>
          </a:p>
        </p:txBody>
      </p:sp>
      <p:sp>
        <p:nvSpPr>
          <p:cNvPr id="13" name="Text Placeholder 5"/>
          <p:cNvSpPr>
            <a:spLocks noGrp="1"/>
          </p:cNvSpPr>
          <p:nvPr>
            <p:ph type="body" sz="quarter" idx="28" hasCustomPrompt="1"/>
          </p:nvPr>
        </p:nvSpPr>
        <p:spPr>
          <a:xfrm>
            <a:off x="7475258" y="3734611"/>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Phase IV</a:t>
            </a:r>
            <a:endParaRPr kumimoji="1" lang="ja-JP" altLang="en-US"/>
          </a:p>
        </p:txBody>
      </p:sp>
      <p:sp>
        <p:nvSpPr>
          <p:cNvPr id="18" name="Text Placeholder 5">
            <a:extLst>
              <a:ext uri="{FF2B5EF4-FFF2-40B4-BE49-F238E27FC236}">
                <a16:creationId xmlns:a16="http://schemas.microsoft.com/office/drawing/2014/main" id="{2CDE038C-8FFD-BC45-BB21-1AD227502415}"/>
              </a:ext>
            </a:extLst>
          </p:cNvPr>
          <p:cNvSpPr>
            <a:spLocks noGrp="1"/>
          </p:cNvSpPr>
          <p:nvPr>
            <p:ph type="body" sz="quarter" idx="29" hasCustomPrompt="1"/>
          </p:nvPr>
        </p:nvSpPr>
        <p:spPr>
          <a:xfrm>
            <a:off x="9882899" y="3734611"/>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Phase V</a:t>
            </a:r>
            <a:endParaRPr kumimoji="1" lang="ja-JP" altLang="en-US"/>
          </a:p>
        </p:txBody>
      </p:sp>
      <p:sp>
        <p:nvSpPr>
          <p:cNvPr id="19" name="Text Placeholder 5">
            <a:extLst>
              <a:ext uri="{FF2B5EF4-FFF2-40B4-BE49-F238E27FC236}">
                <a16:creationId xmlns:a16="http://schemas.microsoft.com/office/drawing/2014/main" id="{D8CD068E-2843-D545-9443-6C219800ABE4}"/>
              </a:ext>
            </a:extLst>
          </p:cNvPr>
          <p:cNvSpPr>
            <a:spLocks noGrp="1"/>
          </p:cNvSpPr>
          <p:nvPr>
            <p:ph type="body" sz="quarter" idx="30" hasCustomPrompt="1"/>
          </p:nvPr>
        </p:nvSpPr>
        <p:spPr>
          <a:xfrm>
            <a:off x="2594890"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Word</a:t>
            </a:r>
            <a:endParaRPr kumimoji="1" lang="ja-JP" altLang="en-US"/>
          </a:p>
        </p:txBody>
      </p:sp>
      <p:sp>
        <p:nvSpPr>
          <p:cNvPr id="20" name="Text Placeholder 5">
            <a:extLst>
              <a:ext uri="{FF2B5EF4-FFF2-40B4-BE49-F238E27FC236}">
                <a16:creationId xmlns:a16="http://schemas.microsoft.com/office/drawing/2014/main" id="{25AE363C-521A-894D-ABE7-368C79574ACE}"/>
              </a:ext>
            </a:extLst>
          </p:cNvPr>
          <p:cNvSpPr>
            <a:spLocks noGrp="1"/>
          </p:cNvSpPr>
          <p:nvPr>
            <p:ph type="body" sz="quarter" idx="31" hasCustomPrompt="1"/>
          </p:nvPr>
        </p:nvSpPr>
        <p:spPr>
          <a:xfrm>
            <a:off x="143180"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Word</a:t>
            </a:r>
            <a:endParaRPr kumimoji="1" lang="ja-JP" altLang="en-US"/>
          </a:p>
        </p:txBody>
      </p:sp>
      <p:sp>
        <p:nvSpPr>
          <p:cNvPr id="21" name="Text Placeholder 5">
            <a:extLst>
              <a:ext uri="{FF2B5EF4-FFF2-40B4-BE49-F238E27FC236}">
                <a16:creationId xmlns:a16="http://schemas.microsoft.com/office/drawing/2014/main" id="{C78A18EA-7333-9D47-9577-7BFFCF5020C1}"/>
              </a:ext>
            </a:extLst>
          </p:cNvPr>
          <p:cNvSpPr>
            <a:spLocks noGrp="1"/>
          </p:cNvSpPr>
          <p:nvPr>
            <p:ph type="body" sz="quarter" idx="32" hasCustomPrompt="1"/>
          </p:nvPr>
        </p:nvSpPr>
        <p:spPr>
          <a:xfrm>
            <a:off x="5049823"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Word</a:t>
            </a:r>
            <a:endParaRPr kumimoji="1" lang="ja-JP" altLang="en-US"/>
          </a:p>
        </p:txBody>
      </p:sp>
      <p:sp>
        <p:nvSpPr>
          <p:cNvPr id="22" name="Text Placeholder 5">
            <a:extLst>
              <a:ext uri="{FF2B5EF4-FFF2-40B4-BE49-F238E27FC236}">
                <a16:creationId xmlns:a16="http://schemas.microsoft.com/office/drawing/2014/main" id="{1657790F-C137-854E-9914-315BAD159D4B}"/>
              </a:ext>
            </a:extLst>
          </p:cNvPr>
          <p:cNvSpPr>
            <a:spLocks noGrp="1"/>
          </p:cNvSpPr>
          <p:nvPr>
            <p:ph type="body" sz="quarter" idx="33" hasCustomPrompt="1"/>
          </p:nvPr>
        </p:nvSpPr>
        <p:spPr>
          <a:xfrm>
            <a:off x="7468167"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Word</a:t>
            </a:r>
            <a:endParaRPr kumimoji="1" lang="ja-JP" altLang="en-US"/>
          </a:p>
        </p:txBody>
      </p:sp>
      <p:sp>
        <p:nvSpPr>
          <p:cNvPr id="23" name="Text Placeholder 5">
            <a:extLst>
              <a:ext uri="{FF2B5EF4-FFF2-40B4-BE49-F238E27FC236}">
                <a16:creationId xmlns:a16="http://schemas.microsoft.com/office/drawing/2014/main" id="{4959C6F7-12E7-8444-AC5D-AF8469D35300}"/>
              </a:ext>
            </a:extLst>
          </p:cNvPr>
          <p:cNvSpPr>
            <a:spLocks noGrp="1"/>
          </p:cNvSpPr>
          <p:nvPr>
            <p:ph type="body" sz="quarter" idx="34" hasCustomPrompt="1"/>
          </p:nvPr>
        </p:nvSpPr>
        <p:spPr>
          <a:xfrm>
            <a:off x="9875810"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Word</a:t>
            </a:r>
            <a:endParaRPr kumimoji="1" lang="ja-JP" altLang="en-US"/>
          </a:p>
        </p:txBody>
      </p:sp>
      <p:sp>
        <p:nvSpPr>
          <p:cNvPr id="3" name="Oval 2">
            <a:extLst>
              <a:ext uri="{FF2B5EF4-FFF2-40B4-BE49-F238E27FC236}">
                <a16:creationId xmlns:a16="http://schemas.microsoft.com/office/drawing/2014/main" id="{583DF019-9864-B640-A094-CE70C71272AE}"/>
              </a:ext>
            </a:extLst>
          </p:cNvPr>
          <p:cNvSpPr/>
          <p:nvPr userDrawn="1"/>
        </p:nvSpPr>
        <p:spPr>
          <a:xfrm>
            <a:off x="341803" y="976295"/>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24" name="Oval 23">
            <a:extLst>
              <a:ext uri="{FF2B5EF4-FFF2-40B4-BE49-F238E27FC236}">
                <a16:creationId xmlns:a16="http://schemas.microsoft.com/office/drawing/2014/main" id="{6A2DF7A2-F8B3-384F-BE05-51D3C7B266E8}"/>
              </a:ext>
            </a:extLst>
          </p:cNvPr>
          <p:cNvSpPr/>
          <p:nvPr userDrawn="1"/>
        </p:nvSpPr>
        <p:spPr>
          <a:xfrm>
            <a:off x="2800443" y="954367"/>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30" name="Oval 29">
            <a:extLst>
              <a:ext uri="{FF2B5EF4-FFF2-40B4-BE49-F238E27FC236}">
                <a16:creationId xmlns:a16="http://schemas.microsoft.com/office/drawing/2014/main" id="{9484BF00-7E11-934F-AC13-DE30FB505991}"/>
              </a:ext>
            </a:extLst>
          </p:cNvPr>
          <p:cNvSpPr/>
          <p:nvPr userDrawn="1"/>
        </p:nvSpPr>
        <p:spPr>
          <a:xfrm>
            <a:off x="5255376" y="954367"/>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33" name="Oval 32">
            <a:extLst>
              <a:ext uri="{FF2B5EF4-FFF2-40B4-BE49-F238E27FC236}">
                <a16:creationId xmlns:a16="http://schemas.microsoft.com/office/drawing/2014/main" id="{858A8EC4-5393-3445-AE56-09F1E3D8866E}"/>
              </a:ext>
            </a:extLst>
          </p:cNvPr>
          <p:cNvSpPr/>
          <p:nvPr userDrawn="1"/>
        </p:nvSpPr>
        <p:spPr>
          <a:xfrm>
            <a:off x="7664022" y="954367"/>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34" name="Oval 33">
            <a:extLst>
              <a:ext uri="{FF2B5EF4-FFF2-40B4-BE49-F238E27FC236}">
                <a16:creationId xmlns:a16="http://schemas.microsoft.com/office/drawing/2014/main" id="{E4574D96-CA78-0140-AF4A-052F66AF3ADB}"/>
              </a:ext>
            </a:extLst>
          </p:cNvPr>
          <p:cNvSpPr/>
          <p:nvPr userDrawn="1"/>
        </p:nvSpPr>
        <p:spPr>
          <a:xfrm>
            <a:off x="10116460" y="954367"/>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cxnSp>
        <p:nvCxnSpPr>
          <p:cNvPr id="6" name="Straight Connector 5">
            <a:extLst>
              <a:ext uri="{FF2B5EF4-FFF2-40B4-BE49-F238E27FC236}">
                <a16:creationId xmlns:a16="http://schemas.microsoft.com/office/drawing/2014/main" id="{972F5F43-D6BB-F64B-81AB-203728258ECA}"/>
              </a:ext>
            </a:extLst>
          </p:cNvPr>
          <p:cNvCxnSpPr>
            <a:cxnSpLocks/>
          </p:cNvCxnSpPr>
          <p:nvPr userDrawn="1"/>
        </p:nvCxnSpPr>
        <p:spPr>
          <a:xfrm>
            <a:off x="927825" y="3208391"/>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2A74D97-F16E-F64A-843F-46BD911E3ED3}"/>
              </a:ext>
            </a:extLst>
          </p:cNvPr>
          <p:cNvCxnSpPr>
            <a:cxnSpLocks/>
          </p:cNvCxnSpPr>
          <p:nvPr userDrawn="1"/>
        </p:nvCxnSpPr>
        <p:spPr>
          <a:xfrm>
            <a:off x="3368074" y="3208391"/>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9BC7C64-CC8B-4049-BDE5-DFD241951858}"/>
              </a:ext>
            </a:extLst>
          </p:cNvPr>
          <p:cNvCxnSpPr>
            <a:cxnSpLocks/>
          </p:cNvCxnSpPr>
          <p:nvPr userDrawn="1"/>
        </p:nvCxnSpPr>
        <p:spPr>
          <a:xfrm>
            <a:off x="5817751" y="3208391"/>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CD51D5-1607-D14B-A803-FD263E49FC63}"/>
              </a:ext>
            </a:extLst>
          </p:cNvPr>
          <p:cNvCxnSpPr>
            <a:cxnSpLocks/>
          </p:cNvCxnSpPr>
          <p:nvPr userDrawn="1"/>
        </p:nvCxnSpPr>
        <p:spPr>
          <a:xfrm>
            <a:off x="8270189" y="3200063"/>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C1AA283-5DD9-074C-B9EA-711151F9323C}"/>
              </a:ext>
            </a:extLst>
          </p:cNvPr>
          <p:cNvCxnSpPr>
            <a:cxnSpLocks/>
          </p:cNvCxnSpPr>
          <p:nvPr userDrawn="1"/>
        </p:nvCxnSpPr>
        <p:spPr>
          <a:xfrm>
            <a:off x="10722627" y="3208391"/>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504483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2_4 arrows ">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99978F-5C8A-654A-9CF4-BB45586C5A5A}"/>
              </a:ext>
            </a:extLst>
          </p:cNvPr>
          <p:cNvSpPr/>
          <p:nvPr userDrawn="1"/>
        </p:nvSpPr>
        <p:spPr>
          <a:xfrm>
            <a:off x="-1" y="0"/>
            <a:ext cx="30367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15" name="Rectangle 14">
            <a:extLst>
              <a:ext uri="{FF2B5EF4-FFF2-40B4-BE49-F238E27FC236}">
                <a16:creationId xmlns:a16="http://schemas.microsoft.com/office/drawing/2014/main" id="{FF5A32BD-358C-CD4E-A5D6-7DBFED6E1F19}"/>
              </a:ext>
            </a:extLst>
          </p:cNvPr>
          <p:cNvSpPr/>
          <p:nvPr userDrawn="1"/>
        </p:nvSpPr>
        <p:spPr>
          <a:xfrm>
            <a:off x="3036726" y="0"/>
            <a:ext cx="307062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16" name="Rectangle 15">
            <a:extLst>
              <a:ext uri="{FF2B5EF4-FFF2-40B4-BE49-F238E27FC236}">
                <a16:creationId xmlns:a16="http://schemas.microsoft.com/office/drawing/2014/main" id="{5B93E66C-DDB7-3946-95E1-43E00FD0A766}"/>
              </a:ext>
            </a:extLst>
          </p:cNvPr>
          <p:cNvSpPr/>
          <p:nvPr userDrawn="1"/>
        </p:nvSpPr>
        <p:spPr>
          <a:xfrm>
            <a:off x="6074890" y="0"/>
            <a:ext cx="307329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17" name="Rectangle 16">
            <a:extLst>
              <a:ext uri="{FF2B5EF4-FFF2-40B4-BE49-F238E27FC236}">
                <a16:creationId xmlns:a16="http://schemas.microsoft.com/office/drawing/2014/main" id="{89DCEE60-8D85-4B4A-8443-C842499D7520}"/>
              </a:ext>
            </a:extLst>
          </p:cNvPr>
          <p:cNvSpPr/>
          <p:nvPr userDrawn="1"/>
        </p:nvSpPr>
        <p:spPr>
          <a:xfrm>
            <a:off x="9110176" y="0"/>
            <a:ext cx="3081827" cy="6858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27" name="Text Placeholder 5"/>
          <p:cNvSpPr>
            <a:spLocks noGrp="1"/>
          </p:cNvSpPr>
          <p:nvPr>
            <p:ph type="body" sz="quarter" idx="26" hasCustomPrompt="1"/>
          </p:nvPr>
        </p:nvSpPr>
        <p:spPr>
          <a:xfrm>
            <a:off x="463387" y="3734611"/>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Phase I</a:t>
            </a:r>
            <a:endParaRPr kumimoji="1" lang="ja-JP" altLang="en-US"/>
          </a:p>
        </p:txBody>
      </p:sp>
      <p:sp>
        <p:nvSpPr>
          <p:cNvPr id="29" name="Text Placeholder 5"/>
          <p:cNvSpPr>
            <a:spLocks noGrp="1"/>
          </p:cNvSpPr>
          <p:nvPr>
            <p:ph type="body" sz="quarter" idx="27" hasCustomPrompt="1"/>
          </p:nvPr>
        </p:nvSpPr>
        <p:spPr>
          <a:xfrm>
            <a:off x="3537915" y="3734611"/>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Phase II</a:t>
            </a:r>
            <a:endParaRPr kumimoji="1" lang="ja-JP" altLang="en-US"/>
          </a:p>
        </p:txBody>
      </p:sp>
      <p:sp>
        <p:nvSpPr>
          <p:cNvPr id="13" name="Text Placeholder 5"/>
          <p:cNvSpPr>
            <a:spLocks noGrp="1"/>
          </p:cNvSpPr>
          <p:nvPr>
            <p:ph type="body" sz="quarter" idx="28" hasCustomPrompt="1"/>
          </p:nvPr>
        </p:nvSpPr>
        <p:spPr>
          <a:xfrm>
            <a:off x="6525882" y="3734611"/>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Phase III</a:t>
            </a:r>
            <a:endParaRPr kumimoji="1" lang="ja-JP" altLang="en-US"/>
          </a:p>
        </p:txBody>
      </p:sp>
      <p:sp>
        <p:nvSpPr>
          <p:cNvPr id="18" name="Text Placeholder 5">
            <a:extLst>
              <a:ext uri="{FF2B5EF4-FFF2-40B4-BE49-F238E27FC236}">
                <a16:creationId xmlns:a16="http://schemas.microsoft.com/office/drawing/2014/main" id="{2CDE038C-8FFD-BC45-BB21-1AD227502415}"/>
              </a:ext>
            </a:extLst>
          </p:cNvPr>
          <p:cNvSpPr>
            <a:spLocks noGrp="1"/>
          </p:cNvSpPr>
          <p:nvPr>
            <p:ph type="body" sz="quarter" idx="29" hasCustomPrompt="1"/>
          </p:nvPr>
        </p:nvSpPr>
        <p:spPr>
          <a:xfrm>
            <a:off x="9603086" y="3734611"/>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Phase IV</a:t>
            </a:r>
            <a:endParaRPr kumimoji="1" lang="ja-JP" altLang="en-US"/>
          </a:p>
        </p:txBody>
      </p:sp>
      <p:sp>
        <p:nvSpPr>
          <p:cNvPr id="19" name="Text Placeholder 5">
            <a:extLst>
              <a:ext uri="{FF2B5EF4-FFF2-40B4-BE49-F238E27FC236}">
                <a16:creationId xmlns:a16="http://schemas.microsoft.com/office/drawing/2014/main" id="{D8CD068E-2843-D545-9443-6C219800ABE4}"/>
              </a:ext>
            </a:extLst>
          </p:cNvPr>
          <p:cNvSpPr>
            <a:spLocks noGrp="1"/>
          </p:cNvSpPr>
          <p:nvPr>
            <p:ph type="body" sz="quarter" idx="30" hasCustomPrompt="1"/>
          </p:nvPr>
        </p:nvSpPr>
        <p:spPr>
          <a:xfrm>
            <a:off x="456298"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Word</a:t>
            </a:r>
            <a:endParaRPr kumimoji="1" lang="ja-JP" altLang="en-US"/>
          </a:p>
        </p:txBody>
      </p:sp>
      <p:sp>
        <p:nvSpPr>
          <p:cNvPr id="21" name="Text Placeholder 5">
            <a:extLst>
              <a:ext uri="{FF2B5EF4-FFF2-40B4-BE49-F238E27FC236}">
                <a16:creationId xmlns:a16="http://schemas.microsoft.com/office/drawing/2014/main" id="{C78A18EA-7333-9D47-9577-7BFFCF5020C1}"/>
              </a:ext>
            </a:extLst>
          </p:cNvPr>
          <p:cNvSpPr>
            <a:spLocks noGrp="1"/>
          </p:cNvSpPr>
          <p:nvPr>
            <p:ph type="body" sz="quarter" idx="32" hasCustomPrompt="1"/>
          </p:nvPr>
        </p:nvSpPr>
        <p:spPr>
          <a:xfrm>
            <a:off x="3530826"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Word</a:t>
            </a:r>
            <a:endParaRPr kumimoji="1" lang="ja-JP" altLang="en-US"/>
          </a:p>
        </p:txBody>
      </p:sp>
      <p:sp>
        <p:nvSpPr>
          <p:cNvPr id="22" name="Text Placeholder 5">
            <a:extLst>
              <a:ext uri="{FF2B5EF4-FFF2-40B4-BE49-F238E27FC236}">
                <a16:creationId xmlns:a16="http://schemas.microsoft.com/office/drawing/2014/main" id="{1657790F-C137-854E-9914-315BAD159D4B}"/>
              </a:ext>
            </a:extLst>
          </p:cNvPr>
          <p:cNvSpPr>
            <a:spLocks noGrp="1"/>
          </p:cNvSpPr>
          <p:nvPr>
            <p:ph type="body" sz="quarter" idx="33" hasCustomPrompt="1"/>
          </p:nvPr>
        </p:nvSpPr>
        <p:spPr>
          <a:xfrm>
            <a:off x="6518791"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Word</a:t>
            </a:r>
            <a:endParaRPr kumimoji="1" lang="ja-JP" altLang="en-US"/>
          </a:p>
        </p:txBody>
      </p:sp>
      <p:sp>
        <p:nvSpPr>
          <p:cNvPr id="23" name="Text Placeholder 5">
            <a:extLst>
              <a:ext uri="{FF2B5EF4-FFF2-40B4-BE49-F238E27FC236}">
                <a16:creationId xmlns:a16="http://schemas.microsoft.com/office/drawing/2014/main" id="{4959C6F7-12E7-8444-AC5D-AF8469D35300}"/>
              </a:ext>
            </a:extLst>
          </p:cNvPr>
          <p:cNvSpPr>
            <a:spLocks noGrp="1"/>
          </p:cNvSpPr>
          <p:nvPr>
            <p:ph type="body" sz="quarter" idx="34" hasCustomPrompt="1"/>
          </p:nvPr>
        </p:nvSpPr>
        <p:spPr>
          <a:xfrm>
            <a:off x="9595995"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Word</a:t>
            </a:r>
            <a:endParaRPr kumimoji="1" lang="ja-JP" altLang="en-US"/>
          </a:p>
        </p:txBody>
      </p:sp>
      <p:sp>
        <p:nvSpPr>
          <p:cNvPr id="24" name="Oval 23">
            <a:extLst>
              <a:ext uri="{FF2B5EF4-FFF2-40B4-BE49-F238E27FC236}">
                <a16:creationId xmlns:a16="http://schemas.microsoft.com/office/drawing/2014/main" id="{6A2DF7A2-F8B3-384F-BE05-51D3C7B266E8}"/>
              </a:ext>
            </a:extLst>
          </p:cNvPr>
          <p:cNvSpPr/>
          <p:nvPr userDrawn="1"/>
        </p:nvSpPr>
        <p:spPr>
          <a:xfrm>
            <a:off x="661851" y="954367"/>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30" name="Oval 29">
            <a:extLst>
              <a:ext uri="{FF2B5EF4-FFF2-40B4-BE49-F238E27FC236}">
                <a16:creationId xmlns:a16="http://schemas.microsoft.com/office/drawing/2014/main" id="{9484BF00-7E11-934F-AC13-DE30FB505991}"/>
              </a:ext>
            </a:extLst>
          </p:cNvPr>
          <p:cNvSpPr/>
          <p:nvPr userDrawn="1"/>
        </p:nvSpPr>
        <p:spPr>
          <a:xfrm>
            <a:off x="3736379" y="954367"/>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33" name="Oval 32">
            <a:extLst>
              <a:ext uri="{FF2B5EF4-FFF2-40B4-BE49-F238E27FC236}">
                <a16:creationId xmlns:a16="http://schemas.microsoft.com/office/drawing/2014/main" id="{858A8EC4-5393-3445-AE56-09F1E3D8866E}"/>
              </a:ext>
            </a:extLst>
          </p:cNvPr>
          <p:cNvSpPr/>
          <p:nvPr userDrawn="1"/>
        </p:nvSpPr>
        <p:spPr>
          <a:xfrm>
            <a:off x="6714646" y="954367"/>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34" name="Oval 33">
            <a:extLst>
              <a:ext uri="{FF2B5EF4-FFF2-40B4-BE49-F238E27FC236}">
                <a16:creationId xmlns:a16="http://schemas.microsoft.com/office/drawing/2014/main" id="{E4574D96-CA78-0140-AF4A-052F66AF3ADB}"/>
              </a:ext>
            </a:extLst>
          </p:cNvPr>
          <p:cNvSpPr/>
          <p:nvPr userDrawn="1"/>
        </p:nvSpPr>
        <p:spPr>
          <a:xfrm>
            <a:off x="9836647" y="954367"/>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cxnSp>
        <p:nvCxnSpPr>
          <p:cNvPr id="35" name="Straight Connector 34">
            <a:extLst>
              <a:ext uri="{FF2B5EF4-FFF2-40B4-BE49-F238E27FC236}">
                <a16:creationId xmlns:a16="http://schemas.microsoft.com/office/drawing/2014/main" id="{22A74D97-F16E-F64A-843F-46BD911E3ED3}"/>
              </a:ext>
            </a:extLst>
          </p:cNvPr>
          <p:cNvCxnSpPr>
            <a:cxnSpLocks/>
          </p:cNvCxnSpPr>
          <p:nvPr userDrawn="1"/>
        </p:nvCxnSpPr>
        <p:spPr>
          <a:xfrm>
            <a:off x="1229482" y="3208391"/>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9BC7C64-CC8B-4049-BDE5-DFD241951858}"/>
              </a:ext>
            </a:extLst>
          </p:cNvPr>
          <p:cNvCxnSpPr>
            <a:cxnSpLocks/>
          </p:cNvCxnSpPr>
          <p:nvPr userDrawn="1"/>
        </p:nvCxnSpPr>
        <p:spPr>
          <a:xfrm>
            <a:off x="4298751" y="3208391"/>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CD51D5-1607-D14B-A803-FD263E49FC63}"/>
              </a:ext>
            </a:extLst>
          </p:cNvPr>
          <p:cNvCxnSpPr>
            <a:cxnSpLocks/>
          </p:cNvCxnSpPr>
          <p:nvPr userDrawn="1"/>
        </p:nvCxnSpPr>
        <p:spPr>
          <a:xfrm>
            <a:off x="7320813" y="3200063"/>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C1AA283-5DD9-074C-B9EA-711151F9323C}"/>
              </a:ext>
            </a:extLst>
          </p:cNvPr>
          <p:cNvCxnSpPr>
            <a:cxnSpLocks/>
          </p:cNvCxnSpPr>
          <p:nvPr userDrawn="1"/>
        </p:nvCxnSpPr>
        <p:spPr>
          <a:xfrm>
            <a:off x="10442814" y="3208391"/>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94926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ircle image and text">
    <p:spTree>
      <p:nvGrpSpPr>
        <p:cNvPr id="1" name=""/>
        <p:cNvGrpSpPr/>
        <p:nvPr/>
      </p:nvGrpSpPr>
      <p:grpSpPr>
        <a:xfrm>
          <a:off x="0" y="0"/>
          <a:ext cx="0" cy="0"/>
          <a:chOff x="0" y="0"/>
          <a:chExt cx="0" cy="0"/>
        </a:xfrm>
      </p:grpSpPr>
      <p:sp>
        <p:nvSpPr>
          <p:cNvPr id="9" name="Rectangle 8"/>
          <p:cNvSpPr/>
          <p:nvPr userDrawn="1"/>
        </p:nvSpPr>
        <p:spPr>
          <a:xfrm>
            <a:off x="0" y="-1058"/>
            <a:ext cx="3755136"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Picture Placeholder 6"/>
          <p:cNvSpPr>
            <a:spLocks noGrp="1"/>
          </p:cNvSpPr>
          <p:nvPr>
            <p:ph type="pic" sz="quarter" idx="13"/>
          </p:nvPr>
        </p:nvSpPr>
        <p:spPr>
          <a:xfrm>
            <a:off x="2015067" y="1700734"/>
            <a:ext cx="3456516" cy="3456533"/>
          </a:xfrm>
          <a:prstGeom prst="ellipse">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solidFill>
                  <a:schemeClr val="bg2">
                    <a:lumMod val="25000"/>
                  </a:schemeClr>
                </a:solidFill>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0" name="Title 1"/>
          <p:cNvSpPr>
            <a:spLocks noGrp="1"/>
          </p:cNvSpPr>
          <p:nvPr>
            <p:ph type="title" hasCustomPrompt="1"/>
          </p:nvPr>
        </p:nvSpPr>
        <p:spPr>
          <a:xfrm>
            <a:off x="6096000" y="2038334"/>
            <a:ext cx="4080933" cy="1274211"/>
          </a:xfrm>
        </p:spPr>
        <p:txBody>
          <a:bodyPr anchor="b"/>
          <a:lstStyle>
            <a:lvl1pPr algn="l">
              <a:defRPr>
                <a:solidFill>
                  <a:schemeClr val="tx1"/>
                </a:solidFill>
              </a:defRPr>
            </a:lvl1pPr>
          </a:lstStyle>
          <a:p>
            <a:r>
              <a:rPr kumimoji="1" lang="en-US" altLang="ja-JP" dirty="0"/>
              <a:t>Slide title (Arial Bold, 54 point)</a:t>
            </a:r>
            <a:endParaRPr kumimoji="1" lang="ja-JP" altLang="en-US" dirty="0"/>
          </a:p>
        </p:txBody>
      </p:sp>
      <p:sp>
        <p:nvSpPr>
          <p:cNvPr id="13" name="Text Placeholder 5">
            <a:extLst>
              <a:ext uri="{FF2B5EF4-FFF2-40B4-BE49-F238E27FC236}">
                <a16:creationId xmlns:a16="http://schemas.microsoft.com/office/drawing/2014/main" id="{7BDA68DA-CBF1-9644-951C-79ACF98F7095}"/>
              </a:ext>
            </a:extLst>
          </p:cNvPr>
          <p:cNvSpPr>
            <a:spLocks noGrp="1"/>
          </p:cNvSpPr>
          <p:nvPr>
            <p:ph type="body" sz="quarter" idx="10" hasCustomPrompt="1"/>
          </p:nvPr>
        </p:nvSpPr>
        <p:spPr>
          <a:xfrm>
            <a:off x="6096001" y="3881679"/>
            <a:ext cx="4080933"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341079840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3_4 arrows ">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99978F-5C8A-654A-9CF4-BB45586C5A5A}"/>
              </a:ext>
            </a:extLst>
          </p:cNvPr>
          <p:cNvSpPr/>
          <p:nvPr userDrawn="1"/>
        </p:nvSpPr>
        <p:spPr>
          <a:xfrm rot="16200000">
            <a:off x="1128873" y="1904674"/>
            <a:ext cx="1221144" cy="34788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15" name="Rectangle 14">
            <a:extLst>
              <a:ext uri="{FF2B5EF4-FFF2-40B4-BE49-F238E27FC236}">
                <a16:creationId xmlns:a16="http://schemas.microsoft.com/office/drawing/2014/main" id="{FF5A32BD-358C-CD4E-A5D6-7DBFED6E1F19}"/>
              </a:ext>
            </a:extLst>
          </p:cNvPr>
          <p:cNvSpPr/>
          <p:nvPr userDrawn="1"/>
        </p:nvSpPr>
        <p:spPr>
          <a:xfrm rot="16200000">
            <a:off x="1128873" y="604948"/>
            <a:ext cx="1221144" cy="34788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16" name="Rectangle 15">
            <a:extLst>
              <a:ext uri="{FF2B5EF4-FFF2-40B4-BE49-F238E27FC236}">
                <a16:creationId xmlns:a16="http://schemas.microsoft.com/office/drawing/2014/main" id="{5B93E66C-DDB7-3946-95E1-43E00FD0A766}"/>
              </a:ext>
            </a:extLst>
          </p:cNvPr>
          <p:cNvSpPr/>
          <p:nvPr userDrawn="1"/>
        </p:nvSpPr>
        <p:spPr>
          <a:xfrm rot="16200000">
            <a:off x="1130603" y="3200450"/>
            <a:ext cx="1221144" cy="3478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17" name="Rectangle 16">
            <a:extLst>
              <a:ext uri="{FF2B5EF4-FFF2-40B4-BE49-F238E27FC236}">
                <a16:creationId xmlns:a16="http://schemas.microsoft.com/office/drawing/2014/main" id="{89DCEE60-8D85-4B4A-8443-C842499D7520}"/>
              </a:ext>
            </a:extLst>
          </p:cNvPr>
          <p:cNvSpPr/>
          <p:nvPr userDrawn="1"/>
        </p:nvSpPr>
        <p:spPr>
          <a:xfrm rot="16200000">
            <a:off x="1130601" y="4494291"/>
            <a:ext cx="1221144" cy="3478888"/>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27" name="Text Placeholder 5"/>
          <p:cNvSpPr>
            <a:spLocks noGrp="1"/>
          </p:cNvSpPr>
          <p:nvPr>
            <p:ph type="body" sz="quarter" idx="26" hasCustomPrompt="1"/>
          </p:nvPr>
        </p:nvSpPr>
        <p:spPr>
          <a:xfrm>
            <a:off x="287573" y="3456548"/>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Category II</a:t>
            </a:r>
            <a:endParaRPr kumimoji="1" lang="ja-JP" altLang="en-US"/>
          </a:p>
        </p:txBody>
      </p:sp>
      <p:sp>
        <p:nvSpPr>
          <p:cNvPr id="7" name="Text Placeholder 5"/>
          <p:cNvSpPr>
            <a:spLocks noGrp="1"/>
          </p:cNvSpPr>
          <p:nvPr>
            <p:ph type="body" sz="quarter" idx="25" hasCustomPrompt="1"/>
          </p:nvPr>
        </p:nvSpPr>
        <p:spPr>
          <a:xfrm>
            <a:off x="287573" y="2209071"/>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Category I</a:t>
            </a:r>
            <a:endParaRPr kumimoji="1" lang="ja-JP" altLang="en-US"/>
          </a:p>
        </p:txBody>
      </p:sp>
      <p:sp>
        <p:nvSpPr>
          <p:cNvPr id="29" name="Text Placeholder 5"/>
          <p:cNvSpPr>
            <a:spLocks noGrp="1"/>
          </p:cNvSpPr>
          <p:nvPr>
            <p:ph type="body" sz="quarter" idx="27" hasCustomPrompt="1"/>
          </p:nvPr>
        </p:nvSpPr>
        <p:spPr>
          <a:xfrm>
            <a:off x="287573" y="4777205"/>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Category III</a:t>
            </a:r>
            <a:endParaRPr kumimoji="1" lang="ja-JP" altLang="en-US"/>
          </a:p>
        </p:txBody>
      </p:sp>
      <p:sp>
        <p:nvSpPr>
          <p:cNvPr id="13" name="Text Placeholder 5"/>
          <p:cNvSpPr>
            <a:spLocks noGrp="1"/>
          </p:cNvSpPr>
          <p:nvPr>
            <p:ph type="body" sz="quarter" idx="28" hasCustomPrompt="1"/>
          </p:nvPr>
        </p:nvSpPr>
        <p:spPr>
          <a:xfrm>
            <a:off x="287573" y="6101752"/>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Category IV</a:t>
            </a:r>
            <a:endParaRPr kumimoji="1" lang="ja-JP" altLang="en-US"/>
          </a:p>
        </p:txBody>
      </p:sp>
      <p:sp>
        <p:nvSpPr>
          <p:cNvPr id="19" name="Text Placeholder 5">
            <a:extLst>
              <a:ext uri="{FF2B5EF4-FFF2-40B4-BE49-F238E27FC236}">
                <a16:creationId xmlns:a16="http://schemas.microsoft.com/office/drawing/2014/main" id="{D8CD068E-2843-D545-9443-6C219800ABE4}"/>
              </a:ext>
            </a:extLst>
          </p:cNvPr>
          <p:cNvSpPr>
            <a:spLocks noGrp="1"/>
          </p:cNvSpPr>
          <p:nvPr>
            <p:ph type="body" sz="quarter" idx="30" hasCustomPrompt="1"/>
          </p:nvPr>
        </p:nvSpPr>
        <p:spPr>
          <a:xfrm>
            <a:off x="3886177" y="3434384"/>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20" name="Text Placeholder 5">
            <a:extLst>
              <a:ext uri="{FF2B5EF4-FFF2-40B4-BE49-F238E27FC236}">
                <a16:creationId xmlns:a16="http://schemas.microsoft.com/office/drawing/2014/main" id="{25AE363C-521A-894D-ABE7-368C79574ACE}"/>
              </a:ext>
            </a:extLst>
          </p:cNvPr>
          <p:cNvSpPr>
            <a:spLocks noGrp="1"/>
          </p:cNvSpPr>
          <p:nvPr>
            <p:ph type="body" sz="quarter" idx="31" hasCustomPrompt="1"/>
          </p:nvPr>
        </p:nvSpPr>
        <p:spPr>
          <a:xfrm>
            <a:off x="3886177" y="2186908"/>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21" name="Text Placeholder 5">
            <a:extLst>
              <a:ext uri="{FF2B5EF4-FFF2-40B4-BE49-F238E27FC236}">
                <a16:creationId xmlns:a16="http://schemas.microsoft.com/office/drawing/2014/main" id="{C78A18EA-7333-9D47-9577-7BFFCF5020C1}"/>
              </a:ext>
            </a:extLst>
          </p:cNvPr>
          <p:cNvSpPr>
            <a:spLocks noGrp="1"/>
          </p:cNvSpPr>
          <p:nvPr>
            <p:ph type="body" sz="quarter" idx="32" hasCustomPrompt="1"/>
          </p:nvPr>
        </p:nvSpPr>
        <p:spPr>
          <a:xfrm>
            <a:off x="3886177" y="4755040"/>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22" name="Text Placeholder 5">
            <a:extLst>
              <a:ext uri="{FF2B5EF4-FFF2-40B4-BE49-F238E27FC236}">
                <a16:creationId xmlns:a16="http://schemas.microsoft.com/office/drawing/2014/main" id="{1657790F-C137-854E-9914-315BAD159D4B}"/>
              </a:ext>
            </a:extLst>
          </p:cNvPr>
          <p:cNvSpPr>
            <a:spLocks noGrp="1"/>
          </p:cNvSpPr>
          <p:nvPr>
            <p:ph type="body" sz="quarter" idx="33" hasCustomPrompt="1"/>
          </p:nvPr>
        </p:nvSpPr>
        <p:spPr>
          <a:xfrm>
            <a:off x="3886177" y="6079589"/>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9" y="581104"/>
            <a:ext cx="8161867" cy="590931"/>
          </a:xfrm>
        </p:spPr>
        <p:txBody>
          <a:bodyPr anchor="ctr" anchorCtr="0">
            <a:spAutoFit/>
          </a:bodyPr>
          <a:lstStyle>
            <a:lvl1pPr algn="ctr">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250431218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4_4 arrows ">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99978F-5C8A-654A-9CF4-BB45586C5A5A}"/>
              </a:ext>
            </a:extLst>
          </p:cNvPr>
          <p:cNvSpPr/>
          <p:nvPr userDrawn="1"/>
        </p:nvSpPr>
        <p:spPr>
          <a:xfrm rot="16200000">
            <a:off x="1128873" y="2288190"/>
            <a:ext cx="1221144" cy="34788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15" name="Rectangle 14">
            <a:extLst>
              <a:ext uri="{FF2B5EF4-FFF2-40B4-BE49-F238E27FC236}">
                <a16:creationId xmlns:a16="http://schemas.microsoft.com/office/drawing/2014/main" id="{FF5A32BD-358C-CD4E-A5D6-7DBFED6E1F19}"/>
              </a:ext>
            </a:extLst>
          </p:cNvPr>
          <p:cNvSpPr/>
          <p:nvPr userDrawn="1"/>
        </p:nvSpPr>
        <p:spPr>
          <a:xfrm rot="16200000">
            <a:off x="1128873" y="988462"/>
            <a:ext cx="1221144" cy="34788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16" name="Rectangle 15">
            <a:extLst>
              <a:ext uri="{FF2B5EF4-FFF2-40B4-BE49-F238E27FC236}">
                <a16:creationId xmlns:a16="http://schemas.microsoft.com/office/drawing/2014/main" id="{5B93E66C-DDB7-3946-95E1-43E00FD0A766}"/>
              </a:ext>
            </a:extLst>
          </p:cNvPr>
          <p:cNvSpPr/>
          <p:nvPr userDrawn="1"/>
        </p:nvSpPr>
        <p:spPr>
          <a:xfrm rot="16200000">
            <a:off x="1130603" y="3583965"/>
            <a:ext cx="1221144" cy="3478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27" name="Text Placeholder 5"/>
          <p:cNvSpPr>
            <a:spLocks noGrp="1"/>
          </p:cNvSpPr>
          <p:nvPr>
            <p:ph type="body" sz="quarter" idx="26" hasCustomPrompt="1"/>
          </p:nvPr>
        </p:nvSpPr>
        <p:spPr>
          <a:xfrm>
            <a:off x="287573" y="3840062"/>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Category II</a:t>
            </a:r>
            <a:endParaRPr kumimoji="1" lang="ja-JP" altLang="en-US"/>
          </a:p>
        </p:txBody>
      </p:sp>
      <p:sp>
        <p:nvSpPr>
          <p:cNvPr id="7" name="Text Placeholder 5"/>
          <p:cNvSpPr>
            <a:spLocks noGrp="1"/>
          </p:cNvSpPr>
          <p:nvPr>
            <p:ph type="body" sz="quarter" idx="25" hasCustomPrompt="1"/>
          </p:nvPr>
        </p:nvSpPr>
        <p:spPr>
          <a:xfrm>
            <a:off x="287573" y="2592586"/>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Category I</a:t>
            </a:r>
            <a:endParaRPr kumimoji="1" lang="ja-JP" altLang="en-US"/>
          </a:p>
        </p:txBody>
      </p:sp>
      <p:sp>
        <p:nvSpPr>
          <p:cNvPr id="29" name="Text Placeholder 5"/>
          <p:cNvSpPr>
            <a:spLocks noGrp="1"/>
          </p:cNvSpPr>
          <p:nvPr>
            <p:ph type="body" sz="quarter" idx="27" hasCustomPrompt="1"/>
          </p:nvPr>
        </p:nvSpPr>
        <p:spPr>
          <a:xfrm>
            <a:off x="287573" y="5160719"/>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Category III</a:t>
            </a:r>
            <a:endParaRPr kumimoji="1" lang="ja-JP" altLang="en-US"/>
          </a:p>
        </p:txBody>
      </p:sp>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9" y="581104"/>
            <a:ext cx="8161867" cy="590931"/>
          </a:xfrm>
        </p:spPr>
        <p:txBody>
          <a:bodyPr anchor="ctr" anchorCtr="0">
            <a:spAutoFit/>
          </a:bodyPr>
          <a:lstStyle>
            <a:lvl1pPr algn="ctr">
              <a:defRPr/>
            </a:lvl1pPr>
          </a:lstStyle>
          <a:p>
            <a:r>
              <a:rPr kumimoji="1" lang="en-US" altLang="ja-JP"/>
              <a:t>Slide title (Arial Bold, 54 point)</a:t>
            </a:r>
            <a:endParaRPr kumimoji="1" lang="ja-JP" altLang="en-US"/>
          </a:p>
        </p:txBody>
      </p:sp>
      <p:sp>
        <p:nvSpPr>
          <p:cNvPr id="18" name="Text Placeholder 5">
            <a:extLst>
              <a:ext uri="{FF2B5EF4-FFF2-40B4-BE49-F238E27FC236}">
                <a16:creationId xmlns:a16="http://schemas.microsoft.com/office/drawing/2014/main" id="{FEF9F851-CAD1-344D-B6BB-BE33DA1A48B5}"/>
              </a:ext>
            </a:extLst>
          </p:cNvPr>
          <p:cNvSpPr>
            <a:spLocks noGrp="1"/>
          </p:cNvSpPr>
          <p:nvPr>
            <p:ph type="body" sz="quarter" idx="30" hasCustomPrompt="1"/>
          </p:nvPr>
        </p:nvSpPr>
        <p:spPr>
          <a:xfrm>
            <a:off x="3886177" y="3739229"/>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23" name="Text Placeholder 5">
            <a:extLst>
              <a:ext uri="{FF2B5EF4-FFF2-40B4-BE49-F238E27FC236}">
                <a16:creationId xmlns:a16="http://schemas.microsoft.com/office/drawing/2014/main" id="{919C210F-914E-6340-BE99-D70004771880}"/>
              </a:ext>
            </a:extLst>
          </p:cNvPr>
          <p:cNvSpPr>
            <a:spLocks noGrp="1"/>
          </p:cNvSpPr>
          <p:nvPr>
            <p:ph type="body" sz="quarter" idx="31" hasCustomPrompt="1"/>
          </p:nvPr>
        </p:nvSpPr>
        <p:spPr>
          <a:xfrm>
            <a:off x="3886177" y="2491753"/>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24" name="Text Placeholder 5">
            <a:extLst>
              <a:ext uri="{FF2B5EF4-FFF2-40B4-BE49-F238E27FC236}">
                <a16:creationId xmlns:a16="http://schemas.microsoft.com/office/drawing/2014/main" id="{6DCFDE83-AA09-FA4A-9F0F-6908C6D00A96}"/>
              </a:ext>
            </a:extLst>
          </p:cNvPr>
          <p:cNvSpPr>
            <a:spLocks noGrp="1"/>
          </p:cNvSpPr>
          <p:nvPr>
            <p:ph type="body" sz="quarter" idx="32" hasCustomPrompt="1"/>
          </p:nvPr>
        </p:nvSpPr>
        <p:spPr>
          <a:xfrm>
            <a:off x="3886177" y="5059885"/>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92849507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8_4 arrows ">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A92495A5-FAAE-DF45-BB7A-576DB4A53446}"/>
              </a:ext>
            </a:extLst>
          </p:cNvPr>
          <p:cNvSpPr/>
          <p:nvPr userDrawn="1"/>
        </p:nvSpPr>
        <p:spPr>
          <a:xfrm>
            <a:off x="863527" y="1175123"/>
            <a:ext cx="1703753" cy="170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13" name="Oval 12">
            <a:extLst>
              <a:ext uri="{FF2B5EF4-FFF2-40B4-BE49-F238E27FC236}">
                <a16:creationId xmlns:a16="http://schemas.microsoft.com/office/drawing/2014/main" id="{F1091FE4-1DC5-794A-94C0-3EAA22DDA85E}"/>
              </a:ext>
            </a:extLst>
          </p:cNvPr>
          <p:cNvSpPr/>
          <p:nvPr userDrawn="1"/>
        </p:nvSpPr>
        <p:spPr>
          <a:xfrm>
            <a:off x="863527" y="2978011"/>
            <a:ext cx="1703753" cy="170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17" name="Oval 16">
            <a:extLst>
              <a:ext uri="{FF2B5EF4-FFF2-40B4-BE49-F238E27FC236}">
                <a16:creationId xmlns:a16="http://schemas.microsoft.com/office/drawing/2014/main" id="{0E986C92-F808-BF43-9A6B-D05CFD92BA62}"/>
              </a:ext>
            </a:extLst>
          </p:cNvPr>
          <p:cNvSpPr/>
          <p:nvPr userDrawn="1"/>
        </p:nvSpPr>
        <p:spPr>
          <a:xfrm>
            <a:off x="863527" y="4780896"/>
            <a:ext cx="1703753" cy="170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27" name="Text Placeholder 5"/>
          <p:cNvSpPr>
            <a:spLocks noGrp="1"/>
          </p:cNvSpPr>
          <p:nvPr>
            <p:ph type="body" sz="quarter" idx="26" hasCustomPrompt="1"/>
          </p:nvPr>
        </p:nvSpPr>
        <p:spPr>
          <a:xfrm>
            <a:off x="863527" y="3640191"/>
            <a:ext cx="1703753" cy="379656"/>
          </a:xfrm>
          <a:prstGeom prst="rect">
            <a:avLst/>
          </a:prstGeom>
        </p:spPr>
        <p:txBody>
          <a:bodyPr wrap="square"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Category II</a:t>
            </a:r>
            <a:endParaRPr kumimoji="1" lang="ja-JP" altLang="en-US"/>
          </a:p>
        </p:txBody>
      </p:sp>
      <p:sp>
        <p:nvSpPr>
          <p:cNvPr id="7" name="Text Placeholder 5"/>
          <p:cNvSpPr>
            <a:spLocks noGrp="1"/>
          </p:cNvSpPr>
          <p:nvPr>
            <p:ph type="body" sz="quarter" idx="25" hasCustomPrompt="1"/>
          </p:nvPr>
        </p:nvSpPr>
        <p:spPr>
          <a:xfrm>
            <a:off x="863527" y="1837305"/>
            <a:ext cx="1703753" cy="379656"/>
          </a:xfrm>
          <a:prstGeom prst="rect">
            <a:avLst/>
          </a:prstGeom>
        </p:spPr>
        <p:txBody>
          <a:bodyPr wrap="square"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Category I</a:t>
            </a:r>
            <a:endParaRPr kumimoji="1" lang="ja-JP" altLang="en-US"/>
          </a:p>
        </p:txBody>
      </p:sp>
      <p:sp>
        <p:nvSpPr>
          <p:cNvPr id="29" name="Text Placeholder 5"/>
          <p:cNvSpPr>
            <a:spLocks noGrp="1"/>
          </p:cNvSpPr>
          <p:nvPr>
            <p:ph type="body" sz="quarter" idx="27" hasCustomPrompt="1"/>
          </p:nvPr>
        </p:nvSpPr>
        <p:spPr>
          <a:xfrm>
            <a:off x="863527" y="5443078"/>
            <a:ext cx="1703753" cy="379656"/>
          </a:xfrm>
          <a:prstGeom prst="rect">
            <a:avLst/>
          </a:prstGeom>
        </p:spPr>
        <p:txBody>
          <a:bodyPr wrap="square"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Category III</a:t>
            </a:r>
            <a:endParaRPr kumimoji="1" lang="ja-JP" altLang="en-US"/>
          </a:p>
        </p:txBody>
      </p:sp>
      <p:sp>
        <p:nvSpPr>
          <p:cNvPr id="19" name="Text Placeholder 5">
            <a:extLst>
              <a:ext uri="{FF2B5EF4-FFF2-40B4-BE49-F238E27FC236}">
                <a16:creationId xmlns:a16="http://schemas.microsoft.com/office/drawing/2014/main" id="{D8CD068E-2843-D545-9443-6C219800ABE4}"/>
              </a:ext>
            </a:extLst>
          </p:cNvPr>
          <p:cNvSpPr>
            <a:spLocks noGrp="1"/>
          </p:cNvSpPr>
          <p:nvPr>
            <p:ph type="body" sz="quarter" idx="30" hasCustomPrompt="1"/>
          </p:nvPr>
        </p:nvSpPr>
        <p:spPr>
          <a:xfrm>
            <a:off x="3040605" y="3619737"/>
            <a:ext cx="7136331"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20" name="Text Placeholder 5">
            <a:extLst>
              <a:ext uri="{FF2B5EF4-FFF2-40B4-BE49-F238E27FC236}">
                <a16:creationId xmlns:a16="http://schemas.microsoft.com/office/drawing/2014/main" id="{25AE363C-521A-894D-ABE7-368C79574ACE}"/>
              </a:ext>
            </a:extLst>
          </p:cNvPr>
          <p:cNvSpPr>
            <a:spLocks noGrp="1"/>
          </p:cNvSpPr>
          <p:nvPr>
            <p:ph type="body" sz="quarter" idx="31" hasCustomPrompt="1"/>
          </p:nvPr>
        </p:nvSpPr>
        <p:spPr>
          <a:xfrm>
            <a:off x="3040605" y="1816851"/>
            <a:ext cx="7136331"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21" name="Text Placeholder 5">
            <a:extLst>
              <a:ext uri="{FF2B5EF4-FFF2-40B4-BE49-F238E27FC236}">
                <a16:creationId xmlns:a16="http://schemas.microsoft.com/office/drawing/2014/main" id="{C78A18EA-7333-9D47-9577-7BFFCF5020C1}"/>
              </a:ext>
            </a:extLst>
          </p:cNvPr>
          <p:cNvSpPr>
            <a:spLocks noGrp="1"/>
          </p:cNvSpPr>
          <p:nvPr>
            <p:ph type="body" sz="quarter" idx="32" hasCustomPrompt="1"/>
          </p:nvPr>
        </p:nvSpPr>
        <p:spPr>
          <a:xfrm>
            <a:off x="3040605" y="5422624"/>
            <a:ext cx="7136331"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9" y="581104"/>
            <a:ext cx="8161867" cy="590931"/>
          </a:xfrm>
        </p:spPr>
        <p:txBody>
          <a:bodyPr anchor="ctr" anchorCtr="0">
            <a:spAutoFit/>
          </a:bodyPr>
          <a:lstStyle>
            <a:lvl1pPr algn="ctr">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8652871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7_4 arrows ">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9" y="581104"/>
            <a:ext cx="8161867" cy="590931"/>
          </a:xfrm>
        </p:spPr>
        <p:txBody>
          <a:bodyPr anchor="ctr" anchorCtr="0">
            <a:spAutoFit/>
          </a:bodyPr>
          <a:lstStyle>
            <a:lvl1pPr algn="ctr">
              <a:defRPr>
                <a:latin typeface="Arial" panose="020B0604020202020204" pitchFamily="34" charset="0"/>
                <a:cs typeface="Arial" panose="020B0604020202020204" pitchFamily="34" charset="0"/>
              </a:defRPr>
            </a:lvl1pPr>
          </a:lstStyle>
          <a:p>
            <a:r>
              <a:rPr kumimoji="1" lang="en-US" altLang="ja-JP"/>
              <a:t>Slide title (Arial Bold, 54 point)</a:t>
            </a:r>
            <a:endParaRPr kumimoji="1" lang="ja-JP" altLang="en-US"/>
          </a:p>
        </p:txBody>
      </p:sp>
      <p:cxnSp>
        <p:nvCxnSpPr>
          <p:cNvPr id="12" name="Straight Connector 11">
            <a:extLst>
              <a:ext uri="{FF2B5EF4-FFF2-40B4-BE49-F238E27FC236}">
                <a16:creationId xmlns:a16="http://schemas.microsoft.com/office/drawing/2014/main" id="{66FE5380-809B-CD4C-8501-38384EFF7F92}"/>
              </a:ext>
            </a:extLst>
          </p:cNvPr>
          <p:cNvCxnSpPr>
            <a:cxnSpLocks/>
          </p:cNvCxnSpPr>
          <p:nvPr userDrawn="1"/>
        </p:nvCxnSpPr>
        <p:spPr>
          <a:xfrm>
            <a:off x="3707511" y="2710087"/>
            <a:ext cx="5347995"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548A9ADB-29A5-104D-849D-AC95CC2EAF42}"/>
              </a:ext>
            </a:extLst>
          </p:cNvPr>
          <p:cNvSpPr/>
          <p:nvPr userDrawn="1"/>
        </p:nvSpPr>
        <p:spPr>
          <a:xfrm>
            <a:off x="2526087" y="1759703"/>
            <a:ext cx="1853551" cy="1853837"/>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17" name="Oval 16">
            <a:extLst>
              <a:ext uri="{FF2B5EF4-FFF2-40B4-BE49-F238E27FC236}">
                <a16:creationId xmlns:a16="http://schemas.microsoft.com/office/drawing/2014/main" id="{CB075700-80D4-3E43-9555-5C773BB3B594}"/>
              </a:ext>
            </a:extLst>
          </p:cNvPr>
          <p:cNvSpPr/>
          <p:nvPr userDrawn="1"/>
        </p:nvSpPr>
        <p:spPr>
          <a:xfrm>
            <a:off x="5120035" y="1759703"/>
            <a:ext cx="1853551" cy="1853837"/>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18" name="Oval 17">
            <a:extLst>
              <a:ext uri="{FF2B5EF4-FFF2-40B4-BE49-F238E27FC236}">
                <a16:creationId xmlns:a16="http://schemas.microsoft.com/office/drawing/2014/main" id="{CF710E26-4278-0C42-AB2F-B3117F319717}"/>
              </a:ext>
            </a:extLst>
          </p:cNvPr>
          <p:cNvSpPr/>
          <p:nvPr userDrawn="1"/>
        </p:nvSpPr>
        <p:spPr>
          <a:xfrm>
            <a:off x="7877098" y="1759703"/>
            <a:ext cx="1853551" cy="185383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24" name="Oval 23">
            <a:extLst>
              <a:ext uri="{FF2B5EF4-FFF2-40B4-BE49-F238E27FC236}">
                <a16:creationId xmlns:a16="http://schemas.microsoft.com/office/drawing/2014/main" id="{3FDD962D-C5EB-C04D-ABE3-59B80D9476BB}"/>
              </a:ext>
            </a:extLst>
          </p:cNvPr>
          <p:cNvSpPr/>
          <p:nvPr userDrawn="1"/>
        </p:nvSpPr>
        <p:spPr>
          <a:xfrm>
            <a:off x="2602865" y="1834612"/>
            <a:ext cx="1703753" cy="170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25" name="Oval 24">
            <a:extLst>
              <a:ext uri="{FF2B5EF4-FFF2-40B4-BE49-F238E27FC236}">
                <a16:creationId xmlns:a16="http://schemas.microsoft.com/office/drawing/2014/main" id="{7D4EE879-72DB-A54D-86A3-10D3192BA3AA}"/>
              </a:ext>
            </a:extLst>
          </p:cNvPr>
          <p:cNvSpPr/>
          <p:nvPr userDrawn="1"/>
        </p:nvSpPr>
        <p:spPr>
          <a:xfrm>
            <a:off x="5189201" y="1834612"/>
            <a:ext cx="1703753" cy="170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26" name="Oval 25">
            <a:extLst>
              <a:ext uri="{FF2B5EF4-FFF2-40B4-BE49-F238E27FC236}">
                <a16:creationId xmlns:a16="http://schemas.microsoft.com/office/drawing/2014/main" id="{D4B975C4-D984-4941-8D3D-2134C7BB2FF9}"/>
              </a:ext>
            </a:extLst>
          </p:cNvPr>
          <p:cNvSpPr/>
          <p:nvPr userDrawn="1"/>
        </p:nvSpPr>
        <p:spPr>
          <a:xfrm>
            <a:off x="7951997" y="1834612"/>
            <a:ext cx="1703753" cy="170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37" name="Text Placeholder 5">
            <a:extLst>
              <a:ext uri="{FF2B5EF4-FFF2-40B4-BE49-F238E27FC236}">
                <a16:creationId xmlns:a16="http://schemas.microsoft.com/office/drawing/2014/main" id="{042715EA-18A2-D740-BDDD-1FBB46E94E6E}"/>
              </a:ext>
            </a:extLst>
          </p:cNvPr>
          <p:cNvSpPr>
            <a:spLocks noGrp="1"/>
          </p:cNvSpPr>
          <p:nvPr>
            <p:ph type="body" sz="quarter" idx="26" hasCustomPrompt="1"/>
          </p:nvPr>
        </p:nvSpPr>
        <p:spPr>
          <a:xfrm>
            <a:off x="2659220" y="2508529"/>
            <a:ext cx="1587283"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Phase I</a:t>
            </a:r>
            <a:endParaRPr kumimoji="1" lang="ja-JP" altLang="en-US"/>
          </a:p>
        </p:txBody>
      </p:sp>
      <p:sp>
        <p:nvSpPr>
          <p:cNvPr id="40" name="Text Placeholder 5">
            <a:extLst>
              <a:ext uri="{FF2B5EF4-FFF2-40B4-BE49-F238E27FC236}">
                <a16:creationId xmlns:a16="http://schemas.microsoft.com/office/drawing/2014/main" id="{30580492-33D0-4C4A-88FF-A5E06A133594}"/>
              </a:ext>
            </a:extLst>
          </p:cNvPr>
          <p:cNvSpPr>
            <a:spLocks noGrp="1"/>
          </p:cNvSpPr>
          <p:nvPr>
            <p:ph type="body" sz="quarter" idx="31" hasCustomPrompt="1"/>
          </p:nvPr>
        </p:nvSpPr>
        <p:spPr>
          <a:xfrm>
            <a:off x="5253169" y="2508529"/>
            <a:ext cx="1587283"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Phase I</a:t>
            </a:r>
            <a:endParaRPr kumimoji="1" lang="ja-JP" altLang="en-US"/>
          </a:p>
        </p:txBody>
      </p:sp>
      <p:sp>
        <p:nvSpPr>
          <p:cNvPr id="41" name="Text Placeholder 5">
            <a:extLst>
              <a:ext uri="{FF2B5EF4-FFF2-40B4-BE49-F238E27FC236}">
                <a16:creationId xmlns:a16="http://schemas.microsoft.com/office/drawing/2014/main" id="{941C5CC4-3517-A74F-861B-7072980BCEB8}"/>
              </a:ext>
            </a:extLst>
          </p:cNvPr>
          <p:cNvSpPr>
            <a:spLocks noGrp="1"/>
          </p:cNvSpPr>
          <p:nvPr>
            <p:ph type="body" sz="quarter" idx="32" hasCustomPrompt="1"/>
          </p:nvPr>
        </p:nvSpPr>
        <p:spPr>
          <a:xfrm>
            <a:off x="8010230" y="2508529"/>
            <a:ext cx="1587283"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Phase I</a:t>
            </a:r>
            <a:endParaRPr kumimoji="1" lang="ja-JP" altLang="en-US"/>
          </a:p>
        </p:txBody>
      </p:sp>
      <p:sp>
        <p:nvSpPr>
          <p:cNvPr id="21" name="Text Placeholder 5">
            <a:extLst>
              <a:ext uri="{FF2B5EF4-FFF2-40B4-BE49-F238E27FC236}">
                <a16:creationId xmlns:a16="http://schemas.microsoft.com/office/drawing/2014/main" id="{292B65F6-4CD1-C643-8EFC-40D36AEF1F83}"/>
              </a:ext>
            </a:extLst>
          </p:cNvPr>
          <p:cNvSpPr>
            <a:spLocks noGrp="1"/>
          </p:cNvSpPr>
          <p:nvPr>
            <p:ph type="body" sz="quarter" idx="38" hasCustomPrompt="1"/>
          </p:nvPr>
        </p:nvSpPr>
        <p:spPr>
          <a:xfrm>
            <a:off x="2678469" y="3927834"/>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23" name="Text Placeholder 5">
            <a:extLst>
              <a:ext uri="{FF2B5EF4-FFF2-40B4-BE49-F238E27FC236}">
                <a16:creationId xmlns:a16="http://schemas.microsoft.com/office/drawing/2014/main" id="{3DC8030F-4D90-9143-969A-F976A4EDFE23}"/>
              </a:ext>
            </a:extLst>
          </p:cNvPr>
          <p:cNvSpPr>
            <a:spLocks noGrp="1"/>
          </p:cNvSpPr>
          <p:nvPr>
            <p:ph type="body" sz="quarter" idx="39" hasCustomPrompt="1"/>
          </p:nvPr>
        </p:nvSpPr>
        <p:spPr>
          <a:xfrm>
            <a:off x="5304136" y="3927834"/>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27" name="Text Placeholder 5">
            <a:extLst>
              <a:ext uri="{FF2B5EF4-FFF2-40B4-BE49-F238E27FC236}">
                <a16:creationId xmlns:a16="http://schemas.microsoft.com/office/drawing/2014/main" id="{7C63F0C0-D2F7-1043-AEC0-100826E3EEF4}"/>
              </a:ext>
            </a:extLst>
          </p:cNvPr>
          <p:cNvSpPr>
            <a:spLocks noGrp="1"/>
          </p:cNvSpPr>
          <p:nvPr>
            <p:ph type="body" sz="quarter" idx="40" hasCustomPrompt="1"/>
          </p:nvPr>
        </p:nvSpPr>
        <p:spPr>
          <a:xfrm>
            <a:off x="8017772" y="3927834"/>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40145590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6_4 arrows ">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9" y="565759"/>
            <a:ext cx="8161867" cy="590931"/>
          </a:xfrm>
        </p:spPr>
        <p:txBody>
          <a:bodyPr anchor="b">
            <a:spAutoFit/>
          </a:bodyPr>
          <a:lstStyle>
            <a:lvl1pPr algn="ctr">
              <a:defRPr>
                <a:latin typeface="Arial" panose="020B0604020202020204" pitchFamily="34" charset="0"/>
                <a:cs typeface="Arial" panose="020B0604020202020204" pitchFamily="34" charset="0"/>
              </a:defRPr>
            </a:lvl1pPr>
          </a:lstStyle>
          <a:p>
            <a:r>
              <a:rPr kumimoji="1" lang="en-US" altLang="ja-JP"/>
              <a:t>Slide title (Arial Bold, 54 point)</a:t>
            </a:r>
            <a:endParaRPr kumimoji="1" lang="ja-JP" altLang="en-US"/>
          </a:p>
        </p:txBody>
      </p:sp>
      <p:cxnSp>
        <p:nvCxnSpPr>
          <p:cNvPr id="12" name="Straight Connector 11">
            <a:extLst>
              <a:ext uri="{FF2B5EF4-FFF2-40B4-BE49-F238E27FC236}">
                <a16:creationId xmlns:a16="http://schemas.microsoft.com/office/drawing/2014/main" id="{66FE5380-809B-CD4C-8501-38384EFF7F92}"/>
              </a:ext>
            </a:extLst>
          </p:cNvPr>
          <p:cNvCxnSpPr/>
          <p:nvPr userDrawn="1"/>
        </p:nvCxnSpPr>
        <p:spPr>
          <a:xfrm>
            <a:off x="2124522" y="2710087"/>
            <a:ext cx="8002955"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548A9ADB-29A5-104D-849D-AC95CC2EAF42}"/>
              </a:ext>
            </a:extLst>
          </p:cNvPr>
          <p:cNvSpPr/>
          <p:nvPr userDrawn="1"/>
        </p:nvSpPr>
        <p:spPr>
          <a:xfrm>
            <a:off x="943098" y="1759703"/>
            <a:ext cx="1853551" cy="1853837"/>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17" name="Oval 16">
            <a:extLst>
              <a:ext uri="{FF2B5EF4-FFF2-40B4-BE49-F238E27FC236}">
                <a16:creationId xmlns:a16="http://schemas.microsoft.com/office/drawing/2014/main" id="{CB075700-80D4-3E43-9555-5C773BB3B594}"/>
              </a:ext>
            </a:extLst>
          </p:cNvPr>
          <p:cNvSpPr/>
          <p:nvPr userDrawn="1"/>
        </p:nvSpPr>
        <p:spPr>
          <a:xfrm>
            <a:off x="3537047" y="1759703"/>
            <a:ext cx="1853551" cy="1853837"/>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18" name="Oval 17">
            <a:extLst>
              <a:ext uri="{FF2B5EF4-FFF2-40B4-BE49-F238E27FC236}">
                <a16:creationId xmlns:a16="http://schemas.microsoft.com/office/drawing/2014/main" id="{CF710E26-4278-0C42-AB2F-B3117F319717}"/>
              </a:ext>
            </a:extLst>
          </p:cNvPr>
          <p:cNvSpPr/>
          <p:nvPr userDrawn="1"/>
        </p:nvSpPr>
        <p:spPr>
          <a:xfrm>
            <a:off x="6294110" y="1759703"/>
            <a:ext cx="1853551" cy="185383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22" name="Oval 21">
            <a:extLst>
              <a:ext uri="{FF2B5EF4-FFF2-40B4-BE49-F238E27FC236}">
                <a16:creationId xmlns:a16="http://schemas.microsoft.com/office/drawing/2014/main" id="{00D70492-64BD-274D-B733-6DAB3581A2E2}"/>
              </a:ext>
            </a:extLst>
          </p:cNvPr>
          <p:cNvSpPr/>
          <p:nvPr userDrawn="1"/>
        </p:nvSpPr>
        <p:spPr>
          <a:xfrm>
            <a:off x="9141431" y="1759703"/>
            <a:ext cx="1853551" cy="1853837"/>
          </a:xfrm>
          <a:prstGeom prst="ellipse">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24" name="Oval 23">
            <a:extLst>
              <a:ext uri="{FF2B5EF4-FFF2-40B4-BE49-F238E27FC236}">
                <a16:creationId xmlns:a16="http://schemas.microsoft.com/office/drawing/2014/main" id="{3FDD962D-C5EB-C04D-ABE3-59B80D9476BB}"/>
              </a:ext>
            </a:extLst>
          </p:cNvPr>
          <p:cNvSpPr/>
          <p:nvPr userDrawn="1"/>
        </p:nvSpPr>
        <p:spPr>
          <a:xfrm>
            <a:off x="1019875" y="1834612"/>
            <a:ext cx="1703753" cy="170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25" name="Oval 24">
            <a:extLst>
              <a:ext uri="{FF2B5EF4-FFF2-40B4-BE49-F238E27FC236}">
                <a16:creationId xmlns:a16="http://schemas.microsoft.com/office/drawing/2014/main" id="{7D4EE879-72DB-A54D-86A3-10D3192BA3AA}"/>
              </a:ext>
            </a:extLst>
          </p:cNvPr>
          <p:cNvSpPr/>
          <p:nvPr userDrawn="1"/>
        </p:nvSpPr>
        <p:spPr>
          <a:xfrm>
            <a:off x="3606213" y="1834612"/>
            <a:ext cx="1703753" cy="170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26" name="Oval 25">
            <a:extLst>
              <a:ext uri="{FF2B5EF4-FFF2-40B4-BE49-F238E27FC236}">
                <a16:creationId xmlns:a16="http://schemas.microsoft.com/office/drawing/2014/main" id="{D4B975C4-D984-4941-8D3D-2134C7BB2FF9}"/>
              </a:ext>
            </a:extLst>
          </p:cNvPr>
          <p:cNvSpPr/>
          <p:nvPr userDrawn="1"/>
        </p:nvSpPr>
        <p:spPr>
          <a:xfrm>
            <a:off x="6369009" y="1834612"/>
            <a:ext cx="1703753" cy="170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28" name="Oval 27">
            <a:extLst>
              <a:ext uri="{FF2B5EF4-FFF2-40B4-BE49-F238E27FC236}">
                <a16:creationId xmlns:a16="http://schemas.microsoft.com/office/drawing/2014/main" id="{17367839-109B-1343-9994-66FF445EA525}"/>
              </a:ext>
            </a:extLst>
          </p:cNvPr>
          <p:cNvSpPr/>
          <p:nvPr userDrawn="1"/>
        </p:nvSpPr>
        <p:spPr>
          <a:xfrm>
            <a:off x="9216330" y="1834612"/>
            <a:ext cx="1703753" cy="170401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37" name="Text Placeholder 5">
            <a:extLst>
              <a:ext uri="{FF2B5EF4-FFF2-40B4-BE49-F238E27FC236}">
                <a16:creationId xmlns:a16="http://schemas.microsoft.com/office/drawing/2014/main" id="{042715EA-18A2-D740-BDDD-1FBB46E94E6E}"/>
              </a:ext>
            </a:extLst>
          </p:cNvPr>
          <p:cNvSpPr>
            <a:spLocks noGrp="1"/>
          </p:cNvSpPr>
          <p:nvPr>
            <p:ph type="body" sz="quarter" idx="26" hasCustomPrompt="1"/>
          </p:nvPr>
        </p:nvSpPr>
        <p:spPr>
          <a:xfrm>
            <a:off x="1076230" y="2508529"/>
            <a:ext cx="1587283"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Phase I</a:t>
            </a:r>
            <a:endParaRPr kumimoji="1" lang="ja-JP" altLang="en-US"/>
          </a:p>
        </p:txBody>
      </p:sp>
      <p:sp>
        <p:nvSpPr>
          <p:cNvPr id="40" name="Text Placeholder 5">
            <a:extLst>
              <a:ext uri="{FF2B5EF4-FFF2-40B4-BE49-F238E27FC236}">
                <a16:creationId xmlns:a16="http://schemas.microsoft.com/office/drawing/2014/main" id="{30580492-33D0-4C4A-88FF-A5E06A133594}"/>
              </a:ext>
            </a:extLst>
          </p:cNvPr>
          <p:cNvSpPr>
            <a:spLocks noGrp="1"/>
          </p:cNvSpPr>
          <p:nvPr>
            <p:ph type="body" sz="quarter" idx="31" hasCustomPrompt="1"/>
          </p:nvPr>
        </p:nvSpPr>
        <p:spPr>
          <a:xfrm>
            <a:off x="3670181" y="2508529"/>
            <a:ext cx="1587283"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Phase I</a:t>
            </a:r>
            <a:endParaRPr kumimoji="1" lang="ja-JP" altLang="en-US"/>
          </a:p>
        </p:txBody>
      </p:sp>
      <p:sp>
        <p:nvSpPr>
          <p:cNvPr id="41" name="Text Placeholder 5">
            <a:extLst>
              <a:ext uri="{FF2B5EF4-FFF2-40B4-BE49-F238E27FC236}">
                <a16:creationId xmlns:a16="http://schemas.microsoft.com/office/drawing/2014/main" id="{941C5CC4-3517-A74F-861B-7072980BCEB8}"/>
              </a:ext>
            </a:extLst>
          </p:cNvPr>
          <p:cNvSpPr>
            <a:spLocks noGrp="1"/>
          </p:cNvSpPr>
          <p:nvPr>
            <p:ph type="body" sz="quarter" idx="32" hasCustomPrompt="1"/>
          </p:nvPr>
        </p:nvSpPr>
        <p:spPr>
          <a:xfrm>
            <a:off x="6427242" y="2508529"/>
            <a:ext cx="1587283"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Phase I</a:t>
            </a:r>
            <a:endParaRPr kumimoji="1" lang="ja-JP" altLang="en-US"/>
          </a:p>
        </p:txBody>
      </p:sp>
      <p:sp>
        <p:nvSpPr>
          <p:cNvPr id="42" name="Text Placeholder 5">
            <a:extLst>
              <a:ext uri="{FF2B5EF4-FFF2-40B4-BE49-F238E27FC236}">
                <a16:creationId xmlns:a16="http://schemas.microsoft.com/office/drawing/2014/main" id="{53716D3B-E9AC-B847-9588-4B59D1C01901}"/>
              </a:ext>
            </a:extLst>
          </p:cNvPr>
          <p:cNvSpPr>
            <a:spLocks noGrp="1"/>
          </p:cNvSpPr>
          <p:nvPr>
            <p:ph type="body" sz="quarter" idx="33" hasCustomPrompt="1"/>
          </p:nvPr>
        </p:nvSpPr>
        <p:spPr>
          <a:xfrm>
            <a:off x="9274565" y="2508529"/>
            <a:ext cx="1587283"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Phase I</a:t>
            </a:r>
            <a:endParaRPr kumimoji="1" lang="ja-JP" altLang="en-US"/>
          </a:p>
        </p:txBody>
      </p:sp>
      <p:sp>
        <p:nvSpPr>
          <p:cNvPr id="27" name="Text Placeholder 5">
            <a:extLst>
              <a:ext uri="{FF2B5EF4-FFF2-40B4-BE49-F238E27FC236}">
                <a16:creationId xmlns:a16="http://schemas.microsoft.com/office/drawing/2014/main" id="{1E4F2D22-A295-1B4F-9639-370A3F09D3D6}"/>
              </a:ext>
            </a:extLst>
          </p:cNvPr>
          <p:cNvSpPr>
            <a:spLocks noGrp="1"/>
          </p:cNvSpPr>
          <p:nvPr>
            <p:ph type="body" sz="quarter" idx="38" hasCustomPrompt="1"/>
          </p:nvPr>
        </p:nvSpPr>
        <p:spPr>
          <a:xfrm>
            <a:off x="1076229" y="3890803"/>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29" name="Text Placeholder 5">
            <a:extLst>
              <a:ext uri="{FF2B5EF4-FFF2-40B4-BE49-F238E27FC236}">
                <a16:creationId xmlns:a16="http://schemas.microsoft.com/office/drawing/2014/main" id="{A70433D2-D82D-3646-A347-AF7B387F1B30}"/>
              </a:ext>
            </a:extLst>
          </p:cNvPr>
          <p:cNvSpPr>
            <a:spLocks noGrp="1"/>
          </p:cNvSpPr>
          <p:nvPr>
            <p:ph type="body" sz="quarter" idx="39" hasCustomPrompt="1"/>
          </p:nvPr>
        </p:nvSpPr>
        <p:spPr>
          <a:xfrm>
            <a:off x="3701896" y="3890803"/>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31" name="Text Placeholder 5">
            <a:extLst>
              <a:ext uri="{FF2B5EF4-FFF2-40B4-BE49-F238E27FC236}">
                <a16:creationId xmlns:a16="http://schemas.microsoft.com/office/drawing/2014/main" id="{A121C747-BEB4-CC44-A7DB-7E6D33244441}"/>
              </a:ext>
            </a:extLst>
          </p:cNvPr>
          <p:cNvSpPr>
            <a:spLocks noGrp="1"/>
          </p:cNvSpPr>
          <p:nvPr>
            <p:ph type="body" sz="quarter" idx="40" hasCustomPrompt="1"/>
          </p:nvPr>
        </p:nvSpPr>
        <p:spPr>
          <a:xfrm>
            <a:off x="6474525" y="3890803"/>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33" name="Text Placeholder 5">
            <a:extLst>
              <a:ext uri="{FF2B5EF4-FFF2-40B4-BE49-F238E27FC236}">
                <a16:creationId xmlns:a16="http://schemas.microsoft.com/office/drawing/2014/main" id="{BF5D31D2-825F-CD42-B79E-2549149A389D}"/>
              </a:ext>
            </a:extLst>
          </p:cNvPr>
          <p:cNvSpPr>
            <a:spLocks noGrp="1"/>
          </p:cNvSpPr>
          <p:nvPr>
            <p:ph type="body" sz="quarter" idx="41" hasCustomPrompt="1"/>
          </p:nvPr>
        </p:nvSpPr>
        <p:spPr>
          <a:xfrm>
            <a:off x="9312013" y="3890803"/>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417531564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5_4 arrows ">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9" y="461309"/>
            <a:ext cx="8161867" cy="695379"/>
          </a:xfrm>
        </p:spPr>
        <p:txBody>
          <a:bodyPr anchor="ctr" anchorCtr="0"/>
          <a:lstStyle>
            <a:lvl1pPr algn="ctr">
              <a:defRPr/>
            </a:lvl1pPr>
          </a:lstStyle>
          <a:p>
            <a:r>
              <a:rPr kumimoji="1" lang="en-US" altLang="ja-JP"/>
              <a:t>Slide title (Arial Bold, 54 point)</a:t>
            </a:r>
            <a:endParaRPr kumimoji="1" lang="ja-JP" altLang="en-US"/>
          </a:p>
        </p:txBody>
      </p:sp>
      <p:cxnSp>
        <p:nvCxnSpPr>
          <p:cNvPr id="12" name="Straight Connector 11">
            <a:extLst>
              <a:ext uri="{FF2B5EF4-FFF2-40B4-BE49-F238E27FC236}">
                <a16:creationId xmlns:a16="http://schemas.microsoft.com/office/drawing/2014/main" id="{66FE5380-809B-CD4C-8501-38384EFF7F92}"/>
              </a:ext>
            </a:extLst>
          </p:cNvPr>
          <p:cNvCxnSpPr/>
          <p:nvPr userDrawn="1"/>
        </p:nvCxnSpPr>
        <p:spPr>
          <a:xfrm>
            <a:off x="2016370" y="2710087"/>
            <a:ext cx="8002955"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548A9ADB-29A5-104D-849D-AC95CC2EAF42}"/>
              </a:ext>
            </a:extLst>
          </p:cNvPr>
          <p:cNvSpPr/>
          <p:nvPr userDrawn="1"/>
        </p:nvSpPr>
        <p:spPr>
          <a:xfrm>
            <a:off x="834946" y="1759703"/>
            <a:ext cx="1853551" cy="1853837"/>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17" name="Oval 16">
            <a:extLst>
              <a:ext uri="{FF2B5EF4-FFF2-40B4-BE49-F238E27FC236}">
                <a16:creationId xmlns:a16="http://schemas.microsoft.com/office/drawing/2014/main" id="{CB075700-80D4-3E43-9555-5C773BB3B594}"/>
              </a:ext>
            </a:extLst>
          </p:cNvPr>
          <p:cNvSpPr/>
          <p:nvPr userDrawn="1"/>
        </p:nvSpPr>
        <p:spPr>
          <a:xfrm>
            <a:off x="2937283" y="1759703"/>
            <a:ext cx="1853551" cy="1853837"/>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18" name="Oval 17">
            <a:extLst>
              <a:ext uri="{FF2B5EF4-FFF2-40B4-BE49-F238E27FC236}">
                <a16:creationId xmlns:a16="http://schemas.microsoft.com/office/drawing/2014/main" id="{CF710E26-4278-0C42-AB2F-B3117F319717}"/>
              </a:ext>
            </a:extLst>
          </p:cNvPr>
          <p:cNvSpPr/>
          <p:nvPr userDrawn="1"/>
        </p:nvSpPr>
        <p:spPr>
          <a:xfrm>
            <a:off x="5055251" y="1759703"/>
            <a:ext cx="1853551" cy="185383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22" name="Oval 21">
            <a:extLst>
              <a:ext uri="{FF2B5EF4-FFF2-40B4-BE49-F238E27FC236}">
                <a16:creationId xmlns:a16="http://schemas.microsoft.com/office/drawing/2014/main" id="{00D70492-64BD-274D-B733-6DAB3581A2E2}"/>
              </a:ext>
            </a:extLst>
          </p:cNvPr>
          <p:cNvSpPr/>
          <p:nvPr userDrawn="1"/>
        </p:nvSpPr>
        <p:spPr>
          <a:xfrm>
            <a:off x="7204480" y="1759703"/>
            <a:ext cx="1853551" cy="1853837"/>
          </a:xfrm>
          <a:prstGeom prst="ellipse">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23" name="Oval 22">
            <a:extLst>
              <a:ext uri="{FF2B5EF4-FFF2-40B4-BE49-F238E27FC236}">
                <a16:creationId xmlns:a16="http://schemas.microsoft.com/office/drawing/2014/main" id="{BECE964D-363B-C341-96F7-87F357F2F8DB}"/>
              </a:ext>
            </a:extLst>
          </p:cNvPr>
          <p:cNvSpPr/>
          <p:nvPr userDrawn="1"/>
        </p:nvSpPr>
        <p:spPr>
          <a:xfrm>
            <a:off x="9400602" y="1759703"/>
            <a:ext cx="1853551" cy="1853837"/>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24" name="Oval 23">
            <a:extLst>
              <a:ext uri="{FF2B5EF4-FFF2-40B4-BE49-F238E27FC236}">
                <a16:creationId xmlns:a16="http://schemas.microsoft.com/office/drawing/2014/main" id="{3FDD962D-C5EB-C04D-ABE3-59B80D9476BB}"/>
              </a:ext>
            </a:extLst>
          </p:cNvPr>
          <p:cNvSpPr/>
          <p:nvPr userDrawn="1"/>
        </p:nvSpPr>
        <p:spPr>
          <a:xfrm>
            <a:off x="911723" y="1834612"/>
            <a:ext cx="1703753" cy="170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25" name="Oval 24">
            <a:extLst>
              <a:ext uri="{FF2B5EF4-FFF2-40B4-BE49-F238E27FC236}">
                <a16:creationId xmlns:a16="http://schemas.microsoft.com/office/drawing/2014/main" id="{7D4EE879-72DB-A54D-86A3-10D3192BA3AA}"/>
              </a:ext>
            </a:extLst>
          </p:cNvPr>
          <p:cNvSpPr/>
          <p:nvPr userDrawn="1"/>
        </p:nvSpPr>
        <p:spPr>
          <a:xfrm>
            <a:off x="3006447" y="1834612"/>
            <a:ext cx="1703753" cy="170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26" name="Oval 25">
            <a:extLst>
              <a:ext uri="{FF2B5EF4-FFF2-40B4-BE49-F238E27FC236}">
                <a16:creationId xmlns:a16="http://schemas.microsoft.com/office/drawing/2014/main" id="{D4B975C4-D984-4941-8D3D-2134C7BB2FF9}"/>
              </a:ext>
            </a:extLst>
          </p:cNvPr>
          <p:cNvSpPr/>
          <p:nvPr userDrawn="1"/>
        </p:nvSpPr>
        <p:spPr>
          <a:xfrm>
            <a:off x="5130150" y="1834612"/>
            <a:ext cx="1703753" cy="170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28" name="Oval 27">
            <a:extLst>
              <a:ext uri="{FF2B5EF4-FFF2-40B4-BE49-F238E27FC236}">
                <a16:creationId xmlns:a16="http://schemas.microsoft.com/office/drawing/2014/main" id="{17367839-109B-1343-9994-66FF445EA525}"/>
              </a:ext>
            </a:extLst>
          </p:cNvPr>
          <p:cNvSpPr/>
          <p:nvPr userDrawn="1"/>
        </p:nvSpPr>
        <p:spPr>
          <a:xfrm>
            <a:off x="7279379" y="1834612"/>
            <a:ext cx="1703753" cy="170401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30" name="Oval 29">
            <a:extLst>
              <a:ext uri="{FF2B5EF4-FFF2-40B4-BE49-F238E27FC236}">
                <a16:creationId xmlns:a16="http://schemas.microsoft.com/office/drawing/2014/main" id="{B8AEEC69-5C6F-A74C-8B1A-87C4EE34B645}"/>
              </a:ext>
            </a:extLst>
          </p:cNvPr>
          <p:cNvSpPr/>
          <p:nvPr userDrawn="1"/>
        </p:nvSpPr>
        <p:spPr>
          <a:xfrm>
            <a:off x="9475501" y="1834612"/>
            <a:ext cx="1703753" cy="1704016"/>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800"/>
          </a:p>
        </p:txBody>
      </p:sp>
      <p:sp>
        <p:nvSpPr>
          <p:cNvPr id="37" name="Text Placeholder 5">
            <a:extLst>
              <a:ext uri="{FF2B5EF4-FFF2-40B4-BE49-F238E27FC236}">
                <a16:creationId xmlns:a16="http://schemas.microsoft.com/office/drawing/2014/main" id="{042715EA-18A2-D740-BDDD-1FBB46E94E6E}"/>
              </a:ext>
            </a:extLst>
          </p:cNvPr>
          <p:cNvSpPr>
            <a:spLocks noGrp="1"/>
          </p:cNvSpPr>
          <p:nvPr>
            <p:ph type="body" sz="quarter" idx="26" hasCustomPrompt="1"/>
          </p:nvPr>
        </p:nvSpPr>
        <p:spPr>
          <a:xfrm>
            <a:off x="968078" y="2498975"/>
            <a:ext cx="1587283" cy="398760"/>
          </a:xfrm>
          <a:prstGeom prst="rect">
            <a:avLst/>
          </a:prstGeom>
        </p:spPr>
        <p:txBody>
          <a:bodyPr anchor="ctr" anchorCtr="0">
            <a:norm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Phase I</a:t>
            </a:r>
            <a:endParaRPr kumimoji="1" lang="ja-JP" altLang="en-US"/>
          </a:p>
        </p:txBody>
      </p:sp>
      <p:sp>
        <p:nvSpPr>
          <p:cNvPr id="38" name="Text Placeholder 5">
            <a:extLst>
              <a:ext uri="{FF2B5EF4-FFF2-40B4-BE49-F238E27FC236}">
                <a16:creationId xmlns:a16="http://schemas.microsoft.com/office/drawing/2014/main" id="{3D545D0D-D884-1A42-BC1B-226C4F94463F}"/>
              </a:ext>
            </a:extLst>
          </p:cNvPr>
          <p:cNvSpPr>
            <a:spLocks noGrp="1"/>
          </p:cNvSpPr>
          <p:nvPr>
            <p:ph type="body" sz="quarter" idx="30" hasCustomPrompt="1"/>
          </p:nvPr>
        </p:nvSpPr>
        <p:spPr>
          <a:xfrm>
            <a:off x="980425" y="4012647"/>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40" name="Text Placeholder 5">
            <a:extLst>
              <a:ext uri="{FF2B5EF4-FFF2-40B4-BE49-F238E27FC236}">
                <a16:creationId xmlns:a16="http://schemas.microsoft.com/office/drawing/2014/main" id="{30580492-33D0-4C4A-88FF-A5E06A133594}"/>
              </a:ext>
            </a:extLst>
          </p:cNvPr>
          <p:cNvSpPr>
            <a:spLocks noGrp="1"/>
          </p:cNvSpPr>
          <p:nvPr>
            <p:ph type="body" sz="quarter" idx="31" hasCustomPrompt="1"/>
          </p:nvPr>
        </p:nvSpPr>
        <p:spPr>
          <a:xfrm>
            <a:off x="3070417" y="2498975"/>
            <a:ext cx="1587283" cy="398760"/>
          </a:xfrm>
          <a:prstGeom prst="rect">
            <a:avLst/>
          </a:prstGeom>
        </p:spPr>
        <p:txBody>
          <a:bodyPr anchor="ctr" anchorCtr="0">
            <a:norm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Phase I</a:t>
            </a:r>
            <a:endParaRPr kumimoji="1" lang="ja-JP" altLang="en-US"/>
          </a:p>
        </p:txBody>
      </p:sp>
      <p:sp>
        <p:nvSpPr>
          <p:cNvPr id="41" name="Text Placeholder 5">
            <a:extLst>
              <a:ext uri="{FF2B5EF4-FFF2-40B4-BE49-F238E27FC236}">
                <a16:creationId xmlns:a16="http://schemas.microsoft.com/office/drawing/2014/main" id="{941C5CC4-3517-A74F-861B-7072980BCEB8}"/>
              </a:ext>
            </a:extLst>
          </p:cNvPr>
          <p:cNvSpPr>
            <a:spLocks noGrp="1"/>
          </p:cNvSpPr>
          <p:nvPr>
            <p:ph type="body" sz="quarter" idx="32" hasCustomPrompt="1"/>
          </p:nvPr>
        </p:nvSpPr>
        <p:spPr>
          <a:xfrm>
            <a:off x="5188385" y="2498975"/>
            <a:ext cx="1587283" cy="398760"/>
          </a:xfrm>
          <a:prstGeom prst="rect">
            <a:avLst/>
          </a:prstGeom>
        </p:spPr>
        <p:txBody>
          <a:bodyPr anchor="ctr" anchorCtr="0">
            <a:norm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Phase I</a:t>
            </a:r>
            <a:endParaRPr kumimoji="1" lang="ja-JP" altLang="en-US"/>
          </a:p>
        </p:txBody>
      </p:sp>
      <p:sp>
        <p:nvSpPr>
          <p:cNvPr id="42" name="Text Placeholder 5">
            <a:extLst>
              <a:ext uri="{FF2B5EF4-FFF2-40B4-BE49-F238E27FC236}">
                <a16:creationId xmlns:a16="http://schemas.microsoft.com/office/drawing/2014/main" id="{53716D3B-E9AC-B847-9588-4B59D1C01901}"/>
              </a:ext>
            </a:extLst>
          </p:cNvPr>
          <p:cNvSpPr>
            <a:spLocks noGrp="1"/>
          </p:cNvSpPr>
          <p:nvPr>
            <p:ph type="body" sz="quarter" idx="33" hasCustomPrompt="1"/>
          </p:nvPr>
        </p:nvSpPr>
        <p:spPr>
          <a:xfrm>
            <a:off x="7337614" y="2498975"/>
            <a:ext cx="1587283" cy="398760"/>
          </a:xfrm>
          <a:prstGeom prst="rect">
            <a:avLst/>
          </a:prstGeom>
        </p:spPr>
        <p:txBody>
          <a:bodyPr anchor="ctr" anchorCtr="0">
            <a:norm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Phase I</a:t>
            </a:r>
            <a:endParaRPr kumimoji="1" lang="ja-JP" altLang="en-US"/>
          </a:p>
        </p:txBody>
      </p:sp>
      <p:sp>
        <p:nvSpPr>
          <p:cNvPr id="43" name="Text Placeholder 5">
            <a:extLst>
              <a:ext uri="{FF2B5EF4-FFF2-40B4-BE49-F238E27FC236}">
                <a16:creationId xmlns:a16="http://schemas.microsoft.com/office/drawing/2014/main" id="{39C1DD86-494F-7047-8388-82EC146927EF}"/>
              </a:ext>
            </a:extLst>
          </p:cNvPr>
          <p:cNvSpPr>
            <a:spLocks noGrp="1"/>
          </p:cNvSpPr>
          <p:nvPr>
            <p:ph type="body" sz="quarter" idx="34" hasCustomPrompt="1"/>
          </p:nvPr>
        </p:nvSpPr>
        <p:spPr>
          <a:xfrm>
            <a:off x="9521362" y="2508529"/>
            <a:ext cx="1587283"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Phase I</a:t>
            </a:r>
            <a:endParaRPr kumimoji="1" lang="ja-JP" altLang="en-US"/>
          </a:p>
        </p:txBody>
      </p:sp>
      <p:sp>
        <p:nvSpPr>
          <p:cNvPr id="44" name="Text Placeholder 5">
            <a:extLst>
              <a:ext uri="{FF2B5EF4-FFF2-40B4-BE49-F238E27FC236}">
                <a16:creationId xmlns:a16="http://schemas.microsoft.com/office/drawing/2014/main" id="{099DDBC9-03C8-C041-AD8B-BF8300C93A33}"/>
              </a:ext>
            </a:extLst>
          </p:cNvPr>
          <p:cNvSpPr>
            <a:spLocks noGrp="1"/>
          </p:cNvSpPr>
          <p:nvPr>
            <p:ph type="body" sz="quarter" idx="35" hasCustomPrompt="1"/>
          </p:nvPr>
        </p:nvSpPr>
        <p:spPr>
          <a:xfrm>
            <a:off x="3075149" y="4012647"/>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45" name="Text Placeholder 5">
            <a:extLst>
              <a:ext uri="{FF2B5EF4-FFF2-40B4-BE49-F238E27FC236}">
                <a16:creationId xmlns:a16="http://schemas.microsoft.com/office/drawing/2014/main" id="{D2937CC0-97F2-EE46-8E22-2B0A9CC78983}"/>
              </a:ext>
            </a:extLst>
          </p:cNvPr>
          <p:cNvSpPr>
            <a:spLocks noGrp="1"/>
          </p:cNvSpPr>
          <p:nvPr>
            <p:ph type="body" sz="quarter" idx="36" hasCustomPrompt="1"/>
          </p:nvPr>
        </p:nvSpPr>
        <p:spPr>
          <a:xfrm>
            <a:off x="5198852" y="4012647"/>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46" name="Text Placeholder 5">
            <a:extLst>
              <a:ext uri="{FF2B5EF4-FFF2-40B4-BE49-F238E27FC236}">
                <a16:creationId xmlns:a16="http://schemas.microsoft.com/office/drawing/2014/main" id="{D7EA6DB2-B26B-9647-9512-E7F123F63D8B}"/>
              </a:ext>
            </a:extLst>
          </p:cNvPr>
          <p:cNvSpPr>
            <a:spLocks noGrp="1"/>
          </p:cNvSpPr>
          <p:nvPr>
            <p:ph type="body" sz="quarter" idx="37" hasCustomPrompt="1"/>
          </p:nvPr>
        </p:nvSpPr>
        <p:spPr>
          <a:xfrm>
            <a:off x="7348081" y="4012647"/>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47" name="Text Placeholder 5">
            <a:extLst>
              <a:ext uri="{FF2B5EF4-FFF2-40B4-BE49-F238E27FC236}">
                <a16:creationId xmlns:a16="http://schemas.microsoft.com/office/drawing/2014/main" id="{8D3E114A-BFF2-DB40-BFC9-A1B593D7F597}"/>
              </a:ext>
            </a:extLst>
          </p:cNvPr>
          <p:cNvSpPr>
            <a:spLocks noGrp="1"/>
          </p:cNvSpPr>
          <p:nvPr>
            <p:ph type="body" sz="quarter" idx="38" hasCustomPrompt="1"/>
          </p:nvPr>
        </p:nvSpPr>
        <p:spPr>
          <a:xfrm>
            <a:off x="9544201" y="4012647"/>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59365891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Phone white 1">
    <p:spTree>
      <p:nvGrpSpPr>
        <p:cNvPr id="1" name=""/>
        <p:cNvGrpSpPr/>
        <p:nvPr/>
      </p:nvGrpSpPr>
      <p:grpSpPr>
        <a:xfrm>
          <a:off x="0" y="0"/>
          <a:ext cx="0" cy="0"/>
          <a:chOff x="0" y="0"/>
          <a:chExt cx="0" cy="0"/>
        </a:xfrm>
      </p:grpSpPr>
      <p:grpSp>
        <p:nvGrpSpPr>
          <p:cNvPr id="20" name="Group 19"/>
          <p:cNvGrpSpPr/>
          <p:nvPr userDrawn="1"/>
        </p:nvGrpSpPr>
        <p:grpSpPr>
          <a:xfrm>
            <a:off x="2363197" y="932539"/>
            <a:ext cx="2388720" cy="4986623"/>
            <a:chOff x="2791402" y="1050114"/>
            <a:chExt cx="3909098" cy="8159261"/>
          </a:xfrm>
        </p:grpSpPr>
        <p:sp>
          <p:nvSpPr>
            <p:cNvPr id="7" name="Rectangle 6"/>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6" name="Rectangle 5"/>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8" name="Rectangle: Rounded Corners 7"/>
            <p:cNvSpPr/>
            <p:nvPr userDrawn="1"/>
          </p:nvSpPr>
          <p:spPr>
            <a:xfrm>
              <a:off x="2831885" y="1050114"/>
              <a:ext cx="3868615" cy="8159261"/>
            </a:xfrm>
            <a:prstGeom prst="roundRect">
              <a:avLst>
                <a:gd name="adj" fmla="val 13394"/>
              </a:avLst>
            </a:prstGeom>
            <a:solidFill>
              <a:srgbClr val="F8F8F8"/>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3" name="Rectangle: Rounded Corners 12"/>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9" name="Oval 8"/>
            <p:cNvSpPr/>
            <p:nvPr userDrawn="1"/>
          </p:nvSpPr>
          <p:spPr>
            <a:xfrm>
              <a:off x="4348798" y="1694059"/>
              <a:ext cx="95103" cy="951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0" name="Rectangle: Rounded Corners 9"/>
            <p:cNvSpPr/>
            <p:nvPr userDrawn="1"/>
          </p:nvSpPr>
          <p:spPr>
            <a:xfrm flipV="1">
              <a:off x="4538816" y="1701266"/>
              <a:ext cx="644770" cy="8108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1" name="Oval 10"/>
            <p:cNvSpPr/>
            <p:nvPr userDrawn="1"/>
          </p:nvSpPr>
          <p:spPr>
            <a:xfrm>
              <a:off x="4699591" y="1373161"/>
              <a:ext cx="133203" cy="1332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2" name="Oval 11"/>
            <p:cNvSpPr/>
            <p:nvPr userDrawn="1"/>
          </p:nvSpPr>
          <p:spPr>
            <a:xfrm>
              <a:off x="4420522" y="8297836"/>
              <a:ext cx="691341" cy="69134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30" name="Picture Placeholder 6"/>
          <p:cNvSpPr>
            <a:spLocks noGrp="1"/>
          </p:cNvSpPr>
          <p:nvPr>
            <p:ph type="pic" sz="quarter" idx="15"/>
          </p:nvPr>
        </p:nvSpPr>
        <p:spPr>
          <a:xfrm>
            <a:off x="2565995" y="1626919"/>
            <a:ext cx="2012097" cy="3587864"/>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31" name="Title 1"/>
          <p:cNvSpPr>
            <a:spLocks noGrp="1"/>
          </p:cNvSpPr>
          <p:nvPr>
            <p:ph type="title" hasCustomPrompt="1"/>
          </p:nvPr>
        </p:nvSpPr>
        <p:spPr>
          <a:xfrm>
            <a:off x="5943473" y="2275666"/>
            <a:ext cx="4954433" cy="1089529"/>
          </a:xfrm>
        </p:spPr>
        <p:txBody>
          <a:bodyPr anchor="b">
            <a:spAutoFit/>
          </a:bodyPr>
          <a:lstStyle>
            <a:lvl1pPr algn="l">
              <a:defRPr/>
            </a:lvl1pPr>
          </a:lstStyle>
          <a:p>
            <a:r>
              <a:rPr kumimoji="1" lang="en-US" altLang="ja-JP"/>
              <a:t>Slide title (Arial Bold, 54 point)</a:t>
            </a:r>
            <a:endParaRPr kumimoji="1" lang="ja-JP" altLang="en-US"/>
          </a:p>
        </p:txBody>
      </p:sp>
      <p:sp>
        <p:nvSpPr>
          <p:cNvPr id="33" name="Text Placeholder 5"/>
          <p:cNvSpPr>
            <a:spLocks noGrp="1"/>
          </p:cNvSpPr>
          <p:nvPr>
            <p:ph type="body" sz="quarter" idx="12" hasCustomPrompt="1"/>
          </p:nvPr>
        </p:nvSpPr>
        <p:spPr>
          <a:xfrm>
            <a:off x="5956173" y="3574546"/>
            <a:ext cx="4954433" cy="387735"/>
          </a:xfrm>
          <a:prstGeom prst="rect">
            <a:avLst/>
          </a:prstGeom>
        </p:spPr>
        <p:txBody>
          <a:bodyPr anchor="t">
            <a:spAutoFit/>
          </a:bodyPr>
          <a:lstStyle>
            <a:lvl1pPr marL="0" indent="0" algn="just">
              <a:spcBef>
                <a:spcPts val="0"/>
              </a:spcBef>
              <a:buFontTx/>
              <a:buNone/>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28944036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Phone white 2">
    <p:spTree>
      <p:nvGrpSpPr>
        <p:cNvPr id="1" name=""/>
        <p:cNvGrpSpPr/>
        <p:nvPr/>
      </p:nvGrpSpPr>
      <p:grpSpPr>
        <a:xfrm>
          <a:off x="0" y="0"/>
          <a:ext cx="0" cy="0"/>
          <a:chOff x="0" y="0"/>
          <a:chExt cx="0" cy="0"/>
        </a:xfrm>
      </p:grpSpPr>
      <p:grpSp>
        <p:nvGrpSpPr>
          <p:cNvPr id="25" name="Group 24"/>
          <p:cNvGrpSpPr/>
          <p:nvPr userDrawn="1"/>
        </p:nvGrpSpPr>
        <p:grpSpPr>
          <a:xfrm>
            <a:off x="1258594" y="932538"/>
            <a:ext cx="3554187" cy="5925464"/>
            <a:chOff x="1887889" y="1398589"/>
            <a:chExt cx="5331279" cy="8886825"/>
          </a:xfrm>
        </p:grpSpPr>
        <p:sp>
          <p:nvSpPr>
            <p:cNvPr id="6" name="Rectangle 5"/>
            <p:cNvSpPr/>
            <p:nvPr userDrawn="1"/>
          </p:nvSpPr>
          <p:spPr>
            <a:xfrm>
              <a:off x="1887889" y="394160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7" name="Rectangle 6"/>
            <p:cNvSpPr/>
            <p:nvPr userDrawn="1"/>
          </p:nvSpPr>
          <p:spPr>
            <a:xfrm>
              <a:off x="1887889" y="290887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8" name="Freeform: Shape 17"/>
            <p:cNvSpPr/>
            <p:nvPr userDrawn="1"/>
          </p:nvSpPr>
          <p:spPr>
            <a:xfrm>
              <a:off x="1943100" y="1398589"/>
              <a:ext cx="5276068" cy="8886825"/>
            </a:xfrm>
            <a:custGeom>
              <a:avLst/>
              <a:gdLst>
                <a:gd name="connsiteX0" fmla="*/ 706677 w 5276068"/>
                <a:gd name="connsiteY0" fmla="*/ 0 h 8886825"/>
                <a:gd name="connsiteX1" fmla="*/ 4569391 w 5276068"/>
                <a:gd name="connsiteY1" fmla="*/ 0 h 8886825"/>
                <a:gd name="connsiteX2" fmla="*/ 5276068 w 5276068"/>
                <a:gd name="connsiteY2" fmla="*/ 706677 h 8886825"/>
                <a:gd name="connsiteX3" fmla="*/ 5276068 w 5276068"/>
                <a:gd name="connsiteY3" fmla="*/ 8886825 h 8886825"/>
                <a:gd name="connsiteX4" fmla="*/ 0 w 5276068"/>
                <a:gd name="connsiteY4" fmla="*/ 8886825 h 8886825"/>
                <a:gd name="connsiteX5" fmla="*/ 0 w 5276068"/>
                <a:gd name="connsiteY5" fmla="*/ 706677 h 8886825"/>
                <a:gd name="connsiteX6" fmla="*/ 706677 w 5276068"/>
                <a:gd name="connsiteY6" fmla="*/ 0 h 888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068" h="8886825">
                  <a:moveTo>
                    <a:pt x="706677" y="0"/>
                  </a:moveTo>
                  <a:lnTo>
                    <a:pt x="4569391" y="0"/>
                  </a:lnTo>
                  <a:cubicBezTo>
                    <a:pt x="4959678" y="0"/>
                    <a:pt x="5276068" y="316390"/>
                    <a:pt x="5276068" y="706677"/>
                  </a:cubicBezTo>
                  <a:lnTo>
                    <a:pt x="5276068" y="8886825"/>
                  </a:lnTo>
                  <a:lnTo>
                    <a:pt x="0" y="8886825"/>
                  </a:lnTo>
                  <a:lnTo>
                    <a:pt x="0" y="706677"/>
                  </a:lnTo>
                  <a:cubicBezTo>
                    <a:pt x="0" y="316390"/>
                    <a:pt x="316390" y="0"/>
                    <a:pt x="706677" y="0"/>
                  </a:cubicBezTo>
                  <a:close/>
                </a:path>
              </a:pathLst>
            </a:custGeom>
            <a:solidFill>
              <a:srgbClr val="F8F8F8"/>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800"/>
            </a:p>
          </p:txBody>
        </p:sp>
        <p:sp>
          <p:nvSpPr>
            <p:cNvPr id="16" name="Freeform: Shape 15"/>
            <p:cNvSpPr/>
            <p:nvPr userDrawn="1"/>
          </p:nvSpPr>
          <p:spPr>
            <a:xfrm>
              <a:off x="2312158" y="2908877"/>
              <a:ext cx="4537952" cy="7376536"/>
            </a:xfrm>
            <a:custGeom>
              <a:avLst/>
              <a:gdLst>
                <a:gd name="connsiteX0" fmla="*/ 63531 w 4537952"/>
                <a:gd name="connsiteY0" fmla="*/ 0 h 7376536"/>
                <a:gd name="connsiteX1" fmla="*/ 4474421 w 4537952"/>
                <a:gd name="connsiteY1" fmla="*/ 0 h 7376536"/>
                <a:gd name="connsiteX2" fmla="*/ 4537952 w 4537952"/>
                <a:gd name="connsiteY2" fmla="*/ 63531 h 7376536"/>
                <a:gd name="connsiteX3" fmla="*/ 4537952 w 4537952"/>
                <a:gd name="connsiteY3" fmla="*/ 7376536 h 7376536"/>
                <a:gd name="connsiteX4" fmla="*/ 0 w 4537952"/>
                <a:gd name="connsiteY4" fmla="*/ 7376536 h 7376536"/>
                <a:gd name="connsiteX5" fmla="*/ 0 w 4537952"/>
                <a:gd name="connsiteY5" fmla="*/ 63531 h 7376536"/>
                <a:gd name="connsiteX6" fmla="*/ 63531 w 4537952"/>
                <a:gd name="connsiteY6" fmla="*/ 0 h 737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7952" h="7376536">
                  <a:moveTo>
                    <a:pt x="63531" y="0"/>
                  </a:moveTo>
                  <a:lnTo>
                    <a:pt x="4474421" y="0"/>
                  </a:lnTo>
                  <a:cubicBezTo>
                    <a:pt x="4509508" y="0"/>
                    <a:pt x="4537952" y="28444"/>
                    <a:pt x="4537952" y="63531"/>
                  </a:cubicBezTo>
                  <a:lnTo>
                    <a:pt x="4537952" y="7376536"/>
                  </a:lnTo>
                  <a:lnTo>
                    <a:pt x="0" y="7376536"/>
                  </a:lnTo>
                  <a:lnTo>
                    <a:pt x="0" y="63531"/>
                  </a:lnTo>
                  <a:cubicBezTo>
                    <a:pt x="0" y="28444"/>
                    <a:pt x="28444" y="0"/>
                    <a:pt x="63531" y="0"/>
                  </a:cubicBezTo>
                  <a:close/>
                </a:path>
              </a:pathLst>
            </a:cu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800"/>
            </a:p>
          </p:txBody>
        </p:sp>
        <p:sp>
          <p:nvSpPr>
            <p:cNvPr id="10" name="Oval 9"/>
            <p:cNvSpPr/>
            <p:nvPr userDrawn="1"/>
          </p:nvSpPr>
          <p:spPr>
            <a:xfrm>
              <a:off x="4011886" y="2276809"/>
              <a:ext cx="129703" cy="1297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1" name="Rectangle: Rounded Corners 10"/>
            <p:cNvSpPr/>
            <p:nvPr userDrawn="1"/>
          </p:nvSpPr>
          <p:spPr>
            <a:xfrm flipV="1">
              <a:off x="4271035" y="2286638"/>
              <a:ext cx="879346" cy="11058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2" name="Oval 11"/>
            <p:cNvSpPr/>
            <p:nvPr userDrawn="1"/>
          </p:nvSpPr>
          <p:spPr>
            <a:xfrm>
              <a:off x="4490302" y="1839164"/>
              <a:ext cx="181664" cy="18166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21" name="Title 1"/>
          <p:cNvSpPr>
            <a:spLocks noGrp="1"/>
          </p:cNvSpPr>
          <p:nvPr>
            <p:ph type="title" hasCustomPrompt="1"/>
          </p:nvPr>
        </p:nvSpPr>
        <p:spPr>
          <a:xfrm>
            <a:off x="5943473" y="2275666"/>
            <a:ext cx="4954433" cy="1089529"/>
          </a:xfrm>
        </p:spPr>
        <p:txBody>
          <a:bodyPr anchor="b">
            <a:spAutoFit/>
          </a:bodyPr>
          <a:lstStyle>
            <a:lvl1pPr algn="l">
              <a:defRPr/>
            </a:lvl1pPr>
          </a:lstStyle>
          <a:p>
            <a:r>
              <a:rPr kumimoji="1" lang="en-US" altLang="ja-JP"/>
              <a:t>Slide title (Arial Bold, 54 point)</a:t>
            </a:r>
            <a:endParaRPr kumimoji="1" lang="ja-JP" altLang="en-US"/>
          </a:p>
        </p:txBody>
      </p:sp>
      <p:sp>
        <p:nvSpPr>
          <p:cNvPr id="23" name="Text Placeholder 5"/>
          <p:cNvSpPr>
            <a:spLocks noGrp="1"/>
          </p:cNvSpPr>
          <p:nvPr>
            <p:ph type="body" sz="quarter" idx="12" hasCustomPrompt="1"/>
          </p:nvPr>
        </p:nvSpPr>
        <p:spPr>
          <a:xfrm>
            <a:off x="5956173" y="3574546"/>
            <a:ext cx="4954433" cy="387735"/>
          </a:xfrm>
          <a:prstGeom prst="rect">
            <a:avLst/>
          </a:prstGeom>
        </p:spPr>
        <p:txBody>
          <a:bodyPr anchor="t">
            <a:spAutoFit/>
          </a:bodyPr>
          <a:lstStyle>
            <a:lvl1pPr marL="0" indent="0" algn="just">
              <a:spcBef>
                <a:spcPts val="0"/>
              </a:spcBef>
              <a:buFontTx/>
              <a:buNone/>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24" name="Picture Placeholder 6"/>
          <p:cNvSpPr>
            <a:spLocks noGrp="1"/>
          </p:cNvSpPr>
          <p:nvPr>
            <p:ph type="pic" sz="quarter" idx="15"/>
          </p:nvPr>
        </p:nvSpPr>
        <p:spPr>
          <a:xfrm>
            <a:off x="1561723" y="1965102"/>
            <a:ext cx="3000000" cy="4892899"/>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Tree>
    <p:extLst>
      <p:ext uri="{BB962C8B-B14F-4D97-AF65-F5344CB8AC3E}">
        <p14:creationId xmlns:p14="http://schemas.microsoft.com/office/powerpoint/2010/main" val="131709048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Phone black 1">
    <p:spTree>
      <p:nvGrpSpPr>
        <p:cNvPr id="1" name=""/>
        <p:cNvGrpSpPr/>
        <p:nvPr/>
      </p:nvGrpSpPr>
      <p:grpSpPr>
        <a:xfrm>
          <a:off x="0" y="0"/>
          <a:ext cx="0" cy="0"/>
          <a:chOff x="0" y="0"/>
          <a:chExt cx="0" cy="0"/>
        </a:xfrm>
      </p:grpSpPr>
      <p:grpSp>
        <p:nvGrpSpPr>
          <p:cNvPr id="20" name="Group 19"/>
          <p:cNvGrpSpPr/>
          <p:nvPr userDrawn="1"/>
        </p:nvGrpSpPr>
        <p:grpSpPr>
          <a:xfrm>
            <a:off x="2363197" y="932539"/>
            <a:ext cx="2388720" cy="4986623"/>
            <a:chOff x="2791402" y="1050114"/>
            <a:chExt cx="3909098" cy="8159261"/>
          </a:xfrm>
        </p:grpSpPr>
        <p:sp>
          <p:nvSpPr>
            <p:cNvPr id="7" name="Rectangle 6"/>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6" name="Rectangle 5"/>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8" name="Rectangle: Rounded Corners 7"/>
            <p:cNvSpPr/>
            <p:nvPr userDrawn="1"/>
          </p:nvSpPr>
          <p:spPr>
            <a:xfrm>
              <a:off x="2831885" y="1050114"/>
              <a:ext cx="3868615" cy="8159261"/>
            </a:xfrm>
            <a:prstGeom prst="roundRect">
              <a:avLst>
                <a:gd name="adj" fmla="val 13394"/>
              </a:avLst>
            </a:prstGeom>
            <a:solidFill>
              <a:schemeClr val="bg2">
                <a:lumMod val="25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3" name="Rectangle: Rounded Corners 12"/>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9" name="Oval 8"/>
            <p:cNvSpPr/>
            <p:nvPr userDrawn="1"/>
          </p:nvSpPr>
          <p:spPr>
            <a:xfrm>
              <a:off x="4348798" y="1694059"/>
              <a:ext cx="95103" cy="9510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0" name="Rectangle: Rounded Corners 9"/>
            <p:cNvSpPr/>
            <p:nvPr userDrawn="1"/>
          </p:nvSpPr>
          <p:spPr>
            <a:xfrm flipV="1">
              <a:off x="4538816" y="1701266"/>
              <a:ext cx="644770" cy="81083"/>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1" name="Oval 10"/>
            <p:cNvSpPr/>
            <p:nvPr userDrawn="1"/>
          </p:nvSpPr>
          <p:spPr>
            <a:xfrm>
              <a:off x="4699591" y="1373161"/>
              <a:ext cx="133203" cy="13320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2" name="Oval 11"/>
            <p:cNvSpPr/>
            <p:nvPr userDrawn="1"/>
          </p:nvSpPr>
          <p:spPr>
            <a:xfrm>
              <a:off x="4420522" y="8297836"/>
              <a:ext cx="691341" cy="69134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30" name="Picture Placeholder 6"/>
          <p:cNvSpPr>
            <a:spLocks noGrp="1"/>
          </p:cNvSpPr>
          <p:nvPr>
            <p:ph type="pic" sz="quarter" idx="15"/>
          </p:nvPr>
        </p:nvSpPr>
        <p:spPr>
          <a:xfrm>
            <a:off x="2565995" y="1626919"/>
            <a:ext cx="2012097" cy="3587864"/>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6" name="Title 1"/>
          <p:cNvSpPr>
            <a:spLocks noGrp="1"/>
          </p:cNvSpPr>
          <p:nvPr>
            <p:ph type="title" hasCustomPrompt="1"/>
          </p:nvPr>
        </p:nvSpPr>
        <p:spPr>
          <a:xfrm>
            <a:off x="5943473" y="2275666"/>
            <a:ext cx="4954433" cy="1089529"/>
          </a:xfrm>
        </p:spPr>
        <p:txBody>
          <a:bodyPr anchor="b">
            <a:spAutoFit/>
          </a:bodyPr>
          <a:lstStyle>
            <a:lvl1pPr algn="l">
              <a:defRPr/>
            </a:lvl1pPr>
          </a:lstStyle>
          <a:p>
            <a:r>
              <a:rPr kumimoji="1" lang="en-US" altLang="ja-JP"/>
              <a:t>Slide title (Arial Bold, 54 point)</a:t>
            </a:r>
            <a:endParaRPr kumimoji="1" lang="ja-JP" altLang="en-US"/>
          </a:p>
        </p:txBody>
      </p:sp>
      <p:sp>
        <p:nvSpPr>
          <p:cNvPr id="18" name="Text Placeholder 5"/>
          <p:cNvSpPr>
            <a:spLocks noGrp="1"/>
          </p:cNvSpPr>
          <p:nvPr>
            <p:ph type="body" sz="quarter" idx="12" hasCustomPrompt="1"/>
          </p:nvPr>
        </p:nvSpPr>
        <p:spPr>
          <a:xfrm>
            <a:off x="5956173" y="3574546"/>
            <a:ext cx="4954433" cy="387735"/>
          </a:xfrm>
          <a:prstGeom prst="rect">
            <a:avLst/>
          </a:prstGeom>
        </p:spPr>
        <p:txBody>
          <a:bodyPr anchor="t">
            <a:spAutoFit/>
          </a:bodyPr>
          <a:lstStyle>
            <a:lvl1pPr marL="0" indent="0" algn="just">
              <a:spcBef>
                <a:spcPts val="0"/>
              </a:spcBef>
              <a:buFontTx/>
              <a:buNone/>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58859140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Phone black 2">
    <p:spTree>
      <p:nvGrpSpPr>
        <p:cNvPr id="1" name=""/>
        <p:cNvGrpSpPr/>
        <p:nvPr/>
      </p:nvGrpSpPr>
      <p:grpSpPr>
        <a:xfrm>
          <a:off x="0" y="0"/>
          <a:ext cx="0" cy="0"/>
          <a:chOff x="0" y="0"/>
          <a:chExt cx="0" cy="0"/>
        </a:xfrm>
      </p:grpSpPr>
      <p:grpSp>
        <p:nvGrpSpPr>
          <p:cNvPr id="25" name="Group 24"/>
          <p:cNvGrpSpPr/>
          <p:nvPr userDrawn="1"/>
        </p:nvGrpSpPr>
        <p:grpSpPr>
          <a:xfrm>
            <a:off x="1258594" y="932538"/>
            <a:ext cx="3554187" cy="5925464"/>
            <a:chOff x="1887889" y="1398589"/>
            <a:chExt cx="5331279" cy="8886825"/>
          </a:xfrm>
        </p:grpSpPr>
        <p:sp>
          <p:nvSpPr>
            <p:cNvPr id="6" name="Rectangle 5"/>
            <p:cNvSpPr/>
            <p:nvPr userDrawn="1"/>
          </p:nvSpPr>
          <p:spPr>
            <a:xfrm>
              <a:off x="1887889" y="394160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7" name="Rectangle 6"/>
            <p:cNvSpPr/>
            <p:nvPr userDrawn="1"/>
          </p:nvSpPr>
          <p:spPr>
            <a:xfrm>
              <a:off x="1887889" y="290887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8" name="Freeform: Shape 17"/>
            <p:cNvSpPr/>
            <p:nvPr userDrawn="1"/>
          </p:nvSpPr>
          <p:spPr>
            <a:xfrm>
              <a:off x="1943100" y="1398589"/>
              <a:ext cx="5276068" cy="8886825"/>
            </a:xfrm>
            <a:custGeom>
              <a:avLst/>
              <a:gdLst>
                <a:gd name="connsiteX0" fmla="*/ 706677 w 5276068"/>
                <a:gd name="connsiteY0" fmla="*/ 0 h 8886825"/>
                <a:gd name="connsiteX1" fmla="*/ 4569391 w 5276068"/>
                <a:gd name="connsiteY1" fmla="*/ 0 h 8886825"/>
                <a:gd name="connsiteX2" fmla="*/ 5276068 w 5276068"/>
                <a:gd name="connsiteY2" fmla="*/ 706677 h 8886825"/>
                <a:gd name="connsiteX3" fmla="*/ 5276068 w 5276068"/>
                <a:gd name="connsiteY3" fmla="*/ 8886825 h 8886825"/>
                <a:gd name="connsiteX4" fmla="*/ 0 w 5276068"/>
                <a:gd name="connsiteY4" fmla="*/ 8886825 h 8886825"/>
                <a:gd name="connsiteX5" fmla="*/ 0 w 5276068"/>
                <a:gd name="connsiteY5" fmla="*/ 706677 h 8886825"/>
                <a:gd name="connsiteX6" fmla="*/ 706677 w 5276068"/>
                <a:gd name="connsiteY6" fmla="*/ 0 h 888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068" h="8886825">
                  <a:moveTo>
                    <a:pt x="706677" y="0"/>
                  </a:moveTo>
                  <a:lnTo>
                    <a:pt x="4569391" y="0"/>
                  </a:lnTo>
                  <a:cubicBezTo>
                    <a:pt x="4959678" y="0"/>
                    <a:pt x="5276068" y="316390"/>
                    <a:pt x="5276068" y="706677"/>
                  </a:cubicBezTo>
                  <a:lnTo>
                    <a:pt x="5276068" y="8886825"/>
                  </a:lnTo>
                  <a:lnTo>
                    <a:pt x="0" y="8886825"/>
                  </a:lnTo>
                  <a:lnTo>
                    <a:pt x="0" y="706677"/>
                  </a:lnTo>
                  <a:cubicBezTo>
                    <a:pt x="0" y="316390"/>
                    <a:pt x="316390" y="0"/>
                    <a:pt x="706677" y="0"/>
                  </a:cubicBezTo>
                  <a:close/>
                </a:path>
              </a:pathLst>
            </a:custGeom>
            <a:solidFill>
              <a:schemeClr val="bg2">
                <a:lumMod val="25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800"/>
            </a:p>
          </p:txBody>
        </p:sp>
        <p:sp>
          <p:nvSpPr>
            <p:cNvPr id="16" name="Freeform: Shape 15"/>
            <p:cNvSpPr/>
            <p:nvPr userDrawn="1"/>
          </p:nvSpPr>
          <p:spPr>
            <a:xfrm>
              <a:off x="2312158" y="2908877"/>
              <a:ext cx="4537952" cy="7376536"/>
            </a:xfrm>
            <a:custGeom>
              <a:avLst/>
              <a:gdLst>
                <a:gd name="connsiteX0" fmla="*/ 63531 w 4537952"/>
                <a:gd name="connsiteY0" fmla="*/ 0 h 7376536"/>
                <a:gd name="connsiteX1" fmla="*/ 4474421 w 4537952"/>
                <a:gd name="connsiteY1" fmla="*/ 0 h 7376536"/>
                <a:gd name="connsiteX2" fmla="*/ 4537952 w 4537952"/>
                <a:gd name="connsiteY2" fmla="*/ 63531 h 7376536"/>
                <a:gd name="connsiteX3" fmla="*/ 4537952 w 4537952"/>
                <a:gd name="connsiteY3" fmla="*/ 7376536 h 7376536"/>
                <a:gd name="connsiteX4" fmla="*/ 0 w 4537952"/>
                <a:gd name="connsiteY4" fmla="*/ 7376536 h 7376536"/>
                <a:gd name="connsiteX5" fmla="*/ 0 w 4537952"/>
                <a:gd name="connsiteY5" fmla="*/ 63531 h 7376536"/>
                <a:gd name="connsiteX6" fmla="*/ 63531 w 4537952"/>
                <a:gd name="connsiteY6" fmla="*/ 0 h 737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7952" h="7376536">
                  <a:moveTo>
                    <a:pt x="63531" y="0"/>
                  </a:moveTo>
                  <a:lnTo>
                    <a:pt x="4474421" y="0"/>
                  </a:lnTo>
                  <a:cubicBezTo>
                    <a:pt x="4509508" y="0"/>
                    <a:pt x="4537952" y="28444"/>
                    <a:pt x="4537952" y="63531"/>
                  </a:cubicBezTo>
                  <a:lnTo>
                    <a:pt x="4537952" y="7376536"/>
                  </a:lnTo>
                  <a:lnTo>
                    <a:pt x="0" y="7376536"/>
                  </a:lnTo>
                  <a:lnTo>
                    <a:pt x="0" y="63531"/>
                  </a:lnTo>
                  <a:cubicBezTo>
                    <a:pt x="0" y="28444"/>
                    <a:pt x="28444" y="0"/>
                    <a:pt x="63531" y="0"/>
                  </a:cubicBezTo>
                  <a:close/>
                </a:path>
              </a:pathLst>
            </a:cu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800"/>
            </a:p>
          </p:txBody>
        </p:sp>
        <p:sp>
          <p:nvSpPr>
            <p:cNvPr id="10" name="Oval 9"/>
            <p:cNvSpPr/>
            <p:nvPr userDrawn="1"/>
          </p:nvSpPr>
          <p:spPr>
            <a:xfrm>
              <a:off x="4011886" y="2276809"/>
              <a:ext cx="129703" cy="1297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1" name="Rectangle: Rounded Corners 10"/>
            <p:cNvSpPr/>
            <p:nvPr userDrawn="1"/>
          </p:nvSpPr>
          <p:spPr>
            <a:xfrm flipV="1">
              <a:off x="4271035" y="2286638"/>
              <a:ext cx="879346" cy="11058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2" name="Oval 11"/>
            <p:cNvSpPr/>
            <p:nvPr userDrawn="1"/>
          </p:nvSpPr>
          <p:spPr>
            <a:xfrm>
              <a:off x="4490302" y="1839164"/>
              <a:ext cx="181664" cy="18166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21" name="Title 1"/>
          <p:cNvSpPr>
            <a:spLocks noGrp="1"/>
          </p:cNvSpPr>
          <p:nvPr>
            <p:ph type="title" hasCustomPrompt="1"/>
          </p:nvPr>
        </p:nvSpPr>
        <p:spPr>
          <a:xfrm>
            <a:off x="5943473" y="2275666"/>
            <a:ext cx="4954433" cy="1089529"/>
          </a:xfrm>
        </p:spPr>
        <p:txBody>
          <a:bodyPr anchor="b">
            <a:spAutoFit/>
          </a:bodyPr>
          <a:lstStyle>
            <a:lvl1pPr algn="l">
              <a:defRPr/>
            </a:lvl1pPr>
          </a:lstStyle>
          <a:p>
            <a:r>
              <a:rPr kumimoji="1" lang="en-US" altLang="ja-JP"/>
              <a:t>Slide title (Arial Bold, 54 point)</a:t>
            </a:r>
            <a:endParaRPr kumimoji="1" lang="ja-JP" altLang="en-US"/>
          </a:p>
        </p:txBody>
      </p:sp>
      <p:sp>
        <p:nvSpPr>
          <p:cNvPr id="23" name="Text Placeholder 5"/>
          <p:cNvSpPr>
            <a:spLocks noGrp="1"/>
          </p:cNvSpPr>
          <p:nvPr>
            <p:ph type="body" sz="quarter" idx="12" hasCustomPrompt="1"/>
          </p:nvPr>
        </p:nvSpPr>
        <p:spPr>
          <a:xfrm>
            <a:off x="5956173" y="3574546"/>
            <a:ext cx="4954433" cy="387735"/>
          </a:xfrm>
          <a:prstGeom prst="rect">
            <a:avLst/>
          </a:prstGeom>
        </p:spPr>
        <p:txBody>
          <a:bodyPr anchor="t">
            <a:spAutoFit/>
          </a:bodyPr>
          <a:lstStyle>
            <a:lvl1pPr marL="0" indent="0" algn="just">
              <a:spcBef>
                <a:spcPts val="0"/>
              </a:spcBef>
              <a:buFontTx/>
              <a:buNone/>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24" name="Picture Placeholder 6"/>
          <p:cNvSpPr>
            <a:spLocks noGrp="1"/>
          </p:cNvSpPr>
          <p:nvPr>
            <p:ph type="pic" sz="quarter" idx="15"/>
          </p:nvPr>
        </p:nvSpPr>
        <p:spPr>
          <a:xfrm>
            <a:off x="1561723" y="1965102"/>
            <a:ext cx="3000000" cy="4892899"/>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Tree>
    <p:extLst>
      <p:ext uri="{BB962C8B-B14F-4D97-AF65-F5344CB8AC3E}">
        <p14:creationId xmlns:p14="http://schemas.microsoft.com/office/powerpoint/2010/main" val="2726342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ircle image and text">
    <p:spTree>
      <p:nvGrpSpPr>
        <p:cNvPr id="1" name=""/>
        <p:cNvGrpSpPr/>
        <p:nvPr/>
      </p:nvGrpSpPr>
      <p:grpSpPr>
        <a:xfrm>
          <a:off x="0" y="0"/>
          <a:ext cx="0" cy="0"/>
          <a:chOff x="0" y="0"/>
          <a:chExt cx="0" cy="0"/>
        </a:xfrm>
      </p:grpSpPr>
      <p:sp>
        <p:nvSpPr>
          <p:cNvPr id="9" name="Rectangle 8"/>
          <p:cNvSpPr/>
          <p:nvPr userDrawn="1"/>
        </p:nvSpPr>
        <p:spPr>
          <a:xfrm>
            <a:off x="0" y="-1058"/>
            <a:ext cx="3755136"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Picture Placeholder 6"/>
          <p:cNvSpPr>
            <a:spLocks noGrp="1"/>
          </p:cNvSpPr>
          <p:nvPr>
            <p:ph type="pic" sz="quarter" idx="13"/>
          </p:nvPr>
        </p:nvSpPr>
        <p:spPr>
          <a:xfrm>
            <a:off x="2015067" y="1700734"/>
            <a:ext cx="3456516" cy="3456533"/>
          </a:xfrm>
          <a:prstGeom prst="ellipse">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solidFill>
                  <a:schemeClr val="bg2">
                    <a:lumMod val="25000"/>
                  </a:schemeClr>
                </a:solidFill>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3" name="Title 1">
            <a:extLst>
              <a:ext uri="{FF2B5EF4-FFF2-40B4-BE49-F238E27FC236}">
                <a16:creationId xmlns:a16="http://schemas.microsoft.com/office/drawing/2014/main" id="{E4E45E28-DB17-9142-9A4D-5DD9C2D433AA}"/>
              </a:ext>
            </a:extLst>
          </p:cNvPr>
          <p:cNvSpPr>
            <a:spLocks noGrp="1"/>
          </p:cNvSpPr>
          <p:nvPr>
            <p:ph type="title" hasCustomPrompt="1"/>
          </p:nvPr>
        </p:nvSpPr>
        <p:spPr>
          <a:xfrm>
            <a:off x="6096000" y="2038334"/>
            <a:ext cx="4080933" cy="1274211"/>
          </a:xfrm>
        </p:spPr>
        <p:txBody>
          <a:bodyPr anchor="b"/>
          <a:lstStyle>
            <a:lvl1pPr algn="l">
              <a:defRPr>
                <a:solidFill>
                  <a:schemeClr val="tx2"/>
                </a:solidFill>
              </a:defRPr>
            </a:lvl1pPr>
          </a:lstStyle>
          <a:p>
            <a:r>
              <a:rPr kumimoji="1" lang="en-US" altLang="ja-JP" dirty="0"/>
              <a:t>Slide title (Arial Bold, 54 point)</a:t>
            </a:r>
            <a:endParaRPr kumimoji="1" lang="ja-JP" altLang="en-US" dirty="0"/>
          </a:p>
        </p:txBody>
      </p:sp>
      <p:sp>
        <p:nvSpPr>
          <p:cNvPr id="14" name="Text Placeholder 5">
            <a:extLst>
              <a:ext uri="{FF2B5EF4-FFF2-40B4-BE49-F238E27FC236}">
                <a16:creationId xmlns:a16="http://schemas.microsoft.com/office/drawing/2014/main" id="{A3191372-77B8-1149-894C-0AD9E1B0B591}"/>
              </a:ext>
            </a:extLst>
          </p:cNvPr>
          <p:cNvSpPr>
            <a:spLocks noGrp="1"/>
          </p:cNvSpPr>
          <p:nvPr>
            <p:ph type="body" sz="quarter" idx="10" hasCustomPrompt="1"/>
          </p:nvPr>
        </p:nvSpPr>
        <p:spPr>
          <a:xfrm>
            <a:off x="6096001" y="3881679"/>
            <a:ext cx="4080933"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335595218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5" name="Group 4"/>
          <p:cNvGrpSpPr/>
          <p:nvPr userDrawn="1"/>
        </p:nvGrpSpPr>
        <p:grpSpPr>
          <a:xfrm>
            <a:off x="1304219" y="945854"/>
            <a:ext cx="3507479" cy="4979612"/>
            <a:chOff x="3004457" y="476891"/>
            <a:chExt cx="5937704" cy="8428531"/>
          </a:xfrm>
        </p:grpSpPr>
        <p:sp>
          <p:nvSpPr>
            <p:cNvPr id="6" name="Rectangle: Rounded Corners 5"/>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7" name="Oval 6"/>
            <p:cNvSpPr/>
            <p:nvPr userDrawn="1"/>
          </p:nvSpPr>
          <p:spPr>
            <a:xfrm>
              <a:off x="5920703" y="774152"/>
              <a:ext cx="105212" cy="10521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800"/>
            </a:p>
          </p:txBody>
        </p:sp>
        <p:sp>
          <p:nvSpPr>
            <p:cNvPr id="8" name="Oval 7"/>
            <p:cNvSpPr/>
            <p:nvPr userDrawn="1"/>
          </p:nvSpPr>
          <p:spPr>
            <a:xfrm>
              <a:off x="5796194" y="8303721"/>
              <a:ext cx="354231" cy="35423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800"/>
            </a:p>
          </p:txBody>
        </p:sp>
        <p:sp>
          <p:nvSpPr>
            <p:cNvPr id="9" name="Rectangle: Rounded Corners 8"/>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10" name="Title 1"/>
          <p:cNvSpPr>
            <a:spLocks noGrp="1"/>
          </p:cNvSpPr>
          <p:nvPr>
            <p:ph type="title" hasCustomPrompt="1"/>
          </p:nvPr>
        </p:nvSpPr>
        <p:spPr>
          <a:xfrm>
            <a:off x="5943473" y="2275666"/>
            <a:ext cx="4954433" cy="1089529"/>
          </a:xfrm>
        </p:spPr>
        <p:txBody>
          <a:bodyPr anchor="b">
            <a:spAutoFit/>
          </a:bodyPr>
          <a:lstStyle>
            <a:lvl1pPr algn="l">
              <a:defRPr/>
            </a:lvl1pPr>
          </a:lstStyle>
          <a:p>
            <a:r>
              <a:rPr kumimoji="1" lang="en-US" altLang="ja-JP"/>
              <a:t>Slide title (Arial Bold, 54 point)</a:t>
            </a:r>
            <a:endParaRPr kumimoji="1" lang="ja-JP" altLang="en-US"/>
          </a:p>
        </p:txBody>
      </p:sp>
      <p:sp>
        <p:nvSpPr>
          <p:cNvPr id="12" name="Text Placeholder 5"/>
          <p:cNvSpPr>
            <a:spLocks noGrp="1"/>
          </p:cNvSpPr>
          <p:nvPr>
            <p:ph type="body" sz="quarter" idx="12" hasCustomPrompt="1"/>
          </p:nvPr>
        </p:nvSpPr>
        <p:spPr>
          <a:xfrm>
            <a:off x="5956173" y="3574546"/>
            <a:ext cx="4954433" cy="387735"/>
          </a:xfrm>
          <a:prstGeom prst="rect">
            <a:avLst/>
          </a:prstGeom>
        </p:spPr>
        <p:txBody>
          <a:bodyPr anchor="t">
            <a:spAutoFit/>
          </a:bodyPr>
          <a:lstStyle>
            <a:lvl1pPr marL="0" indent="0" algn="just">
              <a:spcBef>
                <a:spcPts val="0"/>
              </a:spcBef>
              <a:buFontTx/>
              <a:buNone/>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13" name="Picture Placeholder 6"/>
          <p:cNvSpPr>
            <a:spLocks noGrp="1"/>
          </p:cNvSpPr>
          <p:nvPr>
            <p:ph type="pic" sz="quarter" idx="15"/>
          </p:nvPr>
        </p:nvSpPr>
        <p:spPr>
          <a:xfrm>
            <a:off x="1537493" y="1403265"/>
            <a:ext cx="3048000" cy="4056627"/>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Tree>
    <p:extLst>
      <p:ext uri="{BB962C8B-B14F-4D97-AF65-F5344CB8AC3E}">
        <p14:creationId xmlns:p14="http://schemas.microsoft.com/office/powerpoint/2010/main" val="295292072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Phone and tablet 1">
    <p:spTree>
      <p:nvGrpSpPr>
        <p:cNvPr id="1" name=""/>
        <p:cNvGrpSpPr/>
        <p:nvPr/>
      </p:nvGrpSpPr>
      <p:grpSpPr>
        <a:xfrm>
          <a:off x="0" y="0"/>
          <a:ext cx="0" cy="0"/>
          <a:chOff x="0" y="0"/>
          <a:chExt cx="0" cy="0"/>
        </a:xfrm>
      </p:grpSpPr>
      <p:grpSp>
        <p:nvGrpSpPr>
          <p:cNvPr id="15" name="Group 14"/>
          <p:cNvGrpSpPr/>
          <p:nvPr userDrawn="1"/>
        </p:nvGrpSpPr>
        <p:grpSpPr>
          <a:xfrm>
            <a:off x="7389123" y="932537"/>
            <a:ext cx="3507479" cy="4979612"/>
            <a:chOff x="3004457" y="476891"/>
            <a:chExt cx="5937704" cy="8428531"/>
          </a:xfrm>
        </p:grpSpPr>
        <p:sp>
          <p:nvSpPr>
            <p:cNvPr id="16" name="Rectangle: Rounded Corners 15"/>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7" name="Oval 16"/>
            <p:cNvSpPr/>
            <p:nvPr userDrawn="1"/>
          </p:nvSpPr>
          <p:spPr>
            <a:xfrm>
              <a:off x="5920703" y="774152"/>
              <a:ext cx="105212" cy="10521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800"/>
            </a:p>
          </p:txBody>
        </p:sp>
        <p:sp>
          <p:nvSpPr>
            <p:cNvPr id="18" name="Oval 17"/>
            <p:cNvSpPr/>
            <p:nvPr userDrawn="1"/>
          </p:nvSpPr>
          <p:spPr>
            <a:xfrm>
              <a:off x="5796194" y="8303721"/>
              <a:ext cx="354231" cy="35423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800"/>
            </a:p>
          </p:txBody>
        </p:sp>
        <p:sp>
          <p:nvSpPr>
            <p:cNvPr id="19" name="Rectangle: Rounded Corners 18"/>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grpSp>
        <p:nvGrpSpPr>
          <p:cNvPr id="20" name="Group 19"/>
          <p:cNvGrpSpPr/>
          <p:nvPr userDrawn="1"/>
        </p:nvGrpSpPr>
        <p:grpSpPr>
          <a:xfrm>
            <a:off x="5800239" y="2180506"/>
            <a:ext cx="1793932" cy="3744961"/>
            <a:chOff x="2791402" y="1050114"/>
            <a:chExt cx="3909098" cy="8159261"/>
          </a:xfrm>
        </p:grpSpPr>
        <p:sp>
          <p:nvSpPr>
            <p:cNvPr id="21" name="Rectangle 20"/>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22" name="Rectangle 21"/>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23" name="Rectangle: Rounded Corners 22"/>
            <p:cNvSpPr/>
            <p:nvPr userDrawn="1"/>
          </p:nvSpPr>
          <p:spPr>
            <a:xfrm>
              <a:off x="2831885" y="1050114"/>
              <a:ext cx="3868615" cy="8159261"/>
            </a:xfrm>
            <a:prstGeom prst="roundRect">
              <a:avLst>
                <a:gd name="adj" fmla="val 13394"/>
              </a:avLst>
            </a:prstGeom>
            <a:solidFill>
              <a:srgbClr val="F8F8F8"/>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24" name="Rectangle: Rounded Corners 23"/>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25" name="Oval 24"/>
            <p:cNvSpPr/>
            <p:nvPr userDrawn="1"/>
          </p:nvSpPr>
          <p:spPr>
            <a:xfrm>
              <a:off x="4348798" y="1694059"/>
              <a:ext cx="95103" cy="951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26" name="Rectangle: Rounded Corners 25"/>
            <p:cNvSpPr/>
            <p:nvPr userDrawn="1"/>
          </p:nvSpPr>
          <p:spPr>
            <a:xfrm flipV="1">
              <a:off x="4538816" y="1701266"/>
              <a:ext cx="644770" cy="8108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27" name="Oval 26"/>
            <p:cNvSpPr/>
            <p:nvPr userDrawn="1"/>
          </p:nvSpPr>
          <p:spPr>
            <a:xfrm>
              <a:off x="4699591" y="1373161"/>
              <a:ext cx="133203" cy="1332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28" name="Oval 27"/>
            <p:cNvSpPr/>
            <p:nvPr userDrawn="1"/>
          </p:nvSpPr>
          <p:spPr>
            <a:xfrm>
              <a:off x="4420522" y="8297836"/>
              <a:ext cx="691341" cy="69134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31" name="Title 1"/>
          <p:cNvSpPr>
            <a:spLocks noGrp="1"/>
          </p:cNvSpPr>
          <p:nvPr>
            <p:ph type="title" hasCustomPrompt="1"/>
          </p:nvPr>
        </p:nvSpPr>
        <p:spPr>
          <a:xfrm>
            <a:off x="935569" y="1746289"/>
            <a:ext cx="3407833" cy="1618905"/>
          </a:xfrm>
        </p:spPr>
        <p:txBody>
          <a:bodyPr anchor="b">
            <a:spAutoFit/>
          </a:bodyPr>
          <a:lstStyle>
            <a:lvl1pPr algn="l">
              <a:defRPr/>
            </a:lvl1pPr>
          </a:lstStyle>
          <a:p>
            <a:r>
              <a:rPr kumimoji="1" lang="en-US" altLang="ja-JP"/>
              <a:t>Slide title (Arial Bold, 54 point)</a:t>
            </a:r>
            <a:endParaRPr kumimoji="1" lang="ja-JP" altLang="en-US"/>
          </a:p>
        </p:txBody>
      </p:sp>
      <p:sp>
        <p:nvSpPr>
          <p:cNvPr id="33" name="Text Placeholder 5"/>
          <p:cNvSpPr>
            <a:spLocks noGrp="1"/>
          </p:cNvSpPr>
          <p:nvPr>
            <p:ph type="body" sz="quarter" idx="12" hasCustomPrompt="1"/>
          </p:nvPr>
        </p:nvSpPr>
        <p:spPr>
          <a:xfrm>
            <a:off x="948269" y="3574546"/>
            <a:ext cx="3395133" cy="387735"/>
          </a:xfrm>
          <a:prstGeom prst="rect">
            <a:avLst/>
          </a:prstGeom>
        </p:spPr>
        <p:txBody>
          <a:bodyPr anchor="t">
            <a:spAutoFit/>
          </a:bodyPr>
          <a:lstStyle>
            <a:lvl1pPr marL="0" indent="0" algn="just">
              <a:spcBef>
                <a:spcPts val="0"/>
              </a:spcBef>
              <a:buFontTx/>
              <a:buNone/>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35" name="Picture Placeholder 6"/>
          <p:cNvSpPr>
            <a:spLocks noGrp="1"/>
          </p:cNvSpPr>
          <p:nvPr>
            <p:ph type="pic" sz="quarter" idx="15"/>
          </p:nvPr>
        </p:nvSpPr>
        <p:spPr>
          <a:xfrm>
            <a:off x="7630583" y="1403265"/>
            <a:ext cx="3048000" cy="4056627"/>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36" name="Picture Placeholder 6"/>
          <p:cNvSpPr>
            <a:spLocks noGrp="1"/>
          </p:cNvSpPr>
          <p:nvPr>
            <p:ph type="pic" sz="quarter" idx="16"/>
          </p:nvPr>
        </p:nvSpPr>
        <p:spPr>
          <a:xfrm>
            <a:off x="5959991" y="2708802"/>
            <a:ext cx="1480095" cy="2685491"/>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Tree>
    <p:extLst>
      <p:ext uri="{BB962C8B-B14F-4D97-AF65-F5344CB8AC3E}">
        <p14:creationId xmlns:p14="http://schemas.microsoft.com/office/powerpoint/2010/main" val="7022090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Phone and tablet 2">
    <p:bg>
      <p:bgPr>
        <a:solidFill>
          <a:schemeClr val="tx1"/>
        </a:solidFill>
        <a:effectLst/>
      </p:bgPr>
    </p:bg>
    <p:spTree>
      <p:nvGrpSpPr>
        <p:cNvPr id="1" name=""/>
        <p:cNvGrpSpPr/>
        <p:nvPr/>
      </p:nvGrpSpPr>
      <p:grpSpPr>
        <a:xfrm>
          <a:off x="0" y="0"/>
          <a:ext cx="0" cy="0"/>
          <a:chOff x="0" y="0"/>
          <a:chExt cx="0" cy="0"/>
        </a:xfrm>
      </p:grpSpPr>
      <p:grpSp>
        <p:nvGrpSpPr>
          <p:cNvPr id="43" name="Group 42"/>
          <p:cNvGrpSpPr/>
          <p:nvPr userDrawn="1"/>
        </p:nvGrpSpPr>
        <p:grpSpPr>
          <a:xfrm>
            <a:off x="7389123" y="932537"/>
            <a:ext cx="3507479" cy="4979612"/>
            <a:chOff x="3004457" y="476891"/>
            <a:chExt cx="5937704" cy="8428531"/>
          </a:xfrm>
        </p:grpSpPr>
        <p:sp>
          <p:nvSpPr>
            <p:cNvPr id="44" name="Rectangle: Rounded Corners 43"/>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45" name="Oval 44"/>
            <p:cNvSpPr/>
            <p:nvPr userDrawn="1"/>
          </p:nvSpPr>
          <p:spPr>
            <a:xfrm>
              <a:off x="5920703" y="774152"/>
              <a:ext cx="105212" cy="10521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800"/>
            </a:p>
          </p:txBody>
        </p:sp>
        <p:sp>
          <p:nvSpPr>
            <p:cNvPr id="46" name="Oval 45"/>
            <p:cNvSpPr/>
            <p:nvPr userDrawn="1"/>
          </p:nvSpPr>
          <p:spPr>
            <a:xfrm>
              <a:off x="5796194" y="8303721"/>
              <a:ext cx="354231" cy="35423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800"/>
            </a:p>
          </p:txBody>
        </p:sp>
        <p:sp>
          <p:nvSpPr>
            <p:cNvPr id="47" name="Rectangle: Rounded Corners 46"/>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grpSp>
        <p:nvGrpSpPr>
          <p:cNvPr id="48" name="Group 47"/>
          <p:cNvGrpSpPr/>
          <p:nvPr userDrawn="1"/>
        </p:nvGrpSpPr>
        <p:grpSpPr>
          <a:xfrm>
            <a:off x="5800239" y="2180506"/>
            <a:ext cx="1793932" cy="3744961"/>
            <a:chOff x="2791402" y="1050114"/>
            <a:chExt cx="3909098" cy="8159261"/>
          </a:xfrm>
        </p:grpSpPr>
        <p:sp>
          <p:nvSpPr>
            <p:cNvPr id="49" name="Rectangle 48"/>
            <p:cNvSpPr/>
            <p:nvPr userDrawn="1"/>
          </p:nvSpPr>
          <p:spPr>
            <a:xfrm>
              <a:off x="2791402" y="2914753"/>
              <a:ext cx="128588" cy="5087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50" name="Rectangle 49"/>
            <p:cNvSpPr/>
            <p:nvPr userDrawn="1"/>
          </p:nvSpPr>
          <p:spPr>
            <a:xfrm>
              <a:off x="2791402" y="2157516"/>
              <a:ext cx="128588" cy="5087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51" name="Rectangle: Rounded Corners 50"/>
            <p:cNvSpPr/>
            <p:nvPr userDrawn="1"/>
          </p:nvSpPr>
          <p:spPr>
            <a:xfrm>
              <a:off x="2831885" y="1050114"/>
              <a:ext cx="3868615" cy="8159261"/>
            </a:xfrm>
            <a:prstGeom prst="roundRect">
              <a:avLst>
                <a:gd name="adj" fmla="val 13394"/>
              </a:avLst>
            </a:prstGeom>
            <a:solidFill>
              <a:srgbClr val="F8F8F8"/>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52" name="Rectangle: Rounded Corners 51"/>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53" name="Oval 52"/>
            <p:cNvSpPr/>
            <p:nvPr userDrawn="1"/>
          </p:nvSpPr>
          <p:spPr>
            <a:xfrm>
              <a:off x="4348798" y="1694059"/>
              <a:ext cx="95103" cy="951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54" name="Rectangle: Rounded Corners 53"/>
            <p:cNvSpPr/>
            <p:nvPr userDrawn="1"/>
          </p:nvSpPr>
          <p:spPr>
            <a:xfrm flipV="1">
              <a:off x="4538816" y="1701266"/>
              <a:ext cx="644770" cy="8108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55" name="Oval 54"/>
            <p:cNvSpPr/>
            <p:nvPr userDrawn="1"/>
          </p:nvSpPr>
          <p:spPr>
            <a:xfrm>
              <a:off x="4699591" y="1373161"/>
              <a:ext cx="133203" cy="1332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56" name="Oval 55"/>
            <p:cNvSpPr/>
            <p:nvPr userDrawn="1"/>
          </p:nvSpPr>
          <p:spPr>
            <a:xfrm>
              <a:off x="4420522" y="8297836"/>
              <a:ext cx="691341" cy="69134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57" name="Title 1"/>
          <p:cNvSpPr>
            <a:spLocks noGrp="1"/>
          </p:cNvSpPr>
          <p:nvPr>
            <p:ph type="title" hasCustomPrompt="1"/>
          </p:nvPr>
        </p:nvSpPr>
        <p:spPr>
          <a:xfrm>
            <a:off x="935569" y="1746289"/>
            <a:ext cx="3407833" cy="1618905"/>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58" name="Text Placeholder 5"/>
          <p:cNvSpPr>
            <a:spLocks noGrp="1"/>
          </p:cNvSpPr>
          <p:nvPr>
            <p:ph type="body" sz="quarter" idx="12" hasCustomPrompt="1"/>
          </p:nvPr>
        </p:nvSpPr>
        <p:spPr>
          <a:xfrm>
            <a:off x="948269" y="3574546"/>
            <a:ext cx="3395133" cy="387735"/>
          </a:xfrm>
          <a:prstGeom prst="rect">
            <a:avLst/>
          </a:prstGeom>
        </p:spPr>
        <p:txBody>
          <a:bodyPr anchor="t">
            <a:spAutoFit/>
          </a:bodyPr>
          <a:lstStyle>
            <a:lvl1pPr marL="0" indent="0" algn="just">
              <a:spcBef>
                <a:spcPts val="0"/>
              </a:spcBef>
              <a:buFontTx/>
              <a:buNone/>
              <a:defRPr>
                <a:solidFill>
                  <a:schemeClr val="bg1"/>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59" name="Picture Placeholder 6"/>
          <p:cNvSpPr>
            <a:spLocks noGrp="1"/>
          </p:cNvSpPr>
          <p:nvPr>
            <p:ph type="pic" sz="quarter" idx="15"/>
          </p:nvPr>
        </p:nvSpPr>
        <p:spPr>
          <a:xfrm>
            <a:off x="7630583" y="1403265"/>
            <a:ext cx="3048000" cy="4056627"/>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0" name="Picture Placeholder 6"/>
          <p:cNvSpPr>
            <a:spLocks noGrp="1"/>
          </p:cNvSpPr>
          <p:nvPr>
            <p:ph type="pic" sz="quarter" idx="16"/>
          </p:nvPr>
        </p:nvSpPr>
        <p:spPr>
          <a:xfrm>
            <a:off x="5959991" y="2708802"/>
            <a:ext cx="1480095" cy="2685491"/>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Tree>
    <p:extLst>
      <p:ext uri="{BB962C8B-B14F-4D97-AF65-F5344CB8AC3E}">
        <p14:creationId xmlns:p14="http://schemas.microsoft.com/office/powerpoint/2010/main" val="327453321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laptop 1">
    <p:spTree>
      <p:nvGrpSpPr>
        <p:cNvPr id="1" name=""/>
        <p:cNvGrpSpPr/>
        <p:nvPr/>
      </p:nvGrpSpPr>
      <p:grpSpPr>
        <a:xfrm>
          <a:off x="0" y="0"/>
          <a:ext cx="0" cy="0"/>
          <a:chOff x="0" y="0"/>
          <a:chExt cx="0" cy="0"/>
        </a:xfrm>
      </p:grpSpPr>
      <p:grpSp>
        <p:nvGrpSpPr>
          <p:cNvPr id="5" name="Group 4"/>
          <p:cNvGrpSpPr/>
          <p:nvPr userDrawn="1"/>
        </p:nvGrpSpPr>
        <p:grpSpPr>
          <a:xfrm>
            <a:off x="935569" y="1704436"/>
            <a:ext cx="6033611" cy="3448073"/>
            <a:chOff x="1320800" y="1790165"/>
            <a:chExt cx="10669666" cy="6096534"/>
          </a:xfrm>
        </p:grpSpPr>
        <p:sp>
          <p:nvSpPr>
            <p:cNvPr id="6" name="Rectangle: Rounded Corners 5"/>
            <p:cNvSpPr/>
            <p:nvPr/>
          </p:nvSpPr>
          <p:spPr>
            <a:xfrm>
              <a:off x="2342657" y="1790165"/>
              <a:ext cx="8635566" cy="6071101"/>
            </a:xfrm>
            <a:prstGeom prst="roundRect">
              <a:avLst>
                <a:gd name="adj" fmla="val 4479"/>
              </a:avLst>
            </a:prstGeom>
            <a:solidFill>
              <a:schemeClr val="bg2">
                <a:lumMod val="25000"/>
              </a:schemeClr>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7" name="Freeform: Shape 6"/>
            <p:cNvSpPr/>
            <p:nvPr/>
          </p:nvSpPr>
          <p:spPr>
            <a:xfrm>
              <a:off x="1321705" y="7765770"/>
              <a:ext cx="10667856" cy="120929"/>
            </a:xfrm>
            <a:custGeom>
              <a:avLst/>
              <a:gdLst>
                <a:gd name="connsiteX0" fmla="*/ 0 w 12407609"/>
                <a:gd name="connsiteY0" fmla="*/ 0 h 140651"/>
                <a:gd name="connsiteX1" fmla="*/ 54798 w 12407609"/>
                <a:gd name="connsiteY1" fmla="*/ 2767 h 140651"/>
                <a:gd name="connsiteX2" fmla="*/ 12407609 w 12407609"/>
                <a:gd name="connsiteY2" fmla="*/ 2767 h 140651"/>
                <a:gd name="connsiteX3" fmla="*/ 12326342 w 12407609"/>
                <a:gd name="connsiteY3" fmla="*/ 41916 h 140651"/>
                <a:gd name="connsiteX4" fmla="*/ 11837287 w 12407609"/>
                <a:gd name="connsiteY4" fmla="*/ 140651 h 140651"/>
                <a:gd name="connsiteX5" fmla="*/ 576066 w 12407609"/>
                <a:gd name="connsiteY5" fmla="*/ 140651 h 140651"/>
                <a:gd name="connsiteX6" fmla="*/ 87012 w 12407609"/>
                <a:gd name="connsiteY6" fmla="*/ 41916 h 14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7609" h="140651">
                  <a:moveTo>
                    <a:pt x="0" y="0"/>
                  </a:moveTo>
                  <a:lnTo>
                    <a:pt x="54798" y="2767"/>
                  </a:lnTo>
                  <a:lnTo>
                    <a:pt x="12407609" y="2767"/>
                  </a:lnTo>
                  <a:lnTo>
                    <a:pt x="12326342" y="41916"/>
                  </a:lnTo>
                  <a:cubicBezTo>
                    <a:pt x="12176026" y="105494"/>
                    <a:pt x="12010762" y="140651"/>
                    <a:pt x="11837287" y="140651"/>
                  </a:cubicBezTo>
                  <a:lnTo>
                    <a:pt x="576066" y="140651"/>
                  </a:lnTo>
                  <a:cubicBezTo>
                    <a:pt x="402591" y="140651"/>
                    <a:pt x="237327" y="105494"/>
                    <a:pt x="87012" y="41916"/>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800"/>
            </a:p>
          </p:txBody>
        </p:sp>
        <p:sp>
          <p:nvSpPr>
            <p:cNvPr id="8" name="Rectangle: Rounded Corners 7"/>
            <p:cNvSpPr/>
            <p:nvPr/>
          </p:nvSpPr>
          <p:spPr>
            <a:xfrm>
              <a:off x="1320800" y="7666147"/>
              <a:ext cx="10669666" cy="102001"/>
            </a:xfrm>
            <a:prstGeom prst="roundRect">
              <a:avLst/>
            </a:prstGeom>
            <a:solidFill>
              <a:srgbClr val="B2B2B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9" name="Freeform: Shape 8"/>
            <p:cNvSpPr/>
            <p:nvPr/>
          </p:nvSpPr>
          <p:spPr>
            <a:xfrm>
              <a:off x="5830616" y="7666148"/>
              <a:ext cx="1650037" cy="71543"/>
            </a:xfrm>
            <a:custGeom>
              <a:avLst/>
              <a:gdLst>
                <a:gd name="connsiteX0" fmla="*/ 0 w 1919131"/>
                <a:gd name="connsiteY0" fmla="*/ 0 h 83211"/>
                <a:gd name="connsiteX1" fmla="*/ 1919131 w 1919131"/>
                <a:gd name="connsiteY1" fmla="*/ 0 h 83211"/>
                <a:gd name="connsiteX2" fmla="*/ 1916033 w 1919131"/>
                <a:gd name="connsiteY2" fmla="*/ 15344 h 83211"/>
                <a:gd name="connsiteX3" fmla="*/ 1813646 w 1919131"/>
                <a:gd name="connsiteY3" fmla="*/ 83211 h 83211"/>
                <a:gd name="connsiteX4" fmla="*/ 105484 w 1919131"/>
                <a:gd name="connsiteY4" fmla="*/ 83211 h 83211"/>
                <a:gd name="connsiteX5" fmla="*/ 3098 w 1919131"/>
                <a:gd name="connsiteY5" fmla="*/ 15344 h 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131" h="83211">
                  <a:moveTo>
                    <a:pt x="0" y="0"/>
                  </a:moveTo>
                  <a:lnTo>
                    <a:pt x="1919131" y="0"/>
                  </a:lnTo>
                  <a:lnTo>
                    <a:pt x="1916033" y="15344"/>
                  </a:lnTo>
                  <a:cubicBezTo>
                    <a:pt x="1899164" y="55227"/>
                    <a:pt x="1859673" y="83211"/>
                    <a:pt x="1813646" y="83211"/>
                  </a:cubicBezTo>
                  <a:lnTo>
                    <a:pt x="105484" y="83211"/>
                  </a:lnTo>
                  <a:cubicBezTo>
                    <a:pt x="59458" y="83211"/>
                    <a:pt x="19967" y="55227"/>
                    <a:pt x="3098" y="15344"/>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0" name="Rectangle: Rounded Corners 9"/>
            <p:cNvSpPr/>
            <p:nvPr/>
          </p:nvSpPr>
          <p:spPr>
            <a:xfrm>
              <a:off x="2654660" y="2200716"/>
              <a:ext cx="8019384" cy="5003836"/>
            </a:xfrm>
            <a:prstGeom prst="roundRect">
              <a:avLst>
                <a:gd name="adj" fmla="val 595"/>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11" name="Title 1"/>
          <p:cNvSpPr>
            <a:spLocks noGrp="1"/>
          </p:cNvSpPr>
          <p:nvPr>
            <p:ph type="title" hasCustomPrompt="1"/>
          </p:nvPr>
        </p:nvSpPr>
        <p:spPr>
          <a:xfrm>
            <a:off x="7440085" y="1746289"/>
            <a:ext cx="3443817" cy="1618905"/>
          </a:xfrm>
        </p:spPr>
        <p:txBody>
          <a:bodyPr anchor="b">
            <a:spAutoFit/>
          </a:bodyPr>
          <a:lstStyle>
            <a:lvl1pPr algn="l">
              <a:defRPr/>
            </a:lvl1pPr>
          </a:lstStyle>
          <a:p>
            <a:r>
              <a:rPr kumimoji="1" lang="en-US" altLang="ja-JP"/>
              <a:t>Slide title (Arial Bold, 54 point)</a:t>
            </a:r>
            <a:endParaRPr kumimoji="1" lang="ja-JP" altLang="en-US"/>
          </a:p>
        </p:txBody>
      </p:sp>
      <p:sp>
        <p:nvSpPr>
          <p:cNvPr id="13" name="Text Placeholder 5"/>
          <p:cNvSpPr>
            <a:spLocks noGrp="1"/>
          </p:cNvSpPr>
          <p:nvPr>
            <p:ph type="body" sz="quarter" idx="12" hasCustomPrompt="1"/>
          </p:nvPr>
        </p:nvSpPr>
        <p:spPr>
          <a:xfrm>
            <a:off x="7452786" y="3574546"/>
            <a:ext cx="3443817" cy="387735"/>
          </a:xfrm>
          <a:prstGeom prst="rect">
            <a:avLst/>
          </a:prstGeom>
        </p:spPr>
        <p:txBody>
          <a:bodyPr anchor="t">
            <a:spAutoFit/>
          </a:bodyPr>
          <a:lstStyle>
            <a:lvl1pPr marL="0" indent="0" algn="just">
              <a:spcBef>
                <a:spcPts val="0"/>
              </a:spcBef>
              <a:buFontTx/>
              <a:buNone/>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15" name="Picture Placeholder 6"/>
          <p:cNvSpPr>
            <a:spLocks noGrp="1"/>
          </p:cNvSpPr>
          <p:nvPr>
            <p:ph type="pic" sz="quarter" idx="15"/>
          </p:nvPr>
        </p:nvSpPr>
        <p:spPr>
          <a:xfrm>
            <a:off x="1707996" y="1960084"/>
            <a:ext cx="4516757" cy="2806616"/>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Tree>
    <p:extLst>
      <p:ext uri="{BB962C8B-B14F-4D97-AF65-F5344CB8AC3E}">
        <p14:creationId xmlns:p14="http://schemas.microsoft.com/office/powerpoint/2010/main" val="263748256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laptop and phone 1">
    <p:spTree>
      <p:nvGrpSpPr>
        <p:cNvPr id="1" name=""/>
        <p:cNvGrpSpPr/>
        <p:nvPr/>
      </p:nvGrpSpPr>
      <p:grpSpPr>
        <a:xfrm>
          <a:off x="0" y="0"/>
          <a:ext cx="0" cy="0"/>
          <a:chOff x="0" y="0"/>
          <a:chExt cx="0" cy="0"/>
        </a:xfrm>
      </p:grpSpPr>
      <p:grpSp>
        <p:nvGrpSpPr>
          <p:cNvPr id="12" name="Group 11"/>
          <p:cNvGrpSpPr/>
          <p:nvPr userDrawn="1"/>
        </p:nvGrpSpPr>
        <p:grpSpPr>
          <a:xfrm>
            <a:off x="7888453" y="1482141"/>
            <a:ext cx="1406659" cy="2936499"/>
            <a:chOff x="2791402" y="1050114"/>
            <a:chExt cx="3909098" cy="8159261"/>
          </a:xfrm>
        </p:grpSpPr>
        <p:sp>
          <p:nvSpPr>
            <p:cNvPr id="13" name="Rectangle 12"/>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4" name="Rectangle 13"/>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5" name="Rectangle: Rounded Corners 14"/>
            <p:cNvSpPr/>
            <p:nvPr userDrawn="1"/>
          </p:nvSpPr>
          <p:spPr>
            <a:xfrm>
              <a:off x="2831885" y="1050114"/>
              <a:ext cx="3868615" cy="8159261"/>
            </a:xfrm>
            <a:prstGeom prst="roundRect">
              <a:avLst>
                <a:gd name="adj" fmla="val 13394"/>
              </a:avLst>
            </a:prstGeom>
            <a:solidFill>
              <a:schemeClr val="bg2">
                <a:lumMod val="25000"/>
              </a:schemeClr>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6" name="Rectangle: Rounded Corners 15"/>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7" name="Oval 16"/>
            <p:cNvSpPr/>
            <p:nvPr userDrawn="1"/>
          </p:nvSpPr>
          <p:spPr>
            <a:xfrm>
              <a:off x="4348798" y="1694059"/>
              <a:ext cx="95103" cy="951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8" name="Rectangle: Rounded Corners 17"/>
            <p:cNvSpPr/>
            <p:nvPr userDrawn="1"/>
          </p:nvSpPr>
          <p:spPr>
            <a:xfrm flipV="1">
              <a:off x="4538816" y="1701266"/>
              <a:ext cx="644770" cy="8108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9" name="Oval 18"/>
            <p:cNvSpPr/>
            <p:nvPr userDrawn="1"/>
          </p:nvSpPr>
          <p:spPr>
            <a:xfrm>
              <a:off x="4699591" y="1373161"/>
              <a:ext cx="133203" cy="1332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20" name="Oval 19"/>
            <p:cNvSpPr/>
            <p:nvPr userDrawn="1"/>
          </p:nvSpPr>
          <p:spPr>
            <a:xfrm>
              <a:off x="4420522" y="8297836"/>
              <a:ext cx="691341" cy="69134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grpSp>
        <p:nvGrpSpPr>
          <p:cNvPr id="5" name="Group 4"/>
          <p:cNvGrpSpPr/>
          <p:nvPr userDrawn="1"/>
        </p:nvGrpSpPr>
        <p:grpSpPr>
          <a:xfrm>
            <a:off x="2389874" y="984951"/>
            <a:ext cx="6033611" cy="3448073"/>
            <a:chOff x="1320800" y="1790165"/>
            <a:chExt cx="10669666" cy="6096534"/>
          </a:xfrm>
        </p:grpSpPr>
        <p:sp>
          <p:nvSpPr>
            <p:cNvPr id="6" name="Rectangle: Rounded Corners 5"/>
            <p:cNvSpPr/>
            <p:nvPr/>
          </p:nvSpPr>
          <p:spPr>
            <a:xfrm>
              <a:off x="2342657" y="1790165"/>
              <a:ext cx="8635566" cy="6071101"/>
            </a:xfrm>
            <a:prstGeom prst="roundRect">
              <a:avLst>
                <a:gd name="adj" fmla="val 4479"/>
              </a:avLst>
            </a:prstGeom>
            <a:solidFill>
              <a:schemeClr val="bg2">
                <a:lumMod val="25000"/>
              </a:schemeClr>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7" name="Freeform: Shape 6"/>
            <p:cNvSpPr/>
            <p:nvPr/>
          </p:nvSpPr>
          <p:spPr>
            <a:xfrm>
              <a:off x="1321705" y="7765770"/>
              <a:ext cx="10667856" cy="120929"/>
            </a:xfrm>
            <a:custGeom>
              <a:avLst/>
              <a:gdLst>
                <a:gd name="connsiteX0" fmla="*/ 0 w 12407609"/>
                <a:gd name="connsiteY0" fmla="*/ 0 h 140651"/>
                <a:gd name="connsiteX1" fmla="*/ 54798 w 12407609"/>
                <a:gd name="connsiteY1" fmla="*/ 2767 h 140651"/>
                <a:gd name="connsiteX2" fmla="*/ 12407609 w 12407609"/>
                <a:gd name="connsiteY2" fmla="*/ 2767 h 140651"/>
                <a:gd name="connsiteX3" fmla="*/ 12326342 w 12407609"/>
                <a:gd name="connsiteY3" fmla="*/ 41916 h 140651"/>
                <a:gd name="connsiteX4" fmla="*/ 11837287 w 12407609"/>
                <a:gd name="connsiteY4" fmla="*/ 140651 h 140651"/>
                <a:gd name="connsiteX5" fmla="*/ 576066 w 12407609"/>
                <a:gd name="connsiteY5" fmla="*/ 140651 h 140651"/>
                <a:gd name="connsiteX6" fmla="*/ 87012 w 12407609"/>
                <a:gd name="connsiteY6" fmla="*/ 41916 h 14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7609" h="140651">
                  <a:moveTo>
                    <a:pt x="0" y="0"/>
                  </a:moveTo>
                  <a:lnTo>
                    <a:pt x="54798" y="2767"/>
                  </a:lnTo>
                  <a:lnTo>
                    <a:pt x="12407609" y="2767"/>
                  </a:lnTo>
                  <a:lnTo>
                    <a:pt x="12326342" y="41916"/>
                  </a:lnTo>
                  <a:cubicBezTo>
                    <a:pt x="12176026" y="105494"/>
                    <a:pt x="12010762" y="140651"/>
                    <a:pt x="11837287" y="140651"/>
                  </a:cubicBezTo>
                  <a:lnTo>
                    <a:pt x="576066" y="140651"/>
                  </a:lnTo>
                  <a:cubicBezTo>
                    <a:pt x="402591" y="140651"/>
                    <a:pt x="237327" y="105494"/>
                    <a:pt x="87012" y="41916"/>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800"/>
            </a:p>
          </p:txBody>
        </p:sp>
        <p:sp>
          <p:nvSpPr>
            <p:cNvPr id="8" name="Rectangle: Rounded Corners 7"/>
            <p:cNvSpPr/>
            <p:nvPr/>
          </p:nvSpPr>
          <p:spPr>
            <a:xfrm>
              <a:off x="1320800" y="7666147"/>
              <a:ext cx="10669666" cy="102001"/>
            </a:xfrm>
            <a:prstGeom prst="roundRect">
              <a:avLst/>
            </a:prstGeom>
            <a:solidFill>
              <a:srgbClr val="B2B2B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9" name="Freeform: Shape 8"/>
            <p:cNvSpPr/>
            <p:nvPr/>
          </p:nvSpPr>
          <p:spPr>
            <a:xfrm>
              <a:off x="5830616" y="7666148"/>
              <a:ext cx="1650037" cy="71543"/>
            </a:xfrm>
            <a:custGeom>
              <a:avLst/>
              <a:gdLst>
                <a:gd name="connsiteX0" fmla="*/ 0 w 1919131"/>
                <a:gd name="connsiteY0" fmla="*/ 0 h 83211"/>
                <a:gd name="connsiteX1" fmla="*/ 1919131 w 1919131"/>
                <a:gd name="connsiteY1" fmla="*/ 0 h 83211"/>
                <a:gd name="connsiteX2" fmla="*/ 1916033 w 1919131"/>
                <a:gd name="connsiteY2" fmla="*/ 15344 h 83211"/>
                <a:gd name="connsiteX3" fmla="*/ 1813646 w 1919131"/>
                <a:gd name="connsiteY3" fmla="*/ 83211 h 83211"/>
                <a:gd name="connsiteX4" fmla="*/ 105484 w 1919131"/>
                <a:gd name="connsiteY4" fmla="*/ 83211 h 83211"/>
                <a:gd name="connsiteX5" fmla="*/ 3098 w 1919131"/>
                <a:gd name="connsiteY5" fmla="*/ 15344 h 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131" h="83211">
                  <a:moveTo>
                    <a:pt x="0" y="0"/>
                  </a:moveTo>
                  <a:lnTo>
                    <a:pt x="1919131" y="0"/>
                  </a:lnTo>
                  <a:lnTo>
                    <a:pt x="1916033" y="15344"/>
                  </a:lnTo>
                  <a:cubicBezTo>
                    <a:pt x="1899164" y="55227"/>
                    <a:pt x="1859673" y="83211"/>
                    <a:pt x="1813646" y="83211"/>
                  </a:cubicBezTo>
                  <a:lnTo>
                    <a:pt x="105484" y="83211"/>
                  </a:lnTo>
                  <a:cubicBezTo>
                    <a:pt x="59458" y="83211"/>
                    <a:pt x="19967" y="55227"/>
                    <a:pt x="3098" y="15344"/>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0" name="Rectangle: Rounded Corners 9"/>
            <p:cNvSpPr/>
            <p:nvPr/>
          </p:nvSpPr>
          <p:spPr>
            <a:xfrm>
              <a:off x="2654660" y="2200716"/>
              <a:ext cx="8019384" cy="5003836"/>
            </a:xfrm>
            <a:prstGeom prst="roundRect">
              <a:avLst>
                <a:gd name="adj" fmla="val 595"/>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11" name="Picture Placeholder 6"/>
          <p:cNvSpPr>
            <a:spLocks noGrp="1"/>
          </p:cNvSpPr>
          <p:nvPr>
            <p:ph type="pic" sz="quarter" idx="15"/>
          </p:nvPr>
        </p:nvSpPr>
        <p:spPr>
          <a:xfrm>
            <a:off x="3162301" y="1240599"/>
            <a:ext cx="4516757" cy="2806616"/>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1" name="Picture Placeholder 6"/>
          <p:cNvSpPr>
            <a:spLocks noGrp="1"/>
          </p:cNvSpPr>
          <p:nvPr>
            <p:ph type="pic" sz="quarter" idx="16"/>
          </p:nvPr>
        </p:nvSpPr>
        <p:spPr>
          <a:xfrm>
            <a:off x="8019856" y="1890799"/>
            <a:ext cx="1160573" cy="2105748"/>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2" name="Title 1"/>
          <p:cNvSpPr>
            <a:spLocks noGrp="1"/>
          </p:cNvSpPr>
          <p:nvPr>
            <p:ph type="title" hasCustomPrompt="1"/>
          </p:nvPr>
        </p:nvSpPr>
        <p:spPr>
          <a:xfrm>
            <a:off x="935568" y="4805949"/>
            <a:ext cx="3816351" cy="1089529"/>
          </a:xfrm>
        </p:spPr>
        <p:txBody>
          <a:bodyPr anchor="ctr">
            <a:spAutoFit/>
          </a:bodyPr>
          <a:lstStyle>
            <a:lvl1pPr algn="r">
              <a:defRPr/>
            </a:lvl1pPr>
          </a:lstStyle>
          <a:p>
            <a:r>
              <a:rPr kumimoji="1" lang="en-US" altLang="ja-JP"/>
              <a:t>Slide title (Arial Bold, 54 point)</a:t>
            </a:r>
            <a:endParaRPr kumimoji="1" lang="ja-JP" altLang="en-US"/>
          </a:p>
        </p:txBody>
      </p:sp>
      <p:sp>
        <p:nvSpPr>
          <p:cNvPr id="23" name="Text Placeholder 5"/>
          <p:cNvSpPr>
            <a:spLocks noGrp="1"/>
          </p:cNvSpPr>
          <p:nvPr>
            <p:ph type="body" sz="quarter" idx="12" hasCustomPrompt="1"/>
          </p:nvPr>
        </p:nvSpPr>
        <p:spPr>
          <a:xfrm>
            <a:off x="5052648" y="5153661"/>
            <a:ext cx="5124287" cy="387735"/>
          </a:xfrm>
          <a:prstGeom prst="rect">
            <a:avLst/>
          </a:prstGeom>
        </p:spPr>
        <p:txBody>
          <a:bodyPr anchor="ctr">
            <a:spAutoFit/>
          </a:bodyPr>
          <a:lstStyle>
            <a:lvl1pPr marL="0" indent="0" algn="just">
              <a:spcBef>
                <a:spcPts val="0"/>
              </a:spcBef>
              <a:buFontTx/>
              <a:buNone/>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10967343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laptop 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10212" r="35458"/>
          <a:stretch/>
        </p:blipFill>
        <p:spPr>
          <a:xfrm>
            <a:off x="4751918" y="3"/>
            <a:ext cx="7440083" cy="5919159"/>
          </a:xfrm>
          <a:prstGeom prst="rect">
            <a:avLst/>
          </a:prstGeom>
        </p:spPr>
      </p:pic>
      <p:sp>
        <p:nvSpPr>
          <p:cNvPr id="3" name="Content Placeholder 2">
            <a:extLst>
              <a:ext uri="{FF2B5EF4-FFF2-40B4-BE49-F238E27FC236}">
                <a16:creationId xmlns:a16="http://schemas.microsoft.com/office/drawing/2014/main" id="{A81C125A-5A75-B646-A832-D2E0B2C1E3D9}"/>
              </a:ext>
            </a:extLst>
          </p:cNvPr>
          <p:cNvSpPr>
            <a:spLocks noGrp="1"/>
          </p:cNvSpPr>
          <p:nvPr>
            <p:ph sz="quarter" idx="16" hasCustomPrompt="1"/>
          </p:nvPr>
        </p:nvSpPr>
        <p:spPr>
          <a:xfrm>
            <a:off x="6212418" y="1"/>
            <a:ext cx="5979583" cy="5144295"/>
          </a:xfrm>
          <a:solidFill>
            <a:schemeClr val="bg1"/>
          </a:solidFill>
        </p:spPr>
        <p:txBody>
          <a:bodyPr/>
          <a:lstStyle/>
          <a:p>
            <a:pPr lvl="0"/>
            <a:r>
              <a:rPr lang="en-US"/>
              <a:t>Click to add picture, chart, etc.</a:t>
            </a:r>
          </a:p>
        </p:txBody>
      </p:sp>
      <p:sp>
        <p:nvSpPr>
          <p:cNvPr id="15" name="Title 1"/>
          <p:cNvSpPr>
            <a:spLocks noGrp="1"/>
          </p:cNvSpPr>
          <p:nvPr>
            <p:ph type="title" hasCustomPrompt="1"/>
          </p:nvPr>
        </p:nvSpPr>
        <p:spPr>
          <a:xfrm>
            <a:off x="935569" y="1746289"/>
            <a:ext cx="3407833" cy="1618905"/>
          </a:xfrm>
        </p:spPr>
        <p:txBody>
          <a:bodyPr anchor="b">
            <a:spAutoFit/>
          </a:bodyPr>
          <a:lstStyle>
            <a:lvl1pPr algn="l">
              <a:defRPr/>
            </a:lvl1pPr>
          </a:lstStyle>
          <a:p>
            <a:r>
              <a:rPr kumimoji="1" lang="en-US" altLang="ja-JP"/>
              <a:t>Slide title (Arial Bold, 54 point)</a:t>
            </a:r>
            <a:endParaRPr kumimoji="1" lang="ja-JP" altLang="en-US"/>
          </a:p>
        </p:txBody>
      </p:sp>
      <p:sp>
        <p:nvSpPr>
          <p:cNvPr id="16" name="Text Placeholder 5"/>
          <p:cNvSpPr>
            <a:spLocks noGrp="1"/>
          </p:cNvSpPr>
          <p:nvPr>
            <p:ph type="body" sz="quarter" idx="12" hasCustomPrompt="1"/>
          </p:nvPr>
        </p:nvSpPr>
        <p:spPr>
          <a:xfrm>
            <a:off x="948269" y="3574546"/>
            <a:ext cx="3395133" cy="387735"/>
          </a:xfrm>
          <a:prstGeom prst="rect">
            <a:avLst/>
          </a:prstGeom>
        </p:spPr>
        <p:txBody>
          <a:bodyPr anchor="t">
            <a:spAutoFit/>
          </a:bodyPr>
          <a:lstStyle>
            <a:lvl1pPr marL="0" indent="0" algn="just">
              <a:spcBef>
                <a:spcPts val="0"/>
              </a:spcBef>
              <a:buFontTx/>
              <a:buNone/>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54430931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Flow en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45217D-F110-5D4B-9BCB-96106F916CFB}"/>
              </a:ext>
            </a:extLst>
          </p:cNvPr>
          <p:cNvSpPr>
            <a:spLocks noGrp="1"/>
          </p:cNvSpPr>
          <p:nvPr>
            <p:ph sz="quarter" idx="16" hasCustomPrompt="1"/>
          </p:nvPr>
        </p:nvSpPr>
        <p:spPr>
          <a:xfrm>
            <a:off x="6096002" y="932536"/>
            <a:ext cx="5160433" cy="4992928"/>
          </a:xfrm>
        </p:spPr>
        <p:txBody>
          <a:bodyPr/>
          <a:lstStyle/>
          <a:p>
            <a:pPr lvl="0"/>
            <a:r>
              <a:rPr lang="en-US"/>
              <a:t>Click to add picture, chart, etc.</a:t>
            </a:r>
          </a:p>
        </p:txBody>
      </p:sp>
      <p:sp>
        <p:nvSpPr>
          <p:cNvPr id="23" name="Title 1"/>
          <p:cNvSpPr>
            <a:spLocks noGrp="1"/>
          </p:cNvSpPr>
          <p:nvPr>
            <p:ph type="title" hasCustomPrompt="1"/>
          </p:nvPr>
        </p:nvSpPr>
        <p:spPr>
          <a:xfrm>
            <a:off x="935569" y="1746289"/>
            <a:ext cx="3407833" cy="1618905"/>
          </a:xfrm>
        </p:spPr>
        <p:txBody>
          <a:bodyPr anchor="b">
            <a:spAutoFit/>
          </a:bodyPr>
          <a:lstStyle>
            <a:lvl1pPr algn="l">
              <a:defRPr/>
            </a:lvl1pPr>
          </a:lstStyle>
          <a:p>
            <a:r>
              <a:rPr kumimoji="1" lang="en-US" altLang="ja-JP"/>
              <a:t>Slide title (Arial Bold, 54 point)</a:t>
            </a:r>
            <a:endParaRPr kumimoji="1" lang="ja-JP" altLang="en-US"/>
          </a:p>
        </p:txBody>
      </p:sp>
      <p:sp>
        <p:nvSpPr>
          <p:cNvPr id="24" name="Text Placeholder 5"/>
          <p:cNvSpPr>
            <a:spLocks noGrp="1"/>
          </p:cNvSpPr>
          <p:nvPr>
            <p:ph type="body" sz="quarter" idx="12" hasCustomPrompt="1"/>
          </p:nvPr>
        </p:nvSpPr>
        <p:spPr>
          <a:xfrm>
            <a:off x="948269" y="3574546"/>
            <a:ext cx="3395133" cy="387735"/>
          </a:xfrm>
          <a:prstGeom prst="rect">
            <a:avLst/>
          </a:prstGeom>
        </p:spPr>
        <p:txBody>
          <a:bodyPr anchor="t">
            <a:spAutoFit/>
          </a:bodyPr>
          <a:lstStyle>
            <a:lvl1pPr marL="0" indent="0" algn="just">
              <a:spcBef>
                <a:spcPts val="0"/>
              </a:spcBef>
              <a:buFontTx/>
              <a:buNone/>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74298379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4" name="Title 1"/>
          <p:cNvSpPr>
            <a:spLocks noGrp="1"/>
          </p:cNvSpPr>
          <p:nvPr>
            <p:ph type="title" hasCustomPrompt="1"/>
          </p:nvPr>
        </p:nvSpPr>
        <p:spPr>
          <a:xfrm>
            <a:off x="935569" y="3239798"/>
            <a:ext cx="10320867" cy="590931"/>
          </a:xfrm>
        </p:spPr>
        <p:txBody>
          <a:bodyPr anchor="b">
            <a:spAutoFit/>
          </a:bodyPr>
          <a:lstStyle>
            <a:lvl1pPr algn="ctr">
              <a:defRPr sz="3600" spc="0">
                <a:solidFill>
                  <a:schemeClr val="bg1"/>
                </a:solidFill>
              </a:defRPr>
            </a:lvl1pPr>
          </a:lstStyle>
          <a:p>
            <a:r>
              <a:rPr kumimoji="1" lang="en-US" altLang="ja-JP"/>
              <a:t>Slide title (Arial Bold, 54 point)</a:t>
            </a:r>
            <a:endParaRPr kumimoji="1" lang="ja-JP" altLang="en-US"/>
          </a:p>
        </p:txBody>
      </p:sp>
      <p:sp>
        <p:nvSpPr>
          <p:cNvPr id="5" name="Text Placeholder 5"/>
          <p:cNvSpPr>
            <a:spLocks noGrp="1"/>
          </p:cNvSpPr>
          <p:nvPr>
            <p:ph type="body" sz="quarter" idx="15" hasCustomPrompt="1"/>
          </p:nvPr>
        </p:nvSpPr>
        <p:spPr>
          <a:xfrm>
            <a:off x="2015069" y="3870325"/>
            <a:ext cx="8161867" cy="420564"/>
          </a:xfrm>
          <a:prstGeom prst="rect">
            <a:avLst/>
          </a:prstGeom>
        </p:spPr>
        <p:txBody>
          <a:bodyPr anchor="t">
            <a:spAutoFit/>
          </a:bodyPr>
          <a:lstStyle>
            <a:lvl1pPr marL="0" indent="0" algn="ctr">
              <a:lnSpc>
                <a:spcPct val="100000"/>
              </a:lnSpc>
              <a:spcBef>
                <a:spcPts val="0"/>
              </a:spcBef>
              <a:buFontTx/>
              <a:buNone/>
              <a:defRPr sz="2133">
                <a:solidFill>
                  <a:schemeClr val="bg1"/>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
        <p:nvSpPr>
          <p:cNvPr id="6" name="Text Placeholder 5"/>
          <p:cNvSpPr>
            <a:spLocks noGrp="1"/>
          </p:cNvSpPr>
          <p:nvPr>
            <p:ph type="body" sz="quarter" idx="16" hasCustomPrompt="1"/>
          </p:nvPr>
        </p:nvSpPr>
        <p:spPr>
          <a:xfrm>
            <a:off x="2015069" y="6127236"/>
            <a:ext cx="8161867" cy="426976"/>
          </a:xfrm>
          <a:prstGeom prst="rect">
            <a:avLst/>
          </a:prstGeom>
        </p:spPr>
        <p:txBody>
          <a:bodyPr anchor="b">
            <a:spAutoFit/>
          </a:bodyPr>
          <a:lstStyle>
            <a:lvl1pPr marL="0" indent="0" algn="ctr">
              <a:lnSpc>
                <a:spcPct val="130000"/>
              </a:lnSpc>
              <a:spcBef>
                <a:spcPts val="0"/>
              </a:spcBef>
              <a:buFontTx/>
              <a:buNone/>
              <a:defRPr sz="1867">
                <a:solidFill>
                  <a:schemeClr val="bg1"/>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Text goes here</a:t>
            </a:r>
            <a:endParaRPr kumimoji="1" lang="ja-JP" altLang="en-US"/>
          </a:p>
        </p:txBody>
      </p:sp>
    </p:spTree>
    <p:extLst>
      <p:ext uri="{BB962C8B-B14F-4D97-AF65-F5344CB8AC3E}">
        <p14:creationId xmlns:p14="http://schemas.microsoft.com/office/powerpoint/2010/main" val="307794801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3" name="Text Placeholder 5"/>
          <p:cNvSpPr>
            <a:spLocks noGrp="1"/>
          </p:cNvSpPr>
          <p:nvPr>
            <p:ph type="body" sz="quarter" idx="18" hasCustomPrompt="1"/>
          </p:nvPr>
        </p:nvSpPr>
        <p:spPr>
          <a:xfrm rot="18900000">
            <a:off x="426964" y="1440085"/>
            <a:ext cx="3977213" cy="3977827"/>
          </a:xfrm>
          <a:prstGeom prst="ellipse">
            <a:avLst/>
          </a:prstGeom>
          <a:solidFill>
            <a:schemeClr val="bg1">
              <a:lumMod val="95000"/>
            </a:schemeClr>
          </a:solidFill>
        </p:spPr>
        <p:txBody>
          <a:bodyPr anchor="b">
            <a:noAutofit/>
          </a:bodyPr>
          <a:lstStyle>
            <a:lvl1pPr marL="0" indent="0" algn="just">
              <a:lnSpc>
                <a:spcPct val="100000"/>
              </a:lnSpc>
              <a:spcBef>
                <a:spcPts val="0"/>
              </a:spcBef>
              <a:buFontTx/>
              <a:buNone/>
              <a:defRPr sz="1867">
                <a:solidFill>
                  <a:schemeClr val="tx2"/>
                </a:solidFill>
                <a:latin typeface="+mj-lt"/>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 </a:t>
            </a:r>
            <a:endParaRPr kumimoji="1" lang="ja-JP" altLang="en-US"/>
          </a:p>
        </p:txBody>
      </p:sp>
      <p:sp>
        <p:nvSpPr>
          <p:cNvPr id="6" name="Title 1"/>
          <p:cNvSpPr>
            <a:spLocks noGrp="1"/>
          </p:cNvSpPr>
          <p:nvPr>
            <p:ph type="title" hasCustomPrompt="1"/>
          </p:nvPr>
        </p:nvSpPr>
        <p:spPr>
          <a:xfrm>
            <a:off x="942625" y="2059553"/>
            <a:ext cx="2945889" cy="1618905"/>
          </a:xfrm>
        </p:spPr>
        <p:txBody>
          <a:bodyPr anchor="b">
            <a:spAutoFit/>
          </a:bodyPr>
          <a:lstStyle>
            <a:lvl1pPr algn="ctr">
              <a:defRPr sz="3600" spc="0">
                <a:solidFill>
                  <a:schemeClr val="bg1"/>
                </a:solidFill>
              </a:defRPr>
            </a:lvl1pPr>
          </a:lstStyle>
          <a:p>
            <a:r>
              <a:rPr kumimoji="1" lang="en-US" altLang="ja-JP"/>
              <a:t>Slide title (Arial Bold, 54 point)</a:t>
            </a:r>
            <a:endParaRPr kumimoji="1" lang="ja-JP" altLang="en-US"/>
          </a:p>
        </p:txBody>
      </p:sp>
      <p:sp>
        <p:nvSpPr>
          <p:cNvPr id="7" name="Text Placeholder 5"/>
          <p:cNvSpPr>
            <a:spLocks noGrp="1"/>
          </p:cNvSpPr>
          <p:nvPr>
            <p:ph type="body" sz="quarter" idx="15" hasCustomPrompt="1"/>
          </p:nvPr>
        </p:nvSpPr>
        <p:spPr>
          <a:xfrm>
            <a:off x="942626" y="3722461"/>
            <a:ext cx="2945889" cy="379656"/>
          </a:xfrm>
          <a:prstGeom prst="rect">
            <a:avLst/>
          </a:prstGeom>
        </p:spPr>
        <p:txBody>
          <a:bodyPr anchor="t">
            <a:spAutoFit/>
          </a:bodyPr>
          <a:lstStyle>
            <a:lvl1pPr marL="0" indent="0" algn="ctr">
              <a:lnSpc>
                <a:spcPct val="100000"/>
              </a:lnSpc>
              <a:spcBef>
                <a:spcPts val="0"/>
              </a:spcBef>
              <a:buFontTx/>
              <a:buNone/>
              <a:defRPr sz="1867">
                <a:solidFill>
                  <a:schemeClr val="bg1"/>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Text (Arial, 28 point)</a:t>
            </a:r>
            <a:endParaRPr kumimoji="1" lang="ja-JP" altLang="en-US"/>
          </a:p>
        </p:txBody>
      </p:sp>
      <p:sp>
        <p:nvSpPr>
          <p:cNvPr id="4" name="Text Placeholder 3">
            <a:extLst>
              <a:ext uri="{FF2B5EF4-FFF2-40B4-BE49-F238E27FC236}">
                <a16:creationId xmlns:a16="http://schemas.microsoft.com/office/drawing/2014/main" id="{2044C2AF-18C5-4E4B-A174-6726235A2FA0}"/>
              </a:ext>
            </a:extLst>
          </p:cNvPr>
          <p:cNvSpPr>
            <a:spLocks noGrp="1"/>
          </p:cNvSpPr>
          <p:nvPr>
            <p:ph type="body" sz="quarter" idx="19"/>
          </p:nvPr>
        </p:nvSpPr>
        <p:spPr>
          <a:xfrm>
            <a:off x="4842119" y="926184"/>
            <a:ext cx="6997700" cy="135421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511295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5" name="Text Placeholder 5"/>
          <p:cNvSpPr>
            <a:spLocks noGrp="1"/>
          </p:cNvSpPr>
          <p:nvPr>
            <p:ph type="body" sz="quarter" idx="18" hasCustomPrompt="1"/>
          </p:nvPr>
        </p:nvSpPr>
        <p:spPr>
          <a:xfrm rot="18900000">
            <a:off x="981785" y="1544812"/>
            <a:ext cx="3766736" cy="3767317"/>
          </a:xfrm>
          <a:prstGeom prst="ellipse">
            <a:avLst/>
          </a:prstGeom>
          <a:solidFill>
            <a:schemeClr val="tx1">
              <a:alpha val="20000"/>
            </a:schemeClr>
          </a:solidFill>
        </p:spPr>
        <p:txBody>
          <a:bodyPr anchor="b">
            <a:noAutofit/>
          </a:bodyPr>
          <a:lstStyle>
            <a:lvl1pPr marL="0" indent="0" algn="just">
              <a:lnSpc>
                <a:spcPct val="100000"/>
              </a:lnSpc>
              <a:spcBef>
                <a:spcPts val="0"/>
              </a:spcBef>
              <a:buFontTx/>
              <a:buNone/>
              <a:defRPr sz="1867">
                <a:solidFill>
                  <a:schemeClr val="tx2"/>
                </a:solidFill>
                <a:latin typeface="+mj-lt"/>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 </a:t>
            </a:r>
            <a:endParaRPr kumimoji="1" lang="ja-JP" altLang="en-US"/>
          </a:p>
        </p:txBody>
      </p:sp>
      <p:sp>
        <p:nvSpPr>
          <p:cNvPr id="7" name="Title 1"/>
          <p:cNvSpPr>
            <a:spLocks noGrp="1"/>
          </p:cNvSpPr>
          <p:nvPr>
            <p:ph type="title" hasCustomPrompt="1"/>
          </p:nvPr>
        </p:nvSpPr>
        <p:spPr>
          <a:xfrm>
            <a:off x="1539725" y="2619021"/>
            <a:ext cx="2650859" cy="1618905"/>
          </a:xfrm>
        </p:spPr>
        <p:txBody>
          <a:bodyPr anchor="ctr">
            <a:spAutoFit/>
          </a:bodyPr>
          <a:lstStyle>
            <a:lvl1pPr algn="ctr">
              <a:defRPr sz="3600">
                <a:solidFill>
                  <a:schemeClr val="bg1"/>
                </a:solidFill>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2074560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ircle image and text">
    <p:spTree>
      <p:nvGrpSpPr>
        <p:cNvPr id="1" name=""/>
        <p:cNvGrpSpPr/>
        <p:nvPr/>
      </p:nvGrpSpPr>
      <p:grpSpPr>
        <a:xfrm>
          <a:off x="0" y="0"/>
          <a:ext cx="0" cy="0"/>
          <a:chOff x="0" y="0"/>
          <a:chExt cx="0" cy="0"/>
        </a:xfrm>
      </p:grpSpPr>
      <p:sp>
        <p:nvSpPr>
          <p:cNvPr id="9" name="Rectangle 8"/>
          <p:cNvSpPr/>
          <p:nvPr userDrawn="1"/>
        </p:nvSpPr>
        <p:spPr>
          <a:xfrm>
            <a:off x="0" y="-1058"/>
            <a:ext cx="3755136" cy="68585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Picture Placeholder 6"/>
          <p:cNvSpPr>
            <a:spLocks noGrp="1"/>
          </p:cNvSpPr>
          <p:nvPr>
            <p:ph type="pic" sz="quarter" idx="13"/>
          </p:nvPr>
        </p:nvSpPr>
        <p:spPr>
          <a:xfrm>
            <a:off x="2015067" y="1700734"/>
            <a:ext cx="3456516" cy="3456533"/>
          </a:xfrm>
          <a:prstGeom prst="ellipse">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solidFill>
                  <a:schemeClr val="bg2">
                    <a:lumMod val="25000"/>
                  </a:schemeClr>
                </a:solidFill>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7" name="Title 1">
            <a:extLst>
              <a:ext uri="{FF2B5EF4-FFF2-40B4-BE49-F238E27FC236}">
                <a16:creationId xmlns:a16="http://schemas.microsoft.com/office/drawing/2014/main" id="{57F5EB54-48ED-C74B-B99D-EDBA5324234E}"/>
              </a:ext>
            </a:extLst>
          </p:cNvPr>
          <p:cNvSpPr>
            <a:spLocks noGrp="1"/>
          </p:cNvSpPr>
          <p:nvPr>
            <p:ph type="title" hasCustomPrompt="1"/>
          </p:nvPr>
        </p:nvSpPr>
        <p:spPr>
          <a:xfrm>
            <a:off x="6096000" y="2038334"/>
            <a:ext cx="4080933" cy="1274211"/>
          </a:xfrm>
        </p:spPr>
        <p:txBody>
          <a:bodyPr anchor="b"/>
          <a:lstStyle>
            <a:lvl1pPr algn="l">
              <a:defRPr>
                <a:solidFill>
                  <a:schemeClr val="accent1"/>
                </a:solidFill>
              </a:defRPr>
            </a:lvl1pPr>
          </a:lstStyle>
          <a:p>
            <a:r>
              <a:rPr kumimoji="1" lang="en-US" altLang="ja-JP" dirty="0"/>
              <a:t>Slide title (Arial Bold, 54 point)</a:t>
            </a:r>
            <a:endParaRPr kumimoji="1" lang="ja-JP" altLang="en-US" dirty="0"/>
          </a:p>
        </p:txBody>
      </p:sp>
      <p:sp>
        <p:nvSpPr>
          <p:cNvPr id="12" name="Text Placeholder 5">
            <a:extLst>
              <a:ext uri="{FF2B5EF4-FFF2-40B4-BE49-F238E27FC236}">
                <a16:creationId xmlns:a16="http://schemas.microsoft.com/office/drawing/2014/main" id="{88E0CB9A-439E-4640-AFB2-1794353AF1EA}"/>
              </a:ext>
            </a:extLst>
          </p:cNvPr>
          <p:cNvSpPr>
            <a:spLocks noGrp="1"/>
          </p:cNvSpPr>
          <p:nvPr>
            <p:ph type="body" sz="quarter" idx="10" hasCustomPrompt="1"/>
          </p:nvPr>
        </p:nvSpPr>
        <p:spPr>
          <a:xfrm>
            <a:off x="6096001" y="3881679"/>
            <a:ext cx="4080933"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215617609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ext Placeholder 5">
            <a:extLst>
              <a:ext uri="{FF2B5EF4-FFF2-40B4-BE49-F238E27FC236}">
                <a16:creationId xmlns:a16="http://schemas.microsoft.com/office/drawing/2014/main" id="{8B697F68-67F3-8B44-9CDC-92D84E72059D}"/>
              </a:ext>
            </a:extLst>
          </p:cNvPr>
          <p:cNvSpPr>
            <a:spLocks noGrp="1"/>
          </p:cNvSpPr>
          <p:nvPr>
            <p:ph type="body" sz="quarter" idx="19" hasCustomPrompt="1"/>
          </p:nvPr>
        </p:nvSpPr>
        <p:spPr>
          <a:xfrm rot="18900000">
            <a:off x="7467929" y="1544812"/>
            <a:ext cx="3766736" cy="3767317"/>
          </a:xfrm>
          <a:prstGeom prst="ellipse">
            <a:avLst/>
          </a:prstGeom>
          <a:solidFill>
            <a:schemeClr val="tx1">
              <a:alpha val="20000"/>
            </a:schemeClr>
          </a:solidFill>
        </p:spPr>
        <p:txBody>
          <a:bodyPr anchor="b">
            <a:noAutofit/>
          </a:bodyPr>
          <a:lstStyle>
            <a:lvl1pPr marL="0" indent="0" algn="just">
              <a:lnSpc>
                <a:spcPct val="100000"/>
              </a:lnSpc>
              <a:spcBef>
                <a:spcPts val="0"/>
              </a:spcBef>
              <a:buFontTx/>
              <a:buNone/>
              <a:defRPr sz="1867">
                <a:solidFill>
                  <a:schemeClr val="tx2"/>
                </a:solidFill>
                <a:latin typeface="+mj-lt"/>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 </a:t>
            </a:r>
            <a:endParaRPr kumimoji="1" lang="ja-JP" altLang="en-US"/>
          </a:p>
        </p:txBody>
      </p:sp>
      <p:sp>
        <p:nvSpPr>
          <p:cNvPr id="7" name="Title 1"/>
          <p:cNvSpPr>
            <a:spLocks noGrp="1"/>
          </p:cNvSpPr>
          <p:nvPr>
            <p:ph type="title" hasCustomPrompt="1"/>
          </p:nvPr>
        </p:nvSpPr>
        <p:spPr>
          <a:xfrm>
            <a:off x="8001420" y="2619021"/>
            <a:ext cx="2650859" cy="1618905"/>
          </a:xfrm>
        </p:spPr>
        <p:txBody>
          <a:bodyPr anchor="ctr">
            <a:spAutoFit/>
          </a:bodyPr>
          <a:lstStyle>
            <a:lvl1pPr algn="ctr">
              <a:defRPr sz="3600">
                <a:solidFill>
                  <a:schemeClr val="bg1"/>
                </a:solidFill>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241307745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Fullscreen image and text 1">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8" name="Title 1"/>
          <p:cNvSpPr>
            <a:spLocks noGrp="1"/>
          </p:cNvSpPr>
          <p:nvPr>
            <p:ph type="title" hasCustomPrompt="1"/>
          </p:nvPr>
        </p:nvSpPr>
        <p:spPr>
          <a:xfrm>
            <a:off x="935570" y="2883710"/>
            <a:ext cx="3805767" cy="1089529"/>
          </a:xfrm>
        </p:spPr>
        <p:txBody>
          <a:bodyPr anchor="ctr">
            <a:spAutoFit/>
          </a:bodyPr>
          <a:lstStyle>
            <a:lvl1pPr algn="ctr">
              <a:defRPr>
                <a:solidFill>
                  <a:schemeClr val="tx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2" hasCustomPrompt="1"/>
          </p:nvPr>
        </p:nvSpPr>
        <p:spPr>
          <a:xfrm>
            <a:off x="7450670" y="3235134"/>
            <a:ext cx="3805767" cy="387735"/>
          </a:xfrm>
          <a:prstGeom prst="rect">
            <a:avLst/>
          </a:prstGeom>
        </p:spPr>
        <p:txBody>
          <a:bodyPr anchor="ctr">
            <a:spAutoFit/>
          </a:bodyPr>
          <a:lstStyle>
            <a:lvl1pPr marL="0" indent="0" algn="just">
              <a:spcBef>
                <a:spcPts val="0"/>
              </a:spcBef>
              <a:buFontTx/>
              <a:buNone/>
              <a:defRPr>
                <a:solidFill>
                  <a:schemeClr val="tx2"/>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82530102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Fullscreen image and text 2">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7C9DB73-B1E0-E341-8D50-872583200C29}"/>
              </a:ext>
            </a:extLst>
          </p:cNvPr>
          <p:cNvSpPr>
            <a:spLocks noGrp="1"/>
          </p:cNvSpPr>
          <p:nvPr>
            <p:ph sz="quarter" idx="14" hasCustomPrompt="1"/>
          </p:nvPr>
        </p:nvSpPr>
        <p:spPr>
          <a:xfrm>
            <a:off x="0" y="0"/>
            <a:ext cx="12192000" cy="6858000"/>
          </a:xfrm>
        </p:spPr>
        <p:txBody>
          <a:bodyPr/>
          <a:lstStyle/>
          <a:p>
            <a:pPr lvl="0"/>
            <a:r>
              <a:rPr lang="en-US"/>
              <a:t>Click to add picture, chart, etc.</a:t>
            </a:r>
          </a:p>
        </p:txBody>
      </p:sp>
      <p:sp>
        <p:nvSpPr>
          <p:cNvPr id="8" name="Title 1"/>
          <p:cNvSpPr>
            <a:spLocks noGrp="1"/>
          </p:cNvSpPr>
          <p:nvPr>
            <p:ph type="title" hasCustomPrompt="1"/>
          </p:nvPr>
        </p:nvSpPr>
        <p:spPr>
          <a:xfrm>
            <a:off x="6096001" y="1029886"/>
            <a:ext cx="5160435" cy="1089529"/>
          </a:xfrm>
        </p:spPr>
        <p:txBody>
          <a:bodyPr anchor="b">
            <a:spAutoFit/>
          </a:bodyPr>
          <a:lstStyle>
            <a:lvl1pPr algn="r">
              <a:defRPr>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2" hasCustomPrompt="1"/>
          </p:nvPr>
        </p:nvSpPr>
        <p:spPr>
          <a:xfrm>
            <a:off x="6096003" y="2119414"/>
            <a:ext cx="5160433" cy="387735"/>
          </a:xfrm>
          <a:prstGeom prst="rect">
            <a:avLst/>
          </a:prstGeom>
        </p:spPr>
        <p:txBody>
          <a:bodyPr anchor="t">
            <a:spAutoFit/>
          </a:bodyPr>
          <a:lstStyle>
            <a:lvl1pPr marL="0" indent="0" algn="r">
              <a:spcBef>
                <a:spcPts val="0"/>
              </a:spcBef>
              <a:buFontTx/>
              <a:buNone/>
              <a:defRPr>
                <a:solidFill>
                  <a:schemeClr val="bg1"/>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01202861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Fullscreen image and text 3">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3" name="Text Placeholder 5"/>
          <p:cNvSpPr>
            <a:spLocks noGrp="1"/>
          </p:cNvSpPr>
          <p:nvPr>
            <p:ph type="body" sz="quarter" idx="16" hasCustomPrompt="1"/>
          </p:nvPr>
        </p:nvSpPr>
        <p:spPr>
          <a:xfrm rot="10800000">
            <a:off x="-2" y="-4"/>
            <a:ext cx="12192003" cy="6858000"/>
          </a:xfrm>
          <a:prstGeom prst="rect">
            <a:avLst/>
          </a:prstGeom>
          <a:gradFill flip="none" rotWithShape="1">
            <a:gsLst>
              <a:gs pos="28000">
                <a:srgbClr val="80B3CD"/>
              </a:gs>
              <a:gs pos="0">
                <a:srgbClr val="00679B"/>
              </a:gs>
              <a:gs pos="63000">
                <a:schemeClr val="bg1">
                  <a:alpha val="0"/>
                </a:schemeClr>
              </a:gs>
            </a:gsLst>
            <a:lin ang="12000000" scaled="0"/>
            <a:tileRect/>
          </a:gradFill>
        </p:spPr>
        <p:txBody>
          <a:bodyPr anchor="t"/>
          <a:lstStyle>
            <a:lvl1pPr marL="0" indent="0" algn="just">
              <a:spcBef>
                <a:spcPts val="0"/>
              </a:spcBef>
              <a:buFontTx/>
              <a:buNone/>
              <a:defRPr>
                <a:solidFill>
                  <a:schemeClr val="bg1"/>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 </a:t>
            </a:r>
            <a:endParaRPr kumimoji="1" lang="ja-JP" altLang="en-US"/>
          </a:p>
        </p:txBody>
      </p:sp>
      <p:sp>
        <p:nvSpPr>
          <p:cNvPr id="5" name="Title 1"/>
          <p:cNvSpPr>
            <a:spLocks noGrp="1"/>
          </p:cNvSpPr>
          <p:nvPr>
            <p:ph type="title" hasCustomPrompt="1"/>
          </p:nvPr>
        </p:nvSpPr>
        <p:spPr>
          <a:xfrm>
            <a:off x="935569" y="1741126"/>
            <a:ext cx="5624891" cy="1089529"/>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6" name="Text Placeholder 5"/>
          <p:cNvSpPr>
            <a:spLocks noGrp="1"/>
          </p:cNvSpPr>
          <p:nvPr>
            <p:ph type="body" sz="quarter" idx="12" hasCustomPrompt="1"/>
          </p:nvPr>
        </p:nvSpPr>
        <p:spPr>
          <a:xfrm>
            <a:off x="948269" y="3009858"/>
            <a:ext cx="3570515" cy="387735"/>
          </a:xfrm>
          <a:prstGeom prst="rect">
            <a:avLst/>
          </a:prstGeom>
        </p:spPr>
        <p:txBody>
          <a:bodyPr anchor="t">
            <a:spAutoFit/>
          </a:bodyPr>
          <a:lstStyle>
            <a:lvl1pPr marL="0" indent="0" algn="just">
              <a:spcBef>
                <a:spcPts val="0"/>
              </a:spcBef>
              <a:buFontTx/>
              <a:buNone/>
              <a:defRPr>
                <a:solidFill>
                  <a:schemeClr val="bg1"/>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03813415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Fullscreen image and text 4">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25"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3" name="Text Placeholder 5"/>
          <p:cNvSpPr>
            <a:spLocks noGrp="1"/>
          </p:cNvSpPr>
          <p:nvPr>
            <p:ph type="body" sz="quarter" idx="16" hasCustomPrompt="1"/>
          </p:nvPr>
        </p:nvSpPr>
        <p:spPr>
          <a:xfrm rot="10800000">
            <a:off x="-6" y="3674209"/>
            <a:ext cx="12192001" cy="3183788"/>
          </a:xfrm>
          <a:prstGeom prst="rect">
            <a:avLst/>
          </a:prstGeom>
          <a:gradFill flip="none" rotWithShape="1">
            <a:gsLst>
              <a:gs pos="50000">
                <a:srgbClr val="80B3CD"/>
              </a:gs>
              <a:gs pos="0">
                <a:srgbClr val="00679B"/>
              </a:gs>
              <a:gs pos="100000">
                <a:schemeClr val="bg1">
                  <a:alpha val="0"/>
                </a:schemeClr>
              </a:gs>
            </a:gsLst>
            <a:lin ang="5400000" scaled="1"/>
            <a:tileRect/>
          </a:gradFill>
        </p:spPr>
        <p:txBody>
          <a:bodyPr anchor="t"/>
          <a:lstStyle>
            <a:lvl1pPr marL="0" indent="0" algn="just">
              <a:spcBef>
                <a:spcPts val="0"/>
              </a:spcBef>
              <a:buFontTx/>
              <a:buNone/>
              <a:defRPr>
                <a:solidFill>
                  <a:schemeClr val="bg1"/>
                </a:solidFill>
              </a:defRPr>
            </a:lvl1pPr>
            <a:lvl2pPr marL="457113" indent="0">
              <a:buNone/>
              <a:defRPr sz="1200"/>
            </a:lvl2pPr>
            <a:lvl3pPr marL="914225" indent="0">
              <a:buNone/>
              <a:defRPr sz="1200"/>
            </a:lvl3pPr>
            <a:lvl4pPr marL="1371338" indent="0">
              <a:buNone/>
              <a:defRPr sz="1200"/>
            </a:lvl4pPr>
            <a:lvl5pPr marL="1828449" indent="0">
              <a:buNone/>
              <a:defRPr sz="1200"/>
            </a:lvl5pPr>
          </a:lstStyle>
          <a:p>
            <a:pPr lvl="0"/>
            <a:r>
              <a:rPr kumimoji="1" lang="en-US" altLang="ja-JP"/>
              <a:t> </a:t>
            </a:r>
            <a:endParaRPr kumimoji="1" lang="ja-JP" altLang="en-US"/>
          </a:p>
        </p:txBody>
      </p:sp>
      <p:sp>
        <p:nvSpPr>
          <p:cNvPr id="5" name="Title 1"/>
          <p:cNvSpPr>
            <a:spLocks noGrp="1"/>
          </p:cNvSpPr>
          <p:nvPr>
            <p:ph type="title" hasCustomPrompt="1"/>
          </p:nvPr>
        </p:nvSpPr>
        <p:spPr>
          <a:xfrm>
            <a:off x="2015069" y="5559942"/>
            <a:ext cx="8161867" cy="590931"/>
          </a:xfrm>
        </p:spPr>
        <p:txBody>
          <a:bodyPr anchor="b">
            <a:spAutoFit/>
          </a:bodyPr>
          <a:lstStyle>
            <a:lvl1pPr algn="ctr">
              <a:defRPr>
                <a:solidFill>
                  <a:schemeClr val="bg1"/>
                </a:solidFill>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426596569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040809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020831"/>
            <a:ext cx="9144000" cy="1879600"/>
          </a:xfrm>
        </p:spPr>
        <p:txBody>
          <a:bodyPr anchor="t">
            <a:normAutofit/>
          </a:bodyPr>
          <a:lstStyle>
            <a:lvl1pPr algn="l">
              <a:defRPr sz="4800" spc="-60" baseline="0">
                <a:solidFill>
                  <a:srgbClr val="FBC30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8200" y="5468939"/>
            <a:ext cx="9144000" cy="887412"/>
          </a:xfrm>
        </p:spPr>
        <p:txBody>
          <a:bodyPr/>
          <a:lstStyle>
            <a:lvl1pPr marL="0" indent="0" algn="l">
              <a:buNone/>
              <a:defRPr sz="2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marL="457113" indent="0" algn="ctr">
              <a:buNone/>
              <a:defRPr sz="2000"/>
            </a:lvl2pPr>
            <a:lvl3pPr marL="914225" indent="0" algn="ctr">
              <a:buNone/>
              <a:defRPr sz="1800"/>
            </a:lvl3pPr>
            <a:lvl4pPr marL="1371338" indent="0" algn="ctr">
              <a:buNone/>
              <a:defRPr sz="1600"/>
            </a:lvl4pPr>
            <a:lvl5pPr marL="1828449" indent="0" algn="ctr">
              <a:buNone/>
              <a:defRPr sz="1600"/>
            </a:lvl5pPr>
            <a:lvl6pPr marL="2285564" indent="0" algn="ctr">
              <a:buNone/>
              <a:defRPr sz="1600"/>
            </a:lvl6pPr>
            <a:lvl7pPr marL="2742673" indent="0" algn="ctr">
              <a:buNone/>
              <a:defRPr sz="1600"/>
            </a:lvl7pPr>
            <a:lvl8pPr marL="3199786" indent="0" algn="ctr">
              <a:buNone/>
              <a:defRPr sz="1600"/>
            </a:lvl8pPr>
            <a:lvl9pPr marL="3656898" indent="0" algn="ctr">
              <a:buNone/>
              <a:defRPr sz="1600"/>
            </a:lvl9pPr>
          </a:lstStyle>
          <a:p>
            <a:r>
              <a:rPr lang="en-US"/>
              <a:t>Click to edit Master subtitle style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38660" y="407339"/>
            <a:ext cx="1707101" cy="1064219"/>
          </a:xfrm>
          <a:prstGeom prst="rect">
            <a:avLst/>
          </a:prstGeom>
        </p:spPr>
      </p:pic>
    </p:spTree>
    <p:extLst>
      <p:ext uri="{BB962C8B-B14F-4D97-AF65-F5344CB8AC3E}">
        <p14:creationId xmlns:p14="http://schemas.microsoft.com/office/powerpoint/2010/main" val="160526098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0477" y="1508760"/>
            <a:ext cx="11029033" cy="4617720"/>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556822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BCEA5A-75DE-4A97-A7AA-30A273C30018}" type="datetimeFigureOut">
              <a:rPr lang="en-US" smtClean="0"/>
              <a:t>3/12/2024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1A5663-CFAE-4533-96F6-CBE3E38B1077}" type="slidenum">
              <a:rPr lang="en-US" smtClean="0"/>
              <a:t>‹#›</a:t>
            </a:fld>
            <a:endParaRPr lang="en-US"/>
          </a:p>
        </p:txBody>
      </p:sp>
    </p:spTree>
    <p:extLst>
      <p:ext uri="{BB962C8B-B14F-4D97-AF65-F5344CB8AC3E}">
        <p14:creationId xmlns:p14="http://schemas.microsoft.com/office/powerpoint/2010/main" val="392650926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5_Blank">
    <p:bg>
      <p:bgPr>
        <a:blipFill dpi="0" rotWithShape="1">
          <a:blip r:embed="rId2">
            <a:alphaModFix amt="1162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7118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eft image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BF7E4C-5CA8-D946-8320-247E722F687D}"/>
              </a:ext>
            </a:extLst>
          </p:cNvPr>
          <p:cNvSpPr>
            <a:spLocks noGrp="1"/>
          </p:cNvSpPr>
          <p:nvPr>
            <p:ph sz="quarter" idx="14" hasCustomPrompt="1"/>
          </p:nvPr>
        </p:nvSpPr>
        <p:spPr>
          <a:xfrm>
            <a:off x="0" y="0"/>
            <a:ext cx="4751917" cy="6858000"/>
          </a:xfrm>
        </p:spPr>
        <p:txBody>
          <a:bodyPr/>
          <a:lstStyle>
            <a:lvl1pPr marL="0" indent="0">
              <a:buNone/>
              <a:defRPr/>
            </a:lvl1pPr>
          </a:lstStyle>
          <a:p>
            <a:pPr lvl="0"/>
            <a:r>
              <a:rPr lang="en-US" dirty="0"/>
              <a:t>Click to add picture, chart, etc.</a:t>
            </a:r>
          </a:p>
        </p:txBody>
      </p:sp>
      <p:sp>
        <p:nvSpPr>
          <p:cNvPr id="6" name="Title 1"/>
          <p:cNvSpPr>
            <a:spLocks noGrp="1"/>
          </p:cNvSpPr>
          <p:nvPr>
            <p:ph type="title" hasCustomPrompt="1"/>
          </p:nvPr>
        </p:nvSpPr>
        <p:spPr>
          <a:xfrm>
            <a:off x="5943470" y="2275663"/>
            <a:ext cx="4954433" cy="1089529"/>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7" name="Text Placeholder 5">
            <a:extLst>
              <a:ext uri="{FF2B5EF4-FFF2-40B4-BE49-F238E27FC236}">
                <a16:creationId xmlns:a16="http://schemas.microsoft.com/office/drawing/2014/main" id="{889C75E5-0519-E649-9F4D-CCB6B40C84B9}"/>
              </a:ext>
            </a:extLst>
          </p:cNvPr>
          <p:cNvSpPr>
            <a:spLocks noGrp="1"/>
          </p:cNvSpPr>
          <p:nvPr>
            <p:ph type="body" sz="quarter" idx="10" hasCustomPrompt="1"/>
          </p:nvPr>
        </p:nvSpPr>
        <p:spPr>
          <a:xfrm>
            <a:off x="5943470" y="3606333"/>
            <a:ext cx="4954433"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322830378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Presentation Title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5F914D-FDF8-D54A-9B57-75CCA0BD8C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94799" y="5070688"/>
            <a:ext cx="2047149" cy="1066887"/>
          </a:xfrm>
          <a:prstGeom prst="rect">
            <a:avLst/>
          </a:prstGeom>
        </p:spPr>
      </p:pic>
      <p:sp>
        <p:nvSpPr>
          <p:cNvPr id="5" name="Title 1">
            <a:extLst>
              <a:ext uri="{FF2B5EF4-FFF2-40B4-BE49-F238E27FC236}">
                <a16:creationId xmlns:a16="http://schemas.microsoft.com/office/drawing/2014/main" id="{0338351D-CB0E-1140-AF32-2C08540C0A80}"/>
              </a:ext>
            </a:extLst>
          </p:cNvPr>
          <p:cNvSpPr>
            <a:spLocks noGrp="1"/>
          </p:cNvSpPr>
          <p:nvPr>
            <p:ph type="title" hasCustomPrompt="1"/>
          </p:nvPr>
        </p:nvSpPr>
        <p:spPr>
          <a:xfrm>
            <a:off x="850055" y="820634"/>
            <a:ext cx="10491893" cy="1939121"/>
          </a:xfrm>
        </p:spPr>
        <p:txBody>
          <a:bodyPr wrap="square" anchor="t" anchorCtr="0">
            <a:spAutoFit/>
          </a:bodyPr>
          <a:lstStyle>
            <a:lvl1pPr algn="l">
              <a:defRPr sz="6666">
                <a:solidFill>
                  <a:schemeClr val="bg1"/>
                </a:solidFill>
              </a:defRPr>
            </a:lvl1pPr>
          </a:lstStyle>
          <a:p>
            <a:r>
              <a:rPr kumimoji="1" lang="en-US" altLang="ja-JP"/>
              <a:t>Presentation</a:t>
            </a:r>
            <a:br>
              <a:rPr kumimoji="1" lang="en-US" altLang="ja-JP"/>
            </a:br>
            <a:r>
              <a:rPr kumimoji="1" lang="en-US" altLang="ja-JP"/>
              <a:t>Title Here</a:t>
            </a:r>
            <a:endParaRPr kumimoji="1" lang="ja-JP" altLang="en-US"/>
          </a:p>
        </p:txBody>
      </p:sp>
      <p:sp>
        <p:nvSpPr>
          <p:cNvPr id="6" name="Text Placeholder 5">
            <a:extLst>
              <a:ext uri="{FF2B5EF4-FFF2-40B4-BE49-F238E27FC236}">
                <a16:creationId xmlns:a16="http://schemas.microsoft.com/office/drawing/2014/main" id="{CEC2CAE0-97F3-234E-8049-6958069C4CF8}"/>
              </a:ext>
            </a:extLst>
          </p:cNvPr>
          <p:cNvSpPr>
            <a:spLocks noGrp="1"/>
          </p:cNvSpPr>
          <p:nvPr>
            <p:ph type="body" sz="quarter" idx="12" hasCustomPrompt="1"/>
          </p:nvPr>
        </p:nvSpPr>
        <p:spPr>
          <a:xfrm>
            <a:off x="850053" y="5749841"/>
            <a:ext cx="7630160" cy="387735"/>
          </a:xfrm>
          <a:prstGeom prst="rect">
            <a:avLst/>
          </a:prstGeom>
        </p:spPr>
        <p:txBody>
          <a:bodyPr wrap="square" anchor="b" anchorCtr="0">
            <a:spAutoFit/>
          </a:bodyPr>
          <a:lstStyle>
            <a:lvl1pPr marL="0" indent="0" algn="l">
              <a:spcBef>
                <a:spcPts val="0"/>
              </a:spcBef>
              <a:buFontTx/>
              <a:buNone/>
              <a:defRPr b="0">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Presenter Name, Title</a:t>
            </a:r>
            <a:endParaRPr kumimoji="1" lang="ja-JP" altLang="en-US"/>
          </a:p>
        </p:txBody>
      </p:sp>
    </p:spTree>
    <p:extLst>
      <p:ext uri="{BB962C8B-B14F-4D97-AF65-F5344CB8AC3E}">
        <p14:creationId xmlns:p14="http://schemas.microsoft.com/office/powerpoint/2010/main" val="165155313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5068" y="2724982"/>
            <a:ext cx="8161867" cy="590931"/>
          </a:xfrm>
        </p:spPr>
        <p:txBody>
          <a:bodyPr anchor="b">
            <a:spAutoFit/>
          </a:bodyPr>
          <a:lstStyle>
            <a:lvl1pPr algn="ctr">
              <a:defRPr/>
            </a:lvl1pPr>
          </a:lstStyle>
          <a:p>
            <a:r>
              <a:rPr kumimoji="1" lang="en-US" altLang="ja-JP"/>
              <a:t>Slide title (Arial Bold, 54 point)</a:t>
            </a:r>
            <a:endParaRPr kumimoji="1" lang="ja-JP" altLang="en-US"/>
          </a:p>
        </p:txBody>
      </p:sp>
      <p:sp>
        <p:nvSpPr>
          <p:cNvPr id="8" name="Text Placeholder 5"/>
          <p:cNvSpPr>
            <a:spLocks noGrp="1"/>
          </p:cNvSpPr>
          <p:nvPr>
            <p:ph type="body" sz="quarter" idx="12" hasCustomPrompt="1"/>
          </p:nvPr>
        </p:nvSpPr>
        <p:spPr>
          <a:xfrm>
            <a:off x="2015068" y="3428471"/>
            <a:ext cx="8161867" cy="387735"/>
          </a:xfrm>
          <a:prstGeom prst="rect">
            <a:avLst/>
          </a:prstGeom>
        </p:spPr>
        <p:txBody>
          <a:bodyPr wrap="square" anchor="t">
            <a:spAutoFit/>
          </a:bodyPr>
          <a:lstStyle>
            <a:lvl1pPr marL="0" indent="0" algn="ctr">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15665388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Agenda Slide - 4">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1665" y="754715"/>
            <a:ext cx="11175341" cy="590931"/>
          </a:xfrm>
        </p:spPr>
        <p:txBody>
          <a:bodyPr wrap="square" anchor="t" anchorCtr="0">
            <a:spAutoFit/>
          </a:bodyPr>
          <a:lstStyle>
            <a:lvl1pPr algn="ctr">
              <a:defRPr b="1">
                <a:solidFill>
                  <a:schemeClr val="tx1"/>
                </a:solidFill>
              </a:defRPr>
            </a:lvl1pPr>
          </a:lstStyle>
          <a:p>
            <a:r>
              <a:rPr kumimoji="1" lang="en-US" altLang="ja-JP"/>
              <a:t>Agenda Slide title (Arial Bold, 54 point)</a:t>
            </a:r>
            <a:endParaRPr kumimoji="1" lang="ja-JP" altLang="en-US"/>
          </a:p>
        </p:txBody>
      </p:sp>
      <p:sp>
        <p:nvSpPr>
          <p:cNvPr id="11" name="Text Placeholder 5"/>
          <p:cNvSpPr>
            <a:spLocks noGrp="1"/>
          </p:cNvSpPr>
          <p:nvPr>
            <p:ph type="body" sz="quarter" idx="12" hasCustomPrompt="1"/>
          </p:nvPr>
        </p:nvSpPr>
        <p:spPr>
          <a:xfrm>
            <a:off x="920785" y="2798828"/>
            <a:ext cx="4833245" cy="420564"/>
          </a:xfrm>
          <a:prstGeom prst="rect">
            <a:avLst/>
          </a:prstGeom>
        </p:spPr>
        <p:txBody>
          <a:bodyPr wrap="square" anchor="t">
            <a:spAutoFit/>
          </a:bodyPr>
          <a:lstStyle>
            <a:lvl1pPr marL="0" indent="0" algn="just">
              <a:lnSpc>
                <a:spcPct val="100000"/>
              </a:lnSpc>
              <a:spcBef>
                <a:spcPts val="0"/>
              </a:spcBef>
              <a:buFontTx/>
              <a:buNone/>
              <a:defRPr b="0" i="0">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12" name="Text Placeholder 5"/>
          <p:cNvSpPr>
            <a:spLocks noGrp="1"/>
          </p:cNvSpPr>
          <p:nvPr>
            <p:ph type="body" sz="quarter" idx="14" hasCustomPrompt="1"/>
          </p:nvPr>
        </p:nvSpPr>
        <p:spPr>
          <a:xfrm>
            <a:off x="920784" y="2442196"/>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10 AM – Noon </a:t>
            </a:r>
            <a:endParaRPr kumimoji="1" lang="ja-JP" altLang="en-US"/>
          </a:p>
        </p:txBody>
      </p:sp>
      <p:sp>
        <p:nvSpPr>
          <p:cNvPr id="17" name="Text Placeholder 5"/>
          <p:cNvSpPr>
            <a:spLocks noGrp="1"/>
          </p:cNvSpPr>
          <p:nvPr>
            <p:ph type="body" sz="quarter" idx="17" hasCustomPrompt="1"/>
          </p:nvPr>
        </p:nvSpPr>
        <p:spPr>
          <a:xfrm>
            <a:off x="920785" y="4708832"/>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18" name="Text Placeholder 5"/>
          <p:cNvSpPr>
            <a:spLocks noGrp="1"/>
          </p:cNvSpPr>
          <p:nvPr>
            <p:ph type="body" sz="quarter" idx="18" hasCustomPrompt="1"/>
          </p:nvPr>
        </p:nvSpPr>
        <p:spPr>
          <a:xfrm>
            <a:off x="920784" y="4352199"/>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41" name="Text Placeholder 5"/>
          <p:cNvSpPr>
            <a:spLocks noGrp="1"/>
          </p:cNvSpPr>
          <p:nvPr>
            <p:ph type="body" sz="quarter" idx="23" hasCustomPrompt="1"/>
          </p:nvPr>
        </p:nvSpPr>
        <p:spPr>
          <a:xfrm>
            <a:off x="6866701" y="2798828"/>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42" name="Text Placeholder 5"/>
          <p:cNvSpPr>
            <a:spLocks noGrp="1"/>
          </p:cNvSpPr>
          <p:nvPr>
            <p:ph type="body" sz="quarter" idx="24" hasCustomPrompt="1"/>
          </p:nvPr>
        </p:nvSpPr>
        <p:spPr>
          <a:xfrm>
            <a:off x="6866701" y="2442196"/>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47" name="Text Placeholder 5"/>
          <p:cNvSpPr>
            <a:spLocks noGrp="1"/>
          </p:cNvSpPr>
          <p:nvPr>
            <p:ph type="body" sz="quarter" idx="26" hasCustomPrompt="1"/>
          </p:nvPr>
        </p:nvSpPr>
        <p:spPr>
          <a:xfrm>
            <a:off x="6866701" y="4708832"/>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48" name="Text Placeholder 5"/>
          <p:cNvSpPr>
            <a:spLocks noGrp="1"/>
          </p:cNvSpPr>
          <p:nvPr>
            <p:ph type="body" sz="quarter" idx="27" hasCustomPrompt="1"/>
          </p:nvPr>
        </p:nvSpPr>
        <p:spPr>
          <a:xfrm>
            <a:off x="6866701" y="4352199"/>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Tree>
    <p:extLst>
      <p:ext uri="{BB962C8B-B14F-4D97-AF65-F5344CB8AC3E}">
        <p14:creationId xmlns:p14="http://schemas.microsoft.com/office/powerpoint/2010/main" val="244040942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Agenda Slide - 6">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1665" y="739371"/>
            <a:ext cx="11175341" cy="590931"/>
          </a:xfrm>
        </p:spPr>
        <p:txBody>
          <a:bodyPr wrap="square" anchor="ctr">
            <a:spAutoFit/>
          </a:bodyPr>
          <a:lstStyle>
            <a:lvl1pPr algn="ctr">
              <a:defRPr b="1">
                <a:solidFill>
                  <a:schemeClr val="tx1"/>
                </a:solidFill>
              </a:defRPr>
            </a:lvl1pPr>
          </a:lstStyle>
          <a:p>
            <a:r>
              <a:rPr kumimoji="1" lang="en-US" altLang="ja-JP"/>
              <a:t>Agenda Slide title (Arial Bold, 54 point)</a:t>
            </a:r>
            <a:endParaRPr kumimoji="1" lang="ja-JP" altLang="en-US"/>
          </a:p>
        </p:txBody>
      </p:sp>
      <p:sp>
        <p:nvSpPr>
          <p:cNvPr id="11" name="Text Placeholder 5"/>
          <p:cNvSpPr>
            <a:spLocks noGrp="1"/>
          </p:cNvSpPr>
          <p:nvPr>
            <p:ph type="body" sz="quarter" idx="12" hasCustomPrompt="1"/>
          </p:nvPr>
        </p:nvSpPr>
        <p:spPr>
          <a:xfrm>
            <a:off x="920785" y="2434336"/>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12" name="Text Placeholder 5"/>
          <p:cNvSpPr>
            <a:spLocks noGrp="1"/>
          </p:cNvSpPr>
          <p:nvPr>
            <p:ph type="body" sz="quarter" idx="14" hasCustomPrompt="1"/>
          </p:nvPr>
        </p:nvSpPr>
        <p:spPr>
          <a:xfrm>
            <a:off x="920784" y="2077704"/>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10 AM – Noon </a:t>
            </a:r>
            <a:endParaRPr kumimoji="1" lang="ja-JP" altLang="en-US"/>
          </a:p>
        </p:txBody>
      </p:sp>
      <p:sp>
        <p:nvSpPr>
          <p:cNvPr id="17" name="Text Placeholder 5"/>
          <p:cNvSpPr>
            <a:spLocks noGrp="1"/>
          </p:cNvSpPr>
          <p:nvPr>
            <p:ph type="body" sz="quarter" idx="17" hasCustomPrompt="1"/>
          </p:nvPr>
        </p:nvSpPr>
        <p:spPr>
          <a:xfrm>
            <a:off x="920785" y="3927968"/>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18" name="Text Placeholder 5"/>
          <p:cNvSpPr>
            <a:spLocks noGrp="1"/>
          </p:cNvSpPr>
          <p:nvPr>
            <p:ph type="body" sz="quarter" idx="18" hasCustomPrompt="1"/>
          </p:nvPr>
        </p:nvSpPr>
        <p:spPr>
          <a:xfrm>
            <a:off x="920784" y="3571335"/>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23" name="Text Placeholder 5"/>
          <p:cNvSpPr>
            <a:spLocks noGrp="1"/>
          </p:cNvSpPr>
          <p:nvPr>
            <p:ph type="body" sz="quarter" idx="20" hasCustomPrompt="1"/>
          </p:nvPr>
        </p:nvSpPr>
        <p:spPr>
          <a:xfrm>
            <a:off x="920785" y="5421599"/>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24" name="Text Placeholder 5"/>
          <p:cNvSpPr>
            <a:spLocks noGrp="1"/>
          </p:cNvSpPr>
          <p:nvPr>
            <p:ph type="body" sz="quarter" idx="21" hasCustomPrompt="1"/>
          </p:nvPr>
        </p:nvSpPr>
        <p:spPr>
          <a:xfrm>
            <a:off x="920784" y="5064967"/>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41" name="Text Placeholder 5"/>
          <p:cNvSpPr>
            <a:spLocks noGrp="1"/>
          </p:cNvSpPr>
          <p:nvPr>
            <p:ph type="body" sz="quarter" idx="23" hasCustomPrompt="1"/>
          </p:nvPr>
        </p:nvSpPr>
        <p:spPr>
          <a:xfrm>
            <a:off x="6866701" y="2434336"/>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42" name="Text Placeholder 5"/>
          <p:cNvSpPr>
            <a:spLocks noGrp="1"/>
          </p:cNvSpPr>
          <p:nvPr>
            <p:ph type="body" sz="quarter" idx="24" hasCustomPrompt="1"/>
          </p:nvPr>
        </p:nvSpPr>
        <p:spPr>
          <a:xfrm>
            <a:off x="6866701" y="2077704"/>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47" name="Text Placeholder 5"/>
          <p:cNvSpPr>
            <a:spLocks noGrp="1"/>
          </p:cNvSpPr>
          <p:nvPr>
            <p:ph type="body" sz="quarter" idx="26" hasCustomPrompt="1"/>
          </p:nvPr>
        </p:nvSpPr>
        <p:spPr>
          <a:xfrm>
            <a:off x="6866701" y="3927968"/>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48" name="Text Placeholder 5"/>
          <p:cNvSpPr>
            <a:spLocks noGrp="1"/>
          </p:cNvSpPr>
          <p:nvPr>
            <p:ph type="body" sz="quarter" idx="27" hasCustomPrompt="1"/>
          </p:nvPr>
        </p:nvSpPr>
        <p:spPr>
          <a:xfrm>
            <a:off x="6866701" y="3571335"/>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53" name="Text Placeholder 5"/>
          <p:cNvSpPr>
            <a:spLocks noGrp="1"/>
          </p:cNvSpPr>
          <p:nvPr>
            <p:ph type="body" sz="quarter" idx="29" hasCustomPrompt="1"/>
          </p:nvPr>
        </p:nvSpPr>
        <p:spPr>
          <a:xfrm>
            <a:off x="6866701" y="5421599"/>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54" name="Text Placeholder 5"/>
          <p:cNvSpPr>
            <a:spLocks noGrp="1"/>
          </p:cNvSpPr>
          <p:nvPr>
            <p:ph type="body" sz="quarter" idx="30" hasCustomPrompt="1"/>
          </p:nvPr>
        </p:nvSpPr>
        <p:spPr>
          <a:xfrm>
            <a:off x="6866701" y="5064967"/>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Tree>
    <p:extLst>
      <p:ext uri="{BB962C8B-B14F-4D97-AF65-F5344CB8AC3E}">
        <p14:creationId xmlns:p14="http://schemas.microsoft.com/office/powerpoint/2010/main" val="236351764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Agenda Slide - 8">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508331" y="378959"/>
            <a:ext cx="11175341" cy="590931"/>
          </a:xfrm>
        </p:spPr>
        <p:txBody>
          <a:bodyPr wrap="square" anchor="ctr">
            <a:spAutoFit/>
          </a:bodyPr>
          <a:lstStyle>
            <a:lvl1pPr algn="ctr">
              <a:defRPr b="1">
                <a:solidFill>
                  <a:schemeClr val="tx1"/>
                </a:solidFill>
              </a:defRPr>
            </a:lvl1pPr>
          </a:lstStyle>
          <a:p>
            <a:r>
              <a:rPr kumimoji="1" lang="en-US" altLang="ja-JP"/>
              <a:t>Agenda Slide title (Arial Bold, 54 point)</a:t>
            </a:r>
            <a:endParaRPr kumimoji="1" lang="ja-JP" altLang="en-US"/>
          </a:p>
        </p:txBody>
      </p:sp>
      <p:sp>
        <p:nvSpPr>
          <p:cNvPr id="11" name="Text Placeholder 5"/>
          <p:cNvSpPr>
            <a:spLocks noGrp="1"/>
          </p:cNvSpPr>
          <p:nvPr>
            <p:ph type="body" sz="quarter" idx="12" hasCustomPrompt="1"/>
          </p:nvPr>
        </p:nvSpPr>
        <p:spPr>
          <a:xfrm>
            <a:off x="920785" y="1668673"/>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12" name="Text Placeholder 5"/>
          <p:cNvSpPr>
            <a:spLocks noGrp="1"/>
          </p:cNvSpPr>
          <p:nvPr>
            <p:ph type="body" sz="quarter" idx="14" hasCustomPrompt="1"/>
          </p:nvPr>
        </p:nvSpPr>
        <p:spPr>
          <a:xfrm>
            <a:off x="920784" y="1312041"/>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10 AM – Noon </a:t>
            </a:r>
            <a:endParaRPr kumimoji="1" lang="ja-JP" altLang="en-US"/>
          </a:p>
        </p:txBody>
      </p:sp>
      <p:sp>
        <p:nvSpPr>
          <p:cNvPr id="17" name="Text Placeholder 5"/>
          <p:cNvSpPr>
            <a:spLocks noGrp="1"/>
          </p:cNvSpPr>
          <p:nvPr>
            <p:ph type="body" sz="quarter" idx="17" hasCustomPrompt="1"/>
          </p:nvPr>
        </p:nvSpPr>
        <p:spPr>
          <a:xfrm>
            <a:off x="920785" y="3162305"/>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18" name="Text Placeholder 5"/>
          <p:cNvSpPr>
            <a:spLocks noGrp="1"/>
          </p:cNvSpPr>
          <p:nvPr>
            <p:ph type="body" sz="quarter" idx="18" hasCustomPrompt="1"/>
          </p:nvPr>
        </p:nvSpPr>
        <p:spPr>
          <a:xfrm>
            <a:off x="920784" y="2805673"/>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23" name="Text Placeholder 5"/>
          <p:cNvSpPr>
            <a:spLocks noGrp="1"/>
          </p:cNvSpPr>
          <p:nvPr>
            <p:ph type="body" sz="quarter" idx="20" hasCustomPrompt="1"/>
          </p:nvPr>
        </p:nvSpPr>
        <p:spPr>
          <a:xfrm>
            <a:off x="920785" y="4655936"/>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24" name="Text Placeholder 5"/>
          <p:cNvSpPr>
            <a:spLocks noGrp="1"/>
          </p:cNvSpPr>
          <p:nvPr>
            <p:ph type="body" sz="quarter" idx="21" hasCustomPrompt="1"/>
          </p:nvPr>
        </p:nvSpPr>
        <p:spPr>
          <a:xfrm>
            <a:off x="920784" y="4299304"/>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41" name="Text Placeholder 5"/>
          <p:cNvSpPr>
            <a:spLocks noGrp="1"/>
          </p:cNvSpPr>
          <p:nvPr>
            <p:ph type="body" sz="quarter" idx="23" hasCustomPrompt="1"/>
          </p:nvPr>
        </p:nvSpPr>
        <p:spPr>
          <a:xfrm>
            <a:off x="6866701" y="1668673"/>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42" name="Text Placeholder 5"/>
          <p:cNvSpPr>
            <a:spLocks noGrp="1"/>
          </p:cNvSpPr>
          <p:nvPr>
            <p:ph type="body" sz="quarter" idx="24" hasCustomPrompt="1"/>
          </p:nvPr>
        </p:nvSpPr>
        <p:spPr>
          <a:xfrm>
            <a:off x="6866701" y="1312041"/>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47" name="Text Placeholder 5"/>
          <p:cNvSpPr>
            <a:spLocks noGrp="1"/>
          </p:cNvSpPr>
          <p:nvPr>
            <p:ph type="body" sz="quarter" idx="26" hasCustomPrompt="1"/>
          </p:nvPr>
        </p:nvSpPr>
        <p:spPr>
          <a:xfrm>
            <a:off x="6866701" y="3162305"/>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48" name="Text Placeholder 5"/>
          <p:cNvSpPr>
            <a:spLocks noGrp="1"/>
          </p:cNvSpPr>
          <p:nvPr>
            <p:ph type="body" sz="quarter" idx="27" hasCustomPrompt="1"/>
          </p:nvPr>
        </p:nvSpPr>
        <p:spPr>
          <a:xfrm>
            <a:off x="6866701" y="2805673"/>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53" name="Text Placeholder 5"/>
          <p:cNvSpPr>
            <a:spLocks noGrp="1"/>
          </p:cNvSpPr>
          <p:nvPr>
            <p:ph type="body" sz="quarter" idx="29" hasCustomPrompt="1"/>
          </p:nvPr>
        </p:nvSpPr>
        <p:spPr>
          <a:xfrm>
            <a:off x="6866701" y="4655936"/>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54" name="Text Placeholder 5"/>
          <p:cNvSpPr>
            <a:spLocks noGrp="1"/>
          </p:cNvSpPr>
          <p:nvPr>
            <p:ph type="body" sz="quarter" idx="30" hasCustomPrompt="1"/>
          </p:nvPr>
        </p:nvSpPr>
        <p:spPr>
          <a:xfrm>
            <a:off x="6866701" y="4299304"/>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15" name="Text Placeholder 5">
            <a:extLst>
              <a:ext uri="{FF2B5EF4-FFF2-40B4-BE49-F238E27FC236}">
                <a16:creationId xmlns:a16="http://schemas.microsoft.com/office/drawing/2014/main" id="{54F18F63-A5D3-8243-B202-35C436DC69D7}"/>
              </a:ext>
            </a:extLst>
          </p:cNvPr>
          <p:cNvSpPr>
            <a:spLocks noGrp="1"/>
          </p:cNvSpPr>
          <p:nvPr>
            <p:ph type="body" sz="quarter" idx="31" hasCustomPrompt="1"/>
          </p:nvPr>
        </p:nvSpPr>
        <p:spPr>
          <a:xfrm>
            <a:off x="920785" y="6048217"/>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16" name="Text Placeholder 5">
            <a:extLst>
              <a:ext uri="{FF2B5EF4-FFF2-40B4-BE49-F238E27FC236}">
                <a16:creationId xmlns:a16="http://schemas.microsoft.com/office/drawing/2014/main" id="{CBF09C87-01DC-8143-8102-8746381D00C7}"/>
              </a:ext>
            </a:extLst>
          </p:cNvPr>
          <p:cNvSpPr>
            <a:spLocks noGrp="1"/>
          </p:cNvSpPr>
          <p:nvPr>
            <p:ph type="body" sz="quarter" idx="32" hasCustomPrompt="1"/>
          </p:nvPr>
        </p:nvSpPr>
        <p:spPr>
          <a:xfrm>
            <a:off x="920784" y="5691585"/>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19" name="Text Placeholder 5">
            <a:extLst>
              <a:ext uri="{FF2B5EF4-FFF2-40B4-BE49-F238E27FC236}">
                <a16:creationId xmlns:a16="http://schemas.microsoft.com/office/drawing/2014/main" id="{3917B3DA-C253-2847-AA0C-687FB076549F}"/>
              </a:ext>
            </a:extLst>
          </p:cNvPr>
          <p:cNvSpPr>
            <a:spLocks noGrp="1"/>
          </p:cNvSpPr>
          <p:nvPr>
            <p:ph type="body" sz="quarter" idx="33" hasCustomPrompt="1"/>
          </p:nvPr>
        </p:nvSpPr>
        <p:spPr>
          <a:xfrm>
            <a:off x="6866700" y="6048217"/>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20" name="Text Placeholder 5">
            <a:extLst>
              <a:ext uri="{FF2B5EF4-FFF2-40B4-BE49-F238E27FC236}">
                <a16:creationId xmlns:a16="http://schemas.microsoft.com/office/drawing/2014/main" id="{67EB4D97-FF51-534C-BC49-18585B95547B}"/>
              </a:ext>
            </a:extLst>
          </p:cNvPr>
          <p:cNvSpPr>
            <a:spLocks noGrp="1"/>
          </p:cNvSpPr>
          <p:nvPr>
            <p:ph type="body" sz="quarter" idx="34" hasCustomPrompt="1"/>
          </p:nvPr>
        </p:nvSpPr>
        <p:spPr>
          <a:xfrm>
            <a:off x="6866701" y="5691585"/>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Tree>
    <p:extLst>
      <p:ext uri="{BB962C8B-B14F-4D97-AF65-F5344CB8AC3E}">
        <p14:creationId xmlns:p14="http://schemas.microsoft.com/office/powerpoint/2010/main" val="152603925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1_Title and tex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95867" y="783588"/>
            <a:ext cx="10441628" cy="590931"/>
          </a:xfrm>
        </p:spPr>
        <p:txBody>
          <a:bodyPr anchor="b">
            <a:spAutoFit/>
          </a:bodyPr>
          <a:lstStyle>
            <a:lvl1pPr algn="l">
              <a:defRPr/>
            </a:lvl1pPr>
          </a:lstStyle>
          <a:p>
            <a:r>
              <a:rPr kumimoji="1" lang="en-US" altLang="ja-JP"/>
              <a:t>Slide title (Arial Bold, 54 point)</a:t>
            </a:r>
            <a:endParaRPr kumimoji="1" lang="ja-JP" altLang="en-US"/>
          </a:p>
        </p:txBody>
      </p:sp>
      <p:sp>
        <p:nvSpPr>
          <p:cNvPr id="6" name="Text Placeholder 5">
            <a:extLst>
              <a:ext uri="{FF2B5EF4-FFF2-40B4-BE49-F238E27FC236}">
                <a16:creationId xmlns:a16="http://schemas.microsoft.com/office/drawing/2014/main" id="{122EC08F-F7BA-0C43-ADF9-034FB2637F98}"/>
              </a:ext>
            </a:extLst>
          </p:cNvPr>
          <p:cNvSpPr>
            <a:spLocks noGrp="1"/>
          </p:cNvSpPr>
          <p:nvPr>
            <p:ph type="body" sz="quarter" idx="10" hasCustomPrompt="1"/>
          </p:nvPr>
        </p:nvSpPr>
        <p:spPr>
          <a:xfrm>
            <a:off x="795867" y="1708414"/>
            <a:ext cx="10441517" cy="944874"/>
          </a:xfrm>
          <a:prstGeom prst="rect">
            <a:avLst/>
          </a:prstGeom>
        </p:spPr>
        <p:txBody>
          <a:bodyPr>
            <a:spAutoFit/>
          </a:bodyPr>
          <a:lstStyle>
            <a:lvl1pPr>
              <a:defRPr sz="2133"/>
            </a:lvl1pPr>
            <a:lvl2pPr>
              <a:buClr>
                <a:schemeClr val="tx2"/>
              </a:buClr>
              <a:defRPr sz="1867"/>
            </a:lvl2pPr>
            <a:lvl3pPr marL="1142808" indent="-228562">
              <a:buClr>
                <a:schemeClr val="tx2"/>
              </a:buClr>
              <a:buSzPct val="100000"/>
              <a:buFont typeface="Apple Symbols" panose="02000000000000000000" pitchFamily="2" charset="-79"/>
              <a:buChar char="⎼"/>
              <a:defRPr sz="1600"/>
            </a:lvl3pPr>
          </a:lstStyle>
          <a:p>
            <a:pPr lvl="0"/>
            <a:r>
              <a:rPr kumimoji="1" lang="en-US" altLang="ja-JP"/>
              <a:t>Body text (Arial, 32 point)</a:t>
            </a:r>
            <a:endParaRPr kumimoji="1" lang="ja-JP" altLang="en-US"/>
          </a:p>
          <a:p>
            <a:pPr lvl="1"/>
            <a:r>
              <a:rPr lang="en-US"/>
              <a:t>Second level</a:t>
            </a:r>
          </a:p>
          <a:p>
            <a:pPr lvl="2"/>
            <a:r>
              <a:rPr lang="en-US"/>
              <a:t>Third level</a:t>
            </a:r>
          </a:p>
        </p:txBody>
      </p:sp>
      <p:sp>
        <p:nvSpPr>
          <p:cNvPr id="9" name="Text Placeholder 5">
            <a:extLst>
              <a:ext uri="{FF2B5EF4-FFF2-40B4-BE49-F238E27FC236}">
                <a16:creationId xmlns:a16="http://schemas.microsoft.com/office/drawing/2014/main" id="{AEF6FF3C-4D57-B549-9F10-AC312CFAC6A4}"/>
              </a:ext>
            </a:extLst>
          </p:cNvPr>
          <p:cNvSpPr>
            <a:spLocks noGrp="1"/>
          </p:cNvSpPr>
          <p:nvPr>
            <p:ph type="body" sz="quarter" idx="13" hasCustomPrompt="1"/>
          </p:nvPr>
        </p:nvSpPr>
        <p:spPr>
          <a:xfrm>
            <a:off x="795867" y="5479899"/>
            <a:ext cx="10441517" cy="664734"/>
          </a:xfrm>
          <a:prstGeom prst="rect">
            <a:avLst/>
          </a:prstGeom>
          <a:solidFill>
            <a:schemeClr val="tx2"/>
          </a:solidFill>
          <a:ln>
            <a:noFill/>
          </a:ln>
        </p:spPr>
        <p:txBody>
          <a:bodyPr wrap="square" tIns="182880" bIns="182880" anchor="ctr" anchorCtr="0">
            <a:spAutoFit/>
          </a:bodyPr>
          <a:lstStyle>
            <a:lvl1pPr marL="0" indent="0" algn="ct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Tree>
    <p:extLst>
      <p:ext uri="{BB962C8B-B14F-4D97-AF65-F5344CB8AC3E}">
        <p14:creationId xmlns:p14="http://schemas.microsoft.com/office/powerpoint/2010/main" val="173290794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Title and tex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95401" y="2884237"/>
            <a:ext cx="3903133" cy="1089529"/>
          </a:xfrm>
        </p:spPr>
        <p:txBody>
          <a:bodyPr anchor="ctr">
            <a:spAutoFit/>
          </a:bodyPr>
          <a:lstStyle>
            <a:lvl1pPr algn="r">
              <a:defRPr/>
            </a:lvl1pPr>
          </a:lstStyle>
          <a:p>
            <a:r>
              <a:rPr kumimoji="1" lang="en-US" altLang="ja-JP"/>
              <a:t>Slide title (Arial Bold, 54 point)</a:t>
            </a:r>
            <a:endParaRPr kumimoji="1" lang="ja-JP" altLang="en-US"/>
          </a:p>
        </p:txBody>
      </p:sp>
      <p:sp>
        <p:nvSpPr>
          <p:cNvPr id="8" name="Text Placeholder 5"/>
          <p:cNvSpPr>
            <a:spLocks noGrp="1"/>
          </p:cNvSpPr>
          <p:nvPr>
            <p:ph type="body" sz="quarter" idx="12" hasCustomPrompt="1"/>
          </p:nvPr>
        </p:nvSpPr>
        <p:spPr>
          <a:xfrm>
            <a:off x="5520268" y="3231982"/>
            <a:ext cx="4656666" cy="387735"/>
          </a:xfrm>
          <a:prstGeom prst="rect">
            <a:avLst/>
          </a:prstGeom>
        </p:spPr>
        <p:txBody>
          <a:bodyPr anchor="ctr">
            <a:spAutoFit/>
          </a:bodyPr>
          <a:lstStyle>
            <a:lvl1pPr marL="190494" indent="-190494" algn="l">
              <a:spcBef>
                <a:spcPts val="1200"/>
              </a:spcBef>
              <a:buFont typeface="Arial Unicode MS" panose="020B0604020202020204" pitchFamily="34" charset="-128"/>
              <a:buChar char="∙"/>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47404964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Title and text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5068" y="2634938"/>
            <a:ext cx="3183467" cy="1588127"/>
          </a:xfrm>
        </p:spPr>
        <p:txBody>
          <a:bodyPr anchor="ctr">
            <a:spAutoFit/>
          </a:bodyPr>
          <a:lstStyle>
            <a:lvl1pPr algn="r">
              <a:defRPr>
                <a:solidFill>
                  <a:schemeClr val="bg1"/>
                </a:solidFill>
              </a:defRPr>
            </a:lvl1pPr>
          </a:lstStyle>
          <a:p>
            <a:r>
              <a:rPr kumimoji="1" lang="en-US" altLang="ja-JP"/>
              <a:t>Slide title (Arial Bold, 54 point)</a:t>
            </a:r>
            <a:endParaRPr kumimoji="1" lang="ja-JP" altLang="en-US"/>
          </a:p>
        </p:txBody>
      </p:sp>
      <p:sp>
        <p:nvSpPr>
          <p:cNvPr id="8" name="Text Placeholder 5"/>
          <p:cNvSpPr>
            <a:spLocks noGrp="1"/>
          </p:cNvSpPr>
          <p:nvPr>
            <p:ph type="body" sz="quarter" idx="12" hasCustomPrompt="1"/>
          </p:nvPr>
        </p:nvSpPr>
        <p:spPr>
          <a:xfrm>
            <a:off x="5520268" y="3231982"/>
            <a:ext cx="4656666" cy="387735"/>
          </a:xfrm>
          <a:prstGeom prst="rect">
            <a:avLst/>
          </a:prstGeom>
        </p:spPr>
        <p:txBody>
          <a:bodyPr anchor="ctr">
            <a:spAutoFit/>
          </a:bodyPr>
          <a:lstStyle>
            <a:lvl1pPr marL="190494" indent="-190494" algn="l">
              <a:spcBef>
                <a:spcPts val="1200"/>
              </a:spcBef>
              <a:buFont typeface="Arial Unicode MS" panose="020B0604020202020204" pitchFamily="34" charset="-128"/>
              <a:buChar char="∙"/>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08700690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Divider Slide Blue">
    <p:bg>
      <p:bgPr>
        <a:solidFill>
          <a:schemeClr val="tx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015068" y="2724982"/>
            <a:ext cx="8161867" cy="590931"/>
          </a:xfrm>
        </p:spPr>
        <p:txBody>
          <a:bodyPr anchor="b">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6" name="Text Placeholder 5"/>
          <p:cNvSpPr>
            <a:spLocks noGrp="1"/>
          </p:cNvSpPr>
          <p:nvPr>
            <p:ph type="body" sz="quarter" idx="12" hasCustomPrompt="1"/>
          </p:nvPr>
        </p:nvSpPr>
        <p:spPr>
          <a:xfrm>
            <a:off x="2015068" y="3428472"/>
            <a:ext cx="8161867" cy="387735"/>
          </a:xfrm>
          <a:prstGeom prst="rect">
            <a:avLst/>
          </a:prstGeom>
        </p:spPr>
        <p:txBody>
          <a:bodyPr anchor="t">
            <a:spAutoFit/>
          </a:bodyPr>
          <a:lstStyle>
            <a:lvl1pPr marL="0" indent="0" algn="ct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7" name="Text Placeholder 5"/>
          <p:cNvSpPr>
            <a:spLocks noGrp="1"/>
          </p:cNvSpPr>
          <p:nvPr>
            <p:ph type="body" sz="quarter" idx="13" hasCustomPrompt="1"/>
          </p:nvPr>
        </p:nvSpPr>
        <p:spPr>
          <a:xfrm>
            <a:off x="2015068" y="5589932"/>
            <a:ext cx="8161867" cy="350930"/>
          </a:xfrm>
          <a:prstGeom prst="rect">
            <a:avLst/>
          </a:prstGeom>
        </p:spPr>
        <p:txBody>
          <a:bodyPr anchor="ctr" anchorCtr="0">
            <a:spAutoFit/>
          </a:bodyPr>
          <a:lstStyle>
            <a:lvl1pPr marL="0" indent="0" algn="ctr">
              <a:spcBef>
                <a:spcPts val="0"/>
              </a:spcBef>
              <a:buFontTx/>
              <a:buNone/>
              <a:defRPr sz="1867" baseline="0">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Secondary Body text (Arial, 28 point)</a:t>
            </a:r>
            <a:endParaRPr kumimoji="1" lang="ja-JP" altLang="en-US"/>
          </a:p>
        </p:txBody>
      </p:sp>
    </p:spTree>
    <p:extLst>
      <p:ext uri="{BB962C8B-B14F-4D97-AF65-F5344CB8AC3E}">
        <p14:creationId xmlns:p14="http://schemas.microsoft.com/office/powerpoint/2010/main" val="43508921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Divider Slide Light Blu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015068" y="2724982"/>
            <a:ext cx="8161867" cy="590931"/>
          </a:xfrm>
        </p:spPr>
        <p:txBody>
          <a:bodyPr anchor="b">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6" name="Text Placeholder 5"/>
          <p:cNvSpPr>
            <a:spLocks noGrp="1"/>
          </p:cNvSpPr>
          <p:nvPr>
            <p:ph type="body" sz="quarter" idx="12" hasCustomPrompt="1"/>
          </p:nvPr>
        </p:nvSpPr>
        <p:spPr>
          <a:xfrm>
            <a:off x="2015068" y="3428472"/>
            <a:ext cx="8161867" cy="387735"/>
          </a:xfrm>
          <a:prstGeom prst="rect">
            <a:avLst/>
          </a:prstGeom>
        </p:spPr>
        <p:txBody>
          <a:bodyPr anchor="t">
            <a:spAutoFit/>
          </a:bodyPr>
          <a:lstStyle>
            <a:lvl1pPr marL="0" indent="0" algn="ct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7" name="Text Placeholder 5"/>
          <p:cNvSpPr>
            <a:spLocks noGrp="1"/>
          </p:cNvSpPr>
          <p:nvPr>
            <p:ph type="body" sz="quarter" idx="13" hasCustomPrompt="1"/>
          </p:nvPr>
        </p:nvSpPr>
        <p:spPr>
          <a:xfrm>
            <a:off x="2015068" y="5553062"/>
            <a:ext cx="8161867" cy="387735"/>
          </a:xfrm>
          <a:prstGeom prst="rect">
            <a:avLst/>
          </a:prstGeom>
        </p:spPr>
        <p:txBody>
          <a:bodyPr anchor="ctr" anchorCtr="0">
            <a:spAutoFit/>
          </a:bodyPr>
          <a:lstStyle>
            <a:lvl1pPr marL="0" indent="0" algn="ct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Tree>
    <p:extLst>
      <p:ext uri="{BB962C8B-B14F-4D97-AF65-F5344CB8AC3E}">
        <p14:creationId xmlns:p14="http://schemas.microsoft.com/office/powerpoint/2010/main" val="38672489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eft image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1" y="-529"/>
            <a:ext cx="3487615" cy="6858000"/>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Title 1"/>
          <p:cNvSpPr>
            <a:spLocks noGrp="1"/>
          </p:cNvSpPr>
          <p:nvPr>
            <p:ph type="title" hasCustomPrompt="1"/>
          </p:nvPr>
        </p:nvSpPr>
        <p:spPr>
          <a:xfrm>
            <a:off x="8231628" y="2634408"/>
            <a:ext cx="3024805" cy="1588127"/>
          </a:xfrm>
        </p:spPr>
        <p:txBody>
          <a:bodyPr anchor="ctr">
            <a:spAutoFit/>
          </a:bodyPr>
          <a:lstStyle>
            <a:lvl1pPr algn="r">
              <a:defRPr>
                <a:solidFill>
                  <a:schemeClr val="accent1"/>
                </a:solidFill>
              </a:defRPr>
            </a:lvl1pPr>
          </a:lstStyle>
          <a:p>
            <a:r>
              <a:rPr kumimoji="1" lang="en-US" altLang="ja-JP" dirty="0"/>
              <a:t>Slide title (Arial Bold, 54 point)</a:t>
            </a:r>
            <a:endParaRPr kumimoji="1" lang="ja-JP" altLang="en-US" dirty="0"/>
          </a:p>
        </p:txBody>
      </p:sp>
      <p:sp>
        <p:nvSpPr>
          <p:cNvPr id="2" name="Rectangle 1"/>
          <p:cNvSpPr/>
          <p:nvPr userDrawn="1"/>
        </p:nvSpPr>
        <p:spPr>
          <a:xfrm>
            <a:off x="3487615"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9" name="Text Placeholder 5"/>
          <p:cNvSpPr>
            <a:spLocks noGrp="1"/>
          </p:cNvSpPr>
          <p:nvPr>
            <p:ph type="body" sz="quarter" idx="12" hasCustomPrompt="1"/>
          </p:nvPr>
        </p:nvSpPr>
        <p:spPr>
          <a:xfrm>
            <a:off x="4085069" y="3477402"/>
            <a:ext cx="3145515"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6" name="Text Placeholder 5"/>
          <p:cNvSpPr>
            <a:spLocks noGrp="1"/>
          </p:cNvSpPr>
          <p:nvPr>
            <p:ph type="body" sz="quarter" idx="14" hasCustomPrompt="1"/>
          </p:nvPr>
        </p:nvSpPr>
        <p:spPr>
          <a:xfrm>
            <a:off x="4085069" y="2676096"/>
            <a:ext cx="3145515"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179026480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Divider Slide Purple">
    <p:bg>
      <p:bgPr>
        <a:solidFill>
          <a:schemeClr val="accent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015068" y="2724982"/>
            <a:ext cx="8161867" cy="590931"/>
          </a:xfrm>
        </p:spPr>
        <p:txBody>
          <a:bodyPr anchor="b">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6" name="Text Placeholder 5"/>
          <p:cNvSpPr>
            <a:spLocks noGrp="1"/>
          </p:cNvSpPr>
          <p:nvPr>
            <p:ph type="body" sz="quarter" idx="12" hasCustomPrompt="1"/>
          </p:nvPr>
        </p:nvSpPr>
        <p:spPr>
          <a:xfrm>
            <a:off x="2015068" y="3428472"/>
            <a:ext cx="8161867" cy="387735"/>
          </a:xfrm>
          <a:prstGeom prst="rect">
            <a:avLst/>
          </a:prstGeom>
        </p:spPr>
        <p:txBody>
          <a:bodyPr anchor="t">
            <a:spAutoFit/>
          </a:bodyPr>
          <a:lstStyle>
            <a:lvl1pPr marL="0" indent="0" algn="ct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7" name="Text Placeholder 5"/>
          <p:cNvSpPr>
            <a:spLocks noGrp="1"/>
          </p:cNvSpPr>
          <p:nvPr>
            <p:ph type="body" sz="quarter" idx="13" hasCustomPrompt="1"/>
          </p:nvPr>
        </p:nvSpPr>
        <p:spPr>
          <a:xfrm>
            <a:off x="2015068" y="5553062"/>
            <a:ext cx="8161867" cy="387735"/>
          </a:xfrm>
          <a:prstGeom prst="rect">
            <a:avLst/>
          </a:prstGeom>
        </p:spPr>
        <p:txBody>
          <a:bodyPr anchor="ctr" anchorCtr="0">
            <a:spAutoFit/>
          </a:bodyPr>
          <a:lstStyle>
            <a:lvl1pPr marL="0" indent="0" algn="ct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Tree>
    <p:extLst>
      <p:ext uri="{BB962C8B-B14F-4D97-AF65-F5344CB8AC3E}">
        <p14:creationId xmlns:p14="http://schemas.microsoft.com/office/powerpoint/2010/main" val="295851567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Wide image and text 1">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121920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 name="Title 1"/>
          <p:cNvSpPr>
            <a:spLocks noGrp="1"/>
          </p:cNvSpPr>
          <p:nvPr>
            <p:ph type="title" hasCustomPrompt="1"/>
          </p:nvPr>
        </p:nvSpPr>
        <p:spPr>
          <a:xfrm>
            <a:off x="1295400" y="2665125"/>
            <a:ext cx="9601200" cy="590931"/>
          </a:xfrm>
        </p:spPr>
        <p:txBody>
          <a:bodyPr anchor="b" anchorCtr="0">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6" name="Text Placeholder 5"/>
          <p:cNvSpPr>
            <a:spLocks noGrp="1"/>
          </p:cNvSpPr>
          <p:nvPr>
            <p:ph type="body" sz="quarter" idx="12" hasCustomPrompt="1"/>
          </p:nvPr>
        </p:nvSpPr>
        <p:spPr>
          <a:xfrm>
            <a:off x="2891368" y="4451348"/>
            <a:ext cx="6409267" cy="387735"/>
          </a:xfrm>
          <a:prstGeom prst="rect">
            <a:avLst/>
          </a:prstGeom>
        </p:spPr>
        <p:txBody>
          <a:bodyPr anchor="ctr">
            <a:spAutoFit/>
          </a:bodyPr>
          <a:lstStyle>
            <a:lvl1pPr marL="0" indent="0" algn="ctr">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17247185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Wide image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121920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ext Placeholder 5"/>
          <p:cNvSpPr>
            <a:spLocks noGrp="1"/>
          </p:cNvSpPr>
          <p:nvPr>
            <p:ph type="body" sz="quarter" idx="12" hasCustomPrompt="1"/>
          </p:nvPr>
        </p:nvSpPr>
        <p:spPr>
          <a:xfrm>
            <a:off x="2891368" y="4789019"/>
            <a:ext cx="6409267" cy="387735"/>
          </a:xfrm>
          <a:prstGeom prst="rect">
            <a:avLst/>
          </a:prstGeom>
        </p:spPr>
        <p:txBody>
          <a:bodyPr anchor="t">
            <a:spAutoFit/>
          </a:bodyPr>
          <a:lstStyle>
            <a:lvl1pPr marL="0" indent="0" algn="ctr">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7" name="Title 1"/>
          <p:cNvSpPr>
            <a:spLocks noGrp="1"/>
          </p:cNvSpPr>
          <p:nvPr>
            <p:ph type="title" hasCustomPrompt="1"/>
          </p:nvPr>
        </p:nvSpPr>
        <p:spPr>
          <a:xfrm>
            <a:off x="2015068" y="4101313"/>
            <a:ext cx="8161867" cy="590931"/>
          </a:xfrm>
        </p:spPr>
        <p:txBody>
          <a:bodyPr anchor="b">
            <a:spAutoFit/>
          </a:bodyPr>
          <a:lstStyle>
            <a:lvl1pPr algn="ctr">
              <a:defRPr b="1"/>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27784463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Wide image and text 3">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6794678-78FE-9345-AEA7-2B79CDDCBF97}"/>
              </a:ext>
            </a:extLst>
          </p:cNvPr>
          <p:cNvSpPr>
            <a:spLocks noGrp="1"/>
          </p:cNvSpPr>
          <p:nvPr>
            <p:ph sz="quarter" idx="14" hasCustomPrompt="1"/>
          </p:nvPr>
        </p:nvSpPr>
        <p:spPr>
          <a:xfrm>
            <a:off x="0" y="1"/>
            <a:ext cx="12192000" cy="4677497"/>
          </a:xfrm>
        </p:spPr>
        <p:txBody>
          <a:bodyPr/>
          <a:lstStyle>
            <a:lvl1pPr marL="0" indent="0">
              <a:buNone/>
              <a:defRPr/>
            </a:lvl1pPr>
          </a:lstStyle>
          <a:p>
            <a:pPr lvl="0"/>
            <a:r>
              <a:rPr lang="en-US"/>
              <a:t>Click to add picture, chart, etc.</a:t>
            </a:r>
          </a:p>
        </p:txBody>
      </p:sp>
      <p:sp>
        <p:nvSpPr>
          <p:cNvPr id="8" name="Title 1"/>
          <p:cNvSpPr>
            <a:spLocks noGrp="1"/>
          </p:cNvSpPr>
          <p:nvPr>
            <p:ph type="title" hasCustomPrompt="1"/>
          </p:nvPr>
        </p:nvSpPr>
        <p:spPr>
          <a:xfrm>
            <a:off x="935568" y="5115042"/>
            <a:ext cx="3816350" cy="1089529"/>
          </a:xfrm>
        </p:spPr>
        <p:txBody>
          <a:bodyPr anchor="ctr">
            <a:spAutoFit/>
          </a:bodyPr>
          <a:lstStyle>
            <a:lvl1pPr algn="r">
              <a:defRPr b="1"/>
            </a:lvl1pPr>
          </a:lstStyle>
          <a:p>
            <a:r>
              <a:rPr kumimoji="1" lang="en-US" altLang="ja-JP"/>
              <a:t>Slide title (Arial Bold, 54 point)</a:t>
            </a:r>
            <a:endParaRPr kumimoji="1" lang="ja-JP" altLang="en-US"/>
          </a:p>
        </p:txBody>
      </p:sp>
      <p:sp>
        <p:nvSpPr>
          <p:cNvPr id="10" name="Text Placeholder 5"/>
          <p:cNvSpPr>
            <a:spLocks noGrp="1"/>
          </p:cNvSpPr>
          <p:nvPr>
            <p:ph type="body" sz="quarter" idx="12" hasCustomPrompt="1"/>
          </p:nvPr>
        </p:nvSpPr>
        <p:spPr>
          <a:xfrm>
            <a:off x="5052647" y="5465938"/>
            <a:ext cx="5124287" cy="387735"/>
          </a:xfrm>
          <a:prstGeom prst="rect">
            <a:avLst/>
          </a:prstGeom>
        </p:spPr>
        <p:txBody>
          <a:bodyPr anchor="ctr">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20341629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Wide image and 3 text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121920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7" name="Text Placeholder 5"/>
          <p:cNvSpPr>
            <a:spLocks noGrp="1"/>
          </p:cNvSpPr>
          <p:nvPr>
            <p:ph type="body" sz="quarter" idx="12" hasCustomPrompt="1"/>
          </p:nvPr>
        </p:nvSpPr>
        <p:spPr>
          <a:xfrm>
            <a:off x="935568" y="4738821"/>
            <a:ext cx="2805161" cy="683136"/>
          </a:xfrm>
          <a:prstGeom prst="rect">
            <a:avLst/>
          </a:prstGeom>
        </p:spPr>
        <p:txBody>
          <a:bodyPr anchor="t">
            <a:spAutoFit/>
          </a:bodyPr>
          <a:lstStyle>
            <a:lvl1pPr marL="0" indent="0" algn="l">
              <a:spcBef>
                <a:spcPts val="0"/>
              </a:spcBef>
              <a:buFontTx/>
              <a:buNone/>
              <a:defRPr>
                <a:solidFill>
                  <a:schemeClr val="bg2">
                    <a:lumMod val="25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8" name="Text Placeholder 5"/>
          <p:cNvSpPr>
            <a:spLocks noGrp="1"/>
          </p:cNvSpPr>
          <p:nvPr>
            <p:ph type="body" sz="quarter" idx="14" hasCustomPrompt="1"/>
          </p:nvPr>
        </p:nvSpPr>
        <p:spPr>
          <a:xfrm>
            <a:off x="935568" y="3879801"/>
            <a:ext cx="2805161" cy="810350"/>
          </a:xfrm>
          <a:prstGeom prst="rect">
            <a:avLst/>
          </a:prstGeom>
        </p:spPr>
        <p:txBody>
          <a:bodyPr anchor="b">
            <a:spAutoFit/>
          </a:bodyPr>
          <a:lstStyle>
            <a:lvl1pPr marL="0" indent="0" algn="ctr">
              <a:lnSpc>
                <a:spcPct val="100000"/>
              </a:lnSpc>
              <a:spcBef>
                <a:spcPts val="0"/>
              </a:spcBef>
              <a:buFontTx/>
              <a:buNone/>
              <a:defRPr sz="2333" b="1" baseline="0">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1" name="Text Placeholder 5"/>
          <p:cNvSpPr>
            <a:spLocks noGrp="1"/>
          </p:cNvSpPr>
          <p:nvPr>
            <p:ph type="body" sz="quarter" idx="15" hasCustomPrompt="1"/>
          </p:nvPr>
        </p:nvSpPr>
        <p:spPr>
          <a:xfrm>
            <a:off x="4693421" y="4738821"/>
            <a:ext cx="2805161" cy="683136"/>
          </a:xfrm>
          <a:prstGeom prst="rect">
            <a:avLst/>
          </a:prstGeom>
        </p:spPr>
        <p:txBody>
          <a:bodyPr anchor="t">
            <a:spAutoFit/>
          </a:bodyPr>
          <a:lstStyle>
            <a:lvl1pPr marL="0" indent="0" algn="l">
              <a:spcBef>
                <a:spcPts val="0"/>
              </a:spcBef>
              <a:buFontTx/>
              <a:buNone/>
              <a:defRPr>
                <a:solidFill>
                  <a:schemeClr val="bg2">
                    <a:lumMod val="25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2" name="Text Placeholder 5"/>
          <p:cNvSpPr>
            <a:spLocks noGrp="1"/>
          </p:cNvSpPr>
          <p:nvPr>
            <p:ph type="body" sz="quarter" idx="16" hasCustomPrompt="1"/>
          </p:nvPr>
        </p:nvSpPr>
        <p:spPr>
          <a:xfrm>
            <a:off x="4693421" y="3941356"/>
            <a:ext cx="2805161" cy="748795"/>
          </a:xfrm>
          <a:prstGeom prst="rect">
            <a:avLst/>
          </a:prstGeom>
        </p:spPr>
        <p:txBody>
          <a:bodyPr anchor="b">
            <a:spAutoFit/>
          </a:bodyPr>
          <a:lstStyle>
            <a:lvl1pPr marL="0" indent="0" algn="ctr">
              <a:lnSpc>
                <a:spcPct val="100000"/>
              </a:lnSpc>
              <a:spcBef>
                <a:spcPts val="0"/>
              </a:spcBef>
              <a:buFontTx/>
              <a:buNone/>
              <a:defRPr sz="2133"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3" name="Text Placeholder 5"/>
          <p:cNvSpPr>
            <a:spLocks noGrp="1"/>
          </p:cNvSpPr>
          <p:nvPr>
            <p:ph type="body" sz="quarter" idx="17" hasCustomPrompt="1"/>
          </p:nvPr>
        </p:nvSpPr>
        <p:spPr>
          <a:xfrm>
            <a:off x="8451274" y="4738821"/>
            <a:ext cx="2805161" cy="683136"/>
          </a:xfrm>
          <a:prstGeom prst="rect">
            <a:avLst/>
          </a:prstGeom>
        </p:spPr>
        <p:txBody>
          <a:bodyPr anchor="t">
            <a:spAutoFit/>
          </a:bodyPr>
          <a:lstStyle>
            <a:lvl1pPr marL="0" indent="0" algn="l">
              <a:spcBef>
                <a:spcPts val="0"/>
              </a:spcBef>
              <a:buFontTx/>
              <a:buNone/>
              <a:defRPr>
                <a:solidFill>
                  <a:schemeClr val="bg2">
                    <a:lumMod val="25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4" name="Text Placeholder 5"/>
          <p:cNvSpPr>
            <a:spLocks noGrp="1"/>
          </p:cNvSpPr>
          <p:nvPr>
            <p:ph type="body" sz="quarter" idx="18" hasCustomPrompt="1"/>
          </p:nvPr>
        </p:nvSpPr>
        <p:spPr>
          <a:xfrm>
            <a:off x="8451274" y="3941356"/>
            <a:ext cx="2805161" cy="748795"/>
          </a:xfrm>
          <a:prstGeom prst="rect">
            <a:avLst/>
          </a:prstGeom>
        </p:spPr>
        <p:txBody>
          <a:bodyPr anchor="b">
            <a:spAutoFit/>
          </a:bodyPr>
          <a:lstStyle>
            <a:lvl1pPr marL="0" indent="0" algn="ctr">
              <a:lnSpc>
                <a:spcPct val="100000"/>
              </a:lnSpc>
              <a:spcBef>
                <a:spcPts val="0"/>
              </a:spcBef>
              <a:buFontTx/>
              <a:buNone/>
              <a:defRPr sz="2133"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7" name="Title 1"/>
          <p:cNvSpPr>
            <a:spLocks noGrp="1"/>
          </p:cNvSpPr>
          <p:nvPr>
            <p:ph type="title" hasCustomPrompt="1"/>
          </p:nvPr>
        </p:nvSpPr>
        <p:spPr>
          <a:xfrm>
            <a:off x="1295400" y="2665125"/>
            <a:ext cx="9601200" cy="590931"/>
          </a:xfrm>
        </p:spPr>
        <p:txBody>
          <a:bodyPr anchor="b" anchorCtr="0">
            <a:spAutoFit/>
          </a:bodyPr>
          <a:lstStyle>
            <a:lvl1pPr algn="ctr">
              <a:defRPr>
                <a:solidFill>
                  <a:schemeClr val="bg1"/>
                </a:solidFill>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348452887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Profile 3">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9E0E8A-BCFB-504C-9B90-308AA392589E}"/>
              </a:ext>
            </a:extLst>
          </p:cNvPr>
          <p:cNvSpPr>
            <a:spLocks noGrp="1"/>
          </p:cNvSpPr>
          <p:nvPr>
            <p:ph sz="quarter" idx="15" hasCustomPrompt="1"/>
          </p:nvPr>
        </p:nvSpPr>
        <p:spPr>
          <a:xfrm>
            <a:off x="1" y="2014319"/>
            <a:ext cx="4751917" cy="2662119"/>
          </a:xfrm>
        </p:spPr>
        <p:txBody>
          <a:bodyPr/>
          <a:lstStyle>
            <a:lvl1pPr marL="0" indent="0">
              <a:buNone/>
              <a:defRPr/>
            </a:lvl1pPr>
          </a:lstStyle>
          <a:p>
            <a:pPr lvl="0"/>
            <a:r>
              <a:rPr lang="en-US"/>
              <a:t>Click to add picture, chart, etc.</a:t>
            </a:r>
          </a:p>
        </p:txBody>
      </p:sp>
      <p:sp>
        <p:nvSpPr>
          <p:cNvPr id="10" name="Title 1"/>
          <p:cNvSpPr>
            <a:spLocks noGrp="1"/>
          </p:cNvSpPr>
          <p:nvPr>
            <p:ph type="title" hasCustomPrompt="1"/>
          </p:nvPr>
        </p:nvSpPr>
        <p:spPr>
          <a:xfrm>
            <a:off x="6096001" y="2032517"/>
            <a:ext cx="4814603" cy="1089529"/>
          </a:xfrm>
        </p:spPr>
        <p:txBody>
          <a:bodyPr anchor="b">
            <a:spAutoFit/>
          </a:bodyPr>
          <a:lstStyle>
            <a:lvl1pPr algn="l">
              <a:defRPr b="1">
                <a:solidFill>
                  <a:schemeClr val="tx1"/>
                </a:solidFill>
              </a:defRPr>
            </a:lvl1pPr>
          </a:lstStyle>
          <a:p>
            <a:r>
              <a:rPr kumimoji="1" lang="en-US" altLang="ja-JP"/>
              <a:t>Slide title (Arial Bold, 54 point)</a:t>
            </a:r>
            <a:endParaRPr kumimoji="1" lang="ja-JP" altLang="en-US"/>
          </a:p>
        </p:txBody>
      </p:sp>
      <p:sp>
        <p:nvSpPr>
          <p:cNvPr id="11" name="Text Placeholder 5"/>
          <p:cNvSpPr>
            <a:spLocks noGrp="1"/>
          </p:cNvSpPr>
          <p:nvPr>
            <p:ph type="body" sz="quarter" idx="12" hasCustomPrompt="1"/>
          </p:nvPr>
        </p:nvSpPr>
        <p:spPr>
          <a:xfrm>
            <a:off x="6096001" y="3956033"/>
            <a:ext cx="4814603" cy="387735"/>
          </a:xfrm>
          <a:prstGeom prst="rect">
            <a:avLst/>
          </a:prstGeom>
        </p:spPr>
        <p:txBody>
          <a:bodyPr anchor="t">
            <a:spAutoFit/>
          </a:bodyPr>
          <a:lstStyle>
            <a:lvl1pPr marL="0" indent="0" algn="just">
              <a:spcBef>
                <a:spcPts val="0"/>
              </a:spcBef>
              <a:buFontTx/>
              <a:buNone/>
              <a:defRPr>
                <a:solidFill>
                  <a:schemeClr val="bg2">
                    <a:lumMod val="25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2" name="Text Placeholder 5"/>
          <p:cNvSpPr>
            <a:spLocks noGrp="1"/>
          </p:cNvSpPr>
          <p:nvPr>
            <p:ph type="body" sz="quarter" idx="14" hasCustomPrompt="1"/>
          </p:nvPr>
        </p:nvSpPr>
        <p:spPr>
          <a:xfrm>
            <a:off x="6096001" y="3122045"/>
            <a:ext cx="4814603" cy="474682"/>
          </a:xfrm>
          <a:prstGeom prst="rect">
            <a:avLst/>
          </a:prstGeom>
        </p:spPr>
        <p:txBody>
          <a:bodyPr anchor="t">
            <a:spAutoFit/>
          </a:bodyPr>
          <a:lstStyle>
            <a:lvl1pPr marL="0" indent="0" algn="just">
              <a:lnSpc>
                <a:spcPct val="130000"/>
              </a:lnSpc>
              <a:spcBef>
                <a:spcPts val="0"/>
              </a:spcBef>
              <a:buFontTx/>
              <a:buNone/>
              <a:defRPr sz="2133"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62151554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Circle image and text">
    <p:spTree>
      <p:nvGrpSpPr>
        <p:cNvPr id="1" name=""/>
        <p:cNvGrpSpPr/>
        <p:nvPr/>
      </p:nvGrpSpPr>
      <p:grpSpPr>
        <a:xfrm>
          <a:off x="0" y="0"/>
          <a:ext cx="0" cy="0"/>
          <a:chOff x="0" y="0"/>
          <a:chExt cx="0" cy="0"/>
        </a:xfrm>
      </p:grpSpPr>
      <p:sp>
        <p:nvSpPr>
          <p:cNvPr id="9" name="Rectangle 8"/>
          <p:cNvSpPr/>
          <p:nvPr userDrawn="1"/>
        </p:nvSpPr>
        <p:spPr>
          <a:xfrm>
            <a:off x="0" y="-1058"/>
            <a:ext cx="3755136"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Picture Placeholder 6"/>
          <p:cNvSpPr>
            <a:spLocks noGrp="1"/>
          </p:cNvSpPr>
          <p:nvPr>
            <p:ph type="pic" sz="quarter" idx="13"/>
          </p:nvPr>
        </p:nvSpPr>
        <p:spPr>
          <a:xfrm>
            <a:off x="2015067" y="1700735"/>
            <a:ext cx="3456516" cy="3456533"/>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solidFill>
                  <a:schemeClr val="bg2">
                    <a:lumMod val="25000"/>
                  </a:schemeClr>
                </a:solidFill>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0" name="Title 1"/>
          <p:cNvSpPr>
            <a:spLocks noGrp="1"/>
          </p:cNvSpPr>
          <p:nvPr>
            <p:ph type="title" hasCustomPrompt="1"/>
          </p:nvPr>
        </p:nvSpPr>
        <p:spPr>
          <a:xfrm>
            <a:off x="6096000" y="2038335"/>
            <a:ext cx="4080933" cy="1274211"/>
          </a:xfrm>
        </p:spPr>
        <p:txBody>
          <a:bodyPr anchor="b"/>
          <a:lstStyle>
            <a:lvl1pPr algn="l">
              <a:defRPr>
                <a:solidFill>
                  <a:schemeClr val="tx1"/>
                </a:solidFill>
              </a:defRPr>
            </a:lvl1pPr>
          </a:lstStyle>
          <a:p>
            <a:r>
              <a:rPr kumimoji="1" lang="en-US" altLang="ja-JP"/>
              <a:t>Slide title (Arial Bold, 54 point)</a:t>
            </a:r>
            <a:endParaRPr kumimoji="1" lang="ja-JP" altLang="en-US"/>
          </a:p>
        </p:txBody>
      </p:sp>
      <p:sp>
        <p:nvSpPr>
          <p:cNvPr id="13" name="Text Placeholder 5">
            <a:extLst>
              <a:ext uri="{FF2B5EF4-FFF2-40B4-BE49-F238E27FC236}">
                <a16:creationId xmlns:a16="http://schemas.microsoft.com/office/drawing/2014/main" id="{7BDA68DA-CBF1-9644-951C-79ACF98F7095}"/>
              </a:ext>
            </a:extLst>
          </p:cNvPr>
          <p:cNvSpPr>
            <a:spLocks noGrp="1"/>
          </p:cNvSpPr>
          <p:nvPr>
            <p:ph type="body" sz="quarter" idx="10" hasCustomPrompt="1"/>
          </p:nvPr>
        </p:nvSpPr>
        <p:spPr>
          <a:xfrm>
            <a:off x="6096002" y="3881679"/>
            <a:ext cx="4080933"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161110576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1_Circle image and text">
    <p:spTree>
      <p:nvGrpSpPr>
        <p:cNvPr id="1" name=""/>
        <p:cNvGrpSpPr/>
        <p:nvPr/>
      </p:nvGrpSpPr>
      <p:grpSpPr>
        <a:xfrm>
          <a:off x="0" y="0"/>
          <a:ext cx="0" cy="0"/>
          <a:chOff x="0" y="0"/>
          <a:chExt cx="0" cy="0"/>
        </a:xfrm>
      </p:grpSpPr>
      <p:sp>
        <p:nvSpPr>
          <p:cNvPr id="9" name="Rectangle 8"/>
          <p:cNvSpPr/>
          <p:nvPr userDrawn="1"/>
        </p:nvSpPr>
        <p:spPr>
          <a:xfrm>
            <a:off x="0" y="-1058"/>
            <a:ext cx="3755136"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Picture Placeholder 6"/>
          <p:cNvSpPr>
            <a:spLocks noGrp="1"/>
          </p:cNvSpPr>
          <p:nvPr>
            <p:ph type="pic" sz="quarter" idx="13"/>
          </p:nvPr>
        </p:nvSpPr>
        <p:spPr>
          <a:xfrm>
            <a:off x="2015067" y="1700735"/>
            <a:ext cx="3456516" cy="3456533"/>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solidFill>
                  <a:schemeClr val="bg2">
                    <a:lumMod val="25000"/>
                  </a:schemeClr>
                </a:solidFill>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3" name="Title 1">
            <a:extLst>
              <a:ext uri="{FF2B5EF4-FFF2-40B4-BE49-F238E27FC236}">
                <a16:creationId xmlns:a16="http://schemas.microsoft.com/office/drawing/2014/main" id="{E4E45E28-DB17-9142-9A4D-5DD9C2D433AA}"/>
              </a:ext>
            </a:extLst>
          </p:cNvPr>
          <p:cNvSpPr>
            <a:spLocks noGrp="1"/>
          </p:cNvSpPr>
          <p:nvPr>
            <p:ph type="title" hasCustomPrompt="1"/>
          </p:nvPr>
        </p:nvSpPr>
        <p:spPr>
          <a:xfrm>
            <a:off x="6096000" y="2038335"/>
            <a:ext cx="4080933" cy="1274211"/>
          </a:xfrm>
        </p:spPr>
        <p:txBody>
          <a:bodyPr anchor="b"/>
          <a:lstStyle>
            <a:lvl1pPr algn="l">
              <a:defRPr>
                <a:solidFill>
                  <a:schemeClr val="tx2"/>
                </a:solidFill>
              </a:defRPr>
            </a:lvl1pPr>
          </a:lstStyle>
          <a:p>
            <a:r>
              <a:rPr kumimoji="1" lang="en-US" altLang="ja-JP"/>
              <a:t>Slide title (Arial Bold, 54 point)</a:t>
            </a:r>
            <a:endParaRPr kumimoji="1" lang="ja-JP" altLang="en-US"/>
          </a:p>
        </p:txBody>
      </p:sp>
      <p:sp>
        <p:nvSpPr>
          <p:cNvPr id="14" name="Text Placeholder 5">
            <a:extLst>
              <a:ext uri="{FF2B5EF4-FFF2-40B4-BE49-F238E27FC236}">
                <a16:creationId xmlns:a16="http://schemas.microsoft.com/office/drawing/2014/main" id="{A3191372-77B8-1149-894C-0AD9E1B0B591}"/>
              </a:ext>
            </a:extLst>
          </p:cNvPr>
          <p:cNvSpPr>
            <a:spLocks noGrp="1"/>
          </p:cNvSpPr>
          <p:nvPr>
            <p:ph type="body" sz="quarter" idx="10" hasCustomPrompt="1"/>
          </p:nvPr>
        </p:nvSpPr>
        <p:spPr>
          <a:xfrm>
            <a:off x="6096002" y="3881679"/>
            <a:ext cx="4080933"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258749355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2_Circle image and text">
    <p:spTree>
      <p:nvGrpSpPr>
        <p:cNvPr id="1" name=""/>
        <p:cNvGrpSpPr/>
        <p:nvPr/>
      </p:nvGrpSpPr>
      <p:grpSpPr>
        <a:xfrm>
          <a:off x="0" y="0"/>
          <a:ext cx="0" cy="0"/>
          <a:chOff x="0" y="0"/>
          <a:chExt cx="0" cy="0"/>
        </a:xfrm>
      </p:grpSpPr>
      <p:sp>
        <p:nvSpPr>
          <p:cNvPr id="9" name="Rectangle 8"/>
          <p:cNvSpPr/>
          <p:nvPr userDrawn="1"/>
        </p:nvSpPr>
        <p:spPr>
          <a:xfrm>
            <a:off x="0" y="-1058"/>
            <a:ext cx="3755136" cy="68585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Picture Placeholder 6"/>
          <p:cNvSpPr>
            <a:spLocks noGrp="1"/>
          </p:cNvSpPr>
          <p:nvPr>
            <p:ph type="pic" sz="quarter" idx="13"/>
          </p:nvPr>
        </p:nvSpPr>
        <p:spPr>
          <a:xfrm>
            <a:off x="2015067" y="1700735"/>
            <a:ext cx="3456516" cy="3456533"/>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solidFill>
                  <a:schemeClr val="bg2">
                    <a:lumMod val="25000"/>
                  </a:schemeClr>
                </a:solidFill>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7" name="Title 1">
            <a:extLst>
              <a:ext uri="{FF2B5EF4-FFF2-40B4-BE49-F238E27FC236}">
                <a16:creationId xmlns:a16="http://schemas.microsoft.com/office/drawing/2014/main" id="{57F5EB54-48ED-C74B-B99D-EDBA5324234E}"/>
              </a:ext>
            </a:extLst>
          </p:cNvPr>
          <p:cNvSpPr>
            <a:spLocks noGrp="1"/>
          </p:cNvSpPr>
          <p:nvPr>
            <p:ph type="title" hasCustomPrompt="1"/>
          </p:nvPr>
        </p:nvSpPr>
        <p:spPr>
          <a:xfrm>
            <a:off x="6096000" y="2038335"/>
            <a:ext cx="4080933" cy="1274211"/>
          </a:xfrm>
        </p:spPr>
        <p:txBody>
          <a:bodyPr anchor="b"/>
          <a:lstStyle>
            <a:lvl1pPr algn="l">
              <a:defRPr>
                <a:solidFill>
                  <a:schemeClr val="accent1"/>
                </a:solidFill>
              </a:defRPr>
            </a:lvl1pPr>
          </a:lstStyle>
          <a:p>
            <a:r>
              <a:rPr kumimoji="1" lang="en-US" altLang="ja-JP"/>
              <a:t>Slide title (Arial Bold, 54 point)</a:t>
            </a:r>
            <a:endParaRPr kumimoji="1" lang="ja-JP" altLang="en-US"/>
          </a:p>
        </p:txBody>
      </p:sp>
      <p:sp>
        <p:nvSpPr>
          <p:cNvPr id="12" name="Text Placeholder 5">
            <a:extLst>
              <a:ext uri="{FF2B5EF4-FFF2-40B4-BE49-F238E27FC236}">
                <a16:creationId xmlns:a16="http://schemas.microsoft.com/office/drawing/2014/main" id="{88E0CB9A-439E-4640-AFB2-1794353AF1EA}"/>
              </a:ext>
            </a:extLst>
          </p:cNvPr>
          <p:cNvSpPr>
            <a:spLocks noGrp="1"/>
          </p:cNvSpPr>
          <p:nvPr>
            <p:ph type="body" sz="quarter" idx="10" hasCustomPrompt="1"/>
          </p:nvPr>
        </p:nvSpPr>
        <p:spPr>
          <a:xfrm>
            <a:off x="6096002" y="3881679"/>
            <a:ext cx="4080933"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241061517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Left image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BF7E4C-5CA8-D946-8320-247E722F687D}"/>
              </a:ext>
            </a:extLst>
          </p:cNvPr>
          <p:cNvSpPr>
            <a:spLocks noGrp="1"/>
          </p:cNvSpPr>
          <p:nvPr>
            <p:ph sz="quarter" idx="14" hasCustomPrompt="1"/>
          </p:nvPr>
        </p:nvSpPr>
        <p:spPr>
          <a:xfrm>
            <a:off x="1" y="0"/>
            <a:ext cx="4751917" cy="6858000"/>
          </a:xfrm>
        </p:spPr>
        <p:txBody>
          <a:bodyPr/>
          <a:lstStyle>
            <a:lvl1pPr marL="0" indent="0">
              <a:buNone/>
              <a:defRPr/>
            </a:lvl1pPr>
          </a:lstStyle>
          <a:p>
            <a:pPr lvl="0"/>
            <a:r>
              <a:rPr lang="en-US"/>
              <a:t>Click to add picture, chart, etc.</a:t>
            </a:r>
          </a:p>
        </p:txBody>
      </p:sp>
      <p:sp>
        <p:nvSpPr>
          <p:cNvPr id="6" name="Title 1"/>
          <p:cNvSpPr>
            <a:spLocks noGrp="1"/>
          </p:cNvSpPr>
          <p:nvPr>
            <p:ph type="title" hasCustomPrompt="1"/>
          </p:nvPr>
        </p:nvSpPr>
        <p:spPr>
          <a:xfrm>
            <a:off x="5943471" y="2275664"/>
            <a:ext cx="4954433" cy="1089529"/>
          </a:xfrm>
        </p:spPr>
        <p:txBody>
          <a:bodyPr anchor="b">
            <a:spAutoFit/>
          </a:bodyPr>
          <a:lstStyle>
            <a:lvl1pPr algn="l">
              <a:defRPr/>
            </a:lvl1pPr>
          </a:lstStyle>
          <a:p>
            <a:r>
              <a:rPr kumimoji="1" lang="en-US" altLang="ja-JP"/>
              <a:t>Slide title (Arial Bold, 54 point)</a:t>
            </a:r>
            <a:endParaRPr kumimoji="1" lang="ja-JP" altLang="en-US"/>
          </a:p>
        </p:txBody>
      </p:sp>
      <p:sp>
        <p:nvSpPr>
          <p:cNvPr id="7" name="Text Placeholder 5">
            <a:extLst>
              <a:ext uri="{FF2B5EF4-FFF2-40B4-BE49-F238E27FC236}">
                <a16:creationId xmlns:a16="http://schemas.microsoft.com/office/drawing/2014/main" id="{889C75E5-0519-E649-9F4D-CCB6B40C84B9}"/>
              </a:ext>
            </a:extLst>
          </p:cNvPr>
          <p:cNvSpPr>
            <a:spLocks noGrp="1"/>
          </p:cNvSpPr>
          <p:nvPr>
            <p:ph type="body" sz="quarter" idx="10" hasCustomPrompt="1"/>
          </p:nvPr>
        </p:nvSpPr>
        <p:spPr>
          <a:xfrm>
            <a:off x="5943471" y="3606333"/>
            <a:ext cx="4954433"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32766379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Left image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1" y="-529"/>
            <a:ext cx="3487615" cy="6858000"/>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Title 1"/>
          <p:cNvSpPr>
            <a:spLocks noGrp="1"/>
          </p:cNvSpPr>
          <p:nvPr>
            <p:ph type="title" hasCustomPrompt="1"/>
          </p:nvPr>
        </p:nvSpPr>
        <p:spPr>
          <a:xfrm>
            <a:off x="8231628" y="2634408"/>
            <a:ext cx="3024805" cy="1588127"/>
          </a:xfrm>
        </p:spPr>
        <p:txBody>
          <a:bodyPr anchor="ctr">
            <a:spAutoFit/>
          </a:bodyPr>
          <a:lstStyle>
            <a:lvl1pPr algn="r">
              <a:defRPr>
                <a:solidFill>
                  <a:schemeClr val="tx1"/>
                </a:solidFill>
              </a:defRPr>
            </a:lvl1pPr>
          </a:lstStyle>
          <a:p>
            <a:r>
              <a:rPr kumimoji="1" lang="en-US" altLang="ja-JP" dirty="0"/>
              <a:t>Slide title (Arial Bold, 54 point)</a:t>
            </a:r>
            <a:endParaRPr kumimoji="1" lang="ja-JP" altLang="en-US" dirty="0"/>
          </a:p>
        </p:txBody>
      </p:sp>
      <p:sp>
        <p:nvSpPr>
          <p:cNvPr id="2" name="Rectangle 1"/>
          <p:cNvSpPr/>
          <p:nvPr userDrawn="1"/>
        </p:nvSpPr>
        <p:spPr>
          <a:xfrm>
            <a:off x="3487615" y="-1058"/>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7" name="Text Placeholder 5">
            <a:extLst>
              <a:ext uri="{FF2B5EF4-FFF2-40B4-BE49-F238E27FC236}">
                <a16:creationId xmlns:a16="http://schemas.microsoft.com/office/drawing/2014/main" id="{F0D0EC84-64E3-BC4A-9B26-2D624AB4303B}"/>
              </a:ext>
            </a:extLst>
          </p:cNvPr>
          <p:cNvSpPr>
            <a:spLocks noGrp="1"/>
          </p:cNvSpPr>
          <p:nvPr>
            <p:ph type="body" sz="quarter" idx="12" hasCustomPrompt="1"/>
          </p:nvPr>
        </p:nvSpPr>
        <p:spPr>
          <a:xfrm>
            <a:off x="4085069" y="3477402"/>
            <a:ext cx="3145515"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8" name="Text Placeholder 5">
            <a:extLst>
              <a:ext uri="{FF2B5EF4-FFF2-40B4-BE49-F238E27FC236}">
                <a16:creationId xmlns:a16="http://schemas.microsoft.com/office/drawing/2014/main" id="{BA5B6DE7-7D09-5046-B36F-19C7DDC378B9}"/>
              </a:ext>
            </a:extLst>
          </p:cNvPr>
          <p:cNvSpPr>
            <a:spLocks noGrp="1"/>
          </p:cNvSpPr>
          <p:nvPr>
            <p:ph type="body" sz="quarter" idx="14" hasCustomPrompt="1"/>
          </p:nvPr>
        </p:nvSpPr>
        <p:spPr>
          <a:xfrm>
            <a:off x="4085069" y="2676096"/>
            <a:ext cx="3145515"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100373359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Left image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2" y="-528"/>
            <a:ext cx="3487615"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8231629" y="2634409"/>
            <a:ext cx="3024805" cy="1588127"/>
          </a:xfrm>
        </p:spPr>
        <p:txBody>
          <a:bodyPr anchor="ctr">
            <a:spAutoFit/>
          </a:bodyPr>
          <a:lstStyle>
            <a:lvl1pPr algn="r">
              <a:defRPr>
                <a:solidFill>
                  <a:schemeClr val="accent1"/>
                </a:solidFill>
              </a:defRPr>
            </a:lvl1pPr>
          </a:lstStyle>
          <a:p>
            <a:r>
              <a:rPr kumimoji="1" lang="en-US" altLang="ja-JP"/>
              <a:t>Slide title (Arial Bold, 54 point)</a:t>
            </a:r>
            <a:endParaRPr kumimoji="1" lang="ja-JP" altLang="en-US"/>
          </a:p>
        </p:txBody>
      </p:sp>
      <p:sp>
        <p:nvSpPr>
          <p:cNvPr id="2" name="Rectangle 1"/>
          <p:cNvSpPr/>
          <p:nvPr userDrawn="1"/>
        </p:nvSpPr>
        <p:spPr>
          <a:xfrm>
            <a:off x="3487616"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9" name="Text Placeholder 5"/>
          <p:cNvSpPr>
            <a:spLocks noGrp="1"/>
          </p:cNvSpPr>
          <p:nvPr>
            <p:ph type="body" sz="quarter" idx="12" hasCustomPrompt="1"/>
          </p:nvPr>
        </p:nvSpPr>
        <p:spPr>
          <a:xfrm>
            <a:off x="4085070" y="3477402"/>
            <a:ext cx="3145515"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6" name="Text Placeholder 5"/>
          <p:cNvSpPr>
            <a:spLocks noGrp="1"/>
          </p:cNvSpPr>
          <p:nvPr>
            <p:ph type="body" sz="quarter" idx="14" hasCustomPrompt="1"/>
          </p:nvPr>
        </p:nvSpPr>
        <p:spPr>
          <a:xfrm>
            <a:off x="4085070" y="2676097"/>
            <a:ext cx="3145515"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94211333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1_Left image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2" y="-528"/>
            <a:ext cx="3487615"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8231629" y="2634409"/>
            <a:ext cx="3024805" cy="1588127"/>
          </a:xfrm>
        </p:spPr>
        <p:txBody>
          <a:bodyPr anchor="ctr">
            <a:spAutoFit/>
          </a:bodyPr>
          <a:lstStyle>
            <a:lvl1pPr algn="r">
              <a:defRPr>
                <a:solidFill>
                  <a:schemeClr val="tx1"/>
                </a:solidFill>
              </a:defRPr>
            </a:lvl1pPr>
          </a:lstStyle>
          <a:p>
            <a:r>
              <a:rPr kumimoji="1" lang="en-US" altLang="ja-JP"/>
              <a:t>Slide title (Arial Bold, 54 point)</a:t>
            </a:r>
            <a:endParaRPr kumimoji="1" lang="ja-JP" altLang="en-US"/>
          </a:p>
        </p:txBody>
      </p:sp>
      <p:sp>
        <p:nvSpPr>
          <p:cNvPr id="2" name="Rectangle 1"/>
          <p:cNvSpPr/>
          <p:nvPr userDrawn="1"/>
        </p:nvSpPr>
        <p:spPr>
          <a:xfrm>
            <a:off x="3487616" y="-1058"/>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7" name="Text Placeholder 5">
            <a:extLst>
              <a:ext uri="{FF2B5EF4-FFF2-40B4-BE49-F238E27FC236}">
                <a16:creationId xmlns:a16="http://schemas.microsoft.com/office/drawing/2014/main" id="{F0D0EC84-64E3-BC4A-9B26-2D624AB4303B}"/>
              </a:ext>
            </a:extLst>
          </p:cNvPr>
          <p:cNvSpPr>
            <a:spLocks noGrp="1"/>
          </p:cNvSpPr>
          <p:nvPr>
            <p:ph type="body" sz="quarter" idx="12" hasCustomPrompt="1"/>
          </p:nvPr>
        </p:nvSpPr>
        <p:spPr>
          <a:xfrm>
            <a:off x="4085070" y="3477402"/>
            <a:ext cx="3145515"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8" name="Text Placeholder 5">
            <a:extLst>
              <a:ext uri="{FF2B5EF4-FFF2-40B4-BE49-F238E27FC236}">
                <a16:creationId xmlns:a16="http://schemas.microsoft.com/office/drawing/2014/main" id="{BA5B6DE7-7D09-5046-B36F-19C7DDC378B9}"/>
              </a:ext>
            </a:extLst>
          </p:cNvPr>
          <p:cNvSpPr>
            <a:spLocks noGrp="1"/>
          </p:cNvSpPr>
          <p:nvPr>
            <p:ph type="body" sz="quarter" idx="14" hasCustomPrompt="1"/>
          </p:nvPr>
        </p:nvSpPr>
        <p:spPr>
          <a:xfrm>
            <a:off x="4085070" y="2676097"/>
            <a:ext cx="3145515"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83484209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3_Left image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2" y="-528"/>
            <a:ext cx="3487615"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8231629" y="2634409"/>
            <a:ext cx="3024805" cy="1588127"/>
          </a:xfrm>
        </p:spPr>
        <p:txBody>
          <a:bodyPr anchor="ctr">
            <a:spAutoFit/>
          </a:bodyPr>
          <a:lstStyle>
            <a:lvl1pPr algn="r">
              <a:defRPr>
                <a:solidFill>
                  <a:schemeClr val="tx2"/>
                </a:solidFill>
              </a:defRPr>
            </a:lvl1pPr>
          </a:lstStyle>
          <a:p>
            <a:r>
              <a:rPr kumimoji="1" lang="en-US" altLang="ja-JP"/>
              <a:t>Slide title (Arial Bold, 54 point)</a:t>
            </a:r>
            <a:endParaRPr kumimoji="1" lang="ja-JP" altLang="en-US"/>
          </a:p>
        </p:txBody>
      </p:sp>
      <p:sp>
        <p:nvSpPr>
          <p:cNvPr id="2" name="Rectangle 1"/>
          <p:cNvSpPr/>
          <p:nvPr userDrawn="1"/>
        </p:nvSpPr>
        <p:spPr>
          <a:xfrm>
            <a:off x="3487616" y="-1058"/>
            <a:ext cx="4340423"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7" name="Text Placeholder 5">
            <a:extLst>
              <a:ext uri="{FF2B5EF4-FFF2-40B4-BE49-F238E27FC236}">
                <a16:creationId xmlns:a16="http://schemas.microsoft.com/office/drawing/2014/main" id="{82280551-03C3-4F4E-9B66-217759A2CF64}"/>
              </a:ext>
            </a:extLst>
          </p:cNvPr>
          <p:cNvSpPr>
            <a:spLocks noGrp="1"/>
          </p:cNvSpPr>
          <p:nvPr>
            <p:ph type="body" sz="quarter" idx="12" hasCustomPrompt="1"/>
          </p:nvPr>
        </p:nvSpPr>
        <p:spPr>
          <a:xfrm>
            <a:off x="4085070" y="3477402"/>
            <a:ext cx="3145515"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8" name="Text Placeholder 5">
            <a:extLst>
              <a:ext uri="{FF2B5EF4-FFF2-40B4-BE49-F238E27FC236}">
                <a16:creationId xmlns:a16="http://schemas.microsoft.com/office/drawing/2014/main" id="{668F4A8E-5EC3-C54E-BB7E-BF06D91B444B}"/>
              </a:ext>
            </a:extLst>
          </p:cNvPr>
          <p:cNvSpPr>
            <a:spLocks noGrp="1"/>
          </p:cNvSpPr>
          <p:nvPr>
            <p:ph type="body" sz="quarter" idx="14" hasCustomPrompt="1"/>
          </p:nvPr>
        </p:nvSpPr>
        <p:spPr>
          <a:xfrm>
            <a:off x="4085070" y="2676097"/>
            <a:ext cx="3145515"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92046816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Right image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533BB7-A749-CA43-B3B5-18C17EE77D50}"/>
              </a:ext>
            </a:extLst>
          </p:cNvPr>
          <p:cNvSpPr>
            <a:spLocks noGrp="1"/>
          </p:cNvSpPr>
          <p:nvPr>
            <p:ph sz="quarter" idx="14" hasCustomPrompt="1"/>
          </p:nvPr>
        </p:nvSpPr>
        <p:spPr>
          <a:xfrm>
            <a:off x="7440084" y="0"/>
            <a:ext cx="4751917" cy="6858000"/>
          </a:xfrm>
        </p:spPr>
        <p:txBody>
          <a:bodyPr/>
          <a:lstStyle>
            <a:lvl1pPr marL="0" indent="0">
              <a:buNone/>
              <a:defRPr/>
            </a:lvl1pPr>
          </a:lstStyle>
          <a:p>
            <a:pPr lvl="0"/>
            <a:r>
              <a:rPr lang="en-US"/>
              <a:t>Click to add picture, chart, etc.</a:t>
            </a:r>
          </a:p>
        </p:txBody>
      </p:sp>
      <p:sp>
        <p:nvSpPr>
          <p:cNvPr id="12" name="Title 1"/>
          <p:cNvSpPr>
            <a:spLocks noGrp="1"/>
          </p:cNvSpPr>
          <p:nvPr>
            <p:ph type="title" hasCustomPrompt="1"/>
          </p:nvPr>
        </p:nvSpPr>
        <p:spPr>
          <a:xfrm>
            <a:off x="935568" y="2275664"/>
            <a:ext cx="4954433" cy="1089529"/>
          </a:xfrm>
        </p:spPr>
        <p:txBody>
          <a:bodyPr anchor="b">
            <a:spAutoFit/>
          </a:bodyPr>
          <a:lstStyle>
            <a:lvl1pPr algn="l">
              <a:defRPr/>
            </a:lvl1pPr>
          </a:lstStyle>
          <a:p>
            <a:r>
              <a:rPr kumimoji="1" lang="en-US" altLang="ja-JP"/>
              <a:t>Slide title (Arial Bold, 54 point)</a:t>
            </a:r>
            <a:endParaRPr kumimoji="1" lang="ja-JP" altLang="en-US"/>
          </a:p>
        </p:txBody>
      </p:sp>
      <p:sp>
        <p:nvSpPr>
          <p:cNvPr id="7" name="Text Placeholder 5"/>
          <p:cNvSpPr>
            <a:spLocks noGrp="1"/>
          </p:cNvSpPr>
          <p:nvPr>
            <p:ph type="body" sz="quarter" idx="12" hasCustomPrompt="1"/>
          </p:nvPr>
        </p:nvSpPr>
        <p:spPr>
          <a:xfrm>
            <a:off x="948268" y="3574545"/>
            <a:ext cx="49544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46310320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Right image and 1 column">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8704386" y="-528"/>
            <a:ext cx="3487615"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935568" y="2634938"/>
            <a:ext cx="3016853" cy="1588127"/>
          </a:xfrm>
        </p:spPr>
        <p:txBody>
          <a:bodyPr anchor="ctr">
            <a:spAutoFit/>
          </a:bodyPr>
          <a:lstStyle>
            <a:lvl1pPr algn="l">
              <a:defRPr>
                <a:solidFill>
                  <a:schemeClr val="accent1"/>
                </a:solidFill>
              </a:defRPr>
            </a:lvl1pPr>
          </a:lstStyle>
          <a:p>
            <a:r>
              <a:rPr kumimoji="1" lang="en-US" altLang="ja-JP"/>
              <a:t>Slide title (Arial Bold, 54 point)</a:t>
            </a:r>
            <a:endParaRPr kumimoji="1" lang="ja-JP" altLang="en-US"/>
          </a:p>
        </p:txBody>
      </p:sp>
      <p:sp>
        <p:nvSpPr>
          <p:cNvPr id="2" name="Rectangle 1"/>
          <p:cNvSpPr/>
          <p:nvPr userDrawn="1"/>
        </p:nvSpPr>
        <p:spPr>
          <a:xfrm>
            <a:off x="4363963"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9" name="Text Placeholder 5"/>
          <p:cNvSpPr>
            <a:spLocks noGrp="1"/>
          </p:cNvSpPr>
          <p:nvPr>
            <p:ph type="body" sz="quarter" idx="12" hasCustomPrompt="1"/>
          </p:nvPr>
        </p:nvSpPr>
        <p:spPr>
          <a:xfrm>
            <a:off x="4970717" y="2687646"/>
            <a:ext cx="3126917"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6" name="Text Placeholder 5"/>
          <p:cNvSpPr>
            <a:spLocks noGrp="1"/>
          </p:cNvSpPr>
          <p:nvPr>
            <p:ph type="body" sz="quarter" idx="14" hasCustomPrompt="1"/>
          </p:nvPr>
        </p:nvSpPr>
        <p:spPr>
          <a:xfrm>
            <a:off x="4970717" y="1886341"/>
            <a:ext cx="3126917"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81868890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Right image and 2 column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8704386" y="-528"/>
            <a:ext cx="3487615"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935568" y="2634938"/>
            <a:ext cx="3016853" cy="1588127"/>
          </a:xfrm>
        </p:spPr>
        <p:txBody>
          <a:bodyPr anchor="ctr">
            <a:spAutoFit/>
          </a:bodyPr>
          <a:lstStyle>
            <a:lvl1pPr algn="l">
              <a:defRPr/>
            </a:lvl1pPr>
          </a:lstStyle>
          <a:p>
            <a:r>
              <a:rPr kumimoji="1" lang="en-US" altLang="ja-JP"/>
              <a:t>Slide title (Arial Bold, 54 point)</a:t>
            </a:r>
            <a:endParaRPr kumimoji="1" lang="ja-JP" altLang="en-US"/>
          </a:p>
        </p:txBody>
      </p:sp>
      <p:sp>
        <p:nvSpPr>
          <p:cNvPr id="2" name="Rectangle 1"/>
          <p:cNvSpPr/>
          <p:nvPr userDrawn="1"/>
        </p:nvSpPr>
        <p:spPr>
          <a:xfrm>
            <a:off x="4363963" y="-1058"/>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9" name="Text Placeholder 5"/>
          <p:cNvSpPr>
            <a:spLocks noGrp="1"/>
          </p:cNvSpPr>
          <p:nvPr>
            <p:ph type="body" sz="quarter" idx="12" hasCustomPrompt="1"/>
          </p:nvPr>
        </p:nvSpPr>
        <p:spPr>
          <a:xfrm>
            <a:off x="4970717" y="1854783"/>
            <a:ext cx="3126917"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6" name="Text Placeholder 5"/>
          <p:cNvSpPr>
            <a:spLocks noGrp="1"/>
          </p:cNvSpPr>
          <p:nvPr>
            <p:ph type="body" sz="quarter" idx="14" hasCustomPrompt="1"/>
          </p:nvPr>
        </p:nvSpPr>
        <p:spPr>
          <a:xfrm>
            <a:off x="4970717" y="1053478"/>
            <a:ext cx="3126917"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2" name="Text Placeholder 5"/>
          <p:cNvSpPr>
            <a:spLocks noGrp="1"/>
          </p:cNvSpPr>
          <p:nvPr>
            <p:ph type="body" sz="quarter" idx="15" hasCustomPrompt="1"/>
          </p:nvPr>
        </p:nvSpPr>
        <p:spPr>
          <a:xfrm>
            <a:off x="4970717" y="4299879"/>
            <a:ext cx="3126917"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3" name="Text Placeholder 5"/>
          <p:cNvSpPr>
            <a:spLocks noGrp="1"/>
          </p:cNvSpPr>
          <p:nvPr>
            <p:ph type="body" sz="quarter" idx="16" hasCustomPrompt="1"/>
          </p:nvPr>
        </p:nvSpPr>
        <p:spPr>
          <a:xfrm>
            <a:off x="4970717" y="3498574"/>
            <a:ext cx="3126917"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405836622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1_Right image and 2 column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8704386" y="-528"/>
            <a:ext cx="3487615"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935568" y="2634938"/>
            <a:ext cx="3016853" cy="1588127"/>
          </a:xfrm>
        </p:spPr>
        <p:txBody>
          <a:bodyPr anchor="ctr">
            <a:spAutoFit/>
          </a:bodyPr>
          <a:lstStyle>
            <a:lvl1pPr algn="l">
              <a:defRPr>
                <a:solidFill>
                  <a:schemeClr val="tx2"/>
                </a:solidFill>
              </a:defRPr>
            </a:lvl1pPr>
          </a:lstStyle>
          <a:p>
            <a:r>
              <a:rPr kumimoji="1" lang="en-US" altLang="ja-JP"/>
              <a:t>Slide title (Arial Bold, 54 point)</a:t>
            </a:r>
            <a:endParaRPr kumimoji="1" lang="ja-JP" altLang="en-US"/>
          </a:p>
        </p:txBody>
      </p:sp>
      <p:sp>
        <p:nvSpPr>
          <p:cNvPr id="2" name="Rectangle 1"/>
          <p:cNvSpPr/>
          <p:nvPr userDrawn="1"/>
        </p:nvSpPr>
        <p:spPr>
          <a:xfrm>
            <a:off x="4363963" y="-1058"/>
            <a:ext cx="4340423"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9" name="Text Placeholder 5"/>
          <p:cNvSpPr>
            <a:spLocks noGrp="1"/>
          </p:cNvSpPr>
          <p:nvPr>
            <p:ph type="body" sz="quarter" idx="12" hasCustomPrompt="1"/>
          </p:nvPr>
        </p:nvSpPr>
        <p:spPr>
          <a:xfrm>
            <a:off x="4970717" y="1805608"/>
            <a:ext cx="3126917"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6" name="Text Placeholder 5"/>
          <p:cNvSpPr>
            <a:spLocks noGrp="1"/>
          </p:cNvSpPr>
          <p:nvPr>
            <p:ph type="body" sz="quarter" idx="14" hasCustomPrompt="1"/>
          </p:nvPr>
        </p:nvSpPr>
        <p:spPr>
          <a:xfrm>
            <a:off x="4970717" y="1004303"/>
            <a:ext cx="3126917"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2" name="Text Placeholder 5"/>
          <p:cNvSpPr>
            <a:spLocks noGrp="1"/>
          </p:cNvSpPr>
          <p:nvPr>
            <p:ph type="body" sz="quarter" idx="15" hasCustomPrompt="1"/>
          </p:nvPr>
        </p:nvSpPr>
        <p:spPr>
          <a:xfrm>
            <a:off x="4970717" y="4349049"/>
            <a:ext cx="3126917"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3" name="Text Placeholder 5"/>
          <p:cNvSpPr>
            <a:spLocks noGrp="1"/>
          </p:cNvSpPr>
          <p:nvPr>
            <p:ph type="body" sz="quarter" idx="16" hasCustomPrompt="1"/>
          </p:nvPr>
        </p:nvSpPr>
        <p:spPr>
          <a:xfrm>
            <a:off x="4970717" y="3547743"/>
            <a:ext cx="3126917"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7082944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Image and long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09C4DE-6ADF-774C-89CD-1770629623C1}"/>
              </a:ext>
            </a:extLst>
          </p:cNvPr>
          <p:cNvSpPr>
            <a:spLocks noGrp="1"/>
          </p:cNvSpPr>
          <p:nvPr>
            <p:ph sz="quarter" idx="16" hasCustomPrompt="1"/>
          </p:nvPr>
        </p:nvSpPr>
        <p:spPr>
          <a:xfrm>
            <a:off x="5264152" y="955823"/>
            <a:ext cx="5992283" cy="2472648"/>
          </a:xfrm>
        </p:spPr>
        <p:txBody>
          <a:bodyPr/>
          <a:lstStyle/>
          <a:p>
            <a:pPr lvl="0"/>
            <a:r>
              <a:rPr lang="en-US"/>
              <a:t>Click to add picture, chart, etc.</a:t>
            </a:r>
          </a:p>
        </p:txBody>
      </p:sp>
      <p:sp>
        <p:nvSpPr>
          <p:cNvPr id="5" name="Rectangle 4"/>
          <p:cNvSpPr/>
          <p:nvPr userDrawn="1"/>
        </p:nvSpPr>
        <p:spPr>
          <a:xfrm>
            <a:off x="1"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8" name="Text Placeholder 5"/>
          <p:cNvSpPr>
            <a:spLocks noGrp="1"/>
          </p:cNvSpPr>
          <p:nvPr>
            <p:ph type="body" sz="quarter" idx="15" hasCustomPrompt="1"/>
          </p:nvPr>
        </p:nvSpPr>
        <p:spPr>
          <a:xfrm>
            <a:off x="5196115" y="3711000"/>
            <a:ext cx="6134705" cy="387735"/>
          </a:xfrm>
          <a:prstGeom prst="rect">
            <a:avLst/>
          </a:prstGeom>
        </p:spPr>
        <p:txBody>
          <a:bodyPr numCol="1" spcCol="540000" anchor="t">
            <a:spAutoFit/>
          </a:bodyPr>
          <a:lstStyle>
            <a:lvl1pPr marL="0" indent="0" algn="just">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77063330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1_Image and long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D8D6C8-D44A-7C47-8B20-E230DF214B5D}"/>
              </a:ext>
            </a:extLst>
          </p:cNvPr>
          <p:cNvSpPr>
            <a:spLocks noGrp="1"/>
          </p:cNvSpPr>
          <p:nvPr>
            <p:ph sz="quarter" idx="14" hasCustomPrompt="1"/>
          </p:nvPr>
        </p:nvSpPr>
        <p:spPr>
          <a:xfrm>
            <a:off x="5264152" y="955823"/>
            <a:ext cx="5992283" cy="2472648"/>
          </a:xfrm>
        </p:spPr>
        <p:txBody>
          <a:bodyPr/>
          <a:lstStyle/>
          <a:p>
            <a:pPr lvl="0"/>
            <a:r>
              <a:rPr lang="en-US"/>
              <a:t>Click to add picture, chart, etc.</a:t>
            </a:r>
          </a:p>
        </p:txBody>
      </p:sp>
      <p:sp>
        <p:nvSpPr>
          <p:cNvPr id="5" name="Rectangle 4"/>
          <p:cNvSpPr/>
          <p:nvPr userDrawn="1"/>
        </p:nvSpPr>
        <p:spPr>
          <a:xfrm>
            <a:off x="1" y="-1058"/>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9" name="Text Placeholder 5">
            <a:extLst>
              <a:ext uri="{FF2B5EF4-FFF2-40B4-BE49-F238E27FC236}">
                <a16:creationId xmlns:a16="http://schemas.microsoft.com/office/drawing/2014/main" id="{2A3C3737-B587-BA48-9303-F0132F9A2A04}"/>
              </a:ext>
            </a:extLst>
          </p:cNvPr>
          <p:cNvSpPr>
            <a:spLocks noGrp="1"/>
          </p:cNvSpPr>
          <p:nvPr>
            <p:ph type="body" sz="quarter" idx="10" hasCustomPrompt="1"/>
          </p:nvPr>
        </p:nvSpPr>
        <p:spPr>
          <a:xfrm>
            <a:off x="5263848" y="3753839"/>
            <a:ext cx="5992585"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329105957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2_Image and long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4F954D-4921-7D48-A56A-264F65550355}"/>
              </a:ext>
            </a:extLst>
          </p:cNvPr>
          <p:cNvSpPr>
            <a:spLocks noGrp="1"/>
          </p:cNvSpPr>
          <p:nvPr>
            <p:ph sz="quarter" idx="14" hasCustomPrompt="1"/>
          </p:nvPr>
        </p:nvSpPr>
        <p:spPr>
          <a:xfrm>
            <a:off x="5264152" y="955823"/>
            <a:ext cx="5992283" cy="2472648"/>
          </a:xfrm>
        </p:spPr>
        <p:txBody>
          <a:bodyPr/>
          <a:lstStyle/>
          <a:p>
            <a:pPr lvl="0"/>
            <a:r>
              <a:rPr lang="en-US"/>
              <a:t>Click to add picture, chart, etc.</a:t>
            </a:r>
          </a:p>
        </p:txBody>
      </p:sp>
      <p:sp>
        <p:nvSpPr>
          <p:cNvPr id="5" name="Rectangle 4"/>
          <p:cNvSpPr/>
          <p:nvPr userDrawn="1"/>
        </p:nvSpPr>
        <p:spPr>
          <a:xfrm>
            <a:off x="1" y="-1058"/>
            <a:ext cx="4340423"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9" name="Text Placeholder 5">
            <a:extLst>
              <a:ext uri="{FF2B5EF4-FFF2-40B4-BE49-F238E27FC236}">
                <a16:creationId xmlns:a16="http://schemas.microsoft.com/office/drawing/2014/main" id="{710CECFD-D982-CE4A-8045-1B8329AECF72}"/>
              </a:ext>
            </a:extLst>
          </p:cNvPr>
          <p:cNvSpPr>
            <a:spLocks noGrp="1"/>
          </p:cNvSpPr>
          <p:nvPr>
            <p:ph type="body" sz="quarter" idx="10" hasCustomPrompt="1"/>
          </p:nvPr>
        </p:nvSpPr>
        <p:spPr>
          <a:xfrm>
            <a:off x="5263848" y="3753839"/>
            <a:ext cx="5992585"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2183504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3/12/2024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Left image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1" y="-529"/>
            <a:ext cx="3487615" cy="6858000"/>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Title 1"/>
          <p:cNvSpPr>
            <a:spLocks noGrp="1"/>
          </p:cNvSpPr>
          <p:nvPr>
            <p:ph type="title" hasCustomPrompt="1"/>
          </p:nvPr>
        </p:nvSpPr>
        <p:spPr>
          <a:xfrm>
            <a:off x="8231628" y="2634408"/>
            <a:ext cx="3024805" cy="1588127"/>
          </a:xfrm>
        </p:spPr>
        <p:txBody>
          <a:bodyPr anchor="ctr">
            <a:spAutoFit/>
          </a:bodyPr>
          <a:lstStyle>
            <a:lvl1pPr algn="r">
              <a:defRPr>
                <a:solidFill>
                  <a:schemeClr val="tx2"/>
                </a:solidFill>
              </a:defRPr>
            </a:lvl1pPr>
          </a:lstStyle>
          <a:p>
            <a:r>
              <a:rPr kumimoji="1" lang="en-US" altLang="ja-JP" dirty="0"/>
              <a:t>Slide title (Arial Bold, 54 point)</a:t>
            </a:r>
            <a:endParaRPr kumimoji="1" lang="ja-JP" altLang="en-US" dirty="0"/>
          </a:p>
        </p:txBody>
      </p:sp>
      <p:sp>
        <p:nvSpPr>
          <p:cNvPr id="2" name="Rectangle 1"/>
          <p:cNvSpPr/>
          <p:nvPr userDrawn="1"/>
        </p:nvSpPr>
        <p:spPr>
          <a:xfrm>
            <a:off x="3487615" y="-1058"/>
            <a:ext cx="4340423"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7" name="Text Placeholder 5">
            <a:extLst>
              <a:ext uri="{FF2B5EF4-FFF2-40B4-BE49-F238E27FC236}">
                <a16:creationId xmlns:a16="http://schemas.microsoft.com/office/drawing/2014/main" id="{82280551-03C3-4F4E-9B66-217759A2CF64}"/>
              </a:ext>
            </a:extLst>
          </p:cNvPr>
          <p:cNvSpPr>
            <a:spLocks noGrp="1"/>
          </p:cNvSpPr>
          <p:nvPr>
            <p:ph type="body" sz="quarter" idx="12" hasCustomPrompt="1"/>
          </p:nvPr>
        </p:nvSpPr>
        <p:spPr>
          <a:xfrm>
            <a:off x="4085069" y="3477402"/>
            <a:ext cx="3145515"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8" name="Text Placeholder 5">
            <a:extLst>
              <a:ext uri="{FF2B5EF4-FFF2-40B4-BE49-F238E27FC236}">
                <a16:creationId xmlns:a16="http://schemas.microsoft.com/office/drawing/2014/main" id="{668F4A8E-5EC3-C54E-BB7E-BF06D91B444B}"/>
              </a:ext>
            </a:extLst>
          </p:cNvPr>
          <p:cNvSpPr>
            <a:spLocks noGrp="1"/>
          </p:cNvSpPr>
          <p:nvPr>
            <p:ph type="body" sz="quarter" idx="14" hasCustomPrompt="1"/>
          </p:nvPr>
        </p:nvSpPr>
        <p:spPr>
          <a:xfrm>
            <a:off x="4085069" y="2676096"/>
            <a:ext cx="3145515"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182539543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3_Image and long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6D25C6-ED5C-D641-8EE0-249A33EE13BE}"/>
              </a:ext>
            </a:extLst>
          </p:cNvPr>
          <p:cNvSpPr>
            <a:spLocks noGrp="1"/>
          </p:cNvSpPr>
          <p:nvPr>
            <p:ph sz="quarter" idx="14" hasCustomPrompt="1"/>
          </p:nvPr>
        </p:nvSpPr>
        <p:spPr>
          <a:xfrm>
            <a:off x="5264152" y="955823"/>
            <a:ext cx="5992283" cy="2472648"/>
          </a:xfrm>
        </p:spPr>
        <p:txBody>
          <a:bodyPr/>
          <a:lstStyle/>
          <a:p>
            <a:pPr lvl="0"/>
            <a:r>
              <a:rPr lang="en-US"/>
              <a:t>Click to add picture, chart, etc.</a:t>
            </a:r>
          </a:p>
        </p:txBody>
      </p:sp>
      <p:sp>
        <p:nvSpPr>
          <p:cNvPr id="5" name="Rectangle 4"/>
          <p:cNvSpPr/>
          <p:nvPr userDrawn="1"/>
        </p:nvSpPr>
        <p:spPr>
          <a:xfrm>
            <a:off x="1" y="-1058"/>
            <a:ext cx="4340423" cy="6858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9" name="Text Placeholder 5">
            <a:extLst>
              <a:ext uri="{FF2B5EF4-FFF2-40B4-BE49-F238E27FC236}">
                <a16:creationId xmlns:a16="http://schemas.microsoft.com/office/drawing/2014/main" id="{55E5872A-DAB5-3F4C-9C68-647F32451B2B}"/>
              </a:ext>
            </a:extLst>
          </p:cNvPr>
          <p:cNvSpPr>
            <a:spLocks noGrp="1"/>
          </p:cNvSpPr>
          <p:nvPr>
            <p:ph type="body" sz="quarter" idx="10" hasCustomPrompt="1"/>
          </p:nvPr>
        </p:nvSpPr>
        <p:spPr>
          <a:xfrm>
            <a:off x="5263848" y="3753839"/>
            <a:ext cx="5992585"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396122022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Numbered list - 5 items">
    <p:spTree>
      <p:nvGrpSpPr>
        <p:cNvPr id="1" name=""/>
        <p:cNvGrpSpPr/>
        <p:nvPr/>
      </p:nvGrpSpPr>
      <p:grpSpPr>
        <a:xfrm>
          <a:off x="0" y="0"/>
          <a:ext cx="0" cy="0"/>
          <a:chOff x="0" y="0"/>
          <a:chExt cx="0" cy="0"/>
        </a:xfrm>
      </p:grpSpPr>
      <p:sp>
        <p:nvSpPr>
          <p:cNvPr id="5" name="Rectangle 4"/>
          <p:cNvSpPr/>
          <p:nvPr userDrawn="1"/>
        </p:nvSpPr>
        <p:spPr>
          <a:xfrm>
            <a:off x="1"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grpSp>
        <p:nvGrpSpPr>
          <p:cNvPr id="9" name="Group 8"/>
          <p:cNvGrpSpPr/>
          <p:nvPr userDrawn="1"/>
        </p:nvGrpSpPr>
        <p:grpSpPr>
          <a:xfrm>
            <a:off x="5432214" y="717897"/>
            <a:ext cx="701662" cy="701770"/>
            <a:chOff x="9144000" y="1433513"/>
            <a:chExt cx="1408161" cy="1408161"/>
          </a:xfrm>
        </p:grpSpPr>
        <p:sp>
          <p:nvSpPr>
            <p:cNvPr id="7" name="Oval 6"/>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Rectangle 7"/>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Arial" panose="020B0604020202020204" pitchFamily="34" charset="0"/>
                <a:cs typeface="Arial" panose="020B0604020202020204" pitchFamily="34" charset="0"/>
              </a:endParaRPr>
            </a:p>
          </p:txBody>
        </p:sp>
      </p:grpSp>
      <p:sp>
        <p:nvSpPr>
          <p:cNvPr id="10" name="Text Placeholder 5"/>
          <p:cNvSpPr>
            <a:spLocks noGrp="1"/>
          </p:cNvSpPr>
          <p:nvPr>
            <p:ph type="body" sz="quarter" idx="15" hasCustomPrompt="1"/>
          </p:nvPr>
        </p:nvSpPr>
        <p:spPr>
          <a:xfrm>
            <a:off x="5540626" y="765291"/>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11" name="Text Placeholder 5"/>
          <p:cNvSpPr>
            <a:spLocks noGrp="1"/>
          </p:cNvSpPr>
          <p:nvPr>
            <p:ph type="body" sz="quarter" idx="12" hasCustomPrompt="1"/>
          </p:nvPr>
        </p:nvSpPr>
        <p:spPr>
          <a:xfrm>
            <a:off x="6262494" y="1097648"/>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2" name="Text Placeholder 5"/>
          <p:cNvSpPr>
            <a:spLocks noGrp="1"/>
          </p:cNvSpPr>
          <p:nvPr>
            <p:ph type="body" sz="quarter" idx="14" hasCustomPrompt="1"/>
          </p:nvPr>
        </p:nvSpPr>
        <p:spPr>
          <a:xfrm>
            <a:off x="6262494" y="741016"/>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13" name="Group 12"/>
          <p:cNvGrpSpPr/>
          <p:nvPr userDrawn="1"/>
        </p:nvGrpSpPr>
        <p:grpSpPr>
          <a:xfrm>
            <a:off x="5432214" y="1854641"/>
            <a:ext cx="701662" cy="701770"/>
            <a:chOff x="9144000" y="1433513"/>
            <a:chExt cx="1408161" cy="1408161"/>
          </a:xfrm>
        </p:grpSpPr>
        <p:sp>
          <p:nvSpPr>
            <p:cNvPr id="14" name="Oval 13"/>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5" name="Rectangle 14"/>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6" name="Text Placeholder 5"/>
          <p:cNvSpPr>
            <a:spLocks noGrp="1"/>
          </p:cNvSpPr>
          <p:nvPr>
            <p:ph type="body" sz="quarter" idx="16" hasCustomPrompt="1"/>
          </p:nvPr>
        </p:nvSpPr>
        <p:spPr>
          <a:xfrm>
            <a:off x="5540626" y="1902036"/>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17" name="Text Placeholder 5"/>
          <p:cNvSpPr>
            <a:spLocks noGrp="1"/>
          </p:cNvSpPr>
          <p:nvPr>
            <p:ph type="body" sz="quarter" idx="17" hasCustomPrompt="1"/>
          </p:nvPr>
        </p:nvSpPr>
        <p:spPr>
          <a:xfrm>
            <a:off x="6262494" y="2234393"/>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8" name="Text Placeholder 5"/>
          <p:cNvSpPr>
            <a:spLocks noGrp="1"/>
          </p:cNvSpPr>
          <p:nvPr>
            <p:ph type="body" sz="quarter" idx="18" hasCustomPrompt="1"/>
          </p:nvPr>
        </p:nvSpPr>
        <p:spPr>
          <a:xfrm>
            <a:off x="6262494" y="1877761"/>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19" name="Group 18"/>
          <p:cNvGrpSpPr/>
          <p:nvPr userDrawn="1"/>
        </p:nvGrpSpPr>
        <p:grpSpPr>
          <a:xfrm>
            <a:off x="5432214" y="2991385"/>
            <a:ext cx="701662" cy="701770"/>
            <a:chOff x="9144000" y="1433513"/>
            <a:chExt cx="1408161" cy="1408161"/>
          </a:xfrm>
        </p:grpSpPr>
        <p:sp>
          <p:nvSpPr>
            <p:cNvPr id="20" name="Oval 19"/>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1" name="Rectangle 20"/>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2" name="Text Placeholder 5"/>
          <p:cNvSpPr>
            <a:spLocks noGrp="1"/>
          </p:cNvSpPr>
          <p:nvPr>
            <p:ph type="body" sz="quarter" idx="19" hasCustomPrompt="1"/>
          </p:nvPr>
        </p:nvSpPr>
        <p:spPr>
          <a:xfrm>
            <a:off x="5540626" y="3038780"/>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23" name="Text Placeholder 5"/>
          <p:cNvSpPr>
            <a:spLocks noGrp="1"/>
          </p:cNvSpPr>
          <p:nvPr>
            <p:ph type="body" sz="quarter" idx="20" hasCustomPrompt="1"/>
          </p:nvPr>
        </p:nvSpPr>
        <p:spPr>
          <a:xfrm>
            <a:off x="6262494" y="3371137"/>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4" name="Text Placeholder 5"/>
          <p:cNvSpPr>
            <a:spLocks noGrp="1"/>
          </p:cNvSpPr>
          <p:nvPr>
            <p:ph type="body" sz="quarter" idx="21" hasCustomPrompt="1"/>
          </p:nvPr>
        </p:nvSpPr>
        <p:spPr>
          <a:xfrm>
            <a:off x="6262494" y="3014505"/>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25" name="Group 24"/>
          <p:cNvGrpSpPr/>
          <p:nvPr userDrawn="1"/>
        </p:nvGrpSpPr>
        <p:grpSpPr>
          <a:xfrm>
            <a:off x="5432214" y="4128129"/>
            <a:ext cx="701662" cy="701770"/>
            <a:chOff x="9144000" y="1433513"/>
            <a:chExt cx="1408161" cy="1408161"/>
          </a:xfrm>
        </p:grpSpPr>
        <p:sp>
          <p:nvSpPr>
            <p:cNvPr id="26" name="Oval 25"/>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7" name="Rectangle 26"/>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8" name="Text Placeholder 5"/>
          <p:cNvSpPr>
            <a:spLocks noGrp="1"/>
          </p:cNvSpPr>
          <p:nvPr>
            <p:ph type="body" sz="quarter" idx="22" hasCustomPrompt="1"/>
          </p:nvPr>
        </p:nvSpPr>
        <p:spPr>
          <a:xfrm>
            <a:off x="5540626" y="4175524"/>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29" name="Text Placeholder 5"/>
          <p:cNvSpPr>
            <a:spLocks noGrp="1"/>
          </p:cNvSpPr>
          <p:nvPr>
            <p:ph type="body" sz="quarter" idx="23" hasCustomPrompt="1"/>
          </p:nvPr>
        </p:nvSpPr>
        <p:spPr>
          <a:xfrm>
            <a:off x="6262494" y="4507881"/>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0" name="Text Placeholder 5"/>
          <p:cNvSpPr>
            <a:spLocks noGrp="1"/>
          </p:cNvSpPr>
          <p:nvPr>
            <p:ph type="body" sz="quarter" idx="24" hasCustomPrompt="1"/>
          </p:nvPr>
        </p:nvSpPr>
        <p:spPr>
          <a:xfrm>
            <a:off x="6262494" y="4151249"/>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31" name="Group 30"/>
          <p:cNvGrpSpPr/>
          <p:nvPr userDrawn="1"/>
        </p:nvGrpSpPr>
        <p:grpSpPr>
          <a:xfrm>
            <a:off x="5432214" y="5264874"/>
            <a:ext cx="701662" cy="701770"/>
            <a:chOff x="9144000" y="1433513"/>
            <a:chExt cx="1408161" cy="1408161"/>
          </a:xfrm>
        </p:grpSpPr>
        <p:sp>
          <p:nvSpPr>
            <p:cNvPr id="32" name="Oval 31"/>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3" name="Rectangle 32"/>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34" name="Text Placeholder 5"/>
          <p:cNvSpPr>
            <a:spLocks noGrp="1"/>
          </p:cNvSpPr>
          <p:nvPr>
            <p:ph type="body" sz="quarter" idx="25" hasCustomPrompt="1"/>
          </p:nvPr>
        </p:nvSpPr>
        <p:spPr>
          <a:xfrm>
            <a:off x="5540626" y="5312268"/>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35" name="Text Placeholder 5"/>
          <p:cNvSpPr>
            <a:spLocks noGrp="1"/>
          </p:cNvSpPr>
          <p:nvPr>
            <p:ph type="body" sz="quarter" idx="26" hasCustomPrompt="1"/>
          </p:nvPr>
        </p:nvSpPr>
        <p:spPr>
          <a:xfrm>
            <a:off x="6262494" y="5644626"/>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6" name="Text Placeholder 5"/>
          <p:cNvSpPr>
            <a:spLocks noGrp="1"/>
          </p:cNvSpPr>
          <p:nvPr>
            <p:ph type="body" sz="quarter" idx="27" hasCustomPrompt="1"/>
          </p:nvPr>
        </p:nvSpPr>
        <p:spPr>
          <a:xfrm>
            <a:off x="6262494" y="5287994"/>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20885558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1_Numbered list - 5 items">
    <p:spTree>
      <p:nvGrpSpPr>
        <p:cNvPr id="1" name=""/>
        <p:cNvGrpSpPr/>
        <p:nvPr/>
      </p:nvGrpSpPr>
      <p:grpSpPr>
        <a:xfrm>
          <a:off x="0" y="0"/>
          <a:ext cx="0" cy="0"/>
          <a:chOff x="0" y="0"/>
          <a:chExt cx="0" cy="0"/>
        </a:xfrm>
      </p:grpSpPr>
      <p:sp>
        <p:nvSpPr>
          <p:cNvPr id="5" name="Rectangle 4"/>
          <p:cNvSpPr/>
          <p:nvPr userDrawn="1"/>
        </p:nvSpPr>
        <p:spPr>
          <a:xfrm>
            <a:off x="1" y="-1058"/>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grpSp>
        <p:nvGrpSpPr>
          <p:cNvPr id="37" name="Group 36">
            <a:extLst>
              <a:ext uri="{FF2B5EF4-FFF2-40B4-BE49-F238E27FC236}">
                <a16:creationId xmlns:a16="http://schemas.microsoft.com/office/drawing/2014/main" id="{72299F54-4AD2-1949-BDE7-B0B8A5739886}"/>
              </a:ext>
            </a:extLst>
          </p:cNvPr>
          <p:cNvGrpSpPr/>
          <p:nvPr userDrawn="1"/>
        </p:nvGrpSpPr>
        <p:grpSpPr>
          <a:xfrm>
            <a:off x="5527040" y="717897"/>
            <a:ext cx="701662" cy="701770"/>
            <a:chOff x="9144000" y="1433513"/>
            <a:chExt cx="1408161" cy="1408161"/>
          </a:xfrm>
          <a:solidFill>
            <a:schemeClr val="tx2"/>
          </a:solidFill>
        </p:grpSpPr>
        <p:sp>
          <p:nvSpPr>
            <p:cNvPr id="38" name="Oval 37">
              <a:extLst>
                <a:ext uri="{FF2B5EF4-FFF2-40B4-BE49-F238E27FC236}">
                  <a16:creationId xmlns:a16="http://schemas.microsoft.com/office/drawing/2014/main" id="{7D7C1AF2-6A98-304C-A00F-95965E38E896}"/>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9" name="Rectangle 38">
              <a:extLst>
                <a:ext uri="{FF2B5EF4-FFF2-40B4-BE49-F238E27FC236}">
                  <a16:creationId xmlns:a16="http://schemas.microsoft.com/office/drawing/2014/main" id="{31C3C57E-CB94-9946-99E4-973F9E6BD6B0}"/>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Arial" panose="020B0604020202020204" pitchFamily="34" charset="0"/>
                <a:cs typeface="Arial" panose="020B0604020202020204" pitchFamily="34" charset="0"/>
              </a:endParaRPr>
            </a:p>
          </p:txBody>
        </p:sp>
      </p:grpSp>
      <p:sp>
        <p:nvSpPr>
          <p:cNvPr id="40" name="Text Placeholder 5">
            <a:extLst>
              <a:ext uri="{FF2B5EF4-FFF2-40B4-BE49-F238E27FC236}">
                <a16:creationId xmlns:a16="http://schemas.microsoft.com/office/drawing/2014/main" id="{D347B093-DFDD-4A4C-9F87-45ECCFA7C25F}"/>
              </a:ext>
            </a:extLst>
          </p:cNvPr>
          <p:cNvSpPr>
            <a:spLocks noGrp="1"/>
          </p:cNvSpPr>
          <p:nvPr>
            <p:ph type="body" sz="quarter" idx="15" hasCustomPrompt="1"/>
          </p:nvPr>
        </p:nvSpPr>
        <p:spPr>
          <a:xfrm>
            <a:off x="5635453" y="765291"/>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41" name="Text Placeholder 5">
            <a:extLst>
              <a:ext uri="{FF2B5EF4-FFF2-40B4-BE49-F238E27FC236}">
                <a16:creationId xmlns:a16="http://schemas.microsoft.com/office/drawing/2014/main" id="{65E3A23D-3F9F-F44B-8D5D-E87580CA5541}"/>
              </a:ext>
            </a:extLst>
          </p:cNvPr>
          <p:cNvSpPr>
            <a:spLocks noGrp="1"/>
          </p:cNvSpPr>
          <p:nvPr>
            <p:ph type="body" sz="quarter" idx="12" hasCustomPrompt="1"/>
          </p:nvPr>
        </p:nvSpPr>
        <p:spPr>
          <a:xfrm>
            <a:off x="6357322" y="1097648"/>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42" name="Text Placeholder 5">
            <a:extLst>
              <a:ext uri="{FF2B5EF4-FFF2-40B4-BE49-F238E27FC236}">
                <a16:creationId xmlns:a16="http://schemas.microsoft.com/office/drawing/2014/main" id="{04CF16C1-EE7E-A34E-870D-F2BF00231C4E}"/>
              </a:ext>
            </a:extLst>
          </p:cNvPr>
          <p:cNvSpPr>
            <a:spLocks noGrp="1"/>
          </p:cNvSpPr>
          <p:nvPr>
            <p:ph type="body" sz="quarter" idx="14" hasCustomPrompt="1"/>
          </p:nvPr>
        </p:nvSpPr>
        <p:spPr>
          <a:xfrm>
            <a:off x="6357322" y="741016"/>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43" name="Group 42">
            <a:extLst>
              <a:ext uri="{FF2B5EF4-FFF2-40B4-BE49-F238E27FC236}">
                <a16:creationId xmlns:a16="http://schemas.microsoft.com/office/drawing/2014/main" id="{9E718DAD-F2ED-7A41-A88E-DEBF975060E4}"/>
              </a:ext>
            </a:extLst>
          </p:cNvPr>
          <p:cNvGrpSpPr/>
          <p:nvPr userDrawn="1"/>
        </p:nvGrpSpPr>
        <p:grpSpPr>
          <a:xfrm>
            <a:off x="5527040" y="1854641"/>
            <a:ext cx="701662" cy="701770"/>
            <a:chOff x="9144000" y="1433513"/>
            <a:chExt cx="1408161" cy="1408161"/>
          </a:xfrm>
          <a:solidFill>
            <a:schemeClr val="tx2"/>
          </a:solidFill>
        </p:grpSpPr>
        <p:sp>
          <p:nvSpPr>
            <p:cNvPr id="44" name="Oval 43">
              <a:extLst>
                <a:ext uri="{FF2B5EF4-FFF2-40B4-BE49-F238E27FC236}">
                  <a16:creationId xmlns:a16="http://schemas.microsoft.com/office/drawing/2014/main" id="{7729744B-B09D-B347-A590-416D2E6D53B6}"/>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5" name="Rectangle 44">
              <a:extLst>
                <a:ext uri="{FF2B5EF4-FFF2-40B4-BE49-F238E27FC236}">
                  <a16:creationId xmlns:a16="http://schemas.microsoft.com/office/drawing/2014/main" id="{F961F322-573F-C74A-99CF-39F8BD7F75DA}"/>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46" name="Text Placeholder 5">
            <a:extLst>
              <a:ext uri="{FF2B5EF4-FFF2-40B4-BE49-F238E27FC236}">
                <a16:creationId xmlns:a16="http://schemas.microsoft.com/office/drawing/2014/main" id="{DEA35720-BECF-EE40-B3D8-2657A6ED3BB6}"/>
              </a:ext>
            </a:extLst>
          </p:cNvPr>
          <p:cNvSpPr>
            <a:spLocks noGrp="1"/>
          </p:cNvSpPr>
          <p:nvPr>
            <p:ph type="body" sz="quarter" idx="16" hasCustomPrompt="1"/>
          </p:nvPr>
        </p:nvSpPr>
        <p:spPr>
          <a:xfrm>
            <a:off x="5635453" y="1902036"/>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47" name="Text Placeholder 5">
            <a:extLst>
              <a:ext uri="{FF2B5EF4-FFF2-40B4-BE49-F238E27FC236}">
                <a16:creationId xmlns:a16="http://schemas.microsoft.com/office/drawing/2014/main" id="{347BF389-6A21-B245-B9CC-8893BB7C06BC}"/>
              </a:ext>
            </a:extLst>
          </p:cNvPr>
          <p:cNvSpPr>
            <a:spLocks noGrp="1"/>
          </p:cNvSpPr>
          <p:nvPr>
            <p:ph type="body" sz="quarter" idx="17" hasCustomPrompt="1"/>
          </p:nvPr>
        </p:nvSpPr>
        <p:spPr>
          <a:xfrm>
            <a:off x="6357322" y="2234393"/>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48" name="Text Placeholder 5">
            <a:extLst>
              <a:ext uri="{FF2B5EF4-FFF2-40B4-BE49-F238E27FC236}">
                <a16:creationId xmlns:a16="http://schemas.microsoft.com/office/drawing/2014/main" id="{CE6E9441-5284-844F-9666-C9CCFF99F65A}"/>
              </a:ext>
            </a:extLst>
          </p:cNvPr>
          <p:cNvSpPr>
            <a:spLocks noGrp="1"/>
          </p:cNvSpPr>
          <p:nvPr>
            <p:ph type="body" sz="quarter" idx="18" hasCustomPrompt="1"/>
          </p:nvPr>
        </p:nvSpPr>
        <p:spPr>
          <a:xfrm>
            <a:off x="6357322" y="1877761"/>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49" name="Group 48">
            <a:extLst>
              <a:ext uri="{FF2B5EF4-FFF2-40B4-BE49-F238E27FC236}">
                <a16:creationId xmlns:a16="http://schemas.microsoft.com/office/drawing/2014/main" id="{BF8ECDFB-4480-224E-BB20-07CF42FEEE75}"/>
              </a:ext>
            </a:extLst>
          </p:cNvPr>
          <p:cNvGrpSpPr/>
          <p:nvPr userDrawn="1"/>
        </p:nvGrpSpPr>
        <p:grpSpPr>
          <a:xfrm>
            <a:off x="5527040" y="2991385"/>
            <a:ext cx="701662" cy="701770"/>
            <a:chOff x="9144000" y="1433513"/>
            <a:chExt cx="1408161" cy="1408161"/>
          </a:xfrm>
          <a:solidFill>
            <a:schemeClr val="tx2"/>
          </a:solidFill>
        </p:grpSpPr>
        <p:sp>
          <p:nvSpPr>
            <p:cNvPr id="50" name="Oval 49">
              <a:extLst>
                <a:ext uri="{FF2B5EF4-FFF2-40B4-BE49-F238E27FC236}">
                  <a16:creationId xmlns:a16="http://schemas.microsoft.com/office/drawing/2014/main" id="{A7544FCE-8443-6640-828D-5501D60853E2}"/>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1" name="Rectangle 50">
              <a:extLst>
                <a:ext uri="{FF2B5EF4-FFF2-40B4-BE49-F238E27FC236}">
                  <a16:creationId xmlns:a16="http://schemas.microsoft.com/office/drawing/2014/main" id="{9FABEB14-E40C-0D48-8DCC-F7D52310D721}"/>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2" name="Text Placeholder 5">
            <a:extLst>
              <a:ext uri="{FF2B5EF4-FFF2-40B4-BE49-F238E27FC236}">
                <a16:creationId xmlns:a16="http://schemas.microsoft.com/office/drawing/2014/main" id="{94BC97F6-A8D1-6B44-8B06-DD24DC0EF3D7}"/>
              </a:ext>
            </a:extLst>
          </p:cNvPr>
          <p:cNvSpPr>
            <a:spLocks noGrp="1"/>
          </p:cNvSpPr>
          <p:nvPr>
            <p:ph type="body" sz="quarter" idx="19" hasCustomPrompt="1"/>
          </p:nvPr>
        </p:nvSpPr>
        <p:spPr>
          <a:xfrm>
            <a:off x="5635453" y="3038780"/>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53" name="Text Placeholder 5">
            <a:extLst>
              <a:ext uri="{FF2B5EF4-FFF2-40B4-BE49-F238E27FC236}">
                <a16:creationId xmlns:a16="http://schemas.microsoft.com/office/drawing/2014/main" id="{8FA353F2-6955-574A-AB95-96D891FD7E71}"/>
              </a:ext>
            </a:extLst>
          </p:cNvPr>
          <p:cNvSpPr>
            <a:spLocks noGrp="1"/>
          </p:cNvSpPr>
          <p:nvPr>
            <p:ph type="body" sz="quarter" idx="20" hasCustomPrompt="1"/>
          </p:nvPr>
        </p:nvSpPr>
        <p:spPr>
          <a:xfrm>
            <a:off x="6357322" y="3371137"/>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54" name="Text Placeholder 5">
            <a:extLst>
              <a:ext uri="{FF2B5EF4-FFF2-40B4-BE49-F238E27FC236}">
                <a16:creationId xmlns:a16="http://schemas.microsoft.com/office/drawing/2014/main" id="{CD029EDD-4264-9E4B-9240-096EEAE1C7CE}"/>
              </a:ext>
            </a:extLst>
          </p:cNvPr>
          <p:cNvSpPr>
            <a:spLocks noGrp="1"/>
          </p:cNvSpPr>
          <p:nvPr>
            <p:ph type="body" sz="quarter" idx="21" hasCustomPrompt="1"/>
          </p:nvPr>
        </p:nvSpPr>
        <p:spPr>
          <a:xfrm>
            <a:off x="6357322" y="3014505"/>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55" name="Group 54">
            <a:extLst>
              <a:ext uri="{FF2B5EF4-FFF2-40B4-BE49-F238E27FC236}">
                <a16:creationId xmlns:a16="http://schemas.microsoft.com/office/drawing/2014/main" id="{2C9D911A-3781-F24F-8EFA-6DDEC255D66D}"/>
              </a:ext>
            </a:extLst>
          </p:cNvPr>
          <p:cNvGrpSpPr/>
          <p:nvPr userDrawn="1"/>
        </p:nvGrpSpPr>
        <p:grpSpPr>
          <a:xfrm>
            <a:off x="5527040" y="4128129"/>
            <a:ext cx="701662" cy="701770"/>
            <a:chOff x="9144000" y="1433513"/>
            <a:chExt cx="1408161" cy="1408161"/>
          </a:xfrm>
          <a:solidFill>
            <a:schemeClr val="tx2"/>
          </a:solidFill>
        </p:grpSpPr>
        <p:sp>
          <p:nvSpPr>
            <p:cNvPr id="56" name="Oval 55">
              <a:extLst>
                <a:ext uri="{FF2B5EF4-FFF2-40B4-BE49-F238E27FC236}">
                  <a16:creationId xmlns:a16="http://schemas.microsoft.com/office/drawing/2014/main" id="{93AFF55C-D924-404A-B9E0-1D120FB46A42}"/>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7" name="Rectangle 56">
              <a:extLst>
                <a:ext uri="{FF2B5EF4-FFF2-40B4-BE49-F238E27FC236}">
                  <a16:creationId xmlns:a16="http://schemas.microsoft.com/office/drawing/2014/main" id="{5822B741-94E6-4F49-90C4-B94B350FD885}"/>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8" name="Text Placeholder 5">
            <a:extLst>
              <a:ext uri="{FF2B5EF4-FFF2-40B4-BE49-F238E27FC236}">
                <a16:creationId xmlns:a16="http://schemas.microsoft.com/office/drawing/2014/main" id="{6A7D40DE-69F0-564F-B2F0-8CC69954D9C8}"/>
              </a:ext>
            </a:extLst>
          </p:cNvPr>
          <p:cNvSpPr>
            <a:spLocks noGrp="1"/>
          </p:cNvSpPr>
          <p:nvPr>
            <p:ph type="body" sz="quarter" idx="22" hasCustomPrompt="1"/>
          </p:nvPr>
        </p:nvSpPr>
        <p:spPr>
          <a:xfrm>
            <a:off x="5635453" y="4175524"/>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59" name="Text Placeholder 5">
            <a:extLst>
              <a:ext uri="{FF2B5EF4-FFF2-40B4-BE49-F238E27FC236}">
                <a16:creationId xmlns:a16="http://schemas.microsoft.com/office/drawing/2014/main" id="{93B28EBE-7472-3E43-95BA-AB79CD72765D}"/>
              </a:ext>
            </a:extLst>
          </p:cNvPr>
          <p:cNvSpPr>
            <a:spLocks noGrp="1"/>
          </p:cNvSpPr>
          <p:nvPr>
            <p:ph type="body" sz="quarter" idx="23" hasCustomPrompt="1"/>
          </p:nvPr>
        </p:nvSpPr>
        <p:spPr>
          <a:xfrm>
            <a:off x="6357322" y="4507881"/>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60" name="Text Placeholder 5">
            <a:extLst>
              <a:ext uri="{FF2B5EF4-FFF2-40B4-BE49-F238E27FC236}">
                <a16:creationId xmlns:a16="http://schemas.microsoft.com/office/drawing/2014/main" id="{76785A45-A52D-B649-879F-D963CC6B258C}"/>
              </a:ext>
            </a:extLst>
          </p:cNvPr>
          <p:cNvSpPr>
            <a:spLocks noGrp="1"/>
          </p:cNvSpPr>
          <p:nvPr>
            <p:ph type="body" sz="quarter" idx="24" hasCustomPrompt="1"/>
          </p:nvPr>
        </p:nvSpPr>
        <p:spPr>
          <a:xfrm>
            <a:off x="6357322" y="4151249"/>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61" name="Group 60">
            <a:extLst>
              <a:ext uri="{FF2B5EF4-FFF2-40B4-BE49-F238E27FC236}">
                <a16:creationId xmlns:a16="http://schemas.microsoft.com/office/drawing/2014/main" id="{DB5E8D44-EC8B-8845-BF41-29A3BFFC2DC2}"/>
              </a:ext>
            </a:extLst>
          </p:cNvPr>
          <p:cNvGrpSpPr/>
          <p:nvPr userDrawn="1"/>
        </p:nvGrpSpPr>
        <p:grpSpPr>
          <a:xfrm>
            <a:off x="5527040" y="5264874"/>
            <a:ext cx="701662" cy="701770"/>
            <a:chOff x="9144000" y="1433513"/>
            <a:chExt cx="1408161" cy="1408161"/>
          </a:xfrm>
          <a:solidFill>
            <a:schemeClr val="tx2"/>
          </a:solidFill>
        </p:grpSpPr>
        <p:sp>
          <p:nvSpPr>
            <p:cNvPr id="62" name="Oval 61">
              <a:extLst>
                <a:ext uri="{FF2B5EF4-FFF2-40B4-BE49-F238E27FC236}">
                  <a16:creationId xmlns:a16="http://schemas.microsoft.com/office/drawing/2014/main" id="{44DBE162-9C34-E941-A3FC-B1335B134812}"/>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3" name="Rectangle 62">
              <a:extLst>
                <a:ext uri="{FF2B5EF4-FFF2-40B4-BE49-F238E27FC236}">
                  <a16:creationId xmlns:a16="http://schemas.microsoft.com/office/drawing/2014/main" id="{1D84EBF6-7699-8B40-ABA9-046F54291974}"/>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64" name="Text Placeholder 5">
            <a:extLst>
              <a:ext uri="{FF2B5EF4-FFF2-40B4-BE49-F238E27FC236}">
                <a16:creationId xmlns:a16="http://schemas.microsoft.com/office/drawing/2014/main" id="{7F11D3BA-18DC-4747-BE61-311282B24514}"/>
              </a:ext>
            </a:extLst>
          </p:cNvPr>
          <p:cNvSpPr>
            <a:spLocks noGrp="1"/>
          </p:cNvSpPr>
          <p:nvPr>
            <p:ph type="body" sz="quarter" idx="25" hasCustomPrompt="1"/>
          </p:nvPr>
        </p:nvSpPr>
        <p:spPr>
          <a:xfrm>
            <a:off x="5635453" y="5312268"/>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65" name="Text Placeholder 5">
            <a:extLst>
              <a:ext uri="{FF2B5EF4-FFF2-40B4-BE49-F238E27FC236}">
                <a16:creationId xmlns:a16="http://schemas.microsoft.com/office/drawing/2014/main" id="{DB93844A-DDD7-5F40-BDA0-D33EDC92A67B}"/>
              </a:ext>
            </a:extLst>
          </p:cNvPr>
          <p:cNvSpPr>
            <a:spLocks noGrp="1"/>
          </p:cNvSpPr>
          <p:nvPr>
            <p:ph type="body" sz="quarter" idx="26" hasCustomPrompt="1"/>
          </p:nvPr>
        </p:nvSpPr>
        <p:spPr>
          <a:xfrm>
            <a:off x="6357322" y="5644626"/>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66" name="Text Placeholder 5">
            <a:extLst>
              <a:ext uri="{FF2B5EF4-FFF2-40B4-BE49-F238E27FC236}">
                <a16:creationId xmlns:a16="http://schemas.microsoft.com/office/drawing/2014/main" id="{4D063FB1-2301-8E48-868B-ED9BD8276BB7}"/>
              </a:ext>
            </a:extLst>
          </p:cNvPr>
          <p:cNvSpPr>
            <a:spLocks noGrp="1"/>
          </p:cNvSpPr>
          <p:nvPr>
            <p:ph type="body" sz="quarter" idx="27" hasCustomPrompt="1"/>
          </p:nvPr>
        </p:nvSpPr>
        <p:spPr>
          <a:xfrm>
            <a:off x="6357322" y="5287994"/>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93965077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Numbered list - 6 items">
    <p:spTree>
      <p:nvGrpSpPr>
        <p:cNvPr id="1" name=""/>
        <p:cNvGrpSpPr/>
        <p:nvPr/>
      </p:nvGrpSpPr>
      <p:grpSpPr>
        <a:xfrm>
          <a:off x="0" y="0"/>
          <a:ext cx="0" cy="0"/>
          <a:chOff x="0" y="0"/>
          <a:chExt cx="0" cy="0"/>
        </a:xfrm>
      </p:grpSpPr>
      <p:sp>
        <p:nvSpPr>
          <p:cNvPr id="5" name="Rectangle 4"/>
          <p:cNvSpPr/>
          <p:nvPr userDrawn="1"/>
        </p:nvSpPr>
        <p:spPr>
          <a:xfrm>
            <a:off x="1"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grpSp>
        <p:nvGrpSpPr>
          <p:cNvPr id="9" name="Group 8"/>
          <p:cNvGrpSpPr/>
          <p:nvPr userDrawn="1"/>
        </p:nvGrpSpPr>
        <p:grpSpPr>
          <a:xfrm>
            <a:off x="5115986" y="1155081"/>
            <a:ext cx="701662" cy="701770"/>
            <a:chOff x="9144000" y="1433513"/>
            <a:chExt cx="1408161" cy="1408161"/>
          </a:xfrm>
        </p:grpSpPr>
        <p:sp>
          <p:nvSpPr>
            <p:cNvPr id="7" name="Oval 6"/>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Rectangle 7"/>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0" name="Text Placeholder 5"/>
          <p:cNvSpPr>
            <a:spLocks noGrp="1"/>
          </p:cNvSpPr>
          <p:nvPr>
            <p:ph type="body" sz="quarter" idx="15" hasCustomPrompt="1"/>
          </p:nvPr>
        </p:nvSpPr>
        <p:spPr>
          <a:xfrm>
            <a:off x="5224399"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11" name="Text Placeholder 5"/>
          <p:cNvSpPr>
            <a:spLocks noGrp="1"/>
          </p:cNvSpPr>
          <p:nvPr>
            <p:ph type="body" sz="quarter" idx="12" hasCustomPrompt="1"/>
          </p:nvPr>
        </p:nvSpPr>
        <p:spPr>
          <a:xfrm>
            <a:off x="5946267"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12" name="Text Placeholder 5"/>
          <p:cNvSpPr>
            <a:spLocks noGrp="1"/>
          </p:cNvSpPr>
          <p:nvPr>
            <p:ph type="body" sz="quarter" idx="14" hasCustomPrompt="1"/>
          </p:nvPr>
        </p:nvSpPr>
        <p:spPr>
          <a:xfrm>
            <a:off x="5946267" y="890881"/>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13" name="Group 12"/>
          <p:cNvGrpSpPr/>
          <p:nvPr userDrawn="1"/>
        </p:nvGrpSpPr>
        <p:grpSpPr>
          <a:xfrm>
            <a:off x="5115986" y="3094823"/>
            <a:ext cx="701662" cy="701770"/>
            <a:chOff x="9144000" y="1433513"/>
            <a:chExt cx="1408161" cy="1408161"/>
          </a:xfrm>
        </p:grpSpPr>
        <p:sp>
          <p:nvSpPr>
            <p:cNvPr id="14" name="Oval 13"/>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5" name="Rectangle 14"/>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6" name="Text Placeholder 5"/>
          <p:cNvSpPr>
            <a:spLocks noGrp="1"/>
          </p:cNvSpPr>
          <p:nvPr>
            <p:ph type="body" sz="quarter" idx="16" hasCustomPrompt="1"/>
          </p:nvPr>
        </p:nvSpPr>
        <p:spPr>
          <a:xfrm>
            <a:off x="5224399"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17" name="Text Placeholder 5"/>
          <p:cNvSpPr>
            <a:spLocks noGrp="1"/>
          </p:cNvSpPr>
          <p:nvPr>
            <p:ph type="body" sz="quarter" idx="17" hasCustomPrompt="1"/>
          </p:nvPr>
        </p:nvSpPr>
        <p:spPr>
          <a:xfrm>
            <a:off x="5946267"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18" name="Text Placeholder 5"/>
          <p:cNvSpPr>
            <a:spLocks noGrp="1"/>
          </p:cNvSpPr>
          <p:nvPr>
            <p:ph type="body" sz="quarter" idx="18" hasCustomPrompt="1"/>
          </p:nvPr>
        </p:nvSpPr>
        <p:spPr>
          <a:xfrm>
            <a:off x="5946267"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19" name="Group 18"/>
          <p:cNvGrpSpPr/>
          <p:nvPr userDrawn="1"/>
        </p:nvGrpSpPr>
        <p:grpSpPr>
          <a:xfrm>
            <a:off x="5115986" y="5034562"/>
            <a:ext cx="701662" cy="701770"/>
            <a:chOff x="9144000" y="1433513"/>
            <a:chExt cx="1408161" cy="1408161"/>
          </a:xfrm>
        </p:grpSpPr>
        <p:sp>
          <p:nvSpPr>
            <p:cNvPr id="20" name="Oval 19"/>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accent6"/>
                </a:solidFill>
              </a:endParaRPr>
            </a:p>
          </p:txBody>
        </p:sp>
        <p:sp>
          <p:nvSpPr>
            <p:cNvPr id="21" name="Rectangle 20"/>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2" name="Text Placeholder 5"/>
          <p:cNvSpPr>
            <a:spLocks noGrp="1"/>
          </p:cNvSpPr>
          <p:nvPr>
            <p:ph type="body" sz="quarter" idx="19" hasCustomPrompt="1"/>
          </p:nvPr>
        </p:nvSpPr>
        <p:spPr>
          <a:xfrm>
            <a:off x="5224399" y="5081956"/>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23" name="Text Placeholder 5"/>
          <p:cNvSpPr>
            <a:spLocks noGrp="1"/>
          </p:cNvSpPr>
          <p:nvPr>
            <p:ph type="body" sz="quarter" idx="20" hasCustomPrompt="1"/>
          </p:nvPr>
        </p:nvSpPr>
        <p:spPr>
          <a:xfrm>
            <a:off x="5946267"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24" name="Text Placeholder 5"/>
          <p:cNvSpPr>
            <a:spLocks noGrp="1"/>
          </p:cNvSpPr>
          <p:nvPr>
            <p:ph type="body" sz="quarter" idx="21" hasCustomPrompt="1"/>
          </p:nvPr>
        </p:nvSpPr>
        <p:spPr>
          <a:xfrm>
            <a:off x="5946267"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37" name="Group 36"/>
          <p:cNvGrpSpPr/>
          <p:nvPr userDrawn="1"/>
        </p:nvGrpSpPr>
        <p:grpSpPr>
          <a:xfrm>
            <a:off x="8341004" y="1155081"/>
            <a:ext cx="701662" cy="701770"/>
            <a:chOff x="9144000" y="1433513"/>
            <a:chExt cx="1408161" cy="1408161"/>
          </a:xfrm>
        </p:grpSpPr>
        <p:sp>
          <p:nvSpPr>
            <p:cNvPr id="38" name="Oval 37"/>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9" name="Rectangle 38"/>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40" name="Text Placeholder 5"/>
          <p:cNvSpPr>
            <a:spLocks noGrp="1"/>
          </p:cNvSpPr>
          <p:nvPr>
            <p:ph type="body" sz="quarter" idx="22" hasCustomPrompt="1"/>
          </p:nvPr>
        </p:nvSpPr>
        <p:spPr>
          <a:xfrm>
            <a:off x="8449417"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41" name="Text Placeholder 5"/>
          <p:cNvSpPr>
            <a:spLocks noGrp="1"/>
          </p:cNvSpPr>
          <p:nvPr>
            <p:ph type="body" sz="quarter" idx="23" hasCustomPrompt="1"/>
          </p:nvPr>
        </p:nvSpPr>
        <p:spPr>
          <a:xfrm>
            <a:off x="9171285"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42" name="Text Placeholder 5"/>
          <p:cNvSpPr>
            <a:spLocks noGrp="1"/>
          </p:cNvSpPr>
          <p:nvPr>
            <p:ph type="body" sz="quarter" idx="24" hasCustomPrompt="1"/>
          </p:nvPr>
        </p:nvSpPr>
        <p:spPr>
          <a:xfrm>
            <a:off x="9171285" y="890881"/>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43" name="Group 42"/>
          <p:cNvGrpSpPr/>
          <p:nvPr userDrawn="1"/>
        </p:nvGrpSpPr>
        <p:grpSpPr>
          <a:xfrm>
            <a:off x="8341004" y="3094823"/>
            <a:ext cx="701662" cy="701770"/>
            <a:chOff x="9144000" y="1433513"/>
            <a:chExt cx="1408161" cy="1408161"/>
          </a:xfrm>
        </p:grpSpPr>
        <p:sp>
          <p:nvSpPr>
            <p:cNvPr id="44" name="Oval 43"/>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5" name="Rectangle 44"/>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46" name="Text Placeholder 5"/>
          <p:cNvSpPr>
            <a:spLocks noGrp="1"/>
          </p:cNvSpPr>
          <p:nvPr>
            <p:ph type="body" sz="quarter" idx="25" hasCustomPrompt="1"/>
          </p:nvPr>
        </p:nvSpPr>
        <p:spPr>
          <a:xfrm>
            <a:off x="8449417"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47" name="Text Placeholder 5"/>
          <p:cNvSpPr>
            <a:spLocks noGrp="1"/>
          </p:cNvSpPr>
          <p:nvPr>
            <p:ph type="body" sz="quarter" idx="26" hasCustomPrompt="1"/>
          </p:nvPr>
        </p:nvSpPr>
        <p:spPr>
          <a:xfrm>
            <a:off x="9171285"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48" name="Text Placeholder 5"/>
          <p:cNvSpPr>
            <a:spLocks noGrp="1"/>
          </p:cNvSpPr>
          <p:nvPr>
            <p:ph type="body" sz="quarter" idx="27" hasCustomPrompt="1"/>
          </p:nvPr>
        </p:nvSpPr>
        <p:spPr>
          <a:xfrm>
            <a:off x="9171285"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49" name="Group 48"/>
          <p:cNvGrpSpPr/>
          <p:nvPr userDrawn="1"/>
        </p:nvGrpSpPr>
        <p:grpSpPr>
          <a:xfrm>
            <a:off x="8341004" y="5034562"/>
            <a:ext cx="701662" cy="701770"/>
            <a:chOff x="9144000" y="1433513"/>
            <a:chExt cx="1408161" cy="1408161"/>
          </a:xfrm>
        </p:grpSpPr>
        <p:sp>
          <p:nvSpPr>
            <p:cNvPr id="50" name="Oval 49"/>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1" name="Rectangle 50"/>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2" name="Text Placeholder 5"/>
          <p:cNvSpPr>
            <a:spLocks noGrp="1"/>
          </p:cNvSpPr>
          <p:nvPr>
            <p:ph type="body" sz="quarter" idx="28" hasCustomPrompt="1"/>
          </p:nvPr>
        </p:nvSpPr>
        <p:spPr>
          <a:xfrm>
            <a:off x="8449417" y="508195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53" name="Text Placeholder 5"/>
          <p:cNvSpPr>
            <a:spLocks noGrp="1"/>
          </p:cNvSpPr>
          <p:nvPr>
            <p:ph type="body" sz="quarter" idx="29" hasCustomPrompt="1"/>
          </p:nvPr>
        </p:nvSpPr>
        <p:spPr>
          <a:xfrm>
            <a:off x="9171285"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54" name="Text Placeholder 5"/>
          <p:cNvSpPr>
            <a:spLocks noGrp="1"/>
          </p:cNvSpPr>
          <p:nvPr>
            <p:ph type="body" sz="quarter" idx="30" hasCustomPrompt="1"/>
          </p:nvPr>
        </p:nvSpPr>
        <p:spPr>
          <a:xfrm>
            <a:off x="9171285"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15400328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1_Numbered list - 6 items">
    <p:spTree>
      <p:nvGrpSpPr>
        <p:cNvPr id="1" name=""/>
        <p:cNvGrpSpPr/>
        <p:nvPr/>
      </p:nvGrpSpPr>
      <p:grpSpPr>
        <a:xfrm>
          <a:off x="0" y="0"/>
          <a:ext cx="0" cy="0"/>
          <a:chOff x="0" y="0"/>
          <a:chExt cx="0" cy="0"/>
        </a:xfrm>
      </p:grpSpPr>
      <p:sp>
        <p:nvSpPr>
          <p:cNvPr id="5" name="Rectangle 4"/>
          <p:cNvSpPr/>
          <p:nvPr userDrawn="1"/>
        </p:nvSpPr>
        <p:spPr>
          <a:xfrm>
            <a:off x="1" y="-1058"/>
            <a:ext cx="4340423"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grpSp>
        <p:nvGrpSpPr>
          <p:cNvPr id="55" name="Group 54">
            <a:extLst>
              <a:ext uri="{FF2B5EF4-FFF2-40B4-BE49-F238E27FC236}">
                <a16:creationId xmlns:a16="http://schemas.microsoft.com/office/drawing/2014/main" id="{A647B88E-BD31-434F-A988-BAA02A5F5C18}"/>
              </a:ext>
            </a:extLst>
          </p:cNvPr>
          <p:cNvGrpSpPr/>
          <p:nvPr userDrawn="1"/>
        </p:nvGrpSpPr>
        <p:grpSpPr>
          <a:xfrm>
            <a:off x="5115986" y="1155081"/>
            <a:ext cx="701662" cy="701770"/>
            <a:chOff x="9144000" y="1433513"/>
            <a:chExt cx="1408161" cy="1408161"/>
          </a:xfrm>
        </p:grpSpPr>
        <p:sp>
          <p:nvSpPr>
            <p:cNvPr id="56" name="Oval 55">
              <a:extLst>
                <a:ext uri="{FF2B5EF4-FFF2-40B4-BE49-F238E27FC236}">
                  <a16:creationId xmlns:a16="http://schemas.microsoft.com/office/drawing/2014/main" id="{6B6A50C3-0FDC-1C4A-BF75-C1E42E73A5A4}"/>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7" name="Rectangle 56">
              <a:extLst>
                <a:ext uri="{FF2B5EF4-FFF2-40B4-BE49-F238E27FC236}">
                  <a16:creationId xmlns:a16="http://schemas.microsoft.com/office/drawing/2014/main" id="{FFE0986F-719B-B842-9AB5-16B237A22C1E}"/>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8" name="Text Placeholder 5">
            <a:extLst>
              <a:ext uri="{FF2B5EF4-FFF2-40B4-BE49-F238E27FC236}">
                <a16:creationId xmlns:a16="http://schemas.microsoft.com/office/drawing/2014/main" id="{50562CF6-2D27-3247-9A46-95971E17BC4A}"/>
              </a:ext>
            </a:extLst>
          </p:cNvPr>
          <p:cNvSpPr>
            <a:spLocks noGrp="1"/>
          </p:cNvSpPr>
          <p:nvPr>
            <p:ph type="body" sz="quarter" idx="15" hasCustomPrompt="1"/>
          </p:nvPr>
        </p:nvSpPr>
        <p:spPr>
          <a:xfrm>
            <a:off x="5224399"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59" name="Text Placeholder 5">
            <a:extLst>
              <a:ext uri="{FF2B5EF4-FFF2-40B4-BE49-F238E27FC236}">
                <a16:creationId xmlns:a16="http://schemas.microsoft.com/office/drawing/2014/main" id="{4D6C4EA6-1AB9-6941-8F83-E8109C72B4BE}"/>
              </a:ext>
            </a:extLst>
          </p:cNvPr>
          <p:cNvSpPr>
            <a:spLocks noGrp="1"/>
          </p:cNvSpPr>
          <p:nvPr>
            <p:ph type="body" sz="quarter" idx="12" hasCustomPrompt="1"/>
          </p:nvPr>
        </p:nvSpPr>
        <p:spPr>
          <a:xfrm>
            <a:off x="5946267"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60" name="Text Placeholder 5">
            <a:extLst>
              <a:ext uri="{FF2B5EF4-FFF2-40B4-BE49-F238E27FC236}">
                <a16:creationId xmlns:a16="http://schemas.microsoft.com/office/drawing/2014/main" id="{C24D08CA-8362-E540-8146-5CC1595CDA7C}"/>
              </a:ext>
            </a:extLst>
          </p:cNvPr>
          <p:cNvSpPr>
            <a:spLocks noGrp="1"/>
          </p:cNvSpPr>
          <p:nvPr>
            <p:ph type="body" sz="quarter" idx="14" hasCustomPrompt="1"/>
          </p:nvPr>
        </p:nvSpPr>
        <p:spPr>
          <a:xfrm>
            <a:off x="5946267" y="89088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61" name="Group 60">
            <a:extLst>
              <a:ext uri="{FF2B5EF4-FFF2-40B4-BE49-F238E27FC236}">
                <a16:creationId xmlns:a16="http://schemas.microsoft.com/office/drawing/2014/main" id="{01D44FEA-8A42-F141-A14E-7ECF3DE31FAA}"/>
              </a:ext>
            </a:extLst>
          </p:cNvPr>
          <p:cNvGrpSpPr/>
          <p:nvPr userDrawn="1"/>
        </p:nvGrpSpPr>
        <p:grpSpPr>
          <a:xfrm>
            <a:off x="5115986" y="3094823"/>
            <a:ext cx="701662" cy="701770"/>
            <a:chOff x="9144000" y="1433513"/>
            <a:chExt cx="1408161" cy="1408161"/>
          </a:xfrm>
        </p:grpSpPr>
        <p:sp>
          <p:nvSpPr>
            <p:cNvPr id="62" name="Oval 61">
              <a:extLst>
                <a:ext uri="{FF2B5EF4-FFF2-40B4-BE49-F238E27FC236}">
                  <a16:creationId xmlns:a16="http://schemas.microsoft.com/office/drawing/2014/main" id="{BE782355-7440-3745-8FCC-6666742939E8}"/>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3" name="Rectangle 62">
              <a:extLst>
                <a:ext uri="{FF2B5EF4-FFF2-40B4-BE49-F238E27FC236}">
                  <a16:creationId xmlns:a16="http://schemas.microsoft.com/office/drawing/2014/main" id="{738E0376-ECE4-6D48-9D03-59EC8728AD96}"/>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64" name="Text Placeholder 5">
            <a:extLst>
              <a:ext uri="{FF2B5EF4-FFF2-40B4-BE49-F238E27FC236}">
                <a16:creationId xmlns:a16="http://schemas.microsoft.com/office/drawing/2014/main" id="{63D23766-D3A2-3042-A724-B14BE4345AD3}"/>
              </a:ext>
            </a:extLst>
          </p:cNvPr>
          <p:cNvSpPr>
            <a:spLocks noGrp="1"/>
          </p:cNvSpPr>
          <p:nvPr>
            <p:ph type="body" sz="quarter" idx="16" hasCustomPrompt="1"/>
          </p:nvPr>
        </p:nvSpPr>
        <p:spPr>
          <a:xfrm>
            <a:off x="5224399"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65" name="Text Placeholder 5">
            <a:extLst>
              <a:ext uri="{FF2B5EF4-FFF2-40B4-BE49-F238E27FC236}">
                <a16:creationId xmlns:a16="http://schemas.microsoft.com/office/drawing/2014/main" id="{6AF32022-3813-3245-A229-A89DC6D5D655}"/>
              </a:ext>
            </a:extLst>
          </p:cNvPr>
          <p:cNvSpPr>
            <a:spLocks noGrp="1"/>
          </p:cNvSpPr>
          <p:nvPr>
            <p:ph type="body" sz="quarter" idx="17" hasCustomPrompt="1"/>
          </p:nvPr>
        </p:nvSpPr>
        <p:spPr>
          <a:xfrm>
            <a:off x="5946267"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66" name="Text Placeholder 5">
            <a:extLst>
              <a:ext uri="{FF2B5EF4-FFF2-40B4-BE49-F238E27FC236}">
                <a16:creationId xmlns:a16="http://schemas.microsoft.com/office/drawing/2014/main" id="{5DEB8EA2-5B46-694A-99D2-04E52298AC42}"/>
              </a:ext>
            </a:extLst>
          </p:cNvPr>
          <p:cNvSpPr>
            <a:spLocks noGrp="1"/>
          </p:cNvSpPr>
          <p:nvPr>
            <p:ph type="body" sz="quarter" idx="18" hasCustomPrompt="1"/>
          </p:nvPr>
        </p:nvSpPr>
        <p:spPr>
          <a:xfrm>
            <a:off x="5946267"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67" name="Group 66">
            <a:extLst>
              <a:ext uri="{FF2B5EF4-FFF2-40B4-BE49-F238E27FC236}">
                <a16:creationId xmlns:a16="http://schemas.microsoft.com/office/drawing/2014/main" id="{EB7DDFA3-55F1-D940-BAE6-F463D563D88F}"/>
              </a:ext>
            </a:extLst>
          </p:cNvPr>
          <p:cNvGrpSpPr/>
          <p:nvPr userDrawn="1"/>
        </p:nvGrpSpPr>
        <p:grpSpPr>
          <a:xfrm>
            <a:off x="5115986" y="5034562"/>
            <a:ext cx="701662" cy="701770"/>
            <a:chOff x="9144000" y="1433513"/>
            <a:chExt cx="1408161" cy="1408161"/>
          </a:xfrm>
        </p:grpSpPr>
        <p:sp>
          <p:nvSpPr>
            <p:cNvPr id="68" name="Oval 67">
              <a:extLst>
                <a:ext uri="{FF2B5EF4-FFF2-40B4-BE49-F238E27FC236}">
                  <a16:creationId xmlns:a16="http://schemas.microsoft.com/office/drawing/2014/main" id="{2201AC69-781A-D04C-BB86-ED3E304F1EC1}"/>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accent6"/>
                </a:solidFill>
              </a:endParaRPr>
            </a:p>
          </p:txBody>
        </p:sp>
        <p:sp>
          <p:nvSpPr>
            <p:cNvPr id="69" name="Rectangle 68">
              <a:extLst>
                <a:ext uri="{FF2B5EF4-FFF2-40B4-BE49-F238E27FC236}">
                  <a16:creationId xmlns:a16="http://schemas.microsoft.com/office/drawing/2014/main" id="{6248C4C6-0A70-F140-89B2-C4BFD245FB7D}"/>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70" name="Text Placeholder 5">
            <a:extLst>
              <a:ext uri="{FF2B5EF4-FFF2-40B4-BE49-F238E27FC236}">
                <a16:creationId xmlns:a16="http://schemas.microsoft.com/office/drawing/2014/main" id="{E8FDF47D-B58F-094A-9A07-CB328223C0D9}"/>
              </a:ext>
            </a:extLst>
          </p:cNvPr>
          <p:cNvSpPr>
            <a:spLocks noGrp="1"/>
          </p:cNvSpPr>
          <p:nvPr>
            <p:ph type="body" sz="quarter" idx="19" hasCustomPrompt="1"/>
          </p:nvPr>
        </p:nvSpPr>
        <p:spPr>
          <a:xfrm>
            <a:off x="5224399" y="5081956"/>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71" name="Text Placeholder 5">
            <a:extLst>
              <a:ext uri="{FF2B5EF4-FFF2-40B4-BE49-F238E27FC236}">
                <a16:creationId xmlns:a16="http://schemas.microsoft.com/office/drawing/2014/main" id="{82776E87-4080-FF4D-A883-0092C5437BDE}"/>
              </a:ext>
            </a:extLst>
          </p:cNvPr>
          <p:cNvSpPr>
            <a:spLocks noGrp="1"/>
          </p:cNvSpPr>
          <p:nvPr>
            <p:ph type="body" sz="quarter" idx="20" hasCustomPrompt="1"/>
          </p:nvPr>
        </p:nvSpPr>
        <p:spPr>
          <a:xfrm>
            <a:off x="5946267"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72" name="Text Placeholder 5">
            <a:extLst>
              <a:ext uri="{FF2B5EF4-FFF2-40B4-BE49-F238E27FC236}">
                <a16:creationId xmlns:a16="http://schemas.microsoft.com/office/drawing/2014/main" id="{C06F23AE-BF8E-7D4B-A03D-C836BEB1C2EC}"/>
              </a:ext>
            </a:extLst>
          </p:cNvPr>
          <p:cNvSpPr>
            <a:spLocks noGrp="1"/>
          </p:cNvSpPr>
          <p:nvPr>
            <p:ph type="body" sz="quarter" idx="21" hasCustomPrompt="1"/>
          </p:nvPr>
        </p:nvSpPr>
        <p:spPr>
          <a:xfrm>
            <a:off x="5946267"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73" name="Group 72">
            <a:extLst>
              <a:ext uri="{FF2B5EF4-FFF2-40B4-BE49-F238E27FC236}">
                <a16:creationId xmlns:a16="http://schemas.microsoft.com/office/drawing/2014/main" id="{7E6A27FF-594D-2342-9145-0AEBE8EDF4C2}"/>
              </a:ext>
            </a:extLst>
          </p:cNvPr>
          <p:cNvGrpSpPr/>
          <p:nvPr userDrawn="1"/>
        </p:nvGrpSpPr>
        <p:grpSpPr>
          <a:xfrm>
            <a:off x="8341004" y="1155081"/>
            <a:ext cx="701662" cy="701770"/>
            <a:chOff x="9144000" y="1433513"/>
            <a:chExt cx="1408161" cy="1408161"/>
          </a:xfrm>
        </p:grpSpPr>
        <p:sp>
          <p:nvSpPr>
            <p:cNvPr id="74" name="Oval 73">
              <a:extLst>
                <a:ext uri="{FF2B5EF4-FFF2-40B4-BE49-F238E27FC236}">
                  <a16:creationId xmlns:a16="http://schemas.microsoft.com/office/drawing/2014/main" id="{345A2A26-4256-8B4F-A505-4BC1CA250C58}"/>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5" name="Rectangle 74">
              <a:extLst>
                <a:ext uri="{FF2B5EF4-FFF2-40B4-BE49-F238E27FC236}">
                  <a16:creationId xmlns:a16="http://schemas.microsoft.com/office/drawing/2014/main" id="{38F4B622-636E-9A44-BD4D-FB9E1EE036A9}"/>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76" name="Text Placeholder 5">
            <a:extLst>
              <a:ext uri="{FF2B5EF4-FFF2-40B4-BE49-F238E27FC236}">
                <a16:creationId xmlns:a16="http://schemas.microsoft.com/office/drawing/2014/main" id="{063BC266-C224-9C4E-8405-4CEFE08E78DB}"/>
              </a:ext>
            </a:extLst>
          </p:cNvPr>
          <p:cNvSpPr>
            <a:spLocks noGrp="1"/>
          </p:cNvSpPr>
          <p:nvPr>
            <p:ph type="body" sz="quarter" idx="22" hasCustomPrompt="1"/>
          </p:nvPr>
        </p:nvSpPr>
        <p:spPr>
          <a:xfrm>
            <a:off x="8449417"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77" name="Text Placeholder 5">
            <a:extLst>
              <a:ext uri="{FF2B5EF4-FFF2-40B4-BE49-F238E27FC236}">
                <a16:creationId xmlns:a16="http://schemas.microsoft.com/office/drawing/2014/main" id="{3706EB7A-6515-E34A-9073-697034A790DA}"/>
              </a:ext>
            </a:extLst>
          </p:cNvPr>
          <p:cNvSpPr>
            <a:spLocks noGrp="1"/>
          </p:cNvSpPr>
          <p:nvPr>
            <p:ph type="body" sz="quarter" idx="23" hasCustomPrompt="1"/>
          </p:nvPr>
        </p:nvSpPr>
        <p:spPr>
          <a:xfrm>
            <a:off x="9171285"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78" name="Text Placeholder 5">
            <a:extLst>
              <a:ext uri="{FF2B5EF4-FFF2-40B4-BE49-F238E27FC236}">
                <a16:creationId xmlns:a16="http://schemas.microsoft.com/office/drawing/2014/main" id="{E0A30D22-14CE-7D40-B653-933B88E64E16}"/>
              </a:ext>
            </a:extLst>
          </p:cNvPr>
          <p:cNvSpPr>
            <a:spLocks noGrp="1"/>
          </p:cNvSpPr>
          <p:nvPr>
            <p:ph type="body" sz="quarter" idx="24" hasCustomPrompt="1"/>
          </p:nvPr>
        </p:nvSpPr>
        <p:spPr>
          <a:xfrm>
            <a:off x="9171285" y="89088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79" name="Group 78">
            <a:extLst>
              <a:ext uri="{FF2B5EF4-FFF2-40B4-BE49-F238E27FC236}">
                <a16:creationId xmlns:a16="http://schemas.microsoft.com/office/drawing/2014/main" id="{7D04BB37-008A-6B4F-BE72-958511BD50C7}"/>
              </a:ext>
            </a:extLst>
          </p:cNvPr>
          <p:cNvGrpSpPr/>
          <p:nvPr userDrawn="1"/>
        </p:nvGrpSpPr>
        <p:grpSpPr>
          <a:xfrm>
            <a:off x="8341004" y="3094823"/>
            <a:ext cx="701662" cy="701770"/>
            <a:chOff x="9144000" y="1433513"/>
            <a:chExt cx="1408161" cy="1408161"/>
          </a:xfrm>
        </p:grpSpPr>
        <p:sp>
          <p:nvSpPr>
            <p:cNvPr id="80" name="Oval 79">
              <a:extLst>
                <a:ext uri="{FF2B5EF4-FFF2-40B4-BE49-F238E27FC236}">
                  <a16:creationId xmlns:a16="http://schemas.microsoft.com/office/drawing/2014/main" id="{43562534-B73C-4546-A19E-70750509B4C9}"/>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1" name="Rectangle 80">
              <a:extLst>
                <a:ext uri="{FF2B5EF4-FFF2-40B4-BE49-F238E27FC236}">
                  <a16:creationId xmlns:a16="http://schemas.microsoft.com/office/drawing/2014/main" id="{3B10FAE3-3225-5A4B-A96F-0EA58F069466}"/>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82" name="Text Placeholder 5">
            <a:extLst>
              <a:ext uri="{FF2B5EF4-FFF2-40B4-BE49-F238E27FC236}">
                <a16:creationId xmlns:a16="http://schemas.microsoft.com/office/drawing/2014/main" id="{955B88AE-D9DC-A142-92B9-BD8FD47221E8}"/>
              </a:ext>
            </a:extLst>
          </p:cNvPr>
          <p:cNvSpPr>
            <a:spLocks noGrp="1"/>
          </p:cNvSpPr>
          <p:nvPr>
            <p:ph type="body" sz="quarter" idx="25" hasCustomPrompt="1"/>
          </p:nvPr>
        </p:nvSpPr>
        <p:spPr>
          <a:xfrm>
            <a:off x="8449417"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83" name="Text Placeholder 5">
            <a:extLst>
              <a:ext uri="{FF2B5EF4-FFF2-40B4-BE49-F238E27FC236}">
                <a16:creationId xmlns:a16="http://schemas.microsoft.com/office/drawing/2014/main" id="{C0530B16-91A0-E448-BFB9-C0892D44358C}"/>
              </a:ext>
            </a:extLst>
          </p:cNvPr>
          <p:cNvSpPr>
            <a:spLocks noGrp="1"/>
          </p:cNvSpPr>
          <p:nvPr>
            <p:ph type="body" sz="quarter" idx="26" hasCustomPrompt="1"/>
          </p:nvPr>
        </p:nvSpPr>
        <p:spPr>
          <a:xfrm>
            <a:off x="9171285"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84" name="Text Placeholder 5">
            <a:extLst>
              <a:ext uri="{FF2B5EF4-FFF2-40B4-BE49-F238E27FC236}">
                <a16:creationId xmlns:a16="http://schemas.microsoft.com/office/drawing/2014/main" id="{DEEAB10F-808C-BE44-9EEC-0870A99DC4F1}"/>
              </a:ext>
            </a:extLst>
          </p:cNvPr>
          <p:cNvSpPr>
            <a:spLocks noGrp="1"/>
          </p:cNvSpPr>
          <p:nvPr>
            <p:ph type="body" sz="quarter" idx="27" hasCustomPrompt="1"/>
          </p:nvPr>
        </p:nvSpPr>
        <p:spPr>
          <a:xfrm>
            <a:off x="9171285"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85" name="Group 84">
            <a:extLst>
              <a:ext uri="{FF2B5EF4-FFF2-40B4-BE49-F238E27FC236}">
                <a16:creationId xmlns:a16="http://schemas.microsoft.com/office/drawing/2014/main" id="{3B0D2835-FA53-0845-8278-1FA097939D5C}"/>
              </a:ext>
            </a:extLst>
          </p:cNvPr>
          <p:cNvGrpSpPr/>
          <p:nvPr userDrawn="1"/>
        </p:nvGrpSpPr>
        <p:grpSpPr>
          <a:xfrm>
            <a:off x="8341004" y="5034562"/>
            <a:ext cx="701662" cy="701770"/>
            <a:chOff x="9144000" y="1433513"/>
            <a:chExt cx="1408161" cy="1408161"/>
          </a:xfrm>
        </p:grpSpPr>
        <p:sp>
          <p:nvSpPr>
            <p:cNvPr id="86" name="Oval 85">
              <a:extLst>
                <a:ext uri="{FF2B5EF4-FFF2-40B4-BE49-F238E27FC236}">
                  <a16:creationId xmlns:a16="http://schemas.microsoft.com/office/drawing/2014/main" id="{08190A26-F816-FA4E-A13D-3B70B7444C5B}"/>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7" name="Rectangle 86">
              <a:extLst>
                <a:ext uri="{FF2B5EF4-FFF2-40B4-BE49-F238E27FC236}">
                  <a16:creationId xmlns:a16="http://schemas.microsoft.com/office/drawing/2014/main" id="{F5963233-642E-344F-BB87-EDF12F2F9A90}"/>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88" name="Text Placeholder 5">
            <a:extLst>
              <a:ext uri="{FF2B5EF4-FFF2-40B4-BE49-F238E27FC236}">
                <a16:creationId xmlns:a16="http://schemas.microsoft.com/office/drawing/2014/main" id="{C237314B-1AF1-6241-BADA-B59CA445651D}"/>
              </a:ext>
            </a:extLst>
          </p:cNvPr>
          <p:cNvSpPr>
            <a:spLocks noGrp="1"/>
          </p:cNvSpPr>
          <p:nvPr>
            <p:ph type="body" sz="quarter" idx="28" hasCustomPrompt="1"/>
          </p:nvPr>
        </p:nvSpPr>
        <p:spPr>
          <a:xfrm>
            <a:off x="8449417" y="508195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89" name="Text Placeholder 5">
            <a:extLst>
              <a:ext uri="{FF2B5EF4-FFF2-40B4-BE49-F238E27FC236}">
                <a16:creationId xmlns:a16="http://schemas.microsoft.com/office/drawing/2014/main" id="{616C11EC-C699-E14B-AE7A-3E2FA247C7E6}"/>
              </a:ext>
            </a:extLst>
          </p:cNvPr>
          <p:cNvSpPr>
            <a:spLocks noGrp="1"/>
          </p:cNvSpPr>
          <p:nvPr>
            <p:ph type="body" sz="quarter" idx="29" hasCustomPrompt="1"/>
          </p:nvPr>
        </p:nvSpPr>
        <p:spPr>
          <a:xfrm>
            <a:off x="9171285"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90" name="Text Placeholder 5">
            <a:extLst>
              <a:ext uri="{FF2B5EF4-FFF2-40B4-BE49-F238E27FC236}">
                <a16:creationId xmlns:a16="http://schemas.microsoft.com/office/drawing/2014/main" id="{50D3CB6A-DDAE-C94A-AEF6-EB70E35BBE22}"/>
              </a:ext>
            </a:extLst>
          </p:cNvPr>
          <p:cNvSpPr>
            <a:spLocks noGrp="1"/>
          </p:cNvSpPr>
          <p:nvPr>
            <p:ph type="body" sz="quarter" idx="30" hasCustomPrompt="1"/>
          </p:nvPr>
        </p:nvSpPr>
        <p:spPr>
          <a:xfrm>
            <a:off x="9171285"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385642301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2_Numbered list - 6 items">
    <p:spTree>
      <p:nvGrpSpPr>
        <p:cNvPr id="1" name=""/>
        <p:cNvGrpSpPr/>
        <p:nvPr/>
      </p:nvGrpSpPr>
      <p:grpSpPr>
        <a:xfrm>
          <a:off x="0" y="0"/>
          <a:ext cx="0" cy="0"/>
          <a:chOff x="0" y="0"/>
          <a:chExt cx="0" cy="0"/>
        </a:xfrm>
      </p:grpSpPr>
      <p:sp>
        <p:nvSpPr>
          <p:cNvPr id="5" name="Rectangle 4"/>
          <p:cNvSpPr/>
          <p:nvPr userDrawn="1"/>
        </p:nvSpPr>
        <p:spPr>
          <a:xfrm>
            <a:off x="1" y="-1058"/>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grpSp>
        <p:nvGrpSpPr>
          <p:cNvPr id="55" name="Group 54">
            <a:extLst>
              <a:ext uri="{FF2B5EF4-FFF2-40B4-BE49-F238E27FC236}">
                <a16:creationId xmlns:a16="http://schemas.microsoft.com/office/drawing/2014/main" id="{C08BCDCB-B2C5-7944-8C82-63754FA26D64}"/>
              </a:ext>
            </a:extLst>
          </p:cNvPr>
          <p:cNvGrpSpPr/>
          <p:nvPr userDrawn="1"/>
        </p:nvGrpSpPr>
        <p:grpSpPr>
          <a:xfrm>
            <a:off x="5115986" y="1155081"/>
            <a:ext cx="701662" cy="701770"/>
            <a:chOff x="9144000" y="1433513"/>
            <a:chExt cx="1408161" cy="1408161"/>
          </a:xfrm>
        </p:grpSpPr>
        <p:sp>
          <p:nvSpPr>
            <p:cNvPr id="56" name="Oval 55">
              <a:extLst>
                <a:ext uri="{FF2B5EF4-FFF2-40B4-BE49-F238E27FC236}">
                  <a16:creationId xmlns:a16="http://schemas.microsoft.com/office/drawing/2014/main" id="{D8EB91DF-A9D6-6945-9744-2EE37E02BDDE}"/>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7" name="Rectangle 56">
              <a:extLst>
                <a:ext uri="{FF2B5EF4-FFF2-40B4-BE49-F238E27FC236}">
                  <a16:creationId xmlns:a16="http://schemas.microsoft.com/office/drawing/2014/main" id="{1FADD8A2-920C-4243-84E9-C539B229257D}"/>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8" name="Text Placeholder 5">
            <a:extLst>
              <a:ext uri="{FF2B5EF4-FFF2-40B4-BE49-F238E27FC236}">
                <a16:creationId xmlns:a16="http://schemas.microsoft.com/office/drawing/2014/main" id="{D579FF66-16E2-C148-9C1A-21C0E5E0B837}"/>
              </a:ext>
            </a:extLst>
          </p:cNvPr>
          <p:cNvSpPr>
            <a:spLocks noGrp="1"/>
          </p:cNvSpPr>
          <p:nvPr>
            <p:ph type="body" sz="quarter" idx="15" hasCustomPrompt="1"/>
          </p:nvPr>
        </p:nvSpPr>
        <p:spPr>
          <a:xfrm>
            <a:off x="5224399"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59" name="Text Placeholder 5">
            <a:extLst>
              <a:ext uri="{FF2B5EF4-FFF2-40B4-BE49-F238E27FC236}">
                <a16:creationId xmlns:a16="http://schemas.microsoft.com/office/drawing/2014/main" id="{DAC5F22B-92B1-DA40-90A0-2236D5EE84F5}"/>
              </a:ext>
            </a:extLst>
          </p:cNvPr>
          <p:cNvSpPr>
            <a:spLocks noGrp="1"/>
          </p:cNvSpPr>
          <p:nvPr>
            <p:ph type="body" sz="quarter" idx="12" hasCustomPrompt="1"/>
          </p:nvPr>
        </p:nvSpPr>
        <p:spPr>
          <a:xfrm>
            <a:off x="5946267"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60" name="Text Placeholder 5">
            <a:extLst>
              <a:ext uri="{FF2B5EF4-FFF2-40B4-BE49-F238E27FC236}">
                <a16:creationId xmlns:a16="http://schemas.microsoft.com/office/drawing/2014/main" id="{4E30A391-A7C6-794A-8C10-89496053D08B}"/>
              </a:ext>
            </a:extLst>
          </p:cNvPr>
          <p:cNvSpPr>
            <a:spLocks noGrp="1"/>
          </p:cNvSpPr>
          <p:nvPr>
            <p:ph type="body" sz="quarter" idx="14" hasCustomPrompt="1"/>
          </p:nvPr>
        </p:nvSpPr>
        <p:spPr>
          <a:xfrm>
            <a:off x="5946267" y="89088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61" name="Group 60">
            <a:extLst>
              <a:ext uri="{FF2B5EF4-FFF2-40B4-BE49-F238E27FC236}">
                <a16:creationId xmlns:a16="http://schemas.microsoft.com/office/drawing/2014/main" id="{B67ACCA9-97F9-694E-B2AB-BA8A6C8EBAC3}"/>
              </a:ext>
            </a:extLst>
          </p:cNvPr>
          <p:cNvGrpSpPr/>
          <p:nvPr userDrawn="1"/>
        </p:nvGrpSpPr>
        <p:grpSpPr>
          <a:xfrm>
            <a:off x="5115986" y="3094823"/>
            <a:ext cx="701662" cy="701770"/>
            <a:chOff x="9144000" y="1433513"/>
            <a:chExt cx="1408161" cy="1408161"/>
          </a:xfrm>
        </p:grpSpPr>
        <p:sp>
          <p:nvSpPr>
            <p:cNvPr id="62" name="Oval 61">
              <a:extLst>
                <a:ext uri="{FF2B5EF4-FFF2-40B4-BE49-F238E27FC236}">
                  <a16:creationId xmlns:a16="http://schemas.microsoft.com/office/drawing/2014/main" id="{71D2D0C0-E5C9-F04A-917B-DB46DC7CD988}"/>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3" name="Rectangle 62">
              <a:extLst>
                <a:ext uri="{FF2B5EF4-FFF2-40B4-BE49-F238E27FC236}">
                  <a16:creationId xmlns:a16="http://schemas.microsoft.com/office/drawing/2014/main" id="{97254EAB-9596-CA40-BF7A-4DF46E0F1FB4}"/>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64" name="Text Placeholder 5">
            <a:extLst>
              <a:ext uri="{FF2B5EF4-FFF2-40B4-BE49-F238E27FC236}">
                <a16:creationId xmlns:a16="http://schemas.microsoft.com/office/drawing/2014/main" id="{FD282C89-0701-D244-A03A-58D60A8BB69C}"/>
              </a:ext>
            </a:extLst>
          </p:cNvPr>
          <p:cNvSpPr>
            <a:spLocks noGrp="1"/>
          </p:cNvSpPr>
          <p:nvPr>
            <p:ph type="body" sz="quarter" idx="16" hasCustomPrompt="1"/>
          </p:nvPr>
        </p:nvSpPr>
        <p:spPr>
          <a:xfrm>
            <a:off x="5224399"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65" name="Text Placeholder 5">
            <a:extLst>
              <a:ext uri="{FF2B5EF4-FFF2-40B4-BE49-F238E27FC236}">
                <a16:creationId xmlns:a16="http://schemas.microsoft.com/office/drawing/2014/main" id="{33F91573-F1CC-4A47-9877-1F3873706BEF}"/>
              </a:ext>
            </a:extLst>
          </p:cNvPr>
          <p:cNvSpPr>
            <a:spLocks noGrp="1"/>
          </p:cNvSpPr>
          <p:nvPr>
            <p:ph type="body" sz="quarter" idx="17" hasCustomPrompt="1"/>
          </p:nvPr>
        </p:nvSpPr>
        <p:spPr>
          <a:xfrm>
            <a:off x="5946267"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66" name="Text Placeholder 5">
            <a:extLst>
              <a:ext uri="{FF2B5EF4-FFF2-40B4-BE49-F238E27FC236}">
                <a16:creationId xmlns:a16="http://schemas.microsoft.com/office/drawing/2014/main" id="{D699EF6D-C3FB-2A4C-B223-E3C4A7D03620}"/>
              </a:ext>
            </a:extLst>
          </p:cNvPr>
          <p:cNvSpPr>
            <a:spLocks noGrp="1"/>
          </p:cNvSpPr>
          <p:nvPr>
            <p:ph type="body" sz="quarter" idx="18" hasCustomPrompt="1"/>
          </p:nvPr>
        </p:nvSpPr>
        <p:spPr>
          <a:xfrm>
            <a:off x="5946267"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67" name="Group 66">
            <a:extLst>
              <a:ext uri="{FF2B5EF4-FFF2-40B4-BE49-F238E27FC236}">
                <a16:creationId xmlns:a16="http://schemas.microsoft.com/office/drawing/2014/main" id="{9339C8C9-E9DB-7942-9D96-4D874B81CBD9}"/>
              </a:ext>
            </a:extLst>
          </p:cNvPr>
          <p:cNvGrpSpPr/>
          <p:nvPr userDrawn="1"/>
        </p:nvGrpSpPr>
        <p:grpSpPr>
          <a:xfrm>
            <a:off x="5115986" y="5034562"/>
            <a:ext cx="701662" cy="701770"/>
            <a:chOff x="9144000" y="1433513"/>
            <a:chExt cx="1408161" cy="1408161"/>
          </a:xfrm>
        </p:grpSpPr>
        <p:sp>
          <p:nvSpPr>
            <p:cNvPr id="68" name="Oval 67">
              <a:extLst>
                <a:ext uri="{FF2B5EF4-FFF2-40B4-BE49-F238E27FC236}">
                  <a16:creationId xmlns:a16="http://schemas.microsoft.com/office/drawing/2014/main" id="{2D8901BB-2870-F746-814E-C1CC49386A02}"/>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accent6"/>
                </a:solidFill>
              </a:endParaRPr>
            </a:p>
          </p:txBody>
        </p:sp>
        <p:sp>
          <p:nvSpPr>
            <p:cNvPr id="69" name="Rectangle 68">
              <a:extLst>
                <a:ext uri="{FF2B5EF4-FFF2-40B4-BE49-F238E27FC236}">
                  <a16:creationId xmlns:a16="http://schemas.microsoft.com/office/drawing/2014/main" id="{210D1D1D-11E6-B345-9C48-FBCFC02DE3DF}"/>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70" name="Text Placeholder 5">
            <a:extLst>
              <a:ext uri="{FF2B5EF4-FFF2-40B4-BE49-F238E27FC236}">
                <a16:creationId xmlns:a16="http://schemas.microsoft.com/office/drawing/2014/main" id="{FE6DACCA-3C44-574B-89C1-C2B710BE3637}"/>
              </a:ext>
            </a:extLst>
          </p:cNvPr>
          <p:cNvSpPr>
            <a:spLocks noGrp="1"/>
          </p:cNvSpPr>
          <p:nvPr>
            <p:ph type="body" sz="quarter" idx="19" hasCustomPrompt="1"/>
          </p:nvPr>
        </p:nvSpPr>
        <p:spPr>
          <a:xfrm>
            <a:off x="5224399" y="5081956"/>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71" name="Text Placeholder 5">
            <a:extLst>
              <a:ext uri="{FF2B5EF4-FFF2-40B4-BE49-F238E27FC236}">
                <a16:creationId xmlns:a16="http://schemas.microsoft.com/office/drawing/2014/main" id="{89288AD7-6347-AE49-8777-7FFE9D3459CF}"/>
              </a:ext>
            </a:extLst>
          </p:cNvPr>
          <p:cNvSpPr>
            <a:spLocks noGrp="1"/>
          </p:cNvSpPr>
          <p:nvPr>
            <p:ph type="body" sz="quarter" idx="20" hasCustomPrompt="1"/>
          </p:nvPr>
        </p:nvSpPr>
        <p:spPr>
          <a:xfrm>
            <a:off x="5946267"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72" name="Text Placeholder 5">
            <a:extLst>
              <a:ext uri="{FF2B5EF4-FFF2-40B4-BE49-F238E27FC236}">
                <a16:creationId xmlns:a16="http://schemas.microsoft.com/office/drawing/2014/main" id="{F6C306C5-EA83-284C-978D-3A2FDA71051B}"/>
              </a:ext>
            </a:extLst>
          </p:cNvPr>
          <p:cNvSpPr>
            <a:spLocks noGrp="1"/>
          </p:cNvSpPr>
          <p:nvPr>
            <p:ph type="body" sz="quarter" idx="21" hasCustomPrompt="1"/>
          </p:nvPr>
        </p:nvSpPr>
        <p:spPr>
          <a:xfrm>
            <a:off x="5946267"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73" name="Group 72">
            <a:extLst>
              <a:ext uri="{FF2B5EF4-FFF2-40B4-BE49-F238E27FC236}">
                <a16:creationId xmlns:a16="http://schemas.microsoft.com/office/drawing/2014/main" id="{391F70A1-CD84-5842-BA0C-70807630E123}"/>
              </a:ext>
            </a:extLst>
          </p:cNvPr>
          <p:cNvGrpSpPr/>
          <p:nvPr userDrawn="1"/>
        </p:nvGrpSpPr>
        <p:grpSpPr>
          <a:xfrm>
            <a:off x="8341004" y="1155081"/>
            <a:ext cx="701662" cy="701770"/>
            <a:chOff x="9144000" y="1433513"/>
            <a:chExt cx="1408161" cy="1408161"/>
          </a:xfrm>
        </p:grpSpPr>
        <p:sp>
          <p:nvSpPr>
            <p:cNvPr id="74" name="Oval 73">
              <a:extLst>
                <a:ext uri="{FF2B5EF4-FFF2-40B4-BE49-F238E27FC236}">
                  <a16:creationId xmlns:a16="http://schemas.microsoft.com/office/drawing/2014/main" id="{437C8B21-DB7A-FE45-A981-A33FF7006135}"/>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5" name="Rectangle 74">
              <a:extLst>
                <a:ext uri="{FF2B5EF4-FFF2-40B4-BE49-F238E27FC236}">
                  <a16:creationId xmlns:a16="http://schemas.microsoft.com/office/drawing/2014/main" id="{F8640101-DCDB-C94D-A5AC-C3D6942D7CE9}"/>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76" name="Text Placeholder 5">
            <a:extLst>
              <a:ext uri="{FF2B5EF4-FFF2-40B4-BE49-F238E27FC236}">
                <a16:creationId xmlns:a16="http://schemas.microsoft.com/office/drawing/2014/main" id="{745518FC-BD90-164C-8158-EE408BB49766}"/>
              </a:ext>
            </a:extLst>
          </p:cNvPr>
          <p:cNvSpPr>
            <a:spLocks noGrp="1"/>
          </p:cNvSpPr>
          <p:nvPr>
            <p:ph type="body" sz="quarter" idx="22" hasCustomPrompt="1"/>
          </p:nvPr>
        </p:nvSpPr>
        <p:spPr>
          <a:xfrm>
            <a:off x="8449417"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77" name="Text Placeholder 5">
            <a:extLst>
              <a:ext uri="{FF2B5EF4-FFF2-40B4-BE49-F238E27FC236}">
                <a16:creationId xmlns:a16="http://schemas.microsoft.com/office/drawing/2014/main" id="{EBC5F8C7-A77A-1541-BC36-5C363E5FCFB0}"/>
              </a:ext>
            </a:extLst>
          </p:cNvPr>
          <p:cNvSpPr>
            <a:spLocks noGrp="1"/>
          </p:cNvSpPr>
          <p:nvPr>
            <p:ph type="body" sz="quarter" idx="23" hasCustomPrompt="1"/>
          </p:nvPr>
        </p:nvSpPr>
        <p:spPr>
          <a:xfrm>
            <a:off x="9171285"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78" name="Text Placeholder 5">
            <a:extLst>
              <a:ext uri="{FF2B5EF4-FFF2-40B4-BE49-F238E27FC236}">
                <a16:creationId xmlns:a16="http://schemas.microsoft.com/office/drawing/2014/main" id="{74C7C24E-506E-A541-B4BD-B1A71610AF5C}"/>
              </a:ext>
            </a:extLst>
          </p:cNvPr>
          <p:cNvSpPr>
            <a:spLocks noGrp="1"/>
          </p:cNvSpPr>
          <p:nvPr>
            <p:ph type="body" sz="quarter" idx="24" hasCustomPrompt="1"/>
          </p:nvPr>
        </p:nvSpPr>
        <p:spPr>
          <a:xfrm>
            <a:off x="9171285" y="89088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79" name="Group 78">
            <a:extLst>
              <a:ext uri="{FF2B5EF4-FFF2-40B4-BE49-F238E27FC236}">
                <a16:creationId xmlns:a16="http://schemas.microsoft.com/office/drawing/2014/main" id="{43A0F543-B488-C345-95F0-6D392FCD20F5}"/>
              </a:ext>
            </a:extLst>
          </p:cNvPr>
          <p:cNvGrpSpPr/>
          <p:nvPr userDrawn="1"/>
        </p:nvGrpSpPr>
        <p:grpSpPr>
          <a:xfrm>
            <a:off x="8341004" y="3094823"/>
            <a:ext cx="701662" cy="701770"/>
            <a:chOff x="9144000" y="1433513"/>
            <a:chExt cx="1408161" cy="1408161"/>
          </a:xfrm>
        </p:grpSpPr>
        <p:sp>
          <p:nvSpPr>
            <p:cNvPr id="80" name="Oval 79">
              <a:extLst>
                <a:ext uri="{FF2B5EF4-FFF2-40B4-BE49-F238E27FC236}">
                  <a16:creationId xmlns:a16="http://schemas.microsoft.com/office/drawing/2014/main" id="{8862D1D2-FA6D-3441-BE0B-ED6165C1D665}"/>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1" name="Rectangle 80">
              <a:extLst>
                <a:ext uri="{FF2B5EF4-FFF2-40B4-BE49-F238E27FC236}">
                  <a16:creationId xmlns:a16="http://schemas.microsoft.com/office/drawing/2014/main" id="{7D00FE22-9720-7244-B4E0-5625611CF2F8}"/>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82" name="Text Placeholder 5">
            <a:extLst>
              <a:ext uri="{FF2B5EF4-FFF2-40B4-BE49-F238E27FC236}">
                <a16:creationId xmlns:a16="http://schemas.microsoft.com/office/drawing/2014/main" id="{BD5BB51F-6DBF-EA4D-A9F7-0AB83D7526EF}"/>
              </a:ext>
            </a:extLst>
          </p:cNvPr>
          <p:cNvSpPr>
            <a:spLocks noGrp="1"/>
          </p:cNvSpPr>
          <p:nvPr>
            <p:ph type="body" sz="quarter" idx="25" hasCustomPrompt="1"/>
          </p:nvPr>
        </p:nvSpPr>
        <p:spPr>
          <a:xfrm>
            <a:off x="8449417"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83" name="Text Placeholder 5">
            <a:extLst>
              <a:ext uri="{FF2B5EF4-FFF2-40B4-BE49-F238E27FC236}">
                <a16:creationId xmlns:a16="http://schemas.microsoft.com/office/drawing/2014/main" id="{C44F9E60-CCA6-0F4A-9DC0-54AF0FF394FC}"/>
              </a:ext>
            </a:extLst>
          </p:cNvPr>
          <p:cNvSpPr>
            <a:spLocks noGrp="1"/>
          </p:cNvSpPr>
          <p:nvPr>
            <p:ph type="body" sz="quarter" idx="26" hasCustomPrompt="1"/>
          </p:nvPr>
        </p:nvSpPr>
        <p:spPr>
          <a:xfrm>
            <a:off x="9171285"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84" name="Text Placeholder 5">
            <a:extLst>
              <a:ext uri="{FF2B5EF4-FFF2-40B4-BE49-F238E27FC236}">
                <a16:creationId xmlns:a16="http://schemas.microsoft.com/office/drawing/2014/main" id="{DA78A3E0-D462-9A49-92FA-0C131471090D}"/>
              </a:ext>
            </a:extLst>
          </p:cNvPr>
          <p:cNvSpPr>
            <a:spLocks noGrp="1"/>
          </p:cNvSpPr>
          <p:nvPr>
            <p:ph type="body" sz="quarter" idx="27" hasCustomPrompt="1"/>
          </p:nvPr>
        </p:nvSpPr>
        <p:spPr>
          <a:xfrm>
            <a:off x="9171285"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85" name="Group 84">
            <a:extLst>
              <a:ext uri="{FF2B5EF4-FFF2-40B4-BE49-F238E27FC236}">
                <a16:creationId xmlns:a16="http://schemas.microsoft.com/office/drawing/2014/main" id="{7CED7BCA-10CA-8E42-9E99-CEB1C421EFDA}"/>
              </a:ext>
            </a:extLst>
          </p:cNvPr>
          <p:cNvGrpSpPr/>
          <p:nvPr userDrawn="1"/>
        </p:nvGrpSpPr>
        <p:grpSpPr>
          <a:xfrm>
            <a:off x="8341004" y="5034562"/>
            <a:ext cx="701662" cy="701770"/>
            <a:chOff x="9144000" y="1433513"/>
            <a:chExt cx="1408161" cy="1408161"/>
          </a:xfrm>
        </p:grpSpPr>
        <p:sp>
          <p:nvSpPr>
            <p:cNvPr id="86" name="Oval 85">
              <a:extLst>
                <a:ext uri="{FF2B5EF4-FFF2-40B4-BE49-F238E27FC236}">
                  <a16:creationId xmlns:a16="http://schemas.microsoft.com/office/drawing/2014/main" id="{60E3CD5A-AAA5-B343-AA6D-92A46D575C1E}"/>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7" name="Rectangle 86">
              <a:extLst>
                <a:ext uri="{FF2B5EF4-FFF2-40B4-BE49-F238E27FC236}">
                  <a16:creationId xmlns:a16="http://schemas.microsoft.com/office/drawing/2014/main" id="{E4D25797-49B9-4948-BA15-33E2844A05AB}"/>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88" name="Text Placeholder 5">
            <a:extLst>
              <a:ext uri="{FF2B5EF4-FFF2-40B4-BE49-F238E27FC236}">
                <a16:creationId xmlns:a16="http://schemas.microsoft.com/office/drawing/2014/main" id="{6BBD1E3A-BB6E-A944-9664-9276E9005410}"/>
              </a:ext>
            </a:extLst>
          </p:cNvPr>
          <p:cNvSpPr>
            <a:spLocks noGrp="1"/>
          </p:cNvSpPr>
          <p:nvPr>
            <p:ph type="body" sz="quarter" idx="28" hasCustomPrompt="1"/>
          </p:nvPr>
        </p:nvSpPr>
        <p:spPr>
          <a:xfrm>
            <a:off x="8449417" y="508195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89" name="Text Placeholder 5">
            <a:extLst>
              <a:ext uri="{FF2B5EF4-FFF2-40B4-BE49-F238E27FC236}">
                <a16:creationId xmlns:a16="http://schemas.microsoft.com/office/drawing/2014/main" id="{1FC28555-462A-CF41-8E11-7BCC988CC259}"/>
              </a:ext>
            </a:extLst>
          </p:cNvPr>
          <p:cNvSpPr>
            <a:spLocks noGrp="1"/>
          </p:cNvSpPr>
          <p:nvPr>
            <p:ph type="body" sz="quarter" idx="29" hasCustomPrompt="1"/>
          </p:nvPr>
        </p:nvSpPr>
        <p:spPr>
          <a:xfrm>
            <a:off x="9171285"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90" name="Text Placeholder 5">
            <a:extLst>
              <a:ext uri="{FF2B5EF4-FFF2-40B4-BE49-F238E27FC236}">
                <a16:creationId xmlns:a16="http://schemas.microsoft.com/office/drawing/2014/main" id="{426BFBF5-E9CC-8449-B476-C04C15BAB7CB}"/>
              </a:ext>
            </a:extLst>
          </p:cNvPr>
          <p:cNvSpPr>
            <a:spLocks noGrp="1"/>
          </p:cNvSpPr>
          <p:nvPr>
            <p:ph type="body" sz="quarter" idx="30" hasCustomPrompt="1"/>
          </p:nvPr>
        </p:nvSpPr>
        <p:spPr>
          <a:xfrm>
            <a:off x="9171285"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73953206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4_Title and 1 column">
    <p:spTree>
      <p:nvGrpSpPr>
        <p:cNvPr id="1" name=""/>
        <p:cNvGrpSpPr/>
        <p:nvPr/>
      </p:nvGrpSpPr>
      <p:grpSpPr>
        <a:xfrm>
          <a:off x="0" y="0"/>
          <a:ext cx="0" cy="0"/>
          <a:chOff x="0" y="0"/>
          <a:chExt cx="0" cy="0"/>
        </a:xfrm>
      </p:grpSpPr>
      <p:sp>
        <p:nvSpPr>
          <p:cNvPr id="5" name="Rectangle 4"/>
          <p:cNvSpPr/>
          <p:nvPr userDrawn="1"/>
        </p:nvSpPr>
        <p:spPr>
          <a:xfrm>
            <a:off x="0" y="-1058"/>
            <a:ext cx="3625516"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232612" y="2634144"/>
            <a:ext cx="3152273" cy="1588127"/>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4483770" y="816245"/>
            <a:ext cx="6761746" cy="646331"/>
          </a:xfrm>
          <a:prstGeom prst="rect">
            <a:avLst/>
          </a:prstGeom>
        </p:spPr>
        <p:txBody>
          <a:bodyPr anchor="b">
            <a:spAutoFit/>
          </a:bodyPr>
          <a:lstStyle>
            <a:lvl1pPr marL="0" indent="0" algn="l">
              <a:lnSpc>
                <a:spcPct val="100000"/>
              </a:lnSpc>
              <a:spcBef>
                <a:spcPts val="0"/>
              </a:spcBef>
              <a:buFontTx/>
              <a:buNone/>
              <a:defRPr sz="3600"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3B306BE8-2630-F444-B259-50474ABACB1D}"/>
              </a:ext>
            </a:extLst>
          </p:cNvPr>
          <p:cNvSpPr>
            <a:spLocks noGrp="1"/>
          </p:cNvSpPr>
          <p:nvPr>
            <p:ph type="body" sz="quarter" idx="10" hasCustomPrompt="1"/>
          </p:nvPr>
        </p:nvSpPr>
        <p:spPr>
          <a:xfrm>
            <a:off x="4483770" y="1600242"/>
            <a:ext cx="6761746"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104138125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5_Title and 1 column">
    <p:spTree>
      <p:nvGrpSpPr>
        <p:cNvPr id="1" name=""/>
        <p:cNvGrpSpPr/>
        <p:nvPr/>
      </p:nvGrpSpPr>
      <p:grpSpPr>
        <a:xfrm>
          <a:off x="0" y="0"/>
          <a:ext cx="0" cy="0"/>
          <a:chOff x="0" y="0"/>
          <a:chExt cx="0" cy="0"/>
        </a:xfrm>
      </p:grpSpPr>
      <p:sp>
        <p:nvSpPr>
          <p:cNvPr id="5" name="Rectangle 4"/>
          <p:cNvSpPr/>
          <p:nvPr userDrawn="1"/>
        </p:nvSpPr>
        <p:spPr>
          <a:xfrm>
            <a:off x="0" y="-1058"/>
            <a:ext cx="3625516"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232612" y="2634143"/>
            <a:ext cx="3152273" cy="1588127"/>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4483770" y="816245"/>
            <a:ext cx="6761746" cy="646331"/>
          </a:xfrm>
          <a:prstGeom prst="rect">
            <a:avLst/>
          </a:prstGeom>
        </p:spPr>
        <p:txBody>
          <a:bodyPr anchor="b">
            <a:spAutoFit/>
          </a:bodyPr>
          <a:lstStyle>
            <a:lvl1pPr marL="0" indent="0" algn="l">
              <a:lnSpc>
                <a:spcPct val="100000"/>
              </a:lnSpc>
              <a:spcBef>
                <a:spcPts val="0"/>
              </a:spcBef>
              <a:buFontTx/>
              <a:buNone/>
              <a:defRPr sz="3600"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EE5B42BE-2A13-9C48-A4B8-ACF81B367891}"/>
              </a:ext>
            </a:extLst>
          </p:cNvPr>
          <p:cNvSpPr>
            <a:spLocks noGrp="1"/>
          </p:cNvSpPr>
          <p:nvPr>
            <p:ph type="body" sz="quarter" idx="10" hasCustomPrompt="1"/>
          </p:nvPr>
        </p:nvSpPr>
        <p:spPr>
          <a:xfrm>
            <a:off x="4483770" y="1600242"/>
            <a:ext cx="6761746"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4230761755"/>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6_Title and 1 column">
    <p:spTree>
      <p:nvGrpSpPr>
        <p:cNvPr id="1" name=""/>
        <p:cNvGrpSpPr/>
        <p:nvPr/>
      </p:nvGrpSpPr>
      <p:grpSpPr>
        <a:xfrm>
          <a:off x="0" y="0"/>
          <a:ext cx="0" cy="0"/>
          <a:chOff x="0" y="0"/>
          <a:chExt cx="0" cy="0"/>
        </a:xfrm>
      </p:grpSpPr>
      <p:sp>
        <p:nvSpPr>
          <p:cNvPr id="5" name="Rectangle 4"/>
          <p:cNvSpPr/>
          <p:nvPr userDrawn="1"/>
        </p:nvSpPr>
        <p:spPr>
          <a:xfrm>
            <a:off x="0" y="-1058"/>
            <a:ext cx="3625516" cy="6858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232612" y="2634143"/>
            <a:ext cx="3152273" cy="1588127"/>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4483770" y="816245"/>
            <a:ext cx="6761746" cy="646331"/>
          </a:xfrm>
          <a:prstGeom prst="rect">
            <a:avLst/>
          </a:prstGeom>
        </p:spPr>
        <p:txBody>
          <a:bodyPr anchor="b">
            <a:spAutoFit/>
          </a:bodyPr>
          <a:lstStyle>
            <a:lvl1pPr marL="0" indent="0" algn="l">
              <a:lnSpc>
                <a:spcPct val="100000"/>
              </a:lnSpc>
              <a:spcBef>
                <a:spcPts val="0"/>
              </a:spcBef>
              <a:buFontTx/>
              <a:buNone/>
              <a:defRPr sz="3600" b="1">
                <a:solidFill>
                  <a:schemeClr val="accent5"/>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98AF9C61-7361-0D4C-9360-09C51C401099}"/>
              </a:ext>
            </a:extLst>
          </p:cNvPr>
          <p:cNvSpPr>
            <a:spLocks noGrp="1"/>
          </p:cNvSpPr>
          <p:nvPr>
            <p:ph type="body" sz="quarter" idx="10" hasCustomPrompt="1"/>
          </p:nvPr>
        </p:nvSpPr>
        <p:spPr>
          <a:xfrm>
            <a:off x="4483770" y="1600242"/>
            <a:ext cx="6761746"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370073378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7_Title and 1 column">
    <p:spTree>
      <p:nvGrpSpPr>
        <p:cNvPr id="1" name=""/>
        <p:cNvGrpSpPr/>
        <p:nvPr/>
      </p:nvGrpSpPr>
      <p:grpSpPr>
        <a:xfrm>
          <a:off x="0" y="0"/>
          <a:ext cx="0" cy="0"/>
          <a:chOff x="0" y="0"/>
          <a:chExt cx="0" cy="0"/>
        </a:xfrm>
      </p:grpSpPr>
      <p:sp>
        <p:nvSpPr>
          <p:cNvPr id="5" name="Rectangle 4"/>
          <p:cNvSpPr/>
          <p:nvPr userDrawn="1"/>
        </p:nvSpPr>
        <p:spPr>
          <a:xfrm>
            <a:off x="0" y="-1058"/>
            <a:ext cx="3625516"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232612" y="2634143"/>
            <a:ext cx="3152273" cy="1588127"/>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4483770" y="816245"/>
            <a:ext cx="6761746" cy="646331"/>
          </a:xfrm>
          <a:prstGeom prst="rect">
            <a:avLst/>
          </a:prstGeom>
        </p:spPr>
        <p:txBody>
          <a:bodyPr anchor="b">
            <a:spAutoFit/>
          </a:bodyPr>
          <a:lstStyle>
            <a:lvl1pPr marL="0" indent="0" algn="l">
              <a:lnSpc>
                <a:spcPct val="100000"/>
              </a:lnSpc>
              <a:spcBef>
                <a:spcPts val="0"/>
              </a:spcBef>
              <a:buFontTx/>
              <a:buNone/>
              <a:defRPr sz="3600" b="1">
                <a:solidFill>
                  <a:schemeClr val="accent5"/>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E75E1CDD-B629-D34F-920F-3EA5D9CF7D56}"/>
              </a:ext>
            </a:extLst>
          </p:cNvPr>
          <p:cNvSpPr>
            <a:spLocks noGrp="1"/>
          </p:cNvSpPr>
          <p:nvPr>
            <p:ph type="body" sz="quarter" idx="10" hasCustomPrompt="1"/>
          </p:nvPr>
        </p:nvSpPr>
        <p:spPr>
          <a:xfrm>
            <a:off x="4483770" y="1600242"/>
            <a:ext cx="6761746"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13766599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ight image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533BB7-A749-CA43-B3B5-18C17EE77D50}"/>
              </a:ext>
            </a:extLst>
          </p:cNvPr>
          <p:cNvSpPr>
            <a:spLocks noGrp="1"/>
          </p:cNvSpPr>
          <p:nvPr>
            <p:ph sz="quarter" idx="14" hasCustomPrompt="1"/>
          </p:nvPr>
        </p:nvSpPr>
        <p:spPr>
          <a:xfrm>
            <a:off x="7440084" y="0"/>
            <a:ext cx="4751917" cy="6858000"/>
          </a:xfrm>
        </p:spPr>
        <p:txBody>
          <a:bodyPr/>
          <a:lstStyle>
            <a:lvl1pPr marL="0" indent="0">
              <a:buNone/>
              <a:defRPr/>
            </a:lvl1pPr>
          </a:lstStyle>
          <a:p>
            <a:pPr lvl="0"/>
            <a:r>
              <a:rPr lang="en-US" dirty="0"/>
              <a:t>Click to add picture, chart, etc.</a:t>
            </a:r>
          </a:p>
        </p:txBody>
      </p:sp>
      <p:sp>
        <p:nvSpPr>
          <p:cNvPr id="12" name="Title 1"/>
          <p:cNvSpPr>
            <a:spLocks noGrp="1"/>
          </p:cNvSpPr>
          <p:nvPr>
            <p:ph type="title" hasCustomPrompt="1"/>
          </p:nvPr>
        </p:nvSpPr>
        <p:spPr>
          <a:xfrm>
            <a:off x="935567" y="2275663"/>
            <a:ext cx="4954433" cy="1089529"/>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7" name="Text Placeholder 5"/>
          <p:cNvSpPr>
            <a:spLocks noGrp="1"/>
          </p:cNvSpPr>
          <p:nvPr>
            <p:ph type="body" sz="quarter" idx="12" hasCustomPrompt="1"/>
          </p:nvPr>
        </p:nvSpPr>
        <p:spPr>
          <a:xfrm>
            <a:off x="948267" y="3574544"/>
            <a:ext cx="4954433" cy="387735"/>
          </a:xfrm>
          <a:prstGeom prst="rect">
            <a:avLst/>
          </a:prstGeom>
        </p:spPr>
        <p:txBody>
          <a:bodyPr anchor="t">
            <a:spAutoFit/>
          </a:bodyPr>
          <a:lstStyle>
            <a:lvl1pPr marL="0" indent="0" algn="just">
              <a:spcBef>
                <a:spcPts val="0"/>
              </a:spcBef>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2216591603"/>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1_Title and 1 column">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4" y="2198019"/>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874F3B13-81D2-9846-8871-176D3192052E}"/>
              </a:ext>
            </a:extLst>
          </p:cNvPr>
          <p:cNvSpPr>
            <a:spLocks noGrp="1"/>
          </p:cNvSpPr>
          <p:nvPr>
            <p:ph type="body" sz="quarter" idx="10" hasCustomPrompt="1"/>
          </p:nvPr>
        </p:nvSpPr>
        <p:spPr>
          <a:xfrm>
            <a:off x="7446435" y="2711459"/>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153566862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2_Title and 1 column">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4" y="2198019"/>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98D3F106-3252-CA49-B23B-A433CA750D3C}"/>
              </a:ext>
            </a:extLst>
          </p:cNvPr>
          <p:cNvSpPr>
            <a:spLocks noGrp="1"/>
          </p:cNvSpPr>
          <p:nvPr>
            <p:ph type="body" sz="quarter" idx="10" hasCustomPrompt="1"/>
          </p:nvPr>
        </p:nvSpPr>
        <p:spPr>
          <a:xfrm>
            <a:off x="7446435" y="2711459"/>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4018977523"/>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Title and 1 column">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4" y="2198019"/>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5"/>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A7C85B78-3EEA-CE41-B95F-C277BDB5DB4B}"/>
              </a:ext>
            </a:extLst>
          </p:cNvPr>
          <p:cNvSpPr>
            <a:spLocks noGrp="1"/>
          </p:cNvSpPr>
          <p:nvPr>
            <p:ph type="body" sz="quarter" idx="10" hasCustomPrompt="1"/>
          </p:nvPr>
        </p:nvSpPr>
        <p:spPr>
          <a:xfrm>
            <a:off x="7446435" y="2711459"/>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2171692067"/>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3_Title and 1 column">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latin typeface="Arial" panose="020B0604020202020204" pitchFamily="34" charset="0"/>
                <a:cs typeface="Arial" panose="020B0604020202020204" pitchFamily="34" charset="0"/>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4" y="2198019"/>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6DEDFCD1-B64F-1846-B3D9-7BE742FDEBCC}"/>
              </a:ext>
            </a:extLst>
          </p:cNvPr>
          <p:cNvSpPr>
            <a:spLocks noGrp="1"/>
          </p:cNvSpPr>
          <p:nvPr>
            <p:ph type="body" sz="quarter" idx="10" hasCustomPrompt="1"/>
          </p:nvPr>
        </p:nvSpPr>
        <p:spPr>
          <a:xfrm>
            <a:off x="7446435" y="2711459"/>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114134946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1_Title and 2 columns">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4" y="1453745"/>
            <a:ext cx="3450167" cy="379656"/>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7446434" y="3490898"/>
            <a:ext cx="3450167" cy="379656"/>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1" name="Text Placeholder 5">
            <a:extLst>
              <a:ext uri="{FF2B5EF4-FFF2-40B4-BE49-F238E27FC236}">
                <a16:creationId xmlns:a16="http://schemas.microsoft.com/office/drawing/2014/main" id="{6A105D7E-9617-1F42-9DDC-CD8F12041CD4}"/>
              </a:ext>
            </a:extLst>
          </p:cNvPr>
          <p:cNvSpPr>
            <a:spLocks noGrp="1"/>
          </p:cNvSpPr>
          <p:nvPr>
            <p:ph type="body" sz="quarter" idx="10" hasCustomPrompt="1"/>
          </p:nvPr>
        </p:nvSpPr>
        <p:spPr>
          <a:xfrm>
            <a:off x="7446434" y="1946123"/>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37DC3B75-4B7B-6946-938C-698F356F7551}"/>
              </a:ext>
            </a:extLst>
          </p:cNvPr>
          <p:cNvSpPr>
            <a:spLocks noGrp="1"/>
          </p:cNvSpPr>
          <p:nvPr>
            <p:ph type="body" sz="quarter" idx="18" hasCustomPrompt="1"/>
          </p:nvPr>
        </p:nvSpPr>
        <p:spPr>
          <a:xfrm>
            <a:off x="7446434" y="395792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3173531782"/>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4" y="1453745"/>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7446434" y="3490898"/>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1" name="Text Placeholder 5">
            <a:extLst>
              <a:ext uri="{FF2B5EF4-FFF2-40B4-BE49-F238E27FC236}">
                <a16:creationId xmlns:a16="http://schemas.microsoft.com/office/drawing/2014/main" id="{FD405D56-E0A7-EF45-8FDD-BD00A5EE3032}"/>
              </a:ext>
            </a:extLst>
          </p:cNvPr>
          <p:cNvSpPr>
            <a:spLocks noGrp="1"/>
          </p:cNvSpPr>
          <p:nvPr>
            <p:ph type="body" sz="quarter" idx="10" hasCustomPrompt="1"/>
          </p:nvPr>
        </p:nvSpPr>
        <p:spPr>
          <a:xfrm>
            <a:off x="7446434" y="1946123"/>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175ADDAB-956C-194B-B67D-95EA85FA82D4}"/>
              </a:ext>
            </a:extLst>
          </p:cNvPr>
          <p:cNvSpPr>
            <a:spLocks noGrp="1"/>
          </p:cNvSpPr>
          <p:nvPr>
            <p:ph type="body" sz="quarter" idx="18" hasCustomPrompt="1"/>
          </p:nvPr>
        </p:nvSpPr>
        <p:spPr>
          <a:xfrm>
            <a:off x="7446434" y="395792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101556147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2_Title and 2 columns">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4" y="1453745"/>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7446434" y="3490898"/>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1" name="Text Placeholder 5">
            <a:extLst>
              <a:ext uri="{FF2B5EF4-FFF2-40B4-BE49-F238E27FC236}">
                <a16:creationId xmlns:a16="http://schemas.microsoft.com/office/drawing/2014/main" id="{69CF402F-66BB-A240-BEFB-DAD445D67C77}"/>
              </a:ext>
            </a:extLst>
          </p:cNvPr>
          <p:cNvSpPr>
            <a:spLocks noGrp="1"/>
          </p:cNvSpPr>
          <p:nvPr>
            <p:ph type="body" sz="quarter" idx="10" hasCustomPrompt="1"/>
          </p:nvPr>
        </p:nvSpPr>
        <p:spPr>
          <a:xfrm>
            <a:off x="7446434" y="1946123"/>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ED8BD447-0F6C-1447-967C-A224270B0934}"/>
              </a:ext>
            </a:extLst>
          </p:cNvPr>
          <p:cNvSpPr>
            <a:spLocks noGrp="1"/>
          </p:cNvSpPr>
          <p:nvPr>
            <p:ph type="body" sz="quarter" idx="18" hasCustomPrompt="1"/>
          </p:nvPr>
        </p:nvSpPr>
        <p:spPr>
          <a:xfrm>
            <a:off x="7446434" y="395792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105315071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4_Title and 2 columns">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4" y="1453745"/>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7446434" y="3490898"/>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1" name="Text Placeholder 5">
            <a:extLst>
              <a:ext uri="{FF2B5EF4-FFF2-40B4-BE49-F238E27FC236}">
                <a16:creationId xmlns:a16="http://schemas.microsoft.com/office/drawing/2014/main" id="{9046B3E9-9601-0644-B3E7-2F57526D0460}"/>
              </a:ext>
            </a:extLst>
          </p:cNvPr>
          <p:cNvSpPr>
            <a:spLocks noGrp="1"/>
          </p:cNvSpPr>
          <p:nvPr>
            <p:ph type="body" sz="quarter" idx="10" hasCustomPrompt="1"/>
          </p:nvPr>
        </p:nvSpPr>
        <p:spPr>
          <a:xfrm>
            <a:off x="7446434" y="1946123"/>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54039724-D6E1-744E-B823-9A9074207FF5}"/>
              </a:ext>
            </a:extLst>
          </p:cNvPr>
          <p:cNvSpPr>
            <a:spLocks noGrp="1"/>
          </p:cNvSpPr>
          <p:nvPr>
            <p:ph type="body" sz="quarter" idx="18" hasCustomPrompt="1"/>
          </p:nvPr>
        </p:nvSpPr>
        <p:spPr>
          <a:xfrm>
            <a:off x="7446434" y="395792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301787653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3_Title and 2 columns">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4" y="1453745"/>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7446434" y="3490898"/>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1" name="Text Placeholder 5">
            <a:extLst>
              <a:ext uri="{FF2B5EF4-FFF2-40B4-BE49-F238E27FC236}">
                <a16:creationId xmlns:a16="http://schemas.microsoft.com/office/drawing/2014/main" id="{F4323C35-21FC-BD42-9716-4D8B3E1EB0ED}"/>
              </a:ext>
            </a:extLst>
          </p:cNvPr>
          <p:cNvSpPr>
            <a:spLocks noGrp="1"/>
          </p:cNvSpPr>
          <p:nvPr>
            <p:ph type="body" sz="quarter" idx="10" hasCustomPrompt="1"/>
          </p:nvPr>
        </p:nvSpPr>
        <p:spPr>
          <a:xfrm>
            <a:off x="7446434" y="1946123"/>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968ED385-E565-884F-8BD4-18A7745C4BCD}"/>
              </a:ext>
            </a:extLst>
          </p:cNvPr>
          <p:cNvSpPr>
            <a:spLocks noGrp="1"/>
          </p:cNvSpPr>
          <p:nvPr>
            <p:ph type="body" sz="quarter" idx="18" hasCustomPrompt="1"/>
          </p:nvPr>
        </p:nvSpPr>
        <p:spPr>
          <a:xfrm>
            <a:off x="7446434" y="395792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417748090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Profile 1">
    <p:bg>
      <p:bgPr>
        <a:solidFill>
          <a:schemeClr val="tx1"/>
        </a:solid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935568" y="0"/>
            <a:ext cx="381635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6096001" y="1199770"/>
            <a:ext cx="5160433" cy="1089529"/>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8" name="Text Placeholder 5"/>
          <p:cNvSpPr>
            <a:spLocks noGrp="1"/>
          </p:cNvSpPr>
          <p:nvPr>
            <p:ph type="body" sz="quarter" idx="12" hasCustomPrompt="1"/>
          </p:nvPr>
        </p:nvSpPr>
        <p:spPr>
          <a:xfrm>
            <a:off x="6096001" y="2957510"/>
            <a:ext cx="4814603" cy="387735"/>
          </a:xfrm>
          <a:prstGeom prst="rect">
            <a:avLst/>
          </a:prstGeom>
        </p:spPr>
        <p:txBody>
          <a:bodyPr anchor="t">
            <a:spAutoFit/>
          </a:bodyPr>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4" hasCustomPrompt="1"/>
          </p:nvPr>
        </p:nvSpPr>
        <p:spPr>
          <a:xfrm>
            <a:off x="6096001" y="2208307"/>
            <a:ext cx="5160433" cy="426976"/>
          </a:xfrm>
          <a:prstGeom prst="rect">
            <a:avLst/>
          </a:prstGeom>
        </p:spPr>
        <p:txBody>
          <a:bodyPr anchor="t">
            <a:spAutoFit/>
          </a:bodyPr>
          <a:lstStyle>
            <a:lvl1pPr marL="0" indent="0" algn="just">
              <a:lnSpc>
                <a:spcPct val="130000"/>
              </a:lnSpc>
              <a:spcBef>
                <a:spcPts val="0"/>
              </a:spcBef>
              <a:buFontTx/>
              <a:buNone/>
              <a:defRPr sz="1867">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12" name="Text Placeholder 5"/>
          <p:cNvSpPr>
            <a:spLocks noGrp="1"/>
          </p:cNvSpPr>
          <p:nvPr>
            <p:ph type="body" sz="quarter" idx="15" hasCustomPrompt="1"/>
          </p:nvPr>
        </p:nvSpPr>
        <p:spPr>
          <a:xfrm>
            <a:off x="6096001" y="5611532"/>
            <a:ext cx="4814603" cy="313932"/>
          </a:xfrm>
          <a:prstGeom prst="rect">
            <a:avLst/>
          </a:prstGeom>
        </p:spPr>
        <p:txBody>
          <a:bodyPr anchor="b">
            <a:spAutoFit/>
          </a:bodyPr>
          <a:lstStyle>
            <a:lvl1pPr marL="190494" indent="-190494" algn="just">
              <a:spcBef>
                <a:spcPts val="0"/>
              </a:spcBef>
              <a:buFont typeface="Arial" panose="020B0604020202020204" pitchFamily="34" charset="0"/>
              <a:buChar char="•"/>
              <a:defRPr sz="1600">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Tree>
    <p:extLst>
      <p:ext uri="{BB962C8B-B14F-4D97-AF65-F5344CB8AC3E}">
        <p14:creationId xmlns:p14="http://schemas.microsoft.com/office/powerpoint/2010/main" val="15268556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ight image and 1 column">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8704385" y="-529"/>
            <a:ext cx="3487615" cy="6858000"/>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Title 1"/>
          <p:cNvSpPr>
            <a:spLocks noGrp="1"/>
          </p:cNvSpPr>
          <p:nvPr>
            <p:ph type="title" hasCustomPrompt="1"/>
          </p:nvPr>
        </p:nvSpPr>
        <p:spPr>
          <a:xfrm>
            <a:off x="935567" y="2634937"/>
            <a:ext cx="3016853" cy="1588127"/>
          </a:xfrm>
        </p:spPr>
        <p:txBody>
          <a:bodyPr anchor="ctr">
            <a:spAutoFit/>
          </a:bodyPr>
          <a:lstStyle>
            <a:lvl1pPr algn="l">
              <a:defRPr>
                <a:solidFill>
                  <a:schemeClr val="accent1"/>
                </a:solidFill>
              </a:defRPr>
            </a:lvl1pPr>
          </a:lstStyle>
          <a:p>
            <a:r>
              <a:rPr kumimoji="1" lang="en-US" altLang="ja-JP" dirty="0"/>
              <a:t>Slide title (Arial Bold, 54 point)</a:t>
            </a:r>
            <a:endParaRPr kumimoji="1" lang="ja-JP" altLang="en-US" dirty="0"/>
          </a:p>
        </p:txBody>
      </p:sp>
      <p:sp>
        <p:nvSpPr>
          <p:cNvPr id="2" name="Rectangle 1"/>
          <p:cNvSpPr/>
          <p:nvPr userDrawn="1"/>
        </p:nvSpPr>
        <p:spPr>
          <a:xfrm>
            <a:off x="4363962"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9" name="Text Placeholder 5"/>
          <p:cNvSpPr>
            <a:spLocks noGrp="1"/>
          </p:cNvSpPr>
          <p:nvPr>
            <p:ph type="body" sz="quarter" idx="12" hasCustomPrompt="1"/>
          </p:nvPr>
        </p:nvSpPr>
        <p:spPr>
          <a:xfrm>
            <a:off x="4970716" y="2687646"/>
            <a:ext cx="3126917"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6" name="Text Placeholder 5"/>
          <p:cNvSpPr>
            <a:spLocks noGrp="1"/>
          </p:cNvSpPr>
          <p:nvPr>
            <p:ph type="body" sz="quarter" idx="14" hasCustomPrompt="1"/>
          </p:nvPr>
        </p:nvSpPr>
        <p:spPr>
          <a:xfrm>
            <a:off x="4970716" y="1886340"/>
            <a:ext cx="3126917"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83031147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1_Profile 1">
    <p:bg>
      <p:bgPr>
        <a:solidFill>
          <a:schemeClr val="accent1"/>
        </a:solid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935568" y="0"/>
            <a:ext cx="381635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6096001" y="1199770"/>
            <a:ext cx="5160433" cy="1089529"/>
          </a:xfrm>
        </p:spPr>
        <p:txBody>
          <a:bodyPr anchor="b">
            <a:spAutoFit/>
          </a:bodyPr>
          <a:lstStyle>
            <a:lvl1pPr algn="l">
              <a:defRPr>
                <a:solidFill>
                  <a:schemeClr val="bg1"/>
                </a:solidFill>
                <a:latin typeface="Arial" panose="020B0604020202020204" pitchFamily="34" charset="0"/>
                <a:cs typeface="Arial" panose="020B0604020202020204" pitchFamily="34" charset="0"/>
              </a:defRPr>
            </a:lvl1pPr>
          </a:lstStyle>
          <a:p>
            <a:r>
              <a:rPr kumimoji="1" lang="en-US" altLang="ja-JP"/>
              <a:t>Slide title (Arial Bold, 54 point)</a:t>
            </a:r>
            <a:endParaRPr kumimoji="1" lang="ja-JP" altLang="en-US"/>
          </a:p>
        </p:txBody>
      </p:sp>
      <p:sp>
        <p:nvSpPr>
          <p:cNvPr id="8" name="Text Placeholder 5"/>
          <p:cNvSpPr>
            <a:spLocks noGrp="1"/>
          </p:cNvSpPr>
          <p:nvPr>
            <p:ph type="body" sz="quarter" idx="12" hasCustomPrompt="1"/>
          </p:nvPr>
        </p:nvSpPr>
        <p:spPr>
          <a:xfrm>
            <a:off x="6096001" y="2957510"/>
            <a:ext cx="4814603" cy="387735"/>
          </a:xfrm>
          <a:prstGeom prst="rect">
            <a:avLst/>
          </a:prstGeom>
        </p:spPr>
        <p:txBody>
          <a:bodyPr anchor="t">
            <a:spAutoFit/>
          </a:bodyPr>
          <a:lstStyle>
            <a:lvl1pPr marL="0" indent="0" algn="just">
              <a:spcBef>
                <a:spcPts val="0"/>
              </a:spcBef>
              <a:buFontTx/>
              <a:buNone/>
              <a:defRPr>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4" hasCustomPrompt="1"/>
          </p:nvPr>
        </p:nvSpPr>
        <p:spPr>
          <a:xfrm>
            <a:off x="6096001" y="2208307"/>
            <a:ext cx="5160433" cy="426976"/>
          </a:xfrm>
          <a:prstGeom prst="rect">
            <a:avLst/>
          </a:prstGeom>
        </p:spPr>
        <p:txBody>
          <a:bodyPr anchor="t">
            <a:spAutoFit/>
          </a:bodyPr>
          <a:lstStyle>
            <a:lvl1pPr marL="0" indent="0" algn="just">
              <a:lnSpc>
                <a:spcPct val="130000"/>
              </a:lnSpc>
              <a:spcBef>
                <a:spcPts val="0"/>
              </a:spcBef>
              <a:buFontTx/>
              <a:buNone/>
              <a:defRPr sz="1867">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12" name="Text Placeholder 5"/>
          <p:cNvSpPr>
            <a:spLocks noGrp="1"/>
          </p:cNvSpPr>
          <p:nvPr>
            <p:ph type="body" sz="quarter" idx="15" hasCustomPrompt="1"/>
          </p:nvPr>
        </p:nvSpPr>
        <p:spPr>
          <a:xfrm>
            <a:off x="6096001" y="5611532"/>
            <a:ext cx="4814603" cy="313932"/>
          </a:xfrm>
          <a:prstGeom prst="rect">
            <a:avLst/>
          </a:prstGeom>
        </p:spPr>
        <p:txBody>
          <a:bodyPr anchor="b">
            <a:spAutoFit/>
          </a:bodyPr>
          <a:lstStyle>
            <a:lvl1pPr marL="190494" indent="-190494" algn="just">
              <a:spcBef>
                <a:spcPts val="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Tree>
    <p:extLst>
      <p:ext uri="{BB962C8B-B14F-4D97-AF65-F5344CB8AC3E}">
        <p14:creationId xmlns:p14="http://schemas.microsoft.com/office/powerpoint/2010/main" val="1924652827"/>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2_Profile 1">
    <p:bg>
      <p:bgPr>
        <a:solidFill>
          <a:schemeClr val="tx2"/>
        </a:solid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935568" y="0"/>
            <a:ext cx="381635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6096001" y="1199770"/>
            <a:ext cx="5160433" cy="1089529"/>
          </a:xfrm>
        </p:spPr>
        <p:txBody>
          <a:bodyPr anchor="b">
            <a:spAutoFit/>
          </a:bodyPr>
          <a:lstStyle>
            <a:lvl1pPr algn="l">
              <a:defRPr>
                <a:solidFill>
                  <a:schemeClr val="bg1"/>
                </a:solidFill>
                <a:latin typeface="Arial" panose="020B0604020202020204" pitchFamily="34" charset="0"/>
                <a:cs typeface="Arial" panose="020B0604020202020204" pitchFamily="34" charset="0"/>
              </a:defRPr>
            </a:lvl1pPr>
          </a:lstStyle>
          <a:p>
            <a:r>
              <a:rPr kumimoji="1" lang="en-US" altLang="ja-JP"/>
              <a:t>Slide title (Arial Bold, 54 point)</a:t>
            </a:r>
            <a:endParaRPr kumimoji="1" lang="ja-JP" altLang="en-US"/>
          </a:p>
        </p:txBody>
      </p:sp>
      <p:sp>
        <p:nvSpPr>
          <p:cNvPr id="8" name="Text Placeholder 5"/>
          <p:cNvSpPr>
            <a:spLocks noGrp="1"/>
          </p:cNvSpPr>
          <p:nvPr>
            <p:ph type="body" sz="quarter" idx="12" hasCustomPrompt="1"/>
          </p:nvPr>
        </p:nvSpPr>
        <p:spPr>
          <a:xfrm>
            <a:off x="6096001" y="2957510"/>
            <a:ext cx="4814603" cy="387735"/>
          </a:xfrm>
          <a:prstGeom prst="rect">
            <a:avLst/>
          </a:prstGeom>
        </p:spPr>
        <p:txBody>
          <a:bodyPr anchor="t">
            <a:spAutoFit/>
          </a:bodyPr>
          <a:lstStyle>
            <a:lvl1pPr marL="0" indent="0" algn="just">
              <a:spcBef>
                <a:spcPts val="0"/>
              </a:spcBef>
              <a:buFontTx/>
              <a:buNone/>
              <a:defRPr>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4" hasCustomPrompt="1"/>
          </p:nvPr>
        </p:nvSpPr>
        <p:spPr>
          <a:xfrm>
            <a:off x="6096001" y="2208307"/>
            <a:ext cx="5160433" cy="426976"/>
          </a:xfrm>
          <a:prstGeom prst="rect">
            <a:avLst/>
          </a:prstGeom>
        </p:spPr>
        <p:txBody>
          <a:bodyPr anchor="t">
            <a:spAutoFit/>
          </a:bodyPr>
          <a:lstStyle>
            <a:lvl1pPr marL="0" indent="0" algn="just">
              <a:lnSpc>
                <a:spcPct val="130000"/>
              </a:lnSpc>
              <a:spcBef>
                <a:spcPts val="0"/>
              </a:spcBef>
              <a:buFontTx/>
              <a:buNone/>
              <a:defRPr sz="1867">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12" name="Text Placeholder 5"/>
          <p:cNvSpPr>
            <a:spLocks noGrp="1"/>
          </p:cNvSpPr>
          <p:nvPr>
            <p:ph type="body" sz="quarter" idx="15" hasCustomPrompt="1"/>
          </p:nvPr>
        </p:nvSpPr>
        <p:spPr>
          <a:xfrm>
            <a:off x="6096001" y="5611532"/>
            <a:ext cx="4814603" cy="313932"/>
          </a:xfrm>
          <a:prstGeom prst="rect">
            <a:avLst/>
          </a:prstGeom>
        </p:spPr>
        <p:txBody>
          <a:bodyPr anchor="b">
            <a:spAutoFit/>
          </a:bodyPr>
          <a:lstStyle>
            <a:lvl1pPr marL="190494" indent="-190494" algn="just">
              <a:spcBef>
                <a:spcPts val="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Tree>
    <p:extLst>
      <p:ext uri="{BB962C8B-B14F-4D97-AF65-F5344CB8AC3E}">
        <p14:creationId xmlns:p14="http://schemas.microsoft.com/office/powerpoint/2010/main" val="93531314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Profile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7440084" y="0"/>
            <a:ext cx="4751917"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8" name="Title 1"/>
          <p:cNvSpPr>
            <a:spLocks noGrp="1"/>
          </p:cNvSpPr>
          <p:nvPr>
            <p:ph type="title" hasCustomPrompt="1"/>
          </p:nvPr>
        </p:nvSpPr>
        <p:spPr>
          <a:xfrm>
            <a:off x="935568" y="529157"/>
            <a:ext cx="5160433" cy="1089529"/>
          </a:xfrm>
        </p:spPr>
        <p:txBody>
          <a:bodyPr anchor="b" anchorCtr="0">
            <a:spAutoFit/>
          </a:bodyPr>
          <a:lstStyle>
            <a:lvl1pPr algn="l">
              <a:defRPr b="1">
                <a:solidFill>
                  <a:schemeClr val="tx1"/>
                </a:solidFill>
              </a:defRPr>
            </a:lvl1pPr>
          </a:lstStyle>
          <a:p>
            <a:r>
              <a:rPr kumimoji="1" lang="en-US" altLang="ja-JP"/>
              <a:t>Slide title (Arial Bold, 54 point)</a:t>
            </a:r>
            <a:endParaRPr kumimoji="1" lang="ja-JP" altLang="en-US"/>
          </a:p>
        </p:txBody>
      </p:sp>
      <p:sp>
        <p:nvSpPr>
          <p:cNvPr id="10" name="Text Placeholder 5"/>
          <p:cNvSpPr>
            <a:spLocks noGrp="1"/>
          </p:cNvSpPr>
          <p:nvPr>
            <p:ph type="body" sz="quarter" idx="14" hasCustomPrompt="1"/>
          </p:nvPr>
        </p:nvSpPr>
        <p:spPr>
          <a:xfrm>
            <a:off x="935568" y="3678634"/>
            <a:ext cx="4814603" cy="379656"/>
          </a:xfrm>
          <a:prstGeom prst="rect">
            <a:avLst/>
          </a:prstGeom>
        </p:spPr>
        <p:txBody>
          <a:bodyPr anchor="b">
            <a:spAutoFit/>
          </a:bodyPr>
          <a:lstStyle>
            <a:lvl1pPr marL="0" indent="0" algn="just">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4" name="Text Placeholder 5"/>
          <p:cNvSpPr>
            <a:spLocks noGrp="1"/>
          </p:cNvSpPr>
          <p:nvPr>
            <p:ph type="body" sz="quarter" idx="15" hasCustomPrompt="1"/>
          </p:nvPr>
        </p:nvSpPr>
        <p:spPr>
          <a:xfrm>
            <a:off x="935568" y="1505477"/>
            <a:ext cx="5160433" cy="474682"/>
          </a:xfrm>
          <a:prstGeom prst="rect">
            <a:avLst/>
          </a:prstGeom>
        </p:spPr>
        <p:txBody>
          <a:bodyPr anchor="t">
            <a:spAutoFit/>
          </a:bodyPr>
          <a:lstStyle>
            <a:lvl1pPr marL="0" indent="0" algn="just">
              <a:lnSpc>
                <a:spcPct val="130000"/>
              </a:lnSpc>
              <a:spcBef>
                <a:spcPts val="0"/>
              </a:spcBef>
              <a:buFontTx/>
              <a:buNone/>
              <a:defRPr sz="2133" baseline="0">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7" name="Text Placeholder 5">
            <a:extLst>
              <a:ext uri="{FF2B5EF4-FFF2-40B4-BE49-F238E27FC236}">
                <a16:creationId xmlns:a16="http://schemas.microsoft.com/office/drawing/2014/main" id="{10779F22-A247-FA46-96A7-6C4BFDCD6A5A}"/>
              </a:ext>
            </a:extLst>
          </p:cNvPr>
          <p:cNvSpPr>
            <a:spLocks noGrp="1"/>
          </p:cNvSpPr>
          <p:nvPr>
            <p:ph type="body" sz="quarter" idx="18" hasCustomPrompt="1"/>
          </p:nvPr>
        </p:nvSpPr>
        <p:spPr>
          <a:xfrm>
            <a:off x="935566" y="4134224"/>
            <a:ext cx="4814602" cy="944874"/>
          </a:xfrm>
          <a:prstGeom prst="rect">
            <a:avLst/>
          </a:prstGeom>
        </p:spPr>
        <p:txBody>
          <a:bodyPr wrap="square">
            <a:spAutoFit/>
          </a:bodyPr>
          <a:lstStyle>
            <a:lvl1pPr>
              <a:defRPr sz="2133">
                <a:solidFill>
                  <a:schemeClr val="bg2">
                    <a:lumMod val="10000"/>
                  </a:schemeClr>
                </a:solidFill>
                <a:latin typeface="Arial" panose="020B0604020202020204" pitchFamily="34" charset="0"/>
                <a:cs typeface="Arial" panose="020B0604020202020204" pitchFamily="34" charset="0"/>
              </a:defRPr>
            </a:lvl1pPr>
            <a:lvl2pPr>
              <a:buClr>
                <a:schemeClr val="tx2"/>
              </a:buClr>
              <a:defRPr sz="1867">
                <a:solidFill>
                  <a:schemeClr val="bg2">
                    <a:lumMod val="10000"/>
                  </a:schemeClr>
                </a:solidFill>
                <a:latin typeface="Arial" panose="020B0604020202020204" pitchFamily="34" charset="0"/>
                <a:cs typeface="Arial" panose="020B0604020202020204" pitchFamily="34" charset="0"/>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latin typeface="Arial" panose="020B0604020202020204" pitchFamily="34" charset="0"/>
                <a:cs typeface="Arial" panose="020B0604020202020204" pitchFamily="34" charset="0"/>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411834747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47A4ED-A65A-404D-9D79-087F227A9E2B}"/>
              </a:ext>
            </a:extLst>
          </p:cNvPr>
          <p:cNvSpPr/>
          <p:nvPr userDrawn="1"/>
        </p:nvSpPr>
        <p:spPr>
          <a:xfrm>
            <a:off x="0" y="0"/>
            <a:ext cx="12192000" cy="6858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algn="ctr"/>
            <a:endParaRPr lang="en-US" sz="1800"/>
          </a:p>
        </p:txBody>
      </p:sp>
      <p:sp>
        <p:nvSpPr>
          <p:cNvPr id="4" name="Text Placeholder 3">
            <a:extLst>
              <a:ext uri="{FF2B5EF4-FFF2-40B4-BE49-F238E27FC236}">
                <a16:creationId xmlns:a16="http://schemas.microsoft.com/office/drawing/2014/main" id="{08052570-A709-CD47-BBFF-FC7388BA4B8A}"/>
              </a:ext>
            </a:extLst>
          </p:cNvPr>
          <p:cNvSpPr>
            <a:spLocks noGrp="1"/>
          </p:cNvSpPr>
          <p:nvPr>
            <p:ph type="body" sz="quarter" idx="10" hasCustomPrompt="1"/>
          </p:nvPr>
        </p:nvSpPr>
        <p:spPr>
          <a:xfrm>
            <a:off x="2328864" y="3133536"/>
            <a:ext cx="7534275" cy="590931"/>
          </a:xfrm>
          <a:prstGeom prst="rect">
            <a:avLst/>
          </a:prstGeom>
        </p:spPr>
        <p:txBody>
          <a:bodyPr anchor="ctr">
            <a:spAutoFit/>
          </a:bodyPr>
          <a:lstStyle>
            <a:lvl1pPr marL="0" indent="0" algn="ctr">
              <a:buNone/>
              <a:defRPr sz="3600" b="1">
                <a:solidFill>
                  <a:schemeClr val="bg1"/>
                </a:solidFill>
              </a:defRPr>
            </a:lvl1pPr>
          </a:lstStyle>
          <a:p>
            <a:pPr lvl="0"/>
            <a:r>
              <a:rPr kumimoji="1" lang="en-US" altLang="ja-JP"/>
              <a:t>Slide title (Arial Bold, 54 point)</a:t>
            </a:r>
            <a:endParaRPr lang="en-US"/>
          </a:p>
        </p:txBody>
      </p:sp>
    </p:spTree>
    <p:extLst>
      <p:ext uri="{BB962C8B-B14F-4D97-AF65-F5344CB8AC3E}">
        <p14:creationId xmlns:p14="http://schemas.microsoft.com/office/powerpoint/2010/main" val="257358882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47A4ED-A65A-404D-9D79-087F227A9E2B}"/>
              </a:ext>
            </a:extLst>
          </p:cNvPr>
          <p:cNvSpPr/>
          <p:nvPr userDrawn="1"/>
        </p:nvSpPr>
        <p:spPr>
          <a:xfrm>
            <a:off x="0" y="0"/>
            <a:ext cx="12192000"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algn="ctr"/>
            <a:endParaRPr lang="en-US" sz="1800"/>
          </a:p>
        </p:txBody>
      </p:sp>
      <p:sp>
        <p:nvSpPr>
          <p:cNvPr id="4" name="Text Placeholder 3">
            <a:extLst>
              <a:ext uri="{FF2B5EF4-FFF2-40B4-BE49-F238E27FC236}">
                <a16:creationId xmlns:a16="http://schemas.microsoft.com/office/drawing/2014/main" id="{08052570-A709-CD47-BBFF-FC7388BA4B8A}"/>
              </a:ext>
            </a:extLst>
          </p:cNvPr>
          <p:cNvSpPr>
            <a:spLocks noGrp="1"/>
          </p:cNvSpPr>
          <p:nvPr>
            <p:ph type="body" sz="quarter" idx="10" hasCustomPrompt="1"/>
          </p:nvPr>
        </p:nvSpPr>
        <p:spPr>
          <a:xfrm>
            <a:off x="2328864" y="3133536"/>
            <a:ext cx="7534275" cy="590931"/>
          </a:xfrm>
          <a:prstGeom prst="rect">
            <a:avLst/>
          </a:prstGeom>
        </p:spPr>
        <p:txBody>
          <a:bodyPr anchor="ctr">
            <a:spAutoFit/>
          </a:bodyPr>
          <a:lstStyle>
            <a:lvl1pPr marL="0" indent="0" algn="ctr">
              <a:buNone/>
              <a:defRPr sz="3600" b="1">
                <a:solidFill>
                  <a:schemeClr val="bg1"/>
                </a:solidFill>
              </a:defRPr>
            </a:lvl1pPr>
          </a:lstStyle>
          <a:p>
            <a:pPr lvl="0"/>
            <a:r>
              <a:rPr kumimoji="1" lang="en-US" altLang="ja-JP"/>
              <a:t>Slide title (Arial Bold, 54 point)</a:t>
            </a:r>
            <a:endParaRPr lang="en-US"/>
          </a:p>
        </p:txBody>
      </p:sp>
    </p:spTree>
    <p:extLst>
      <p:ext uri="{BB962C8B-B14F-4D97-AF65-F5344CB8AC3E}">
        <p14:creationId xmlns:p14="http://schemas.microsoft.com/office/powerpoint/2010/main" val="4451401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47A4ED-A65A-404D-9D79-087F227A9E2B}"/>
              </a:ext>
            </a:extLst>
          </p:cNvPr>
          <p:cNvSpPr/>
          <p:nvPr userDrawn="1"/>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algn="ctr"/>
            <a:endParaRPr lang="en-US" sz="1800"/>
          </a:p>
        </p:txBody>
      </p:sp>
      <p:sp>
        <p:nvSpPr>
          <p:cNvPr id="4" name="Text Placeholder 3">
            <a:extLst>
              <a:ext uri="{FF2B5EF4-FFF2-40B4-BE49-F238E27FC236}">
                <a16:creationId xmlns:a16="http://schemas.microsoft.com/office/drawing/2014/main" id="{08052570-A709-CD47-BBFF-FC7388BA4B8A}"/>
              </a:ext>
            </a:extLst>
          </p:cNvPr>
          <p:cNvSpPr>
            <a:spLocks noGrp="1"/>
          </p:cNvSpPr>
          <p:nvPr>
            <p:ph type="body" sz="quarter" idx="10" hasCustomPrompt="1"/>
          </p:nvPr>
        </p:nvSpPr>
        <p:spPr>
          <a:xfrm>
            <a:off x="2328864" y="3133536"/>
            <a:ext cx="7534275" cy="590931"/>
          </a:xfrm>
          <a:prstGeom prst="rect">
            <a:avLst/>
          </a:prstGeom>
        </p:spPr>
        <p:txBody>
          <a:bodyPr anchor="ctr">
            <a:spAutoFit/>
          </a:bodyPr>
          <a:lstStyle>
            <a:lvl1pPr marL="0" indent="0" algn="ctr">
              <a:buNone/>
              <a:defRPr sz="3600" b="1">
                <a:solidFill>
                  <a:schemeClr val="bg1"/>
                </a:solidFill>
              </a:defRPr>
            </a:lvl1pPr>
          </a:lstStyle>
          <a:p>
            <a:pPr lvl="0"/>
            <a:r>
              <a:rPr kumimoji="1" lang="en-US" altLang="ja-JP"/>
              <a:t>Slide title (Arial Bold, 54 point)</a:t>
            </a:r>
            <a:endParaRPr lang="en-US"/>
          </a:p>
        </p:txBody>
      </p:sp>
    </p:spTree>
    <p:extLst>
      <p:ext uri="{BB962C8B-B14F-4D97-AF65-F5344CB8AC3E}">
        <p14:creationId xmlns:p14="http://schemas.microsoft.com/office/powerpoint/2010/main" val="113271036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preserve="1" userDrawn="1">
  <p:cSld name="5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47A4ED-A65A-404D-9D79-087F227A9E2B}"/>
              </a:ext>
            </a:extLst>
          </p:cNvPr>
          <p:cNvSpPr/>
          <p:nvPr userDrawn="1"/>
        </p:nvSpPr>
        <p:spPr>
          <a:xfrm>
            <a:off x="0" y="0"/>
            <a:ext cx="12192000" cy="6858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algn="ctr"/>
            <a:endParaRPr lang="en-US" sz="1800"/>
          </a:p>
        </p:txBody>
      </p:sp>
      <p:sp>
        <p:nvSpPr>
          <p:cNvPr id="4" name="Text Placeholder 3">
            <a:extLst>
              <a:ext uri="{FF2B5EF4-FFF2-40B4-BE49-F238E27FC236}">
                <a16:creationId xmlns:a16="http://schemas.microsoft.com/office/drawing/2014/main" id="{08052570-A709-CD47-BBFF-FC7388BA4B8A}"/>
              </a:ext>
            </a:extLst>
          </p:cNvPr>
          <p:cNvSpPr>
            <a:spLocks noGrp="1"/>
          </p:cNvSpPr>
          <p:nvPr>
            <p:ph type="body" sz="quarter" idx="10" hasCustomPrompt="1"/>
          </p:nvPr>
        </p:nvSpPr>
        <p:spPr>
          <a:xfrm>
            <a:off x="2328864" y="3133536"/>
            <a:ext cx="7534275" cy="590931"/>
          </a:xfrm>
          <a:prstGeom prst="rect">
            <a:avLst/>
          </a:prstGeom>
        </p:spPr>
        <p:txBody>
          <a:bodyPr anchor="ctr">
            <a:spAutoFit/>
          </a:bodyPr>
          <a:lstStyle>
            <a:lvl1pPr marL="0" indent="0" algn="ctr">
              <a:buNone/>
              <a:defRPr sz="3600" b="1">
                <a:solidFill>
                  <a:schemeClr val="bg1"/>
                </a:solidFill>
              </a:defRPr>
            </a:lvl1pPr>
          </a:lstStyle>
          <a:p>
            <a:pPr lvl="0"/>
            <a:r>
              <a:rPr kumimoji="1" lang="en-US" altLang="ja-JP"/>
              <a:t>Slide title (Arial Bold, 54 point)</a:t>
            </a:r>
            <a:endParaRPr lang="en-US"/>
          </a:p>
        </p:txBody>
      </p:sp>
    </p:spTree>
    <p:extLst>
      <p:ext uri="{BB962C8B-B14F-4D97-AF65-F5344CB8AC3E}">
        <p14:creationId xmlns:p14="http://schemas.microsoft.com/office/powerpoint/2010/main" val="1206043894"/>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015068" y="937993"/>
            <a:ext cx="8161867" cy="590931"/>
          </a:xfrm>
        </p:spPr>
        <p:txBody>
          <a:bodyPr anchor="b">
            <a:spAutoFit/>
          </a:bodyPr>
          <a:lstStyle>
            <a:lvl1pPr algn="ctr">
              <a:defRPr/>
            </a:lvl1pPr>
          </a:lstStyle>
          <a:p>
            <a:r>
              <a:rPr kumimoji="1" lang="en-US" altLang="ja-JP"/>
              <a:t>Slide title (Arial Bold, 54 point)</a:t>
            </a:r>
            <a:endParaRPr kumimoji="1" lang="ja-JP" altLang="en-US"/>
          </a:p>
        </p:txBody>
      </p:sp>
      <p:sp>
        <p:nvSpPr>
          <p:cNvPr id="7" name="Picture Placeholder 6"/>
          <p:cNvSpPr>
            <a:spLocks noGrp="1"/>
          </p:cNvSpPr>
          <p:nvPr>
            <p:ph type="pic" sz="quarter" idx="13"/>
          </p:nvPr>
        </p:nvSpPr>
        <p:spPr>
          <a:xfrm>
            <a:off x="1412106" y="2083828"/>
            <a:ext cx="1852083" cy="185236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8" name="Text Placeholder 5"/>
          <p:cNvSpPr>
            <a:spLocks noGrp="1"/>
          </p:cNvSpPr>
          <p:nvPr>
            <p:ph type="body" sz="quarter" idx="12" hasCustomPrompt="1"/>
          </p:nvPr>
        </p:nvSpPr>
        <p:spPr>
          <a:xfrm>
            <a:off x="935568" y="5014741"/>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4" hasCustomPrompt="1"/>
          </p:nvPr>
        </p:nvSpPr>
        <p:spPr>
          <a:xfrm>
            <a:off x="935568" y="4152462"/>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10" name="Text Placeholder 5"/>
          <p:cNvSpPr>
            <a:spLocks noGrp="1"/>
          </p:cNvSpPr>
          <p:nvPr>
            <p:ph type="body" sz="quarter" idx="15" hasCustomPrompt="1"/>
          </p:nvPr>
        </p:nvSpPr>
        <p:spPr>
          <a:xfrm>
            <a:off x="2015068" y="1528923"/>
            <a:ext cx="8161867" cy="420564"/>
          </a:xfrm>
          <a:prstGeom prst="rect">
            <a:avLst/>
          </a:prstGeom>
        </p:spPr>
        <p:txBody>
          <a:bodyPr anchor="t">
            <a:spAutoFit/>
          </a:bodyPr>
          <a:lstStyle>
            <a:lvl1pPr marL="0" indent="0" algn="ctr">
              <a:lnSpc>
                <a:spcPct val="100000"/>
              </a:lnSpc>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1" name="Picture Placeholder 6"/>
          <p:cNvSpPr>
            <a:spLocks noGrp="1"/>
          </p:cNvSpPr>
          <p:nvPr>
            <p:ph type="pic" sz="quarter" idx="16"/>
          </p:nvPr>
        </p:nvSpPr>
        <p:spPr>
          <a:xfrm>
            <a:off x="5169959" y="2083828"/>
            <a:ext cx="1852083" cy="185236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2" name="Text Placeholder 5"/>
          <p:cNvSpPr>
            <a:spLocks noGrp="1"/>
          </p:cNvSpPr>
          <p:nvPr>
            <p:ph type="body" sz="quarter" idx="17" hasCustomPrompt="1"/>
          </p:nvPr>
        </p:nvSpPr>
        <p:spPr>
          <a:xfrm>
            <a:off x="4693421" y="5014741"/>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3" name="Text Placeholder 5"/>
          <p:cNvSpPr>
            <a:spLocks noGrp="1"/>
          </p:cNvSpPr>
          <p:nvPr>
            <p:ph type="body" sz="quarter" idx="18" hasCustomPrompt="1"/>
          </p:nvPr>
        </p:nvSpPr>
        <p:spPr>
          <a:xfrm>
            <a:off x="4693421" y="4152462"/>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14" name="Picture Placeholder 6"/>
          <p:cNvSpPr>
            <a:spLocks noGrp="1"/>
          </p:cNvSpPr>
          <p:nvPr>
            <p:ph type="pic" sz="quarter" idx="19"/>
          </p:nvPr>
        </p:nvSpPr>
        <p:spPr>
          <a:xfrm>
            <a:off x="8927812" y="2083828"/>
            <a:ext cx="1852083" cy="185236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5" name="Text Placeholder 5"/>
          <p:cNvSpPr>
            <a:spLocks noGrp="1"/>
          </p:cNvSpPr>
          <p:nvPr>
            <p:ph type="body" sz="quarter" idx="20" hasCustomPrompt="1"/>
          </p:nvPr>
        </p:nvSpPr>
        <p:spPr>
          <a:xfrm>
            <a:off x="8451274" y="5014741"/>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6" name="Text Placeholder 5"/>
          <p:cNvSpPr>
            <a:spLocks noGrp="1"/>
          </p:cNvSpPr>
          <p:nvPr>
            <p:ph type="body" sz="quarter" idx="21" hasCustomPrompt="1"/>
          </p:nvPr>
        </p:nvSpPr>
        <p:spPr>
          <a:xfrm>
            <a:off x="8451274" y="4152462"/>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17" name="Text Placeholder 5"/>
          <p:cNvSpPr>
            <a:spLocks noGrp="1"/>
          </p:cNvSpPr>
          <p:nvPr>
            <p:ph type="body" sz="quarter" idx="22" hasCustomPrompt="1"/>
          </p:nvPr>
        </p:nvSpPr>
        <p:spPr>
          <a:xfrm>
            <a:off x="935568" y="4617097"/>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18" name="Text Placeholder 5"/>
          <p:cNvSpPr>
            <a:spLocks noGrp="1"/>
          </p:cNvSpPr>
          <p:nvPr>
            <p:ph type="body" sz="quarter" idx="23" hasCustomPrompt="1"/>
          </p:nvPr>
        </p:nvSpPr>
        <p:spPr>
          <a:xfrm>
            <a:off x="4693421" y="4617097"/>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19" name="Text Placeholder 5"/>
          <p:cNvSpPr>
            <a:spLocks noGrp="1"/>
          </p:cNvSpPr>
          <p:nvPr>
            <p:ph type="body" sz="quarter" idx="24" hasCustomPrompt="1"/>
          </p:nvPr>
        </p:nvSpPr>
        <p:spPr>
          <a:xfrm>
            <a:off x="8451274" y="4617097"/>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20" name="Slide Number Placeholder 3">
            <a:extLst>
              <a:ext uri="{FF2B5EF4-FFF2-40B4-BE49-F238E27FC236}">
                <a16:creationId xmlns:a16="http://schemas.microsoft.com/office/drawing/2014/main" id="{D4F64E8D-5E40-5B43-987A-F6D4DF60F55E}"/>
              </a:ext>
            </a:extLst>
          </p:cNvPr>
          <p:cNvSpPr>
            <a:spLocks noGrp="1"/>
          </p:cNvSpPr>
          <p:nvPr>
            <p:ph type="sldNum" sz="quarter" idx="4"/>
          </p:nvPr>
        </p:nvSpPr>
        <p:spPr>
          <a:xfrm>
            <a:off x="9290538" y="636391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2A839-ACFB-0A49-8858-4507AB02440E}" type="slidenum">
              <a:rPr lang="en-US" smtClean="0"/>
              <a:t>‹#›</a:t>
            </a:fld>
            <a:endParaRPr lang="en-US"/>
          </a:p>
        </p:txBody>
      </p:sp>
    </p:spTree>
    <p:extLst>
      <p:ext uri="{BB962C8B-B14F-4D97-AF65-F5344CB8AC3E}">
        <p14:creationId xmlns:p14="http://schemas.microsoft.com/office/powerpoint/2010/main" val="154730366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23" name="Picture Placeholder 6"/>
          <p:cNvSpPr>
            <a:spLocks noGrp="1"/>
          </p:cNvSpPr>
          <p:nvPr>
            <p:ph type="pic" sz="quarter" idx="16"/>
          </p:nvPr>
        </p:nvSpPr>
        <p:spPr>
          <a:xfrm>
            <a:off x="5169959" y="1496547"/>
            <a:ext cx="1852083" cy="185236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4" name="Text Placeholder 5"/>
          <p:cNvSpPr>
            <a:spLocks noGrp="1"/>
          </p:cNvSpPr>
          <p:nvPr>
            <p:ph type="body" sz="quarter" idx="17" hasCustomPrompt="1"/>
          </p:nvPr>
        </p:nvSpPr>
        <p:spPr>
          <a:xfrm>
            <a:off x="4693421" y="4412590"/>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5" name="Text Placeholder 5"/>
          <p:cNvSpPr>
            <a:spLocks noGrp="1"/>
          </p:cNvSpPr>
          <p:nvPr>
            <p:ph type="body" sz="quarter" idx="18" hasCustomPrompt="1"/>
          </p:nvPr>
        </p:nvSpPr>
        <p:spPr>
          <a:xfrm>
            <a:off x="4693421" y="3565181"/>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6" name="Picture Placeholder 6"/>
          <p:cNvSpPr>
            <a:spLocks noGrp="1"/>
          </p:cNvSpPr>
          <p:nvPr>
            <p:ph type="pic" sz="quarter" idx="19"/>
          </p:nvPr>
        </p:nvSpPr>
        <p:spPr>
          <a:xfrm>
            <a:off x="8927812" y="1496547"/>
            <a:ext cx="1852083" cy="185236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7" name="Text Placeholder 5"/>
          <p:cNvSpPr>
            <a:spLocks noGrp="1"/>
          </p:cNvSpPr>
          <p:nvPr>
            <p:ph type="body" sz="quarter" idx="20" hasCustomPrompt="1"/>
          </p:nvPr>
        </p:nvSpPr>
        <p:spPr>
          <a:xfrm>
            <a:off x="8451274" y="4412590"/>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8" name="Text Placeholder 5"/>
          <p:cNvSpPr>
            <a:spLocks noGrp="1"/>
          </p:cNvSpPr>
          <p:nvPr>
            <p:ph type="body" sz="quarter" idx="21" hasCustomPrompt="1"/>
          </p:nvPr>
        </p:nvSpPr>
        <p:spPr>
          <a:xfrm>
            <a:off x="8451274" y="3565181"/>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9" name="Text Placeholder 5"/>
          <p:cNvSpPr>
            <a:spLocks noGrp="1"/>
          </p:cNvSpPr>
          <p:nvPr>
            <p:ph type="body" sz="quarter" idx="23" hasCustomPrompt="1"/>
          </p:nvPr>
        </p:nvSpPr>
        <p:spPr>
          <a:xfrm>
            <a:off x="4693421" y="4029817"/>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30" name="Text Placeholder 5"/>
          <p:cNvSpPr>
            <a:spLocks noGrp="1"/>
          </p:cNvSpPr>
          <p:nvPr>
            <p:ph type="body" sz="quarter" idx="24" hasCustomPrompt="1"/>
          </p:nvPr>
        </p:nvSpPr>
        <p:spPr>
          <a:xfrm>
            <a:off x="8451274" y="4029817"/>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31" name="Title 1"/>
          <p:cNvSpPr>
            <a:spLocks noGrp="1"/>
          </p:cNvSpPr>
          <p:nvPr>
            <p:ph type="title" hasCustomPrompt="1"/>
          </p:nvPr>
        </p:nvSpPr>
        <p:spPr>
          <a:xfrm>
            <a:off x="935568" y="1835838"/>
            <a:ext cx="3012319" cy="1588127"/>
          </a:xfrm>
        </p:spPr>
        <p:txBody>
          <a:bodyPr anchor="b">
            <a:spAutoFit/>
          </a:bodyPr>
          <a:lstStyle>
            <a:lvl1pPr algn="l">
              <a:defRPr/>
            </a:lvl1pPr>
          </a:lstStyle>
          <a:p>
            <a:r>
              <a:rPr kumimoji="1" lang="en-US" altLang="ja-JP"/>
              <a:t>Slide title (Arial Bold, 54 point)</a:t>
            </a:r>
            <a:endParaRPr kumimoji="1" lang="ja-JP" altLang="en-US"/>
          </a:p>
        </p:txBody>
      </p:sp>
      <p:sp>
        <p:nvSpPr>
          <p:cNvPr id="32" name="Text Placeholder 5"/>
          <p:cNvSpPr>
            <a:spLocks noGrp="1"/>
          </p:cNvSpPr>
          <p:nvPr>
            <p:ph type="body" sz="quarter" idx="25" hasCustomPrompt="1"/>
          </p:nvPr>
        </p:nvSpPr>
        <p:spPr>
          <a:xfrm>
            <a:off x="935566" y="3577282"/>
            <a:ext cx="3012320" cy="683136"/>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5436114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1_2 images">
    <p:spTree>
      <p:nvGrpSpPr>
        <p:cNvPr id="1" name=""/>
        <p:cNvGrpSpPr/>
        <p:nvPr/>
      </p:nvGrpSpPr>
      <p:grpSpPr>
        <a:xfrm>
          <a:off x="0" y="0"/>
          <a:ext cx="0" cy="0"/>
          <a:chOff x="0" y="0"/>
          <a:chExt cx="0" cy="0"/>
        </a:xfrm>
      </p:grpSpPr>
      <p:sp>
        <p:nvSpPr>
          <p:cNvPr id="23" name="Picture Placeholder 6"/>
          <p:cNvSpPr>
            <a:spLocks noGrp="1"/>
          </p:cNvSpPr>
          <p:nvPr>
            <p:ph type="pic" sz="quarter" idx="16"/>
          </p:nvPr>
        </p:nvSpPr>
        <p:spPr>
          <a:xfrm>
            <a:off x="7086990" y="1643797"/>
            <a:ext cx="1852083" cy="185236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4" name="Text Placeholder 5"/>
          <p:cNvSpPr>
            <a:spLocks noGrp="1"/>
          </p:cNvSpPr>
          <p:nvPr>
            <p:ph type="body" sz="quarter" idx="17" hasCustomPrompt="1"/>
          </p:nvPr>
        </p:nvSpPr>
        <p:spPr>
          <a:xfrm>
            <a:off x="6610452" y="4559840"/>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5" name="Text Placeholder 5"/>
          <p:cNvSpPr>
            <a:spLocks noGrp="1"/>
          </p:cNvSpPr>
          <p:nvPr>
            <p:ph type="body" sz="quarter" idx="18" hasCustomPrompt="1"/>
          </p:nvPr>
        </p:nvSpPr>
        <p:spPr>
          <a:xfrm>
            <a:off x="6610452" y="3712431"/>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9" name="Text Placeholder 5"/>
          <p:cNvSpPr>
            <a:spLocks noGrp="1"/>
          </p:cNvSpPr>
          <p:nvPr>
            <p:ph type="body" sz="quarter" idx="23" hasCustomPrompt="1"/>
          </p:nvPr>
        </p:nvSpPr>
        <p:spPr>
          <a:xfrm>
            <a:off x="6610452" y="4177066"/>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31" name="Title 1"/>
          <p:cNvSpPr>
            <a:spLocks noGrp="1"/>
          </p:cNvSpPr>
          <p:nvPr>
            <p:ph type="title" hasCustomPrompt="1"/>
          </p:nvPr>
        </p:nvSpPr>
        <p:spPr>
          <a:xfrm>
            <a:off x="935568" y="1835838"/>
            <a:ext cx="3012319" cy="1588127"/>
          </a:xfrm>
        </p:spPr>
        <p:txBody>
          <a:bodyPr anchor="b">
            <a:spAutoFit/>
          </a:bodyPr>
          <a:lstStyle>
            <a:lvl1pPr algn="l">
              <a:defRPr/>
            </a:lvl1pPr>
          </a:lstStyle>
          <a:p>
            <a:r>
              <a:rPr kumimoji="1" lang="en-US" altLang="ja-JP"/>
              <a:t>Slide title (Arial Bold, 54 point)</a:t>
            </a:r>
            <a:endParaRPr kumimoji="1" lang="ja-JP" altLang="en-US"/>
          </a:p>
        </p:txBody>
      </p:sp>
      <p:sp>
        <p:nvSpPr>
          <p:cNvPr id="32" name="Text Placeholder 5"/>
          <p:cNvSpPr>
            <a:spLocks noGrp="1"/>
          </p:cNvSpPr>
          <p:nvPr>
            <p:ph type="body" sz="quarter" idx="25" hasCustomPrompt="1"/>
          </p:nvPr>
        </p:nvSpPr>
        <p:spPr>
          <a:xfrm>
            <a:off x="935566" y="3577282"/>
            <a:ext cx="3012320" cy="683136"/>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8289243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Right image and 2 column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8704385" y="-529"/>
            <a:ext cx="3487615" cy="6858000"/>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Title 1"/>
          <p:cNvSpPr>
            <a:spLocks noGrp="1"/>
          </p:cNvSpPr>
          <p:nvPr>
            <p:ph type="title" hasCustomPrompt="1"/>
          </p:nvPr>
        </p:nvSpPr>
        <p:spPr>
          <a:xfrm>
            <a:off x="935567" y="2634937"/>
            <a:ext cx="3016853" cy="1588127"/>
          </a:xfrm>
        </p:spPr>
        <p:txBody>
          <a:bodyPr anchor="ctr">
            <a:spAutoFit/>
          </a:bodyPr>
          <a:lstStyle>
            <a:lvl1pPr algn="l">
              <a:defRPr/>
            </a:lvl1pPr>
          </a:lstStyle>
          <a:p>
            <a:r>
              <a:rPr kumimoji="1" lang="en-US" altLang="ja-JP" dirty="0"/>
              <a:t>Slide title (Arial Bold, 54 point)</a:t>
            </a:r>
            <a:endParaRPr kumimoji="1" lang="ja-JP" altLang="en-US" dirty="0"/>
          </a:p>
        </p:txBody>
      </p:sp>
      <p:sp>
        <p:nvSpPr>
          <p:cNvPr id="2" name="Rectangle 1"/>
          <p:cNvSpPr/>
          <p:nvPr userDrawn="1"/>
        </p:nvSpPr>
        <p:spPr>
          <a:xfrm>
            <a:off x="4363962" y="-1058"/>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9" name="Text Placeholder 5"/>
          <p:cNvSpPr>
            <a:spLocks noGrp="1"/>
          </p:cNvSpPr>
          <p:nvPr>
            <p:ph type="body" sz="quarter" idx="12" hasCustomPrompt="1"/>
          </p:nvPr>
        </p:nvSpPr>
        <p:spPr>
          <a:xfrm>
            <a:off x="4970716" y="1854783"/>
            <a:ext cx="3126917"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6" name="Text Placeholder 5"/>
          <p:cNvSpPr>
            <a:spLocks noGrp="1"/>
          </p:cNvSpPr>
          <p:nvPr>
            <p:ph type="body" sz="quarter" idx="14" hasCustomPrompt="1"/>
          </p:nvPr>
        </p:nvSpPr>
        <p:spPr>
          <a:xfrm>
            <a:off x="4970716" y="1053477"/>
            <a:ext cx="3126917"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2" name="Text Placeholder 5"/>
          <p:cNvSpPr>
            <a:spLocks noGrp="1"/>
          </p:cNvSpPr>
          <p:nvPr>
            <p:ph type="body" sz="quarter" idx="15" hasCustomPrompt="1"/>
          </p:nvPr>
        </p:nvSpPr>
        <p:spPr>
          <a:xfrm>
            <a:off x="4970716" y="4299879"/>
            <a:ext cx="3126917"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3" name="Text Placeholder 5"/>
          <p:cNvSpPr>
            <a:spLocks noGrp="1"/>
          </p:cNvSpPr>
          <p:nvPr>
            <p:ph type="body" sz="quarter" idx="16" hasCustomPrompt="1"/>
          </p:nvPr>
        </p:nvSpPr>
        <p:spPr>
          <a:xfrm>
            <a:off x="4970716" y="3498573"/>
            <a:ext cx="3126917"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400429712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935568" y="1835838"/>
            <a:ext cx="3012319" cy="1588127"/>
          </a:xfrm>
        </p:spPr>
        <p:txBody>
          <a:bodyPr anchor="b">
            <a:spAutoFit/>
          </a:bodyPr>
          <a:lstStyle>
            <a:lvl1pPr algn="l">
              <a:defRPr/>
            </a:lvl1pPr>
          </a:lstStyle>
          <a:p>
            <a:r>
              <a:rPr kumimoji="1" lang="en-US" altLang="ja-JP"/>
              <a:t>Slide title (Arial Bold, 54 point)</a:t>
            </a:r>
            <a:endParaRPr kumimoji="1" lang="ja-JP" altLang="en-US"/>
          </a:p>
        </p:txBody>
      </p:sp>
      <p:sp>
        <p:nvSpPr>
          <p:cNvPr id="14" name="Text Placeholder 5"/>
          <p:cNvSpPr>
            <a:spLocks noGrp="1"/>
          </p:cNvSpPr>
          <p:nvPr>
            <p:ph type="body" sz="quarter" idx="25" hasCustomPrompt="1"/>
          </p:nvPr>
        </p:nvSpPr>
        <p:spPr>
          <a:xfrm>
            <a:off x="935566" y="3577282"/>
            <a:ext cx="3012320" cy="683136"/>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5" name="Picture Placeholder 6"/>
          <p:cNvSpPr>
            <a:spLocks noGrp="1"/>
          </p:cNvSpPr>
          <p:nvPr>
            <p:ph type="pic" sz="quarter" idx="13"/>
          </p:nvPr>
        </p:nvSpPr>
        <p:spPr>
          <a:xfrm>
            <a:off x="5320257" y="643821"/>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6" name="Text Placeholder 5"/>
          <p:cNvSpPr>
            <a:spLocks noGrp="1"/>
          </p:cNvSpPr>
          <p:nvPr>
            <p:ph type="body" sz="quarter" idx="12" hasCustomPrompt="1"/>
          </p:nvPr>
        </p:nvSpPr>
        <p:spPr>
          <a:xfrm>
            <a:off x="4997580" y="2896515"/>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17" name="Text Placeholder 5"/>
          <p:cNvSpPr>
            <a:spLocks noGrp="1"/>
          </p:cNvSpPr>
          <p:nvPr>
            <p:ph type="body" sz="quarter" idx="14" hasCustomPrompt="1"/>
          </p:nvPr>
        </p:nvSpPr>
        <p:spPr>
          <a:xfrm>
            <a:off x="4997580" y="2457377"/>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18" name="Picture Placeholder 6"/>
          <p:cNvSpPr>
            <a:spLocks noGrp="1"/>
          </p:cNvSpPr>
          <p:nvPr>
            <p:ph type="pic" sz="quarter" idx="15"/>
          </p:nvPr>
        </p:nvSpPr>
        <p:spPr>
          <a:xfrm>
            <a:off x="8302770" y="643821"/>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9" name="Text Placeholder 5"/>
          <p:cNvSpPr>
            <a:spLocks noGrp="1"/>
          </p:cNvSpPr>
          <p:nvPr>
            <p:ph type="body" sz="quarter" idx="16" hasCustomPrompt="1"/>
          </p:nvPr>
        </p:nvSpPr>
        <p:spPr>
          <a:xfrm>
            <a:off x="7980093" y="2896515"/>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20" name="Text Placeholder 5"/>
          <p:cNvSpPr>
            <a:spLocks noGrp="1"/>
          </p:cNvSpPr>
          <p:nvPr>
            <p:ph type="body" sz="quarter" idx="17" hasCustomPrompt="1"/>
          </p:nvPr>
        </p:nvSpPr>
        <p:spPr>
          <a:xfrm>
            <a:off x="7980093" y="2457377"/>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1" name="Picture Placeholder 6"/>
          <p:cNvSpPr>
            <a:spLocks noGrp="1"/>
          </p:cNvSpPr>
          <p:nvPr>
            <p:ph type="pic" sz="quarter" idx="21"/>
          </p:nvPr>
        </p:nvSpPr>
        <p:spPr>
          <a:xfrm>
            <a:off x="5320257" y="3599114"/>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2" name="Text Placeholder 5"/>
          <p:cNvSpPr>
            <a:spLocks noGrp="1"/>
          </p:cNvSpPr>
          <p:nvPr>
            <p:ph type="body" sz="quarter" idx="22" hasCustomPrompt="1"/>
          </p:nvPr>
        </p:nvSpPr>
        <p:spPr>
          <a:xfrm>
            <a:off x="4997580" y="5851807"/>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23" name="Text Placeholder 5"/>
          <p:cNvSpPr>
            <a:spLocks noGrp="1"/>
          </p:cNvSpPr>
          <p:nvPr>
            <p:ph type="body" sz="quarter" idx="23" hasCustomPrompt="1"/>
          </p:nvPr>
        </p:nvSpPr>
        <p:spPr>
          <a:xfrm>
            <a:off x="4997580" y="5412669"/>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4" name="Picture Placeholder 6"/>
          <p:cNvSpPr>
            <a:spLocks noGrp="1"/>
          </p:cNvSpPr>
          <p:nvPr>
            <p:ph type="pic" sz="quarter" idx="24"/>
          </p:nvPr>
        </p:nvSpPr>
        <p:spPr>
          <a:xfrm>
            <a:off x="8302770" y="3599114"/>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5" name="Text Placeholder 5"/>
          <p:cNvSpPr>
            <a:spLocks noGrp="1"/>
          </p:cNvSpPr>
          <p:nvPr>
            <p:ph type="body" sz="quarter" idx="26" hasCustomPrompt="1"/>
          </p:nvPr>
        </p:nvSpPr>
        <p:spPr>
          <a:xfrm>
            <a:off x="7980093" y="5851807"/>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26" name="Text Placeholder 5"/>
          <p:cNvSpPr>
            <a:spLocks noGrp="1"/>
          </p:cNvSpPr>
          <p:nvPr>
            <p:ph type="body" sz="quarter" idx="27" hasCustomPrompt="1"/>
          </p:nvPr>
        </p:nvSpPr>
        <p:spPr>
          <a:xfrm>
            <a:off x="7980093" y="5412669"/>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Tree>
    <p:extLst>
      <p:ext uri="{BB962C8B-B14F-4D97-AF65-F5344CB8AC3E}">
        <p14:creationId xmlns:p14="http://schemas.microsoft.com/office/powerpoint/2010/main" val="6401261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8" name="Picture Placeholder 6"/>
          <p:cNvSpPr>
            <a:spLocks noGrp="1"/>
          </p:cNvSpPr>
          <p:nvPr>
            <p:ph type="pic" sz="quarter" idx="13"/>
          </p:nvPr>
        </p:nvSpPr>
        <p:spPr>
          <a:xfrm>
            <a:off x="4544512" y="614085"/>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9" name="Text Placeholder 5"/>
          <p:cNvSpPr>
            <a:spLocks noGrp="1"/>
          </p:cNvSpPr>
          <p:nvPr>
            <p:ph type="body" sz="quarter" idx="12" hasCustomPrompt="1"/>
          </p:nvPr>
        </p:nvSpPr>
        <p:spPr>
          <a:xfrm>
            <a:off x="4221835" y="2866778"/>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20" name="Text Placeholder 5"/>
          <p:cNvSpPr>
            <a:spLocks noGrp="1"/>
          </p:cNvSpPr>
          <p:nvPr>
            <p:ph type="body" sz="quarter" idx="14" hasCustomPrompt="1"/>
          </p:nvPr>
        </p:nvSpPr>
        <p:spPr>
          <a:xfrm>
            <a:off x="4221835" y="2427640"/>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1" name="Picture Placeholder 6"/>
          <p:cNvSpPr>
            <a:spLocks noGrp="1"/>
          </p:cNvSpPr>
          <p:nvPr>
            <p:ph type="pic" sz="quarter" idx="15"/>
          </p:nvPr>
        </p:nvSpPr>
        <p:spPr>
          <a:xfrm>
            <a:off x="6963391" y="614085"/>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2" name="Text Placeholder 5"/>
          <p:cNvSpPr>
            <a:spLocks noGrp="1"/>
          </p:cNvSpPr>
          <p:nvPr>
            <p:ph type="body" sz="quarter" idx="16" hasCustomPrompt="1"/>
          </p:nvPr>
        </p:nvSpPr>
        <p:spPr>
          <a:xfrm>
            <a:off x="6640714" y="2866778"/>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23" name="Text Placeholder 5"/>
          <p:cNvSpPr>
            <a:spLocks noGrp="1"/>
          </p:cNvSpPr>
          <p:nvPr>
            <p:ph type="body" sz="quarter" idx="17" hasCustomPrompt="1"/>
          </p:nvPr>
        </p:nvSpPr>
        <p:spPr>
          <a:xfrm>
            <a:off x="6640714" y="2427640"/>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4" name="Picture Placeholder 6"/>
          <p:cNvSpPr>
            <a:spLocks noGrp="1"/>
          </p:cNvSpPr>
          <p:nvPr>
            <p:ph type="pic" sz="quarter" idx="18"/>
          </p:nvPr>
        </p:nvSpPr>
        <p:spPr>
          <a:xfrm>
            <a:off x="9382270" y="614085"/>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5" name="Text Placeholder 5"/>
          <p:cNvSpPr>
            <a:spLocks noGrp="1"/>
          </p:cNvSpPr>
          <p:nvPr>
            <p:ph type="body" sz="quarter" idx="19" hasCustomPrompt="1"/>
          </p:nvPr>
        </p:nvSpPr>
        <p:spPr>
          <a:xfrm>
            <a:off x="9059593" y="2866778"/>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26" name="Text Placeholder 5"/>
          <p:cNvSpPr>
            <a:spLocks noGrp="1"/>
          </p:cNvSpPr>
          <p:nvPr>
            <p:ph type="body" sz="quarter" idx="20" hasCustomPrompt="1"/>
          </p:nvPr>
        </p:nvSpPr>
        <p:spPr>
          <a:xfrm>
            <a:off x="9059593" y="2427640"/>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7" name="Picture Placeholder 6"/>
          <p:cNvSpPr>
            <a:spLocks noGrp="1"/>
          </p:cNvSpPr>
          <p:nvPr>
            <p:ph type="pic" sz="quarter" idx="21"/>
          </p:nvPr>
        </p:nvSpPr>
        <p:spPr>
          <a:xfrm>
            <a:off x="4544512" y="3569377"/>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8" name="Text Placeholder 5"/>
          <p:cNvSpPr>
            <a:spLocks noGrp="1"/>
          </p:cNvSpPr>
          <p:nvPr>
            <p:ph type="body" sz="quarter" idx="22" hasCustomPrompt="1"/>
          </p:nvPr>
        </p:nvSpPr>
        <p:spPr>
          <a:xfrm>
            <a:off x="4221835" y="5807200"/>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29" name="Text Placeholder 5"/>
          <p:cNvSpPr>
            <a:spLocks noGrp="1"/>
          </p:cNvSpPr>
          <p:nvPr>
            <p:ph type="body" sz="quarter" idx="23" hasCustomPrompt="1"/>
          </p:nvPr>
        </p:nvSpPr>
        <p:spPr>
          <a:xfrm>
            <a:off x="4221835" y="5368062"/>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30" name="Picture Placeholder 6"/>
          <p:cNvSpPr>
            <a:spLocks noGrp="1"/>
          </p:cNvSpPr>
          <p:nvPr>
            <p:ph type="pic" sz="quarter" idx="24"/>
          </p:nvPr>
        </p:nvSpPr>
        <p:spPr>
          <a:xfrm>
            <a:off x="6963391" y="3569377"/>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31" name="Text Placeholder 5"/>
          <p:cNvSpPr>
            <a:spLocks noGrp="1"/>
          </p:cNvSpPr>
          <p:nvPr>
            <p:ph type="body" sz="quarter" idx="25" hasCustomPrompt="1"/>
          </p:nvPr>
        </p:nvSpPr>
        <p:spPr>
          <a:xfrm>
            <a:off x="6640714" y="5807200"/>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32" name="Text Placeholder 5"/>
          <p:cNvSpPr>
            <a:spLocks noGrp="1"/>
          </p:cNvSpPr>
          <p:nvPr>
            <p:ph type="body" sz="quarter" idx="26" hasCustomPrompt="1"/>
          </p:nvPr>
        </p:nvSpPr>
        <p:spPr>
          <a:xfrm>
            <a:off x="6640714" y="5368062"/>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33" name="Picture Placeholder 6"/>
          <p:cNvSpPr>
            <a:spLocks noGrp="1"/>
          </p:cNvSpPr>
          <p:nvPr>
            <p:ph type="pic" sz="quarter" idx="27"/>
          </p:nvPr>
        </p:nvSpPr>
        <p:spPr>
          <a:xfrm>
            <a:off x="9382270" y="3569377"/>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34" name="Text Placeholder 5"/>
          <p:cNvSpPr>
            <a:spLocks noGrp="1"/>
          </p:cNvSpPr>
          <p:nvPr>
            <p:ph type="body" sz="quarter" idx="28" hasCustomPrompt="1"/>
          </p:nvPr>
        </p:nvSpPr>
        <p:spPr>
          <a:xfrm>
            <a:off x="9059593" y="5807200"/>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35" name="Text Placeholder 5"/>
          <p:cNvSpPr>
            <a:spLocks noGrp="1"/>
          </p:cNvSpPr>
          <p:nvPr>
            <p:ph type="body" sz="quarter" idx="29" hasCustomPrompt="1"/>
          </p:nvPr>
        </p:nvSpPr>
        <p:spPr>
          <a:xfrm>
            <a:off x="9059593" y="5368062"/>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36" name="Title 1"/>
          <p:cNvSpPr>
            <a:spLocks noGrp="1"/>
          </p:cNvSpPr>
          <p:nvPr>
            <p:ph type="title" hasCustomPrompt="1"/>
          </p:nvPr>
        </p:nvSpPr>
        <p:spPr>
          <a:xfrm>
            <a:off x="935568" y="1835838"/>
            <a:ext cx="3012319" cy="1588127"/>
          </a:xfrm>
        </p:spPr>
        <p:txBody>
          <a:bodyPr anchor="b">
            <a:spAutoFit/>
          </a:bodyPr>
          <a:lstStyle>
            <a:lvl1pPr algn="l">
              <a:defRPr/>
            </a:lvl1pPr>
          </a:lstStyle>
          <a:p>
            <a:r>
              <a:rPr kumimoji="1" lang="en-US" altLang="ja-JP"/>
              <a:t>Slide title (Arial Bold, 54 point)</a:t>
            </a:r>
            <a:endParaRPr kumimoji="1" lang="ja-JP" altLang="en-US"/>
          </a:p>
        </p:txBody>
      </p:sp>
      <p:sp>
        <p:nvSpPr>
          <p:cNvPr id="37" name="Text Placeholder 5"/>
          <p:cNvSpPr>
            <a:spLocks noGrp="1"/>
          </p:cNvSpPr>
          <p:nvPr>
            <p:ph type="body" sz="quarter" idx="30" hasCustomPrompt="1"/>
          </p:nvPr>
        </p:nvSpPr>
        <p:spPr>
          <a:xfrm>
            <a:off x="935566" y="3577282"/>
            <a:ext cx="3012320" cy="683136"/>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85313314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2 images and text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935568" y="2634938"/>
            <a:ext cx="3016853" cy="1588127"/>
          </a:xfrm>
        </p:spPr>
        <p:txBody>
          <a:bodyPr anchor="ctr">
            <a:spAutoFit/>
          </a:bodyPr>
          <a:lstStyle>
            <a:lvl1pPr algn="l">
              <a:defRPr/>
            </a:lvl1pPr>
          </a:lstStyle>
          <a:p>
            <a:r>
              <a:rPr kumimoji="1" lang="en-US" altLang="ja-JP"/>
              <a:t>Slide title (Arial Bold, 54 point)</a:t>
            </a:r>
            <a:endParaRPr kumimoji="1" lang="ja-JP" altLang="en-US"/>
          </a:p>
        </p:txBody>
      </p:sp>
      <p:sp>
        <p:nvSpPr>
          <p:cNvPr id="16" name="Rectangle 15"/>
          <p:cNvSpPr/>
          <p:nvPr userDrawn="1"/>
        </p:nvSpPr>
        <p:spPr>
          <a:xfrm>
            <a:off x="7799400" y="-1059"/>
            <a:ext cx="3457034" cy="3429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17" name="Picture Placeholder 6"/>
          <p:cNvSpPr>
            <a:spLocks noGrp="1"/>
          </p:cNvSpPr>
          <p:nvPr>
            <p:ph type="pic" sz="quarter" idx="13"/>
          </p:nvPr>
        </p:nvSpPr>
        <p:spPr>
          <a:xfrm>
            <a:off x="4343399" y="0"/>
            <a:ext cx="3456000" cy="3428472"/>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8" name="Picture Placeholder 6"/>
          <p:cNvSpPr>
            <a:spLocks noGrp="1"/>
          </p:cNvSpPr>
          <p:nvPr>
            <p:ph type="pic" sz="quarter" idx="14"/>
          </p:nvPr>
        </p:nvSpPr>
        <p:spPr>
          <a:xfrm>
            <a:off x="7800433" y="3428205"/>
            <a:ext cx="3456000" cy="3428472"/>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9" name="Rectangle 18"/>
          <p:cNvSpPr/>
          <p:nvPr userDrawn="1"/>
        </p:nvSpPr>
        <p:spPr>
          <a:xfrm>
            <a:off x="4343400" y="3428471"/>
            <a:ext cx="3457034" cy="3429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22" name="Text Placeholder 5"/>
          <p:cNvSpPr>
            <a:spLocks noGrp="1"/>
          </p:cNvSpPr>
          <p:nvPr>
            <p:ph type="body" sz="quarter" idx="12" hasCustomPrompt="1"/>
          </p:nvPr>
        </p:nvSpPr>
        <p:spPr>
          <a:xfrm>
            <a:off x="8331200" y="1315814"/>
            <a:ext cx="2444652" cy="683136"/>
          </a:xfrm>
          <a:prstGeom prst="rect">
            <a:avLst/>
          </a:prstGeom>
        </p:spPr>
        <p:txBody>
          <a:bodyPr anchor="t">
            <a:spAutoFit/>
          </a:bodyPr>
          <a:lstStyle>
            <a:lvl1pPr marL="0" indent="0" algn="l">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3" name="Text Placeholder 5"/>
          <p:cNvSpPr>
            <a:spLocks noGrp="1"/>
          </p:cNvSpPr>
          <p:nvPr>
            <p:ph type="body" sz="quarter" idx="15" hasCustomPrompt="1"/>
          </p:nvPr>
        </p:nvSpPr>
        <p:spPr>
          <a:xfrm>
            <a:off x="8331200" y="887487"/>
            <a:ext cx="2444652" cy="379656"/>
          </a:xfrm>
          <a:prstGeom prst="rect">
            <a:avLst/>
          </a:prstGeom>
        </p:spPr>
        <p:txBody>
          <a:bodyPr anchor="b">
            <a:spAutoFit/>
          </a:bodyPr>
          <a:lstStyle>
            <a:lvl1pPr marL="0" indent="0" algn="l">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6" name="Text Placeholder 5"/>
          <p:cNvSpPr>
            <a:spLocks noGrp="1"/>
          </p:cNvSpPr>
          <p:nvPr>
            <p:ph type="body" sz="quarter" idx="16" hasCustomPrompt="1"/>
          </p:nvPr>
        </p:nvSpPr>
        <p:spPr>
          <a:xfrm>
            <a:off x="4868348" y="4677075"/>
            <a:ext cx="2444652" cy="683136"/>
          </a:xfrm>
          <a:prstGeom prst="rect">
            <a:avLst/>
          </a:prstGeom>
        </p:spPr>
        <p:txBody>
          <a:bodyPr anchor="t">
            <a:spAutoFit/>
          </a:bodyPr>
          <a:lstStyle>
            <a:lvl1pPr marL="0" indent="0" algn="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7" name="Text Placeholder 5"/>
          <p:cNvSpPr>
            <a:spLocks noGrp="1"/>
          </p:cNvSpPr>
          <p:nvPr>
            <p:ph type="body" sz="quarter" idx="17" hasCustomPrompt="1"/>
          </p:nvPr>
        </p:nvSpPr>
        <p:spPr>
          <a:xfrm>
            <a:off x="4868348" y="4248747"/>
            <a:ext cx="2444652" cy="379656"/>
          </a:xfrm>
          <a:prstGeom prst="rect">
            <a:avLst/>
          </a:prstGeom>
        </p:spPr>
        <p:txBody>
          <a:bodyPr anchor="b">
            <a:spAutoFit/>
          </a:bodyPr>
          <a:lstStyle>
            <a:lvl1pPr marL="0" indent="0" algn="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Tree>
    <p:extLst>
      <p:ext uri="{BB962C8B-B14F-4D97-AF65-F5344CB8AC3E}">
        <p14:creationId xmlns:p14="http://schemas.microsoft.com/office/powerpoint/2010/main" val="25576326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1_2 images and text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935568" y="2634938"/>
            <a:ext cx="3016853" cy="1588127"/>
          </a:xfrm>
        </p:spPr>
        <p:txBody>
          <a:bodyPr anchor="ctr">
            <a:spAutoFit/>
          </a:bodyPr>
          <a:lstStyle>
            <a:lvl1pPr algn="l">
              <a:defRPr/>
            </a:lvl1pPr>
          </a:lstStyle>
          <a:p>
            <a:r>
              <a:rPr kumimoji="1" lang="en-US" altLang="ja-JP"/>
              <a:t>Slide title (Arial Bold, 54 point)</a:t>
            </a:r>
            <a:endParaRPr kumimoji="1" lang="ja-JP" altLang="en-US"/>
          </a:p>
        </p:txBody>
      </p:sp>
      <p:sp>
        <p:nvSpPr>
          <p:cNvPr id="16" name="Rectangle 15"/>
          <p:cNvSpPr/>
          <p:nvPr userDrawn="1"/>
        </p:nvSpPr>
        <p:spPr>
          <a:xfrm>
            <a:off x="7799400" y="-1059"/>
            <a:ext cx="3457034" cy="34295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17" name="Picture Placeholder 6"/>
          <p:cNvSpPr>
            <a:spLocks noGrp="1"/>
          </p:cNvSpPr>
          <p:nvPr>
            <p:ph type="pic" sz="quarter" idx="13"/>
          </p:nvPr>
        </p:nvSpPr>
        <p:spPr>
          <a:xfrm>
            <a:off x="4343399" y="0"/>
            <a:ext cx="3456000" cy="3428472"/>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8" name="Picture Placeholder 6"/>
          <p:cNvSpPr>
            <a:spLocks noGrp="1"/>
          </p:cNvSpPr>
          <p:nvPr>
            <p:ph type="pic" sz="quarter" idx="14"/>
          </p:nvPr>
        </p:nvSpPr>
        <p:spPr>
          <a:xfrm>
            <a:off x="7800433" y="3428205"/>
            <a:ext cx="3456000" cy="3428472"/>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9" name="Rectangle 18"/>
          <p:cNvSpPr/>
          <p:nvPr userDrawn="1"/>
        </p:nvSpPr>
        <p:spPr>
          <a:xfrm>
            <a:off x="4343400" y="3428471"/>
            <a:ext cx="3457034" cy="34295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22" name="Text Placeholder 5"/>
          <p:cNvSpPr>
            <a:spLocks noGrp="1"/>
          </p:cNvSpPr>
          <p:nvPr>
            <p:ph type="body" sz="quarter" idx="12" hasCustomPrompt="1"/>
          </p:nvPr>
        </p:nvSpPr>
        <p:spPr>
          <a:xfrm>
            <a:off x="8331200" y="1315814"/>
            <a:ext cx="2444652" cy="683136"/>
          </a:xfrm>
          <a:prstGeom prst="rect">
            <a:avLst/>
          </a:prstGeom>
        </p:spPr>
        <p:txBody>
          <a:bodyPr anchor="t">
            <a:spAutoFit/>
          </a:bodyPr>
          <a:lstStyle>
            <a:lvl1pPr marL="0" indent="0" algn="l">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3" name="Text Placeholder 5"/>
          <p:cNvSpPr>
            <a:spLocks noGrp="1"/>
          </p:cNvSpPr>
          <p:nvPr>
            <p:ph type="body" sz="quarter" idx="15" hasCustomPrompt="1"/>
          </p:nvPr>
        </p:nvSpPr>
        <p:spPr>
          <a:xfrm>
            <a:off x="8331200" y="887487"/>
            <a:ext cx="2444652" cy="379656"/>
          </a:xfrm>
          <a:prstGeom prst="rect">
            <a:avLst/>
          </a:prstGeom>
        </p:spPr>
        <p:txBody>
          <a:bodyPr anchor="b">
            <a:spAutoFit/>
          </a:bodyPr>
          <a:lstStyle>
            <a:lvl1pPr marL="0" indent="0" algn="l">
              <a:lnSpc>
                <a:spcPct val="100000"/>
              </a:lnSpc>
              <a:spcBef>
                <a:spcPts val="0"/>
              </a:spcBef>
              <a:buFontTx/>
              <a:buNone/>
              <a:defRPr sz="1867" b="1">
                <a:solidFill>
                  <a:schemeClr val="accent5"/>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6" name="Text Placeholder 5"/>
          <p:cNvSpPr>
            <a:spLocks noGrp="1"/>
          </p:cNvSpPr>
          <p:nvPr>
            <p:ph type="body" sz="quarter" idx="16" hasCustomPrompt="1"/>
          </p:nvPr>
        </p:nvSpPr>
        <p:spPr>
          <a:xfrm>
            <a:off x="4868348" y="4677075"/>
            <a:ext cx="2444652" cy="683136"/>
          </a:xfrm>
          <a:prstGeom prst="rect">
            <a:avLst/>
          </a:prstGeom>
        </p:spPr>
        <p:txBody>
          <a:bodyPr anchor="t">
            <a:spAutoFit/>
          </a:bodyPr>
          <a:lstStyle>
            <a:lvl1pPr marL="0" indent="0" algn="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7" name="Text Placeholder 5"/>
          <p:cNvSpPr>
            <a:spLocks noGrp="1"/>
          </p:cNvSpPr>
          <p:nvPr>
            <p:ph type="body" sz="quarter" idx="17" hasCustomPrompt="1"/>
          </p:nvPr>
        </p:nvSpPr>
        <p:spPr>
          <a:xfrm>
            <a:off x="4868348" y="4248747"/>
            <a:ext cx="2444652" cy="379656"/>
          </a:xfrm>
          <a:prstGeom prst="rect">
            <a:avLst/>
          </a:prstGeom>
        </p:spPr>
        <p:txBody>
          <a:bodyPr anchor="b">
            <a:spAutoFit/>
          </a:bodyPr>
          <a:lstStyle>
            <a:lvl1pPr marL="0" indent="0" algn="r">
              <a:lnSpc>
                <a:spcPct val="100000"/>
              </a:lnSpc>
              <a:spcBef>
                <a:spcPts val="0"/>
              </a:spcBef>
              <a:buFontTx/>
              <a:buNone/>
              <a:defRPr sz="1867" b="1">
                <a:solidFill>
                  <a:schemeClr val="accent5"/>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Tree>
    <p:extLst>
      <p:ext uri="{BB962C8B-B14F-4D97-AF65-F5344CB8AC3E}">
        <p14:creationId xmlns:p14="http://schemas.microsoft.com/office/powerpoint/2010/main" val="369914745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3 images and text">
    <p:spTree>
      <p:nvGrpSpPr>
        <p:cNvPr id="1" name=""/>
        <p:cNvGrpSpPr/>
        <p:nvPr/>
      </p:nvGrpSpPr>
      <p:grpSpPr>
        <a:xfrm>
          <a:off x="0" y="0"/>
          <a:ext cx="0" cy="0"/>
          <a:chOff x="0" y="0"/>
          <a:chExt cx="0" cy="0"/>
        </a:xfrm>
      </p:grpSpPr>
      <p:sp>
        <p:nvSpPr>
          <p:cNvPr id="6" name="Picture Placeholder 6"/>
          <p:cNvSpPr>
            <a:spLocks noGrp="1"/>
          </p:cNvSpPr>
          <p:nvPr>
            <p:ph type="pic" sz="quarter" idx="14"/>
          </p:nvPr>
        </p:nvSpPr>
        <p:spPr>
          <a:xfrm>
            <a:off x="935568" y="3461831"/>
            <a:ext cx="2815167" cy="24573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9" name="Picture Placeholder 6"/>
          <p:cNvSpPr>
            <a:spLocks noGrp="1"/>
          </p:cNvSpPr>
          <p:nvPr>
            <p:ph type="pic" sz="quarter" idx="15"/>
          </p:nvPr>
        </p:nvSpPr>
        <p:spPr>
          <a:xfrm>
            <a:off x="935568" y="932537"/>
            <a:ext cx="2815167" cy="24573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0" name="Picture Placeholder 6"/>
          <p:cNvSpPr>
            <a:spLocks noGrp="1"/>
          </p:cNvSpPr>
          <p:nvPr>
            <p:ph type="pic" sz="quarter" idx="16"/>
          </p:nvPr>
        </p:nvSpPr>
        <p:spPr>
          <a:xfrm>
            <a:off x="3832537" y="932536"/>
            <a:ext cx="2263465" cy="49929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3" name="Title 1"/>
          <p:cNvSpPr>
            <a:spLocks noGrp="1"/>
          </p:cNvSpPr>
          <p:nvPr>
            <p:ph type="title" hasCustomPrompt="1"/>
          </p:nvPr>
        </p:nvSpPr>
        <p:spPr>
          <a:xfrm>
            <a:off x="7446434" y="1777066"/>
            <a:ext cx="3450167" cy="1588127"/>
          </a:xfrm>
        </p:spPr>
        <p:txBody>
          <a:bodyPr anchor="b">
            <a:spAutoFit/>
          </a:bodyPr>
          <a:lstStyle>
            <a:lvl1pPr algn="l">
              <a:defRPr/>
            </a:lvl1pPr>
          </a:lstStyle>
          <a:p>
            <a:r>
              <a:rPr kumimoji="1" lang="en-US" altLang="ja-JP"/>
              <a:t>Slide title (Arial Bold, 54 point)</a:t>
            </a:r>
            <a:endParaRPr kumimoji="1" lang="ja-JP" altLang="en-US"/>
          </a:p>
        </p:txBody>
      </p:sp>
      <p:sp>
        <p:nvSpPr>
          <p:cNvPr id="14" name="Text Placeholder 5"/>
          <p:cNvSpPr>
            <a:spLocks noGrp="1"/>
          </p:cNvSpPr>
          <p:nvPr>
            <p:ph type="body" sz="quarter" idx="12" hasCustomPrompt="1"/>
          </p:nvPr>
        </p:nvSpPr>
        <p:spPr>
          <a:xfrm>
            <a:off x="7459134" y="3574545"/>
            <a:ext cx="3450167"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51893358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4 images and text 2">
    <p:spTree>
      <p:nvGrpSpPr>
        <p:cNvPr id="1" name=""/>
        <p:cNvGrpSpPr/>
        <p:nvPr/>
      </p:nvGrpSpPr>
      <p:grpSpPr>
        <a:xfrm>
          <a:off x="0" y="0"/>
          <a:ext cx="0" cy="0"/>
          <a:chOff x="0" y="0"/>
          <a:chExt cx="0" cy="0"/>
        </a:xfrm>
      </p:grpSpPr>
      <p:sp>
        <p:nvSpPr>
          <p:cNvPr id="5" name="Picture Placeholder 6"/>
          <p:cNvSpPr>
            <a:spLocks noGrp="1"/>
          </p:cNvSpPr>
          <p:nvPr>
            <p:ph type="pic" sz="quarter" idx="15"/>
          </p:nvPr>
        </p:nvSpPr>
        <p:spPr>
          <a:xfrm>
            <a:off x="935567" y="932537"/>
            <a:ext cx="3581729" cy="4986623"/>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7" name="Picture Placeholder 6"/>
          <p:cNvSpPr>
            <a:spLocks noGrp="1"/>
          </p:cNvSpPr>
          <p:nvPr>
            <p:ph type="pic" sz="quarter" idx="13"/>
          </p:nvPr>
        </p:nvSpPr>
        <p:spPr>
          <a:xfrm>
            <a:off x="4603355" y="3662444"/>
            <a:ext cx="2160320" cy="2256715"/>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8" name="Picture Placeholder 6"/>
          <p:cNvSpPr>
            <a:spLocks noGrp="1"/>
          </p:cNvSpPr>
          <p:nvPr>
            <p:ph type="pic" sz="quarter" idx="16"/>
          </p:nvPr>
        </p:nvSpPr>
        <p:spPr>
          <a:xfrm>
            <a:off x="6849735" y="3662444"/>
            <a:ext cx="2160320" cy="2256715"/>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9" name="Picture Placeholder 6"/>
          <p:cNvSpPr>
            <a:spLocks noGrp="1"/>
          </p:cNvSpPr>
          <p:nvPr>
            <p:ph type="pic" sz="quarter" idx="17"/>
          </p:nvPr>
        </p:nvSpPr>
        <p:spPr>
          <a:xfrm>
            <a:off x="9096113" y="3662444"/>
            <a:ext cx="2160320" cy="2256715"/>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2" name="Title 1"/>
          <p:cNvSpPr>
            <a:spLocks noGrp="1"/>
          </p:cNvSpPr>
          <p:nvPr>
            <p:ph type="title" hasCustomPrompt="1"/>
          </p:nvPr>
        </p:nvSpPr>
        <p:spPr>
          <a:xfrm>
            <a:off x="4751917" y="1354802"/>
            <a:ext cx="2922789" cy="1588127"/>
          </a:xfrm>
        </p:spPr>
        <p:txBody>
          <a:bodyPr anchor="ctr">
            <a:spAutoFit/>
          </a:bodyPr>
          <a:lstStyle>
            <a:lvl1pPr algn="r">
              <a:defRPr/>
            </a:lvl1pPr>
          </a:lstStyle>
          <a:p>
            <a:r>
              <a:rPr kumimoji="1" lang="en-US" altLang="ja-JP"/>
              <a:t>Slide title (Arial Bold, 54 point)</a:t>
            </a:r>
            <a:endParaRPr kumimoji="1" lang="ja-JP" altLang="en-US"/>
          </a:p>
        </p:txBody>
      </p:sp>
      <p:sp>
        <p:nvSpPr>
          <p:cNvPr id="13" name="Text Placeholder 5"/>
          <p:cNvSpPr>
            <a:spLocks noGrp="1"/>
          </p:cNvSpPr>
          <p:nvPr>
            <p:ph type="body" sz="quarter" idx="12" hasCustomPrompt="1"/>
          </p:nvPr>
        </p:nvSpPr>
        <p:spPr>
          <a:xfrm>
            <a:off x="7778497" y="1954999"/>
            <a:ext cx="3477937" cy="387735"/>
          </a:xfrm>
          <a:prstGeom prst="rect">
            <a:avLst/>
          </a:prstGeom>
        </p:spPr>
        <p:txBody>
          <a:bodyPr anchor="ctr">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57749229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4 images and text 3">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015068" y="937993"/>
            <a:ext cx="8161867" cy="590931"/>
          </a:xfrm>
        </p:spPr>
        <p:txBody>
          <a:bodyPr anchor="b">
            <a:spAutoFit/>
          </a:bodyPr>
          <a:lstStyle>
            <a:lvl1pPr algn="ctr">
              <a:defRPr/>
            </a:lvl1pPr>
          </a:lstStyle>
          <a:p>
            <a:r>
              <a:rPr kumimoji="1" lang="en-US" altLang="ja-JP"/>
              <a:t>Slide title (Arial Bold, 54 point)</a:t>
            </a:r>
            <a:endParaRPr kumimoji="1" lang="ja-JP" altLang="en-US"/>
          </a:p>
        </p:txBody>
      </p:sp>
      <p:sp>
        <p:nvSpPr>
          <p:cNvPr id="7" name="Text Placeholder 5"/>
          <p:cNvSpPr>
            <a:spLocks noGrp="1"/>
          </p:cNvSpPr>
          <p:nvPr>
            <p:ph type="body" sz="quarter" idx="16" hasCustomPrompt="1"/>
          </p:nvPr>
        </p:nvSpPr>
        <p:spPr>
          <a:xfrm>
            <a:off x="2015068" y="1528923"/>
            <a:ext cx="8161867" cy="420564"/>
          </a:xfrm>
          <a:prstGeom prst="rect">
            <a:avLst/>
          </a:prstGeom>
        </p:spPr>
        <p:txBody>
          <a:bodyPr anchor="t">
            <a:spAutoFit/>
          </a:bodyPr>
          <a:lstStyle>
            <a:lvl1pPr marL="0" indent="0" algn="ctr">
              <a:lnSpc>
                <a:spcPct val="100000"/>
              </a:lnSpc>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8" name="Picture Placeholder 6"/>
          <p:cNvSpPr>
            <a:spLocks noGrp="1"/>
          </p:cNvSpPr>
          <p:nvPr>
            <p:ph type="pic" sz="quarter" idx="15"/>
          </p:nvPr>
        </p:nvSpPr>
        <p:spPr>
          <a:xfrm>
            <a:off x="4343401" y="2422973"/>
            <a:ext cx="1554389" cy="15546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9" name="Text Placeholder 5"/>
          <p:cNvSpPr>
            <a:spLocks noGrp="1"/>
          </p:cNvSpPr>
          <p:nvPr>
            <p:ph type="body" sz="quarter" idx="12" hasCustomPrompt="1"/>
          </p:nvPr>
        </p:nvSpPr>
        <p:spPr>
          <a:xfrm>
            <a:off x="935567" y="3036143"/>
            <a:ext cx="2918069" cy="683136"/>
          </a:xfrm>
          <a:prstGeom prst="rect">
            <a:avLst/>
          </a:prstGeom>
        </p:spPr>
        <p:txBody>
          <a:bodyPr anchor="t">
            <a:spAutoFit/>
          </a:bodyPr>
          <a:lstStyle>
            <a:lvl1pPr marL="0" indent="0" algn="r">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0" name="Text Placeholder 5"/>
          <p:cNvSpPr>
            <a:spLocks noGrp="1"/>
          </p:cNvSpPr>
          <p:nvPr>
            <p:ph type="body" sz="quarter" idx="14" hasCustomPrompt="1"/>
          </p:nvPr>
        </p:nvSpPr>
        <p:spPr>
          <a:xfrm>
            <a:off x="935567" y="2533464"/>
            <a:ext cx="2918069" cy="379656"/>
          </a:xfrm>
          <a:prstGeom prst="rect">
            <a:avLst/>
          </a:prstGeom>
        </p:spPr>
        <p:txBody>
          <a:bodyPr anchor="b">
            <a:spAutoFit/>
          </a:bodyPr>
          <a:lstStyle>
            <a:lvl1pPr marL="0" indent="0" algn="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1" name="Picture Placeholder 6"/>
          <p:cNvSpPr>
            <a:spLocks noGrp="1"/>
          </p:cNvSpPr>
          <p:nvPr>
            <p:ph type="pic" sz="quarter" idx="17"/>
          </p:nvPr>
        </p:nvSpPr>
        <p:spPr>
          <a:xfrm>
            <a:off x="6297993" y="2422973"/>
            <a:ext cx="1554389" cy="15546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2" name="Text Placeholder 5"/>
          <p:cNvSpPr>
            <a:spLocks noGrp="1"/>
          </p:cNvSpPr>
          <p:nvPr>
            <p:ph type="body" sz="quarter" idx="18" hasCustomPrompt="1"/>
          </p:nvPr>
        </p:nvSpPr>
        <p:spPr>
          <a:xfrm>
            <a:off x="8338365" y="3036143"/>
            <a:ext cx="2918069" cy="683136"/>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3" name="Text Placeholder 5"/>
          <p:cNvSpPr>
            <a:spLocks noGrp="1"/>
          </p:cNvSpPr>
          <p:nvPr>
            <p:ph type="body" sz="quarter" idx="19" hasCustomPrompt="1"/>
          </p:nvPr>
        </p:nvSpPr>
        <p:spPr>
          <a:xfrm>
            <a:off x="8338365" y="2533464"/>
            <a:ext cx="2918069"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4" name="Picture Placeholder 6"/>
          <p:cNvSpPr>
            <a:spLocks noGrp="1"/>
          </p:cNvSpPr>
          <p:nvPr>
            <p:ph type="pic" sz="quarter" idx="20"/>
          </p:nvPr>
        </p:nvSpPr>
        <p:spPr>
          <a:xfrm>
            <a:off x="4343401" y="4364531"/>
            <a:ext cx="1554389" cy="15546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5" name="Text Placeholder 5"/>
          <p:cNvSpPr>
            <a:spLocks noGrp="1"/>
          </p:cNvSpPr>
          <p:nvPr>
            <p:ph type="body" sz="quarter" idx="21" hasCustomPrompt="1"/>
          </p:nvPr>
        </p:nvSpPr>
        <p:spPr>
          <a:xfrm>
            <a:off x="935567" y="4977700"/>
            <a:ext cx="2918069" cy="683136"/>
          </a:xfrm>
          <a:prstGeom prst="rect">
            <a:avLst/>
          </a:prstGeom>
        </p:spPr>
        <p:txBody>
          <a:bodyPr anchor="t">
            <a:spAutoFit/>
          </a:bodyPr>
          <a:lstStyle>
            <a:lvl1pPr marL="0" indent="0" algn="r">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6" name="Text Placeholder 5"/>
          <p:cNvSpPr>
            <a:spLocks noGrp="1"/>
          </p:cNvSpPr>
          <p:nvPr>
            <p:ph type="body" sz="quarter" idx="22" hasCustomPrompt="1"/>
          </p:nvPr>
        </p:nvSpPr>
        <p:spPr>
          <a:xfrm>
            <a:off x="935567" y="4475021"/>
            <a:ext cx="2918069" cy="379656"/>
          </a:xfrm>
          <a:prstGeom prst="rect">
            <a:avLst/>
          </a:prstGeom>
        </p:spPr>
        <p:txBody>
          <a:bodyPr anchor="b">
            <a:spAutoFit/>
          </a:bodyPr>
          <a:lstStyle>
            <a:lvl1pPr marL="0" indent="0" algn="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7" name="Picture Placeholder 6"/>
          <p:cNvSpPr>
            <a:spLocks noGrp="1"/>
          </p:cNvSpPr>
          <p:nvPr>
            <p:ph type="pic" sz="quarter" idx="23"/>
          </p:nvPr>
        </p:nvSpPr>
        <p:spPr>
          <a:xfrm>
            <a:off x="6297993" y="4364531"/>
            <a:ext cx="1554389" cy="15546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8" name="Text Placeholder 5"/>
          <p:cNvSpPr>
            <a:spLocks noGrp="1"/>
          </p:cNvSpPr>
          <p:nvPr>
            <p:ph type="body" sz="quarter" idx="24" hasCustomPrompt="1"/>
          </p:nvPr>
        </p:nvSpPr>
        <p:spPr>
          <a:xfrm>
            <a:off x="8338365" y="4977700"/>
            <a:ext cx="2918069" cy="683136"/>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9" name="Text Placeholder 5"/>
          <p:cNvSpPr>
            <a:spLocks noGrp="1"/>
          </p:cNvSpPr>
          <p:nvPr>
            <p:ph type="body" sz="quarter" idx="25" hasCustomPrompt="1"/>
          </p:nvPr>
        </p:nvSpPr>
        <p:spPr>
          <a:xfrm>
            <a:off x="8338365" y="4475021"/>
            <a:ext cx="2918069"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362042612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4 images and text 4">
    <p:spTree>
      <p:nvGrpSpPr>
        <p:cNvPr id="1" name=""/>
        <p:cNvGrpSpPr/>
        <p:nvPr/>
      </p:nvGrpSpPr>
      <p:grpSpPr>
        <a:xfrm>
          <a:off x="0" y="0"/>
          <a:ext cx="0" cy="0"/>
          <a:chOff x="0" y="0"/>
          <a:chExt cx="0" cy="0"/>
        </a:xfrm>
      </p:grpSpPr>
      <p:sp>
        <p:nvSpPr>
          <p:cNvPr id="6" name="Picture Placeholder 6"/>
          <p:cNvSpPr>
            <a:spLocks noGrp="1"/>
          </p:cNvSpPr>
          <p:nvPr>
            <p:ph type="pic" sz="quarter" idx="16"/>
          </p:nvPr>
        </p:nvSpPr>
        <p:spPr>
          <a:xfrm>
            <a:off x="8682848" y="3705064"/>
            <a:ext cx="2213753" cy="2214095"/>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7" name="Picture Placeholder 6"/>
          <p:cNvSpPr>
            <a:spLocks noGrp="1"/>
          </p:cNvSpPr>
          <p:nvPr>
            <p:ph type="pic" sz="quarter" idx="17"/>
          </p:nvPr>
        </p:nvSpPr>
        <p:spPr>
          <a:xfrm>
            <a:off x="8682847" y="1850858"/>
            <a:ext cx="1853920" cy="185420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5" name="Picture Placeholder 6"/>
          <p:cNvSpPr>
            <a:spLocks noGrp="1"/>
          </p:cNvSpPr>
          <p:nvPr>
            <p:ph type="pic" sz="quarter" idx="15"/>
          </p:nvPr>
        </p:nvSpPr>
        <p:spPr>
          <a:xfrm>
            <a:off x="5910747" y="932536"/>
            <a:ext cx="2772101" cy="2772528"/>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8" name="Picture Placeholder 6"/>
          <p:cNvSpPr>
            <a:spLocks noGrp="1"/>
          </p:cNvSpPr>
          <p:nvPr>
            <p:ph type="pic" sz="quarter" idx="18"/>
          </p:nvPr>
        </p:nvSpPr>
        <p:spPr>
          <a:xfrm>
            <a:off x="6828927" y="3696283"/>
            <a:ext cx="1853920" cy="185420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2" name="Title 1"/>
          <p:cNvSpPr>
            <a:spLocks noGrp="1"/>
          </p:cNvSpPr>
          <p:nvPr>
            <p:ph type="title" hasCustomPrompt="1"/>
          </p:nvPr>
        </p:nvSpPr>
        <p:spPr>
          <a:xfrm>
            <a:off x="935569" y="1777066"/>
            <a:ext cx="3407833" cy="1588127"/>
          </a:xfrm>
        </p:spPr>
        <p:txBody>
          <a:bodyPr anchor="b">
            <a:spAutoFit/>
          </a:bodyPr>
          <a:lstStyle>
            <a:lvl1pPr algn="l">
              <a:defRPr/>
            </a:lvl1pPr>
          </a:lstStyle>
          <a:p>
            <a:r>
              <a:rPr kumimoji="1" lang="en-US" altLang="ja-JP"/>
              <a:t>Slide title (Arial Bold, 54 point)</a:t>
            </a:r>
            <a:endParaRPr kumimoji="1" lang="ja-JP" altLang="en-US"/>
          </a:p>
        </p:txBody>
      </p:sp>
      <p:sp>
        <p:nvSpPr>
          <p:cNvPr id="13" name="Text Placeholder 5"/>
          <p:cNvSpPr>
            <a:spLocks noGrp="1"/>
          </p:cNvSpPr>
          <p:nvPr>
            <p:ph type="body" sz="quarter" idx="12" hasCustomPrompt="1"/>
          </p:nvPr>
        </p:nvSpPr>
        <p:spPr>
          <a:xfrm>
            <a:off x="948268" y="3574545"/>
            <a:ext cx="33951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52977979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3 images and text 2">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935567" y="1672779"/>
            <a:ext cx="3384000" cy="1755692"/>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9" name="Text Placeholder 5"/>
          <p:cNvSpPr>
            <a:spLocks noGrp="1"/>
          </p:cNvSpPr>
          <p:nvPr>
            <p:ph type="body" sz="quarter" idx="14" hasCustomPrompt="1"/>
          </p:nvPr>
        </p:nvSpPr>
        <p:spPr>
          <a:xfrm>
            <a:off x="935567" y="3496035"/>
            <a:ext cx="3384000" cy="379656"/>
          </a:xfrm>
          <a:prstGeom prst="rect">
            <a:avLst/>
          </a:prstGeom>
        </p:spPr>
        <p:txBody>
          <a:bodyPr anchor="b">
            <a:spAutoFit/>
          </a:bodyPr>
          <a:lstStyle>
            <a:lvl1pPr marL="0" indent="0" algn="ctr">
              <a:lnSpc>
                <a:spcPct val="100000"/>
              </a:lnSpc>
              <a:spcBef>
                <a:spcPts val="0"/>
              </a:spcBef>
              <a:buFontTx/>
              <a:buNone/>
              <a:defRPr sz="1867">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11" name="Picture Placeholder 6"/>
          <p:cNvSpPr>
            <a:spLocks noGrp="1"/>
          </p:cNvSpPr>
          <p:nvPr>
            <p:ph type="pic" sz="quarter" idx="16"/>
          </p:nvPr>
        </p:nvSpPr>
        <p:spPr>
          <a:xfrm>
            <a:off x="4404000" y="1672779"/>
            <a:ext cx="3384000" cy="1755692"/>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3" name="Text Placeholder 5"/>
          <p:cNvSpPr>
            <a:spLocks noGrp="1"/>
          </p:cNvSpPr>
          <p:nvPr>
            <p:ph type="body" sz="quarter" idx="18" hasCustomPrompt="1"/>
          </p:nvPr>
        </p:nvSpPr>
        <p:spPr>
          <a:xfrm>
            <a:off x="4404000" y="3496035"/>
            <a:ext cx="3384000" cy="379656"/>
          </a:xfrm>
          <a:prstGeom prst="rect">
            <a:avLst/>
          </a:prstGeom>
        </p:spPr>
        <p:txBody>
          <a:bodyPr anchor="b">
            <a:spAutoFit/>
          </a:bodyPr>
          <a:lstStyle>
            <a:lvl1pPr marL="0" indent="0" algn="ctr">
              <a:lnSpc>
                <a:spcPct val="100000"/>
              </a:lnSpc>
              <a:spcBef>
                <a:spcPts val="0"/>
              </a:spcBef>
              <a:buFontTx/>
              <a:buNone/>
              <a:defRPr sz="1867">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14" name="Picture Placeholder 6"/>
          <p:cNvSpPr>
            <a:spLocks noGrp="1"/>
          </p:cNvSpPr>
          <p:nvPr>
            <p:ph type="pic" sz="quarter" idx="19"/>
          </p:nvPr>
        </p:nvSpPr>
        <p:spPr>
          <a:xfrm>
            <a:off x="7872433" y="1672779"/>
            <a:ext cx="3384000" cy="1755692"/>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6" name="Text Placeholder 5"/>
          <p:cNvSpPr>
            <a:spLocks noGrp="1"/>
          </p:cNvSpPr>
          <p:nvPr>
            <p:ph type="body" sz="quarter" idx="21" hasCustomPrompt="1"/>
          </p:nvPr>
        </p:nvSpPr>
        <p:spPr>
          <a:xfrm>
            <a:off x="7872433" y="3496035"/>
            <a:ext cx="3384000" cy="379656"/>
          </a:xfrm>
          <a:prstGeom prst="rect">
            <a:avLst/>
          </a:prstGeom>
        </p:spPr>
        <p:txBody>
          <a:bodyPr anchor="b">
            <a:spAutoFit/>
          </a:bodyPr>
          <a:lstStyle>
            <a:lvl1pPr marL="0" indent="0" algn="ctr">
              <a:lnSpc>
                <a:spcPct val="100000"/>
              </a:lnSpc>
              <a:spcBef>
                <a:spcPts val="0"/>
              </a:spcBef>
              <a:buFontTx/>
              <a:buNone/>
              <a:defRPr sz="1867">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1" name="Title 1"/>
          <p:cNvSpPr>
            <a:spLocks noGrp="1"/>
          </p:cNvSpPr>
          <p:nvPr>
            <p:ph type="title" hasCustomPrompt="1"/>
          </p:nvPr>
        </p:nvSpPr>
        <p:spPr>
          <a:xfrm>
            <a:off x="935568" y="4510942"/>
            <a:ext cx="3816350" cy="1089529"/>
          </a:xfrm>
        </p:spPr>
        <p:txBody>
          <a:bodyPr anchor="ctr">
            <a:spAutoFit/>
          </a:bodyPr>
          <a:lstStyle>
            <a:lvl1pPr algn="r">
              <a:defRPr/>
            </a:lvl1pPr>
          </a:lstStyle>
          <a:p>
            <a:r>
              <a:rPr kumimoji="1" lang="en-US" altLang="ja-JP"/>
              <a:t>Slide title (Arial Bold, 54 point)</a:t>
            </a:r>
            <a:endParaRPr kumimoji="1" lang="ja-JP" altLang="en-US"/>
          </a:p>
        </p:txBody>
      </p:sp>
      <p:sp>
        <p:nvSpPr>
          <p:cNvPr id="22" name="Text Placeholder 5"/>
          <p:cNvSpPr>
            <a:spLocks noGrp="1"/>
          </p:cNvSpPr>
          <p:nvPr>
            <p:ph type="body" sz="quarter" idx="12" hasCustomPrompt="1"/>
          </p:nvPr>
        </p:nvSpPr>
        <p:spPr>
          <a:xfrm>
            <a:off x="5134710" y="4861840"/>
            <a:ext cx="5042225" cy="387735"/>
          </a:xfrm>
          <a:prstGeom prst="rect">
            <a:avLst/>
          </a:prstGeom>
        </p:spPr>
        <p:txBody>
          <a:bodyPr anchor="ctr">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62816344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Big right image and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586431-483A-D649-BED2-31687D16473A}"/>
              </a:ext>
            </a:extLst>
          </p:cNvPr>
          <p:cNvSpPr>
            <a:spLocks noGrp="1"/>
          </p:cNvSpPr>
          <p:nvPr>
            <p:ph sz="quarter" idx="25" hasCustomPrompt="1"/>
          </p:nvPr>
        </p:nvSpPr>
        <p:spPr>
          <a:xfrm>
            <a:off x="4751918" y="932537"/>
            <a:ext cx="6504517" cy="4986577"/>
          </a:xfrm>
        </p:spPr>
        <p:txBody>
          <a:bodyPr/>
          <a:lstStyle/>
          <a:p>
            <a:pPr lvl="0"/>
            <a:r>
              <a:rPr lang="en-US"/>
              <a:t>Click to add picture, chart, etc.</a:t>
            </a:r>
          </a:p>
        </p:txBody>
      </p:sp>
      <p:sp>
        <p:nvSpPr>
          <p:cNvPr id="5" name="Title 1"/>
          <p:cNvSpPr>
            <a:spLocks noGrp="1"/>
          </p:cNvSpPr>
          <p:nvPr>
            <p:ph type="title" hasCustomPrompt="1"/>
          </p:nvPr>
        </p:nvSpPr>
        <p:spPr>
          <a:xfrm>
            <a:off x="935568" y="1835838"/>
            <a:ext cx="3012319" cy="1588127"/>
          </a:xfrm>
        </p:spPr>
        <p:txBody>
          <a:bodyPr anchor="b">
            <a:spAutoFit/>
          </a:bodyPr>
          <a:lstStyle>
            <a:lvl1pPr algn="l">
              <a:defRPr/>
            </a:lvl1pPr>
          </a:lstStyle>
          <a:p>
            <a:r>
              <a:rPr kumimoji="1" lang="en-US" altLang="ja-JP"/>
              <a:t>Slide title (Arial Bold, 54 point)</a:t>
            </a:r>
            <a:endParaRPr kumimoji="1" lang="ja-JP" altLang="en-US"/>
          </a:p>
        </p:txBody>
      </p:sp>
      <p:sp>
        <p:nvSpPr>
          <p:cNvPr id="6" name="Text Placeholder 5"/>
          <p:cNvSpPr>
            <a:spLocks noGrp="1"/>
          </p:cNvSpPr>
          <p:nvPr>
            <p:ph type="body" sz="quarter" idx="24" hasCustomPrompt="1"/>
          </p:nvPr>
        </p:nvSpPr>
        <p:spPr>
          <a:xfrm>
            <a:off x="935566" y="3577282"/>
            <a:ext cx="3012320" cy="683136"/>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7557629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Right image and 2 column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8704385" y="-529"/>
            <a:ext cx="3487615" cy="6858000"/>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Title 1"/>
          <p:cNvSpPr>
            <a:spLocks noGrp="1"/>
          </p:cNvSpPr>
          <p:nvPr>
            <p:ph type="title" hasCustomPrompt="1"/>
          </p:nvPr>
        </p:nvSpPr>
        <p:spPr>
          <a:xfrm>
            <a:off x="935567" y="2634937"/>
            <a:ext cx="3016853" cy="1588127"/>
          </a:xfrm>
        </p:spPr>
        <p:txBody>
          <a:bodyPr anchor="ctr">
            <a:spAutoFit/>
          </a:bodyPr>
          <a:lstStyle>
            <a:lvl1pPr algn="l">
              <a:defRPr>
                <a:solidFill>
                  <a:schemeClr val="tx2"/>
                </a:solidFill>
              </a:defRPr>
            </a:lvl1pPr>
          </a:lstStyle>
          <a:p>
            <a:r>
              <a:rPr kumimoji="1" lang="en-US" altLang="ja-JP" dirty="0"/>
              <a:t>Slide title (Arial Bold, 54 point)</a:t>
            </a:r>
            <a:endParaRPr kumimoji="1" lang="ja-JP" altLang="en-US" dirty="0"/>
          </a:p>
        </p:txBody>
      </p:sp>
      <p:sp>
        <p:nvSpPr>
          <p:cNvPr id="2" name="Rectangle 1"/>
          <p:cNvSpPr/>
          <p:nvPr userDrawn="1"/>
        </p:nvSpPr>
        <p:spPr>
          <a:xfrm>
            <a:off x="4363962" y="-1058"/>
            <a:ext cx="4340423"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9" name="Text Placeholder 5"/>
          <p:cNvSpPr>
            <a:spLocks noGrp="1"/>
          </p:cNvSpPr>
          <p:nvPr>
            <p:ph type="body" sz="quarter" idx="12" hasCustomPrompt="1"/>
          </p:nvPr>
        </p:nvSpPr>
        <p:spPr>
          <a:xfrm>
            <a:off x="4970716" y="1805608"/>
            <a:ext cx="3126917"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6" name="Text Placeholder 5"/>
          <p:cNvSpPr>
            <a:spLocks noGrp="1"/>
          </p:cNvSpPr>
          <p:nvPr>
            <p:ph type="body" sz="quarter" idx="14" hasCustomPrompt="1"/>
          </p:nvPr>
        </p:nvSpPr>
        <p:spPr>
          <a:xfrm>
            <a:off x="4970716" y="1004302"/>
            <a:ext cx="3126917"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2" name="Text Placeholder 5"/>
          <p:cNvSpPr>
            <a:spLocks noGrp="1"/>
          </p:cNvSpPr>
          <p:nvPr>
            <p:ph type="body" sz="quarter" idx="15" hasCustomPrompt="1"/>
          </p:nvPr>
        </p:nvSpPr>
        <p:spPr>
          <a:xfrm>
            <a:off x="4970716" y="4349048"/>
            <a:ext cx="3126917"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3" name="Text Placeholder 5"/>
          <p:cNvSpPr>
            <a:spLocks noGrp="1"/>
          </p:cNvSpPr>
          <p:nvPr>
            <p:ph type="body" sz="quarter" idx="16" hasCustomPrompt="1"/>
          </p:nvPr>
        </p:nvSpPr>
        <p:spPr>
          <a:xfrm>
            <a:off x="4970716" y="3547742"/>
            <a:ext cx="3126917"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497473030"/>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Big left image and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5FD980-1EDE-4841-BDBB-889440DC813E}"/>
              </a:ext>
            </a:extLst>
          </p:cNvPr>
          <p:cNvSpPr>
            <a:spLocks noGrp="1"/>
          </p:cNvSpPr>
          <p:nvPr>
            <p:ph sz="quarter" idx="25" hasCustomPrompt="1"/>
          </p:nvPr>
        </p:nvSpPr>
        <p:spPr>
          <a:xfrm>
            <a:off x="941917" y="932537"/>
            <a:ext cx="6504517" cy="4986577"/>
          </a:xfrm>
        </p:spPr>
        <p:txBody>
          <a:bodyPr/>
          <a:lstStyle/>
          <a:p>
            <a:pPr lvl="0"/>
            <a:r>
              <a:rPr lang="en-US"/>
              <a:t>Click to add picture, chart, etc.</a:t>
            </a:r>
          </a:p>
        </p:txBody>
      </p:sp>
      <p:sp>
        <p:nvSpPr>
          <p:cNvPr id="5" name="Title 1"/>
          <p:cNvSpPr>
            <a:spLocks noGrp="1"/>
          </p:cNvSpPr>
          <p:nvPr>
            <p:ph type="title" hasCustomPrompt="1"/>
          </p:nvPr>
        </p:nvSpPr>
        <p:spPr>
          <a:xfrm>
            <a:off x="8244115" y="1835838"/>
            <a:ext cx="3012319" cy="1588127"/>
          </a:xfrm>
        </p:spPr>
        <p:txBody>
          <a:bodyPr anchor="b">
            <a:spAutoFit/>
          </a:bodyPr>
          <a:lstStyle>
            <a:lvl1pPr algn="l">
              <a:defRPr/>
            </a:lvl1pPr>
          </a:lstStyle>
          <a:p>
            <a:r>
              <a:rPr kumimoji="1" lang="en-US" altLang="ja-JP"/>
              <a:t>Slide title (Arial Bold, 54 point)</a:t>
            </a:r>
            <a:endParaRPr kumimoji="1" lang="ja-JP" altLang="en-US"/>
          </a:p>
        </p:txBody>
      </p:sp>
      <p:sp>
        <p:nvSpPr>
          <p:cNvPr id="6" name="Text Placeholder 5"/>
          <p:cNvSpPr>
            <a:spLocks noGrp="1"/>
          </p:cNvSpPr>
          <p:nvPr>
            <p:ph type="body" sz="quarter" idx="24" hasCustomPrompt="1"/>
          </p:nvPr>
        </p:nvSpPr>
        <p:spPr>
          <a:xfrm>
            <a:off x="8244113" y="3577282"/>
            <a:ext cx="3012320" cy="683136"/>
          </a:xfrm>
          <a:prstGeom prst="rect">
            <a:avLst/>
          </a:prstGeom>
        </p:spPr>
        <p:txBody>
          <a:bodyPr anchor="t">
            <a:spAutoFit/>
          </a:bodyPr>
          <a:lstStyle>
            <a:lvl1pPr marL="0" indent="0" algn="l">
              <a:spcBef>
                <a:spcPts val="0"/>
              </a:spcBef>
              <a:buFontTx/>
              <a:buNone/>
              <a:defRPr>
                <a:solidFill>
                  <a:schemeClr val="tx2"/>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876038135"/>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Big left image and text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F25578-51CB-5142-AFB3-85003A931F1B}"/>
              </a:ext>
            </a:extLst>
          </p:cNvPr>
          <p:cNvSpPr>
            <a:spLocks noGrp="1"/>
          </p:cNvSpPr>
          <p:nvPr>
            <p:ph sz="quarter" idx="14" hasCustomPrompt="1"/>
          </p:nvPr>
        </p:nvSpPr>
        <p:spPr>
          <a:xfrm>
            <a:off x="2" y="-1058"/>
            <a:ext cx="7851775" cy="6859059"/>
          </a:xfrm>
        </p:spPr>
        <p:txBody>
          <a:bodyPr/>
          <a:lstStyle/>
          <a:p>
            <a:pPr lvl="0"/>
            <a:r>
              <a:rPr lang="en-US"/>
              <a:t>Click to add picture, chart, etc.</a:t>
            </a:r>
          </a:p>
        </p:txBody>
      </p:sp>
      <p:sp>
        <p:nvSpPr>
          <p:cNvPr id="6" name="Rectangle 5"/>
          <p:cNvSpPr/>
          <p:nvPr userDrawn="1"/>
        </p:nvSpPr>
        <p:spPr>
          <a:xfrm>
            <a:off x="7851578" y="-1058"/>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9" name="Title 1"/>
          <p:cNvSpPr>
            <a:spLocks noGrp="1"/>
          </p:cNvSpPr>
          <p:nvPr>
            <p:ph type="title" hasCustomPrompt="1"/>
          </p:nvPr>
        </p:nvSpPr>
        <p:spPr>
          <a:xfrm>
            <a:off x="8671356" y="1777066"/>
            <a:ext cx="2688167" cy="1588127"/>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10" name="Text Placeholder 5"/>
          <p:cNvSpPr>
            <a:spLocks noGrp="1"/>
          </p:cNvSpPr>
          <p:nvPr>
            <p:ph type="body" sz="quarter" idx="12" hasCustomPrompt="1"/>
          </p:nvPr>
        </p:nvSpPr>
        <p:spPr>
          <a:xfrm>
            <a:off x="8684056" y="3574543"/>
            <a:ext cx="2688167" cy="683136"/>
          </a:xfrm>
          <a:prstGeom prst="rect">
            <a:avLst/>
          </a:prstGeom>
        </p:spPr>
        <p:txBody>
          <a:bodyPr anchor="t">
            <a:spAutoFit/>
          </a:bodyPr>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51744566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12 image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Picture Placeholder 6"/>
          <p:cNvSpPr>
            <a:spLocks noGrp="1"/>
          </p:cNvSpPr>
          <p:nvPr>
            <p:ph type="pic" sz="quarter" idx="14"/>
          </p:nvPr>
        </p:nvSpPr>
        <p:spPr>
          <a:xfrm>
            <a:off x="203184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7" name="Picture Placeholder 6"/>
          <p:cNvSpPr>
            <a:spLocks noGrp="1"/>
          </p:cNvSpPr>
          <p:nvPr>
            <p:ph type="pic" sz="quarter" idx="15"/>
          </p:nvPr>
        </p:nvSpPr>
        <p:spPr>
          <a:xfrm>
            <a:off x="609552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8" name="Picture Placeholder 6"/>
          <p:cNvSpPr>
            <a:spLocks noGrp="1"/>
          </p:cNvSpPr>
          <p:nvPr>
            <p:ph type="pic" sz="quarter" idx="16"/>
          </p:nvPr>
        </p:nvSpPr>
        <p:spPr>
          <a:xfrm>
            <a:off x="812736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9" name="Picture Placeholder 6"/>
          <p:cNvSpPr>
            <a:spLocks noGrp="1"/>
          </p:cNvSpPr>
          <p:nvPr>
            <p:ph type="pic" sz="quarter" idx="17"/>
          </p:nvPr>
        </p:nvSpPr>
        <p:spPr>
          <a:xfrm>
            <a:off x="406368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0" name="Picture Placeholder 6"/>
          <p:cNvSpPr>
            <a:spLocks noGrp="1"/>
          </p:cNvSpPr>
          <p:nvPr>
            <p:ph type="pic" sz="quarter" idx="18"/>
          </p:nvPr>
        </p:nvSpPr>
        <p:spPr>
          <a:xfrm>
            <a:off x="1015920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1" name="Picture Placeholder 6"/>
          <p:cNvSpPr>
            <a:spLocks noGrp="1"/>
          </p:cNvSpPr>
          <p:nvPr>
            <p:ph type="pic" sz="quarter" idx="19"/>
          </p:nvPr>
        </p:nvSpPr>
        <p:spPr>
          <a:xfrm>
            <a:off x="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2" name="Picture Placeholder 6"/>
          <p:cNvSpPr>
            <a:spLocks noGrp="1"/>
          </p:cNvSpPr>
          <p:nvPr>
            <p:ph type="pic" sz="quarter" idx="20"/>
          </p:nvPr>
        </p:nvSpPr>
        <p:spPr>
          <a:xfrm>
            <a:off x="203184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3" name="Picture Placeholder 6"/>
          <p:cNvSpPr>
            <a:spLocks noGrp="1"/>
          </p:cNvSpPr>
          <p:nvPr>
            <p:ph type="pic" sz="quarter" idx="21"/>
          </p:nvPr>
        </p:nvSpPr>
        <p:spPr>
          <a:xfrm>
            <a:off x="609552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4" name="Picture Placeholder 6"/>
          <p:cNvSpPr>
            <a:spLocks noGrp="1"/>
          </p:cNvSpPr>
          <p:nvPr>
            <p:ph type="pic" sz="quarter" idx="22"/>
          </p:nvPr>
        </p:nvSpPr>
        <p:spPr>
          <a:xfrm>
            <a:off x="812736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5" name="Picture Placeholder 6"/>
          <p:cNvSpPr>
            <a:spLocks noGrp="1"/>
          </p:cNvSpPr>
          <p:nvPr>
            <p:ph type="pic" sz="quarter" idx="23"/>
          </p:nvPr>
        </p:nvSpPr>
        <p:spPr>
          <a:xfrm>
            <a:off x="406368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6" name="Picture Placeholder 6"/>
          <p:cNvSpPr>
            <a:spLocks noGrp="1"/>
          </p:cNvSpPr>
          <p:nvPr>
            <p:ph type="pic" sz="quarter" idx="24"/>
          </p:nvPr>
        </p:nvSpPr>
        <p:spPr>
          <a:xfrm>
            <a:off x="1015920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Tree>
    <p:extLst>
      <p:ext uri="{BB962C8B-B14F-4D97-AF65-F5344CB8AC3E}">
        <p14:creationId xmlns:p14="http://schemas.microsoft.com/office/powerpoint/2010/main" val="98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2 wide image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121920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Picture Placeholder 6"/>
          <p:cNvSpPr>
            <a:spLocks noGrp="1"/>
          </p:cNvSpPr>
          <p:nvPr>
            <p:ph type="pic" sz="quarter" idx="14"/>
          </p:nvPr>
        </p:nvSpPr>
        <p:spPr>
          <a:xfrm>
            <a:off x="0" y="3428472"/>
            <a:ext cx="121920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7" name="Text Placeholder 5"/>
          <p:cNvSpPr>
            <a:spLocks noGrp="1"/>
          </p:cNvSpPr>
          <p:nvPr>
            <p:ph type="body" sz="quarter" idx="12" hasCustomPrompt="1"/>
          </p:nvPr>
        </p:nvSpPr>
        <p:spPr>
          <a:xfrm>
            <a:off x="1295400" y="2180503"/>
            <a:ext cx="9601200" cy="2496994"/>
          </a:xfrm>
          <a:prstGeom prst="rect">
            <a:avLst/>
          </a:prstGeom>
          <a:solidFill>
            <a:schemeClr val="tx1"/>
          </a:solidFill>
        </p:spPr>
        <p:txBody>
          <a:bodyPr anchor="ct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 </a:t>
            </a:r>
            <a:endParaRPr kumimoji="1" lang="ja-JP" altLang="en-US"/>
          </a:p>
        </p:txBody>
      </p:sp>
      <p:sp>
        <p:nvSpPr>
          <p:cNvPr id="8" name="Title 1"/>
          <p:cNvSpPr>
            <a:spLocks noGrp="1"/>
          </p:cNvSpPr>
          <p:nvPr>
            <p:ph type="title" hasCustomPrompt="1"/>
          </p:nvPr>
        </p:nvSpPr>
        <p:spPr>
          <a:xfrm>
            <a:off x="2015068" y="2634408"/>
            <a:ext cx="2736850" cy="1588127"/>
          </a:xfrm>
        </p:spPr>
        <p:txBody>
          <a:bodyPr anchor="ctr">
            <a:spAutoFit/>
          </a:bodyPr>
          <a:lstStyle>
            <a:lvl1pPr algn="r">
              <a:defRPr>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5" hasCustomPrompt="1"/>
          </p:nvPr>
        </p:nvSpPr>
        <p:spPr>
          <a:xfrm>
            <a:off x="5134710" y="3234605"/>
            <a:ext cx="4568091" cy="387735"/>
          </a:xfrm>
          <a:prstGeom prst="rect">
            <a:avLst/>
          </a:prstGeom>
        </p:spPr>
        <p:txBody>
          <a:bodyPr anchor="ctr">
            <a:spAutoFit/>
          </a:bodyPr>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86961915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2 images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6096000" cy="685800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Picture Placeholder 6"/>
          <p:cNvSpPr>
            <a:spLocks noGrp="1"/>
          </p:cNvSpPr>
          <p:nvPr>
            <p:ph type="pic" sz="quarter" idx="14"/>
          </p:nvPr>
        </p:nvSpPr>
        <p:spPr>
          <a:xfrm>
            <a:off x="6096000" y="-1"/>
            <a:ext cx="6096000" cy="685800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7" name="Text Placeholder 5"/>
          <p:cNvSpPr>
            <a:spLocks noGrp="1"/>
          </p:cNvSpPr>
          <p:nvPr>
            <p:ph type="body" sz="quarter" idx="12" hasCustomPrompt="1"/>
          </p:nvPr>
        </p:nvSpPr>
        <p:spPr>
          <a:xfrm>
            <a:off x="4133850" y="932536"/>
            <a:ext cx="3924300" cy="4992928"/>
          </a:xfrm>
          <a:prstGeom prst="rect">
            <a:avLst/>
          </a:prstGeom>
          <a:solidFill>
            <a:schemeClr val="tx1"/>
          </a:solidFill>
        </p:spPr>
        <p:txBody>
          <a:bodyPr anchor="ct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 </a:t>
            </a:r>
            <a:endParaRPr kumimoji="1" lang="ja-JP" altLang="en-US"/>
          </a:p>
        </p:txBody>
      </p:sp>
      <p:sp>
        <p:nvSpPr>
          <p:cNvPr id="10" name="Title 1"/>
          <p:cNvSpPr>
            <a:spLocks noGrp="1"/>
          </p:cNvSpPr>
          <p:nvPr>
            <p:ph type="title" hasCustomPrompt="1"/>
          </p:nvPr>
        </p:nvSpPr>
        <p:spPr>
          <a:xfrm>
            <a:off x="4751918" y="1777065"/>
            <a:ext cx="2688167" cy="1588127"/>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11" name="Text Placeholder 5"/>
          <p:cNvSpPr>
            <a:spLocks noGrp="1"/>
          </p:cNvSpPr>
          <p:nvPr>
            <p:ph type="body" sz="quarter" idx="15" hasCustomPrompt="1"/>
          </p:nvPr>
        </p:nvSpPr>
        <p:spPr>
          <a:xfrm>
            <a:off x="4764618" y="3574543"/>
            <a:ext cx="2688167" cy="683136"/>
          </a:xfrm>
          <a:prstGeom prst="rect">
            <a:avLst/>
          </a:prstGeom>
        </p:spPr>
        <p:txBody>
          <a:bodyPr anchor="t">
            <a:spAutoFit/>
          </a:bodyPr>
          <a:lstStyle>
            <a:lvl1pPr marL="0" indent="0" algn="l">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40591693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8 images and text">
    <p:bg>
      <p:bgPr>
        <a:solidFill>
          <a:schemeClr val="tx1"/>
        </a:solid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Picture Placeholder 6"/>
          <p:cNvSpPr>
            <a:spLocks noGrp="1"/>
          </p:cNvSpPr>
          <p:nvPr>
            <p:ph type="pic" sz="quarter" idx="14"/>
          </p:nvPr>
        </p:nvSpPr>
        <p:spPr>
          <a:xfrm>
            <a:off x="203184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8" name="Picture Placeholder 6"/>
          <p:cNvSpPr>
            <a:spLocks noGrp="1"/>
          </p:cNvSpPr>
          <p:nvPr>
            <p:ph type="pic" sz="quarter" idx="16"/>
          </p:nvPr>
        </p:nvSpPr>
        <p:spPr>
          <a:xfrm>
            <a:off x="812736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0" name="Picture Placeholder 6"/>
          <p:cNvSpPr>
            <a:spLocks noGrp="1"/>
          </p:cNvSpPr>
          <p:nvPr>
            <p:ph type="pic" sz="quarter" idx="18"/>
          </p:nvPr>
        </p:nvSpPr>
        <p:spPr>
          <a:xfrm>
            <a:off x="1015920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1" name="Picture Placeholder 6"/>
          <p:cNvSpPr>
            <a:spLocks noGrp="1"/>
          </p:cNvSpPr>
          <p:nvPr>
            <p:ph type="pic" sz="quarter" idx="19"/>
          </p:nvPr>
        </p:nvSpPr>
        <p:spPr>
          <a:xfrm>
            <a:off x="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2" name="Picture Placeholder 6"/>
          <p:cNvSpPr>
            <a:spLocks noGrp="1"/>
          </p:cNvSpPr>
          <p:nvPr>
            <p:ph type="pic" sz="quarter" idx="20"/>
          </p:nvPr>
        </p:nvSpPr>
        <p:spPr>
          <a:xfrm>
            <a:off x="203184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4" name="Picture Placeholder 6"/>
          <p:cNvSpPr>
            <a:spLocks noGrp="1"/>
          </p:cNvSpPr>
          <p:nvPr>
            <p:ph type="pic" sz="quarter" idx="22"/>
          </p:nvPr>
        </p:nvSpPr>
        <p:spPr>
          <a:xfrm>
            <a:off x="812736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6" name="Picture Placeholder 6"/>
          <p:cNvSpPr>
            <a:spLocks noGrp="1"/>
          </p:cNvSpPr>
          <p:nvPr>
            <p:ph type="pic" sz="quarter" idx="24"/>
          </p:nvPr>
        </p:nvSpPr>
        <p:spPr>
          <a:xfrm>
            <a:off x="1015920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7" name="Title 1"/>
          <p:cNvSpPr>
            <a:spLocks noGrp="1"/>
          </p:cNvSpPr>
          <p:nvPr>
            <p:ph type="title" hasCustomPrompt="1"/>
          </p:nvPr>
        </p:nvSpPr>
        <p:spPr>
          <a:xfrm>
            <a:off x="4751918" y="1777066"/>
            <a:ext cx="2688167" cy="1588127"/>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18" name="Text Placeholder 5"/>
          <p:cNvSpPr>
            <a:spLocks noGrp="1"/>
          </p:cNvSpPr>
          <p:nvPr>
            <p:ph type="body" sz="quarter" idx="12" hasCustomPrompt="1"/>
          </p:nvPr>
        </p:nvSpPr>
        <p:spPr>
          <a:xfrm>
            <a:off x="4764618" y="3574543"/>
            <a:ext cx="2688167" cy="683136"/>
          </a:xfrm>
          <a:prstGeom prst="rect">
            <a:avLst/>
          </a:prstGeom>
        </p:spPr>
        <p:txBody>
          <a:bodyPr anchor="t">
            <a:spAutoFit/>
          </a:bodyPr>
          <a:lstStyle>
            <a:lvl1pPr marL="0" indent="0" algn="l">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709366094"/>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4 images and text">
    <p:bg>
      <p:bgPr>
        <a:solidFill>
          <a:schemeClr val="tx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096001" y="0"/>
            <a:ext cx="2544000" cy="275632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0" name="Picture Placeholder 6"/>
          <p:cNvSpPr>
            <a:spLocks noGrp="1"/>
          </p:cNvSpPr>
          <p:nvPr>
            <p:ph type="pic" sz="quarter" idx="15"/>
          </p:nvPr>
        </p:nvSpPr>
        <p:spPr>
          <a:xfrm>
            <a:off x="6096000" y="2821986"/>
            <a:ext cx="2544000" cy="4036015"/>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2" name="Picture Placeholder 6"/>
          <p:cNvSpPr>
            <a:spLocks noGrp="1"/>
          </p:cNvSpPr>
          <p:nvPr>
            <p:ph type="pic" sz="quarter" idx="16"/>
          </p:nvPr>
        </p:nvSpPr>
        <p:spPr>
          <a:xfrm>
            <a:off x="8712433" y="1"/>
            <a:ext cx="2544000" cy="4036015"/>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3" name="Picture Placeholder 6"/>
          <p:cNvSpPr>
            <a:spLocks noGrp="1"/>
          </p:cNvSpPr>
          <p:nvPr>
            <p:ph type="pic" sz="quarter" idx="17"/>
          </p:nvPr>
        </p:nvSpPr>
        <p:spPr>
          <a:xfrm>
            <a:off x="8712433" y="4101674"/>
            <a:ext cx="2544000" cy="275632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4" name="Title 1"/>
          <p:cNvSpPr>
            <a:spLocks noGrp="1"/>
          </p:cNvSpPr>
          <p:nvPr>
            <p:ph type="title" hasCustomPrompt="1"/>
          </p:nvPr>
        </p:nvSpPr>
        <p:spPr>
          <a:xfrm>
            <a:off x="935568" y="2275664"/>
            <a:ext cx="4238171" cy="1089529"/>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16" name="Text Placeholder 5"/>
          <p:cNvSpPr>
            <a:spLocks noGrp="1"/>
          </p:cNvSpPr>
          <p:nvPr>
            <p:ph type="body" sz="quarter" idx="12" hasCustomPrompt="1"/>
          </p:nvPr>
        </p:nvSpPr>
        <p:spPr>
          <a:xfrm>
            <a:off x="948268" y="3574545"/>
            <a:ext cx="4238171" cy="387735"/>
          </a:xfrm>
          <a:prstGeom prst="rect">
            <a:avLst/>
          </a:prstGeom>
        </p:spPr>
        <p:txBody>
          <a:bodyPr anchor="t">
            <a:spAutoFit/>
          </a:bodyPr>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316475518"/>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2 images and text">
    <p:bg>
      <p:bgPr>
        <a:solidFill>
          <a:schemeClr val="tx1"/>
        </a:solidFill>
        <a:effectLst/>
      </p:bgPr>
    </p:bg>
    <p:spTree>
      <p:nvGrpSpPr>
        <p:cNvPr id="1" name=""/>
        <p:cNvGrpSpPr/>
        <p:nvPr/>
      </p:nvGrpSpPr>
      <p:grpSpPr>
        <a:xfrm>
          <a:off x="0" y="0"/>
          <a:ext cx="0" cy="0"/>
          <a:chOff x="0" y="0"/>
          <a:chExt cx="0" cy="0"/>
        </a:xfrm>
      </p:grpSpPr>
      <p:sp>
        <p:nvSpPr>
          <p:cNvPr id="26" name="Picture Placeholder 6"/>
          <p:cNvSpPr>
            <a:spLocks noGrp="1"/>
          </p:cNvSpPr>
          <p:nvPr>
            <p:ph type="pic" sz="quarter" idx="15"/>
          </p:nvPr>
        </p:nvSpPr>
        <p:spPr>
          <a:xfrm>
            <a:off x="955626" y="1"/>
            <a:ext cx="2544000" cy="4677497"/>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7" name="Picture Placeholder 6"/>
          <p:cNvSpPr>
            <a:spLocks noGrp="1"/>
          </p:cNvSpPr>
          <p:nvPr>
            <p:ph type="pic" sz="quarter" idx="16"/>
          </p:nvPr>
        </p:nvSpPr>
        <p:spPr>
          <a:xfrm>
            <a:off x="3572059" y="2180504"/>
            <a:ext cx="2544000" cy="4677498"/>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8" name="Title 1"/>
          <p:cNvSpPr>
            <a:spLocks noGrp="1"/>
          </p:cNvSpPr>
          <p:nvPr>
            <p:ph type="title" hasCustomPrompt="1"/>
          </p:nvPr>
        </p:nvSpPr>
        <p:spPr>
          <a:xfrm>
            <a:off x="7446433" y="2275664"/>
            <a:ext cx="3797300" cy="1089529"/>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30" name="Text Placeholder 5"/>
          <p:cNvSpPr>
            <a:spLocks noGrp="1"/>
          </p:cNvSpPr>
          <p:nvPr>
            <p:ph type="body" sz="quarter" idx="12" hasCustomPrompt="1"/>
          </p:nvPr>
        </p:nvSpPr>
        <p:spPr>
          <a:xfrm>
            <a:off x="7459133" y="3574545"/>
            <a:ext cx="3797300" cy="387735"/>
          </a:xfrm>
          <a:prstGeom prst="rect">
            <a:avLst/>
          </a:prstGeom>
        </p:spPr>
        <p:txBody>
          <a:bodyPr anchor="t">
            <a:spAutoFit/>
          </a:bodyPr>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4" hasCustomPrompt="1"/>
          </p:nvPr>
        </p:nvSpPr>
        <p:spPr>
          <a:xfrm>
            <a:off x="955627" y="4789149"/>
            <a:ext cx="2544000" cy="379656"/>
          </a:xfrm>
          <a:prstGeom prst="rect">
            <a:avLst/>
          </a:prstGeom>
        </p:spPr>
        <p:txBody>
          <a:bodyPr anchor="t">
            <a:spAutoFit/>
          </a:bodyPr>
          <a:lstStyle>
            <a:lvl1pPr marL="0" indent="0" algn="just">
              <a:lnSpc>
                <a:spcPct val="100000"/>
              </a:lnSpc>
              <a:spcBef>
                <a:spcPts val="0"/>
              </a:spcBef>
              <a:buFontTx/>
              <a:buNone/>
              <a:defRPr sz="1867">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3572059" y="1669464"/>
            <a:ext cx="2544000" cy="379656"/>
          </a:xfrm>
          <a:prstGeom prst="rect">
            <a:avLst/>
          </a:prstGeom>
        </p:spPr>
        <p:txBody>
          <a:bodyPr anchor="b">
            <a:spAutoFit/>
          </a:bodyPr>
          <a:lstStyle>
            <a:lvl1pPr marL="0" indent="0" algn="r">
              <a:lnSpc>
                <a:spcPct val="100000"/>
              </a:lnSpc>
              <a:spcBef>
                <a:spcPts val="0"/>
              </a:spcBef>
              <a:buFontTx/>
              <a:buNone/>
              <a:defRPr sz="1867">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2588776739"/>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35568" y="2884237"/>
            <a:ext cx="3816350" cy="1089529"/>
          </a:xfrm>
        </p:spPr>
        <p:txBody>
          <a:bodyPr anchor="ctr">
            <a:spAutoFit/>
          </a:bodyPr>
          <a:lstStyle>
            <a:lvl1pPr algn="r">
              <a:defRPr/>
            </a:lvl1pPr>
          </a:lstStyle>
          <a:p>
            <a:r>
              <a:rPr kumimoji="1" lang="en-US" altLang="ja-JP"/>
              <a:t>Slide title (Arial Bold, 54 point)</a:t>
            </a:r>
            <a:endParaRPr kumimoji="1" lang="ja-JP" altLang="en-US"/>
          </a:p>
        </p:txBody>
      </p:sp>
      <p:sp>
        <p:nvSpPr>
          <p:cNvPr id="6" name="Text Placeholder 5"/>
          <p:cNvSpPr>
            <a:spLocks noGrp="1"/>
          </p:cNvSpPr>
          <p:nvPr>
            <p:ph type="body" sz="quarter" idx="12" hasCustomPrompt="1"/>
          </p:nvPr>
        </p:nvSpPr>
        <p:spPr>
          <a:xfrm>
            <a:off x="6096000" y="1697521"/>
            <a:ext cx="4080933" cy="350930"/>
          </a:xfrm>
          <a:prstGeom prst="rect">
            <a:avLst/>
          </a:prstGeom>
        </p:spPr>
        <p:txBody>
          <a:bodyPr anchor="t">
            <a:spAutoFit/>
          </a:bodyPr>
          <a:lstStyle>
            <a:lvl1pPr marL="0" indent="0" algn="l">
              <a:spcBef>
                <a:spcPts val="0"/>
              </a:spcBef>
              <a:buFontTx/>
              <a:buNone/>
              <a:defRPr sz="1867">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28 point)</a:t>
            </a:r>
            <a:endParaRPr kumimoji="1" lang="ja-JP" altLang="en-US"/>
          </a:p>
        </p:txBody>
      </p:sp>
      <p:sp>
        <p:nvSpPr>
          <p:cNvPr id="7" name="Text Placeholder 5"/>
          <p:cNvSpPr>
            <a:spLocks noGrp="1"/>
          </p:cNvSpPr>
          <p:nvPr>
            <p:ph type="body" sz="quarter" idx="14" hasCustomPrompt="1"/>
          </p:nvPr>
        </p:nvSpPr>
        <p:spPr>
          <a:xfrm>
            <a:off x="6096000" y="1228287"/>
            <a:ext cx="4080933" cy="420564"/>
          </a:xfrm>
          <a:prstGeom prst="rect">
            <a:avLst/>
          </a:prstGeom>
        </p:spPr>
        <p:txBody>
          <a:bodyPr anchor="b">
            <a:spAutoFit/>
          </a:bodyPr>
          <a:lstStyle>
            <a:lvl1pPr marL="0" indent="0" algn="l">
              <a:lnSpc>
                <a:spcPct val="100000"/>
              </a:lnSpc>
              <a:spcBef>
                <a:spcPts val="0"/>
              </a:spcBef>
              <a:buFontTx/>
              <a:buNone/>
              <a:defRPr sz="2133">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2" name="Text Placeholder 5"/>
          <p:cNvSpPr>
            <a:spLocks noGrp="1"/>
          </p:cNvSpPr>
          <p:nvPr>
            <p:ph type="body" sz="quarter" idx="15" hasCustomPrompt="1"/>
          </p:nvPr>
        </p:nvSpPr>
        <p:spPr>
          <a:xfrm>
            <a:off x="6096000" y="4017859"/>
            <a:ext cx="4080933" cy="350930"/>
          </a:xfrm>
          <a:prstGeom prst="rect">
            <a:avLst/>
          </a:prstGeom>
        </p:spPr>
        <p:txBody>
          <a:bodyPr anchor="t">
            <a:spAutoFit/>
          </a:bodyPr>
          <a:lstStyle>
            <a:lvl1pPr marL="0" indent="0" algn="l">
              <a:spcBef>
                <a:spcPts val="0"/>
              </a:spcBef>
              <a:buFontTx/>
              <a:buNone/>
              <a:defRPr sz="1867">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28 point)</a:t>
            </a:r>
            <a:endParaRPr kumimoji="1" lang="ja-JP" altLang="en-US"/>
          </a:p>
        </p:txBody>
      </p:sp>
      <p:sp>
        <p:nvSpPr>
          <p:cNvPr id="13" name="Text Placeholder 5"/>
          <p:cNvSpPr>
            <a:spLocks noGrp="1"/>
          </p:cNvSpPr>
          <p:nvPr>
            <p:ph type="body" sz="quarter" idx="16" hasCustomPrompt="1"/>
          </p:nvPr>
        </p:nvSpPr>
        <p:spPr>
          <a:xfrm>
            <a:off x="6096000" y="3548625"/>
            <a:ext cx="4080933" cy="420564"/>
          </a:xfrm>
          <a:prstGeom prst="rect">
            <a:avLst/>
          </a:prstGeom>
        </p:spPr>
        <p:txBody>
          <a:bodyPr anchor="b">
            <a:spAutoFit/>
          </a:bodyPr>
          <a:lstStyle>
            <a:lvl1pPr marL="0" indent="0" algn="l">
              <a:lnSpc>
                <a:spcPct val="100000"/>
              </a:lnSpc>
              <a:spcBef>
                <a:spcPts val="0"/>
              </a:spcBef>
              <a:buFontTx/>
              <a:buNone/>
              <a:defRPr sz="2133">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178606014"/>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35568" y="2884237"/>
            <a:ext cx="3816350" cy="1089529"/>
          </a:xfrm>
        </p:spPr>
        <p:txBody>
          <a:bodyPr anchor="ctr">
            <a:spAutoFit/>
          </a:bodyPr>
          <a:lstStyle>
            <a:lvl1pPr algn="r">
              <a:defRPr/>
            </a:lvl1pPr>
          </a:lstStyle>
          <a:p>
            <a:r>
              <a:rPr kumimoji="1" lang="en-US" altLang="ja-JP"/>
              <a:t>Slide title (Arial Bold, 54 point)</a:t>
            </a:r>
            <a:endParaRPr kumimoji="1" lang="ja-JP" altLang="en-US"/>
          </a:p>
        </p:txBody>
      </p:sp>
      <p:sp>
        <p:nvSpPr>
          <p:cNvPr id="6" name="Text Placeholder 5"/>
          <p:cNvSpPr>
            <a:spLocks noGrp="1"/>
          </p:cNvSpPr>
          <p:nvPr>
            <p:ph type="body" sz="quarter" idx="12" hasCustomPrompt="1"/>
          </p:nvPr>
        </p:nvSpPr>
        <p:spPr>
          <a:xfrm>
            <a:off x="6096000" y="1331706"/>
            <a:ext cx="408093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7" name="Text Placeholder 5"/>
          <p:cNvSpPr>
            <a:spLocks noGrp="1"/>
          </p:cNvSpPr>
          <p:nvPr>
            <p:ph type="body" sz="quarter" idx="14" hasCustomPrompt="1"/>
          </p:nvPr>
        </p:nvSpPr>
        <p:spPr>
          <a:xfrm>
            <a:off x="6096000" y="903377"/>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p:cNvSpPr>
            <a:spLocks noGrp="1"/>
          </p:cNvSpPr>
          <p:nvPr>
            <p:ph type="body" sz="quarter" idx="15" hasCustomPrompt="1"/>
          </p:nvPr>
        </p:nvSpPr>
        <p:spPr>
          <a:xfrm>
            <a:off x="6096000" y="3154779"/>
            <a:ext cx="408093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6" hasCustomPrompt="1"/>
          </p:nvPr>
        </p:nvSpPr>
        <p:spPr>
          <a:xfrm>
            <a:off x="6096000" y="2726450"/>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6096000" y="4977852"/>
            <a:ext cx="408093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1" name="Text Placeholder 5"/>
          <p:cNvSpPr>
            <a:spLocks noGrp="1"/>
          </p:cNvSpPr>
          <p:nvPr>
            <p:ph type="body" sz="quarter" idx="18" hasCustomPrompt="1"/>
          </p:nvPr>
        </p:nvSpPr>
        <p:spPr>
          <a:xfrm>
            <a:off x="6096000" y="4549524"/>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15937117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age and long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09C4DE-6ADF-774C-89CD-1770629623C1}"/>
              </a:ext>
            </a:extLst>
          </p:cNvPr>
          <p:cNvSpPr>
            <a:spLocks noGrp="1"/>
          </p:cNvSpPr>
          <p:nvPr>
            <p:ph sz="quarter" idx="16" hasCustomPrompt="1"/>
          </p:nvPr>
        </p:nvSpPr>
        <p:spPr>
          <a:xfrm>
            <a:off x="5264151" y="955823"/>
            <a:ext cx="5992283" cy="2472648"/>
          </a:xfrm>
        </p:spPr>
        <p:txBody>
          <a:bodyPr/>
          <a:lstStyle/>
          <a:p>
            <a:pPr lvl="0"/>
            <a:r>
              <a:rPr lang="en-US" dirty="0"/>
              <a:t>Click to add picture, chart, etc.</a:t>
            </a:r>
          </a:p>
        </p:txBody>
      </p:sp>
      <p:sp>
        <p:nvSpPr>
          <p:cNvPr id="5" name="Rectangle 4"/>
          <p:cNvSpPr/>
          <p:nvPr userDrawn="1"/>
        </p:nvSpPr>
        <p:spPr>
          <a:xfrm>
            <a:off x="0"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1" y="2884236"/>
            <a:ext cx="3556042" cy="1089529"/>
          </a:xfrm>
        </p:spPr>
        <p:txBody>
          <a:bodyPr anchor="ctr">
            <a:spAutoFit/>
          </a:bodyPr>
          <a:lstStyle>
            <a:lvl1pPr algn="ctr">
              <a:defRPr>
                <a:solidFill>
                  <a:schemeClr val="bg1"/>
                </a:solidFill>
              </a:defRPr>
            </a:lvl1pPr>
          </a:lstStyle>
          <a:p>
            <a:r>
              <a:rPr kumimoji="1" lang="en-US" altLang="ja-JP" dirty="0"/>
              <a:t>Slide title (Arial Bold, 54 point)</a:t>
            </a:r>
            <a:endParaRPr kumimoji="1" lang="ja-JP" altLang="en-US" dirty="0"/>
          </a:p>
        </p:txBody>
      </p:sp>
      <p:sp>
        <p:nvSpPr>
          <p:cNvPr id="8" name="Text Placeholder 5"/>
          <p:cNvSpPr>
            <a:spLocks noGrp="1"/>
          </p:cNvSpPr>
          <p:nvPr>
            <p:ph type="body" sz="quarter" idx="15" hasCustomPrompt="1"/>
          </p:nvPr>
        </p:nvSpPr>
        <p:spPr>
          <a:xfrm>
            <a:off x="5196114" y="3710999"/>
            <a:ext cx="6134705" cy="387735"/>
          </a:xfrm>
          <a:prstGeom prst="rect">
            <a:avLst/>
          </a:prstGeom>
        </p:spPr>
        <p:txBody>
          <a:bodyPr numCol="1" spcCol="540000" anchor="t">
            <a:spAutoFit/>
          </a:bodyPr>
          <a:lstStyle>
            <a:lvl1pPr marL="0" indent="0" algn="just">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406592742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3 columns and image">
    <p:spTree>
      <p:nvGrpSpPr>
        <p:cNvPr id="1" name=""/>
        <p:cNvGrpSpPr/>
        <p:nvPr/>
      </p:nvGrpSpPr>
      <p:grpSpPr>
        <a:xfrm>
          <a:off x="0" y="0"/>
          <a:ext cx="0" cy="0"/>
          <a:chOff x="0" y="0"/>
          <a:chExt cx="0" cy="0"/>
        </a:xfrm>
      </p:grpSpPr>
      <p:sp>
        <p:nvSpPr>
          <p:cNvPr id="13" name="Picture Placeholder 6"/>
          <p:cNvSpPr>
            <a:spLocks noGrp="1"/>
          </p:cNvSpPr>
          <p:nvPr>
            <p:ph type="pic" sz="quarter" idx="13"/>
          </p:nvPr>
        </p:nvSpPr>
        <p:spPr>
          <a:xfrm>
            <a:off x="3658960" y="0"/>
            <a:ext cx="377054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ext Placeholder 5"/>
          <p:cNvSpPr>
            <a:spLocks noGrp="1"/>
          </p:cNvSpPr>
          <p:nvPr>
            <p:ph type="body" sz="quarter" idx="12" hasCustomPrompt="1"/>
          </p:nvPr>
        </p:nvSpPr>
        <p:spPr>
          <a:xfrm>
            <a:off x="7446434" y="1331706"/>
            <a:ext cx="381130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7" name="Text Placeholder 5"/>
          <p:cNvSpPr>
            <a:spLocks noGrp="1"/>
          </p:cNvSpPr>
          <p:nvPr>
            <p:ph type="body" sz="quarter" idx="14" hasCustomPrompt="1"/>
          </p:nvPr>
        </p:nvSpPr>
        <p:spPr>
          <a:xfrm>
            <a:off x="7446434" y="903377"/>
            <a:ext cx="381130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p:cNvSpPr>
            <a:spLocks noGrp="1"/>
          </p:cNvSpPr>
          <p:nvPr>
            <p:ph type="body" sz="quarter" idx="15" hasCustomPrompt="1"/>
          </p:nvPr>
        </p:nvSpPr>
        <p:spPr>
          <a:xfrm>
            <a:off x="7446434" y="3154779"/>
            <a:ext cx="381130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6" hasCustomPrompt="1"/>
          </p:nvPr>
        </p:nvSpPr>
        <p:spPr>
          <a:xfrm>
            <a:off x="7446434" y="2726450"/>
            <a:ext cx="381130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7446434" y="4977852"/>
            <a:ext cx="381130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1" name="Text Placeholder 5"/>
          <p:cNvSpPr>
            <a:spLocks noGrp="1"/>
          </p:cNvSpPr>
          <p:nvPr>
            <p:ph type="body" sz="quarter" idx="18" hasCustomPrompt="1"/>
          </p:nvPr>
        </p:nvSpPr>
        <p:spPr>
          <a:xfrm>
            <a:off x="7446434" y="4549524"/>
            <a:ext cx="381130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2" name="Title 1"/>
          <p:cNvSpPr>
            <a:spLocks noGrp="1"/>
          </p:cNvSpPr>
          <p:nvPr>
            <p:ph type="title" hasCustomPrompt="1"/>
          </p:nvPr>
        </p:nvSpPr>
        <p:spPr>
          <a:xfrm>
            <a:off x="935568" y="2634938"/>
            <a:ext cx="3016853" cy="1588127"/>
          </a:xfrm>
        </p:spPr>
        <p:txBody>
          <a:bodyPr anchor="ctr">
            <a:spAutoFit/>
          </a:bodyPr>
          <a:lstStyle>
            <a:lvl1pPr algn="l">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3288682453"/>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3 columns 2">
    <p:spTree>
      <p:nvGrpSpPr>
        <p:cNvPr id="1" name=""/>
        <p:cNvGrpSpPr/>
        <p:nvPr/>
      </p:nvGrpSpPr>
      <p:grpSpPr>
        <a:xfrm>
          <a:off x="0" y="0"/>
          <a:ext cx="0" cy="0"/>
          <a:chOff x="0" y="0"/>
          <a:chExt cx="0" cy="0"/>
        </a:xfrm>
      </p:grpSpPr>
      <p:sp>
        <p:nvSpPr>
          <p:cNvPr id="6" name="Text Placeholder 5"/>
          <p:cNvSpPr>
            <a:spLocks noGrp="1"/>
          </p:cNvSpPr>
          <p:nvPr>
            <p:ph type="body" sz="quarter" idx="12" hasCustomPrompt="1"/>
          </p:nvPr>
        </p:nvSpPr>
        <p:spPr>
          <a:xfrm>
            <a:off x="6096000" y="1331706"/>
            <a:ext cx="4080933" cy="387735"/>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7" name="Text Placeholder 5"/>
          <p:cNvSpPr>
            <a:spLocks noGrp="1"/>
          </p:cNvSpPr>
          <p:nvPr>
            <p:ph type="body" sz="quarter" idx="14" hasCustomPrompt="1"/>
          </p:nvPr>
        </p:nvSpPr>
        <p:spPr>
          <a:xfrm>
            <a:off x="6096000" y="903377"/>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p:cNvSpPr>
            <a:spLocks noGrp="1"/>
          </p:cNvSpPr>
          <p:nvPr>
            <p:ph type="body" sz="quarter" idx="15" hasCustomPrompt="1"/>
          </p:nvPr>
        </p:nvSpPr>
        <p:spPr>
          <a:xfrm>
            <a:off x="6096000" y="3154779"/>
            <a:ext cx="4080933" cy="387735"/>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6" hasCustomPrompt="1"/>
          </p:nvPr>
        </p:nvSpPr>
        <p:spPr>
          <a:xfrm>
            <a:off x="6096000" y="2726450"/>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6096000" y="4977852"/>
            <a:ext cx="4080933" cy="387735"/>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1" name="Text Placeholder 5"/>
          <p:cNvSpPr>
            <a:spLocks noGrp="1"/>
          </p:cNvSpPr>
          <p:nvPr>
            <p:ph type="body" sz="quarter" idx="18" hasCustomPrompt="1"/>
          </p:nvPr>
        </p:nvSpPr>
        <p:spPr>
          <a:xfrm>
            <a:off x="6096000" y="4549524"/>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4" name="Rectangle 13"/>
          <p:cNvSpPr/>
          <p:nvPr userDrawn="1"/>
        </p:nvSpPr>
        <p:spPr>
          <a:xfrm>
            <a:off x="1"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15" name="Title 1"/>
          <p:cNvSpPr>
            <a:spLocks noGrp="1"/>
          </p:cNvSpPr>
          <p:nvPr>
            <p:ph type="title" hasCustomPrompt="1"/>
          </p:nvPr>
        </p:nvSpPr>
        <p:spPr>
          <a:xfrm>
            <a:off x="392192" y="2884237"/>
            <a:ext cx="3556042" cy="1089529"/>
          </a:xfrm>
        </p:spPr>
        <p:txBody>
          <a:bodyPr anchor="ctr">
            <a:spAutoFit/>
          </a:bodyPr>
          <a:lstStyle>
            <a:lvl1pPr algn="ctr">
              <a:defRPr>
                <a:solidFill>
                  <a:schemeClr val="bg1"/>
                </a:solidFill>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8602383"/>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6 columns">
    <p:spTree>
      <p:nvGrpSpPr>
        <p:cNvPr id="1" name=""/>
        <p:cNvGrpSpPr/>
        <p:nvPr/>
      </p:nvGrpSpPr>
      <p:grpSpPr>
        <a:xfrm>
          <a:off x="0" y="0"/>
          <a:ext cx="0" cy="0"/>
          <a:chOff x="0" y="0"/>
          <a:chExt cx="0" cy="0"/>
        </a:xfrm>
      </p:grpSpPr>
      <p:sp>
        <p:nvSpPr>
          <p:cNvPr id="6" name="Text Placeholder 5"/>
          <p:cNvSpPr>
            <a:spLocks noGrp="1"/>
          </p:cNvSpPr>
          <p:nvPr>
            <p:ph type="body" sz="quarter" idx="12" hasCustomPrompt="1"/>
          </p:nvPr>
        </p:nvSpPr>
        <p:spPr>
          <a:xfrm>
            <a:off x="4354270" y="1331706"/>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7" name="Text Placeholder 5"/>
          <p:cNvSpPr>
            <a:spLocks noGrp="1"/>
          </p:cNvSpPr>
          <p:nvPr>
            <p:ph type="body" sz="quarter" idx="14" hasCustomPrompt="1"/>
          </p:nvPr>
        </p:nvSpPr>
        <p:spPr>
          <a:xfrm>
            <a:off x="4354270" y="903377"/>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p:cNvSpPr>
            <a:spLocks noGrp="1"/>
          </p:cNvSpPr>
          <p:nvPr>
            <p:ph type="body" sz="quarter" idx="15" hasCustomPrompt="1"/>
          </p:nvPr>
        </p:nvSpPr>
        <p:spPr>
          <a:xfrm>
            <a:off x="4354270" y="3154779"/>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6" hasCustomPrompt="1"/>
          </p:nvPr>
        </p:nvSpPr>
        <p:spPr>
          <a:xfrm>
            <a:off x="4354270" y="2726450"/>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4354270" y="4977852"/>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1" name="Text Placeholder 5"/>
          <p:cNvSpPr>
            <a:spLocks noGrp="1"/>
          </p:cNvSpPr>
          <p:nvPr>
            <p:ph type="body" sz="quarter" idx="18" hasCustomPrompt="1"/>
          </p:nvPr>
        </p:nvSpPr>
        <p:spPr>
          <a:xfrm>
            <a:off x="4354270" y="4549524"/>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2" name="Title 1"/>
          <p:cNvSpPr>
            <a:spLocks noGrp="1"/>
          </p:cNvSpPr>
          <p:nvPr>
            <p:ph type="title" hasCustomPrompt="1"/>
          </p:nvPr>
        </p:nvSpPr>
        <p:spPr>
          <a:xfrm>
            <a:off x="935568" y="2634938"/>
            <a:ext cx="3016853" cy="1588127"/>
          </a:xfrm>
        </p:spPr>
        <p:txBody>
          <a:bodyPr anchor="ctr">
            <a:spAutoFit/>
          </a:bodyPr>
          <a:lstStyle>
            <a:lvl1pPr algn="l">
              <a:defRPr/>
            </a:lvl1pPr>
          </a:lstStyle>
          <a:p>
            <a:r>
              <a:rPr kumimoji="1" lang="en-US" altLang="ja-JP"/>
              <a:t>Slide title (Arial Bold, 54 point)</a:t>
            </a:r>
            <a:endParaRPr kumimoji="1" lang="ja-JP" altLang="en-US"/>
          </a:p>
        </p:txBody>
      </p:sp>
      <p:sp>
        <p:nvSpPr>
          <p:cNvPr id="13" name="Text Placeholder 5"/>
          <p:cNvSpPr>
            <a:spLocks noGrp="1"/>
          </p:cNvSpPr>
          <p:nvPr>
            <p:ph type="body" sz="quarter" idx="19" hasCustomPrompt="1"/>
          </p:nvPr>
        </p:nvSpPr>
        <p:spPr>
          <a:xfrm>
            <a:off x="8001000" y="1331706"/>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4" name="Text Placeholder 5"/>
          <p:cNvSpPr>
            <a:spLocks noGrp="1"/>
          </p:cNvSpPr>
          <p:nvPr>
            <p:ph type="body" sz="quarter" idx="20" hasCustomPrompt="1"/>
          </p:nvPr>
        </p:nvSpPr>
        <p:spPr>
          <a:xfrm>
            <a:off x="8001000" y="903377"/>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5" name="Text Placeholder 5"/>
          <p:cNvSpPr>
            <a:spLocks noGrp="1"/>
          </p:cNvSpPr>
          <p:nvPr>
            <p:ph type="body" sz="quarter" idx="21" hasCustomPrompt="1"/>
          </p:nvPr>
        </p:nvSpPr>
        <p:spPr>
          <a:xfrm>
            <a:off x="8001000" y="3154779"/>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6" name="Text Placeholder 5"/>
          <p:cNvSpPr>
            <a:spLocks noGrp="1"/>
          </p:cNvSpPr>
          <p:nvPr>
            <p:ph type="body" sz="quarter" idx="22" hasCustomPrompt="1"/>
          </p:nvPr>
        </p:nvSpPr>
        <p:spPr>
          <a:xfrm>
            <a:off x="8001000" y="2726450"/>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7" name="Text Placeholder 5"/>
          <p:cNvSpPr>
            <a:spLocks noGrp="1"/>
          </p:cNvSpPr>
          <p:nvPr>
            <p:ph type="body" sz="quarter" idx="23" hasCustomPrompt="1"/>
          </p:nvPr>
        </p:nvSpPr>
        <p:spPr>
          <a:xfrm>
            <a:off x="8001000" y="4977852"/>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8" name="Text Placeholder 5"/>
          <p:cNvSpPr>
            <a:spLocks noGrp="1"/>
          </p:cNvSpPr>
          <p:nvPr>
            <p:ph type="body" sz="quarter" idx="24" hasCustomPrompt="1"/>
          </p:nvPr>
        </p:nvSpPr>
        <p:spPr>
          <a:xfrm>
            <a:off x="8001000" y="4549524"/>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3706343022"/>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3 arrows">
    <p:spTree>
      <p:nvGrpSpPr>
        <p:cNvPr id="1" name=""/>
        <p:cNvGrpSpPr/>
        <p:nvPr/>
      </p:nvGrpSpPr>
      <p:grpSpPr>
        <a:xfrm>
          <a:off x="0" y="0"/>
          <a:ext cx="0" cy="0"/>
          <a:chOff x="0" y="0"/>
          <a:chExt cx="0" cy="0"/>
        </a:xfrm>
      </p:grpSpPr>
      <p:sp>
        <p:nvSpPr>
          <p:cNvPr id="25" name="Freeform: Shape 24"/>
          <p:cNvSpPr/>
          <p:nvPr userDrawn="1"/>
        </p:nvSpPr>
        <p:spPr>
          <a:xfrm>
            <a:off x="1295402" y="2344979"/>
            <a:ext cx="2696079" cy="1800999"/>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1200"/>
          </a:p>
        </p:txBody>
      </p:sp>
      <p:sp>
        <p:nvSpPr>
          <p:cNvPr id="7" name="Text Placeholder 5"/>
          <p:cNvSpPr>
            <a:spLocks noGrp="1"/>
          </p:cNvSpPr>
          <p:nvPr>
            <p:ph type="body" sz="quarter" idx="25" hasCustomPrompt="1"/>
          </p:nvPr>
        </p:nvSpPr>
        <p:spPr>
          <a:xfrm>
            <a:off x="1419506" y="30488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6" name="Freeform: Shape 25"/>
          <p:cNvSpPr/>
          <p:nvPr userDrawn="1"/>
        </p:nvSpPr>
        <p:spPr>
          <a:xfrm>
            <a:off x="4747962" y="2344979"/>
            <a:ext cx="2696079" cy="1800999"/>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1200"/>
          </a:p>
        </p:txBody>
      </p:sp>
      <p:sp>
        <p:nvSpPr>
          <p:cNvPr id="27" name="Text Placeholder 5"/>
          <p:cNvSpPr>
            <a:spLocks noGrp="1"/>
          </p:cNvSpPr>
          <p:nvPr>
            <p:ph type="body" sz="quarter" idx="26" hasCustomPrompt="1"/>
          </p:nvPr>
        </p:nvSpPr>
        <p:spPr>
          <a:xfrm>
            <a:off x="4872066" y="30488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8" name="Freeform: Shape 27"/>
          <p:cNvSpPr/>
          <p:nvPr userDrawn="1"/>
        </p:nvSpPr>
        <p:spPr>
          <a:xfrm>
            <a:off x="8200522" y="2344979"/>
            <a:ext cx="2696079" cy="1800999"/>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1200"/>
          </a:p>
        </p:txBody>
      </p:sp>
      <p:sp>
        <p:nvSpPr>
          <p:cNvPr id="29" name="Text Placeholder 5"/>
          <p:cNvSpPr>
            <a:spLocks noGrp="1"/>
          </p:cNvSpPr>
          <p:nvPr>
            <p:ph type="body" sz="quarter" idx="27" hasCustomPrompt="1"/>
          </p:nvPr>
        </p:nvSpPr>
        <p:spPr>
          <a:xfrm>
            <a:off x="8324626" y="30488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31" name="Text Placeholder 5"/>
          <p:cNvSpPr>
            <a:spLocks noGrp="1"/>
          </p:cNvSpPr>
          <p:nvPr>
            <p:ph type="body" sz="quarter" idx="12" hasCustomPrompt="1"/>
          </p:nvPr>
        </p:nvSpPr>
        <p:spPr>
          <a:xfrm>
            <a:off x="3533858" y="5153661"/>
            <a:ext cx="5124287" cy="387735"/>
          </a:xfrm>
          <a:prstGeom prst="rect">
            <a:avLst/>
          </a:prstGeom>
        </p:spPr>
        <p:txBody>
          <a:bodyPr anchor="ctr">
            <a:spAutoFit/>
          </a:bodyPr>
          <a:lstStyle>
            <a:lvl1pPr marL="0" indent="0" algn="ctr">
              <a:spcBef>
                <a:spcPts val="0"/>
              </a:spcBef>
              <a:buFontTx/>
              <a:buNone/>
              <a:defRPr>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2" name="Title 1"/>
          <p:cNvSpPr>
            <a:spLocks noGrp="1"/>
          </p:cNvSpPr>
          <p:nvPr>
            <p:ph type="title" hasCustomPrompt="1"/>
          </p:nvPr>
        </p:nvSpPr>
        <p:spPr>
          <a:xfrm>
            <a:off x="2015068" y="953339"/>
            <a:ext cx="8161867" cy="590931"/>
          </a:xfrm>
        </p:spPr>
        <p:txBody>
          <a:bodyPr anchor="ctr" anchorCtr="0">
            <a:spAutoFit/>
          </a:bodyPr>
          <a:lstStyle>
            <a:lvl1pPr algn="ctr">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324845454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4 arrows ">
    <p:spTree>
      <p:nvGrpSpPr>
        <p:cNvPr id="1" name=""/>
        <p:cNvGrpSpPr/>
        <p:nvPr/>
      </p:nvGrpSpPr>
      <p:grpSpPr>
        <a:xfrm>
          <a:off x="0" y="0"/>
          <a:ext cx="0" cy="0"/>
          <a:chOff x="0" y="0"/>
          <a:chExt cx="0" cy="0"/>
        </a:xfrm>
      </p:grpSpPr>
      <p:sp>
        <p:nvSpPr>
          <p:cNvPr id="26" name="Freeform: Shape 25"/>
          <p:cNvSpPr/>
          <p:nvPr userDrawn="1"/>
        </p:nvSpPr>
        <p:spPr>
          <a:xfrm>
            <a:off x="3525304" y="2454410"/>
            <a:ext cx="2543745" cy="1707200"/>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1200"/>
          </a:p>
        </p:txBody>
      </p:sp>
      <p:sp>
        <p:nvSpPr>
          <p:cNvPr id="27" name="Text Placeholder 5"/>
          <p:cNvSpPr>
            <a:spLocks noGrp="1"/>
          </p:cNvSpPr>
          <p:nvPr>
            <p:ph type="body" sz="quarter" idx="26" hasCustomPrompt="1"/>
          </p:nvPr>
        </p:nvSpPr>
        <p:spPr>
          <a:xfrm>
            <a:off x="3571342" y="3104925"/>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5" name="Freeform: Shape 24"/>
          <p:cNvSpPr/>
          <p:nvPr userDrawn="1"/>
        </p:nvSpPr>
        <p:spPr>
          <a:xfrm>
            <a:off x="935568" y="2454410"/>
            <a:ext cx="2543745" cy="1707200"/>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1200"/>
          </a:p>
        </p:txBody>
      </p:sp>
      <p:sp>
        <p:nvSpPr>
          <p:cNvPr id="7" name="Text Placeholder 5"/>
          <p:cNvSpPr>
            <a:spLocks noGrp="1"/>
          </p:cNvSpPr>
          <p:nvPr>
            <p:ph type="body" sz="quarter" idx="25" hasCustomPrompt="1"/>
          </p:nvPr>
        </p:nvSpPr>
        <p:spPr>
          <a:xfrm>
            <a:off x="1059672" y="3104925"/>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8" name="Freeform: Shape 27"/>
          <p:cNvSpPr/>
          <p:nvPr userDrawn="1"/>
        </p:nvSpPr>
        <p:spPr>
          <a:xfrm>
            <a:off x="6115040" y="2435214"/>
            <a:ext cx="2543745" cy="1707200"/>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1200"/>
          </a:p>
        </p:txBody>
      </p:sp>
      <p:sp>
        <p:nvSpPr>
          <p:cNvPr id="29" name="Text Placeholder 5"/>
          <p:cNvSpPr>
            <a:spLocks noGrp="1"/>
          </p:cNvSpPr>
          <p:nvPr>
            <p:ph type="body" sz="quarter" idx="27" hasCustomPrompt="1"/>
          </p:nvPr>
        </p:nvSpPr>
        <p:spPr>
          <a:xfrm>
            <a:off x="6216149" y="3085728"/>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31" name="Text Placeholder 5"/>
          <p:cNvSpPr>
            <a:spLocks noGrp="1"/>
          </p:cNvSpPr>
          <p:nvPr>
            <p:ph type="body" sz="quarter" idx="12" hasCustomPrompt="1"/>
          </p:nvPr>
        </p:nvSpPr>
        <p:spPr>
          <a:xfrm>
            <a:off x="3533858" y="5153661"/>
            <a:ext cx="5124287" cy="387735"/>
          </a:xfrm>
          <a:prstGeom prst="rect">
            <a:avLst/>
          </a:prstGeom>
        </p:spPr>
        <p:txBody>
          <a:bodyPr anchor="ctr">
            <a:spAutoFit/>
          </a:bodyPr>
          <a:lstStyle>
            <a:lvl1pPr marL="0" indent="0" algn="ctr">
              <a:spcBef>
                <a:spcPts val="0"/>
              </a:spcBef>
              <a:buFontTx/>
              <a:buNone/>
              <a:defRPr>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2" name="Title 1"/>
          <p:cNvSpPr>
            <a:spLocks noGrp="1"/>
          </p:cNvSpPr>
          <p:nvPr>
            <p:ph type="title" hasCustomPrompt="1"/>
          </p:nvPr>
        </p:nvSpPr>
        <p:spPr>
          <a:xfrm>
            <a:off x="2015068" y="953339"/>
            <a:ext cx="8161867" cy="590931"/>
          </a:xfrm>
        </p:spPr>
        <p:txBody>
          <a:bodyPr anchor="ctr" anchorCtr="0">
            <a:spAutoFit/>
          </a:bodyPr>
          <a:lstStyle>
            <a:lvl1pPr algn="ctr">
              <a:defRPr/>
            </a:lvl1pPr>
          </a:lstStyle>
          <a:p>
            <a:r>
              <a:rPr kumimoji="1" lang="en-US" altLang="ja-JP"/>
              <a:t>Slide title (Arial Bold, 54 point)</a:t>
            </a:r>
            <a:endParaRPr kumimoji="1" lang="ja-JP" altLang="en-US"/>
          </a:p>
        </p:txBody>
      </p:sp>
      <p:sp>
        <p:nvSpPr>
          <p:cNvPr id="12" name="Freeform: Shape 11"/>
          <p:cNvSpPr/>
          <p:nvPr userDrawn="1"/>
        </p:nvSpPr>
        <p:spPr>
          <a:xfrm>
            <a:off x="8704777" y="2454410"/>
            <a:ext cx="2543745" cy="1707200"/>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1200"/>
          </a:p>
        </p:txBody>
      </p:sp>
      <p:sp>
        <p:nvSpPr>
          <p:cNvPr id="13" name="Text Placeholder 5"/>
          <p:cNvSpPr>
            <a:spLocks noGrp="1"/>
          </p:cNvSpPr>
          <p:nvPr>
            <p:ph type="body" sz="quarter" idx="28" hasCustomPrompt="1"/>
          </p:nvPr>
        </p:nvSpPr>
        <p:spPr>
          <a:xfrm>
            <a:off x="8684460" y="3104925"/>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Tree>
    <p:extLst>
      <p:ext uri="{BB962C8B-B14F-4D97-AF65-F5344CB8AC3E}">
        <p14:creationId xmlns:p14="http://schemas.microsoft.com/office/powerpoint/2010/main" val="2532449721"/>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1_4 arrows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AD59C5-F611-614B-AE1A-622BF2F13428}"/>
              </a:ext>
            </a:extLst>
          </p:cNvPr>
          <p:cNvSpPr/>
          <p:nvPr userDrawn="1"/>
        </p:nvSpPr>
        <p:spPr>
          <a:xfrm>
            <a:off x="1" y="-3355"/>
            <a:ext cx="245243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4" name="Rectangle 13">
            <a:extLst>
              <a:ext uri="{FF2B5EF4-FFF2-40B4-BE49-F238E27FC236}">
                <a16:creationId xmlns:a16="http://schemas.microsoft.com/office/drawing/2014/main" id="{C199978F-5C8A-654A-9CF4-BB45586C5A5A}"/>
              </a:ext>
            </a:extLst>
          </p:cNvPr>
          <p:cNvSpPr/>
          <p:nvPr userDrawn="1"/>
        </p:nvSpPr>
        <p:spPr>
          <a:xfrm>
            <a:off x="2452439" y="-3355"/>
            <a:ext cx="245243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5" name="Rectangle 14">
            <a:extLst>
              <a:ext uri="{FF2B5EF4-FFF2-40B4-BE49-F238E27FC236}">
                <a16:creationId xmlns:a16="http://schemas.microsoft.com/office/drawing/2014/main" id="{FF5A32BD-358C-CD4E-A5D6-7DBFED6E1F19}"/>
              </a:ext>
            </a:extLst>
          </p:cNvPr>
          <p:cNvSpPr/>
          <p:nvPr userDrawn="1"/>
        </p:nvSpPr>
        <p:spPr>
          <a:xfrm>
            <a:off x="4904878" y="3356"/>
            <a:ext cx="245243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6" name="Rectangle 15">
            <a:extLst>
              <a:ext uri="{FF2B5EF4-FFF2-40B4-BE49-F238E27FC236}">
                <a16:creationId xmlns:a16="http://schemas.microsoft.com/office/drawing/2014/main" id="{5B93E66C-DDB7-3946-95E1-43E00FD0A766}"/>
              </a:ext>
            </a:extLst>
          </p:cNvPr>
          <p:cNvSpPr/>
          <p:nvPr userDrawn="1"/>
        </p:nvSpPr>
        <p:spPr>
          <a:xfrm>
            <a:off x="7357317" y="3356"/>
            <a:ext cx="245243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7" name="Rectangle 16">
            <a:extLst>
              <a:ext uri="{FF2B5EF4-FFF2-40B4-BE49-F238E27FC236}">
                <a16:creationId xmlns:a16="http://schemas.microsoft.com/office/drawing/2014/main" id="{89DCEE60-8D85-4B4A-8443-C842499D7520}"/>
              </a:ext>
            </a:extLst>
          </p:cNvPr>
          <p:cNvSpPr/>
          <p:nvPr userDrawn="1"/>
        </p:nvSpPr>
        <p:spPr>
          <a:xfrm>
            <a:off x="9739562" y="0"/>
            <a:ext cx="2452439" cy="6858000"/>
          </a:xfrm>
          <a:prstGeom prst="rect">
            <a:avLst/>
          </a:prstGeom>
          <a:solidFill>
            <a:schemeClr val="bg2">
              <a:lumMod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7" name="Text Placeholder 5"/>
          <p:cNvSpPr>
            <a:spLocks noGrp="1"/>
          </p:cNvSpPr>
          <p:nvPr>
            <p:ph type="body" sz="quarter" idx="26" hasCustomPrompt="1"/>
          </p:nvPr>
        </p:nvSpPr>
        <p:spPr>
          <a:xfrm>
            <a:off x="2601978"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II</a:t>
            </a:r>
            <a:endParaRPr kumimoji="1" lang="ja-JP" altLang="en-US"/>
          </a:p>
        </p:txBody>
      </p:sp>
      <p:sp>
        <p:nvSpPr>
          <p:cNvPr id="7" name="Text Placeholder 5"/>
          <p:cNvSpPr>
            <a:spLocks noGrp="1"/>
          </p:cNvSpPr>
          <p:nvPr>
            <p:ph type="body" sz="quarter" idx="25" hasCustomPrompt="1"/>
          </p:nvPr>
        </p:nvSpPr>
        <p:spPr>
          <a:xfrm>
            <a:off x="150268"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29" name="Text Placeholder 5"/>
          <p:cNvSpPr>
            <a:spLocks noGrp="1"/>
          </p:cNvSpPr>
          <p:nvPr>
            <p:ph type="body" sz="quarter" idx="27" hasCustomPrompt="1"/>
          </p:nvPr>
        </p:nvSpPr>
        <p:spPr>
          <a:xfrm>
            <a:off x="5056912"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III</a:t>
            </a:r>
            <a:endParaRPr kumimoji="1" lang="ja-JP" altLang="en-US"/>
          </a:p>
        </p:txBody>
      </p:sp>
      <p:sp>
        <p:nvSpPr>
          <p:cNvPr id="13" name="Text Placeholder 5"/>
          <p:cNvSpPr>
            <a:spLocks noGrp="1"/>
          </p:cNvSpPr>
          <p:nvPr>
            <p:ph type="body" sz="quarter" idx="28" hasCustomPrompt="1"/>
          </p:nvPr>
        </p:nvSpPr>
        <p:spPr>
          <a:xfrm>
            <a:off x="7475256"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IV</a:t>
            </a:r>
            <a:endParaRPr kumimoji="1" lang="ja-JP" altLang="en-US"/>
          </a:p>
        </p:txBody>
      </p:sp>
      <p:sp>
        <p:nvSpPr>
          <p:cNvPr id="18" name="Text Placeholder 5">
            <a:extLst>
              <a:ext uri="{FF2B5EF4-FFF2-40B4-BE49-F238E27FC236}">
                <a16:creationId xmlns:a16="http://schemas.microsoft.com/office/drawing/2014/main" id="{2CDE038C-8FFD-BC45-BB21-1AD227502415}"/>
              </a:ext>
            </a:extLst>
          </p:cNvPr>
          <p:cNvSpPr>
            <a:spLocks noGrp="1"/>
          </p:cNvSpPr>
          <p:nvPr>
            <p:ph type="body" sz="quarter" idx="29" hasCustomPrompt="1"/>
          </p:nvPr>
        </p:nvSpPr>
        <p:spPr>
          <a:xfrm>
            <a:off x="9882898"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V</a:t>
            </a:r>
            <a:endParaRPr kumimoji="1" lang="ja-JP" altLang="en-US"/>
          </a:p>
        </p:txBody>
      </p:sp>
      <p:sp>
        <p:nvSpPr>
          <p:cNvPr id="19" name="Text Placeholder 5">
            <a:extLst>
              <a:ext uri="{FF2B5EF4-FFF2-40B4-BE49-F238E27FC236}">
                <a16:creationId xmlns:a16="http://schemas.microsoft.com/office/drawing/2014/main" id="{D8CD068E-2843-D545-9443-6C219800ABE4}"/>
              </a:ext>
            </a:extLst>
          </p:cNvPr>
          <p:cNvSpPr>
            <a:spLocks noGrp="1"/>
          </p:cNvSpPr>
          <p:nvPr>
            <p:ph type="body" sz="quarter" idx="30" hasCustomPrompt="1"/>
          </p:nvPr>
        </p:nvSpPr>
        <p:spPr>
          <a:xfrm>
            <a:off x="2594888"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0" name="Text Placeholder 5">
            <a:extLst>
              <a:ext uri="{FF2B5EF4-FFF2-40B4-BE49-F238E27FC236}">
                <a16:creationId xmlns:a16="http://schemas.microsoft.com/office/drawing/2014/main" id="{25AE363C-521A-894D-ABE7-368C79574ACE}"/>
              </a:ext>
            </a:extLst>
          </p:cNvPr>
          <p:cNvSpPr>
            <a:spLocks noGrp="1"/>
          </p:cNvSpPr>
          <p:nvPr>
            <p:ph type="body" sz="quarter" idx="31" hasCustomPrompt="1"/>
          </p:nvPr>
        </p:nvSpPr>
        <p:spPr>
          <a:xfrm>
            <a:off x="143179"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1" name="Text Placeholder 5">
            <a:extLst>
              <a:ext uri="{FF2B5EF4-FFF2-40B4-BE49-F238E27FC236}">
                <a16:creationId xmlns:a16="http://schemas.microsoft.com/office/drawing/2014/main" id="{C78A18EA-7333-9D47-9577-7BFFCF5020C1}"/>
              </a:ext>
            </a:extLst>
          </p:cNvPr>
          <p:cNvSpPr>
            <a:spLocks noGrp="1"/>
          </p:cNvSpPr>
          <p:nvPr>
            <p:ph type="body" sz="quarter" idx="32" hasCustomPrompt="1"/>
          </p:nvPr>
        </p:nvSpPr>
        <p:spPr>
          <a:xfrm>
            <a:off x="5049822"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2" name="Text Placeholder 5">
            <a:extLst>
              <a:ext uri="{FF2B5EF4-FFF2-40B4-BE49-F238E27FC236}">
                <a16:creationId xmlns:a16="http://schemas.microsoft.com/office/drawing/2014/main" id="{1657790F-C137-854E-9914-315BAD159D4B}"/>
              </a:ext>
            </a:extLst>
          </p:cNvPr>
          <p:cNvSpPr>
            <a:spLocks noGrp="1"/>
          </p:cNvSpPr>
          <p:nvPr>
            <p:ph type="body" sz="quarter" idx="33" hasCustomPrompt="1"/>
          </p:nvPr>
        </p:nvSpPr>
        <p:spPr>
          <a:xfrm>
            <a:off x="7468166"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3" name="Text Placeholder 5">
            <a:extLst>
              <a:ext uri="{FF2B5EF4-FFF2-40B4-BE49-F238E27FC236}">
                <a16:creationId xmlns:a16="http://schemas.microsoft.com/office/drawing/2014/main" id="{4959C6F7-12E7-8444-AC5D-AF8469D35300}"/>
              </a:ext>
            </a:extLst>
          </p:cNvPr>
          <p:cNvSpPr>
            <a:spLocks noGrp="1"/>
          </p:cNvSpPr>
          <p:nvPr>
            <p:ph type="body" sz="quarter" idx="34" hasCustomPrompt="1"/>
          </p:nvPr>
        </p:nvSpPr>
        <p:spPr>
          <a:xfrm>
            <a:off x="9875808"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3" name="Oval 2">
            <a:extLst>
              <a:ext uri="{FF2B5EF4-FFF2-40B4-BE49-F238E27FC236}">
                <a16:creationId xmlns:a16="http://schemas.microsoft.com/office/drawing/2014/main" id="{583DF019-9864-B640-A094-CE70C71272AE}"/>
              </a:ext>
            </a:extLst>
          </p:cNvPr>
          <p:cNvSpPr/>
          <p:nvPr userDrawn="1"/>
        </p:nvSpPr>
        <p:spPr>
          <a:xfrm>
            <a:off x="341802" y="976295"/>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4" name="Oval 23">
            <a:extLst>
              <a:ext uri="{FF2B5EF4-FFF2-40B4-BE49-F238E27FC236}">
                <a16:creationId xmlns:a16="http://schemas.microsoft.com/office/drawing/2014/main" id="{6A2DF7A2-F8B3-384F-BE05-51D3C7B266E8}"/>
              </a:ext>
            </a:extLst>
          </p:cNvPr>
          <p:cNvSpPr/>
          <p:nvPr userDrawn="1"/>
        </p:nvSpPr>
        <p:spPr>
          <a:xfrm>
            <a:off x="2800442"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0" name="Oval 29">
            <a:extLst>
              <a:ext uri="{FF2B5EF4-FFF2-40B4-BE49-F238E27FC236}">
                <a16:creationId xmlns:a16="http://schemas.microsoft.com/office/drawing/2014/main" id="{9484BF00-7E11-934F-AC13-DE30FB505991}"/>
              </a:ext>
            </a:extLst>
          </p:cNvPr>
          <p:cNvSpPr/>
          <p:nvPr userDrawn="1"/>
        </p:nvSpPr>
        <p:spPr>
          <a:xfrm>
            <a:off x="5255375"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3" name="Oval 32">
            <a:extLst>
              <a:ext uri="{FF2B5EF4-FFF2-40B4-BE49-F238E27FC236}">
                <a16:creationId xmlns:a16="http://schemas.microsoft.com/office/drawing/2014/main" id="{858A8EC4-5393-3445-AE56-09F1E3D8866E}"/>
              </a:ext>
            </a:extLst>
          </p:cNvPr>
          <p:cNvSpPr/>
          <p:nvPr userDrawn="1"/>
        </p:nvSpPr>
        <p:spPr>
          <a:xfrm>
            <a:off x="7664020"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4" name="Oval 33">
            <a:extLst>
              <a:ext uri="{FF2B5EF4-FFF2-40B4-BE49-F238E27FC236}">
                <a16:creationId xmlns:a16="http://schemas.microsoft.com/office/drawing/2014/main" id="{E4574D96-CA78-0140-AF4A-052F66AF3ADB}"/>
              </a:ext>
            </a:extLst>
          </p:cNvPr>
          <p:cNvSpPr/>
          <p:nvPr userDrawn="1"/>
        </p:nvSpPr>
        <p:spPr>
          <a:xfrm>
            <a:off x="10116459"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cxnSp>
        <p:nvCxnSpPr>
          <p:cNvPr id="6" name="Straight Connector 5">
            <a:extLst>
              <a:ext uri="{FF2B5EF4-FFF2-40B4-BE49-F238E27FC236}">
                <a16:creationId xmlns:a16="http://schemas.microsoft.com/office/drawing/2014/main" id="{972F5F43-D6BB-F64B-81AB-203728258ECA}"/>
              </a:ext>
            </a:extLst>
          </p:cNvPr>
          <p:cNvCxnSpPr>
            <a:cxnSpLocks/>
          </p:cNvCxnSpPr>
          <p:nvPr userDrawn="1"/>
        </p:nvCxnSpPr>
        <p:spPr>
          <a:xfrm>
            <a:off x="927824"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2A74D97-F16E-F64A-843F-46BD911E3ED3}"/>
              </a:ext>
            </a:extLst>
          </p:cNvPr>
          <p:cNvCxnSpPr>
            <a:cxnSpLocks/>
          </p:cNvCxnSpPr>
          <p:nvPr userDrawn="1"/>
        </p:nvCxnSpPr>
        <p:spPr>
          <a:xfrm>
            <a:off x="3368073"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9BC7C64-CC8B-4049-BDE5-DFD241951858}"/>
              </a:ext>
            </a:extLst>
          </p:cNvPr>
          <p:cNvCxnSpPr>
            <a:cxnSpLocks/>
          </p:cNvCxnSpPr>
          <p:nvPr userDrawn="1"/>
        </p:nvCxnSpPr>
        <p:spPr>
          <a:xfrm>
            <a:off x="5817750"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CD51D5-1607-D14B-A803-FD263E49FC63}"/>
              </a:ext>
            </a:extLst>
          </p:cNvPr>
          <p:cNvCxnSpPr>
            <a:cxnSpLocks/>
          </p:cNvCxnSpPr>
          <p:nvPr userDrawn="1"/>
        </p:nvCxnSpPr>
        <p:spPr>
          <a:xfrm>
            <a:off x="8270188" y="3200062"/>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C1AA283-5DD9-074C-B9EA-711151F9323C}"/>
              </a:ext>
            </a:extLst>
          </p:cNvPr>
          <p:cNvCxnSpPr>
            <a:cxnSpLocks/>
          </p:cNvCxnSpPr>
          <p:nvPr userDrawn="1"/>
        </p:nvCxnSpPr>
        <p:spPr>
          <a:xfrm>
            <a:off x="10722627"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Slide Number Placeholder 3">
            <a:extLst>
              <a:ext uri="{FF2B5EF4-FFF2-40B4-BE49-F238E27FC236}">
                <a16:creationId xmlns:a16="http://schemas.microsoft.com/office/drawing/2014/main" id="{B911A704-E78A-2146-B44E-ECDF1D695A6D}"/>
              </a:ext>
            </a:extLst>
          </p:cNvPr>
          <p:cNvSpPr>
            <a:spLocks noGrp="1"/>
          </p:cNvSpPr>
          <p:nvPr>
            <p:ph type="sldNum" sz="quarter" idx="4"/>
          </p:nvPr>
        </p:nvSpPr>
        <p:spPr>
          <a:xfrm>
            <a:off x="9290538" y="636391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2A839-ACFB-0A49-8858-4507AB02440E}" type="slidenum">
              <a:rPr lang="en-US" smtClean="0"/>
              <a:t>‹#›</a:t>
            </a:fld>
            <a:endParaRPr lang="en-US"/>
          </a:p>
        </p:txBody>
      </p:sp>
    </p:spTree>
    <p:extLst>
      <p:ext uri="{BB962C8B-B14F-4D97-AF65-F5344CB8AC3E}">
        <p14:creationId xmlns:p14="http://schemas.microsoft.com/office/powerpoint/2010/main" val="1832706494"/>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2_4 arrows ">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99978F-5C8A-654A-9CF4-BB45586C5A5A}"/>
              </a:ext>
            </a:extLst>
          </p:cNvPr>
          <p:cNvSpPr/>
          <p:nvPr userDrawn="1"/>
        </p:nvSpPr>
        <p:spPr>
          <a:xfrm>
            <a:off x="-1" y="0"/>
            <a:ext cx="30367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5" name="Rectangle 14">
            <a:extLst>
              <a:ext uri="{FF2B5EF4-FFF2-40B4-BE49-F238E27FC236}">
                <a16:creationId xmlns:a16="http://schemas.microsoft.com/office/drawing/2014/main" id="{FF5A32BD-358C-CD4E-A5D6-7DBFED6E1F19}"/>
              </a:ext>
            </a:extLst>
          </p:cNvPr>
          <p:cNvSpPr/>
          <p:nvPr userDrawn="1"/>
        </p:nvSpPr>
        <p:spPr>
          <a:xfrm>
            <a:off x="3036725" y="0"/>
            <a:ext cx="307062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6" name="Rectangle 15">
            <a:extLst>
              <a:ext uri="{FF2B5EF4-FFF2-40B4-BE49-F238E27FC236}">
                <a16:creationId xmlns:a16="http://schemas.microsoft.com/office/drawing/2014/main" id="{5B93E66C-DDB7-3946-95E1-43E00FD0A766}"/>
              </a:ext>
            </a:extLst>
          </p:cNvPr>
          <p:cNvSpPr/>
          <p:nvPr userDrawn="1"/>
        </p:nvSpPr>
        <p:spPr>
          <a:xfrm>
            <a:off x="6074889" y="0"/>
            <a:ext cx="307329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7" name="Rectangle 16">
            <a:extLst>
              <a:ext uri="{FF2B5EF4-FFF2-40B4-BE49-F238E27FC236}">
                <a16:creationId xmlns:a16="http://schemas.microsoft.com/office/drawing/2014/main" id="{89DCEE60-8D85-4B4A-8443-C842499D7520}"/>
              </a:ext>
            </a:extLst>
          </p:cNvPr>
          <p:cNvSpPr/>
          <p:nvPr userDrawn="1"/>
        </p:nvSpPr>
        <p:spPr>
          <a:xfrm>
            <a:off x="9110175" y="0"/>
            <a:ext cx="3081827" cy="685800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7" name="Text Placeholder 5"/>
          <p:cNvSpPr>
            <a:spLocks noGrp="1"/>
          </p:cNvSpPr>
          <p:nvPr>
            <p:ph type="body" sz="quarter" idx="26" hasCustomPrompt="1"/>
          </p:nvPr>
        </p:nvSpPr>
        <p:spPr>
          <a:xfrm>
            <a:off x="463386"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29" name="Text Placeholder 5"/>
          <p:cNvSpPr>
            <a:spLocks noGrp="1"/>
          </p:cNvSpPr>
          <p:nvPr>
            <p:ph type="body" sz="quarter" idx="27" hasCustomPrompt="1"/>
          </p:nvPr>
        </p:nvSpPr>
        <p:spPr>
          <a:xfrm>
            <a:off x="3537914"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II</a:t>
            </a:r>
            <a:endParaRPr kumimoji="1" lang="ja-JP" altLang="en-US"/>
          </a:p>
        </p:txBody>
      </p:sp>
      <p:sp>
        <p:nvSpPr>
          <p:cNvPr id="13" name="Text Placeholder 5"/>
          <p:cNvSpPr>
            <a:spLocks noGrp="1"/>
          </p:cNvSpPr>
          <p:nvPr>
            <p:ph type="body" sz="quarter" idx="28" hasCustomPrompt="1"/>
          </p:nvPr>
        </p:nvSpPr>
        <p:spPr>
          <a:xfrm>
            <a:off x="6525880"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III</a:t>
            </a:r>
            <a:endParaRPr kumimoji="1" lang="ja-JP" altLang="en-US"/>
          </a:p>
        </p:txBody>
      </p:sp>
      <p:sp>
        <p:nvSpPr>
          <p:cNvPr id="18" name="Text Placeholder 5">
            <a:extLst>
              <a:ext uri="{FF2B5EF4-FFF2-40B4-BE49-F238E27FC236}">
                <a16:creationId xmlns:a16="http://schemas.microsoft.com/office/drawing/2014/main" id="{2CDE038C-8FFD-BC45-BB21-1AD227502415}"/>
              </a:ext>
            </a:extLst>
          </p:cNvPr>
          <p:cNvSpPr>
            <a:spLocks noGrp="1"/>
          </p:cNvSpPr>
          <p:nvPr>
            <p:ph type="body" sz="quarter" idx="29" hasCustomPrompt="1"/>
          </p:nvPr>
        </p:nvSpPr>
        <p:spPr>
          <a:xfrm>
            <a:off x="9603084"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IV</a:t>
            </a:r>
            <a:endParaRPr kumimoji="1" lang="ja-JP" altLang="en-US"/>
          </a:p>
        </p:txBody>
      </p:sp>
      <p:sp>
        <p:nvSpPr>
          <p:cNvPr id="19" name="Text Placeholder 5">
            <a:extLst>
              <a:ext uri="{FF2B5EF4-FFF2-40B4-BE49-F238E27FC236}">
                <a16:creationId xmlns:a16="http://schemas.microsoft.com/office/drawing/2014/main" id="{D8CD068E-2843-D545-9443-6C219800ABE4}"/>
              </a:ext>
            </a:extLst>
          </p:cNvPr>
          <p:cNvSpPr>
            <a:spLocks noGrp="1"/>
          </p:cNvSpPr>
          <p:nvPr>
            <p:ph type="body" sz="quarter" idx="30" hasCustomPrompt="1"/>
          </p:nvPr>
        </p:nvSpPr>
        <p:spPr>
          <a:xfrm>
            <a:off x="456296"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1" name="Text Placeholder 5">
            <a:extLst>
              <a:ext uri="{FF2B5EF4-FFF2-40B4-BE49-F238E27FC236}">
                <a16:creationId xmlns:a16="http://schemas.microsoft.com/office/drawing/2014/main" id="{C78A18EA-7333-9D47-9577-7BFFCF5020C1}"/>
              </a:ext>
            </a:extLst>
          </p:cNvPr>
          <p:cNvSpPr>
            <a:spLocks noGrp="1"/>
          </p:cNvSpPr>
          <p:nvPr>
            <p:ph type="body" sz="quarter" idx="32" hasCustomPrompt="1"/>
          </p:nvPr>
        </p:nvSpPr>
        <p:spPr>
          <a:xfrm>
            <a:off x="3530824"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2" name="Text Placeholder 5">
            <a:extLst>
              <a:ext uri="{FF2B5EF4-FFF2-40B4-BE49-F238E27FC236}">
                <a16:creationId xmlns:a16="http://schemas.microsoft.com/office/drawing/2014/main" id="{1657790F-C137-854E-9914-315BAD159D4B}"/>
              </a:ext>
            </a:extLst>
          </p:cNvPr>
          <p:cNvSpPr>
            <a:spLocks noGrp="1"/>
          </p:cNvSpPr>
          <p:nvPr>
            <p:ph type="body" sz="quarter" idx="33" hasCustomPrompt="1"/>
          </p:nvPr>
        </p:nvSpPr>
        <p:spPr>
          <a:xfrm>
            <a:off x="6518790"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3" name="Text Placeholder 5">
            <a:extLst>
              <a:ext uri="{FF2B5EF4-FFF2-40B4-BE49-F238E27FC236}">
                <a16:creationId xmlns:a16="http://schemas.microsoft.com/office/drawing/2014/main" id="{4959C6F7-12E7-8444-AC5D-AF8469D35300}"/>
              </a:ext>
            </a:extLst>
          </p:cNvPr>
          <p:cNvSpPr>
            <a:spLocks noGrp="1"/>
          </p:cNvSpPr>
          <p:nvPr>
            <p:ph type="body" sz="quarter" idx="34" hasCustomPrompt="1"/>
          </p:nvPr>
        </p:nvSpPr>
        <p:spPr>
          <a:xfrm>
            <a:off x="9595994"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4" name="Oval 23">
            <a:extLst>
              <a:ext uri="{FF2B5EF4-FFF2-40B4-BE49-F238E27FC236}">
                <a16:creationId xmlns:a16="http://schemas.microsoft.com/office/drawing/2014/main" id="{6A2DF7A2-F8B3-384F-BE05-51D3C7B266E8}"/>
              </a:ext>
            </a:extLst>
          </p:cNvPr>
          <p:cNvSpPr/>
          <p:nvPr userDrawn="1"/>
        </p:nvSpPr>
        <p:spPr>
          <a:xfrm>
            <a:off x="661850"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0" name="Oval 29">
            <a:extLst>
              <a:ext uri="{FF2B5EF4-FFF2-40B4-BE49-F238E27FC236}">
                <a16:creationId xmlns:a16="http://schemas.microsoft.com/office/drawing/2014/main" id="{9484BF00-7E11-934F-AC13-DE30FB505991}"/>
              </a:ext>
            </a:extLst>
          </p:cNvPr>
          <p:cNvSpPr/>
          <p:nvPr userDrawn="1"/>
        </p:nvSpPr>
        <p:spPr>
          <a:xfrm>
            <a:off x="3736377"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3" name="Oval 32">
            <a:extLst>
              <a:ext uri="{FF2B5EF4-FFF2-40B4-BE49-F238E27FC236}">
                <a16:creationId xmlns:a16="http://schemas.microsoft.com/office/drawing/2014/main" id="{858A8EC4-5393-3445-AE56-09F1E3D8866E}"/>
              </a:ext>
            </a:extLst>
          </p:cNvPr>
          <p:cNvSpPr/>
          <p:nvPr userDrawn="1"/>
        </p:nvSpPr>
        <p:spPr>
          <a:xfrm>
            <a:off x="6714644"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4" name="Oval 33">
            <a:extLst>
              <a:ext uri="{FF2B5EF4-FFF2-40B4-BE49-F238E27FC236}">
                <a16:creationId xmlns:a16="http://schemas.microsoft.com/office/drawing/2014/main" id="{E4574D96-CA78-0140-AF4A-052F66AF3ADB}"/>
              </a:ext>
            </a:extLst>
          </p:cNvPr>
          <p:cNvSpPr/>
          <p:nvPr userDrawn="1"/>
        </p:nvSpPr>
        <p:spPr>
          <a:xfrm>
            <a:off x="9836645"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cxnSp>
        <p:nvCxnSpPr>
          <p:cNvPr id="35" name="Straight Connector 34">
            <a:extLst>
              <a:ext uri="{FF2B5EF4-FFF2-40B4-BE49-F238E27FC236}">
                <a16:creationId xmlns:a16="http://schemas.microsoft.com/office/drawing/2014/main" id="{22A74D97-F16E-F64A-843F-46BD911E3ED3}"/>
              </a:ext>
            </a:extLst>
          </p:cNvPr>
          <p:cNvCxnSpPr>
            <a:cxnSpLocks/>
          </p:cNvCxnSpPr>
          <p:nvPr userDrawn="1"/>
        </p:nvCxnSpPr>
        <p:spPr>
          <a:xfrm>
            <a:off x="1229481"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9BC7C64-CC8B-4049-BDE5-DFD241951858}"/>
              </a:ext>
            </a:extLst>
          </p:cNvPr>
          <p:cNvCxnSpPr>
            <a:cxnSpLocks/>
          </p:cNvCxnSpPr>
          <p:nvPr userDrawn="1"/>
        </p:nvCxnSpPr>
        <p:spPr>
          <a:xfrm>
            <a:off x="4298751"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CD51D5-1607-D14B-A803-FD263E49FC63}"/>
              </a:ext>
            </a:extLst>
          </p:cNvPr>
          <p:cNvCxnSpPr>
            <a:cxnSpLocks/>
          </p:cNvCxnSpPr>
          <p:nvPr userDrawn="1"/>
        </p:nvCxnSpPr>
        <p:spPr>
          <a:xfrm>
            <a:off x="7320812" y="3200062"/>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C1AA283-5DD9-074C-B9EA-711151F9323C}"/>
              </a:ext>
            </a:extLst>
          </p:cNvPr>
          <p:cNvCxnSpPr>
            <a:cxnSpLocks/>
          </p:cNvCxnSpPr>
          <p:nvPr userDrawn="1"/>
        </p:nvCxnSpPr>
        <p:spPr>
          <a:xfrm>
            <a:off x="10442813"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0399376"/>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3_4 arrows ">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99978F-5C8A-654A-9CF4-BB45586C5A5A}"/>
              </a:ext>
            </a:extLst>
          </p:cNvPr>
          <p:cNvSpPr/>
          <p:nvPr userDrawn="1"/>
        </p:nvSpPr>
        <p:spPr>
          <a:xfrm rot="16200000">
            <a:off x="1128873" y="1904672"/>
            <a:ext cx="1221144" cy="34788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5" name="Rectangle 14">
            <a:extLst>
              <a:ext uri="{FF2B5EF4-FFF2-40B4-BE49-F238E27FC236}">
                <a16:creationId xmlns:a16="http://schemas.microsoft.com/office/drawing/2014/main" id="{FF5A32BD-358C-CD4E-A5D6-7DBFED6E1F19}"/>
              </a:ext>
            </a:extLst>
          </p:cNvPr>
          <p:cNvSpPr/>
          <p:nvPr userDrawn="1"/>
        </p:nvSpPr>
        <p:spPr>
          <a:xfrm rot="16200000">
            <a:off x="1128873" y="604947"/>
            <a:ext cx="1221144" cy="34788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6" name="Rectangle 15">
            <a:extLst>
              <a:ext uri="{FF2B5EF4-FFF2-40B4-BE49-F238E27FC236}">
                <a16:creationId xmlns:a16="http://schemas.microsoft.com/office/drawing/2014/main" id="{5B93E66C-DDB7-3946-95E1-43E00FD0A766}"/>
              </a:ext>
            </a:extLst>
          </p:cNvPr>
          <p:cNvSpPr/>
          <p:nvPr userDrawn="1"/>
        </p:nvSpPr>
        <p:spPr>
          <a:xfrm rot="16200000">
            <a:off x="1130603" y="3200449"/>
            <a:ext cx="1221144" cy="3478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7" name="Rectangle 16">
            <a:extLst>
              <a:ext uri="{FF2B5EF4-FFF2-40B4-BE49-F238E27FC236}">
                <a16:creationId xmlns:a16="http://schemas.microsoft.com/office/drawing/2014/main" id="{89DCEE60-8D85-4B4A-8443-C842499D7520}"/>
              </a:ext>
            </a:extLst>
          </p:cNvPr>
          <p:cNvSpPr/>
          <p:nvPr userDrawn="1"/>
        </p:nvSpPr>
        <p:spPr>
          <a:xfrm rot="16200000">
            <a:off x="1123754" y="4501137"/>
            <a:ext cx="1234838" cy="3478888"/>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7" name="Text Placeholder 5"/>
          <p:cNvSpPr>
            <a:spLocks noGrp="1"/>
          </p:cNvSpPr>
          <p:nvPr>
            <p:ph type="body" sz="quarter" idx="26" hasCustomPrompt="1"/>
          </p:nvPr>
        </p:nvSpPr>
        <p:spPr>
          <a:xfrm>
            <a:off x="287571" y="3456546"/>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II</a:t>
            </a:r>
            <a:endParaRPr kumimoji="1" lang="ja-JP" altLang="en-US"/>
          </a:p>
        </p:txBody>
      </p:sp>
      <p:sp>
        <p:nvSpPr>
          <p:cNvPr id="7" name="Text Placeholder 5"/>
          <p:cNvSpPr>
            <a:spLocks noGrp="1"/>
          </p:cNvSpPr>
          <p:nvPr>
            <p:ph type="body" sz="quarter" idx="25" hasCustomPrompt="1"/>
          </p:nvPr>
        </p:nvSpPr>
        <p:spPr>
          <a:xfrm>
            <a:off x="287571" y="2209069"/>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a:t>
            </a:r>
            <a:endParaRPr kumimoji="1" lang="ja-JP" altLang="en-US"/>
          </a:p>
        </p:txBody>
      </p:sp>
      <p:sp>
        <p:nvSpPr>
          <p:cNvPr id="29" name="Text Placeholder 5"/>
          <p:cNvSpPr>
            <a:spLocks noGrp="1"/>
          </p:cNvSpPr>
          <p:nvPr>
            <p:ph type="body" sz="quarter" idx="27" hasCustomPrompt="1"/>
          </p:nvPr>
        </p:nvSpPr>
        <p:spPr>
          <a:xfrm>
            <a:off x="287571" y="4777203"/>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III</a:t>
            </a:r>
            <a:endParaRPr kumimoji="1" lang="ja-JP" altLang="en-US"/>
          </a:p>
        </p:txBody>
      </p:sp>
      <p:sp>
        <p:nvSpPr>
          <p:cNvPr id="13" name="Text Placeholder 5"/>
          <p:cNvSpPr>
            <a:spLocks noGrp="1"/>
          </p:cNvSpPr>
          <p:nvPr>
            <p:ph type="body" sz="quarter" idx="28" hasCustomPrompt="1"/>
          </p:nvPr>
        </p:nvSpPr>
        <p:spPr>
          <a:xfrm>
            <a:off x="287571" y="6101752"/>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IV</a:t>
            </a:r>
            <a:endParaRPr kumimoji="1" lang="ja-JP" altLang="en-US"/>
          </a:p>
        </p:txBody>
      </p:sp>
      <p:sp>
        <p:nvSpPr>
          <p:cNvPr id="19" name="Text Placeholder 5">
            <a:extLst>
              <a:ext uri="{FF2B5EF4-FFF2-40B4-BE49-F238E27FC236}">
                <a16:creationId xmlns:a16="http://schemas.microsoft.com/office/drawing/2014/main" id="{D8CD068E-2843-D545-9443-6C219800ABE4}"/>
              </a:ext>
            </a:extLst>
          </p:cNvPr>
          <p:cNvSpPr>
            <a:spLocks noGrp="1"/>
          </p:cNvSpPr>
          <p:nvPr>
            <p:ph type="body" sz="quarter" idx="30" hasCustomPrompt="1"/>
          </p:nvPr>
        </p:nvSpPr>
        <p:spPr>
          <a:xfrm>
            <a:off x="3886177" y="3434383"/>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0" name="Text Placeholder 5">
            <a:extLst>
              <a:ext uri="{FF2B5EF4-FFF2-40B4-BE49-F238E27FC236}">
                <a16:creationId xmlns:a16="http://schemas.microsoft.com/office/drawing/2014/main" id="{25AE363C-521A-894D-ABE7-368C79574ACE}"/>
              </a:ext>
            </a:extLst>
          </p:cNvPr>
          <p:cNvSpPr>
            <a:spLocks noGrp="1"/>
          </p:cNvSpPr>
          <p:nvPr>
            <p:ph type="body" sz="quarter" idx="31" hasCustomPrompt="1"/>
          </p:nvPr>
        </p:nvSpPr>
        <p:spPr>
          <a:xfrm>
            <a:off x="3886177" y="2186907"/>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1" name="Text Placeholder 5">
            <a:extLst>
              <a:ext uri="{FF2B5EF4-FFF2-40B4-BE49-F238E27FC236}">
                <a16:creationId xmlns:a16="http://schemas.microsoft.com/office/drawing/2014/main" id="{C78A18EA-7333-9D47-9577-7BFFCF5020C1}"/>
              </a:ext>
            </a:extLst>
          </p:cNvPr>
          <p:cNvSpPr>
            <a:spLocks noGrp="1"/>
          </p:cNvSpPr>
          <p:nvPr>
            <p:ph type="body" sz="quarter" idx="32" hasCustomPrompt="1"/>
          </p:nvPr>
        </p:nvSpPr>
        <p:spPr>
          <a:xfrm>
            <a:off x="3886177" y="4755040"/>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2" name="Text Placeholder 5">
            <a:extLst>
              <a:ext uri="{FF2B5EF4-FFF2-40B4-BE49-F238E27FC236}">
                <a16:creationId xmlns:a16="http://schemas.microsoft.com/office/drawing/2014/main" id="{1657790F-C137-854E-9914-315BAD159D4B}"/>
              </a:ext>
            </a:extLst>
          </p:cNvPr>
          <p:cNvSpPr>
            <a:spLocks noGrp="1"/>
          </p:cNvSpPr>
          <p:nvPr>
            <p:ph type="body" sz="quarter" idx="33" hasCustomPrompt="1"/>
          </p:nvPr>
        </p:nvSpPr>
        <p:spPr>
          <a:xfrm>
            <a:off x="3886177" y="6079589"/>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8" y="581103"/>
            <a:ext cx="8161867" cy="590931"/>
          </a:xfrm>
        </p:spPr>
        <p:txBody>
          <a:bodyPr anchor="ctr" anchorCtr="0">
            <a:spAutoFit/>
          </a:bodyPr>
          <a:lstStyle>
            <a:lvl1pPr algn="ctr">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345271552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4_4 arrows ">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99978F-5C8A-654A-9CF4-BB45586C5A5A}"/>
              </a:ext>
            </a:extLst>
          </p:cNvPr>
          <p:cNvSpPr/>
          <p:nvPr userDrawn="1"/>
        </p:nvSpPr>
        <p:spPr>
          <a:xfrm rot="16200000">
            <a:off x="1128873" y="2288188"/>
            <a:ext cx="1221144" cy="34788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5" name="Rectangle 14">
            <a:extLst>
              <a:ext uri="{FF2B5EF4-FFF2-40B4-BE49-F238E27FC236}">
                <a16:creationId xmlns:a16="http://schemas.microsoft.com/office/drawing/2014/main" id="{FF5A32BD-358C-CD4E-A5D6-7DBFED6E1F19}"/>
              </a:ext>
            </a:extLst>
          </p:cNvPr>
          <p:cNvSpPr/>
          <p:nvPr userDrawn="1"/>
        </p:nvSpPr>
        <p:spPr>
          <a:xfrm rot="16200000">
            <a:off x="1128873" y="988462"/>
            <a:ext cx="1221144" cy="34788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6" name="Rectangle 15">
            <a:extLst>
              <a:ext uri="{FF2B5EF4-FFF2-40B4-BE49-F238E27FC236}">
                <a16:creationId xmlns:a16="http://schemas.microsoft.com/office/drawing/2014/main" id="{5B93E66C-DDB7-3946-95E1-43E00FD0A766}"/>
              </a:ext>
            </a:extLst>
          </p:cNvPr>
          <p:cNvSpPr/>
          <p:nvPr userDrawn="1"/>
        </p:nvSpPr>
        <p:spPr>
          <a:xfrm rot="16200000">
            <a:off x="1130603" y="3583964"/>
            <a:ext cx="1221144" cy="3478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7" name="Text Placeholder 5"/>
          <p:cNvSpPr>
            <a:spLocks noGrp="1"/>
          </p:cNvSpPr>
          <p:nvPr>
            <p:ph type="body" sz="quarter" idx="26" hasCustomPrompt="1"/>
          </p:nvPr>
        </p:nvSpPr>
        <p:spPr>
          <a:xfrm>
            <a:off x="287571" y="3840062"/>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II</a:t>
            </a:r>
            <a:endParaRPr kumimoji="1" lang="ja-JP" altLang="en-US"/>
          </a:p>
        </p:txBody>
      </p:sp>
      <p:sp>
        <p:nvSpPr>
          <p:cNvPr id="7" name="Text Placeholder 5"/>
          <p:cNvSpPr>
            <a:spLocks noGrp="1"/>
          </p:cNvSpPr>
          <p:nvPr>
            <p:ph type="body" sz="quarter" idx="25" hasCustomPrompt="1"/>
          </p:nvPr>
        </p:nvSpPr>
        <p:spPr>
          <a:xfrm>
            <a:off x="287571" y="2592584"/>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a:t>
            </a:r>
            <a:endParaRPr kumimoji="1" lang="ja-JP" altLang="en-US"/>
          </a:p>
        </p:txBody>
      </p:sp>
      <p:sp>
        <p:nvSpPr>
          <p:cNvPr id="29" name="Text Placeholder 5"/>
          <p:cNvSpPr>
            <a:spLocks noGrp="1"/>
          </p:cNvSpPr>
          <p:nvPr>
            <p:ph type="body" sz="quarter" idx="27" hasCustomPrompt="1"/>
          </p:nvPr>
        </p:nvSpPr>
        <p:spPr>
          <a:xfrm>
            <a:off x="287571" y="5160717"/>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III</a:t>
            </a:r>
            <a:endParaRPr kumimoji="1" lang="ja-JP" altLang="en-US"/>
          </a:p>
        </p:txBody>
      </p:sp>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8" y="581103"/>
            <a:ext cx="8161867" cy="590931"/>
          </a:xfrm>
        </p:spPr>
        <p:txBody>
          <a:bodyPr anchor="ctr" anchorCtr="0">
            <a:spAutoFit/>
          </a:bodyPr>
          <a:lstStyle>
            <a:lvl1pPr algn="ctr">
              <a:defRPr/>
            </a:lvl1pPr>
          </a:lstStyle>
          <a:p>
            <a:r>
              <a:rPr kumimoji="1" lang="en-US" altLang="ja-JP"/>
              <a:t>Slide title (Arial Bold, 54 point)</a:t>
            </a:r>
            <a:endParaRPr kumimoji="1" lang="ja-JP" altLang="en-US"/>
          </a:p>
        </p:txBody>
      </p:sp>
      <p:sp>
        <p:nvSpPr>
          <p:cNvPr id="18" name="Text Placeholder 5">
            <a:extLst>
              <a:ext uri="{FF2B5EF4-FFF2-40B4-BE49-F238E27FC236}">
                <a16:creationId xmlns:a16="http://schemas.microsoft.com/office/drawing/2014/main" id="{FEF9F851-CAD1-344D-B6BB-BE33DA1A48B5}"/>
              </a:ext>
            </a:extLst>
          </p:cNvPr>
          <p:cNvSpPr>
            <a:spLocks noGrp="1"/>
          </p:cNvSpPr>
          <p:nvPr>
            <p:ph type="body" sz="quarter" idx="30" hasCustomPrompt="1"/>
          </p:nvPr>
        </p:nvSpPr>
        <p:spPr>
          <a:xfrm>
            <a:off x="3886177" y="3739229"/>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3" name="Text Placeholder 5">
            <a:extLst>
              <a:ext uri="{FF2B5EF4-FFF2-40B4-BE49-F238E27FC236}">
                <a16:creationId xmlns:a16="http://schemas.microsoft.com/office/drawing/2014/main" id="{919C210F-914E-6340-BE99-D70004771880}"/>
              </a:ext>
            </a:extLst>
          </p:cNvPr>
          <p:cNvSpPr>
            <a:spLocks noGrp="1"/>
          </p:cNvSpPr>
          <p:nvPr>
            <p:ph type="body" sz="quarter" idx="31" hasCustomPrompt="1"/>
          </p:nvPr>
        </p:nvSpPr>
        <p:spPr>
          <a:xfrm>
            <a:off x="3886177" y="2491753"/>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4" name="Text Placeholder 5">
            <a:extLst>
              <a:ext uri="{FF2B5EF4-FFF2-40B4-BE49-F238E27FC236}">
                <a16:creationId xmlns:a16="http://schemas.microsoft.com/office/drawing/2014/main" id="{6DCFDE83-AA09-FA4A-9F0F-6908C6D00A96}"/>
              </a:ext>
            </a:extLst>
          </p:cNvPr>
          <p:cNvSpPr>
            <a:spLocks noGrp="1"/>
          </p:cNvSpPr>
          <p:nvPr>
            <p:ph type="body" sz="quarter" idx="32" hasCustomPrompt="1"/>
          </p:nvPr>
        </p:nvSpPr>
        <p:spPr>
          <a:xfrm>
            <a:off x="3886177" y="5059885"/>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030298462"/>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8_4 arrows ">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A92495A5-FAAE-DF45-BB7A-576DB4A53446}"/>
              </a:ext>
            </a:extLst>
          </p:cNvPr>
          <p:cNvSpPr/>
          <p:nvPr userDrawn="1"/>
        </p:nvSpPr>
        <p:spPr>
          <a:xfrm>
            <a:off x="863525" y="1175123"/>
            <a:ext cx="1703753" cy="170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3" name="Oval 12">
            <a:extLst>
              <a:ext uri="{FF2B5EF4-FFF2-40B4-BE49-F238E27FC236}">
                <a16:creationId xmlns:a16="http://schemas.microsoft.com/office/drawing/2014/main" id="{F1091FE4-1DC5-794A-94C0-3EAA22DDA85E}"/>
              </a:ext>
            </a:extLst>
          </p:cNvPr>
          <p:cNvSpPr/>
          <p:nvPr userDrawn="1"/>
        </p:nvSpPr>
        <p:spPr>
          <a:xfrm>
            <a:off x="863525" y="2978010"/>
            <a:ext cx="1703753" cy="170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7" name="Oval 16">
            <a:extLst>
              <a:ext uri="{FF2B5EF4-FFF2-40B4-BE49-F238E27FC236}">
                <a16:creationId xmlns:a16="http://schemas.microsoft.com/office/drawing/2014/main" id="{0E986C92-F808-BF43-9A6B-D05CFD92BA62}"/>
              </a:ext>
            </a:extLst>
          </p:cNvPr>
          <p:cNvSpPr/>
          <p:nvPr userDrawn="1"/>
        </p:nvSpPr>
        <p:spPr>
          <a:xfrm>
            <a:off x="863525" y="4780896"/>
            <a:ext cx="1703753" cy="170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7" name="Text Placeholder 5"/>
          <p:cNvSpPr>
            <a:spLocks noGrp="1"/>
          </p:cNvSpPr>
          <p:nvPr>
            <p:ph type="body" sz="quarter" idx="26" hasCustomPrompt="1"/>
          </p:nvPr>
        </p:nvSpPr>
        <p:spPr>
          <a:xfrm>
            <a:off x="863525" y="3640191"/>
            <a:ext cx="1703753" cy="379656"/>
          </a:xfrm>
          <a:prstGeom prst="rect">
            <a:avLst/>
          </a:prstGeom>
        </p:spPr>
        <p:txBody>
          <a:bodyPr wrap="square"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II</a:t>
            </a:r>
            <a:endParaRPr kumimoji="1" lang="ja-JP" altLang="en-US"/>
          </a:p>
        </p:txBody>
      </p:sp>
      <p:sp>
        <p:nvSpPr>
          <p:cNvPr id="7" name="Text Placeholder 5"/>
          <p:cNvSpPr>
            <a:spLocks noGrp="1"/>
          </p:cNvSpPr>
          <p:nvPr>
            <p:ph type="body" sz="quarter" idx="25" hasCustomPrompt="1"/>
          </p:nvPr>
        </p:nvSpPr>
        <p:spPr>
          <a:xfrm>
            <a:off x="863525" y="1837303"/>
            <a:ext cx="1703753" cy="379656"/>
          </a:xfrm>
          <a:prstGeom prst="rect">
            <a:avLst/>
          </a:prstGeom>
        </p:spPr>
        <p:txBody>
          <a:bodyPr wrap="square"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a:t>
            </a:r>
            <a:endParaRPr kumimoji="1" lang="ja-JP" altLang="en-US"/>
          </a:p>
        </p:txBody>
      </p:sp>
      <p:sp>
        <p:nvSpPr>
          <p:cNvPr id="29" name="Text Placeholder 5"/>
          <p:cNvSpPr>
            <a:spLocks noGrp="1"/>
          </p:cNvSpPr>
          <p:nvPr>
            <p:ph type="body" sz="quarter" idx="27" hasCustomPrompt="1"/>
          </p:nvPr>
        </p:nvSpPr>
        <p:spPr>
          <a:xfrm>
            <a:off x="863525" y="5443078"/>
            <a:ext cx="1703753" cy="379656"/>
          </a:xfrm>
          <a:prstGeom prst="rect">
            <a:avLst/>
          </a:prstGeom>
        </p:spPr>
        <p:txBody>
          <a:bodyPr wrap="square"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III</a:t>
            </a:r>
            <a:endParaRPr kumimoji="1" lang="ja-JP" altLang="en-US"/>
          </a:p>
        </p:txBody>
      </p:sp>
      <p:sp>
        <p:nvSpPr>
          <p:cNvPr id="19" name="Text Placeholder 5">
            <a:extLst>
              <a:ext uri="{FF2B5EF4-FFF2-40B4-BE49-F238E27FC236}">
                <a16:creationId xmlns:a16="http://schemas.microsoft.com/office/drawing/2014/main" id="{D8CD068E-2843-D545-9443-6C219800ABE4}"/>
              </a:ext>
            </a:extLst>
          </p:cNvPr>
          <p:cNvSpPr>
            <a:spLocks noGrp="1"/>
          </p:cNvSpPr>
          <p:nvPr>
            <p:ph type="body" sz="quarter" idx="30" hasCustomPrompt="1"/>
          </p:nvPr>
        </p:nvSpPr>
        <p:spPr>
          <a:xfrm>
            <a:off x="3040604" y="3619737"/>
            <a:ext cx="7136331"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0" name="Text Placeholder 5">
            <a:extLst>
              <a:ext uri="{FF2B5EF4-FFF2-40B4-BE49-F238E27FC236}">
                <a16:creationId xmlns:a16="http://schemas.microsoft.com/office/drawing/2014/main" id="{25AE363C-521A-894D-ABE7-368C79574ACE}"/>
              </a:ext>
            </a:extLst>
          </p:cNvPr>
          <p:cNvSpPr>
            <a:spLocks noGrp="1"/>
          </p:cNvSpPr>
          <p:nvPr>
            <p:ph type="body" sz="quarter" idx="31" hasCustomPrompt="1"/>
          </p:nvPr>
        </p:nvSpPr>
        <p:spPr>
          <a:xfrm>
            <a:off x="3040604" y="1816850"/>
            <a:ext cx="7136331"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1" name="Text Placeholder 5">
            <a:extLst>
              <a:ext uri="{FF2B5EF4-FFF2-40B4-BE49-F238E27FC236}">
                <a16:creationId xmlns:a16="http://schemas.microsoft.com/office/drawing/2014/main" id="{C78A18EA-7333-9D47-9577-7BFFCF5020C1}"/>
              </a:ext>
            </a:extLst>
          </p:cNvPr>
          <p:cNvSpPr>
            <a:spLocks noGrp="1"/>
          </p:cNvSpPr>
          <p:nvPr>
            <p:ph type="body" sz="quarter" idx="32" hasCustomPrompt="1"/>
          </p:nvPr>
        </p:nvSpPr>
        <p:spPr>
          <a:xfrm>
            <a:off x="3040604" y="5422624"/>
            <a:ext cx="7136331"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8" y="581103"/>
            <a:ext cx="8161867" cy="590931"/>
          </a:xfrm>
        </p:spPr>
        <p:txBody>
          <a:bodyPr anchor="ctr" anchorCtr="0">
            <a:spAutoFit/>
          </a:bodyPr>
          <a:lstStyle>
            <a:lvl1pPr algn="ctr">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15961358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Image and long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D8D6C8-D44A-7C47-8B20-E230DF214B5D}"/>
              </a:ext>
            </a:extLst>
          </p:cNvPr>
          <p:cNvSpPr>
            <a:spLocks noGrp="1"/>
          </p:cNvSpPr>
          <p:nvPr>
            <p:ph sz="quarter" idx="14" hasCustomPrompt="1"/>
          </p:nvPr>
        </p:nvSpPr>
        <p:spPr>
          <a:xfrm>
            <a:off x="5264151" y="955823"/>
            <a:ext cx="5992283" cy="2472648"/>
          </a:xfrm>
        </p:spPr>
        <p:txBody>
          <a:bodyPr/>
          <a:lstStyle/>
          <a:p>
            <a:pPr lvl="0"/>
            <a:r>
              <a:rPr lang="en-US" dirty="0"/>
              <a:t>Click to add picture, chart, etc.</a:t>
            </a:r>
          </a:p>
        </p:txBody>
      </p:sp>
      <p:sp>
        <p:nvSpPr>
          <p:cNvPr id="5" name="Rectangle 4"/>
          <p:cNvSpPr/>
          <p:nvPr userDrawn="1"/>
        </p:nvSpPr>
        <p:spPr>
          <a:xfrm>
            <a:off x="0" y="-1058"/>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1" y="2884236"/>
            <a:ext cx="3556042" cy="1089529"/>
          </a:xfrm>
        </p:spPr>
        <p:txBody>
          <a:bodyPr anchor="ctr">
            <a:spAutoFit/>
          </a:bodyPr>
          <a:lstStyle>
            <a:lvl1pPr algn="ctr">
              <a:defRPr>
                <a:solidFill>
                  <a:schemeClr val="bg1"/>
                </a:solidFill>
              </a:defRPr>
            </a:lvl1pPr>
          </a:lstStyle>
          <a:p>
            <a:r>
              <a:rPr kumimoji="1" lang="en-US" altLang="ja-JP" dirty="0"/>
              <a:t>Slide title (Arial Bold, 54 point)</a:t>
            </a:r>
            <a:endParaRPr kumimoji="1" lang="ja-JP" altLang="en-US" dirty="0"/>
          </a:p>
        </p:txBody>
      </p:sp>
      <p:sp>
        <p:nvSpPr>
          <p:cNvPr id="9" name="Text Placeholder 5">
            <a:extLst>
              <a:ext uri="{FF2B5EF4-FFF2-40B4-BE49-F238E27FC236}">
                <a16:creationId xmlns:a16="http://schemas.microsoft.com/office/drawing/2014/main" id="{2A3C3737-B587-BA48-9303-F0132F9A2A04}"/>
              </a:ext>
            </a:extLst>
          </p:cNvPr>
          <p:cNvSpPr>
            <a:spLocks noGrp="1"/>
          </p:cNvSpPr>
          <p:nvPr>
            <p:ph type="body" sz="quarter" idx="10" hasCustomPrompt="1"/>
          </p:nvPr>
        </p:nvSpPr>
        <p:spPr>
          <a:xfrm>
            <a:off x="5263847" y="3753839"/>
            <a:ext cx="5992585"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296129263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7_4 arrows ">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8" y="581103"/>
            <a:ext cx="8161867" cy="590931"/>
          </a:xfrm>
        </p:spPr>
        <p:txBody>
          <a:bodyPr anchor="ctr" anchorCtr="0">
            <a:spAutoFit/>
          </a:bodyPr>
          <a:lstStyle>
            <a:lvl1pPr algn="ctr">
              <a:defRPr>
                <a:latin typeface="Arial" panose="020B0604020202020204" pitchFamily="34" charset="0"/>
                <a:cs typeface="Arial" panose="020B0604020202020204" pitchFamily="34" charset="0"/>
              </a:defRPr>
            </a:lvl1pPr>
          </a:lstStyle>
          <a:p>
            <a:r>
              <a:rPr kumimoji="1" lang="en-US" altLang="ja-JP"/>
              <a:t>Slide title (Arial Bold, 54 point)</a:t>
            </a:r>
            <a:endParaRPr kumimoji="1" lang="ja-JP" altLang="en-US"/>
          </a:p>
        </p:txBody>
      </p:sp>
      <p:cxnSp>
        <p:nvCxnSpPr>
          <p:cNvPr id="12" name="Straight Connector 11">
            <a:extLst>
              <a:ext uri="{FF2B5EF4-FFF2-40B4-BE49-F238E27FC236}">
                <a16:creationId xmlns:a16="http://schemas.microsoft.com/office/drawing/2014/main" id="{66FE5380-809B-CD4C-8501-38384EFF7F92}"/>
              </a:ext>
            </a:extLst>
          </p:cNvPr>
          <p:cNvCxnSpPr>
            <a:cxnSpLocks/>
          </p:cNvCxnSpPr>
          <p:nvPr userDrawn="1"/>
        </p:nvCxnSpPr>
        <p:spPr>
          <a:xfrm>
            <a:off x="3707511" y="2710087"/>
            <a:ext cx="5347995"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548A9ADB-29A5-104D-849D-AC95CC2EAF42}"/>
              </a:ext>
            </a:extLst>
          </p:cNvPr>
          <p:cNvSpPr/>
          <p:nvPr userDrawn="1"/>
        </p:nvSpPr>
        <p:spPr>
          <a:xfrm>
            <a:off x="2526085" y="1759702"/>
            <a:ext cx="1853551" cy="1853837"/>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7" name="Oval 16">
            <a:extLst>
              <a:ext uri="{FF2B5EF4-FFF2-40B4-BE49-F238E27FC236}">
                <a16:creationId xmlns:a16="http://schemas.microsoft.com/office/drawing/2014/main" id="{CB075700-80D4-3E43-9555-5C773BB3B594}"/>
              </a:ext>
            </a:extLst>
          </p:cNvPr>
          <p:cNvSpPr/>
          <p:nvPr userDrawn="1"/>
        </p:nvSpPr>
        <p:spPr>
          <a:xfrm>
            <a:off x="5120034" y="1759702"/>
            <a:ext cx="1853551" cy="1853837"/>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8" name="Oval 17">
            <a:extLst>
              <a:ext uri="{FF2B5EF4-FFF2-40B4-BE49-F238E27FC236}">
                <a16:creationId xmlns:a16="http://schemas.microsoft.com/office/drawing/2014/main" id="{CF710E26-4278-0C42-AB2F-B3117F319717}"/>
              </a:ext>
            </a:extLst>
          </p:cNvPr>
          <p:cNvSpPr/>
          <p:nvPr userDrawn="1"/>
        </p:nvSpPr>
        <p:spPr>
          <a:xfrm>
            <a:off x="7877096" y="1759702"/>
            <a:ext cx="1853551" cy="185383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4" name="Oval 23">
            <a:extLst>
              <a:ext uri="{FF2B5EF4-FFF2-40B4-BE49-F238E27FC236}">
                <a16:creationId xmlns:a16="http://schemas.microsoft.com/office/drawing/2014/main" id="{3FDD962D-C5EB-C04D-ABE3-59B80D9476BB}"/>
              </a:ext>
            </a:extLst>
          </p:cNvPr>
          <p:cNvSpPr/>
          <p:nvPr userDrawn="1"/>
        </p:nvSpPr>
        <p:spPr>
          <a:xfrm>
            <a:off x="2602863" y="1834612"/>
            <a:ext cx="1703753" cy="170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5" name="Oval 24">
            <a:extLst>
              <a:ext uri="{FF2B5EF4-FFF2-40B4-BE49-F238E27FC236}">
                <a16:creationId xmlns:a16="http://schemas.microsoft.com/office/drawing/2014/main" id="{7D4EE879-72DB-A54D-86A3-10D3192BA3AA}"/>
              </a:ext>
            </a:extLst>
          </p:cNvPr>
          <p:cNvSpPr/>
          <p:nvPr userDrawn="1"/>
        </p:nvSpPr>
        <p:spPr>
          <a:xfrm>
            <a:off x="5189199" y="1834612"/>
            <a:ext cx="1703753" cy="170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6" name="Oval 25">
            <a:extLst>
              <a:ext uri="{FF2B5EF4-FFF2-40B4-BE49-F238E27FC236}">
                <a16:creationId xmlns:a16="http://schemas.microsoft.com/office/drawing/2014/main" id="{D4B975C4-D984-4941-8D3D-2134C7BB2FF9}"/>
              </a:ext>
            </a:extLst>
          </p:cNvPr>
          <p:cNvSpPr/>
          <p:nvPr userDrawn="1"/>
        </p:nvSpPr>
        <p:spPr>
          <a:xfrm>
            <a:off x="7951995" y="1834612"/>
            <a:ext cx="1703753" cy="170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7" name="Text Placeholder 5">
            <a:extLst>
              <a:ext uri="{FF2B5EF4-FFF2-40B4-BE49-F238E27FC236}">
                <a16:creationId xmlns:a16="http://schemas.microsoft.com/office/drawing/2014/main" id="{042715EA-18A2-D740-BDDD-1FBB46E94E6E}"/>
              </a:ext>
            </a:extLst>
          </p:cNvPr>
          <p:cNvSpPr>
            <a:spLocks noGrp="1"/>
          </p:cNvSpPr>
          <p:nvPr>
            <p:ph type="body" sz="quarter" idx="26" hasCustomPrompt="1"/>
          </p:nvPr>
        </p:nvSpPr>
        <p:spPr>
          <a:xfrm>
            <a:off x="2659219" y="2508527"/>
            <a:ext cx="1587283"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40" name="Text Placeholder 5">
            <a:extLst>
              <a:ext uri="{FF2B5EF4-FFF2-40B4-BE49-F238E27FC236}">
                <a16:creationId xmlns:a16="http://schemas.microsoft.com/office/drawing/2014/main" id="{30580492-33D0-4C4A-88FF-A5E06A133594}"/>
              </a:ext>
            </a:extLst>
          </p:cNvPr>
          <p:cNvSpPr>
            <a:spLocks noGrp="1"/>
          </p:cNvSpPr>
          <p:nvPr>
            <p:ph type="body" sz="quarter" idx="31" hasCustomPrompt="1"/>
          </p:nvPr>
        </p:nvSpPr>
        <p:spPr>
          <a:xfrm>
            <a:off x="5253168" y="2508527"/>
            <a:ext cx="1587283"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41" name="Text Placeholder 5">
            <a:extLst>
              <a:ext uri="{FF2B5EF4-FFF2-40B4-BE49-F238E27FC236}">
                <a16:creationId xmlns:a16="http://schemas.microsoft.com/office/drawing/2014/main" id="{941C5CC4-3517-A74F-861B-7072980BCEB8}"/>
              </a:ext>
            </a:extLst>
          </p:cNvPr>
          <p:cNvSpPr>
            <a:spLocks noGrp="1"/>
          </p:cNvSpPr>
          <p:nvPr>
            <p:ph type="body" sz="quarter" idx="32" hasCustomPrompt="1"/>
          </p:nvPr>
        </p:nvSpPr>
        <p:spPr>
          <a:xfrm>
            <a:off x="8010230" y="2508527"/>
            <a:ext cx="1587283"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21" name="Text Placeholder 5">
            <a:extLst>
              <a:ext uri="{FF2B5EF4-FFF2-40B4-BE49-F238E27FC236}">
                <a16:creationId xmlns:a16="http://schemas.microsoft.com/office/drawing/2014/main" id="{292B65F6-4CD1-C643-8EFC-40D36AEF1F83}"/>
              </a:ext>
            </a:extLst>
          </p:cNvPr>
          <p:cNvSpPr>
            <a:spLocks noGrp="1"/>
          </p:cNvSpPr>
          <p:nvPr>
            <p:ph type="body" sz="quarter" idx="38" hasCustomPrompt="1"/>
          </p:nvPr>
        </p:nvSpPr>
        <p:spPr>
          <a:xfrm>
            <a:off x="2678469" y="3927834"/>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3" name="Text Placeholder 5">
            <a:extLst>
              <a:ext uri="{FF2B5EF4-FFF2-40B4-BE49-F238E27FC236}">
                <a16:creationId xmlns:a16="http://schemas.microsoft.com/office/drawing/2014/main" id="{3DC8030F-4D90-9143-969A-F976A4EDFE23}"/>
              </a:ext>
            </a:extLst>
          </p:cNvPr>
          <p:cNvSpPr>
            <a:spLocks noGrp="1"/>
          </p:cNvSpPr>
          <p:nvPr>
            <p:ph type="body" sz="quarter" idx="39" hasCustomPrompt="1"/>
          </p:nvPr>
        </p:nvSpPr>
        <p:spPr>
          <a:xfrm>
            <a:off x="5304135" y="3927834"/>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7" name="Text Placeholder 5">
            <a:extLst>
              <a:ext uri="{FF2B5EF4-FFF2-40B4-BE49-F238E27FC236}">
                <a16:creationId xmlns:a16="http://schemas.microsoft.com/office/drawing/2014/main" id="{7C63F0C0-D2F7-1043-AEC0-100826E3EEF4}"/>
              </a:ext>
            </a:extLst>
          </p:cNvPr>
          <p:cNvSpPr>
            <a:spLocks noGrp="1"/>
          </p:cNvSpPr>
          <p:nvPr>
            <p:ph type="body" sz="quarter" idx="40" hasCustomPrompt="1"/>
          </p:nvPr>
        </p:nvSpPr>
        <p:spPr>
          <a:xfrm>
            <a:off x="8017772" y="3927834"/>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96511741"/>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6_4 arrows ">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8" y="565757"/>
            <a:ext cx="8161867" cy="590931"/>
          </a:xfrm>
        </p:spPr>
        <p:txBody>
          <a:bodyPr anchor="b">
            <a:spAutoFit/>
          </a:bodyPr>
          <a:lstStyle>
            <a:lvl1pPr algn="ctr">
              <a:defRPr>
                <a:latin typeface="Arial" panose="020B0604020202020204" pitchFamily="34" charset="0"/>
                <a:cs typeface="Arial" panose="020B0604020202020204" pitchFamily="34" charset="0"/>
              </a:defRPr>
            </a:lvl1pPr>
          </a:lstStyle>
          <a:p>
            <a:r>
              <a:rPr kumimoji="1" lang="en-US" altLang="ja-JP"/>
              <a:t>Slide title (Arial Bold, 54 point)</a:t>
            </a:r>
            <a:endParaRPr kumimoji="1" lang="ja-JP" altLang="en-US"/>
          </a:p>
        </p:txBody>
      </p:sp>
      <p:cxnSp>
        <p:nvCxnSpPr>
          <p:cNvPr id="12" name="Straight Connector 11">
            <a:extLst>
              <a:ext uri="{FF2B5EF4-FFF2-40B4-BE49-F238E27FC236}">
                <a16:creationId xmlns:a16="http://schemas.microsoft.com/office/drawing/2014/main" id="{66FE5380-809B-CD4C-8501-38384EFF7F92}"/>
              </a:ext>
            </a:extLst>
          </p:cNvPr>
          <p:cNvCxnSpPr/>
          <p:nvPr userDrawn="1"/>
        </p:nvCxnSpPr>
        <p:spPr>
          <a:xfrm>
            <a:off x="2124522" y="2710087"/>
            <a:ext cx="8002954"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548A9ADB-29A5-104D-849D-AC95CC2EAF42}"/>
              </a:ext>
            </a:extLst>
          </p:cNvPr>
          <p:cNvSpPr/>
          <p:nvPr userDrawn="1"/>
        </p:nvSpPr>
        <p:spPr>
          <a:xfrm>
            <a:off x="943096" y="1759702"/>
            <a:ext cx="1853551" cy="1853837"/>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7" name="Oval 16">
            <a:extLst>
              <a:ext uri="{FF2B5EF4-FFF2-40B4-BE49-F238E27FC236}">
                <a16:creationId xmlns:a16="http://schemas.microsoft.com/office/drawing/2014/main" id="{CB075700-80D4-3E43-9555-5C773BB3B594}"/>
              </a:ext>
            </a:extLst>
          </p:cNvPr>
          <p:cNvSpPr/>
          <p:nvPr userDrawn="1"/>
        </p:nvSpPr>
        <p:spPr>
          <a:xfrm>
            <a:off x="3537046" y="1759702"/>
            <a:ext cx="1853551" cy="1853837"/>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8" name="Oval 17">
            <a:extLst>
              <a:ext uri="{FF2B5EF4-FFF2-40B4-BE49-F238E27FC236}">
                <a16:creationId xmlns:a16="http://schemas.microsoft.com/office/drawing/2014/main" id="{CF710E26-4278-0C42-AB2F-B3117F319717}"/>
              </a:ext>
            </a:extLst>
          </p:cNvPr>
          <p:cNvSpPr/>
          <p:nvPr userDrawn="1"/>
        </p:nvSpPr>
        <p:spPr>
          <a:xfrm>
            <a:off x="6294108" y="1759702"/>
            <a:ext cx="1853551" cy="185383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2" name="Oval 21">
            <a:extLst>
              <a:ext uri="{FF2B5EF4-FFF2-40B4-BE49-F238E27FC236}">
                <a16:creationId xmlns:a16="http://schemas.microsoft.com/office/drawing/2014/main" id="{00D70492-64BD-274D-B733-6DAB3581A2E2}"/>
              </a:ext>
            </a:extLst>
          </p:cNvPr>
          <p:cNvSpPr/>
          <p:nvPr userDrawn="1"/>
        </p:nvSpPr>
        <p:spPr>
          <a:xfrm>
            <a:off x="9141430" y="1759702"/>
            <a:ext cx="1853551" cy="1853837"/>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4" name="Oval 23">
            <a:extLst>
              <a:ext uri="{FF2B5EF4-FFF2-40B4-BE49-F238E27FC236}">
                <a16:creationId xmlns:a16="http://schemas.microsoft.com/office/drawing/2014/main" id="{3FDD962D-C5EB-C04D-ABE3-59B80D9476BB}"/>
              </a:ext>
            </a:extLst>
          </p:cNvPr>
          <p:cNvSpPr/>
          <p:nvPr userDrawn="1"/>
        </p:nvSpPr>
        <p:spPr>
          <a:xfrm>
            <a:off x="1017994" y="1834612"/>
            <a:ext cx="1703753" cy="170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5" name="Oval 24">
            <a:extLst>
              <a:ext uri="{FF2B5EF4-FFF2-40B4-BE49-F238E27FC236}">
                <a16:creationId xmlns:a16="http://schemas.microsoft.com/office/drawing/2014/main" id="{7D4EE879-72DB-A54D-86A3-10D3192BA3AA}"/>
              </a:ext>
            </a:extLst>
          </p:cNvPr>
          <p:cNvSpPr/>
          <p:nvPr userDrawn="1"/>
        </p:nvSpPr>
        <p:spPr>
          <a:xfrm>
            <a:off x="3611945" y="1834612"/>
            <a:ext cx="1703753" cy="170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6" name="Oval 25">
            <a:extLst>
              <a:ext uri="{FF2B5EF4-FFF2-40B4-BE49-F238E27FC236}">
                <a16:creationId xmlns:a16="http://schemas.microsoft.com/office/drawing/2014/main" id="{D4B975C4-D984-4941-8D3D-2134C7BB2FF9}"/>
              </a:ext>
            </a:extLst>
          </p:cNvPr>
          <p:cNvSpPr/>
          <p:nvPr userDrawn="1"/>
        </p:nvSpPr>
        <p:spPr>
          <a:xfrm>
            <a:off x="6369007" y="1834612"/>
            <a:ext cx="1703753" cy="170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8" name="Oval 27">
            <a:extLst>
              <a:ext uri="{FF2B5EF4-FFF2-40B4-BE49-F238E27FC236}">
                <a16:creationId xmlns:a16="http://schemas.microsoft.com/office/drawing/2014/main" id="{17367839-109B-1343-9994-66FF445EA525}"/>
              </a:ext>
            </a:extLst>
          </p:cNvPr>
          <p:cNvSpPr/>
          <p:nvPr userDrawn="1"/>
        </p:nvSpPr>
        <p:spPr>
          <a:xfrm>
            <a:off x="9216329" y="1834612"/>
            <a:ext cx="1703753" cy="170401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7" name="Text Placeholder 5">
            <a:extLst>
              <a:ext uri="{FF2B5EF4-FFF2-40B4-BE49-F238E27FC236}">
                <a16:creationId xmlns:a16="http://schemas.microsoft.com/office/drawing/2014/main" id="{042715EA-18A2-D740-BDDD-1FBB46E94E6E}"/>
              </a:ext>
            </a:extLst>
          </p:cNvPr>
          <p:cNvSpPr>
            <a:spLocks noGrp="1"/>
          </p:cNvSpPr>
          <p:nvPr>
            <p:ph type="body" sz="quarter" idx="26" hasCustomPrompt="1"/>
          </p:nvPr>
        </p:nvSpPr>
        <p:spPr>
          <a:xfrm>
            <a:off x="1076230" y="2508527"/>
            <a:ext cx="1587283"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40" name="Text Placeholder 5">
            <a:extLst>
              <a:ext uri="{FF2B5EF4-FFF2-40B4-BE49-F238E27FC236}">
                <a16:creationId xmlns:a16="http://schemas.microsoft.com/office/drawing/2014/main" id="{30580492-33D0-4C4A-88FF-A5E06A133594}"/>
              </a:ext>
            </a:extLst>
          </p:cNvPr>
          <p:cNvSpPr>
            <a:spLocks noGrp="1"/>
          </p:cNvSpPr>
          <p:nvPr>
            <p:ph type="body" sz="quarter" idx="31" hasCustomPrompt="1"/>
          </p:nvPr>
        </p:nvSpPr>
        <p:spPr>
          <a:xfrm>
            <a:off x="3670180" y="2508527"/>
            <a:ext cx="1587283"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41" name="Text Placeholder 5">
            <a:extLst>
              <a:ext uri="{FF2B5EF4-FFF2-40B4-BE49-F238E27FC236}">
                <a16:creationId xmlns:a16="http://schemas.microsoft.com/office/drawing/2014/main" id="{941C5CC4-3517-A74F-861B-7072980BCEB8}"/>
              </a:ext>
            </a:extLst>
          </p:cNvPr>
          <p:cNvSpPr>
            <a:spLocks noGrp="1"/>
          </p:cNvSpPr>
          <p:nvPr>
            <p:ph type="body" sz="quarter" idx="32" hasCustomPrompt="1"/>
          </p:nvPr>
        </p:nvSpPr>
        <p:spPr>
          <a:xfrm>
            <a:off x="6427242" y="2508527"/>
            <a:ext cx="1587283"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42" name="Text Placeholder 5">
            <a:extLst>
              <a:ext uri="{FF2B5EF4-FFF2-40B4-BE49-F238E27FC236}">
                <a16:creationId xmlns:a16="http://schemas.microsoft.com/office/drawing/2014/main" id="{53716D3B-E9AC-B847-9588-4B59D1C01901}"/>
              </a:ext>
            </a:extLst>
          </p:cNvPr>
          <p:cNvSpPr>
            <a:spLocks noGrp="1"/>
          </p:cNvSpPr>
          <p:nvPr>
            <p:ph type="body" sz="quarter" idx="33" hasCustomPrompt="1"/>
          </p:nvPr>
        </p:nvSpPr>
        <p:spPr>
          <a:xfrm>
            <a:off x="9274564" y="2508527"/>
            <a:ext cx="1587283"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27" name="Text Placeholder 5">
            <a:extLst>
              <a:ext uri="{FF2B5EF4-FFF2-40B4-BE49-F238E27FC236}">
                <a16:creationId xmlns:a16="http://schemas.microsoft.com/office/drawing/2014/main" id="{1E4F2D22-A295-1B4F-9639-370A3F09D3D6}"/>
              </a:ext>
            </a:extLst>
          </p:cNvPr>
          <p:cNvSpPr>
            <a:spLocks noGrp="1"/>
          </p:cNvSpPr>
          <p:nvPr>
            <p:ph type="body" sz="quarter" idx="38" hasCustomPrompt="1"/>
          </p:nvPr>
        </p:nvSpPr>
        <p:spPr>
          <a:xfrm>
            <a:off x="1076229" y="3890803"/>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9" name="Text Placeholder 5">
            <a:extLst>
              <a:ext uri="{FF2B5EF4-FFF2-40B4-BE49-F238E27FC236}">
                <a16:creationId xmlns:a16="http://schemas.microsoft.com/office/drawing/2014/main" id="{A70433D2-D82D-3646-A347-AF7B387F1B30}"/>
              </a:ext>
            </a:extLst>
          </p:cNvPr>
          <p:cNvSpPr>
            <a:spLocks noGrp="1"/>
          </p:cNvSpPr>
          <p:nvPr>
            <p:ph type="body" sz="quarter" idx="39" hasCustomPrompt="1"/>
          </p:nvPr>
        </p:nvSpPr>
        <p:spPr>
          <a:xfrm>
            <a:off x="3701895" y="3890803"/>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1" name="Text Placeholder 5">
            <a:extLst>
              <a:ext uri="{FF2B5EF4-FFF2-40B4-BE49-F238E27FC236}">
                <a16:creationId xmlns:a16="http://schemas.microsoft.com/office/drawing/2014/main" id="{A121C747-BEB4-CC44-A7DB-7E6D33244441}"/>
              </a:ext>
            </a:extLst>
          </p:cNvPr>
          <p:cNvSpPr>
            <a:spLocks noGrp="1"/>
          </p:cNvSpPr>
          <p:nvPr>
            <p:ph type="body" sz="quarter" idx="40" hasCustomPrompt="1"/>
          </p:nvPr>
        </p:nvSpPr>
        <p:spPr>
          <a:xfrm>
            <a:off x="6474525" y="3890803"/>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3" name="Text Placeholder 5">
            <a:extLst>
              <a:ext uri="{FF2B5EF4-FFF2-40B4-BE49-F238E27FC236}">
                <a16:creationId xmlns:a16="http://schemas.microsoft.com/office/drawing/2014/main" id="{BF5D31D2-825F-CD42-B79E-2549149A389D}"/>
              </a:ext>
            </a:extLst>
          </p:cNvPr>
          <p:cNvSpPr>
            <a:spLocks noGrp="1"/>
          </p:cNvSpPr>
          <p:nvPr>
            <p:ph type="body" sz="quarter" idx="41" hasCustomPrompt="1"/>
          </p:nvPr>
        </p:nvSpPr>
        <p:spPr>
          <a:xfrm>
            <a:off x="9312013" y="3890803"/>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09325710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5_4 arrows ">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8" y="461309"/>
            <a:ext cx="8161867" cy="695379"/>
          </a:xfrm>
        </p:spPr>
        <p:txBody>
          <a:bodyPr anchor="ctr" anchorCtr="0"/>
          <a:lstStyle>
            <a:lvl1pPr algn="ctr">
              <a:defRPr/>
            </a:lvl1pPr>
          </a:lstStyle>
          <a:p>
            <a:r>
              <a:rPr kumimoji="1" lang="en-US" altLang="ja-JP"/>
              <a:t>Slide title (Arial Bold, 54 point)</a:t>
            </a:r>
            <a:endParaRPr kumimoji="1" lang="ja-JP" altLang="en-US"/>
          </a:p>
        </p:txBody>
      </p:sp>
      <p:cxnSp>
        <p:nvCxnSpPr>
          <p:cNvPr id="12" name="Straight Connector 11">
            <a:extLst>
              <a:ext uri="{FF2B5EF4-FFF2-40B4-BE49-F238E27FC236}">
                <a16:creationId xmlns:a16="http://schemas.microsoft.com/office/drawing/2014/main" id="{66FE5380-809B-CD4C-8501-38384EFF7F92}"/>
              </a:ext>
            </a:extLst>
          </p:cNvPr>
          <p:cNvCxnSpPr/>
          <p:nvPr userDrawn="1"/>
        </p:nvCxnSpPr>
        <p:spPr>
          <a:xfrm>
            <a:off x="2016370" y="2710087"/>
            <a:ext cx="8002954"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548A9ADB-29A5-104D-849D-AC95CC2EAF42}"/>
              </a:ext>
            </a:extLst>
          </p:cNvPr>
          <p:cNvSpPr/>
          <p:nvPr userDrawn="1"/>
        </p:nvSpPr>
        <p:spPr>
          <a:xfrm>
            <a:off x="834944" y="1759702"/>
            <a:ext cx="1853551" cy="1853837"/>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7" name="Oval 16">
            <a:extLst>
              <a:ext uri="{FF2B5EF4-FFF2-40B4-BE49-F238E27FC236}">
                <a16:creationId xmlns:a16="http://schemas.microsoft.com/office/drawing/2014/main" id="{CB075700-80D4-3E43-9555-5C773BB3B594}"/>
              </a:ext>
            </a:extLst>
          </p:cNvPr>
          <p:cNvSpPr/>
          <p:nvPr userDrawn="1"/>
        </p:nvSpPr>
        <p:spPr>
          <a:xfrm>
            <a:off x="2937282" y="1759702"/>
            <a:ext cx="1853551" cy="1853837"/>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8" name="Oval 17">
            <a:extLst>
              <a:ext uri="{FF2B5EF4-FFF2-40B4-BE49-F238E27FC236}">
                <a16:creationId xmlns:a16="http://schemas.microsoft.com/office/drawing/2014/main" id="{CF710E26-4278-0C42-AB2F-B3117F319717}"/>
              </a:ext>
            </a:extLst>
          </p:cNvPr>
          <p:cNvSpPr/>
          <p:nvPr userDrawn="1"/>
        </p:nvSpPr>
        <p:spPr>
          <a:xfrm>
            <a:off x="5055250" y="1759702"/>
            <a:ext cx="1853551" cy="185383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2" name="Oval 21">
            <a:extLst>
              <a:ext uri="{FF2B5EF4-FFF2-40B4-BE49-F238E27FC236}">
                <a16:creationId xmlns:a16="http://schemas.microsoft.com/office/drawing/2014/main" id="{00D70492-64BD-274D-B733-6DAB3581A2E2}"/>
              </a:ext>
            </a:extLst>
          </p:cNvPr>
          <p:cNvSpPr/>
          <p:nvPr userDrawn="1"/>
        </p:nvSpPr>
        <p:spPr>
          <a:xfrm>
            <a:off x="7204479" y="1759702"/>
            <a:ext cx="1853551" cy="1853837"/>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3" name="Oval 22">
            <a:extLst>
              <a:ext uri="{FF2B5EF4-FFF2-40B4-BE49-F238E27FC236}">
                <a16:creationId xmlns:a16="http://schemas.microsoft.com/office/drawing/2014/main" id="{BECE964D-363B-C341-96F7-87F357F2F8DB}"/>
              </a:ext>
            </a:extLst>
          </p:cNvPr>
          <p:cNvSpPr/>
          <p:nvPr userDrawn="1"/>
        </p:nvSpPr>
        <p:spPr>
          <a:xfrm>
            <a:off x="9400600" y="1759702"/>
            <a:ext cx="1853551" cy="1853837"/>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4" name="Oval 23">
            <a:extLst>
              <a:ext uri="{FF2B5EF4-FFF2-40B4-BE49-F238E27FC236}">
                <a16:creationId xmlns:a16="http://schemas.microsoft.com/office/drawing/2014/main" id="{3FDD962D-C5EB-C04D-ABE3-59B80D9476BB}"/>
              </a:ext>
            </a:extLst>
          </p:cNvPr>
          <p:cNvSpPr/>
          <p:nvPr userDrawn="1"/>
        </p:nvSpPr>
        <p:spPr>
          <a:xfrm>
            <a:off x="911721" y="1834612"/>
            <a:ext cx="1703753" cy="170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5" name="Oval 24">
            <a:extLst>
              <a:ext uri="{FF2B5EF4-FFF2-40B4-BE49-F238E27FC236}">
                <a16:creationId xmlns:a16="http://schemas.microsoft.com/office/drawing/2014/main" id="{7D4EE879-72DB-A54D-86A3-10D3192BA3AA}"/>
              </a:ext>
            </a:extLst>
          </p:cNvPr>
          <p:cNvSpPr/>
          <p:nvPr userDrawn="1"/>
        </p:nvSpPr>
        <p:spPr>
          <a:xfrm>
            <a:off x="3012181" y="1834612"/>
            <a:ext cx="1703753" cy="170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6" name="Oval 25">
            <a:extLst>
              <a:ext uri="{FF2B5EF4-FFF2-40B4-BE49-F238E27FC236}">
                <a16:creationId xmlns:a16="http://schemas.microsoft.com/office/drawing/2014/main" id="{D4B975C4-D984-4941-8D3D-2134C7BB2FF9}"/>
              </a:ext>
            </a:extLst>
          </p:cNvPr>
          <p:cNvSpPr/>
          <p:nvPr userDrawn="1"/>
        </p:nvSpPr>
        <p:spPr>
          <a:xfrm>
            <a:off x="5130149" y="1834612"/>
            <a:ext cx="1703753" cy="170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8" name="Oval 27">
            <a:extLst>
              <a:ext uri="{FF2B5EF4-FFF2-40B4-BE49-F238E27FC236}">
                <a16:creationId xmlns:a16="http://schemas.microsoft.com/office/drawing/2014/main" id="{17367839-109B-1343-9994-66FF445EA525}"/>
              </a:ext>
            </a:extLst>
          </p:cNvPr>
          <p:cNvSpPr/>
          <p:nvPr userDrawn="1"/>
        </p:nvSpPr>
        <p:spPr>
          <a:xfrm>
            <a:off x="7279378" y="1834612"/>
            <a:ext cx="1703753" cy="170401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0" name="Oval 29">
            <a:extLst>
              <a:ext uri="{FF2B5EF4-FFF2-40B4-BE49-F238E27FC236}">
                <a16:creationId xmlns:a16="http://schemas.microsoft.com/office/drawing/2014/main" id="{B8AEEC69-5C6F-A74C-8B1A-87C4EE34B645}"/>
              </a:ext>
            </a:extLst>
          </p:cNvPr>
          <p:cNvSpPr/>
          <p:nvPr userDrawn="1"/>
        </p:nvSpPr>
        <p:spPr>
          <a:xfrm>
            <a:off x="9475499" y="1834612"/>
            <a:ext cx="1703753" cy="1704016"/>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7" name="Text Placeholder 5">
            <a:extLst>
              <a:ext uri="{FF2B5EF4-FFF2-40B4-BE49-F238E27FC236}">
                <a16:creationId xmlns:a16="http://schemas.microsoft.com/office/drawing/2014/main" id="{042715EA-18A2-D740-BDDD-1FBB46E94E6E}"/>
              </a:ext>
            </a:extLst>
          </p:cNvPr>
          <p:cNvSpPr>
            <a:spLocks noGrp="1"/>
          </p:cNvSpPr>
          <p:nvPr>
            <p:ph type="body" sz="quarter" idx="26" hasCustomPrompt="1"/>
          </p:nvPr>
        </p:nvSpPr>
        <p:spPr>
          <a:xfrm>
            <a:off x="968078" y="2498974"/>
            <a:ext cx="1587283" cy="398760"/>
          </a:xfrm>
          <a:prstGeom prst="rect">
            <a:avLst/>
          </a:prstGeom>
        </p:spPr>
        <p:txBody>
          <a:bodyPr anchor="ctr" anchorCtr="0">
            <a:norm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38" name="Text Placeholder 5">
            <a:extLst>
              <a:ext uri="{FF2B5EF4-FFF2-40B4-BE49-F238E27FC236}">
                <a16:creationId xmlns:a16="http://schemas.microsoft.com/office/drawing/2014/main" id="{3D545D0D-D884-1A42-BC1B-226C4F94463F}"/>
              </a:ext>
            </a:extLst>
          </p:cNvPr>
          <p:cNvSpPr>
            <a:spLocks noGrp="1"/>
          </p:cNvSpPr>
          <p:nvPr>
            <p:ph type="body" sz="quarter" idx="30" hasCustomPrompt="1"/>
          </p:nvPr>
        </p:nvSpPr>
        <p:spPr>
          <a:xfrm>
            <a:off x="980423" y="4012647"/>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40" name="Text Placeholder 5">
            <a:extLst>
              <a:ext uri="{FF2B5EF4-FFF2-40B4-BE49-F238E27FC236}">
                <a16:creationId xmlns:a16="http://schemas.microsoft.com/office/drawing/2014/main" id="{30580492-33D0-4C4A-88FF-A5E06A133594}"/>
              </a:ext>
            </a:extLst>
          </p:cNvPr>
          <p:cNvSpPr>
            <a:spLocks noGrp="1"/>
          </p:cNvSpPr>
          <p:nvPr>
            <p:ph type="body" sz="quarter" idx="31" hasCustomPrompt="1"/>
          </p:nvPr>
        </p:nvSpPr>
        <p:spPr>
          <a:xfrm>
            <a:off x="3070416" y="2498974"/>
            <a:ext cx="1587283" cy="398760"/>
          </a:xfrm>
          <a:prstGeom prst="rect">
            <a:avLst/>
          </a:prstGeom>
        </p:spPr>
        <p:txBody>
          <a:bodyPr anchor="ctr" anchorCtr="0">
            <a:norm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41" name="Text Placeholder 5">
            <a:extLst>
              <a:ext uri="{FF2B5EF4-FFF2-40B4-BE49-F238E27FC236}">
                <a16:creationId xmlns:a16="http://schemas.microsoft.com/office/drawing/2014/main" id="{941C5CC4-3517-A74F-861B-7072980BCEB8}"/>
              </a:ext>
            </a:extLst>
          </p:cNvPr>
          <p:cNvSpPr>
            <a:spLocks noGrp="1"/>
          </p:cNvSpPr>
          <p:nvPr>
            <p:ph type="body" sz="quarter" idx="32" hasCustomPrompt="1"/>
          </p:nvPr>
        </p:nvSpPr>
        <p:spPr>
          <a:xfrm>
            <a:off x="5188384" y="2498974"/>
            <a:ext cx="1587283" cy="398760"/>
          </a:xfrm>
          <a:prstGeom prst="rect">
            <a:avLst/>
          </a:prstGeom>
        </p:spPr>
        <p:txBody>
          <a:bodyPr anchor="ctr" anchorCtr="0">
            <a:norm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42" name="Text Placeholder 5">
            <a:extLst>
              <a:ext uri="{FF2B5EF4-FFF2-40B4-BE49-F238E27FC236}">
                <a16:creationId xmlns:a16="http://schemas.microsoft.com/office/drawing/2014/main" id="{53716D3B-E9AC-B847-9588-4B59D1C01901}"/>
              </a:ext>
            </a:extLst>
          </p:cNvPr>
          <p:cNvSpPr>
            <a:spLocks noGrp="1"/>
          </p:cNvSpPr>
          <p:nvPr>
            <p:ph type="body" sz="quarter" idx="33" hasCustomPrompt="1"/>
          </p:nvPr>
        </p:nvSpPr>
        <p:spPr>
          <a:xfrm>
            <a:off x="7337613" y="2498974"/>
            <a:ext cx="1587283" cy="398760"/>
          </a:xfrm>
          <a:prstGeom prst="rect">
            <a:avLst/>
          </a:prstGeom>
        </p:spPr>
        <p:txBody>
          <a:bodyPr anchor="ctr" anchorCtr="0">
            <a:norm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43" name="Text Placeholder 5">
            <a:extLst>
              <a:ext uri="{FF2B5EF4-FFF2-40B4-BE49-F238E27FC236}">
                <a16:creationId xmlns:a16="http://schemas.microsoft.com/office/drawing/2014/main" id="{39C1DD86-494F-7047-8388-82EC146927EF}"/>
              </a:ext>
            </a:extLst>
          </p:cNvPr>
          <p:cNvSpPr>
            <a:spLocks noGrp="1"/>
          </p:cNvSpPr>
          <p:nvPr>
            <p:ph type="body" sz="quarter" idx="34" hasCustomPrompt="1"/>
          </p:nvPr>
        </p:nvSpPr>
        <p:spPr>
          <a:xfrm>
            <a:off x="9521362" y="2508527"/>
            <a:ext cx="1587283"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44" name="Text Placeholder 5">
            <a:extLst>
              <a:ext uri="{FF2B5EF4-FFF2-40B4-BE49-F238E27FC236}">
                <a16:creationId xmlns:a16="http://schemas.microsoft.com/office/drawing/2014/main" id="{099DDBC9-03C8-C041-AD8B-BF8300C93A33}"/>
              </a:ext>
            </a:extLst>
          </p:cNvPr>
          <p:cNvSpPr>
            <a:spLocks noGrp="1"/>
          </p:cNvSpPr>
          <p:nvPr>
            <p:ph type="body" sz="quarter" idx="35" hasCustomPrompt="1"/>
          </p:nvPr>
        </p:nvSpPr>
        <p:spPr>
          <a:xfrm>
            <a:off x="3075147" y="4012647"/>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45" name="Text Placeholder 5">
            <a:extLst>
              <a:ext uri="{FF2B5EF4-FFF2-40B4-BE49-F238E27FC236}">
                <a16:creationId xmlns:a16="http://schemas.microsoft.com/office/drawing/2014/main" id="{D2937CC0-97F2-EE46-8E22-2B0A9CC78983}"/>
              </a:ext>
            </a:extLst>
          </p:cNvPr>
          <p:cNvSpPr>
            <a:spLocks noGrp="1"/>
          </p:cNvSpPr>
          <p:nvPr>
            <p:ph type="body" sz="quarter" idx="36" hasCustomPrompt="1"/>
          </p:nvPr>
        </p:nvSpPr>
        <p:spPr>
          <a:xfrm>
            <a:off x="5198851" y="4012647"/>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46" name="Text Placeholder 5">
            <a:extLst>
              <a:ext uri="{FF2B5EF4-FFF2-40B4-BE49-F238E27FC236}">
                <a16:creationId xmlns:a16="http://schemas.microsoft.com/office/drawing/2014/main" id="{D7EA6DB2-B26B-9647-9512-E7F123F63D8B}"/>
              </a:ext>
            </a:extLst>
          </p:cNvPr>
          <p:cNvSpPr>
            <a:spLocks noGrp="1"/>
          </p:cNvSpPr>
          <p:nvPr>
            <p:ph type="body" sz="quarter" idx="37" hasCustomPrompt="1"/>
          </p:nvPr>
        </p:nvSpPr>
        <p:spPr>
          <a:xfrm>
            <a:off x="7348080" y="4012647"/>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47" name="Text Placeholder 5">
            <a:extLst>
              <a:ext uri="{FF2B5EF4-FFF2-40B4-BE49-F238E27FC236}">
                <a16:creationId xmlns:a16="http://schemas.microsoft.com/office/drawing/2014/main" id="{8D3E114A-BFF2-DB40-BFC9-A1B593D7F597}"/>
              </a:ext>
            </a:extLst>
          </p:cNvPr>
          <p:cNvSpPr>
            <a:spLocks noGrp="1"/>
          </p:cNvSpPr>
          <p:nvPr>
            <p:ph type="body" sz="quarter" idx="38" hasCustomPrompt="1"/>
          </p:nvPr>
        </p:nvSpPr>
        <p:spPr>
          <a:xfrm>
            <a:off x="9544201" y="4012647"/>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71206173"/>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Phone white 1">
    <p:spTree>
      <p:nvGrpSpPr>
        <p:cNvPr id="1" name=""/>
        <p:cNvGrpSpPr/>
        <p:nvPr/>
      </p:nvGrpSpPr>
      <p:grpSpPr>
        <a:xfrm>
          <a:off x="0" y="0"/>
          <a:ext cx="0" cy="0"/>
          <a:chOff x="0" y="0"/>
          <a:chExt cx="0" cy="0"/>
        </a:xfrm>
      </p:grpSpPr>
      <p:grpSp>
        <p:nvGrpSpPr>
          <p:cNvPr id="20" name="Group 19"/>
          <p:cNvGrpSpPr/>
          <p:nvPr userDrawn="1"/>
        </p:nvGrpSpPr>
        <p:grpSpPr>
          <a:xfrm>
            <a:off x="2363197" y="932537"/>
            <a:ext cx="2388720" cy="4986623"/>
            <a:chOff x="2791402" y="1050114"/>
            <a:chExt cx="3909098" cy="8159261"/>
          </a:xfrm>
        </p:grpSpPr>
        <p:sp>
          <p:nvSpPr>
            <p:cNvPr id="7" name="Rectangle 6"/>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 name="Rectangle 5"/>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Rectangle: Rounded Corners 7"/>
            <p:cNvSpPr/>
            <p:nvPr userDrawn="1"/>
          </p:nvSpPr>
          <p:spPr>
            <a:xfrm>
              <a:off x="2831885" y="1050114"/>
              <a:ext cx="3868615" cy="8159261"/>
            </a:xfrm>
            <a:prstGeom prst="roundRect">
              <a:avLst>
                <a:gd name="adj" fmla="val 13394"/>
              </a:avLst>
            </a:prstGeom>
            <a:solidFill>
              <a:srgbClr val="F8F8F8"/>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3" name="Rectangle: Rounded Corners 12"/>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Oval 8"/>
            <p:cNvSpPr/>
            <p:nvPr userDrawn="1"/>
          </p:nvSpPr>
          <p:spPr>
            <a:xfrm>
              <a:off x="4348798" y="1694059"/>
              <a:ext cx="95103" cy="951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 name="Rectangle: Rounded Corners 9"/>
            <p:cNvSpPr/>
            <p:nvPr userDrawn="1"/>
          </p:nvSpPr>
          <p:spPr>
            <a:xfrm flipV="1">
              <a:off x="4538816" y="1701266"/>
              <a:ext cx="644770" cy="8108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Oval 10"/>
            <p:cNvSpPr/>
            <p:nvPr userDrawn="1"/>
          </p:nvSpPr>
          <p:spPr>
            <a:xfrm>
              <a:off x="4699591" y="1373161"/>
              <a:ext cx="133203" cy="1332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2" name="Oval 11"/>
            <p:cNvSpPr/>
            <p:nvPr userDrawn="1"/>
          </p:nvSpPr>
          <p:spPr>
            <a:xfrm>
              <a:off x="4420522" y="8297836"/>
              <a:ext cx="691341" cy="69134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30" name="Picture Placeholder 6"/>
          <p:cNvSpPr>
            <a:spLocks noGrp="1"/>
          </p:cNvSpPr>
          <p:nvPr>
            <p:ph type="pic" sz="quarter" idx="15"/>
          </p:nvPr>
        </p:nvSpPr>
        <p:spPr>
          <a:xfrm>
            <a:off x="2565993" y="1626919"/>
            <a:ext cx="2012097" cy="3587864"/>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31" name="Title 1"/>
          <p:cNvSpPr>
            <a:spLocks noGrp="1"/>
          </p:cNvSpPr>
          <p:nvPr>
            <p:ph type="title" hasCustomPrompt="1"/>
          </p:nvPr>
        </p:nvSpPr>
        <p:spPr>
          <a:xfrm>
            <a:off x="5943471" y="2275664"/>
            <a:ext cx="4954433" cy="1089529"/>
          </a:xfrm>
        </p:spPr>
        <p:txBody>
          <a:bodyPr anchor="b">
            <a:spAutoFit/>
          </a:bodyPr>
          <a:lstStyle>
            <a:lvl1pPr algn="l">
              <a:defRPr/>
            </a:lvl1pPr>
          </a:lstStyle>
          <a:p>
            <a:r>
              <a:rPr kumimoji="1" lang="en-US" altLang="ja-JP"/>
              <a:t>Slide title (Arial Bold, 54 point)</a:t>
            </a:r>
            <a:endParaRPr kumimoji="1" lang="ja-JP" altLang="en-US"/>
          </a:p>
        </p:txBody>
      </p:sp>
      <p:sp>
        <p:nvSpPr>
          <p:cNvPr id="33" name="Text Placeholder 5"/>
          <p:cNvSpPr>
            <a:spLocks noGrp="1"/>
          </p:cNvSpPr>
          <p:nvPr>
            <p:ph type="body" sz="quarter" idx="12" hasCustomPrompt="1"/>
          </p:nvPr>
        </p:nvSpPr>
        <p:spPr>
          <a:xfrm>
            <a:off x="5956171" y="3574545"/>
            <a:ext cx="49544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49150217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Phone white 2">
    <p:spTree>
      <p:nvGrpSpPr>
        <p:cNvPr id="1" name=""/>
        <p:cNvGrpSpPr/>
        <p:nvPr/>
      </p:nvGrpSpPr>
      <p:grpSpPr>
        <a:xfrm>
          <a:off x="0" y="0"/>
          <a:ext cx="0" cy="0"/>
          <a:chOff x="0" y="0"/>
          <a:chExt cx="0" cy="0"/>
        </a:xfrm>
      </p:grpSpPr>
      <p:grpSp>
        <p:nvGrpSpPr>
          <p:cNvPr id="25" name="Group 24"/>
          <p:cNvGrpSpPr/>
          <p:nvPr userDrawn="1"/>
        </p:nvGrpSpPr>
        <p:grpSpPr>
          <a:xfrm>
            <a:off x="1258594" y="932538"/>
            <a:ext cx="3554186" cy="5925464"/>
            <a:chOff x="1887889" y="1398589"/>
            <a:chExt cx="5331279" cy="8886825"/>
          </a:xfrm>
        </p:grpSpPr>
        <p:sp>
          <p:nvSpPr>
            <p:cNvPr id="6" name="Rectangle 5"/>
            <p:cNvSpPr/>
            <p:nvPr userDrawn="1"/>
          </p:nvSpPr>
          <p:spPr>
            <a:xfrm>
              <a:off x="1887889" y="394160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Rectangle 6"/>
            <p:cNvSpPr/>
            <p:nvPr userDrawn="1"/>
          </p:nvSpPr>
          <p:spPr>
            <a:xfrm>
              <a:off x="1887889" y="290887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8" name="Freeform: Shape 17"/>
            <p:cNvSpPr/>
            <p:nvPr userDrawn="1"/>
          </p:nvSpPr>
          <p:spPr>
            <a:xfrm>
              <a:off x="1943100" y="1398589"/>
              <a:ext cx="5276068" cy="8886825"/>
            </a:xfrm>
            <a:custGeom>
              <a:avLst/>
              <a:gdLst>
                <a:gd name="connsiteX0" fmla="*/ 706677 w 5276068"/>
                <a:gd name="connsiteY0" fmla="*/ 0 h 8886825"/>
                <a:gd name="connsiteX1" fmla="*/ 4569391 w 5276068"/>
                <a:gd name="connsiteY1" fmla="*/ 0 h 8886825"/>
                <a:gd name="connsiteX2" fmla="*/ 5276068 w 5276068"/>
                <a:gd name="connsiteY2" fmla="*/ 706677 h 8886825"/>
                <a:gd name="connsiteX3" fmla="*/ 5276068 w 5276068"/>
                <a:gd name="connsiteY3" fmla="*/ 8886825 h 8886825"/>
                <a:gd name="connsiteX4" fmla="*/ 0 w 5276068"/>
                <a:gd name="connsiteY4" fmla="*/ 8886825 h 8886825"/>
                <a:gd name="connsiteX5" fmla="*/ 0 w 5276068"/>
                <a:gd name="connsiteY5" fmla="*/ 706677 h 8886825"/>
                <a:gd name="connsiteX6" fmla="*/ 706677 w 5276068"/>
                <a:gd name="connsiteY6" fmla="*/ 0 h 888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068" h="8886825">
                  <a:moveTo>
                    <a:pt x="706677" y="0"/>
                  </a:moveTo>
                  <a:lnTo>
                    <a:pt x="4569391" y="0"/>
                  </a:lnTo>
                  <a:cubicBezTo>
                    <a:pt x="4959678" y="0"/>
                    <a:pt x="5276068" y="316390"/>
                    <a:pt x="5276068" y="706677"/>
                  </a:cubicBezTo>
                  <a:lnTo>
                    <a:pt x="5276068" y="8886825"/>
                  </a:lnTo>
                  <a:lnTo>
                    <a:pt x="0" y="8886825"/>
                  </a:lnTo>
                  <a:lnTo>
                    <a:pt x="0" y="706677"/>
                  </a:lnTo>
                  <a:cubicBezTo>
                    <a:pt x="0" y="316390"/>
                    <a:pt x="316390" y="0"/>
                    <a:pt x="706677" y="0"/>
                  </a:cubicBezTo>
                  <a:close/>
                </a:path>
              </a:pathLst>
            </a:custGeom>
            <a:solidFill>
              <a:srgbClr val="F8F8F8"/>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16" name="Freeform: Shape 15"/>
            <p:cNvSpPr/>
            <p:nvPr userDrawn="1"/>
          </p:nvSpPr>
          <p:spPr>
            <a:xfrm>
              <a:off x="2312158" y="2908877"/>
              <a:ext cx="4537952" cy="7376536"/>
            </a:xfrm>
            <a:custGeom>
              <a:avLst/>
              <a:gdLst>
                <a:gd name="connsiteX0" fmla="*/ 63531 w 4537952"/>
                <a:gd name="connsiteY0" fmla="*/ 0 h 7376536"/>
                <a:gd name="connsiteX1" fmla="*/ 4474421 w 4537952"/>
                <a:gd name="connsiteY1" fmla="*/ 0 h 7376536"/>
                <a:gd name="connsiteX2" fmla="*/ 4537952 w 4537952"/>
                <a:gd name="connsiteY2" fmla="*/ 63531 h 7376536"/>
                <a:gd name="connsiteX3" fmla="*/ 4537952 w 4537952"/>
                <a:gd name="connsiteY3" fmla="*/ 7376536 h 7376536"/>
                <a:gd name="connsiteX4" fmla="*/ 0 w 4537952"/>
                <a:gd name="connsiteY4" fmla="*/ 7376536 h 7376536"/>
                <a:gd name="connsiteX5" fmla="*/ 0 w 4537952"/>
                <a:gd name="connsiteY5" fmla="*/ 63531 h 7376536"/>
                <a:gd name="connsiteX6" fmla="*/ 63531 w 4537952"/>
                <a:gd name="connsiteY6" fmla="*/ 0 h 737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7952" h="7376536">
                  <a:moveTo>
                    <a:pt x="63531" y="0"/>
                  </a:moveTo>
                  <a:lnTo>
                    <a:pt x="4474421" y="0"/>
                  </a:lnTo>
                  <a:cubicBezTo>
                    <a:pt x="4509508" y="0"/>
                    <a:pt x="4537952" y="28444"/>
                    <a:pt x="4537952" y="63531"/>
                  </a:cubicBezTo>
                  <a:lnTo>
                    <a:pt x="4537952" y="7376536"/>
                  </a:lnTo>
                  <a:lnTo>
                    <a:pt x="0" y="7376536"/>
                  </a:lnTo>
                  <a:lnTo>
                    <a:pt x="0" y="63531"/>
                  </a:lnTo>
                  <a:cubicBezTo>
                    <a:pt x="0" y="28444"/>
                    <a:pt x="28444" y="0"/>
                    <a:pt x="63531" y="0"/>
                  </a:cubicBezTo>
                  <a:close/>
                </a:path>
              </a:pathLst>
            </a:cu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10" name="Oval 9"/>
            <p:cNvSpPr/>
            <p:nvPr userDrawn="1"/>
          </p:nvSpPr>
          <p:spPr>
            <a:xfrm>
              <a:off x="4011886" y="2276809"/>
              <a:ext cx="129703" cy="1297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Rectangle: Rounded Corners 10"/>
            <p:cNvSpPr/>
            <p:nvPr userDrawn="1"/>
          </p:nvSpPr>
          <p:spPr>
            <a:xfrm flipV="1">
              <a:off x="4271035" y="2286638"/>
              <a:ext cx="879346" cy="11058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2" name="Oval 11"/>
            <p:cNvSpPr/>
            <p:nvPr userDrawn="1"/>
          </p:nvSpPr>
          <p:spPr>
            <a:xfrm>
              <a:off x="4490302" y="1839164"/>
              <a:ext cx="181664" cy="18166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1" name="Title 1"/>
          <p:cNvSpPr>
            <a:spLocks noGrp="1"/>
          </p:cNvSpPr>
          <p:nvPr>
            <p:ph type="title" hasCustomPrompt="1"/>
          </p:nvPr>
        </p:nvSpPr>
        <p:spPr>
          <a:xfrm>
            <a:off x="5943471" y="2275664"/>
            <a:ext cx="4954433" cy="1089529"/>
          </a:xfrm>
        </p:spPr>
        <p:txBody>
          <a:bodyPr anchor="b">
            <a:spAutoFit/>
          </a:bodyPr>
          <a:lstStyle>
            <a:lvl1pPr algn="l">
              <a:defRPr/>
            </a:lvl1pPr>
          </a:lstStyle>
          <a:p>
            <a:r>
              <a:rPr kumimoji="1" lang="en-US" altLang="ja-JP"/>
              <a:t>Slide title (Arial Bold, 54 point)</a:t>
            </a:r>
            <a:endParaRPr kumimoji="1" lang="ja-JP" altLang="en-US"/>
          </a:p>
        </p:txBody>
      </p:sp>
      <p:sp>
        <p:nvSpPr>
          <p:cNvPr id="23" name="Text Placeholder 5"/>
          <p:cNvSpPr>
            <a:spLocks noGrp="1"/>
          </p:cNvSpPr>
          <p:nvPr>
            <p:ph type="body" sz="quarter" idx="12" hasCustomPrompt="1"/>
          </p:nvPr>
        </p:nvSpPr>
        <p:spPr>
          <a:xfrm>
            <a:off x="5956171" y="3574545"/>
            <a:ext cx="49544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4" name="Picture Placeholder 6"/>
          <p:cNvSpPr>
            <a:spLocks noGrp="1"/>
          </p:cNvSpPr>
          <p:nvPr>
            <p:ph type="pic" sz="quarter" idx="15"/>
          </p:nvPr>
        </p:nvSpPr>
        <p:spPr>
          <a:xfrm>
            <a:off x="1561723" y="1965102"/>
            <a:ext cx="3000000" cy="489289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Tree>
    <p:extLst>
      <p:ext uri="{BB962C8B-B14F-4D97-AF65-F5344CB8AC3E}">
        <p14:creationId xmlns:p14="http://schemas.microsoft.com/office/powerpoint/2010/main" val="3652237343"/>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Phone black 1">
    <p:spTree>
      <p:nvGrpSpPr>
        <p:cNvPr id="1" name=""/>
        <p:cNvGrpSpPr/>
        <p:nvPr/>
      </p:nvGrpSpPr>
      <p:grpSpPr>
        <a:xfrm>
          <a:off x="0" y="0"/>
          <a:ext cx="0" cy="0"/>
          <a:chOff x="0" y="0"/>
          <a:chExt cx="0" cy="0"/>
        </a:xfrm>
      </p:grpSpPr>
      <p:grpSp>
        <p:nvGrpSpPr>
          <p:cNvPr id="20" name="Group 19"/>
          <p:cNvGrpSpPr/>
          <p:nvPr userDrawn="1"/>
        </p:nvGrpSpPr>
        <p:grpSpPr>
          <a:xfrm>
            <a:off x="2363197" y="932537"/>
            <a:ext cx="2388720" cy="4986623"/>
            <a:chOff x="2791402" y="1050114"/>
            <a:chExt cx="3909098" cy="8159261"/>
          </a:xfrm>
        </p:grpSpPr>
        <p:sp>
          <p:nvSpPr>
            <p:cNvPr id="7" name="Rectangle 6"/>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 name="Rectangle 5"/>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Rectangle: Rounded Corners 7"/>
            <p:cNvSpPr/>
            <p:nvPr userDrawn="1"/>
          </p:nvSpPr>
          <p:spPr>
            <a:xfrm>
              <a:off x="2831885" y="1050114"/>
              <a:ext cx="3868615" cy="8159261"/>
            </a:xfrm>
            <a:prstGeom prst="roundRect">
              <a:avLst>
                <a:gd name="adj" fmla="val 13394"/>
              </a:avLst>
            </a:prstGeom>
            <a:solidFill>
              <a:schemeClr val="bg2">
                <a:lumMod val="25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3" name="Rectangle: Rounded Corners 12"/>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Oval 8"/>
            <p:cNvSpPr/>
            <p:nvPr userDrawn="1"/>
          </p:nvSpPr>
          <p:spPr>
            <a:xfrm>
              <a:off x="4348798" y="1694059"/>
              <a:ext cx="95103" cy="9510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 name="Rectangle: Rounded Corners 9"/>
            <p:cNvSpPr/>
            <p:nvPr userDrawn="1"/>
          </p:nvSpPr>
          <p:spPr>
            <a:xfrm flipV="1">
              <a:off x="4538816" y="1701266"/>
              <a:ext cx="644770" cy="81083"/>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Oval 10"/>
            <p:cNvSpPr/>
            <p:nvPr userDrawn="1"/>
          </p:nvSpPr>
          <p:spPr>
            <a:xfrm>
              <a:off x="4699591" y="1373161"/>
              <a:ext cx="133203" cy="13320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2" name="Oval 11"/>
            <p:cNvSpPr/>
            <p:nvPr userDrawn="1"/>
          </p:nvSpPr>
          <p:spPr>
            <a:xfrm>
              <a:off x="4420522" y="8297836"/>
              <a:ext cx="691341" cy="69134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30" name="Picture Placeholder 6"/>
          <p:cNvSpPr>
            <a:spLocks noGrp="1"/>
          </p:cNvSpPr>
          <p:nvPr>
            <p:ph type="pic" sz="quarter" idx="15"/>
          </p:nvPr>
        </p:nvSpPr>
        <p:spPr>
          <a:xfrm>
            <a:off x="2565993" y="1626919"/>
            <a:ext cx="2012097" cy="3587864"/>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6" name="Title 1"/>
          <p:cNvSpPr>
            <a:spLocks noGrp="1"/>
          </p:cNvSpPr>
          <p:nvPr>
            <p:ph type="title" hasCustomPrompt="1"/>
          </p:nvPr>
        </p:nvSpPr>
        <p:spPr>
          <a:xfrm>
            <a:off x="5943471" y="2275664"/>
            <a:ext cx="4954433" cy="1089529"/>
          </a:xfrm>
        </p:spPr>
        <p:txBody>
          <a:bodyPr anchor="b">
            <a:spAutoFit/>
          </a:bodyPr>
          <a:lstStyle>
            <a:lvl1pPr algn="l">
              <a:defRPr/>
            </a:lvl1pPr>
          </a:lstStyle>
          <a:p>
            <a:r>
              <a:rPr kumimoji="1" lang="en-US" altLang="ja-JP"/>
              <a:t>Slide title (Arial Bold, 54 point)</a:t>
            </a:r>
            <a:endParaRPr kumimoji="1" lang="ja-JP" altLang="en-US"/>
          </a:p>
        </p:txBody>
      </p:sp>
      <p:sp>
        <p:nvSpPr>
          <p:cNvPr id="18" name="Text Placeholder 5"/>
          <p:cNvSpPr>
            <a:spLocks noGrp="1"/>
          </p:cNvSpPr>
          <p:nvPr>
            <p:ph type="body" sz="quarter" idx="12" hasCustomPrompt="1"/>
          </p:nvPr>
        </p:nvSpPr>
        <p:spPr>
          <a:xfrm>
            <a:off x="5956171" y="3574545"/>
            <a:ext cx="49544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211898761"/>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Phone black 2">
    <p:spTree>
      <p:nvGrpSpPr>
        <p:cNvPr id="1" name=""/>
        <p:cNvGrpSpPr/>
        <p:nvPr/>
      </p:nvGrpSpPr>
      <p:grpSpPr>
        <a:xfrm>
          <a:off x="0" y="0"/>
          <a:ext cx="0" cy="0"/>
          <a:chOff x="0" y="0"/>
          <a:chExt cx="0" cy="0"/>
        </a:xfrm>
      </p:grpSpPr>
      <p:grpSp>
        <p:nvGrpSpPr>
          <p:cNvPr id="25" name="Group 24"/>
          <p:cNvGrpSpPr/>
          <p:nvPr userDrawn="1"/>
        </p:nvGrpSpPr>
        <p:grpSpPr>
          <a:xfrm>
            <a:off x="1258594" y="932538"/>
            <a:ext cx="3554186" cy="5925464"/>
            <a:chOff x="1887889" y="1398589"/>
            <a:chExt cx="5331279" cy="8886825"/>
          </a:xfrm>
        </p:grpSpPr>
        <p:sp>
          <p:nvSpPr>
            <p:cNvPr id="6" name="Rectangle 5"/>
            <p:cNvSpPr/>
            <p:nvPr userDrawn="1"/>
          </p:nvSpPr>
          <p:spPr>
            <a:xfrm>
              <a:off x="1887889" y="394160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Rectangle 6"/>
            <p:cNvSpPr/>
            <p:nvPr userDrawn="1"/>
          </p:nvSpPr>
          <p:spPr>
            <a:xfrm>
              <a:off x="1887889" y="290887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8" name="Freeform: Shape 17"/>
            <p:cNvSpPr/>
            <p:nvPr userDrawn="1"/>
          </p:nvSpPr>
          <p:spPr>
            <a:xfrm>
              <a:off x="1943100" y="1398589"/>
              <a:ext cx="5276068" cy="8886825"/>
            </a:xfrm>
            <a:custGeom>
              <a:avLst/>
              <a:gdLst>
                <a:gd name="connsiteX0" fmla="*/ 706677 w 5276068"/>
                <a:gd name="connsiteY0" fmla="*/ 0 h 8886825"/>
                <a:gd name="connsiteX1" fmla="*/ 4569391 w 5276068"/>
                <a:gd name="connsiteY1" fmla="*/ 0 h 8886825"/>
                <a:gd name="connsiteX2" fmla="*/ 5276068 w 5276068"/>
                <a:gd name="connsiteY2" fmla="*/ 706677 h 8886825"/>
                <a:gd name="connsiteX3" fmla="*/ 5276068 w 5276068"/>
                <a:gd name="connsiteY3" fmla="*/ 8886825 h 8886825"/>
                <a:gd name="connsiteX4" fmla="*/ 0 w 5276068"/>
                <a:gd name="connsiteY4" fmla="*/ 8886825 h 8886825"/>
                <a:gd name="connsiteX5" fmla="*/ 0 w 5276068"/>
                <a:gd name="connsiteY5" fmla="*/ 706677 h 8886825"/>
                <a:gd name="connsiteX6" fmla="*/ 706677 w 5276068"/>
                <a:gd name="connsiteY6" fmla="*/ 0 h 888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068" h="8886825">
                  <a:moveTo>
                    <a:pt x="706677" y="0"/>
                  </a:moveTo>
                  <a:lnTo>
                    <a:pt x="4569391" y="0"/>
                  </a:lnTo>
                  <a:cubicBezTo>
                    <a:pt x="4959678" y="0"/>
                    <a:pt x="5276068" y="316390"/>
                    <a:pt x="5276068" y="706677"/>
                  </a:cubicBezTo>
                  <a:lnTo>
                    <a:pt x="5276068" y="8886825"/>
                  </a:lnTo>
                  <a:lnTo>
                    <a:pt x="0" y="8886825"/>
                  </a:lnTo>
                  <a:lnTo>
                    <a:pt x="0" y="706677"/>
                  </a:lnTo>
                  <a:cubicBezTo>
                    <a:pt x="0" y="316390"/>
                    <a:pt x="316390" y="0"/>
                    <a:pt x="706677" y="0"/>
                  </a:cubicBezTo>
                  <a:close/>
                </a:path>
              </a:pathLst>
            </a:custGeom>
            <a:solidFill>
              <a:schemeClr val="bg2">
                <a:lumMod val="25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16" name="Freeform: Shape 15"/>
            <p:cNvSpPr/>
            <p:nvPr userDrawn="1"/>
          </p:nvSpPr>
          <p:spPr>
            <a:xfrm>
              <a:off x="2312158" y="2908877"/>
              <a:ext cx="4537952" cy="7376536"/>
            </a:xfrm>
            <a:custGeom>
              <a:avLst/>
              <a:gdLst>
                <a:gd name="connsiteX0" fmla="*/ 63531 w 4537952"/>
                <a:gd name="connsiteY0" fmla="*/ 0 h 7376536"/>
                <a:gd name="connsiteX1" fmla="*/ 4474421 w 4537952"/>
                <a:gd name="connsiteY1" fmla="*/ 0 h 7376536"/>
                <a:gd name="connsiteX2" fmla="*/ 4537952 w 4537952"/>
                <a:gd name="connsiteY2" fmla="*/ 63531 h 7376536"/>
                <a:gd name="connsiteX3" fmla="*/ 4537952 w 4537952"/>
                <a:gd name="connsiteY3" fmla="*/ 7376536 h 7376536"/>
                <a:gd name="connsiteX4" fmla="*/ 0 w 4537952"/>
                <a:gd name="connsiteY4" fmla="*/ 7376536 h 7376536"/>
                <a:gd name="connsiteX5" fmla="*/ 0 w 4537952"/>
                <a:gd name="connsiteY5" fmla="*/ 63531 h 7376536"/>
                <a:gd name="connsiteX6" fmla="*/ 63531 w 4537952"/>
                <a:gd name="connsiteY6" fmla="*/ 0 h 737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7952" h="7376536">
                  <a:moveTo>
                    <a:pt x="63531" y="0"/>
                  </a:moveTo>
                  <a:lnTo>
                    <a:pt x="4474421" y="0"/>
                  </a:lnTo>
                  <a:cubicBezTo>
                    <a:pt x="4509508" y="0"/>
                    <a:pt x="4537952" y="28444"/>
                    <a:pt x="4537952" y="63531"/>
                  </a:cubicBezTo>
                  <a:lnTo>
                    <a:pt x="4537952" y="7376536"/>
                  </a:lnTo>
                  <a:lnTo>
                    <a:pt x="0" y="7376536"/>
                  </a:lnTo>
                  <a:lnTo>
                    <a:pt x="0" y="63531"/>
                  </a:lnTo>
                  <a:cubicBezTo>
                    <a:pt x="0" y="28444"/>
                    <a:pt x="28444" y="0"/>
                    <a:pt x="63531" y="0"/>
                  </a:cubicBezTo>
                  <a:close/>
                </a:path>
              </a:pathLst>
            </a:cu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10" name="Oval 9"/>
            <p:cNvSpPr/>
            <p:nvPr userDrawn="1"/>
          </p:nvSpPr>
          <p:spPr>
            <a:xfrm>
              <a:off x="4011886" y="2276809"/>
              <a:ext cx="129703" cy="1297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Rectangle: Rounded Corners 10"/>
            <p:cNvSpPr/>
            <p:nvPr userDrawn="1"/>
          </p:nvSpPr>
          <p:spPr>
            <a:xfrm flipV="1">
              <a:off x="4271035" y="2286638"/>
              <a:ext cx="879346" cy="11058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2" name="Oval 11"/>
            <p:cNvSpPr/>
            <p:nvPr userDrawn="1"/>
          </p:nvSpPr>
          <p:spPr>
            <a:xfrm>
              <a:off x="4490302" y="1839164"/>
              <a:ext cx="181664" cy="18166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1" name="Title 1"/>
          <p:cNvSpPr>
            <a:spLocks noGrp="1"/>
          </p:cNvSpPr>
          <p:nvPr>
            <p:ph type="title" hasCustomPrompt="1"/>
          </p:nvPr>
        </p:nvSpPr>
        <p:spPr>
          <a:xfrm>
            <a:off x="5943471" y="2275664"/>
            <a:ext cx="4954433" cy="1089529"/>
          </a:xfrm>
        </p:spPr>
        <p:txBody>
          <a:bodyPr anchor="b">
            <a:spAutoFit/>
          </a:bodyPr>
          <a:lstStyle>
            <a:lvl1pPr algn="l">
              <a:defRPr/>
            </a:lvl1pPr>
          </a:lstStyle>
          <a:p>
            <a:r>
              <a:rPr kumimoji="1" lang="en-US" altLang="ja-JP"/>
              <a:t>Slide title (Arial Bold, 54 point)</a:t>
            </a:r>
            <a:endParaRPr kumimoji="1" lang="ja-JP" altLang="en-US"/>
          </a:p>
        </p:txBody>
      </p:sp>
      <p:sp>
        <p:nvSpPr>
          <p:cNvPr id="23" name="Text Placeholder 5"/>
          <p:cNvSpPr>
            <a:spLocks noGrp="1"/>
          </p:cNvSpPr>
          <p:nvPr>
            <p:ph type="body" sz="quarter" idx="12" hasCustomPrompt="1"/>
          </p:nvPr>
        </p:nvSpPr>
        <p:spPr>
          <a:xfrm>
            <a:off x="5956171" y="3574545"/>
            <a:ext cx="49544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4" name="Picture Placeholder 6"/>
          <p:cNvSpPr>
            <a:spLocks noGrp="1"/>
          </p:cNvSpPr>
          <p:nvPr>
            <p:ph type="pic" sz="quarter" idx="15"/>
          </p:nvPr>
        </p:nvSpPr>
        <p:spPr>
          <a:xfrm>
            <a:off x="1561723" y="1965102"/>
            <a:ext cx="3000000" cy="489289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Tree>
    <p:extLst>
      <p:ext uri="{BB962C8B-B14F-4D97-AF65-F5344CB8AC3E}">
        <p14:creationId xmlns:p14="http://schemas.microsoft.com/office/powerpoint/2010/main" val="1058832291"/>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5" name="Group 4"/>
          <p:cNvGrpSpPr/>
          <p:nvPr userDrawn="1"/>
        </p:nvGrpSpPr>
        <p:grpSpPr>
          <a:xfrm>
            <a:off x="1304218" y="945853"/>
            <a:ext cx="3507479" cy="4979612"/>
            <a:chOff x="3004457" y="476891"/>
            <a:chExt cx="5937704" cy="8428531"/>
          </a:xfrm>
        </p:grpSpPr>
        <p:sp>
          <p:nvSpPr>
            <p:cNvPr id="6" name="Rectangle: Rounded Corners 5"/>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Oval 6"/>
            <p:cNvSpPr/>
            <p:nvPr userDrawn="1"/>
          </p:nvSpPr>
          <p:spPr>
            <a:xfrm>
              <a:off x="5920703" y="774152"/>
              <a:ext cx="105212" cy="10521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8" name="Oval 7"/>
            <p:cNvSpPr/>
            <p:nvPr userDrawn="1"/>
          </p:nvSpPr>
          <p:spPr>
            <a:xfrm>
              <a:off x="5796194" y="8303721"/>
              <a:ext cx="354231" cy="35423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9" name="Rectangle: Rounded Corners 8"/>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0" name="Title 1"/>
          <p:cNvSpPr>
            <a:spLocks noGrp="1"/>
          </p:cNvSpPr>
          <p:nvPr>
            <p:ph type="title" hasCustomPrompt="1"/>
          </p:nvPr>
        </p:nvSpPr>
        <p:spPr>
          <a:xfrm>
            <a:off x="5943471" y="2275664"/>
            <a:ext cx="4954433" cy="1089529"/>
          </a:xfrm>
        </p:spPr>
        <p:txBody>
          <a:bodyPr anchor="b">
            <a:spAutoFit/>
          </a:bodyPr>
          <a:lstStyle>
            <a:lvl1pPr algn="l">
              <a:defRPr/>
            </a:lvl1pPr>
          </a:lstStyle>
          <a:p>
            <a:r>
              <a:rPr kumimoji="1" lang="en-US" altLang="ja-JP"/>
              <a:t>Slide title (Arial Bold, 54 point)</a:t>
            </a:r>
            <a:endParaRPr kumimoji="1" lang="ja-JP" altLang="en-US"/>
          </a:p>
        </p:txBody>
      </p:sp>
      <p:sp>
        <p:nvSpPr>
          <p:cNvPr id="12" name="Text Placeholder 5"/>
          <p:cNvSpPr>
            <a:spLocks noGrp="1"/>
          </p:cNvSpPr>
          <p:nvPr>
            <p:ph type="body" sz="quarter" idx="12" hasCustomPrompt="1"/>
          </p:nvPr>
        </p:nvSpPr>
        <p:spPr>
          <a:xfrm>
            <a:off x="5956171" y="3574545"/>
            <a:ext cx="49544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3" name="Picture Placeholder 6"/>
          <p:cNvSpPr>
            <a:spLocks noGrp="1"/>
          </p:cNvSpPr>
          <p:nvPr>
            <p:ph type="pic" sz="quarter" idx="15"/>
          </p:nvPr>
        </p:nvSpPr>
        <p:spPr>
          <a:xfrm>
            <a:off x="1537493" y="1403265"/>
            <a:ext cx="3048000" cy="405662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Tree>
    <p:extLst>
      <p:ext uri="{BB962C8B-B14F-4D97-AF65-F5344CB8AC3E}">
        <p14:creationId xmlns:p14="http://schemas.microsoft.com/office/powerpoint/2010/main" val="2005351527"/>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Phone and tablet 1">
    <p:spTree>
      <p:nvGrpSpPr>
        <p:cNvPr id="1" name=""/>
        <p:cNvGrpSpPr/>
        <p:nvPr/>
      </p:nvGrpSpPr>
      <p:grpSpPr>
        <a:xfrm>
          <a:off x="0" y="0"/>
          <a:ext cx="0" cy="0"/>
          <a:chOff x="0" y="0"/>
          <a:chExt cx="0" cy="0"/>
        </a:xfrm>
      </p:grpSpPr>
      <p:grpSp>
        <p:nvGrpSpPr>
          <p:cNvPr id="15" name="Group 14"/>
          <p:cNvGrpSpPr/>
          <p:nvPr userDrawn="1"/>
        </p:nvGrpSpPr>
        <p:grpSpPr>
          <a:xfrm>
            <a:off x="7389122" y="932536"/>
            <a:ext cx="3507479" cy="4979612"/>
            <a:chOff x="3004457" y="476891"/>
            <a:chExt cx="5937704" cy="8428531"/>
          </a:xfrm>
        </p:grpSpPr>
        <p:sp>
          <p:nvSpPr>
            <p:cNvPr id="16" name="Rectangle: Rounded Corners 15"/>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7" name="Oval 16"/>
            <p:cNvSpPr/>
            <p:nvPr userDrawn="1"/>
          </p:nvSpPr>
          <p:spPr>
            <a:xfrm>
              <a:off x="5920703" y="774152"/>
              <a:ext cx="105212" cy="10521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18" name="Oval 17"/>
            <p:cNvSpPr/>
            <p:nvPr userDrawn="1"/>
          </p:nvSpPr>
          <p:spPr>
            <a:xfrm>
              <a:off x="5796194" y="8303721"/>
              <a:ext cx="354231" cy="35423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19" name="Rectangle: Rounded Corners 18"/>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20" name="Group 19"/>
          <p:cNvGrpSpPr/>
          <p:nvPr userDrawn="1"/>
        </p:nvGrpSpPr>
        <p:grpSpPr>
          <a:xfrm>
            <a:off x="5800239" y="2180504"/>
            <a:ext cx="1793932" cy="3744961"/>
            <a:chOff x="2791402" y="1050114"/>
            <a:chExt cx="3909098" cy="8159261"/>
          </a:xfrm>
        </p:grpSpPr>
        <p:sp>
          <p:nvSpPr>
            <p:cNvPr id="21" name="Rectangle 20"/>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2" name="Rectangle 21"/>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3" name="Rectangle: Rounded Corners 22"/>
            <p:cNvSpPr/>
            <p:nvPr userDrawn="1"/>
          </p:nvSpPr>
          <p:spPr>
            <a:xfrm>
              <a:off x="2831885" y="1050114"/>
              <a:ext cx="3868615" cy="8159261"/>
            </a:xfrm>
            <a:prstGeom prst="roundRect">
              <a:avLst>
                <a:gd name="adj" fmla="val 13394"/>
              </a:avLst>
            </a:prstGeom>
            <a:solidFill>
              <a:srgbClr val="F8F8F8"/>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4" name="Rectangle: Rounded Corners 23"/>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5" name="Oval 24"/>
            <p:cNvSpPr/>
            <p:nvPr userDrawn="1"/>
          </p:nvSpPr>
          <p:spPr>
            <a:xfrm>
              <a:off x="4348798" y="1694059"/>
              <a:ext cx="95103" cy="951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6" name="Rectangle: Rounded Corners 25"/>
            <p:cNvSpPr/>
            <p:nvPr userDrawn="1"/>
          </p:nvSpPr>
          <p:spPr>
            <a:xfrm flipV="1">
              <a:off x="4538816" y="1701266"/>
              <a:ext cx="644770" cy="8108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7" name="Oval 26"/>
            <p:cNvSpPr/>
            <p:nvPr userDrawn="1"/>
          </p:nvSpPr>
          <p:spPr>
            <a:xfrm>
              <a:off x="4699591" y="1373161"/>
              <a:ext cx="133203" cy="1332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8" name="Oval 27"/>
            <p:cNvSpPr/>
            <p:nvPr userDrawn="1"/>
          </p:nvSpPr>
          <p:spPr>
            <a:xfrm>
              <a:off x="4420522" y="8297836"/>
              <a:ext cx="691341" cy="69134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31" name="Title 1"/>
          <p:cNvSpPr>
            <a:spLocks noGrp="1"/>
          </p:cNvSpPr>
          <p:nvPr>
            <p:ph type="title" hasCustomPrompt="1"/>
          </p:nvPr>
        </p:nvSpPr>
        <p:spPr>
          <a:xfrm>
            <a:off x="935569" y="1777066"/>
            <a:ext cx="3407833" cy="1588127"/>
          </a:xfrm>
        </p:spPr>
        <p:txBody>
          <a:bodyPr anchor="b">
            <a:spAutoFit/>
          </a:bodyPr>
          <a:lstStyle>
            <a:lvl1pPr algn="l">
              <a:defRPr/>
            </a:lvl1pPr>
          </a:lstStyle>
          <a:p>
            <a:r>
              <a:rPr kumimoji="1" lang="en-US" altLang="ja-JP"/>
              <a:t>Slide title (Arial Bold, 54 point)</a:t>
            </a:r>
            <a:endParaRPr kumimoji="1" lang="ja-JP" altLang="en-US"/>
          </a:p>
        </p:txBody>
      </p:sp>
      <p:sp>
        <p:nvSpPr>
          <p:cNvPr id="33" name="Text Placeholder 5"/>
          <p:cNvSpPr>
            <a:spLocks noGrp="1"/>
          </p:cNvSpPr>
          <p:nvPr>
            <p:ph type="body" sz="quarter" idx="12" hasCustomPrompt="1"/>
          </p:nvPr>
        </p:nvSpPr>
        <p:spPr>
          <a:xfrm>
            <a:off x="948268" y="3574545"/>
            <a:ext cx="33951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5" name="Picture Placeholder 6"/>
          <p:cNvSpPr>
            <a:spLocks noGrp="1"/>
          </p:cNvSpPr>
          <p:nvPr>
            <p:ph type="pic" sz="quarter" idx="15"/>
          </p:nvPr>
        </p:nvSpPr>
        <p:spPr>
          <a:xfrm>
            <a:off x="7630583" y="1403265"/>
            <a:ext cx="3048000" cy="405662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36" name="Picture Placeholder 6"/>
          <p:cNvSpPr>
            <a:spLocks noGrp="1"/>
          </p:cNvSpPr>
          <p:nvPr>
            <p:ph type="pic" sz="quarter" idx="16"/>
          </p:nvPr>
        </p:nvSpPr>
        <p:spPr>
          <a:xfrm>
            <a:off x="5959990" y="2708801"/>
            <a:ext cx="1480095" cy="268549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Tree>
    <p:extLst>
      <p:ext uri="{BB962C8B-B14F-4D97-AF65-F5344CB8AC3E}">
        <p14:creationId xmlns:p14="http://schemas.microsoft.com/office/powerpoint/2010/main" val="173065798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Phone and tablet 2">
    <p:bg>
      <p:bgPr>
        <a:solidFill>
          <a:schemeClr val="tx1"/>
        </a:solidFill>
        <a:effectLst/>
      </p:bgPr>
    </p:bg>
    <p:spTree>
      <p:nvGrpSpPr>
        <p:cNvPr id="1" name=""/>
        <p:cNvGrpSpPr/>
        <p:nvPr/>
      </p:nvGrpSpPr>
      <p:grpSpPr>
        <a:xfrm>
          <a:off x="0" y="0"/>
          <a:ext cx="0" cy="0"/>
          <a:chOff x="0" y="0"/>
          <a:chExt cx="0" cy="0"/>
        </a:xfrm>
      </p:grpSpPr>
      <p:grpSp>
        <p:nvGrpSpPr>
          <p:cNvPr id="43" name="Group 42"/>
          <p:cNvGrpSpPr/>
          <p:nvPr userDrawn="1"/>
        </p:nvGrpSpPr>
        <p:grpSpPr>
          <a:xfrm>
            <a:off x="7389122" y="932536"/>
            <a:ext cx="3507479" cy="4979612"/>
            <a:chOff x="3004457" y="476891"/>
            <a:chExt cx="5937704" cy="8428531"/>
          </a:xfrm>
        </p:grpSpPr>
        <p:sp>
          <p:nvSpPr>
            <p:cNvPr id="44" name="Rectangle: Rounded Corners 43"/>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5" name="Oval 44"/>
            <p:cNvSpPr/>
            <p:nvPr userDrawn="1"/>
          </p:nvSpPr>
          <p:spPr>
            <a:xfrm>
              <a:off x="5920703" y="774152"/>
              <a:ext cx="105212" cy="10521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46" name="Oval 45"/>
            <p:cNvSpPr/>
            <p:nvPr userDrawn="1"/>
          </p:nvSpPr>
          <p:spPr>
            <a:xfrm>
              <a:off x="5796194" y="8303721"/>
              <a:ext cx="354231" cy="35423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47" name="Rectangle: Rounded Corners 46"/>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48" name="Group 47"/>
          <p:cNvGrpSpPr/>
          <p:nvPr userDrawn="1"/>
        </p:nvGrpSpPr>
        <p:grpSpPr>
          <a:xfrm>
            <a:off x="5800239" y="2180504"/>
            <a:ext cx="1793932" cy="3744961"/>
            <a:chOff x="2791402" y="1050114"/>
            <a:chExt cx="3909098" cy="8159261"/>
          </a:xfrm>
        </p:grpSpPr>
        <p:sp>
          <p:nvSpPr>
            <p:cNvPr id="49" name="Rectangle 48"/>
            <p:cNvSpPr/>
            <p:nvPr userDrawn="1"/>
          </p:nvSpPr>
          <p:spPr>
            <a:xfrm>
              <a:off x="2791402" y="2914753"/>
              <a:ext cx="128588" cy="5087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0" name="Rectangle 49"/>
            <p:cNvSpPr/>
            <p:nvPr userDrawn="1"/>
          </p:nvSpPr>
          <p:spPr>
            <a:xfrm>
              <a:off x="2791402" y="2157516"/>
              <a:ext cx="128588" cy="5087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1" name="Rectangle: Rounded Corners 50"/>
            <p:cNvSpPr/>
            <p:nvPr userDrawn="1"/>
          </p:nvSpPr>
          <p:spPr>
            <a:xfrm>
              <a:off x="2831885" y="1050114"/>
              <a:ext cx="3868615" cy="8159261"/>
            </a:xfrm>
            <a:prstGeom prst="roundRect">
              <a:avLst>
                <a:gd name="adj" fmla="val 13394"/>
              </a:avLst>
            </a:prstGeom>
            <a:solidFill>
              <a:srgbClr val="F8F8F8"/>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2" name="Rectangle: Rounded Corners 51"/>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3" name="Oval 52"/>
            <p:cNvSpPr/>
            <p:nvPr userDrawn="1"/>
          </p:nvSpPr>
          <p:spPr>
            <a:xfrm>
              <a:off x="4348798" y="1694059"/>
              <a:ext cx="95103" cy="951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4" name="Rectangle: Rounded Corners 53"/>
            <p:cNvSpPr/>
            <p:nvPr userDrawn="1"/>
          </p:nvSpPr>
          <p:spPr>
            <a:xfrm flipV="1">
              <a:off x="4538816" y="1701266"/>
              <a:ext cx="644770" cy="8108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5" name="Oval 54"/>
            <p:cNvSpPr/>
            <p:nvPr userDrawn="1"/>
          </p:nvSpPr>
          <p:spPr>
            <a:xfrm>
              <a:off x="4699591" y="1373161"/>
              <a:ext cx="133203" cy="1332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6" name="Oval 55"/>
            <p:cNvSpPr/>
            <p:nvPr userDrawn="1"/>
          </p:nvSpPr>
          <p:spPr>
            <a:xfrm>
              <a:off x="4420522" y="8297836"/>
              <a:ext cx="691341" cy="69134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7" name="Title 1"/>
          <p:cNvSpPr>
            <a:spLocks noGrp="1"/>
          </p:cNvSpPr>
          <p:nvPr>
            <p:ph type="title" hasCustomPrompt="1"/>
          </p:nvPr>
        </p:nvSpPr>
        <p:spPr>
          <a:xfrm>
            <a:off x="935569" y="1777066"/>
            <a:ext cx="3407833" cy="1588127"/>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58" name="Text Placeholder 5"/>
          <p:cNvSpPr>
            <a:spLocks noGrp="1"/>
          </p:cNvSpPr>
          <p:nvPr>
            <p:ph type="body" sz="quarter" idx="12" hasCustomPrompt="1"/>
          </p:nvPr>
        </p:nvSpPr>
        <p:spPr>
          <a:xfrm>
            <a:off x="948268" y="3574545"/>
            <a:ext cx="3395133" cy="387735"/>
          </a:xfrm>
          <a:prstGeom prst="rect">
            <a:avLst/>
          </a:prstGeom>
        </p:spPr>
        <p:txBody>
          <a:bodyPr anchor="t">
            <a:spAutoFit/>
          </a:bodyPr>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59" name="Picture Placeholder 6"/>
          <p:cNvSpPr>
            <a:spLocks noGrp="1"/>
          </p:cNvSpPr>
          <p:nvPr>
            <p:ph type="pic" sz="quarter" idx="15"/>
          </p:nvPr>
        </p:nvSpPr>
        <p:spPr>
          <a:xfrm>
            <a:off x="7630583" y="1403265"/>
            <a:ext cx="3048000" cy="405662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0" name="Picture Placeholder 6"/>
          <p:cNvSpPr>
            <a:spLocks noGrp="1"/>
          </p:cNvSpPr>
          <p:nvPr>
            <p:ph type="pic" sz="quarter" idx="16"/>
          </p:nvPr>
        </p:nvSpPr>
        <p:spPr>
          <a:xfrm>
            <a:off x="5959990" y="2708801"/>
            <a:ext cx="1480095" cy="268549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Tree>
    <p:extLst>
      <p:ext uri="{BB962C8B-B14F-4D97-AF65-F5344CB8AC3E}">
        <p14:creationId xmlns:p14="http://schemas.microsoft.com/office/powerpoint/2010/main" val="5511799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Image and long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4F954D-4921-7D48-A56A-264F65550355}"/>
              </a:ext>
            </a:extLst>
          </p:cNvPr>
          <p:cNvSpPr>
            <a:spLocks noGrp="1"/>
          </p:cNvSpPr>
          <p:nvPr>
            <p:ph sz="quarter" idx="14" hasCustomPrompt="1"/>
          </p:nvPr>
        </p:nvSpPr>
        <p:spPr>
          <a:xfrm>
            <a:off x="5264151" y="955823"/>
            <a:ext cx="5992283" cy="2472648"/>
          </a:xfrm>
        </p:spPr>
        <p:txBody>
          <a:bodyPr/>
          <a:lstStyle/>
          <a:p>
            <a:pPr lvl="0"/>
            <a:r>
              <a:rPr lang="en-US" dirty="0"/>
              <a:t>Click to add picture, chart, etc.</a:t>
            </a:r>
          </a:p>
        </p:txBody>
      </p:sp>
      <p:sp>
        <p:nvSpPr>
          <p:cNvPr id="5" name="Rectangle 4"/>
          <p:cNvSpPr/>
          <p:nvPr userDrawn="1"/>
        </p:nvSpPr>
        <p:spPr>
          <a:xfrm>
            <a:off x="0" y="-1058"/>
            <a:ext cx="4340423"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1" y="2884236"/>
            <a:ext cx="3556042" cy="1089529"/>
          </a:xfrm>
        </p:spPr>
        <p:txBody>
          <a:bodyPr anchor="ctr">
            <a:spAutoFit/>
          </a:bodyPr>
          <a:lstStyle>
            <a:lvl1pPr algn="ctr">
              <a:defRPr>
                <a:solidFill>
                  <a:schemeClr val="bg1"/>
                </a:solidFill>
              </a:defRPr>
            </a:lvl1pPr>
          </a:lstStyle>
          <a:p>
            <a:r>
              <a:rPr kumimoji="1" lang="en-US" altLang="ja-JP" dirty="0"/>
              <a:t>Slide title (Arial Bold, 54 point)</a:t>
            </a:r>
            <a:endParaRPr kumimoji="1" lang="ja-JP" altLang="en-US" dirty="0"/>
          </a:p>
        </p:txBody>
      </p:sp>
      <p:sp>
        <p:nvSpPr>
          <p:cNvPr id="9" name="Text Placeholder 5">
            <a:extLst>
              <a:ext uri="{FF2B5EF4-FFF2-40B4-BE49-F238E27FC236}">
                <a16:creationId xmlns:a16="http://schemas.microsoft.com/office/drawing/2014/main" id="{710CECFD-D982-CE4A-8045-1B8329AECF72}"/>
              </a:ext>
            </a:extLst>
          </p:cNvPr>
          <p:cNvSpPr>
            <a:spLocks noGrp="1"/>
          </p:cNvSpPr>
          <p:nvPr>
            <p:ph type="body" sz="quarter" idx="10" hasCustomPrompt="1"/>
          </p:nvPr>
        </p:nvSpPr>
        <p:spPr>
          <a:xfrm>
            <a:off x="5263847" y="3753839"/>
            <a:ext cx="5992585"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738409857"/>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laptop 1">
    <p:spTree>
      <p:nvGrpSpPr>
        <p:cNvPr id="1" name=""/>
        <p:cNvGrpSpPr/>
        <p:nvPr/>
      </p:nvGrpSpPr>
      <p:grpSpPr>
        <a:xfrm>
          <a:off x="0" y="0"/>
          <a:ext cx="0" cy="0"/>
          <a:chOff x="0" y="0"/>
          <a:chExt cx="0" cy="0"/>
        </a:xfrm>
      </p:grpSpPr>
      <p:grpSp>
        <p:nvGrpSpPr>
          <p:cNvPr id="5" name="Group 4"/>
          <p:cNvGrpSpPr/>
          <p:nvPr userDrawn="1"/>
        </p:nvGrpSpPr>
        <p:grpSpPr>
          <a:xfrm>
            <a:off x="935568" y="1704434"/>
            <a:ext cx="6033611" cy="3448073"/>
            <a:chOff x="1320800" y="1790165"/>
            <a:chExt cx="10669666" cy="6096534"/>
          </a:xfrm>
        </p:grpSpPr>
        <p:sp>
          <p:nvSpPr>
            <p:cNvPr id="6" name="Rectangle: Rounded Corners 5"/>
            <p:cNvSpPr/>
            <p:nvPr/>
          </p:nvSpPr>
          <p:spPr>
            <a:xfrm>
              <a:off x="2342657" y="1790165"/>
              <a:ext cx="8635566" cy="6071101"/>
            </a:xfrm>
            <a:prstGeom prst="roundRect">
              <a:avLst>
                <a:gd name="adj" fmla="val 4479"/>
              </a:avLst>
            </a:prstGeom>
            <a:solidFill>
              <a:schemeClr val="bg2">
                <a:lumMod val="25000"/>
              </a:schemeClr>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Freeform: Shape 6"/>
            <p:cNvSpPr/>
            <p:nvPr/>
          </p:nvSpPr>
          <p:spPr>
            <a:xfrm>
              <a:off x="1321705" y="7765770"/>
              <a:ext cx="10667856" cy="120929"/>
            </a:xfrm>
            <a:custGeom>
              <a:avLst/>
              <a:gdLst>
                <a:gd name="connsiteX0" fmla="*/ 0 w 12407609"/>
                <a:gd name="connsiteY0" fmla="*/ 0 h 140651"/>
                <a:gd name="connsiteX1" fmla="*/ 54798 w 12407609"/>
                <a:gd name="connsiteY1" fmla="*/ 2767 h 140651"/>
                <a:gd name="connsiteX2" fmla="*/ 12407609 w 12407609"/>
                <a:gd name="connsiteY2" fmla="*/ 2767 h 140651"/>
                <a:gd name="connsiteX3" fmla="*/ 12326342 w 12407609"/>
                <a:gd name="connsiteY3" fmla="*/ 41916 h 140651"/>
                <a:gd name="connsiteX4" fmla="*/ 11837287 w 12407609"/>
                <a:gd name="connsiteY4" fmla="*/ 140651 h 140651"/>
                <a:gd name="connsiteX5" fmla="*/ 576066 w 12407609"/>
                <a:gd name="connsiteY5" fmla="*/ 140651 h 140651"/>
                <a:gd name="connsiteX6" fmla="*/ 87012 w 12407609"/>
                <a:gd name="connsiteY6" fmla="*/ 41916 h 14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7609" h="140651">
                  <a:moveTo>
                    <a:pt x="0" y="0"/>
                  </a:moveTo>
                  <a:lnTo>
                    <a:pt x="54798" y="2767"/>
                  </a:lnTo>
                  <a:lnTo>
                    <a:pt x="12407609" y="2767"/>
                  </a:lnTo>
                  <a:lnTo>
                    <a:pt x="12326342" y="41916"/>
                  </a:lnTo>
                  <a:cubicBezTo>
                    <a:pt x="12176026" y="105494"/>
                    <a:pt x="12010762" y="140651"/>
                    <a:pt x="11837287" y="140651"/>
                  </a:cubicBezTo>
                  <a:lnTo>
                    <a:pt x="576066" y="140651"/>
                  </a:lnTo>
                  <a:cubicBezTo>
                    <a:pt x="402591" y="140651"/>
                    <a:pt x="237327" y="105494"/>
                    <a:pt x="87012" y="41916"/>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8" name="Rectangle: Rounded Corners 7"/>
            <p:cNvSpPr/>
            <p:nvPr/>
          </p:nvSpPr>
          <p:spPr>
            <a:xfrm>
              <a:off x="1320800" y="7666147"/>
              <a:ext cx="10669666" cy="102001"/>
            </a:xfrm>
            <a:prstGeom prst="roundRect">
              <a:avLst/>
            </a:prstGeom>
            <a:solidFill>
              <a:srgbClr val="B2B2B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Freeform: Shape 8"/>
            <p:cNvSpPr/>
            <p:nvPr/>
          </p:nvSpPr>
          <p:spPr>
            <a:xfrm>
              <a:off x="5830616" y="7666148"/>
              <a:ext cx="1650037" cy="71543"/>
            </a:xfrm>
            <a:custGeom>
              <a:avLst/>
              <a:gdLst>
                <a:gd name="connsiteX0" fmla="*/ 0 w 1919131"/>
                <a:gd name="connsiteY0" fmla="*/ 0 h 83211"/>
                <a:gd name="connsiteX1" fmla="*/ 1919131 w 1919131"/>
                <a:gd name="connsiteY1" fmla="*/ 0 h 83211"/>
                <a:gd name="connsiteX2" fmla="*/ 1916033 w 1919131"/>
                <a:gd name="connsiteY2" fmla="*/ 15344 h 83211"/>
                <a:gd name="connsiteX3" fmla="*/ 1813646 w 1919131"/>
                <a:gd name="connsiteY3" fmla="*/ 83211 h 83211"/>
                <a:gd name="connsiteX4" fmla="*/ 105484 w 1919131"/>
                <a:gd name="connsiteY4" fmla="*/ 83211 h 83211"/>
                <a:gd name="connsiteX5" fmla="*/ 3098 w 1919131"/>
                <a:gd name="connsiteY5" fmla="*/ 15344 h 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131" h="83211">
                  <a:moveTo>
                    <a:pt x="0" y="0"/>
                  </a:moveTo>
                  <a:lnTo>
                    <a:pt x="1919131" y="0"/>
                  </a:lnTo>
                  <a:lnTo>
                    <a:pt x="1916033" y="15344"/>
                  </a:lnTo>
                  <a:cubicBezTo>
                    <a:pt x="1899164" y="55227"/>
                    <a:pt x="1859673" y="83211"/>
                    <a:pt x="1813646" y="83211"/>
                  </a:cubicBezTo>
                  <a:lnTo>
                    <a:pt x="105484" y="83211"/>
                  </a:lnTo>
                  <a:cubicBezTo>
                    <a:pt x="59458" y="83211"/>
                    <a:pt x="19967" y="55227"/>
                    <a:pt x="3098" y="15344"/>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 name="Rectangle: Rounded Corners 9"/>
            <p:cNvSpPr/>
            <p:nvPr/>
          </p:nvSpPr>
          <p:spPr>
            <a:xfrm>
              <a:off x="2654660" y="2200716"/>
              <a:ext cx="8019384" cy="5003836"/>
            </a:xfrm>
            <a:prstGeom prst="roundRect">
              <a:avLst>
                <a:gd name="adj" fmla="val 595"/>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1" name="Title 1"/>
          <p:cNvSpPr>
            <a:spLocks noGrp="1"/>
          </p:cNvSpPr>
          <p:nvPr>
            <p:ph type="title" hasCustomPrompt="1"/>
          </p:nvPr>
        </p:nvSpPr>
        <p:spPr>
          <a:xfrm>
            <a:off x="7440085" y="1777066"/>
            <a:ext cx="3443817" cy="1588127"/>
          </a:xfrm>
        </p:spPr>
        <p:txBody>
          <a:bodyPr anchor="b">
            <a:spAutoFit/>
          </a:bodyPr>
          <a:lstStyle>
            <a:lvl1pPr algn="l">
              <a:defRPr/>
            </a:lvl1pPr>
          </a:lstStyle>
          <a:p>
            <a:r>
              <a:rPr kumimoji="1" lang="en-US" altLang="ja-JP"/>
              <a:t>Slide title (Arial Bold, 54 point)</a:t>
            </a:r>
            <a:endParaRPr kumimoji="1" lang="ja-JP" altLang="en-US"/>
          </a:p>
        </p:txBody>
      </p:sp>
      <p:sp>
        <p:nvSpPr>
          <p:cNvPr id="13" name="Text Placeholder 5"/>
          <p:cNvSpPr>
            <a:spLocks noGrp="1"/>
          </p:cNvSpPr>
          <p:nvPr>
            <p:ph type="body" sz="quarter" idx="12" hasCustomPrompt="1"/>
          </p:nvPr>
        </p:nvSpPr>
        <p:spPr>
          <a:xfrm>
            <a:off x="7452785" y="3574545"/>
            <a:ext cx="3443817"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5" name="Picture Placeholder 6"/>
          <p:cNvSpPr>
            <a:spLocks noGrp="1"/>
          </p:cNvSpPr>
          <p:nvPr>
            <p:ph type="pic" sz="quarter" idx="15"/>
          </p:nvPr>
        </p:nvSpPr>
        <p:spPr>
          <a:xfrm>
            <a:off x="1707995" y="1960084"/>
            <a:ext cx="4516757" cy="280661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Tree>
    <p:extLst>
      <p:ext uri="{BB962C8B-B14F-4D97-AF65-F5344CB8AC3E}">
        <p14:creationId xmlns:p14="http://schemas.microsoft.com/office/powerpoint/2010/main" val="301018179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laptop and phone 1">
    <p:spTree>
      <p:nvGrpSpPr>
        <p:cNvPr id="1" name=""/>
        <p:cNvGrpSpPr/>
        <p:nvPr/>
      </p:nvGrpSpPr>
      <p:grpSpPr>
        <a:xfrm>
          <a:off x="0" y="0"/>
          <a:ext cx="0" cy="0"/>
          <a:chOff x="0" y="0"/>
          <a:chExt cx="0" cy="0"/>
        </a:xfrm>
      </p:grpSpPr>
      <p:grpSp>
        <p:nvGrpSpPr>
          <p:cNvPr id="12" name="Group 11"/>
          <p:cNvGrpSpPr/>
          <p:nvPr userDrawn="1"/>
        </p:nvGrpSpPr>
        <p:grpSpPr>
          <a:xfrm>
            <a:off x="7888452" y="1482140"/>
            <a:ext cx="1406658" cy="2936499"/>
            <a:chOff x="2791402" y="1050114"/>
            <a:chExt cx="3909098" cy="8159261"/>
          </a:xfrm>
        </p:grpSpPr>
        <p:sp>
          <p:nvSpPr>
            <p:cNvPr id="13" name="Rectangle 12"/>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4" name="Rectangle 13"/>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5" name="Rectangle: Rounded Corners 14"/>
            <p:cNvSpPr/>
            <p:nvPr userDrawn="1"/>
          </p:nvSpPr>
          <p:spPr>
            <a:xfrm>
              <a:off x="2831885" y="1050114"/>
              <a:ext cx="3868615" cy="8159261"/>
            </a:xfrm>
            <a:prstGeom prst="roundRect">
              <a:avLst>
                <a:gd name="adj" fmla="val 13394"/>
              </a:avLst>
            </a:prstGeom>
            <a:solidFill>
              <a:schemeClr val="bg2">
                <a:lumMod val="25000"/>
              </a:schemeClr>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6" name="Rectangle: Rounded Corners 15"/>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7" name="Oval 16"/>
            <p:cNvSpPr/>
            <p:nvPr userDrawn="1"/>
          </p:nvSpPr>
          <p:spPr>
            <a:xfrm>
              <a:off x="4348798" y="1694059"/>
              <a:ext cx="95103" cy="951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8" name="Rectangle: Rounded Corners 17"/>
            <p:cNvSpPr/>
            <p:nvPr userDrawn="1"/>
          </p:nvSpPr>
          <p:spPr>
            <a:xfrm flipV="1">
              <a:off x="4538816" y="1701266"/>
              <a:ext cx="644770" cy="8108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9" name="Oval 18"/>
            <p:cNvSpPr/>
            <p:nvPr userDrawn="1"/>
          </p:nvSpPr>
          <p:spPr>
            <a:xfrm>
              <a:off x="4699591" y="1373161"/>
              <a:ext cx="133203" cy="1332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0" name="Oval 19"/>
            <p:cNvSpPr/>
            <p:nvPr userDrawn="1"/>
          </p:nvSpPr>
          <p:spPr>
            <a:xfrm>
              <a:off x="4420522" y="8297836"/>
              <a:ext cx="691341" cy="69134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5" name="Group 4"/>
          <p:cNvGrpSpPr/>
          <p:nvPr userDrawn="1"/>
        </p:nvGrpSpPr>
        <p:grpSpPr>
          <a:xfrm>
            <a:off x="2389874" y="984949"/>
            <a:ext cx="6033611" cy="3448073"/>
            <a:chOff x="1320800" y="1790165"/>
            <a:chExt cx="10669666" cy="6096534"/>
          </a:xfrm>
        </p:grpSpPr>
        <p:sp>
          <p:nvSpPr>
            <p:cNvPr id="6" name="Rectangle: Rounded Corners 5"/>
            <p:cNvSpPr/>
            <p:nvPr/>
          </p:nvSpPr>
          <p:spPr>
            <a:xfrm>
              <a:off x="2342657" y="1790165"/>
              <a:ext cx="8635566" cy="6071101"/>
            </a:xfrm>
            <a:prstGeom prst="roundRect">
              <a:avLst>
                <a:gd name="adj" fmla="val 4479"/>
              </a:avLst>
            </a:prstGeom>
            <a:solidFill>
              <a:schemeClr val="bg2">
                <a:lumMod val="25000"/>
              </a:schemeClr>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Freeform: Shape 6"/>
            <p:cNvSpPr/>
            <p:nvPr/>
          </p:nvSpPr>
          <p:spPr>
            <a:xfrm>
              <a:off x="1321705" y="7765770"/>
              <a:ext cx="10667856" cy="120929"/>
            </a:xfrm>
            <a:custGeom>
              <a:avLst/>
              <a:gdLst>
                <a:gd name="connsiteX0" fmla="*/ 0 w 12407609"/>
                <a:gd name="connsiteY0" fmla="*/ 0 h 140651"/>
                <a:gd name="connsiteX1" fmla="*/ 54798 w 12407609"/>
                <a:gd name="connsiteY1" fmla="*/ 2767 h 140651"/>
                <a:gd name="connsiteX2" fmla="*/ 12407609 w 12407609"/>
                <a:gd name="connsiteY2" fmla="*/ 2767 h 140651"/>
                <a:gd name="connsiteX3" fmla="*/ 12326342 w 12407609"/>
                <a:gd name="connsiteY3" fmla="*/ 41916 h 140651"/>
                <a:gd name="connsiteX4" fmla="*/ 11837287 w 12407609"/>
                <a:gd name="connsiteY4" fmla="*/ 140651 h 140651"/>
                <a:gd name="connsiteX5" fmla="*/ 576066 w 12407609"/>
                <a:gd name="connsiteY5" fmla="*/ 140651 h 140651"/>
                <a:gd name="connsiteX6" fmla="*/ 87012 w 12407609"/>
                <a:gd name="connsiteY6" fmla="*/ 41916 h 14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7609" h="140651">
                  <a:moveTo>
                    <a:pt x="0" y="0"/>
                  </a:moveTo>
                  <a:lnTo>
                    <a:pt x="54798" y="2767"/>
                  </a:lnTo>
                  <a:lnTo>
                    <a:pt x="12407609" y="2767"/>
                  </a:lnTo>
                  <a:lnTo>
                    <a:pt x="12326342" y="41916"/>
                  </a:lnTo>
                  <a:cubicBezTo>
                    <a:pt x="12176026" y="105494"/>
                    <a:pt x="12010762" y="140651"/>
                    <a:pt x="11837287" y="140651"/>
                  </a:cubicBezTo>
                  <a:lnTo>
                    <a:pt x="576066" y="140651"/>
                  </a:lnTo>
                  <a:cubicBezTo>
                    <a:pt x="402591" y="140651"/>
                    <a:pt x="237327" y="105494"/>
                    <a:pt x="87012" y="41916"/>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8" name="Rectangle: Rounded Corners 7"/>
            <p:cNvSpPr/>
            <p:nvPr/>
          </p:nvSpPr>
          <p:spPr>
            <a:xfrm>
              <a:off x="1320800" y="7666147"/>
              <a:ext cx="10669666" cy="102001"/>
            </a:xfrm>
            <a:prstGeom prst="roundRect">
              <a:avLst/>
            </a:prstGeom>
            <a:solidFill>
              <a:srgbClr val="B2B2B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Freeform: Shape 8"/>
            <p:cNvSpPr/>
            <p:nvPr/>
          </p:nvSpPr>
          <p:spPr>
            <a:xfrm>
              <a:off x="5830616" y="7666148"/>
              <a:ext cx="1650037" cy="71543"/>
            </a:xfrm>
            <a:custGeom>
              <a:avLst/>
              <a:gdLst>
                <a:gd name="connsiteX0" fmla="*/ 0 w 1919131"/>
                <a:gd name="connsiteY0" fmla="*/ 0 h 83211"/>
                <a:gd name="connsiteX1" fmla="*/ 1919131 w 1919131"/>
                <a:gd name="connsiteY1" fmla="*/ 0 h 83211"/>
                <a:gd name="connsiteX2" fmla="*/ 1916033 w 1919131"/>
                <a:gd name="connsiteY2" fmla="*/ 15344 h 83211"/>
                <a:gd name="connsiteX3" fmla="*/ 1813646 w 1919131"/>
                <a:gd name="connsiteY3" fmla="*/ 83211 h 83211"/>
                <a:gd name="connsiteX4" fmla="*/ 105484 w 1919131"/>
                <a:gd name="connsiteY4" fmla="*/ 83211 h 83211"/>
                <a:gd name="connsiteX5" fmla="*/ 3098 w 1919131"/>
                <a:gd name="connsiteY5" fmla="*/ 15344 h 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131" h="83211">
                  <a:moveTo>
                    <a:pt x="0" y="0"/>
                  </a:moveTo>
                  <a:lnTo>
                    <a:pt x="1919131" y="0"/>
                  </a:lnTo>
                  <a:lnTo>
                    <a:pt x="1916033" y="15344"/>
                  </a:lnTo>
                  <a:cubicBezTo>
                    <a:pt x="1899164" y="55227"/>
                    <a:pt x="1859673" y="83211"/>
                    <a:pt x="1813646" y="83211"/>
                  </a:cubicBezTo>
                  <a:lnTo>
                    <a:pt x="105484" y="83211"/>
                  </a:lnTo>
                  <a:cubicBezTo>
                    <a:pt x="59458" y="83211"/>
                    <a:pt x="19967" y="55227"/>
                    <a:pt x="3098" y="15344"/>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 name="Rectangle: Rounded Corners 9"/>
            <p:cNvSpPr/>
            <p:nvPr/>
          </p:nvSpPr>
          <p:spPr>
            <a:xfrm>
              <a:off x="2654660" y="2200716"/>
              <a:ext cx="8019384" cy="5003836"/>
            </a:xfrm>
            <a:prstGeom prst="roundRect">
              <a:avLst>
                <a:gd name="adj" fmla="val 595"/>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1" name="Picture Placeholder 6"/>
          <p:cNvSpPr>
            <a:spLocks noGrp="1"/>
          </p:cNvSpPr>
          <p:nvPr>
            <p:ph type="pic" sz="quarter" idx="15"/>
          </p:nvPr>
        </p:nvSpPr>
        <p:spPr>
          <a:xfrm>
            <a:off x="3162301" y="1240599"/>
            <a:ext cx="4516757" cy="280661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1" name="Picture Placeholder 6"/>
          <p:cNvSpPr>
            <a:spLocks noGrp="1"/>
          </p:cNvSpPr>
          <p:nvPr>
            <p:ph type="pic" sz="quarter" idx="16"/>
          </p:nvPr>
        </p:nvSpPr>
        <p:spPr>
          <a:xfrm>
            <a:off x="8019855" y="1890798"/>
            <a:ext cx="1160573" cy="2105748"/>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2" name="Title 1"/>
          <p:cNvSpPr>
            <a:spLocks noGrp="1"/>
          </p:cNvSpPr>
          <p:nvPr>
            <p:ph type="title" hasCustomPrompt="1"/>
          </p:nvPr>
        </p:nvSpPr>
        <p:spPr>
          <a:xfrm>
            <a:off x="935568" y="4805947"/>
            <a:ext cx="3816350" cy="1089529"/>
          </a:xfrm>
        </p:spPr>
        <p:txBody>
          <a:bodyPr anchor="ctr">
            <a:spAutoFit/>
          </a:bodyPr>
          <a:lstStyle>
            <a:lvl1pPr algn="r">
              <a:defRPr/>
            </a:lvl1pPr>
          </a:lstStyle>
          <a:p>
            <a:r>
              <a:rPr kumimoji="1" lang="en-US" altLang="ja-JP"/>
              <a:t>Slide title (Arial Bold, 54 point)</a:t>
            </a:r>
            <a:endParaRPr kumimoji="1" lang="ja-JP" altLang="en-US"/>
          </a:p>
        </p:txBody>
      </p:sp>
      <p:sp>
        <p:nvSpPr>
          <p:cNvPr id="23" name="Text Placeholder 5"/>
          <p:cNvSpPr>
            <a:spLocks noGrp="1"/>
          </p:cNvSpPr>
          <p:nvPr>
            <p:ph type="body" sz="quarter" idx="12" hasCustomPrompt="1"/>
          </p:nvPr>
        </p:nvSpPr>
        <p:spPr>
          <a:xfrm>
            <a:off x="5052647" y="5153661"/>
            <a:ext cx="5124287" cy="387735"/>
          </a:xfrm>
          <a:prstGeom prst="rect">
            <a:avLst/>
          </a:prstGeom>
        </p:spPr>
        <p:txBody>
          <a:bodyPr anchor="ctr">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773082711"/>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laptop 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10212" r="35458"/>
          <a:stretch/>
        </p:blipFill>
        <p:spPr>
          <a:xfrm>
            <a:off x="4751918" y="1"/>
            <a:ext cx="7440083" cy="5919159"/>
          </a:xfrm>
          <a:prstGeom prst="rect">
            <a:avLst/>
          </a:prstGeom>
        </p:spPr>
      </p:pic>
      <p:sp>
        <p:nvSpPr>
          <p:cNvPr id="3" name="Content Placeholder 2">
            <a:extLst>
              <a:ext uri="{FF2B5EF4-FFF2-40B4-BE49-F238E27FC236}">
                <a16:creationId xmlns:a16="http://schemas.microsoft.com/office/drawing/2014/main" id="{A81C125A-5A75-B646-A832-D2E0B2C1E3D9}"/>
              </a:ext>
            </a:extLst>
          </p:cNvPr>
          <p:cNvSpPr>
            <a:spLocks noGrp="1"/>
          </p:cNvSpPr>
          <p:nvPr>
            <p:ph sz="quarter" idx="16" hasCustomPrompt="1"/>
          </p:nvPr>
        </p:nvSpPr>
        <p:spPr>
          <a:xfrm>
            <a:off x="6212418" y="0"/>
            <a:ext cx="5979583" cy="5144294"/>
          </a:xfrm>
          <a:solidFill>
            <a:schemeClr val="bg1"/>
          </a:solidFill>
        </p:spPr>
        <p:txBody>
          <a:bodyPr/>
          <a:lstStyle/>
          <a:p>
            <a:pPr lvl="0"/>
            <a:r>
              <a:rPr lang="en-US"/>
              <a:t>Click to add picture, chart, etc.</a:t>
            </a:r>
          </a:p>
        </p:txBody>
      </p:sp>
      <p:sp>
        <p:nvSpPr>
          <p:cNvPr id="15" name="Title 1"/>
          <p:cNvSpPr>
            <a:spLocks noGrp="1"/>
          </p:cNvSpPr>
          <p:nvPr>
            <p:ph type="title" hasCustomPrompt="1"/>
          </p:nvPr>
        </p:nvSpPr>
        <p:spPr>
          <a:xfrm>
            <a:off x="935569" y="1777066"/>
            <a:ext cx="3407833" cy="1588127"/>
          </a:xfrm>
        </p:spPr>
        <p:txBody>
          <a:bodyPr anchor="b">
            <a:spAutoFit/>
          </a:bodyPr>
          <a:lstStyle>
            <a:lvl1pPr algn="l">
              <a:defRPr/>
            </a:lvl1pPr>
          </a:lstStyle>
          <a:p>
            <a:r>
              <a:rPr kumimoji="1" lang="en-US" altLang="ja-JP"/>
              <a:t>Slide title (Arial Bold, 54 point)</a:t>
            </a:r>
            <a:endParaRPr kumimoji="1" lang="ja-JP" altLang="en-US"/>
          </a:p>
        </p:txBody>
      </p:sp>
      <p:sp>
        <p:nvSpPr>
          <p:cNvPr id="16" name="Text Placeholder 5"/>
          <p:cNvSpPr>
            <a:spLocks noGrp="1"/>
          </p:cNvSpPr>
          <p:nvPr>
            <p:ph type="body" sz="quarter" idx="12" hasCustomPrompt="1"/>
          </p:nvPr>
        </p:nvSpPr>
        <p:spPr>
          <a:xfrm>
            <a:off x="948268" y="3574545"/>
            <a:ext cx="33951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182334991"/>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Flow en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45217D-F110-5D4B-9BCB-96106F916CFB}"/>
              </a:ext>
            </a:extLst>
          </p:cNvPr>
          <p:cNvSpPr>
            <a:spLocks noGrp="1"/>
          </p:cNvSpPr>
          <p:nvPr>
            <p:ph sz="quarter" idx="16" hasCustomPrompt="1"/>
          </p:nvPr>
        </p:nvSpPr>
        <p:spPr>
          <a:xfrm>
            <a:off x="6096001" y="932536"/>
            <a:ext cx="5160433" cy="4992928"/>
          </a:xfrm>
        </p:spPr>
        <p:txBody>
          <a:bodyPr/>
          <a:lstStyle/>
          <a:p>
            <a:pPr lvl="0"/>
            <a:r>
              <a:rPr lang="en-US"/>
              <a:t>Click to add picture, chart, etc.</a:t>
            </a:r>
          </a:p>
        </p:txBody>
      </p:sp>
      <p:sp>
        <p:nvSpPr>
          <p:cNvPr id="23" name="Title 1"/>
          <p:cNvSpPr>
            <a:spLocks noGrp="1"/>
          </p:cNvSpPr>
          <p:nvPr>
            <p:ph type="title" hasCustomPrompt="1"/>
          </p:nvPr>
        </p:nvSpPr>
        <p:spPr>
          <a:xfrm>
            <a:off x="935569" y="1777066"/>
            <a:ext cx="3407833" cy="1588127"/>
          </a:xfrm>
        </p:spPr>
        <p:txBody>
          <a:bodyPr anchor="b">
            <a:spAutoFit/>
          </a:bodyPr>
          <a:lstStyle>
            <a:lvl1pPr algn="l">
              <a:defRPr/>
            </a:lvl1pPr>
          </a:lstStyle>
          <a:p>
            <a:r>
              <a:rPr kumimoji="1" lang="en-US" altLang="ja-JP"/>
              <a:t>Slide title (Arial Bold, 54 point)</a:t>
            </a:r>
            <a:endParaRPr kumimoji="1" lang="ja-JP" altLang="en-US"/>
          </a:p>
        </p:txBody>
      </p:sp>
      <p:sp>
        <p:nvSpPr>
          <p:cNvPr id="24" name="Text Placeholder 5"/>
          <p:cNvSpPr>
            <a:spLocks noGrp="1"/>
          </p:cNvSpPr>
          <p:nvPr>
            <p:ph type="body" sz="quarter" idx="12" hasCustomPrompt="1"/>
          </p:nvPr>
        </p:nvSpPr>
        <p:spPr>
          <a:xfrm>
            <a:off x="948268" y="3574545"/>
            <a:ext cx="33951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4213994578"/>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4" name="Title 1"/>
          <p:cNvSpPr>
            <a:spLocks noGrp="1"/>
          </p:cNvSpPr>
          <p:nvPr>
            <p:ph type="title" hasCustomPrompt="1"/>
          </p:nvPr>
        </p:nvSpPr>
        <p:spPr>
          <a:xfrm>
            <a:off x="935568" y="3239796"/>
            <a:ext cx="10320867" cy="590931"/>
          </a:xfrm>
        </p:spPr>
        <p:txBody>
          <a:bodyPr anchor="b">
            <a:spAutoFit/>
          </a:bodyPr>
          <a:lstStyle>
            <a:lvl1pPr algn="ctr">
              <a:defRPr sz="3600" spc="0">
                <a:solidFill>
                  <a:schemeClr val="bg1"/>
                </a:solidFill>
              </a:defRPr>
            </a:lvl1pPr>
          </a:lstStyle>
          <a:p>
            <a:r>
              <a:rPr kumimoji="1" lang="en-US" altLang="ja-JP"/>
              <a:t>Slide title (Arial Bold, 54 point)</a:t>
            </a:r>
            <a:endParaRPr kumimoji="1" lang="ja-JP" altLang="en-US"/>
          </a:p>
        </p:txBody>
      </p:sp>
      <p:sp>
        <p:nvSpPr>
          <p:cNvPr id="5" name="Text Placeholder 5"/>
          <p:cNvSpPr>
            <a:spLocks noGrp="1"/>
          </p:cNvSpPr>
          <p:nvPr>
            <p:ph type="body" sz="quarter" idx="15" hasCustomPrompt="1"/>
          </p:nvPr>
        </p:nvSpPr>
        <p:spPr>
          <a:xfrm>
            <a:off x="2015068" y="3870325"/>
            <a:ext cx="8161866" cy="420564"/>
          </a:xfrm>
          <a:prstGeom prst="rect">
            <a:avLst/>
          </a:prstGeom>
        </p:spPr>
        <p:txBody>
          <a:bodyPr anchor="t">
            <a:spAutoFit/>
          </a:bodyPr>
          <a:lstStyle>
            <a:lvl1pPr marL="0" indent="0" algn="ctr">
              <a:lnSpc>
                <a:spcPct val="100000"/>
              </a:lnSpc>
              <a:spcBef>
                <a:spcPts val="0"/>
              </a:spcBef>
              <a:buFontTx/>
              <a:buNone/>
              <a:defRPr sz="2133">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6" name="Text Placeholder 5"/>
          <p:cNvSpPr>
            <a:spLocks noGrp="1"/>
          </p:cNvSpPr>
          <p:nvPr>
            <p:ph type="body" sz="quarter" idx="16" hasCustomPrompt="1"/>
          </p:nvPr>
        </p:nvSpPr>
        <p:spPr>
          <a:xfrm>
            <a:off x="2015068" y="6127235"/>
            <a:ext cx="8161866" cy="426976"/>
          </a:xfrm>
          <a:prstGeom prst="rect">
            <a:avLst/>
          </a:prstGeom>
        </p:spPr>
        <p:txBody>
          <a:bodyPr anchor="b">
            <a:spAutoFit/>
          </a:bodyPr>
          <a:lstStyle>
            <a:lvl1pPr marL="0" indent="0" algn="ctr">
              <a:lnSpc>
                <a:spcPct val="130000"/>
              </a:lnSpc>
              <a:spcBef>
                <a:spcPts val="0"/>
              </a:spcBef>
              <a:buFontTx/>
              <a:buNone/>
              <a:defRPr sz="1867">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Tree>
    <p:extLst>
      <p:ext uri="{BB962C8B-B14F-4D97-AF65-F5344CB8AC3E}">
        <p14:creationId xmlns:p14="http://schemas.microsoft.com/office/powerpoint/2010/main" val="3693537948"/>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3" name="Text Placeholder 5"/>
          <p:cNvSpPr>
            <a:spLocks noGrp="1"/>
          </p:cNvSpPr>
          <p:nvPr>
            <p:ph type="body" sz="quarter" idx="18" hasCustomPrompt="1"/>
          </p:nvPr>
        </p:nvSpPr>
        <p:spPr>
          <a:xfrm rot="18900000">
            <a:off x="426963" y="1440086"/>
            <a:ext cx="3977213" cy="3977826"/>
          </a:xfrm>
          <a:prstGeom prst="ellipse">
            <a:avLst/>
          </a:prstGeom>
          <a:solidFill>
            <a:schemeClr val="bg1">
              <a:lumMod val="95000"/>
            </a:schemeClr>
          </a:solidFill>
        </p:spPr>
        <p:txBody>
          <a:bodyPr anchor="b">
            <a:noAutofit/>
          </a:bodyPr>
          <a:lstStyle>
            <a:lvl1pPr marL="0" indent="0" algn="just">
              <a:lnSpc>
                <a:spcPct val="100000"/>
              </a:lnSpc>
              <a:spcBef>
                <a:spcPts val="0"/>
              </a:spcBef>
              <a:buFontTx/>
              <a:buNone/>
              <a:defRPr sz="1867">
                <a:solidFill>
                  <a:schemeClr val="tx2"/>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 </a:t>
            </a:r>
            <a:endParaRPr kumimoji="1" lang="ja-JP" altLang="en-US"/>
          </a:p>
        </p:txBody>
      </p:sp>
      <p:sp>
        <p:nvSpPr>
          <p:cNvPr id="6" name="Title 1"/>
          <p:cNvSpPr>
            <a:spLocks noGrp="1"/>
          </p:cNvSpPr>
          <p:nvPr>
            <p:ph type="title" hasCustomPrompt="1"/>
          </p:nvPr>
        </p:nvSpPr>
        <p:spPr>
          <a:xfrm>
            <a:off x="942623" y="2090330"/>
            <a:ext cx="2945889" cy="1588127"/>
          </a:xfrm>
        </p:spPr>
        <p:txBody>
          <a:bodyPr anchor="b">
            <a:spAutoFit/>
          </a:bodyPr>
          <a:lstStyle>
            <a:lvl1pPr algn="ctr">
              <a:defRPr sz="3600" spc="0">
                <a:solidFill>
                  <a:schemeClr val="bg1"/>
                </a:solidFill>
              </a:defRPr>
            </a:lvl1pPr>
          </a:lstStyle>
          <a:p>
            <a:r>
              <a:rPr kumimoji="1" lang="en-US" altLang="ja-JP"/>
              <a:t>Slide title (Arial Bold, 54 point)</a:t>
            </a:r>
            <a:endParaRPr kumimoji="1" lang="ja-JP" altLang="en-US"/>
          </a:p>
        </p:txBody>
      </p:sp>
      <p:sp>
        <p:nvSpPr>
          <p:cNvPr id="7" name="Text Placeholder 5"/>
          <p:cNvSpPr>
            <a:spLocks noGrp="1"/>
          </p:cNvSpPr>
          <p:nvPr>
            <p:ph type="body" sz="quarter" idx="15" hasCustomPrompt="1"/>
          </p:nvPr>
        </p:nvSpPr>
        <p:spPr>
          <a:xfrm>
            <a:off x="942624" y="3722460"/>
            <a:ext cx="2945889" cy="379656"/>
          </a:xfrm>
          <a:prstGeom prst="rect">
            <a:avLst/>
          </a:prstGeom>
        </p:spPr>
        <p:txBody>
          <a:bodyPr anchor="t">
            <a:spAutoFit/>
          </a:bodyPr>
          <a:lstStyle>
            <a:lvl1pPr marL="0" indent="0" algn="ctr">
              <a:lnSpc>
                <a:spcPct val="100000"/>
              </a:lnSpc>
              <a:spcBef>
                <a:spcPts val="0"/>
              </a:spcBef>
              <a:buFontTx/>
              <a:buNone/>
              <a:defRPr sz="1867">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(Arial, 28 point)</a:t>
            </a:r>
            <a:endParaRPr kumimoji="1" lang="ja-JP" altLang="en-US"/>
          </a:p>
        </p:txBody>
      </p:sp>
      <p:sp>
        <p:nvSpPr>
          <p:cNvPr id="4" name="Text Placeholder 3">
            <a:extLst>
              <a:ext uri="{FF2B5EF4-FFF2-40B4-BE49-F238E27FC236}">
                <a16:creationId xmlns:a16="http://schemas.microsoft.com/office/drawing/2014/main" id="{2044C2AF-18C5-4E4B-A174-6726235A2FA0}"/>
              </a:ext>
            </a:extLst>
          </p:cNvPr>
          <p:cNvSpPr>
            <a:spLocks noGrp="1"/>
          </p:cNvSpPr>
          <p:nvPr>
            <p:ph type="body" sz="quarter" idx="19"/>
          </p:nvPr>
        </p:nvSpPr>
        <p:spPr>
          <a:xfrm>
            <a:off x="4842119" y="926184"/>
            <a:ext cx="6997700" cy="135421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0407958"/>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5" name="Text Placeholder 5"/>
          <p:cNvSpPr>
            <a:spLocks noGrp="1"/>
          </p:cNvSpPr>
          <p:nvPr>
            <p:ph type="body" sz="quarter" idx="18" hasCustomPrompt="1"/>
          </p:nvPr>
        </p:nvSpPr>
        <p:spPr>
          <a:xfrm rot="18900000">
            <a:off x="981785" y="1544812"/>
            <a:ext cx="3766736" cy="3767317"/>
          </a:xfrm>
          <a:prstGeom prst="ellipse">
            <a:avLst/>
          </a:prstGeom>
          <a:solidFill>
            <a:schemeClr val="tx1">
              <a:alpha val="20000"/>
            </a:schemeClr>
          </a:solidFill>
        </p:spPr>
        <p:txBody>
          <a:bodyPr anchor="b">
            <a:noAutofit/>
          </a:bodyPr>
          <a:lstStyle>
            <a:lvl1pPr marL="0" indent="0" algn="just">
              <a:lnSpc>
                <a:spcPct val="100000"/>
              </a:lnSpc>
              <a:spcBef>
                <a:spcPts val="0"/>
              </a:spcBef>
              <a:buFontTx/>
              <a:buNone/>
              <a:defRPr sz="1867">
                <a:solidFill>
                  <a:schemeClr val="tx2"/>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 </a:t>
            </a:r>
            <a:endParaRPr kumimoji="1" lang="ja-JP" altLang="en-US"/>
          </a:p>
        </p:txBody>
      </p:sp>
      <p:sp>
        <p:nvSpPr>
          <p:cNvPr id="7" name="Title 1"/>
          <p:cNvSpPr>
            <a:spLocks noGrp="1"/>
          </p:cNvSpPr>
          <p:nvPr>
            <p:ph type="title" hasCustomPrompt="1"/>
          </p:nvPr>
        </p:nvSpPr>
        <p:spPr>
          <a:xfrm>
            <a:off x="1539724" y="2634408"/>
            <a:ext cx="2650858" cy="1588127"/>
          </a:xfrm>
        </p:spPr>
        <p:txBody>
          <a:bodyPr anchor="ctr">
            <a:spAutoFit/>
          </a:bodyPr>
          <a:lstStyle>
            <a:lvl1pPr algn="ctr">
              <a:defRPr sz="3600">
                <a:solidFill>
                  <a:schemeClr val="bg1"/>
                </a:solidFill>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1407271360"/>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ext Placeholder 5">
            <a:extLst>
              <a:ext uri="{FF2B5EF4-FFF2-40B4-BE49-F238E27FC236}">
                <a16:creationId xmlns:a16="http://schemas.microsoft.com/office/drawing/2014/main" id="{8B697F68-67F3-8B44-9CDC-92D84E72059D}"/>
              </a:ext>
            </a:extLst>
          </p:cNvPr>
          <p:cNvSpPr>
            <a:spLocks noGrp="1"/>
          </p:cNvSpPr>
          <p:nvPr>
            <p:ph type="body" sz="quarter" idx="19" hasCustomPrompt="1"/>
          </p:nvPr>
        </p:nvSpPr>
        <p:spPr>
          <a:xfrm rot="18900000">
            <a:off x="7467929" y="1544812"/>
            <a:ext cx="3766736" cy="3767317"/>
          </a:xfrm>
          <a:prstGeom prst="ellipse">
            <a:avLst/>
          </a:prstGeom>
          <a:solidFill>
            <a:schemeClr val="tx1">
              <a:alpha val="20000"/>
            </a:schemeClr>
          </a:solidFill>
        </p:spPr>
        <p:txBody>
          <a:bodyPr anchor="b">
            <a:noAutofit/>
          </a:bodyPr>
          <a:lstStyle>
            <a:lvl1pPr marL="0" indent="0" algn="just">
              <a:lnSpc>
                <a:spcPct val="100000"/>
              </a:lnSpc>
              <a:spcBef>
                <a:spcPts val="0"/>
              </a:spcBef>
              <a:buFontTx/>
              <a:buNone/>
              <a:defRPr sz="1867">
                <a:solidFill>
                  <a:schemeClr val="tx2"/>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 </a:t>
            </a:r>
            <a:endParaRPr kumimoji="1" lang="ja-JP" altLang="en-US"/>
          </a:p>
        </p:txBody>
      </p:sp>
      <p:sp>
        <p:nvSpPr>
          <p:cNvPr id="7" name="Title 1"/>
          <p:cNvSpPr>
            <a:spLocks noGrp="1"/>
          </p:cNvSpPr>
          <p:nvPr>
            <p:ph type="title" hasCustomPrompt="1"/>
          </p:nvPr>
        </p:nvSpPr>
        <p:spPr>
          <a:xfrm>
            <a:off x="8001420" y="2634408"/>
            <a:ext cx="2650858" cy="1588127"/>
          </a:xfrm>
        </p:spPr>
        <p:txBody>
          <a:bodyPr anchor="ctr">
            <a:spAutoFit/>
          </a:bodyPr>
          <a:lstStyle>
            <a:lvl1pPr algn="ctr">
              <a:defRPr sz="3600">
                <a:solidFill>
                  <a:schemeClr val="bg1"/>
                </a:solidFill>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2344775833"/>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Fullscreen image and text 1">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8" name="Title 1"/>
          <p:cNvSpPr>
            <a:spLocks noGrp="1"/>
          </p:cNvSpPr>
          <p:nvPr>
            <p:ph type="title" hasCustomPrompt="1"/>
          </p:nvPr>
        </p:nvSpPr>
        <p:spPr>
          <a:xfrm>
            <a:off x="935568" y="2883707"/>
            <a:ext cx="3805767" cy="1089529"/>
          </a:xfrm>
        </p:spPr>
        <p:txBody>
          <a:bodyPr anchor="ctr">
            <a:spAutoFit/>
          </a:bodyPr>
          <a:lstStyle>
            <a:lvl1pPr algn="ctr">
              <a:defRPr>
                <a:solidFill>
                  <a:schemeClr val="tx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2" hasCustomPrompt="1"/>
          </p:nvPr>
        </p:nvSpPr>
        <p:spPr>
          <a:xfrm>
            <a:off x="7450668" y="3235134"/>
            <a:ext cx="3805767" cy="387735"/>
          </a:xfrm>
          <a:prstGeom prst="rect">
            <a:avLst/>
          </a:prstGeom>
        </p:spPr>
        <p:txBody>
          <a:bodyPr anchor="ctr">
            <a:spAutoFit/>
          </a:bodyPr>
          <a:lstStyle>
            <a:lvl1pPr marL="0" indent="0" algn="just">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737304214"/>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Fullscreen image and text 2">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7C9DB73-B1E0-E341-8D50-872583200C29}"/>
              </a:ext>
            </a:extLst>
          </p:cNvPr>
          <p:cNvSpPr>
            <a:spLocks noGrp="1"/>
          </p:cNvSpPr>
          <p:nvPr>
            <p:ph sz="quarter" idx="14" hasCustomPrompt="1"/>
          </p:nvPr>
        </p:nvSpPr>
        <p:spPr>
          <a:xfrm>
            <a:off x="0" y="0"/>
            <a:ext cx="12192000" cy="6858000"/>
          </a:xfrm>
        </p:spPr>
        <p:txBody>
          <a:bodyPr/>
          <a:lstStyle/>
          <a:p>
            <a:pPr lvl="0"/>
            <a:r>
              <a:rPr lang="en-US"/>
              <a:t>Click to add picture, chart, etc.</a:t>
            </a:r>
          </a:p>
        </p:txBody>
      </p:sp>
      <p:sp>
        <p:nvSpPr>
          <p:cNvPr id="8" name="Title 1"/>
          <p:cNvSpPr>
            <a:spLocks noGrp="1"/>
          </p:cNvSpPr>
          <p:nvPr>
            <p:ph type="title" hasCustomPrompt="1"/>
          </p:nvPr>
        </p:nvSpPr>
        <p:spPr>
          <a:xfrm>
            <a:off x="6096000" y="1029885"/>
            <a:ext cx="5160434" cy="1089529"/>
          </a:xfrm>
        </p:spPr>
        <p:txBody>
          <a:bodyPr anchor="b">
            <a:spAutoFit/>
          </a:bodyPr>
          <a:lstStyle>
            <a:lvl1pPr algn="r">
              <a:defRPr>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2" hasCustomPrompt="1"/>
          </p:nvPr>
        </p:nvSpPr>
        <p:spPr>
          <a:xfrm>
            <a:off x="6096002" y="2119414"/>
            <a:ext cx="5160433" cy="387735"/>
          </a:xfrm>
          <a:prstGeom prst="rect">
            <a:avLst/>
          </a:prstGeom>
        </p:spPr>
        <p:txBody>
          <a:bodyPr anchor="t">
            <a:spAutoFit/>
          </a:bodyPr>
          <a:lstStyle>
            <a:lvl1pPr marL="0" indent="0" algn="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1191361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Image and long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6D25C6-ED5C-D641-8EE0-249A33EE13BE}"/>
              </a:ext>
            </a:extLst>
          </p:cNvPr>
          <p:cNvSpPr>
            <a:spLocks noGrp="1"/>
          </p:cNvSpPr>
          <p:nvPr>
            <p:ph sz="quarter" idx="14" hasCustomPrompt="1"/>
          </p:nvPr>
        </p:nvSpPr>
        <p:spPr>
          <a:xfrm>
            <a:off x="5264151" y="955823"/>
            <a:ext cx="5992283" cy="2472648"/>
          </a:xfrm>
        </p:spPr>
        <p:txBody>
          <a:bodyPr/>
          <a:lstStyle/>
          <a:p>
            <a:pPr lvl="0"/>
            <a:r>
              <a:rPr lang="en-US" dirty="0"/>
              <a:t>Click to add picture, chart, etc.</a:t>
            </a:r>
          </a:p>
        </p:txBody>
      </p:sp>
      <p:sp>
        <p:nvSpPr>
          <p:cNvPr id="5" name="Rectangle 4"/>
          <p:cNvSpPr/>
          <p:nvPr userDrawn="1"/>
        </p:nvSpPr>
        <p:spPr>
          <a:xfrm>
            <a:off x="0" y="-1058"/>
            <a:ext cx="4340423" cy="6858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1" y="2884236"/>
            <a:ext cx="3556042" cy="1089529"/>
          </a:xfrm>
        </p:spPr>
        <p:txBody>
          <a:bodyPr anchor="ctr">
            <a:spAutoFit/>
          </a:bodyPr>
          <a:lstStyle>
            <a:lvl1pPr algn="ctr">
              <a:defRPr>
                <a:solidFill>
                  <a:schemeClr val="bg1"/>
                </a:solidFill>
              </a:defRPr>
            </a:lvl1pPr>
          </a:lstStyle>
          <a:p>
            <a:r>
              <a:rPr kumimoji="1" lang="en-US" altLang="ja-JP" dirty="0"/>
              <a:t>Slide title (Arial Bold, 54 point)</a:t>
            </a:r>
            <a:endParaRPr kumimoji="1" lang="ja-JP" altLang="en-US" dirty="0"/>
          </a:p>
        </p:txBody>
      </p:sp>
      <p:sp>
        <p:nvSpPr>
          <p:cNvPr id="9" name="Text Placeholder 5">
            <a:extLst>
              <a:ext uri="{FF2B5EF4-FFF2-40B4-BE49-F238E27FC236}">
                <a16:creationId xmlns:a16="http://schemas.microsoft.com/office/drawing/2014/main" id="{55E5872A-DAB5-3F4C-9C68-647F32451B2B}"/>
              </a:ext>
            </a:extLst>
          </p:cNvPr>
          <p:cNvSpPr>
            <a:spLocks noGrp="1"/>
          </p:cNvSpPr>
          <p:nvPr>
            <p:ph type="body" sz="quarter" idx="10" hasCustomPrompt="1"/>
          </p:nvPr>
        </p:nvSpPr>
        <p:spPr>
          <a:xfrm>
            <a:off x="5263847" y="3753839"/>
            <a:ext cx="5992585"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3374872844"/>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Fullscreen image and text 3">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3" name="Text Placeholder 5"/>
          <p:cNvSpPr>
            <a:spLocks noGrp="1"/>
          </p:cNvSpPr>
          <p:nvPr>
            <p:ph type="body" sz="quarter" idx="16" hasCustomPrompt="1"/>
          </p:nvPr>
        </p:nvSpPr>
        <p:spPr>
          <a:xfrm rot="10800000">
            <a:off x="-2" y="-4"/>
            <a:ext cx="12192002" cy="6858000"/>
          </a:xfrm>
          <a:prstGeom prst="rect">
            <a:avLst/>
          </a:prstGeom>
          <a:gradFill flip="none" rotWithShape="1">
            <a:gsLst>
              <a:gs pos="28000">
                <a:srgbClr val="80B3CD"/>
              </a:gs>
              <a:gs pos="0">
                <a:srgbClr val="00679B"/>
              </a:gs>
              <a:gs pos="63000">
                <a:schemeClr val="bg1">
                  <a:alpha val="0"/>
                </a:schemeClr>
              </a:gs>
            </a:gsLst>
            <a:lin ang="12000000" scaled="0"/>
            <a:tileRect/>
          </a:gradFill>
        </p:spPr>
        <p:txBody>
          <a:bodyPr anchor="t"/>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 </a:t>
            </a:r>
            <a:endParaRPr kumimoji="1" lang="ja-JP" altLang="en-US"/>
          </a:p>
        </p:txBody>
      </p:sp>
      <p:sp>
        <p:nvSpPr>
          <p:cNvPr id="5" name="Title 1"/>
          <p:cNvSpPr>
            <a:spLocks noGrp="1"/>
          </p:cNvSpPr>
          <p:nvPr>
            <p:ph type="title" hasCustomPrompt="1"/>
          </p:nvPr>
        </p:nvSpPr>
        <p:spPr>
          <a:xfrm>
            <a:off x="935568" y="1741124"/>
            <a:ext cx="5624891" cy="1089529"/>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6" name="Text Placeholder 5"/>
          <p:cNvSpPr>
            <a:spLocks noGrp="1"/>
          </p:cNvSpPr>
          <p:nvPr>
            <p:ph type="body" sz="quarter" idx="12" hasCustomPrompt="1"/>
          </p:nvPr>
        </p:nvSpPr>
        <p:spPr>
          <a:xfrm>
            <a:off x="948268" y="3009857"/>
            <a:ext cx="3570515" cy="387735"/>
          </a:xfrm>
          <a:prstGeom prst="rect">
            <a:avLst/>
          </a:prstGeom>
        </p:spPr>
        <p:txBody>
          <a:bodyPr anchor="t">
            <a:spAutoFit/>
          </a:bodyPr>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438826804"/>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Fullscreen image and text 4">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3" name="Text Placeholder 5"/>
          <p:cNvSpPr>
            <a:spLocks noGrp="1"/>
          </p:cNvSpPr>
          <p:nvPr>
            <p:ph type="body" sz="quarter" idx="16" hasCustomPrompt="1"/>
          </p:nvPr>
        </p:nvSpPr>
        <p:spPr>
          <a:xfrm rot="10800000">
            <a:off x="-6" y="3674208"/>
            <a:ext cx="12192001" cy="3183788"/>
          </a:xfrm>
          <a:prstGeom prst="rect">
            <a:avLst/>
          </a:prstGeom>
          <a:gradFill flip="none" rotWithShape="1">
            <a:gsLst>
              <a:gs pos="50000">
                <a:srgbClr val="80B3CD"/>
              </a:gs>
              <a:gs pos="0">
                <a:srgbClr val="00679B"/>
              </a:gs>
              <a:gs pos="100000">
                <a:schemeClr val="bg1">
                  <a:alpha val="0"/>
                </a:schemeClr>
              </a:gs>
            </a:gsLst>
            <a:lin ang="5400000" scaled="1"/>
            <a:tileRect/>
          </a:gradFill>
        </p:spPr>
        <p:txBody>
          <a:bodyPr anchor="t"/>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 </a:t>
            </a:r>
            <a:endParaRPr kumimoji="1" lang="ja-JP" altLang="en-US"/>
          </a:p>
        </p:txBody>
      </p:sp>
      <p:sp>
        <p:nvSpPr>
          <p:cNvPr id="5" name="Title 1"/>
          <p:cNvSpPr>
            <a:spLocks noGrp="1"/>
          </p:cNvSpPr>
          <p:nvPr>
            <p:ph type="title" hasCustomPrompt="1"/>
          </p:nvPr>
        </p:nvSpPr>
        <p:spPr>
          <a:xfrm>
            <a:off x="2015068" y="5559942"/>
            <a:ext cx="8161867" cy="590931"/>
          </a:xfrm>
        </p:spPr>
        <p:txBody>
          <a:bodyPr anchor="b">
            <a:spAutoFit/>
          </a:bodyPr>
          <a:lstStyle>
            <a:lvl1pPr algn="ctr">
              <a:defRPr>
                <a:solidFill>
                  <a:schemeClr val="bg1"/>
                </a:solidFill>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2758741087"/>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F84779-66D6-E64C-B2B2-25C38D959D09}"/>
              </a:ext>
            </a:extLst>
          </p:cNvPr>
          <p:cNvSpPr>
            <a:spLocks noGrp="1"/>
          </p:cNvSpPr>
          <p:nvPr>
            <p:ph type="sldNum" sz="quarter" idx="10"/>
          </p:nvPr>
        </p:nvSpPr>
        <p:spPr/>
        <p:txBody>
          <a:bodyPr/>
          <a:lstStyle/>
          <a:p>
            <a:fld id="{7392A839-ACFB-0A49-8858-4507AB02440E}" type="slidenum">
              <a:rPr lang="en-US" smtClean="0"/>
              <a:t>‹#›</a:t>
            </a:fld>
            <a:endParaRPr lang="en-US"/>
          </a:p>
        </p:txBody>
      </p:sp>
    </p:spTree>
    <p:extLst>
      <p:ext uri="{BB962C8B-B14F-4D97-AF65-F5344CB8AC3E}">
        <p14:creationId xmlns:p14="http://schemas.microsoft.com/office/powerpoint/2010/main" val="3196642320"/>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9220200" y="6312874"/>
            <a:ext cx="2743200" cy="365125"/>
          </a:xfrm>
          <a:prstGeom prst="rect">
            <a:avLst/>
          </a:prstGeom>
        </p:spPr>
        <p:txBody>
          <a:bodyPr/>
          <a:lstStyle/>
          <a:p>
            <a:fld id="{10C5E5D7-1E4F-4D6D-8648-6BBAC4B5065D}" type="slidenum">
              <a:rPr lang="en-US" smtClean="0"/>
              <a:t>‹#›</a:t>
            </a:fld>
            <a:endParaRPr lang="en-US"/>
          </a:p>
        </p:txBody>
      </p:sp>
    </p:spTree>
    <p:extLst>
      <p:ext uri="{BB962C8B-B14F-4D97-AF65-F5344CB8AC3E}">
        <p14:creationId xmlns:p14="http://schemas.microsoft.com/office/powerpoint/2010/main" val="3234642126"/>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p:cSld name="Presentation Title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5F914D-FDF8-D54A-9B57-75CCA0BD8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4799" y="5070688"/>
            <a:ext cx="2047149" cy="1066887"/>
          </a:xfrm>
          <a:prstGeom prst="rect">
            <a:avLst/>
          </a:prstGeom>
        </p:spPr>
      </p:pic>
      <p:sp>
        <p:nvSpPr>
          <p:cNvPr id="5" name="Title 1">
            <a:extLst>
              <a:ext uri="{FF2B5EF4-FFF2-40B4-BE49-F238E27FC236}">
                <a16:creationId xmlns:a16="http://schemas.microsoft.com/office/drawing/2014/main" id="{0338351D-CB0E-1140-AF32-2C08540C0A80}"/>
              </a:ext>
            </a:extLst>
          </p:cNvPr>
          <p:cNvSpPr>
            <a:spLocks noGrp="1"/>
          </p:cNvSpPr>
          <p:nvPr>
            <p:ph type="title" hasCustomPrompt="1"/>
          </p:nvPr>
        </p:nvSpPr>
        <p:spPr>
          <a:xfrm>
            <a:off x="850055" y="820634"/>
            <a:ext cx="10491893" cy="1939121"/>
          </a:xfrm>
        </p:spPr>
        <p:txBody>
          <a:bodyPr wrap="square" anchor="t" anchorCtr="0">
            <a:spAutoFit/>
          </a:bodyPr>
          <a:lstStyle>
            <a:lvl1pPr algn="l">
              <a:defRPr sz="6666">
                <a:solidFill>
                  <a:schemeClr val="bg1"/>
                </a:solidFill>
              </a:defRPr>
            </a:lvl1pPr>
          </a:lstStyle>
          <a:p>
            <a:r>
              <a:rPr kumimoji="1" lang="en-US" altLang="ja-JP"/>
              <a:t>Presentation</a:t>
            </a:r>
            <a:br>
              <a:rPr kumimoji="1" lang="en-US" altLang="ja-JP"/>
            </a:br>
            <a:r>
              <a:rPr kumimoji="1" lang="en-US" altLang="ja-JP"/>
              <a:t>Title Here</a:t>
            </a:r>
            <a:endParaRPr kumimoji="1" lang="ja-JP" altLang="en-US"/>
          </a:p>
        </p:txBody>
      </p:sp>
      <p:sp>
        <p:nvSpPr>
          <p:cNvPr id="6" name="Text Placeholder 5">
            <a:extLst>
              <a:ext uri="{FF2B5EF4-FFF2-40B4-BE49-F238E27FC236}">
                <a16:creationId xmlns:a16="http://schemas.microsoft.com/office/drawing/2014/main" id="{CEC2CAE0-97F3-234E-8049-6958069C4CF8}"/>
              </a:ext>
            </a:extLst>
          </p:cNvPr>
          <p:cNvSpPr>
            <a:spLocks noGrp="1"/>
          </p:cNvSpPr>
          <p:nvPr>
            <p:ph type="body" sz="quarter" idx="12" hasCustomPrompt="1"/>
          </p:nvPr>
        </p:nvSpPr>
        <p:spPr>
          <a:xfrm>
            <a:off x="850053" y="5749841"/>
            <a:ext cx="7630160" cy="387735"/>
          </a:xfrm>
          <a:prstGeom prst="rect">
            <a:avLst/>
          </a:prstGeom>
        </p:spPr>
        <p:txBody>
          <a:bodyPr wrap="square" anchor="b" anchorCtr="0">
            <a:spAutoFit/>
          </a:bodyPr>
          <a:lstStyle>
            <a:lvl1pPr marL="0" indent="0" algn="l">
              <a:spcBef>
                <a:spcPts val="0"/>
              </a:spcBef>
              <a:buFontTx/>
              <a:buNone/>
              <a:defRPr b="0">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Presenter Name, Title</a:t>
            </a:r>
            <a:endParaRPr kumimoji="1" lang="ja-JP" altLang="en-US"/>
          </a:p>
        </p:txBody>
      </p:sp>
    </p:spTree>
    <p:extLst>
      <p:ext uri="{BB962C8B-B14F-4D97-AF65-F5344CB8AC3E}">
        <p14:creationId xmlns:p14="http://schemas.microsoft.com/office/powerpoint/2010/main" val="2194052697"/>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5068" y="2724982"/>
            <a:ext cx="8161867" cy="590931"/>
          </a:xfrm>
        </p:spPr>
        <p:txBody>
          <a:bodyPr anchor="b">
            <a:spAutoFit/>
          </a:bodyPr>
          <a:lstStyle>
            <a:lvl1pPr algn="ctr">
              <a:defRPr/>
            </a:lvl1pPr>
          </a:lstStyle>
          <a:p>
            <a:r>
              <a:rPr kumimoji="1" lang="en-US" altLang="ja-JP"/>
              <a:t>Slide title (Arial Bold, 54 point)</a:t>
            </a:r>
            <a:endParaRPr kumimoji="1" lang="ja-JP" altLang="en-US"/>
          </a:p>
        </p:txBody>
      </p:sp>
      <p:sp>
        <p:nvSpPr>
          <p:cNvPr id="8" name="Text Placeholder 5"/>
          <p:cNvSpPr>
            <a:spLocks noGrp="1"/>
          </p:cNvSpPr>
          <p:nvPr>
            <p:ph type="body" sz="quarter" idx="12" hasCustomPrompt="1"/>
          </p:nvPr>
        </p:nvSpPr>
        <p:spPr>
          <a:xfrm>
            <a:off x="2015068" y="3428471"/>
            <a:ext cx="8161867" cy="387735"/>
          </a:xfrm>
          <a:prstGeom prst="rect">
            <a:avLst/>
          </a:prstGeom>
        </p:spPr>
        <p:txBody>
          <a:bodyPr wrap="square" anchor="t">
            <a:spAutoFit/>
          </a:bodyPr>
          <a:lstStyle>
            <a:lvl1pPr marL="0" indent="0" algn="ctr">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522951388"/>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p:cSld name="Agenda Slide - 4">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1665" y="754715"/>
            <a:ext cx="11175341" cy="590931"/>
          </a:xfrm>
        </p:spPr>
        <p:txBody>
          <a:bodyPr wrap="square" anchor="t" anchorCtr="0">
            <a:spAutoFit/>
          </a:bodyPr>
          <a:lstStyle>
            <a:lvl1pPr algn="ctr">
              <a:defRPr b="1">
                <a:solidFill>
                  <a:schemeClr val="tx1"/>
                </a:solidFill>
              </a:defRPr>
            </a:lvl1pPr>
          </a:lstStyle>
          <a:p>
            <a:r>
              <a:rPr kumimoji="1" lang="en-US" altLang="ja-JP"/>
              <a:t>Agenda Slide title (Arial Bold, 54 point)</a:t>
            </a:r>
            <a:endParaRPr kumimoji="1" lang="ja-JP" altLang="en-US"/>
          </a:p>
        </p:txBody>
      </p:sp>
      <p:sp>
        <p:nvSpPr>
          <p:cNvPr id="11" name="Text Placeholder 5"/>
          <p:cNvSpPr>
            <a:spLocks noGrp="1"/>
          </p:cNvSpPr>
          <p:nvPr>
            <p:ph type="body" sz="quarter" idx="12" hasCustomPrompt="1"/>
          </p:nvPr>
        </p:nvSpPr>
        <p:spPr>
          <a:xfrm>
            <a:off x="920785" y="2798828"/>
            <a:ext cx="4833245" cy="420564"/>
          </a:xfrm>
          <a:prstGeom prst="rect">
            <a:avLst/>
          </a:prstGeom>
        </p:spPr>
        <p:txBody>
          <a:bodyPr wrap="square" anchor="t">
            <a:spAutoFit/>
          </a:bodyPr>
          <a:lstStyle>
            <a:lvl1pPr marL="0" indent="0" algn="just">
              <a:lnSpc>
                <a:spcPct val="100000"/>
              </a:lnSpc>
              <a:spcBef>
                <a:spcPts val="0"/>
              </a:spcBef>
              <a:buFontTx/>
              <a:buNone/>
              <a:defRPr b="0" i="0">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12" name="Text Placeholder 5"/>
          <p:cNvSpPr>
            <a:spLocks noGrp="1"/>
          </p:cNvSpPr>
          <p:nvPr>
            <p:ph type="body" sz="quarter" idx="14" hasCustomPrompt="1"/>
          </p:nvPr>
        </p:nvSpPr>
        <p:spPr>
          <a:xfrm>
            <a:off x="920784" y="2442196"/>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10 AM – Noon </a:t>
            </a:r>
            <a:endParaRPr kumimoji="1" lang="ja-JP" altLang="en-US"/>
          </a:p>
        </p:txBody>
      </p:sp>
      <p:sp>
        <p:nvSpPr>
          <p:cNvPr id="17" name="Text Placeholder 5"/>
          <p:cNvSpPr>
            <a:spLocks noGrp="1"/>
          </p:cNvSpPr>
          <p:nvPr>
            <p:ph type="body" sz="quarter" idx="17" hasCustomPrompt="1"/>
          </p:nvPr>
        </p:nvSpPr>
        <p:spPr>
          <a:xfrm>
            <a:off x="920785" y="4708832"/>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18" name="Text Placeholder 5"/>
          <p:cNvSpPr>
            <a:spLocks noGrp="1"/>
          </p:cNvSpPr>
          <p:nvPr>
            <p:ph type="body" sz="quarter" idx="18" hasCustomPrompt="1"/>
          </p:nvPr>
        </p:nvSpPr>
        <p:spPr>
          <a:xfrm>
            <a:off x="920784" y="4352199"/>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41" name="Text Placeholder 5"/>
          <p:cNvSpPr>
            <a:spLocks noGrp="1"/>
          </p:cNvSpPr>
          <p:nvPr>
            <p:ph type="body" sz="quarter" idx="23" hasCustomPrompt="1"/>
          </p:nvPr>
        </p:nvSpPr>
        <p:spPr>
          <a:xfrm>
            <a:off x="6866701" y="2798828"/>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42" name="Text Placeholder 5"/>
          <p:cNvSpPr>
            <a:spLocks noGrp="1"/>
          </p:cNvSpPr>
          <p:nvPr>
            <p:ph type="body" sz="quarter" idx="24" hasCustomPrompt="1"/>
          </p:nvPr>
        </p:nvSpPr>
        <p:spPr>
          <a:xfrm>
            <a:off x="6866701" y="2442196"/>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47" name="Text Placeholder 5"/>
          <p:cNvSpPr>
            <a:spLocks noGrp="1"/>
          </p:cNvSpPr>
          <p:nvPr>
            <p:ph type="body" sz="quarter" idx="26" hasCustomPrompt="1"/>
          </p:nvPr>
        </p:nvSpPr>
        <p:spPr>
          <a:xfrm>
            <a:off x="6866701" y="4708832"/>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48" name="Text Placeholder 5"/>
          <p:cNvSpPr>
            <a:spLocks noGrp="1"/>
          </p:cNvSpPr>
          <p:nvPr>
            <p:ph type="body" sz="quarter" idx="27" hasCustomPrompt="1"/>
          </p:nvPr>
        </p:nvSpPr>
        <p:spPr>
          <a:xfrm>
            <a:off x="6866701" y="4352199"/>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Tree>
    <p:extLst>
      <p:ext uri="{BB962C8B-B14F-4D97-AF65-F5344CB8AC3E}">
        <p14:creationId xmlns:p14="http://schemas.microsoft.com/office/powerpoint/2010/main" val="3395943637"/>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p:cSld name="Agenda Slide - 6">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1665" y="739371"/>
            <a:ext cx="11175341" cy="590931"/>
          </a:xfrm>
        </p:spPr>
        <p:txBody>
          <a:bodyPr wrap="square" anchor="ctr">
            <a:spAutoFit/>
          </a:bodyPr>
          <a:lstStyle>
            <a:lvl1pPr algn="ctr">
              <a:defRPr b="1">
                <a:solidFill>
                  <a:schemeClr val="tx1"/>
                </a:solidFill>
              </a:defRPr>
            </a:lvl1pPr>
          </a:lstStyle>
          <a:p>
            <a:r>
              <a:rPr kumimoji="1" lang="en-US" altLang="ja-JP"/>
              <a:t>Agenda Slide title (Arial Bold, 54 point)</a:t>
            </a:r>
            <a:endParaRPr kumimoji="1" lang="ja-JP" altLang="en-US"/>
          </a:p>
        </p:txBody>
      </p:sp>
      <p:sp>
        <p:nvSpPr>
          <p:cNvPr id="11" name="Text Placeholder 5"/>
          <p:cNvSpPr>
            <a:spLocks noGrp="1"/>
          </p:cNvSpPr>
          <p:nvPr>
            <p:ph type="body" sz="quarter" idx="12" hasCustomPrompt="1"/>
          </p:nvPr>
        </p:nvSpPr>
        <p:spPr>
          <a:xfrm>
            <a:off x="920785" y="2434336"/>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12" name="Text Placeholder 5"/>
          <p:cNvSpPr>
            <a:spLocks noGrp="1"/>
          </p:cNvSpPr>
          <p:nvPr>
            <p:ph type="body" sz="quarter" idx="14" hasCustomPrompt="1"/>
          </p:nvPr>
        </p:nvSpPr>
        <p:spPr>
          <a:xfrm>
            <a:off x="920784" y="2077704"/>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10 AM – Noon </a:t>
            </a:r>
            <a:endParaRPr kumimoji="1" lang="ja-JP" altLang="en-US"/>
          </a:p>
        </p:txBody>
      </p:sp>
      <p:sp>
        <p:nvSpPr>
          <p:cNvPr id="17" name="Text Placeholder 5"/>
          <p:cNvSpPr>
            <a:spLocks noGrp="1"/>
          </p:cNvSpPr>
          <p:nvPr>
            <p:ph type="body" sz="quarter" idx="17" hasCustomPrompt="1"/>
          </p:nvPr>
        </p:nvSpPr>
        <p:spPr>
          <a:xfrm>
            <a:off x="920785" y="3927968"/>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18" name="Text Placeholder 5"/>
          <p:cNvSpPr>
            <a:spLocks noGrp="1"/>
          </p:cNvSpPr>
          <p:nvPr>
            <p:ph type="body" sz="quarter" idx="18" hasCustomPrompt="1"/>
          </p:nvPr>
        </p:nvSpPr>
        <p:spPr>
          <a:xfrm>
            <a:off x="920784" y="3571335"/>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23" name="Text Placeholder 5"/>
          <p:cNvSpPr>
            <a:spLocks noGrp="1"/>
          </p:cNvSpPr>
          <p:nvPr>
            <p:ph type="body" sz="quarter" idx="20" hasCustomPrompt="1"/>
          </p:nvPr>
        </p:nvSpPr>
        <p:spPr>
          <a:xfrm>
            <a:off x="920785" y="5421599"/>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24" name="Text Placeholder 5"/>
          <p:cNvSpPr>
            <a:spLocks noGrp="1"/>
          </p:cNvSpPr>
          <p:nvPr>
            <p:ph type="body" sz="quarter" idx="21" hasCustomPrompt="1"/>
          </p:nvPr>
        </p:nvSpPr>
        <p:spPr>
          <a:xfrm>
            <a:off x="920784" y="5064967"/>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41" name="Text Placeholder 5"/>
          <p:cNvSpPr>
            <a:spLocks noGrp="1"/>
          </p:cNvSpPr>
          <p:nvPr>
            <p:ph type="body" sz="quarter" idx="23" hasCustomPrompt="1"/>
          </p:nvPr>
        </p:nvSpPr>
        <p:spPr>
          <a:xfrm>
            <a:off x="6866701" y="2434336"/>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42" name="Text Placeholder 5"/>
          <p:cNvSpPr>
            <a:spLocks noGrp="1"/>
          </p:cNvSpPr>
          <p:nvPr>
            <p:ph type="body" sz="quarter" idx="24" hasCustomPrompt="1"/>
          </p:nvPr>
        </p:nvSpPr>
        <p:spPr>
          <a:xfrm>
            <a:off x="6866701" y="2077704"/>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47" name="Text Placeholder 5"/>
          <p:cNvSpPr>
            <a:spLocks noGrp="1"/>
          </p:cNvSpPr>
          <p:nvPr>
            <p:ph type="body" sz="quarter" idx="26" hasCustomPrompt="1"/>
          </p:nvPr>
        </p:nvSpPr>
        <p:spPr>
          <a:xfrm>
            <a:off x="6866701" y="3927968"/>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48" name="Text Placeholder 5"/>
          <p:cNvSpPr>
            <a:spLocks noGrp="1"/>
          </p:cNvSpPr>
          <p:nvPr>
            <p:ph type="body" sz="quarter" idx="27" hasCustomPrompt="1"/>
          </p:nvPr>
        </p:nvSpPr>
        <p:spPr>
          <a:xfrm>
            <a:off x="6866701" y="3571335"/>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53" name="Text Placeholder 5"/>
          <p:cNvSpPr>
            <a:spLocks noGrp="1"/>
          </p:cNvSpPr>
          <p:nvPr>
            <p:ph type="body" sz="quarter" idx="29" hasCustomPrompt="1"/>
          </p:nvPr>
        </p:nvSpPr>
        <p:spPr>
          <a:xfrm>
            <a:off x="6866701" y="5421599"/>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54" name="Text Placeholder 5"/>
          <p:cNvSpPr>
            <a:spLocks noGrp="1"/>
          </p:cNvSpPr>
          <p:nvPr>
            <p:ph type="body" sz="quarter" idx="30" hasCustomPrompt="1"/>
          </p:nvPr>
        </p:nvSpPr>
        <p:spPr>
          <a:xfrm>
            <a:off x="6866701" y="5064967"/>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Tree>
    <p:extLst>
      <p:ext uri="{BB962C8B-B14F-4D97-AF65-F5344CB8AC3E}">
        <p14:creationId xmlns:p14="http://schemas.microsoft.com/office/powerpoint/2010/main" val="1817098051"/>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p:cSld name="Agenda Slide - 8">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508331" y="378959"/>
            <a:ext cx="11175341" cy="590931"/>
          </a:xfrm>
        </p:spPr>
        <p:txBody>
          <a:bodyPr wrap="square" anchor="ctr">
            <a:spAutoFit/>
          </a:bodyPr>
          <a:lstStyle>
            <a:lvl1pPr algn="ctr">
              <a:defRPr b="1">
                <a:solidFill>
                  <a:schemeClr val="tx1"/>
                </a:solidFill>
              </a:defRPr>
            </a:lvl1pPr>
          </a:lstStyle>
          <a:p>
            <a:r>
              <a:rPr kumimoji="1" lang="en-US" altLang="ja-JP"/>
              <a:t>Agenda Slide title (Arial Bold, 54 point)</a:t>
            </a:r>
            <a:endParaRPr kumimoji="1" lang="ja-JP" altLang="en-US"/>
          </a:p>
        </p:txBody>
      </p:sp>
      <p:sp>
        <p:nvSpPr>
          <p:cNvPr id="11" name="Text Placeholder 5"/>
          <p:cNvSpPr>
            <a:spLocks noGrp="1"/>
          </p:cNvSpPr>
          <p:nvPr>
            <p:ph type="body" sz="quarter" idx="12" hasCustomPrompt="1"/>
          </p:nvPr>
        </p:nvSpPr>
        <p:spPr>
          <a:xfrm>
            <a:off x="920785" y="1668673"/>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12" name="Text Placeholder 5"/>
          <p:cNvSpPr>
            <a:spLocks noGrp="1"/>
          </p:cNvSpPr>
          <p:nvPr>
            <p:ph type="body" sz="quarter" idx="14" hasCustomPrompt="1"/>
          </p:nvPr>
        </p:nvSpPr>
        <p:spPr>
          <a:xfrm>
            <a:off x="920784" y="1312041"/>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10 AM – Noon </a:t>
            </a:r>
            <a:endParaRPr kumimoji="1" lang="ja-JP" altLang="en-US"/>
          </a:p>
        </p:txBody>
      </p:sp>
      <p:sp>
        <p:nvSpPr>
          <p:cNvPr id="17" name="Text Placeholder 5"/>
          <p:cNvSpPr>
            <a:spLocks noGrp="1"/>
          </p:cNvSpPr>
          <p:nvPr>
            <p:ph type="body" sz="quarter" idx="17" hasCustomPrompt="1"/>
          </p:nvPr>
        </p:nvSpPr>
        <p:spPr>
          <a:xfrm>
            <a:off x="920785" y="3162305"/>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18" name="Text Placeholder 5"/>
          <p:cNvSpPr>
            <a:spLocks noGrp="1"/>
          </p:cNvSpPr>
          <p:nvPr>
            <p:ph type="body" sz="quarter" idx="18" hasCustomPrompt="1"/>
          </p:nvPr>
        </p:nvSpPr>
        <p:spPr>
          <a:xfrm>
            <a:off x="920784" y="2805673"/>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23" name="Text Placeholder 5"/>
          <p:cNvSpPr>
            <a:spLocks noGrp="1"/>
          </p:cNvSpPr>
          <p:nvPr>
            <p:ph type="body" sz="quarter" idx="20" hasCustomPrompt="1"/>
          </p:nvPr>
        </p:nvSpPr>
        <p:spPr>
          <a:xfrm>
            <a:off x="920785" y="4655936"/>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24" name="Text Placeholder 5"/>
          <p:cNvSpPr>
            <a:spLocks noGrp="1"/>
          </p:cNvSpPr>
          <p:nvPr>
            <p:ph type="body" sz="quarter" idx="21" hasCustomPrompt="1"/>
          </p:nvPr>
        </p:nvSpPr>
        <p:spPr>
          <a:xfrm>
            <a:off x="920784" y="4299304"/>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41" name="Text Placeholder 5"/>
          <p:cNvSpPr>
            <a:spLocks noGrp="1"/>
          </p:cNvSpPr>
          <p:nvPr>
            <p:ph type="body" sz="quarter" idx="23" hasCustomPrompt="1"/>
          </p:nvPr>
        </p:nvSpPr>
        <p:spPr>
          <a:xfrm>
            <a:off x="6866701" y="1668673"/>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42" name="Text Placeholder 5"/>
          <p:cNvSpPr>
            <a:spLocks noGrp="1"/>
          </p:cNvSpPr>
          <p:nvPr>
            <p:ph type="body" sz="quarter" idx="24" hasCustomPrompt="1"/>
          </p:nvPr>
        </p:nvSpPr>
        <p:spPr>
          <a:xfrm>
            <a:off x="6866701" y="1312041"/>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47" name="Text Placeholder 5"/>
          <p:cNvSpPr>
            <a:spLocks noGrp="1"/>
          </p:cNvSpPr>
          <p:nvPr>
            <p:ph type="body" sz="quarter" idx="26" hasCustomPrompt="1"/>
          </p:nvPr>
        </p:nvSpPr>
        <p:spPr>
          <a:xfrm>
            <a:off x="6866701" y="3162305"/>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48" name="Text Placeholder 5"/>
          <p:cNvSpPr>
            <a:spLocks noGrp="1"/>
          </p:cNvSpPr>
          <p:nvPr>
            <p:ph type="body" sz="quarter" idx="27" hasCustomPrompt="1"/>
          </p:nvPr>
        </p:nvSpPr>
        <p:spPr>
          <a:xfrm>
            <a:off x="6866701" y="2805673"/>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53" name="Text Placeholder 5"/>
          <p:cNvSpPr>
            <a:spLocks noGrp="1"/>
          </p:cNvSpPr>
          <p:nvPr>
            <p:ph type="body" sz="quarter" idx="29" hasCustomPrompt="1"/>
          </p:nvPr>
        </p:nvSpPr>
        <p:spPr>
          <a:xfrm>
            <a:off x="6866701" y="4655936"/>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54" name="Text Placeholder 5"/>
          <p:cNvSpPr>
            <a:spLocks noGrp="1"/>
          </p:cNvSpPr>
          <p:nvPr>
            <p:ph type="body" sz="quarter" idx="30" hasCustomPrompt="1"/>
          </p:nvPr>
        </p:nvSpPr>
        <p:spPr>
          <a:xfrm>
            <a:off x="6866701" y="4299304"/>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15" name="Text Placeholder 5">
            <a:extLst>
              <a:ext uri="{FF2B5EF4-FFF2-40B4-BE49-F238E27FC236}">
                <a16:creationId xmlns:a16="http://schemas.microsoft.com/office/drawing/2014/main" id="{54F18F63-A5D3-8243-B202-35C436DC69D7}"/>
              </a:ext>
            </a:extLst>
          </p:cNvPr>
          <p:cNvSpPr>
            <a:spLocks noGrp="1"/>
          </p:cNvSpPr>
          <p:nvPr>
            <p:ph type="body" sz="quarter" idx="31" hasCustomPrompt="1"/>
          </p:nvPr>
        </p:nvSpPr>
        <p:spPr>
          <a:xfrm>
            <a:off x="920785" y="6048217"/>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16" name="Text Placeholder 5">
            <a:extLst>
              <a:ext uri="{FF2B5EF4-FFF2-40B4-BE49-F238E27FC236}">
                <a16:creationId xmlns:a16="http://schemas.microsoft.com/office/drawing/2014/main" id="{CBF09C87-01DC-8143-8102-8746381D00C7}"/>
              </a:ext>
            </a:extLst>
          </p:cNvPr>
          <p:cNvSpPr>
            <a:spLocks noGrp="1"/>
          </p:cNvSpPr>
          <p:nvPr>
            <p:ph type="body" sz="quarter" idx="32" hasCustomPrompt="1"/>
          </p:nvPr>
        </p:nvSpPr>
        <p:spPr>
          <a:xfrm>
            <a:off x="920784" y="5691585"/>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19" name="Text Placeholder 5">
            <a:extLst>
              <a:ext uri="{FF2B5EF4-FFF2-40B4-BE49-F238E27FC236}">
                <a16:creationId xmlns:a16="http://schemas.microsoft.com/office/drawing/2014/main" id="{3917B3DA-C253-2847-AA0C-687FB076549F}"/>
              </a:ext>
            </a:extLst>
          </p:cNvPr>
          <p:cNvSpPr>
            <a:spLocks noGrp="1"/>
          </p:cNvSpPr>
          <p:nvPr>
            <p:ph type="body" sz="quarter" idx="33" hasCustomPrompt="1"/>
          </p:nvPr>
        </p:nvSpPr>
        <p:spPr>
          <a:xfrm>
            <a:off x="6866700" y="6048217"/>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20" name="Text Placeholder 5">
            <a:extLst>
              <a:ext uri="{FF2B5EF4-FFF2-40B4-BE49-F238E27FC236}">
                <a16:creationId xmlns:a16="http://schemas.microsoft.com/office/drawing/2014/main" id="{67EB4D97-FF51-534C-BC49-18585B95547B}"/>
              </a:ext>
            </a:extLst>
          </p:cNvPr>
          <p:cNvSpPr>
            <a:spLocks noGrp="1"/>
          </p:cNvSpPr>
          <p:nvPr>
            <p:ph type="body" sz="quarter" idx="34" hasCustomPrompt="1"/>
          </p:nvPr>
        </p:nvSpPr>
        <p:spPr>
          <a:xfrm>
            <a:off x="6866701" y="5691585"/>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Tree>
    <p:extLst>
      <p:ext uri="{BB962C8B-B14F-4D97-AF65-F5344CB8AC3E}">
        <p14:creationId xmlns:p14="http://schemas.microsoft.com/office/powerpoint/2010/main" val="458685828"/>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p:cSld name="1_Title and tex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95867" y="783588"/>
            <a:ext cx="10441628" cy="590931"/>
          </a:xfrm>
        </p:spPr>
        <p:txBody>
          <a:bodyPr anchor="b">
            <a:spAutoFit/>
          </a:bodyPr>
          <a:lstStyle>
            <a:lvl1pPr algn="l">
              <a:defRPr/>
            </a:lvl1pPr>
          </a:lstStyle>
          <a:p>
            <a:r>
              <a:rPr kumimoji="1" lang="en-US" altLang="ja-JP"/>
              <a:t>Slide title (Arial Bold, 54 point)</a:t>
            </a:r>
            <a:endParaRPr kumimoji="1" lang="ja-JP" altLang="en-US"/>
          </a:p>
        </p:txBody>
      </p:sp>
      <p:sp>
        <p:nvSpPr>
          <p:cNvPr id="6" name="Text Placeholder 5">
            <a:extLst>
              <a:ext uri="{FF2B5EF4-FFF2-40B4-BE49-F238E27FC236}">
                <a16:creationId xmlns:a16="http://schemas.microsoft.com/office/drawing/2014/main" id="{122EC08F-F7BA-0C43-ADF9-034FB2637F98}"/>
              </a:ext>
            </a:extLst>
          </p:cNvPr>
          <p:cNvSpPr>
            <a:spLocks noGrp="1"/>
          </p:cNvSpPr>
          <p:nvPr>
            <p:ph type="body" sz="quarter" idx="10" hasCustomPrompt="1"/>
          </p:nvPr>
        </p:nvSpPr>
        <p:spPr>
          <a:xfrm>
            <a:off x="795867" y="1708414"/>
            <a:ext cx="10441517" cy="944874"/>
          </a:xfrm>
          <a:prstGeom prst="rect">
            <a:avLst/>
          </a:prstGeom>
        </p:spPr>
        <p:txBody>
          <a:bodyPr>
            <a:spAutoFit/>
          </a:bodyPr>
          <a:lstStyle>
            <a:lvl1pPr>
              <a:defRPr sz="2133"/>
            </a:lvl1pPr>
            <a:lvl2pPr>
              <a:buClr>
                <a:schemeClr val="tx2"/>
              </a:buClr>
              <a:defRPr sz="1867"/>
            </a:lvl2pPr>
            <a:lvl3pPr marL="1142808" indent="-228562">
              <a:buClr>
                <a:schemeClr val="tx2"/>
              </a:buClr>
              <a:buSzPct val="100000"/>
              <a:buFont typeface="Apple Symbols" panose="02000000000000000000" pitchFamily="2" charset="-79"/>
              <a:buChar char="⎼"/>
              <a:defRPr sz="1600"/>
            </a:lvl3pPr>
          </a:lstStyle>
          <a:p>
            <a:pPr lvl="0"/>
            <a:r>
              <a:rPr kumimoji="1" lang="en-US" altLang="ja-JP"/>
              <a:t>Body text (Arial, 32 point)</a:t>
            </a:r>
            <a:endParaRPr kumimoji="1" lang="ja-JP" altLang="en-US"/>
          </a:p>
          <a:p>
            <a:pPr lvl="1"/>
            <a:r>
              <a:rPr lang="en-US"/>
              <a:t>Second level</a:t>
            </a:r>
          </a:p>
          <a:p>
            <a:pPr lvl="2"/>
            <a:r>
              <a:rPr lang="en-US"/>
              <a:t>Third level</a:t>
            </a:r>
          </a:p>
        </p:txBody>
      </p:sp>
      <p:sp>
        <p:nvSpPr>
          <p:cNvPr id="9" name="Text Placeholder 5">
            <a:extLst>
              <a:ext uri="{FF2B5EF4-FFF2-40B4-BE49-F238E27FC236}">
                <a16:creationId xmlns:a16="http://schemas.microsoft.com/office/drawing/2014/main" id="{AEF6FF3C-4D57-B549-9F10-AC312CFAC6A4}"/>
              </a:ext>
            </a:extLst>
          </p:cNvPr>
          <p:cNvSpPr>
            <a:spLocks noGrp="1"/>
          </p:cNvSpPr>
          <p:nvPr>
            <p:ph type="body" sz="quarter" idx="13" hasCustomPrompt="1"/>
          </p:nvPr>
        </p:nvSpPr>
        <p:spPr>
          <a:xfrm>
            <a:off x="795867" y="5479899"/>
            <a:ext cx="10441517" cy="664734"/>
          </a:xfrm>
          <a:prstGeom prst="rect">
            <a:avLst/>
          </a:prstGeom>
          <a:solidFill>
            <a:schemeClr val="tx2"/>
          </a:solidFill>
          <a:ln>
            <a:noFill/>
          </a:ln>
        </p:spPr>
        <p:txBody>
          <a:bodyPr wrap="square" tIns="182880" bIns="182880" anchor="ctr" anchorCtr="0">
            <a:spAutoFit/>
          </a:bodyPr>
          <a:lstStyle>
            <a:lvl1pPr marL="0" indent="0" algn="ct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Tree>
    <p:extLst>
      <p:ext uri="{BB962C8B-B14F-4D97-AF65-F5344CB8AC3E}">
        <p14:creationId xmlns:p14="http://schemas.microsoft.com/office/powerpoint/2010/main" val="20840259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Numbered list - 5 items">
    <p:spTree>
      <p:nvGrpSpPr>
        <p:cNvPr id="1" name=""/>
        <p:cNvGrpSpPr/>
        <p:nvPr/>
      </p:nvGrpSpPr>
      <p:grpSpPr>
        <a:xfrm>
          <a:off x="0" y="0"/>
          <a:ext cx="0" cy="0"/>
          <a:chOff x="0" y="0"/>
          <a:chExt cx="0" cy="0"/>
        </a:xfrm>
      </p:grpSpPr>
      <p:sp>
        <p:nvSpPr>
          <p:cNvPr id="5" name="Rectangle 4"/>
          <p:cNvSpPr/>
          <p:nvPr userDrawn="1"/>
        </p:nvSpPr>
        <p:spPr>
          <a:xfrm>
            <a:off x="0"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1" y="2884236"/>
            <a:ext cx="3556042" cy="1089529"/>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grpSp>
        <p:nvGrpSpPr>
          <p:cNvPr id="9" name="Group 8"/>
          <p:cNvGrpSpPr/>
          <p:nvPr userDrawn="1"/>
        </p:nvGrpSpPr>
        <p:grpSpPr>
          <a:xfrm>
            <a:off x="5432214" y="717897"/>
            <a:ext cx="701662" cy="701770"/>
            <a:chOff x="9144000" y="1433513"/>
            <a:chExt cx="1408161" cy="1408161"/>
          </a:xfrm>
        </p:grpSpPr>
        <p:sp>
          <p:nvSpPr>
            <p:cNvPr id="7" name="Oval 6"/>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Rectangle 7"/>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Arial" panose="020B0604020202020204" pitchFamily="34" charset="0"/>
                <a:cs typeface="Arial" panose="020B0604020202020204" pitchFamily="34" charset="0"/>
              </a:endParaRPr>
            </a:p>
          </p:txBody>
        </p:sp>
      </p:grpSp>
      <p:sp>
        <p:nvSpPr>
          <p:cNvPr id="10" name="Text Placeholder 5"/>
          <p:cNvSpPr>
            <a:spLocks noGrp="1"/>
          </p:cNvSpPr>
          <p:nvPr>
            <p:ph type="body" sz="quarter" idx="15" hasCustomPrompt="1"/>
          </p:nvPr>
        </p:nvSpPr>
        <p:spPr>
          <a:xfrm>
            <a:off x="5540626" y="765291"/>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11" name="Text Placeholder 5"/>
          <p:cNvSpPr>
            <a:spLocks noGrp="1"/>
          </p:cNvSpPr>
          <p:nvPr>
            <p:ph type="body" sz="quarter" idx="12" hasCustomPrompt="1"/>
          </p:nvPr>
        </p:nvSpPr>
        <p:spPr>
          <a:xfrm>
            <a:off x="6262494" y="1097648"/>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2" name="Text Placeholder 5"/>
          <p:cNvSpPr>
            <a:spLocks noGrp="1"/>
          </p:cNvSpPr>
          <p:nvPr>
            <p:ph type="body" sz="quarter" idx="14" hasCustomPrompt="1"/>
          </p:nvPr>
        </p:nvSpPr>
        <p:spPr>
          <a:xfrm>
            <a:off x="6262494" y="741016"/>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grpSp>
        <p:nvGrpSpPr>
          <p:cNvPr id="13" name="Group 12"/>
          <p:cNvGrpSpPr/>
          <p:nvPr userDrawn="1"/>
        </p:nvGrpSpPr>
        <p:grpSpPr>
          <a:xfrm>
            <a:off x="5432214" y="1854641"/>
            <a:ext cx="701662" cy="701770"/>
            <a:chOff x="9144000" y="1433513"/>
            <a:chExt cx="1408161" cy="1408161"/>
          </a:xfrm>
        </p:grpSpPr>
        <p:sp>
          <p:nvSpPr>
            <p:cNvPr id="14" name="Oval 13"/>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15" name="Rectangle 14"/>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6" name="Text Placeholder 5"/>
          <p:cNvSpPr>
            <a:spLocks noGrp="1"/>
          </p:cNvSpPr>
          <p:nvPr>
            <p:ph type="body" sz="quarter" idx="16" hasCustomPrompt="1"/>
          </p:nvPr>
        </p:nvSpPr>
        <p:spPr>
          <a:xfrm>
            <a:off x="5540626" y="1902036"/>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17" name="Text Placeholder 5"/>
          <p:cNvSpPr>
            <a:spLocks noGrp="1"/>
          </p:cNvSpPr>
          <p:nvPr>
            <p:ph type="body" sz="quarter" idx="17" hasCustomPrompt="1"/>
          </p:nvPr>
        </p:nvSpPr>
        <p:spPr>
          <a:xfrm>
            <a:off x="6262494" y="2234393"/>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8" name="Text Placeholder 5"/>
          <p:cNvSpPr>
            <a:spLocks noGrp="1"/>
          </p:cNvSpPr>
          <p:nvPr>
            <p:ph type="body" sz="quarter" idx="18" hasCustomPrompt="1"/>
          </p:nvPr>
        </p:nvSpPr>
        <p:spPr>
          <a:xfrm>
            <a:off x="6262494" y="1877761"/>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grpSp>
        <p:nvGrpSpPr>
          <p:cNvPr id="19" name="Group 18"/>
          <p:cNvGrpSpPr/>
          <p:nvPr userDrawn="1"/>
        </p:nvGrpSpPr>
        <p:grpSpPr>
          <a:xfrm>
            <a:off x="5432214" y="2991385"/>
            <a:ext cx="701662" cy="701770"/>
            <a:chOff x="9144000" y="1433513"/>
            <a:chExt cx="1408161" cy="1408161"/>
          </a:xfrm>
        </p:grpSpPr>
        <p:sp>
          <p:nvSpPr>
            <p:cNvPr id="20" name="Oval 19"/>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21" name="Rectangle 20"/>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2" name="Text Placeholder 5"/>
          <p:cNvSpPr>
            <a:spLocks noGrp="1"/>
          </p:cNvSpPr>
          <p:nvPr>
            <p:ph type="body" sz="quarter" idx="19" hasCustomPrompt="1"/>
          </p:nvPr>
        </p:nvSpPr>
        <p:spPr>
          <a:xfrm>
            <a:off x="5540626" y="3038780"/>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23" name="Text Placeholder 5"/>
          <p:cNvSpPr>
            <a:spLocks noGrp="1"/>
          </p:cNvSpPr>
          <p:nvPr>
            <p:ph type="body" sz="quarter" idx="20" hasCustomPrompt="1"/>
          </p:nvPr>
        </p:nvSpPr>
        <p:spPr>
          <a:xfrm>
            <a:off x="6262494" y="3371137"/>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24" name="Text Placeholder 5"/>
          <p:cNvSpPr>
            <a:spLocks noGrp="1"/>
          </p:cNvSpPr>
          <p:nvPr>
            <p:ph type="body" sz="quarter" idx="21" hasCustomPrompt="1"/>
          </p:nvPr>
        </p:nvSpPr>
        <p:spPr>
          <a:xfrm>
            <a:off x="6262494" y="3014505"/>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grpSp>
        <p:nvGrpSpPr>
          <p:cNvPr id="25" name="Group 24"/>
          <p:cNvGrpSpPr/>
          <p:nvPr userDrawn="1"/>
        </p:nvGrpSpPr>
        <p:grpSpPr>
          <a:xfrm>
            <a:off x="5432214" y="4128129"/>
            <a:ext cx="701662" cy="701770"/>
            <a:chOff x="9144000" y="1433513"/>
            <a:chExt cx="1408161" cy="1408161"/>
          </a:xfrm>
        </p:grpSpPr>
        <p:sp>
          <p:nvSpPr>
            <p:cNvPr id="26" name="Oval 25"/>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27" name="Rectangle 26"/>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8" name="Text Placeholder 5"/>
          <p:cNvSpPr>
            <a:spLocks noGrp="1"/>
          </p:cNvSpPr>
          <p:nvPr>
            <p:ph type="body" sz="quarter" idx="22" hasCustomPrompt="1"/>
          </p:nvPr>
        </p:nvSpPr>
        <p:spPr>
          <a:xfrm>
            <a:off x="5540626" y="4175524"/>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29" name="Text Placeholder 5"/>
          <p:cNvSpPr>
            <a:spLocks noGrp="1"/>
          </p:cNvSpPr>
          <p:nvPr>
            <p:ph type="body" sz="quarter" idx="23" hasCustomPrompt="1"/>
          </p:nvPr>
        </p:nvSpPr>
        <p:spPr>
          <a:xfrm>
            <a:off x="6262494" y="4507881"/>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30" name="Text Placeholder 5"/>
          <p:cNvSpPr>
            <a:spLocks noGrp="1"/>
          </p:cNvSpPr>
          <p:nvPr>
            <p:ph type="body" sz="quarter" idx="24" hasCustomPrompt="1"/>
          </p:nvPr>
        </p:nvSpPr>
        <p:spPr>
          <a:xfrm>
            <a:off x="6262494" y="4151249"/>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grpSp>
        <p:nvGrpSpPr>
          <p:cNvPr id="31" name="Group 30"/>
          <p:cNvGrpSpPr/>
          <p:nvPr userDrawn="1"/>
        </p:nvGrpSpPr>
        <p:grpSpPr>
          <a:xfrm>
            <a:off x="5432214" y="5264874"/>
            <a:ext cx="701662" cy="701770"/>
            <a:chOff x="9144000" y="1433513"/>
            <a:chExt cx="1408161" cy="1408161"/>
          </a:xfrm>
        </p:grpSpPr>
        <p:sp>
          <p:nvSpPr>
            <p:cNvPr id="32" name="Oval 31"/>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3" name="Rectangle 32"/>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34" name="Text Placeholder 5"/>
          <p:cNvSpPr>
            <a:spLocks noGrp="1"/>
          </p:cNvSpPr>
          <p:nvPr>
            <p:ph type="body" sz="quarter" idx="25" hasCustomPrompt="1"/>
          </p:nvPr>
        </p:nvSpPr>
        <p:spPr>
          <a:xfrm>
            <a:off x="5540626" y="5312268"/>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35" name="Text Placeholder 5"/>
          <p:cNvSpPr>
            <a:spLocks noGrp="1"/>
          </p:cNvSpPr>
          <p:nvPr>
            <p:ph type="body" sz="quarter" idx="26" hasCustomPrompt="1"/>
          </p:nvPr>
        </p:nvSpPr>
        <p:spPr>
          <a:xfrm>
            <a:off x="6262494" y="5644626"/>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36" name="Text Placeholder 5"/>
          <p:cNvSpPr>
            <a:spLocks noGrp="1"/>
          </p:cNvSpPr>
          <p:nvPr>
            <p:ph type="body" sz="quarter" idx="27" hasCustomPrompt="1"/>
          </p:nvPr>
        </p:nvSpPr>
        <p:spPr>
          <a:xfrm>
            <a:off x="6262494" y="5287994"/>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1633143177"/>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p:cSld name="Title and tex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95401" y="2884237"/>
            <a:ext cx="3903133" cy="1089529"/>
          </a:xfrm>
        </p:spPr>
        <p:txBody>
          <a:bodyPr anchor="ctr">
            <a:spAutoFit/>
          </a:bodyPr>
          <a:lstStyle>
            <a:lvl1pPr algn="r">
              <a:defRPr/>
            </a:lvl1pPr>
          </a:lstStyle>
          <a:p>
            <a:r>
              <a:rPr kumimoji="1" lang="en-US" altLang="ja-JP"/>
              <a:t>Slide title (Arial Bold, 54 point)</a:t>
            </a:r>
            <a:endParaRPr kumimoji="1" lang="ja-JP" altLang="en-US"/>
          </a:p>
        </p:txBody>
      </p:sp>
      <p:sp>
        <p:nvSpPr>
          <p:cNvPr id="8" name="Text Placeholder 5"/>
          <p:cNvSpPr>
            <a:spLocks noGrp="1"/>
          </p:cNvSpPr>
          <p:nvPr>
            <p:ph type="body" sz="quarter" idx="12" hasCustomPrompt="1"/>
          </p:nvPr>
        </p:nvSpPr>
        <p:spPr>
          <a:xfrm>
            <a:off x="5520268" y="3231982"/>
            <a:ext cx="4656666" cy="387735"/>
          </a:xfrm>
          <a:prstGeom prst="rect">
            <a:avLst/>
          </a:prstGeom>
        </p:spPr>
        <p:txBody>
          <a:bodyPr anchor="ctr">
            <a:spAutoFit/>
          </a:bodyPr>
          <a:lstStyle>
            <a:lvl1pPr marL="190494" indent="-190494" algn="l">
              <a:spcBef>
                <a:spcPts val="1200"/>
              </a:spcBef>
              <a:buFont typeface="Arial Unicode MS" panose="020B0604020202020204" pitchFamily="34" charset="-128"/>
              <a:buChar char="∙"/>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07917971"/>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p:cSld name="Title and text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5068" y="2634938"/>
            <a:ext cx="3183467" cy="1588127"/>
          </a:xfrm>
        </p:spPr>
        <p:txBody>
          <a:bodyPr anchor="ctr">
            <a:spAutoFit/>
          </a:bodyPr>
          <a:lstStyle>
            <a:lvl1pPr algn="r">
              <a:defRPr>
                <a:solidFill>
                  <a:schemeClr val="bg1"/>
                </a:solidFill>
              </a:defRPr>
            </a:lvl1pPr>
          </a:lstStyle>
          <a:p>
            <a:r>
              <a:rPr kumimoji="1" lang="en-US" altLang="ja-JP"/>
              <a:t>Slide title (Arial Bold, 54 point)</a:t>
            </a:r>
            <a:endParaRPr kumimoji="1" lang="ja-JP" altLang="en-US"/>
          </a:p>
        </p:txBody>
      </p:sp>
      <p:sp>
        <p:nvSpPr>
          <p:cNvPr id="8" name="Text Placeholder 5"/>
          <p:cNvSpPr>
            <a:spLocks noGrp="1"/>
          </p:cNvSpPr>
          <p:nvPr>
            <p:ph type="body" sz="quarter" idx="12" hasCustomPrompt="1"/>
          </p:nvPr>
        </p:nvSpPr>
        <p:spPr>
          <a:xfrm>
            <a:off x="5520268" y="3231982"/>
            <a:ext cx="4656666" cy="387735"/>
          </a:xfrm>
          <a:prstGeom prst="rect">
            <a:avLst/>
          </a:prstGeom>
        </p:spPr>
        <p:txBody>
          <a:bodyPr anchor="ctr">
            <a:spAutoFit/>
          </a:bodyPr>
          <a:lstStyle>
            <a:lvl1pPr marL="190494" indent="-190494" algn="l">
              <a:spcBef>
                <a:spcPts val="1200"/>
              </a:spcBef>
              <a:buFont typeface="Arial Unicode MS" panose="020B0604020202020204" pitchFamily="34" charset="-128"/>
              <a:buChar char="∙"/>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373208297"/>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p:cSld name="Divider Slide Blue">
    <p:bg>
      <p:bgPr>
        <a:solidFill>
          <a:schemeClr val="tx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015068" y="2724982"/>
            <a:ext cx="8161867" cy="590931"/>
          </a:xfrm>
        </p:spPr>
        <p:txBody>
          <a:bodyPr anchor="b">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6" name="Text Placeholder 5"/>
          <p:cNvSpPr>
            <a:spLocks noGrp="1"/>
          </p:cNvSpPr>
          <p:nvPr>
            <p:ph type="body" sz="quarter" idx="12" hasCustomPrompt="1"/>
          </p:nvPr>
        </p:nvSpPr>
        <p:spPr>
          <a:xfrm>
            <a:off x="2015068" y="3428472"/>
            <a:ext cx="8161867" cy="387735"/>
          </a:xfrm>
          <a:prstGeom prst="rect">
            <a:avLst/>
          </a:prstGeom>
        </p:spPr>
        <p:txBody>
          <a:bodyPr anchor="t">
            <a:spAutoFit/>
          </a:bodyPr>
          <a:lstStyle>
            <a:lvl1pPr marL="0" indent="0" algn="ct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7" name="Text Placeholder 5"/>
          <p:cNvSpPr>
            <a:spLocks noGrp="1"/>
          </p:cNvSpPr>
          <p:nvPr>
            <p:ph type="body" sz="quarter" idx="13" hasCustomPrompt="1"/>
          </p:nvPr>
        </p:nvSpPr>
        <p:spPr>
          <a:xfrm>
            <a:off x="2015068" y="5589932"/>
            <a:ext cx="8161867" cy="350930"/>
          </a:xfrm>
          <a:prstGeom prst="rect">
            <a:avLst/>
          </a:prstGeom>
        </p:spPr>
        <p:txBody>
          <a:bodyPr anchor="ctr" anchorCtr="0">
            <a:spAutoFit/>
          </a:bodyPr>
          <a:lstStyle>
            <a:lvl1pPr marL="0" indent="0" algn="ctr">
              <a:spcBef>
                <a:spcPts val="0"/>
              </a:spcBef>
              <a:buFontTx/>
              <a:buNone/>
              <a:defRPr sz="1867" baseline="0">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Secondary Body text (Arial, 28 point)</a:t>
            </a:r>
            <a:endParaRPr kumimoji="1" lang="ja-JP" altLang="en-US"/>
          </a:p>
        </p:txBody>
      </p:sp>
    </p:spTree>
    <p:extLst>
      <p:ext uri="{BB962C8B-B14F-4D97-AF65-F5344CB8AC3E}">
        <p14:creationId xmlns:p14="http://schemas.microsoft.com/office/powerpoint/2010/main" val="2041532348"/>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p:cSld name="Divider Slide Light Blu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015068" y="2724982"/>
            <a:ext cx="8161867" cy="590931"/>
          </a:xfrm>
        </p:spPr>
        <p:txBody>
          <a:bodyPr anchor="b">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6" name="Text Placeholder 5"/>
          <p:cNvSpPr>
            <a:spLocks noGrp="1"/>
          </p:cNvSpPr>
          <p:nvPr>
            <p:ph type="body" sz="quarter" idx="12" hasCustomPrompt="1"/>
          </p:nvPr>
        </p:nvSpPr>
        <p:spPr>
          <a:xfrm>
            <a:off x="2015068" y="3428472"/>
            <a:ext cx="8161867" cy="387735"/>
          </a:xfrm>
          <a:prstGeom prst="rect">
            <a:avLst/>
          </a:prstGeom>
        </p:spPr>
        <p:txBody>
          <a:bodyPr anchor="t">
            <a:spAutoFit/>
          </a:bodyPr>
          <a:lstStyle>
            <a:lvl1pPr marL="0" indent="0" algn="ct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7" name="Text Placeholder 5"/>
          <p:cNvSpPr>
            <a:spLocks noGrp="1"/>
          </p:cNvSpPr>
          <p:nvPr>
            <p:ph type="body" sz="quarter" idx="13" hasCustomPrompt="1"/>
          </p:nvPr>
        </p:nvSpPr>
        <p:spPr>
          <a:xfrm>
            <a:off x="2015068" y="5553062"/>
            <a:ext cx="8161867" cy="387735"/>
          </a:xfrm>
          <a:prstGeom prst="rect">
            <a:avLst/>
          </a:prstGeom>
        </p:spPr>
        <p:txBody>
          <a:bodyPr anchor="ctr" anchorCtr="0">
            <a:spAutoFit/>
          </a:bodyPr>
          <a:lstStyle>
            <a:lvl1pPr marL="0" indent="0" algn="ct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Tree>
    <p:extLst>
      <p:ext uri="{BB962C8B-B14F-4D97-AF65-F5344CB8AC3E}">
        <p14:creationId xmlns:p14="http://schemas.microsoft.com/office/powerpoint/2010/main" val="175732073"/>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p:cSld name="Divider Slide Purple">
    <p:bg>
      <p:bgPr>
        <a:solidFill>
          <a:schemeClr val="accent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015068" y="2724982"/>
            <a:ext cx="8161867" cy="590931"/>
          </a:xfrm>
        </p:spPr>
        <p:txBody>
          <a:bodyPr anchor="b">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6" name="Text Placeholder 5"/>
          <p:cNvSpPr>
            <a:spLocks noGrp="1"/>
          </p:cNvSpPr>
          <p:nvPr>
            <p:ph type="body" sz="quarter" idx="12" hasCustomPrompt="1"/>
          </p:nvPr>
        </p:nvSpPr>
        <p:spPr>
          <a:xfrm>
            <a:off x="2015068" y="3428472"/>
            <a:ext cx="8161867" cy="387735"/>
          </a:xfrm>
          <a:prstGeom prst="rect">
            <a:avLst/>
          </a:prstGeom>
        </p:spPr>
        <p:txBody>
          <a:bodyPr anchor="t">
            <a:spAutoFit/>
          </a:bodyPr>
          <a:lstStyle>
            <a:lvl1pPr marL="0" indent="0" algn="ct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7" name="Text Placeholder 5"/>
          <p:cNvSpPr>
            <a:spLocks noGrp="1"/>
          </p:cNvSpPr>
          <p:nvPr>
            <p:ph type="body" sz="quarter" idx="13" hasCustomPrompt="1"/>
          </p:nvPr>
        </p:nvSpPr>
        <p:spPr>
          <a:xfrm>
            <a:off x="2015068" y="5553062"/>
            <a:ext cx="8161867" cy="387735"/>
          </a:xfrm>
          <a:prstGeom prst="rect">
            <a:avLst/>
          </a:prstGeom>
        </p:spPr>
        <p:txBody>
          <a:bodyPr anchor="ctr" anchorCtr="0">
            <a:spAutoFit/>
          </a:bodyPr>
          <a:lstStyle>
            <a:lvl1pPr marL="0" indent="0" algn="ct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Tree>
    <p:extLst>
      <p:ext uri="{BB962C8B-B14F-4D97-AF65-F5344CB8AC3E}">
        <p14:creationId xmlns:p14="http://schemas.microsoft.com/office/powerpoint/2010/main" val="3240821493"/>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p:cSld name="Wide image and text 1">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121920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 name="Title 1"/>
          <p:cNvSpPr>
            <a:spLocks noGrp="1"/>
          </p:cNvSpPr>
          <p:nvPr>
            <p:ph type="title" hasCustomPrompt="1"/>
          </p:nvPr>
        </p:nvSpPr>
        <p:spPr>
          <a:xfrm>
            <a:off x="1295400" y="2665125"/>
            <a:ext cx="9601200" cy="590931"/>
          </a:xfrm>
        </p:spPr>
        <p:txBody>
          <a:bodyPr anchor="b" anchorCtr="0">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6" name="Text Placeholder 5"/>
          <p:cNvSpPr>
            <a:spLocks noGrp="1"/>
          </p:cNvSpPr>
          <p:nvPr>
            <p:ph type="body" sz="quarter" idx="12" hasCustomPrompt="1"/>
          </p:nvPr>
        </p:nvSpPr>
        <p:spPr>
          <a:xfrm>
            <a:off x="2891368" y="4451348"/>
            <a:ext cx="6409267" cy="387735"/>
          </a:xfrm>
          <a:prstGeom prst="rect">
            <a:avLst/>
          </a:prstGeom>
        </p:spPr>
        <p:txBody>
          <a:bodyPr anchor="ctr">
            <a:spAutoFit/>
          </a:bodyPr>
          <a:lstStyle>
            <a:lvl1pPr marL="0" indent="0" algn="ctr">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910957484"/>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p:cSld name="Wide image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121920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ext Placeholder 5"/>
          <p:cNvSpPr>
            <a:spLocks noGrp="1"/>
          </p:cNvSpPr>
          <p:nvPr>
            <p:ph type="body" sz="quarter" idx="12" hasCustomPrompt="1"/>
          </p:nvPr>
        </p:nvSpPr>
        <p:spPr>
          <a:xfrm>
            <a:off x="2891368" y="4789019"/>
            <a:ext cx="6409267" cy="387735"/>
          </a:xfrm>
          <a:prstGeom prst="rect">
            <a:avLst/>
          </a:prstGeom>
        </p:spPr>
        <p:txBody>
          <a:bodyPr anchor="t">
            <a:spAutoFit/>
          </a:bodyPr>
          <a:lstStyle>
            <a:lvl1pPr marL="0" indent="0" algn="ctr">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7" name="Title 1"/>
          <p:cNvSpPr>
            <a:spLocks noGrp="1"/>
          </p:cNvSpPr>
          <p:nvPr>
            <p:ph type="title" hasCustomPrompt="1"/>
          </p:nvPr>
        </p:nvSpPr>
        <p:spPr>
          <a:xfrm>
            <a:off x="2015068" y="4101313"/>
            <a:ext cx="8161867" cy="590931"/>
          </a:xfrm>
        </p:spPr>
        <p:txBody>
          <a:bodyPr anchor="b">
            <a:spAutoFit/>
          </a:bodyPr>
          <a:lstStyle>
            <a:lvl1pPr algn="ctr">
              <a:defRPr b="1"/>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40556980"/>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p:cSld name="Wide image and text 3">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6794678-78FE-9345-AEA7-2B79CDDCBF97}"/>
              </a:ext>
            </a:extLst>
          </p:cNvPr>
          <p:cNvSpPr>
            <a:spLocks noGrp="1"/>
          </p:cNvSpPr>
          <p:nvPr>
            <p:ph sz="quarter" idx="14" hasCustomPrompt="1"/>
          </p:nvPr>
        </p:nvSpPr>
        <p:spPr>
          <a:xfrm>
            <a:off x="0" y="1"/>
            <a:ext cx="12192000" cy="4677497"/>
          </a:xfrm>
        </p:spPr>
        <p:txBody>
          <a:bodyPr/>
          <a:lstStyle>
            <a:lvl1pPr marL="0" indent="0">
              <a:buNone/>
              <a:defRPr/>
            </a:lvl1pPr>
          </a:lstStyle>
          <a:p>
            <a:pPr lvl="0"/>
            <a:r>
              <a:rPr lang="en-US"/>
              <a:t>Click to add picture, chart, etc.</a:t>
            </a:r>
          </a:p>
        </p:txBody>
      </p:sp>
      <p:sp>
        <p:nvSpPr>
          <p:cNvPr id="8" name="Title 1"/>
          <p:cNvSpPr>
            <a:spLocks noGrp="1"/>
          </p:cNvSpPr>
          <p:nvPr>
            <p:ph type="title" hasCustomPrompt="1"/>
          </p:nvPr>
        </p:nvSpPr>
        <p:spPr>
          <a:xfrm>
            <a:off x="935568" y="5115042"/>
            <a:ext cx="3816350" cy="1089529"/>
          </a:xfrm>
        </p:spPr>
        <p:txBody>
          <a:bodyPr anchor="ctr">
            <a:spAutoFit/>
          </a:bodyPr>
          <a:lstStyle>
            <a:lvl1pPr algn="r">
              <a:defRPr b="1"/>
            </a:lvl1pPr>
          </a:lstStyle>
          <a:p>
            <a:r>
              <a:rPr kumimoji="1" lang="en-US" altLang="ja-JP"/>
              <a:t>Slide title (Arial Bold, 54 point)</a:t>
            </a:r>
            <a:endParaRPr kumimoji="1" lang="ja-JP" altLang="en-US"/>
          </a:p>
        </p:txBody>
      </p:sp>
      <p:sp>
        <p:nvSpPr>
          <p:cNvPr id="10" name="Text Placeholder 5"/>
          <p:cNvSpPr>
            <a:spLocks noGrp="1"/>
          </p:cNvSpPr>
          <p:nvPr>
            <p:ph type="body" sz="quarter" idx="12" hasCustomPrompt="1"/>
          </p:nvPr>
        </p:nvSpPr>
        <p:spPr>
          <a:xfrm>
            <a:off x="5052647" y="5465938"/>
            <a:ext cx="5124287" cy="387735"/>
          </a:xfrm>
          <a:prstGeom prst="rect">
            <a:avLst/>
          </a:prstGeom>
        </p:spPr>
        <p:txBody>
          <a:bodyPr anchor="ctr">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532578989"/>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p:cSld name="Wide image and 3 text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121920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7" name="Text Placeholder 5"/>
          <p:cNvSpPr>
            <a:spLocks noGrp="1"/>
          </p:cNvSpPr>
          <p:nvPr>
            <p:ph type="body" sz="quarter" idx="12" hasCustomPrompt="1"/>
          </p:nvPr>
        </p:nvSpPr>
        <p:spPr>
          <a:xfrm>
            <a:off x="935568" y="4738821"/>
            <a:ext cx="2805161" cy="683136"/>
          </a:xfrm>
          <a:prstGeom prst="rect">
            <a:avLst/>
          </a:prstGeom>
        </p:spPr>
        <p:txBody>
          <a:bodyPr anchor="t">
            <a:spAutoFit/>
          </a:bodyPr>
          <a:lstStyle>
            <a:lvl1pPr marL="0" indent="0" algn="l">
              <a:spcBef>
                <a:spcPts val="0"/>
              </a:spcBef>
              <a:buFontTx/>
              <a:buNone/>
              <a:defRPr>
                <a:solidFill>
                  <a:schemeClr val="bg2">
                    <a:lumMod val="25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8" name="Text Placeholder 5"/>
          <p:cNvSpPr>
            <a:spLocks noGrp="1"/>
          </p:cNvSpPr>
          <p:nvPr>
            <p:ph type="body" sz="quarter" idx="14" hasCustomPrompt="1"/>
          </p:nvPr>
        </p:nvSpPr>
        <p:spPr>
          <a:xfrm>
            <a:off x="935568" y="3879801"/>
            <a:ext cx="2805161" cy="810350"/>
          </a:xfrm>
          <a:prstGeom prst="rect">
            <a:avLst/>
          </a:prstGeom>
        </p:spPr>
        <p:txBody>
          <a:bodyPr anchor="b">
            <a:spAutoFit/>
          </a:bodyPr>
          <a:lstStyle>
            <a:lvl1pPr marL="0" indent="0" algn="ctr">
              <a:lnSpc>
                <a:spcPct val="100000"/>
              </a:lnSpc>
              <a:spcBef>
                <a:spcPts val="0"/>
              </a:spcBef>
              <a:buFontTx/>
              <a:buNone/>
              <a:defRPr sz="2333" b="1" baseline="0">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1" name="Text Placeholder 5"/>
          <p:cNvSpPr>
            <a:spLocks noGrp="1"/>
          </p:cNvSpPr>
          <p:nvPr>
            <p:ph type="body" sz="quarter" idx="15" hasCustomPrompt="1"/>
          </p:nvPr>
        </p:nvSpPr>
        <p:spPr>
          <a:xfrm>
            <a:off x="4693421" y="4738821"/>
            <a:ext cx="2805161" cy="683136"/>
          </a:xfrm>
          <a:prstGeom prst="rect">
            <a:avLst/>
          </a:prstGeom>
        </p:spPr>
        <p:txBody>
          <a:bodyPr anchor="t">
            <a:spAutoFit/>
          </a:bodyPr>
          <a:lstStyle>
            <a:lvl1pPr marL="0" indent="0" algn="l">
              <a:spcBef>
                <a:spcPts val="0"/>
              </a:spcBef>
              <a:buFontTx/>
              <a:buNone/>
              <a:defRPr>
                <a:solidFill>
                  <a:schemeClr val="bg2">
                    <a:lumMod val="25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2" name="Text Placeholder 5"/>
          <p:cNvSpPr>
            <a:spLocks noGrp="1"/>
          </p:cNvSpPr>
          <p:nvPr>
            <p:ph type="body" sz="quarter" idx="16" hasCustomPrompt="1"/>
          </p:nvPr>
        </p:nvSpPr>
        <p:spPr>
          <a:xfrm>
            <a:off x="4693421" y="3941356"/>
            <a:ext cx="2805161" cy="748795"/>
          </a:xfrm>
          <a:prstGeom prst="rect">
            <a:avLst/>
          </a:prstGeom>
        </p:spPr>
        <p:txBody>
          <a:bodyPr anchor="b">
            <a:spAutoFit/>
          </a:bodyPr>
          <a:lstStyle>
            <a:lvl1pPr marL="0" indent="0" algn="ctr">
              <a:lnSpc>
                <a:spcPct val="100000"/>
              </a:lnSpc>
              <a:spcBef>
                <a:spcPts val="0"/>
              </a:spcBef>
              <a:buFontTx/>
              <a:buNone/>
              <a:defRPr sz="2133"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3" name="Text Placeholder 5"/>
          <p:cNvSpPr>
            <a:spLocks noGrp="1"/>
          </p:cNvSpPr>
          <p:nvPr>
            <p:ph type="body" sz="quarter" idx="17" hasCustomPrompt="1"/>
          </p:nvPr>
        </p:nvSpPr>
        <p:spPr>
          <a:xfrm>
            <a:off x="8451274" y="4738821"/>
            <a:ext cx="2805161" cy="683136"/>
          </a:xfrm>
          <a:prstGeom prst="rect">
            <a:avLst/>
          </a:prstGeom>
        </p:spPr>
        <p:txBody>
          <a:bodyPr anchor="t">
            <a:spAutoFit/>
          </a:bodyPr>
          <a:lstStyle>
            <a:lvl1pPr marL="0" indent="0" algn="l">
              <a:spcBef>
                <a:spcPts val="0"/>
              </a:spcBef>
              <a:buFontTx/>
              <a:buNone/>
              <a:defRPr>
                <a:solidFill>
                  <a:schemeClr val="bg2">
                    <a:lumMod val="25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4" name="Text Placeholder 5"/>
          <p:cNvSpPr>
            <a:spLocks noGrp="1"/>
          </p:cNvSpPr>
          <p:nvPr>
            <p:ph type="body" sz="quarter" idx="18" hasCustomPrompt="1"/>
          </p:nvPr>
        </p:nvSpPr>
        <p:spPr>
          <a:xfrm>
            <a:off x="8451274" y="3941356"/>
            <a:ext cx="2805161" cy="748795"/>
          </a:xfrm>
          <a:prstGeom prst="rect">
            <a:avLst/>
          </a:prstGeom>
        </p:spPr>
        <p:txBody>
          <a:bodyPr anchor="b">
            <a:spAutoFit/>
          </a:bodyPr>
          <a:lstStyle>
            <a:lvl1pPr marL="0" indent="0" algn="ctr">
              <a:lnSpc>
                <a:spcPct val="100000"/>
              </a:lnSpc>
              <a:spcBef>
                <a:spcPts val="0"/>
              </a:spcBef>
              <a:buFontTx/>
              <a:buNone/>
              <a:defRPr sz="2133"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7" name="Title 1"/>
          <p:cNvSpPr>
            <a:spLocks noGrp="1"/>
          </p:cNvSpPr>
          <p:nvPr>
            <p:ph type="title" hasCustomPrompt="1"/>
          </p:nvPr>
        </p:nvSpPr>
        <p:spPr>
          <a:xfrm>
            <a:off x="1295400" y="2665125"/>
            <a:ext cx="9601200" cy="590931"/>
          </a:xfrm>
        </p:spPr>
        <p:txBody>
          <a:bodyPr anchor="b" anchorCtr="0">
            <a:spAutoFit/>
          </a:bodyPr>
          <a:lstStyle>
            <a:lvl1pPr algn="ctr">
              <a:defRPr>
                <a:solidFill>
                  <a:schemeClr val="bg1"/>
                </a:solidFill>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814944323"/>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p:cSld name="Profile 3">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9E0E8A-BCFB-504C-9B90-308AA392589E}"/>
              </a:ext>
            </a:extLst>
          </p:cNvPr>
          <p:cNvSpPr>
            <a:spLocks noGrp="1"/>
          </p:cNvSpPr>
          <p:nvPr>
            <p:ph sz="quarter" idx="15" hasCustomPrompt="1"/>
          </p:nvPr>
        </p:nvSpPr>
        <p:spPr>
          <a:xfrm>
            <a:off x="1" y="2014319"/>
            <a:ext cx="4751917" cy="2662119"/>
          </a:xfrm>
        </p:spPr>
        <p:txBody>
          <a:bodyPr/>
          <a:lstStyle>
            <a:lvl1pPr marL="0" indent="0">
              <a:buNone/>
              <a:defRPr/>
            </a:lvl1pPr>
          </a:lstStyle>
          <a:p>
            <a:pPr lvl="0"/>
            <a:r>
              <a:rPr lang="en-US"/>
              <a:t>Click to add picture, chart, etc.</a:t>
            </a:r>
          </a:p>
        </p:txBody>
      </p:sp>
      <p:sp>
        <p:nvSpPr>
          <p:cNvPr id="10" name="Title 1"/>
          <p:cNvSpPr>
            <a:spLocks noGrp="1"/>
          </p:cNvSpPr>
          <p:nvPr>
            <p:ph type="title" hasCustomPrompt="1"/>
          </p:nvPr>
        </p:nvSpPr>
        <p:spPr>
          <a:xfrm>
            <a:off x="6096001" y="2032517"/>
            <a:ext cx="4814603" cy="1089529"/>
          </a:xfrm>
        </p:spPr>
        <p:txBody>
          <a:bodyPr anchor="b">
            <a:spAutoFit/>
          </a:bodyPr>
          <a:lstStyle>
            <a:lvl1pPr algn="l">
              <a:defRPr b="1">
                <a:solidFill>
                  <a:schemeClr val="tx1"/>
                </a:solidFill>
              </a:defRPr>
            </a:lvl1pPr>
          </a:lstStyle>
          <a:p>
            <a:r>
              <a:rPr kumimoji="1" lang="en-US" altLang="ja-JP"/>
              <a:t>Slide title (Arial Bold, 54 point)</a:t>
            </a:r>
            <a:endParaRPr kumimoji="1" lang="ja-JP" altLang="en-US"/>
          </a:p>
        </p:txBody>
      </p:sp>
      <p:sp>
        <p:nvSpPr>
          <p:cNvPr id="11" name="Text Placeholder 5"/>
          <p:cNvSpPr>
            <a:spLocks noGrp="1"/>
          </p:cNvSpPr>
          <p:nvPr>
            <p:ph type="body" sz="quarter" idx="12" hasCustomPrompt="1"/>
          </p:nvPr>
        </p:nvSpPr>
        <p:spPr>
          <a:xfrm>
            <a:off x="6096001" y="3956033"/>
            <a:ext cx="4814603" cy="387735"/>
          </a:xfrm>
          <a:prstGeom prst="rect">
            <a:avLst/>
          </a:prstGeom>
        </p:spPr>
        <p:txBody>
          <a:bodyPr anchor="t">
            <a:spAutoFit/>
          </a:bodyPr>
          <a:lstStyle>
            <a:lvl1pPr marL="0" indent="0" algn="just">
              <a:spcBef>
                <a:spcPts val="0"/>
              </a:spcBef>
              <a:buFontTx/>
              <a:buNone/>
              <a:defRPr>
                <a:solidFill>
                  <a:schemeClr val="bg2">
                    <a:lumMod val="25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2" name="Text Placeholder 5"/>
          <p:cNvSpPr>
            <a:spLocks noGrp="1"/>
          </p:cNvSpPr>
          <p:nvPr>
            <p:ph type="body" sz="quarter" idx="14" hasCustomPrompt="1"/>
          </p:nvPr>
        </p:nvSpPr>
        <p:spPr>
          <a:xfrm>
            <a:off x="6096001" y="3122045"/>
            <a:ext cx="4814603" cy="474682"/>
          </a:xfrm>
          <a:prstGeom prst="rect">
            <a:avLst/>
          </a:prstGeom>
        </p:spPr>
        <p:txBody>
          <a:bodyPr anchor="t">
            <a:spAutoFit/>
          </a:bodyPr>
          <a:lstStyle>
            <a:lvl1pPr marL="0" indent="0" algn="just">
              <a:lnSpc>
                <a:spcPct val="130000"/>
              </a:lnSpc>
              <a:spcBef>
                <a:spcPts val="0"/>
              </a:spcBef>
              <a:buFontTx/>
              <a:buNone/>
              <a:defRPr sz="2133"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449855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3/12/2024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Numbered list - 5 items">
    <p:spTree>
      <p:nvGrpSpPr>
        <p:cNvPr id="1" name=""/>
        <p:cNvGrpSpPr/>
        <p:nvPr/>
      </p:nvGrpSpPr>
      <p:grpSpPr>
        <a:xfrm>
          <a:off x="0" y="0"/>
          <a:ext cx="0" cy="0"/>
          <a:chOff x="0" y="0"/>
          <a:chExt cx="0" cy="0"/>
        </a:xfrm>
      </p:grpSpPr>
      <p:sp>
        <p:nvSpPr>
          <p:cNvPr id="5" name="Rectangle 4"/>
          <p:cNvSpPr/>
          <p:nvPr userDrawn="1"/>
        </p:nvSpPr>
        <p:spPr>
          <a:xfrm>
            <a:off x="0" y="-1058"/>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1" y="2884236"/>
            <a:ext cx="3556042" cy="1089529"/>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grpSp>
        <p:nvGrpSpPr>
          <p:cNvPr id="37" name="Group 36">
            <a:extLst>
              <a:ext uri="{FF2B5EF4-FFF2-40B4-BE49-F238E27FC236}">
                <a16:creationId xmlns:a16="http://schemas.microsoft.com/office/drawing/2014/main" id="{72299F54-4AD2-1949-BDE7-B0B8A5739886}"/>
              </a:ext>
            </a:extLst>
          </p:cNvPr>
          <p:cNvGrpSpPr/>
          <p:nvPr userDrawn="1"/>
        </p:nvGrpSpPr>
        <p:grpSpPr>
          <a:xfrm>
            <a:off x="5527040" y="717897"/>
            <a:ext cx="701662" cy="701770"/>
            <a:chOff x="9144000" y="1433513"/>
            <a:chExt cx="1408161" cy="1408161"/>
          </a:xfrm>
          <a:solidFill>
            <a:schemeClr val="tx2"/>
          </a:solidFill>
        </p:grpSpPr>
        <p:sp>
          <p:nvSpPr>
            <p:cNvPr id="38" name="Oval 37">
              <a:extLst>
                <a:ext uri="{FF2B5EF4-FFF2-40B4-BE49-F238E27FC236}">
                  <a16:creationId xmlns:a16="http://schemas.microsoft.com/office/drawing/2014/main" id="{7D7C1AF2-6A98-304C-A00F-95965E38E896}"/>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9" name="Rectangle 38">
              <a:extLst>
                <a:ext uri="{FF2B5EF4-FFF2-40B4-BE49-F238E27FC236}">
                  <a16:creationId xmlns:a16="http://schemas.microsoft.com/office/drawing/2014/main" id="{31C3C57E-CB94-9946-99E4-973F9E6BD6B0}"/>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Arial" panose="020B0604020202020204" pitchFamily="34" charset="0"/>
                <a:cs typeface="Arial" panose="020B0604020202020204" pitchFamily="34" charset="0"/>
              </a:endParaRPr>
            </a:p>
          </p:txBody>
        </p:sp>
      </p:grpSp>
      <p:sp>
        <p:nvSpPr>
          <p:cNvPr id="40" name="Text Placeholder 5">
            <a:extLst>
              <a:ext uri="{FF2B5EF4-FFF2-40B4-BE49-F238E27FC236}">
                <a16:creationId xmlns:a16="http://schemas.microsoft.com/office/drawing/2014/main" id="{D347B093-DFDD-4A4C-9F87-45ECCFA7C25F}"/>
              </a:ext>
            </a:extLst>
          </p:cNvPr>
          <p:cNvSpPr>
            <a:spLocks noGrp="1"/>
          </p:cNvSpPr>
          <p:nvPr>
            <p:ph type="body" sz="quarter" idx="15" hasCustomPrompt="1"/>
          </p:nvPr>
        </p:nvSpPr>
        <p:spPr>
          <a:xfrm>
            <a:off x="5635453" y="765291"/>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41" name="Text Placeholder 5">
            <a:extLst>
              <a:ext uri="{FF2B5EF4-FFF2-40B4-BE49-F238E27FC236}">
                <a16:creationId xmlns:a16="http://schemas.microsoft.com/office/drawing/2014/main" id="{65E3A23D-3F9F-F44B-8D5D-E87580CA5541}"/>
              </a:ext>
            </a:extLst>
          </p:cNvPr>
          <p:cNvSpPr>
            <a:spLocks noGrp="1"/>
          </p:cNvSpPr>
          <p:nvPr>
            <p:ph type="body" sz="quarter" idx="12" hasCustomPrompt="1"/>
          </p:nvPr>
        </p:nvSpPr>
        <p:spPr>
          <a:xfrm>
            <a:off x="6357321" y="1097648"/>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42" name="Text Placeholder 5">
            <a:extLst>
              <a:ext uri="{FF2B5EF4-FFF2-40B4-BE49-F238E27FC236}">
                <a16:creationId xmlns:a16="http://schemas.microsoft.com/office/drawing/2014/main" id="{04CF16C1-EE7E-A34E-870D-F2BF00231C4E}"/>
              </a:ext>
            </a:extLst>
          </p:cNvPr>
          <p:cNvSpPr>
            <a:spLocks noGrp="1"/>
          </p:cNvSpPr>
          <p:nvPr>
            <p:ph type="body" sz="quarter" idx="14" hasCustomPrompt="1"/>
          </p:nvPr>
        </p:nvSpPr>
        <p:spPr>
          <a:xfrm>
            <a:off x="6357321" y="741016"/>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grpSp>
        <p:nvGrpSpPr>
          <p:cNvPr id="43" name="Group 42">
            <a:extLst>
              <a:ext uri="{FF2B5EF4-FFF2-40B4-BE49-F238E27FC236}">
                <a16:creationId xmlns:a16="http://schemas.microsoft.com/office/drawing/2014/main" id="{9E718DAD-F2ED-7A41-A88E-DEBF975060E4}"/>
              </a:ext>
            </a:extLst>
          </p:cNvPr>
          <p:cNvGrpSpPr/>
          <p:nvPr userDrawn="1"/>
        </p:nvGrpSpPr>
        <p:grpSpPr>
          <a:xfrm>
            <a:off x="5527040" y="1854641"/>
            <a:ext cx="701662" cy="701770"/>
            <a:chOff x="9144000" y="1433513"/>
            <a:chExt cx="1408161" cy="1408161"/>
          </a:xfrm>
          <a:solidFill>
            <a:schemeClr val="tx2"/>
          </a:solidFill>
        </p:grpSpPr>
        <p:sp>
          <p:nvSpPr>
            <p:cNvPr id="44" name="Oval 43">
              <a:extLst>
                <a:ext uri="{FF2B5EF4-FFF2-40B4-BE49-F238E27FC236}">
                  <a16:creationId xmlns:a16="http://schemas.microsoft.com/office/drawing/2014/main" id="{7729744B-B09D-B347-A590-416D2E6D53B6}"/>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45" name="Rectangle 44">
              <a:extLst>
                <a:ext uri="{FF2B5EF4-FFF2-40B4-BE49-F238E27FC236}">
                  <a16:creationId xmlns:a16="http://schemas.microsoft.com/office/drawing/2014/main" id="{F961F322-573F-C74A-99CF-39F8BD7F75DA}"/>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46" name="Text Placeholder 5">
            <a:extLst>
              <a:ext uri="{FF2B5EF4-FFF2-40B4-BE49-F238E27FC236}">
                <a16:creationId xmlns:a16="http://schemas.microsoft.com/office/drawing/2014/main" id="{DEA35720-BECF-EE40-B3D8-2657A6ED3BB6}"/>
              </a:ext>
            </a:extLst>
          </p:cNvPr>
          <p:cNvSpPr>
            <a:spLocks noGrp="1"/>
          </p:cNvSpPr>
          <p:nvPr>
            <p:ph type="body" sz="quarter" idx="16" hasCustomPrompt="1"/>
          </p:nvPr>
        </p:nvSpPr>
        <p:spPr>
          <a:xfrm>
            <a:off x="5635453" y="1902036"/>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47" name="Text Placeholder 5">
            <a:extLst>
              <a:ext uri="{FF2B5EF4-FFF2-40B4-BE49-F238E27FC236}">
                <a16:creationId xmlns:a16="http://schemas.microsoft.com/office/drawing/2014/main" id="{347BF389-6A21-B245-B9CC-8893BB7C06BC}"/>
              </a:ext>
            </a:extLst>
          </p:cNvPr>
          <p:cNvSpPr>
            <a:spLocks noGrp="1"/>
          </p:cNvSpPr>
          <p:nvPr>
            <p:ph type="body" sz="quarter" idx="17" hasCustomPrompt="1"/>
          </p:nvPr>
        </p:nvSpPr>
        <p:spPr>
          <a:xfrm>
            <a:off x="6357321" y="2234393"/>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48" name="Text Placeholder 5">
            <a:extLst>
              <a:ext uri="{FF2B5EF4-FFF2-40B4-BE49-F238E27FC236}">
                <a16:creationId xmlns:a16="http://schemas.microsoft.com/office/drawing/2014/main" id="{CE6E9441-5284-844F-9666-C9CCFF99F65A}"/>
              </a:ext>
            </a:extLst>
          </p:cNvPr>
          <p:cNvSpPr>
            <a:spLocks noGrp="1"/>
          </p:cNvSpPr>
          <p:nvPr>
            <p:ph type="body" sz="quarter" idx="18" hasCustomPrompt="1"/>
          </p:nvPr>
        </p:nvSpPr>
        <p:spPr>
          <a:xfrm>
            <a:off x="6357321" y="1877761"/>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grpSp>
        <p:nvGrpSpPr>
          <p:cNvPr id="49" name="Group 48">
            <a:extLst>
              <a:ext uri="{FF2B5EF4-FFF2-40B4-BE49-F238E27FC236}">
                <a16:creationId xmlns:a16="http://schemas.microsoft.com/office/drawing/2014/main" id="{BF8ECDFB-4480-224E-BB20-07CF42FEEE75}"/>
              </a:ext>
            </a:extLst>
          </p:cNvPr>
          <p:cNvGrpSpPr/>
          <p:nvPr userDrawn="1"/>
        </p:nvGrpSpPr>
        <p:grpSpPr>
          <a:xfrm>
            <a:off x="5527040" y="2991385"/>
            <a:ext cx="701662" cy="701770"/>
            <a:chOff x="9144000" y="1433513"/>
            <a:chExt cx="1408161" cy="1408161"/>
          </a:xfrm>
          <a:solidFill>
            <a:schemeClr val="tx2"/>
          </a:solidFill>
        </p:grpSpPr>
        <p:sp>
          <p:nvSpPr>
            <p:cNvPr id="50" name="Oval 49">
              <a:extLst>
                <a:ext uri="{FF2B5EF4-FFF2-40B4-BE49-F238E27FC236}">
                  <a16:creationId xmlns:a16="http://schemas.microsoft.com/office/drawing/2014/main" id="{A7544FCE-8443-6640-828D-5501D60853E2}"/>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51" name="Rectangle 50">
              <a:extLst>
                <a:ext uri="{FF2B5EF4-FFF2-40B4-BE49-F238E27FC236}">
                  <a16:creationId xmlns:a16="http://schemas.microsoft.com/office/drawing/2014/main" id="{9FABEB14-E40C-0D48-8DCC-F7D52310D721}"/>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2" name="Text Placeholder 5">
            <a:extLst>
              <a:ext uri="{FF2B5EF4-FFF2-40B4-BE49-F238E27FC236}">
                <a16:creationId xmlns:a16="http://schemas.microsoft.com/office/drawing/2014/main" id="{94BC97F6-A8D1-6B44-8B06-DD24DC0EF3D7}"/>
              </a:ext>
            </a:extLst>
          </p:cNvPr>
          <p:cNvSpPr>
            <a:spLocks noGrp="1"/>
          </p:cNvSpPr>
          <p:nvPr>
            <p:ph type="body" sz="quarter" idx="19" hasCustomPrompt="1"/>
          </p:nvPr>
        </p:nvSpPr>
        <p:spPr>
          <a:xfrm>
            <a:off x="5635453" y="3038780"/>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53" name="Text Placeholder 5">
            <a:extLst>
              <a:ext uri="{FF2B5EF4-FFF2-40B4-BE49-F238E27FC236}">
                <a16:creationId xmlns:a16="http://schemas.microsoft.com/office/drawing/2014/main" id="{8FA353F2-6955-574A-AB95-96D891FD7E71}"/>
              </a:ext>
            </a:extLst>
          </p:cNvPr>
          <p:cNvSpPr>
            <a:spLocks noGrp="1"/>
          </p:cNvSpPr>
          <p:nvPr>
            <p:ph type="body" sz="quarter" idx="20" hasCustomPrompt="1"/>
          </p:nvPr>
        </p:nvSpPr>
        <p:spPr>
          <a:xfrm>
            <a:off x="6357321" y="3371137"/>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54" name="Text Placeholder 5">
            <a:extLst>
              <a:ext uri="{FF2B5EF4-FFF2-40B4-BE49-F238E27FC236}">
                <a16:creationId xmlns:a16="http://schemas.microsoft.com/office/drawing/2014/main" id="{CD029EDD-4264-9E4B-9240-096EEAE1C7CE}"/>
              </a:ext>
            </a:extLst>
          </p:cNvPr>
          <p:cNvSpPr>
            <a:spLocks noGrp="1"/>
          </p:cNvSpPr>
          <p:nvPr>
            <p:ph type="body" sz="quarter" idx="21" hasCustomPrompt="1"/>
          </p:nvPr>
        </p:nvSpPr>
        <p:spPr>
          <a:xfrm>
            <a:off x="6357321" y="3014505"/>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grpSp>
        <p:nvGrpSpPr>
          <p:cNvPr id="55" name="Group 54">
            <a:extLst>
              <a:ext uri="{FF2B5EF4-FFF2-40B4-BE49-F238E27FC236}">
                <a16:creationId xmlns:a16="http://schemas.microsoft.com/office/drawing/2014/main" id="{2C9D911A-3781-F24F-8EFA-6DDEC255D66D}"/>
              </a:ext>
            </a:extLst>
          </p:cNvPr>
          <p:cNvGrpSpPr/>
          <p:nvPr userDrawn="1"/>
        </p:nvGrpSpPr>
        <p:grpSpPr>
          <a:xfrm>
            <a:off x="5527040" y="4128129"/>
            <a:ext cx="701662" cy="701770"/>
            <a:chOff x="9144000" y="1433513"/>
            <a:chExt cx="1408161" cy="1408161"/>
          </a:xfrm>
          <a:solidFill>
            <a:schemeClr val="tx2"/>
          </a:solidFill>
        </p:grpSpPr>
        <p:sp>
          <p:nvSpPr>
            <p:cNvPr id="56" name="Oval 55">
              <a:extLst>
                <a:ext uri="{FF2B5EF4-FFF2-40B4-BE49-F238E27FC236}">
                  <a16:creationId xmlns:a16="http://schemas.microsoft.com/office/drawing/2014/main" id="{93AFF55C-D924-404A-B9E0-1D120FB46A42}"/>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57" name="Rectangle 56">
              <a:extLst>
                <a:ext uri="{FF2B5EF4-FFF2-40B4-BE49-F238E27FC236}">
                  <a16:creationId xmlns:a16="http://schemas.microsoft.com/office/drawing/2014/main" id="{5822B741-94E6-4F49-90C4-B94B350FD885}"/>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8" name="Text Placeholder 5">
            <a:extLst>
              <a:ext uri="{FF2B5EF4-FFF2-40B4-BE49-F238E27FC236}">
                <a16:creationId xmlns:a16="http://schemas.microsoft.com/office/drawing/2014/main" id="{6A7D40DE-69F0-564F-B2F0-8CC69954D9C8}"/>
              </a:ext>
            </a:extLst>
          </p:cNvPr>
          <p:cNvSpPr>
            <a:spLocks noGrp="1"/>
          </p:cNvSpPr>
          <p:nvPr>
            <p:ph type="body" sz="quarter" idx="22" hasCustomPrompt="1"/>
          </p:nvPr>
        </p:nvSpPr>
        <p:spPr>
          <a:xfrm>
            <a:off x="5635453" y="4175524"/>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59" name="Text Placeholder 5">
            <a:extLst>
              <a:ext uri="{FF2B5EF4-FFF2-40B4-BE49-F238E27FC236}">
                <a16:creationId xmlns:a16="http://schemas.microsoft.com/office/drawing/2014/main" id="{93B28EBE-7472-3E43-95BA-AB79CD72765D}"/>
              </a:ext>
            </a:extLst>
          </p:cNvPr>
          <p:cNvSpPr>
            <a:spLocks noGrp="1"/>
          </p:cNvSpPr>
          <p:nvPr>
            <p:ph type="body" sz="quarter" idx="23" hasCustomPrompt="1"/>
          </p:nvPr>
        </p:nvSpPr>
        <p:spPr>
          <a:xfrm>
            <a:off x="6357321" y="4507881"/>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60" name="Text Placeholder 5">
            <a:extLst>
              <a:ext uri="{FF2B5EF4-FFF2-40B4-BE49-F238E27FC236}">
                <a16:creationId xmlns:a16="http://schemas.microsoft.com/office/drawing/2014/main" id="{76785A45-A52D-B649-879F-D963CC6B258C}"/>
              </a:ext>
            </a:extLst>
          </p:cNvPr>
          <p:cNvSpPr>
            <a:spLocks noGrp="1"/>
          </p:cNvSpPr>
          <p:nvPr>
            <p:ph type="body" sz="quarter" idx="24" hasCustomPrompt="1"/>
          </p:nvPr>
        </p:nvSpPr>
        <p:spPr>
          <a:xfrm>
            <a:off x="6357321" y="4151249"/>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grpSp>
        <p:nvGrpSpPr>
          <p:cNvPr id="61" name="Group 60">
            <a:extLst>
              <a:ext uri="{FF2B5EF4-FFF2-40B4-BE49-F238E27FC236}">
                <a16:creationId xmlns:a16="http://schemas.microsoft.com/office/drawing/2014/main" id="{DB5E8D44-EC8B-8845-BF41-29A3BFFC2DC2}"/>
              </a:ext>
            </a:extLst>
          </p:cNvPr>
          <p:cNvGrpSpPr/>
          <p:nvPr userDrawn="1"/>
        </p:nvGrpSpPr>
        <p:grpSpPr>
          <a:xfrm>
            <a:off x="5527040" y="5264874"/>
            <a:ext cx="701662" cy="701770"/>
            <a:chOff x="9144000" y="1433513"/>
            <a:chExt cx="1408161" cy="1408161"/>
          </a:xfrm>
          <a:solidFill>
            <a:schemeClr val="tx2"/>
          </a:solidFill>
        </p:grpSpPr>
        <p:sp>
          <p:nvSpPr>
            <p:cNvPr id="62" name="Oval 61">
              <a:extLst>
                <a:ext uri="{FF2B5EF4-FFF2-40B4-BE49-F238E27FC236}">
                  <a16:creationId xmlns:a16="http://schemas.microsoft.com/office/drawing/2014/main" id="{44DBE162-9C34-E941-A3FC-B1335B134812}"/>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3" name="Rectangle 62">
              <a:extLst>
                <a:ext uri="{FF2B5EF4-FFF2-40B4-BE49-F238E27FC236}">
                  <a16:creationId xmlns:a16="http://schemas.microsoft.com/office/drawing/2014/main" id="{1D84EBF6-7699-8B40-ABA9-046F54291974}"/>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64" name="Text Placeholder 5">
            <a:extLst>
              <a:ext uri="{FF2B5EF4-FFF2-40B4-BE49-F238E27FC236}">
                <a16:creationId xmlns:a16="http://schemas.microsoft.com/office/drawing/2014/main" id="{7F11D3BA-18DC-4747-BE61-311282B24514}"/>
              </a:ext>
            </a:extLst>
          </p:cNvPr>
          <p:cNvSpPr>
            <a:spLocks noGrp="1"/>
          </p:cNvSpPr>
          <p:nvPr>
            <p:ph type="body" sz="quarter" idx="25" hasCustomPrompt="1"/>
          </p:nvPr>
        </p:nvSpPr>
        <p:spPr>
          <a:xfrm>
            <a:off x="5635453" y="5312268"/>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65" name="Text Placeholder 5">
            <a:extLst>
              <a:ext uri="{FF2B5EF4-FFF2-40B4-BE49-F238E27FC236}">
                <a16:creationId xmlns:a16="http://schemas.microsoft.com/office/drawing/2014/main" id="{DB93844A-DDD7-5F40-BDA0-D33EDC92A67B}"/>
              </a:ext>
            </a:extLst>
          </p:cNvPr>
          <p:cNvSpPr>
            <a:spLocks noGrp="1"/>
          </p:cNvSpPr>
          <p:nvPr>
            <p:ph type="body" sz="quarter" idx="26" hasCustomPrompt="1"/>
          </p:nvPr>
        </p:nvSpPr>
        <p:spPr>
          <a:xfrm>
            <a:off x="6357321" y="5644626"/>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66" name="Text Placeholder 5">
            <a:extLst>
              <a:ext uri="{FF2B5EF4-FFF2-40B4-BE49-F238E27FC236}">
                <a16:creationId xmlns:a16="http://schemas.microsoft.com/office/drawing/2014/main" id="{4D063FB1-2301-8E48-868B-ED9BD8276BB7}"/>
              </a:ext>
            </a:extLst>
          </p:cNvPr>
          <p:cNvSpPr>
            <a:spLocks noGrp="1"/>
          </p:cNvSpPr>
          <p:nvPr>
            <p:ph type="body" sz="quarter" idx="27" hasCustomPrompt="1"/>
          </p:nvPr>
        </p:nvSpPr>
        <p:spPr>
          <a:xfrm>
            <a:off x="6357321" y="5287994"/>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3453712943"/>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p:cSld name="Circle image and text">
    <p:spTree>
      <p:nvGrpSpPr>
        <p:cNvPr id="1" name=""/>
        <p:cNvGrpSpPr/>
        <p:nvPr/>
      </p:nvGrpSpPr>
      <p:grpSpPr>
        <a:xfrm>
          <a:off x="0" y="0"/>
          <a:ext cx="0" cy="0"/>
          <a:chOff x="0" y="0"/>
          <a:chExt cx="0" cy="0"/>
        </a:xfrm>
      </p:grpSpPr>
      <p:sp>
        <p:nvSpPr>
          <p:cNvPr id="9" name="Rectangle 8"/>
          <p:cNvSpPr/>
          <p:nvPr/>
        </p:nvSpPr>
        <p:spPr>
          <a:xfrm>
            <a:off x="0" y="-1058"/>
            <a:ext cx="3755136"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Picture Placeholder 6"/>
          <p:cNvSpPr>
            <a:spLocks noGrp="1"/>
          </p:cNvSpPr>
          <p:nvPr>
            <p:ph type="pic" sz="quarter" idx="13"/>
          </p:nvPr>
        </p:nvSpPr>
        <p:spPr>
          <a:xfrm>
            <a:off x="2015067" y="1700735"/>
            <a:ext cx="3456516" cy="3456533"/>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solidFill>
                  <a:schemeClr val="bg2">
                    <a:lumMod val="25000"/>
                  </a:schemeClr>
                </a:solidFill>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0" name="Title 1"/>
          <p:cNvSpPr>
            <a:spLocks noGrp="1"/>
          </p:cNvSpPr>
          <p:nvPr>
            <p:ph type="title" hasCustomPrompt="1"/>
          </p:nvPr>
        </p:nvSpPr>
        <p:spPr>
          <a:xfrm>
            <a:off x="6096000" y="2038335"/>
            <a:ext cx="4080933" cy="1274211"/>
          </a:xfrm>
        </p:spPr>
        <p:txBody>
          <a:bodyPr anchor="b"/>
          <a:lstStyle>
            <a:lvl1pPr algn="l">
              <a:defRPr>
                <a:solidFill>
                  <a:schemeClr val="tx1"/>
                </a:solidFill>
              </a:defRPr>
            </a:lvl1pPr>
          </a:lstStyle>
          <a:p>
            <a:r>
              <a:rPr kumimoji="1" lang="en-US" altLang="ja-JP"/>
              <a:t>Slide title (Arial Bold, 54 point)</a:t>
            </a:r>
            <a:endParaRPr kumimoji="1" lang="ja-JP" altLang="en-US"/>
          </a:p>
        </p:txBody>
      </p:sp>
      <p:sp>
        <p:nvSpPr>
          <p:cNvPr id="13" name="Text Placeholder 5">
            <a:extLst>
              <a:ext uri="{FF2B5EF4-FFF2-40B4-BE49-F238E27FC236}">
                <a16:creationId xmlns:a16="http://schemas.microsoft.com/office/drawing/2014/main" id="{7BDA68DA-CBF1-9644-951C-79ACF98F7095}"/>
              </a:ext>
            </a:extLst>
          </p:cNvPr>
          <p:cNvSpPr>
            <a:spLocks noGrp="1"/>
          </p:cNvSpPr>
          <p:nvPr>
            <p:ph type="body" sz="quarter" idx="10" hasCustomPrompt="1"/>
          </p:nvPr>
        </p:nvSpPr>
        <p:spPr>
          <a:xfrm>
            <a:off x="6096002" y="3881679"/>
            <a:ext cx="4080933"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2504590835"/>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p:cSld name="1_Circle image and text">
    <p:spTree>
      <p:nvGrpSpPr>
        <p:cNvPr id="1" name=""/>
        <p:cNvGrpSpPr/>
        <p:nvPr/>
      </p:nvGrpSpPr>
      <p:grpSpPr>
        <a:xfrm>
          <a:off x="0" y="0"/>
          <a:ext cx="0" cy="0"/>
          <a:chOff x="0" y="0"/>
          <a:chExt cx="0" cy="0"/>
        </a:xfrm>
      </p:grpSpPr>
      <p:sp>
        <p:nvSpPr>
          <p:cNvPr id="9" name="Rectangle 8"/>
          <p:cNvSpPr/>
          <p:nvPr/>
        </p:nvSpPr>
        <p:spPr>
          <a:xfrm>
            <a:off x="0" y="-1058"/>
            <a:ext cx="3755136"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Picture Placeholder 6"/>
          <p:cNvSpPr>
            <a:spLocks noGrp="1"/>
          </p:cNvSpPr>
          <p:nvPr>
            <p:ph type="pic" sz="quarter" idx="13"/>
          </p:nvPr>
        </p:nvSpPr>
        <p:spPr>
          <a:xfrm>
            <a:off x="2015067" y="1700735"/>
            <a:ext cx="3456516" cy="3456533"/>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solidFill>
                  <a:schemeClr val="bg2">
                    <a:lumMod val="25000"/>
                  </a:schemeClr>
                </a:solidFill>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3" name="Title 1">
            <a:extLst>
              <a:ext uri="{FF2B5EF4-FFF2-40B4-BE49-F238E27FC236}">
                <a16:creationId xmlns:a16="http://schemas.microsoft.com/office/drawing/2014/main" id="{E4E45E28-DB17-9142-9A4D-5DD9C2D433AA}"/>
              </a:ext>
            </a:extLst>
          </p:cNvPr>
          <p:cNvSpPr>
            <a:spLocks noGrp="1"/>
          </p:cNvSpPr>
          <p:nvPr>
            <p:ph type="title" hasCustomPrompt="1"/>
          </p:nvPr>
        </p:nvSpPr>
        <p:spPr>
          <a:xfrm>
            <a:off x="6096000" y="2038335"/>
            <a:ext cx="4080933" cy="1274211"/>
          </a:xfrm>
        </p:spPr>
        <p:txBody>
          <a:bodyPr anchor="b"/>
          <a:lstStyle>
            <a:lvl1pPr algn="l">
              <a:defRPr>
                <a:solidFill>
                  <a:schemeClr val="tx2"/>
                </a:solidFill>
              </a:defRPr>
            </a:lvl1pPr>
          </a:lstStyle>
          <a:p>
            <a:r>
              <a:rPr kumimoji="1" lang="en-US" altLang="ja-JP"/>
              <a:t>Slide title (Arial Bold, 54 point)</a:t>
            </a:r>
            <a:endParaRPr kumimoji="1" lang="ja-JP" altLang="en-US"/>
          </a:p>
        </p:txBody>
      </p:sp>
      <p:sp>
        <p:nvSpPr>
          <p:cNvPr id="14" name="Text Placeholder 5">
            <a:extLst>
              <a:ext uri="{FF2B5EF4-FFF2-40B4-BE49-F238E27FC236}">
                <a16:creationId xmlns:a16="http://schemas.microsoft.com/office/drawing/2014/main" id="{A3191372-77B8-1149-894C-0AD9E1B0B591}"/>
              </a:ext>
            </a:extLst>
          </p:cNvPr>
          <p:cNvSpPr>
            <a:spLocks noGrp="1"/>
          </p:cNvSpPr>
          <p:nvPr>
            <p:ph type="body" sz="quarter" idx="10" hasCustomPrompt="1"/>
          </p:nvPr>
        </p:nvSpPr>
        <p:spPr>
          <a:xfrm>
            <a:off x="6096002" y="3881679"/>
            <a:ext cx="4080933"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86341814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p:cSld name="2_Circle image and text">
    <p:spTree>
      <p:nvGrpSpPr>
        <p:cNvPr id="1" name=""/>
        <p:cNvGrpSpPr/>
        <p:nvPr/>
      </p:nvGrpSpPr>
      <p:grpSpPr>
        <a:xfrm>
          <a:off x="0" y="0"/>
          <a:ext cx="0" cy="0"/>
          <a:chOff x="0" y="0"/>
          <a:chExt cx="0" cy="0"/>
        </a:xfrm>
      </p:grpSpPr>
      <p:sp>
        <p:nvSpPr>
          <p:cNvPr id="9" name="Rectangle 8"/>
          <p:cNvSpPr/>
          <p:nvPr/>
        </p:nvSpPr>
        <p:spPr>
          <a:xfrm>
            <a:off x="0" y="-1058"/>
            <a:ext cx="3755136" cy="68585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Picture Placeholder 6"/>
          <p:cNvSpPr>
            <a:spLocks noGrp="1"/>
          </p:cNvSpPr>
          <p:nvPr>
            <p:ph type="pic" sz="quarter" idx="13"/>
          </p:nvPr>
        </p:nvSpPr>
        <p:spPr>
          <a:xfrm>
            <a:off x="2015067" y="1700735"/>
            <a:ext cx="3456516" cy="3456533"/>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solidFill>
                  <a:schemeClr val="bg2">
                    <a:lumMod val="25000"/>
                  </a:schemeClr>
                </a:solidFill>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7" name="Title 1">
            <a:extLst>
              <a:ext uri="{FF2B5EF4-FFF2-40B4-BE49-F238E27FC236}">
                <a16:creationId xmlns:a16="http://schemas.microsoft.com/office/drawing/2014/main" id="{57F5EB54-48ED-C74B-B99D-EDBA5324234E}"/>
              </a:ext>
            </a:extLst>
          </p:cNvPr>
          <p:cNvSpPr>
            <a:spLocks noGrp="1"/>
          </p:cNvSpPr>
          <p:nvPr>
            <p:ph type="title" hasCustomPrompt="1"/>
          </p:nvPr>
        </p:nvSpPr>
        <p:spPr>
          <a:xfrm>
            <a:off x="6096000" y="2038335"/>
            <a:ext cx="4080933" cy="1274211"/>
          </a:xfrm>
        </p:spPr>
        <p:txBody>
          <a:bodyPr anchor="b"/>
          <a:lstStyle>
            <a:lvl1pPr algn="l">
              <a:defRPr>
                <a:solidFill>
                  <a:schemeClr val="accent1"/>
                </a:solidFill>
              </a:defRPr>
            </a:lvl1pPr>
          </a:lstStyle>
          <a:p>
            <a:r>
              <a:rPr kumimoji="1" lang="en-US" altLang="ja-JP"/>
              <a:t>Slide title (Arial Bold, 54 point)</a:t>
            </a:r>
            <a:endParaRPr kumimoji="1" lang="ja-JP" altLang="en-US"/>
          </a:p>
        </p:txBody>
      </p:sp>
      <p:sp>
        <p:nvSpPr>
          <p:cNvPr id="12" name="Text Placeholder 5">
            <a:extLst>
              <a:ext uri="{FF2B5EF4-FFF2-40B4-BE49-F238E27FC236}">
                <a16:creationId xmlns:a16="http://schemas.microsoft.com/office/drawing/2014/main" id="{88E0CB9A-439E-4640-AFB2-1794353AF1EA}"/>
              </a:ext>
            </a:extLst>
          </p:cNvPr>
          <p:cNvSpPr>
            <a:spLocks noGrp="1"/>
          </p:cNvSpPr>
          <p:nvPr>
            <p:ph type="body" sz="quarter" idx="10" hasCustomPrompt="1"/>
          </p:nvPr>
        </p:nvSpPr>
        <p:spPr>
          <a:xfrm>
            <a:off x="6096002" y="3881679"/>
            <a:ext cx="4080933"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2804093702"/>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p:cSld name="Left image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BF7E4C-5CA8-D946-8320-247E722F687D}"/>
              </a:ext>
            </a:extLst>
          </p:cNvPr>
          <p:cNvSpPr>
            <a:spLocks noGrp="1"/>
          </p:cNvSpPr>
          <p:nvPr>
            <p:ph sz="quarter" idx="14" hasCustomPrompt="1"/>
          </p:nvPr>
        </p:nvSpPr>
        <p:spPr>
          <a:xfrm>
            <a:off x="1" y="0"/>
            <a:ext cx="4751917" cy="6858000"/>
          </a:xfrm>
        </p:spPr>
        <p:txBody>
          <a:bodyPr/>
          <a:lstStyle>
            <a:lvl1pPr marL="0" indent="0">
              <a:buNone/>
              <a:defRPr/>
            </a:lvl1pPr>
          </a:lstStyle>
          <a:p>
            <a:pPr lvl="0"/>
            <a:r>
              <a:rPr lang="en-US"/>
              <a:t>Click to add picture, chart, etc.</a:t>
            </a:r>
          </a:p>
        </p:txBody>
      </p:sp>
      <p:sp>
        <p:nvSpPr>
          <p:cNvPr id="6" name="Title 1"/>
          <p:cNvSpPr>
            <a:spLocks noGrp="1"/>
          </p:cNvSpPr>
          <p:nvPr>
            <p:ph type="title" hasCustomPrompt="1"/>
          </p:nvPr>
        </p:nvSpPr>
        <p:spPr>
          <a:xfrm>
            <a:off x="5943471" y="2275664"/>
            <a:ext cx="4954433" cy="1089529"/>
          </a:xfrm>
        </p:spPr>
        <p:txBody>
          <a:bodyPr anchor="b">
            <a:spAutoFit/>
          </a:bodyPr>
          <a:lstStyle>
            <a:lvl1pPr algn="l">
              <a:defRPr/>
            </a:lvl1pPr>
          </a:lstStyle>
          <a:p>
            <a:r>
              <a:rPr kumimoji="1" lang="en-US" altLang="ja-JP"/>
              <a:t>Slide title (Arial Bold, 54 point)</a:t>
            </a:r>
            <a:endParaRPr kumimoji="1" lang="ja-JP" altLang="en-US"/>
          </a:p>
        </p:txBody>
      </p:sp>
      <p:sp>
        <p:nvSpPr>
          <p:cNvPr id="7" name="Text Placeholder 5">
            <a:extLst>
              <a:ext uri="{FF2B5EF4-FFF2-40B4-BE49-F238E27FC236}">
                <a16:creationId xmlns:a16="http://schemas.microsoft.com/office/drawing/2014/main" id="{889C75E5-0519-E649-9F4D-CCB6B40C84B9}"/>
              </a:ext>
            </a:extLst>
          </p:cNvPr>
          <p:cNvSpPr>
            <a:spLocks noGrp="1"/>
          </p:cNvSpPr>
          <p:nvPr>
            <p:ph type="body" sz="quarter" idx="10" hasCustomPrompt="1"/>
          </p:nvPr>
        </p:nvSpPr>
        <p:spPr>
          <a:xfrm>
            <a:off x="5943471" y="3606333"/>
            <a:ext cx="4954433"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2486806761"/>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p:cSld name="Left image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2" y="-528"/>
            <a:ext cx="3487615"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8231629" y="2634409"/>
            <a:ext cx="3024805" cy="1588127"/>
          </a:xfrm>
        </p:spPr>
        <p:txBody>
          <a:bodyPr anchor="ctr">
            <a:spAutoFit/>
          </a:bodyPr>
          <a:lstStyle>
            <a:lvl1pPr algn="r">
              <a:defRPr>
                <a:solidFill>
                  <a:schemeClr val="accent1"/>
                </a:solidFill>
              </a:defRPr>
            </a:lvl1pPr>
          </a:lstStyle>
          <a:p>
            <a:r>
              <a:rPr kumimoji="1" lang="en-US" altLang="ja-JP"/>
              <a:t>Slide title (Arial Bold, 54 point)</a:t>
            </a:r>
            <a:endParaRPr kumimoji="1" lang="ja-JP" altLang="en-US"/>
          </a:p>
        </p:txBody>
      </p:sp>
      <p:sp>
        <p:nvSpPr>
          <p:cNvPr id="2" name="Rectangle 1"/>
          <p:cNvSpPr/>
          <p:nvPr/>
        </p:nvSpPr>
        <p:spPr>
          <a:xfrm>
            <a:off x="3487616"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9" name="Text Placeholder 5"/>
          <p:cNvSpPr>
            <a:spLocks noGrp="1"/>
          </p:cNvSpPr>
          <p:nvPr>
            <p:ph type="body" sz="quarter" idx="12" hasCustomPrompt="1"/>
          </p:nvPr>
        </p:nvSpPr>
        <p:spPr>
          <a:xfrm>
            <a:off x="4085070" y="3477402"/>
            <a:ext cx="3145515" cy="683136"/>
          </a:xfrm>
          <a:prstGeom prst="rect">
            <a:avLst/>
          </a:prstGeom>
        </p:spPr>
        <p:txBody>
          <a:bodyPr anchor="t">
            <a:spAutoFit/>
          </a:bodyPr>
          <a:lstStyle>
            <a:lvl1pPr marL="0" indent="0" algn="l">
              <a:spcBef>
                <a:spcPts val="0"/>
              </a:spcBef>
              <a:buFontTx/>
              <a:buNone/>
              <a:defRPr>
                <a:solidFill>
                  <a:schemeClr val="bg1"/>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6" name="Text Placeholder 5"/>
          <p:cNvSpPr>
            <a:spLocks noGrp="1"/>
          </p:cNvSpPr>
          <p:nvPr>
            <p:ph type="body" sz="quarter" idx="14" hasCustomPrompt="1"/>
          </p:nvPr>
        </p:nvSpPr>
        <p:spPr>
          <a:xfrm>
            <a:off x="4085070" y="2676097"/>
            <a:ext cx="3145515"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11626026"/>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p:cSld name="1_Left image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2" y="-528"/>
            <a:ext cx="3487615"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8231629" y="2634409"/>
            <a:ext cx="3024805" cy="1588127"/>
          </a:xfrm>
        </p:spPr>
        <p:txBody>
          <a:bodyPr anchor="ctr">
            <a:spAutoFit/>
          </a:bodyPr>
          <a:lstStyle>
            <a:lvl1pPr algn="r">
              <a:defRPr>
                <a:solidFill>
                  <a:schemeClr val="tx1"/>
                </a:solidFill>
              </a:defRPr>
            </a:lvl1pPr>
          </a:lstStyle>
          <a:p>
            <a:r>
              <a:rPr kumimoji="1" lang="en-US" altLang="ja-JP"/>
              <a:t>Slide title (Arial Bold, 54 point)</a:t>
            </a:r>
            <a:endParaRPr kumimoji="1" lang="ja-JP" altLang="en-US"/>
          </a:p>
        </p:txBody>
      </p:sp>
      <p:sp>
        <p:nvSpPr>
          <p:cNvPr id="2" name="Rectangle 1"/>
          <p:cNvSpPr/>
          <p:nvPr/>
        </p:nvSpPr>
        <p:spPr>
          <a:xfrm>
            <a:off x="3487616" y="-1058"/>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7" name="Text Placeholder 5">
            <a:extLst>
              <a:ext uri="{FF2B5EF4-FFF2-40B4-BE49-F238E27FC236}">
                <a16:creationId xmlns:a16="http://schemas.microsoft.com/office/drawing/2014/main" id="{F0D0EC84-64E3-BC4A-9B26-2D624AB4303B}"/>
              </a:ext>
            </a:extLst>
          </p:cNvPr>
          <p:cNvSpPr>
            <a:spLocks noGrp="1"/>
          </p:cNvSpPr>
          <p:nvPr>
            <p:ph type="body" sz="quarter" idx="12" hasCustomPrompt="1"/>
          </p:nvPr>
        </p:nvSpPr>
        <p:spPr>
          <a:xfrm>
            <a:off x="4085070" y="3477402"/>
            <a:ext cx="3145515" cy="683136"/>
          </a:xfrm>
          <a:prstGeom prst="rect">
            <a:avLst/>
          </a:prstGeom>
        </p:spPr>
        <p:txBody>
          <a:bodyPr anchor="t">
            <a:spAutoFit/>
          </a:bodyPr>
          <a:lstStyle>
            <a:lvl1pPr marL="0" indent="0" algn="l">
              <a:spcBef>
                <a:spcPts val="0"/>
              </a:spcBef>
              <a:buFontTx/>
              <a:buNone/>
              <a:defRPr>
                <a:solidFill>
                  <a:schemeClr val="bg1"/>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8" name="Text Placeholder 5">
            <a:extLst>
              <a:ext uri="{FF2B5EF4-FFF2-40B4-BE49-F238E27FC236}">
                <a16:creationId xmlns:a16="http://schemas.microsoft.com/office/drawing/2014/main" id="{BA5B6DE7-7D09-5046-B36F-19C7DDC378B9}"/>
              </a:ext>
            </a:extLst>
          </p:cNvPr>
          <p:cNvSpPr>
            <a:spLocks noGrp="1"/>
          </p:cNvSpPr>
          <p:nvPr>
            <p:ph type="body" sz="quarter" idx="14" hasCustomPrompt="1"/>
          </p:nvPr>
        </p:nvSpPr>
        <p:spPr>
          <a:xfrm>
            <a:off x="4085070" y="2676097"/>
            <a:ext cx="3145515"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968537916"/>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p:cSld name="3_Left image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2" y="-528"/>
            <a:ext cx="3487615"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8231629" y="2634409"/>
            <a:ext cx="3024805" cy="1588127"/>
          </a:xfrm>
        </p:spPr>
        <p:txBody>
          <a:bodyPr anchor="ctr">
            <a:spAutoFit/>
          </a:bodyPr>
          <a:lstStyle>
            <a:lvl1pPr algn="r">
              <a:defRPr>
                <a:solidFill>
                  <a:schemeClr val="tx2"/>
                </a:solidFill>
              </a:defRPr>
            </a:lvl1pPr>
          </a:lstStyle>
          <a:p>
            <a:r>
              <a:rPr kumimoji="1" lang="en-US" altLang="ja-JP"/>
              <a:t>Slide title (Arial Bold, 54 point)</a:t>
            </a:r>
            <a:endParaRPr kumimoji="1" lang="ja-JP" altLang="en-US"/>
          </a:p>
        </p:txBody>
      </p:sp>
      <p:sp>
        <p:nvSpPr>
          <p:cNvPr id="2" name="Rectangle 1"/>
          <p:cNvSpPr/>
          <p:nvPr/>
        </p:nvSpPr>
        <p:spPr>
          <a:xfrm>
            <a:off x="3487616" y="-1058"/>
            <a:ext cx="4340423"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7" name="Text Placeholder 5">
            <a:extLst>
              <a:ext uri="{FF2B5EF4-FFF2-40B4-BE49-F238E27FC236}">
                <a16:creationId xmlns:a16="http://schemas.microsoft.com/office/drawing/2014/main" id="{82280551-03C3-4F4E-9B66-217759A2CF64}"/>
              </a:ext>
            </a:extLst>
          </p:cNvPr>
          <p:cNvSpPr>
            <a:spLocks noGrp="1"/>
          </p:cNvSpPr>
          <p:nvPr>
            <p:ph type="body" sz="quarter" idx="12" hasCustomPrompt="1"/>
          </p:nvPr>
        </p:nvSpPr>
        <p:spPr>
          <a:xfrm>
            <a:off x="4085070" y="3477402"/>
            <a:ext cx="3145515" cy="683136"/>
          </a:xfrm>
          <a:prstGeom prst="rect">
            <a:avLst/>
          </a:prstGeom>
        </p:spPr>
        <p:txBody>
          <a:bodyPr anchor="t">
            <a:spAutoFit/>
          </a:bodyPr>
          <a:lstStyle>
            <a:lvl1pPr marL="0" indent="0" algn="l">
              <a:spcBef>
                <a:spcPts val="0"/>
              </a:spcBef>
              <a:buFontTx/>
              <a:buNone/>
              <a:defRPr>
                <a:solidFill>
                  <a:schemeClr val="bg1"/>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8" name="Text Placeholder 5">
            <a:extLst>
              <a:ext uri="{FF2B5EF4-FFF2-40B4-BE49-F238E27FC236}">
                <a16:creationId xmlns:a16="http://schemas.microsoft.com/office/drawing/2014/main" id="{668F4A8E-5EC3-C54E-BB7E-BF06D91B444B}"/>
              </a:ext>
            </a:extLst>
          </p:cNvPr>
          <p:cNvSpPr>
            <a:spLocks noGrp="1"/>
          </p:cNvSpPr>
          <p:nvPr>
            <p:ph type="body" sz="quarter" idx="14" hasCustomPrompt="1"/>
          </p:nvPr>
        </p:nvSpPr>
        <p:spPr>
          <a:xfrm>
            <a:off x="4085070" y="2676097"/>
            <a:ext cx="3145515"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107555514"/>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p:cSld name="Right image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533BB7-A749-CA43-B3B5-18C17EE77D50}"/>
              </a:ext>
            </a:extLst>
          </p:cNvPr>
          <p:cNvSpPr>
            <a:spLocks noGrp="1"/>
          </p:cNvSpPr>
          <p:nvPr>
            <p:ph sz="quarter" idx="14" hasCustomPrompt="1"/>
          </p:nvPr>
        </p:nvSpPr>
        <p:spPr>
          <a:xfrm>
            <a:off x="7440084" y="0"/>
            <a:ext cx="4751917" cy="6858000"/>
          </a:xfrm>
        </p:spPr>
        <p:txBody>
          <a:bodyPr/>
          <a:lstStyle>
            <a:lvl1pPr marL="0" indent="0">
              <a:buNone/>
              <a:defRPr/>
            </a:lvl1pPr>
          </a:lstStyle>
          <a:p>
            <a:pPr lvl="0"/>
            <a:r>
              <a:rPr lang="en-US"/>
              <a:t>Click to add picture, chart, etc.</a:t>
            </a:r>
          </a:p>
        </p:txBody>
      </p:sp>
      <p:sp>
        <p:nvSpPr>
          <p:cNvPr id="12" name="Title 1"/>
          <p:cNvSpPr>
            <a:spLocks noGrp="1"/>
          </p:cNvSpPr>
          <p:nvPr>
            <p:ph type="title" hasCustomPrompt="1"/>
          </p:nvPr>
        </p:nvSpPr>
        <p:spPr>
          <a:xfrm>
            <a:off x="935568" y="2275664"/>
            <a:ext cx="4954433" cy="1089529"/>
          </a:xfrm>
        </p:spPr>
        <p:txBody>
          <a:bodyPr anchor="b">
            <a:spAutoFit/>
          </a:bodyPr>
          <a:lstStyle>
            <a:lvl1pPr algn="l">
              <a:defRPr/>
            </a:lvl1pPr>
          </a:lstStyle>
          <a:p>
            <a:r>
              <a:rPr kumimoji="1" lang="en-US" altLang="ja-JP"/>
              <a:t>Slide title (Arial Bold, 54 point)</a:t>
            </a:r>
            <a:endParaRPr kumimoji="1" lang="ja-JP" altLang="en-US"/>
          </a:p>
        </p:txBody>
      </p:sp>
      <p:sp>
        <p:nvSpPr>
          <p:cNvPr id="7" name="Text Placeholder 5"/>
          <p:cNvSpPr>
            <a:spLocks noGrp="1"/>
          </p:cNvSpPr>
          <p:nvPr>
            <p:ph type="body" sz="quarter" idx="12" hasCustomPrompt="1"/>
          </p:nvPr>
        </p:nvSpPr>
        <p:spPr>
          <a:xfrm>
            <a:off x="948268" y="3574545"/>
            <a:ext cx="49544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33070434"/>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p:cSld name="Right image and 1 column">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8704386" y="-528"/>
            <a:ext cx="3487615"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935568" y="2634938"/>
            <a:ext cx="3016853" cy="1588127"/>
          </a:xfrm>
        </p:spPr>
        <p:txBody>
          <a:bodyPr anchor="ctr">
            <a:spAutoFit/>
          </a:bodyPr>
          <a:lstStyle>
            <a:lvl1pPr algn="l">
              <a:defRPr>
                <a:solidFill>
                  <a:schemeClr val="accent1"/>
                </a:solidFill>
              </a:defRPr>
            </a:lvl1pPr>
          </a:lstStyle>
          <a:p>
            <a:r>
              <a:rPr kumimoji="1" lang="en-US" altLang="ja-JP"/>
              <a:t>Slide title (Arial Bold, 54 point)</a:t>
            </a:r>
            <a:endParaRPr kumimoji="1" lang="ja-JP" altLang="en-US"/>
          </a:p>
        </p:txBody>
      </p:sp>
      <p:sp>
        <p:nvSpPr>
          <p:cNvPr id="2" name="Rectangle 1"/>
          <p:cNvSpPr/>
          <p:nvPr/>
        </p:nvSpPr>
        <p:spPr>
          <a:xfrm>
            <a:off x="4363963"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9" name="Text Placeholder 5"/>
          <p:cNvSpPr>
            <a:spLocks noGrp="1"/>
          </p:cNvSpPr>
          <p:nvPr>
            <p:ph type="body" sz="quarter" idx="12" hasCustomPrompt="1"/>
          </p:nvPr>
        </p:nvSpPr>
        <p:spPr>
          <a:xfrm>
            <a:off x="4970717" y="2687646"/>
            <a:ext cx="3126917" cy="683136"/>
          </a:xfrm>
          <a:prstGeom prst="rect">
            <a:avLst/>
          </a:prstGeom>
        </p:spPr>
        <p:txBody>
          <a:bodyPr anchor="t">
            <a:spAutoFit/>
          </a:bodyPr>
          <a:lstStyle>
            <a:lvl1pPr marL="0" indent="0" algn="l">
              <a:spcBef>
                <a:spcPts val="0"/>
              </a:spcBef>
              <a:buFontTx/>
              <a:buNone/>
              <a:defRPr>
                <a:solidFill>
                  <a:schemeClr val="bg1"/>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6" name="Text Placeholder 5"/>
          <p:cNvSpPr>
            <a:spLocks noGrp="1"/>
          </p:cNvSpPr>
          <p:nvPr>
            <p:ph type="body" sz="quarter" idx="14" hasCustomPrompt="1"/>
          </p:nvPr>
        </p:nvSpPr>
        <p:spPr>
          <a:xfrm>
            <a:off x="4970717" y="1886341"/>
            <a:ext cx="3126917"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848226790"/>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p:cSld name="Right image and 2 column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8704386" y="-528"/>
            <a:ext cx="3487615"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935568" y="2634938"/>
            <a:ext cx="3016853" cy="1588127"/>
          </a:xfrm>
        </p:spPr>
        <p:txBody>
          <a:bodyPr anchor="ctr">
            <a:spAutoFit/>
          </a:bodyPr>
          <a:lstStyle>
            <a:lvl1pPr algn="l">
              <a:defRPr/>
            </a:lvl1pPr>
          </a:lstStyle>
          <a:p>
            <a:r>
              <a:rPr kumimoji="1" lang="en-US" altLang="ja-JP"/>
              <a:t>Slide title (Arial Bold, 54 point)</a:t>
            </a:r>
            <a:endParaRPr kumimoji="1" lang="ja-JP" altLang="en-US"/>
          </a:p>
        </p:txBody>
      </p:sp>
      <p:sp>
        <p:nvSpPr>
          <p:cNvPr id="2" name="Rectangle 1"/>
          <p:cNvSpPr/>
          <p:nvPr/>
        </p:nvSpPr>
        <p:spPr>
          <a:xfrm>
            <a:off x="4363963" y="-1058"/>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9" name="Text Placeholder 5"/>
          <p:cNvSpPr>
            <a:spLocks noGrp="1"/>
          </p:cNvSpPr>
          <p:nvPr>
            <p:ph type="body" sz="quarter" idx="12" hasCustomPrompt="1"/>
          </p:nvPr>
        </p:nvSpPr>
        <p:spPr>
          <a:xfrm>
            <a:off x="4970717" y="1854783"/>
            <a:ext cx="3126917" cy="683136"/>
          </a:xfrm>
          <a:prstGeom prst="rect">
            <a:avLst/>
          </a:prstGeom>
        </p:spPr>
        <p:txBody>
          <a:bodyPr anchor="t">
            <a:spAutoFit/>
          </a:bodyPr>
          <a:lstStyle>
            <a:lvl1pPr marL="0" indent="0" algn="l">
              <a:spcBef>
                <a:spcPts val="0"/>
              </a:spcBef>
              <a:buFontTx/>
              <a:buNone/>
              <a:defRPr>
                <a:solidFill>
                  <a:schemeClr val="bg1"/>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6" name="Text Placeholder 5"/>
          <p:cNvSpPr>
            <a:spLocks noGrp="1"/>
          </p:cNvSpPr>
          <p:nvPr>
            <p:ph type="body" sz="quarter" idx="14" hasCustomPrompt="1"/>
          </p:nvPr>
        </p:nvSpPr>
        <p:spPr>
          <a:xfrm>
            <a:off x="4970717" y="1053478"/>
            <a:ext cx="3126917"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2" name="Text Placeholder 5"/>
          <p:cNvSpPr>
            <a:spLocks noGrp="1"/>
          </p:cNvSpPr>
          <p:nvPr>
            <p:ph type="body" sz="quarter" idx="15" hasCustomPrompt="1"/>
          </p:nvPr>
        </p:nvSpPr>
        <p:spPr>
          <a:xfrm>
            <a:off x="4970717" y="4299879"/>
            <a:ext cx="3126917" cy="683136"/>
          </a:xfrm>
          <a:prstGeom prst="rect">
            <a:avLst/>
          </a:prstGeom>
        </p:spPr>
        <p:txBody>
          <a:bodyPr anchor="t">
            <a:spAutoFit/>
          </a:bodyPr>
          <a:lstStyle>
            <a:lvl1pPr marL="0" indent="0" algn="l">
              <a:spcBef>
                <a:spcPts val="0"/>
              </a:spcBef>
              <a:buFontTx/>
              <a:buNone/>
              <a:defRPr>
                <a:solidFill>
                  <a:schemeClr val="bg1"/>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3" name="Text Placeholder 5"/>
          <p:cNvSpPr>
            <a:spLocks noGrp="1"/>
          </p:cNvSpPr>
          <p:nvPr>
            <p:ph type="body" sz="quarter" idx="16" hasCustomPrompt="1"/>
          </p:nvPr>
        </p:nvSpPr>
        <p:spPr>
          <a:xfrm>
            <a:off x="4970717" y="3498574"/>
            <a:ext cx="3126917"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3171614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Numbered list - 6 items">
    <p:spTree>
      <p:nvGrpSpPr>
        <p:cNvPr id="1" name=""/>
        <p:cNvGrpSpPr/>
        <p:nvPr/>
      </p:nvGrpSpPr>
      <p:grpSpPr>
        <a:xfrm>
          <a:off x="0" y="0"/>
          <a:ext cx="0" cy="0"/>
          <a:chOff x="0" y="0"/>
          <a:chExt cx="0" cy="0"/>
        </a:xfrm>
      </p:grpSpPr>
      <p:sp>
        <p:nvSpPr>
          <p:cNvPr id="5" name="Rectangle 4"/>
          <p:cNvSpPr/>
          <p:nvPr userDrawn="1"/>
        </p:nvSpPr>
        <p:spPr>
          <a:xfrm>
            <a:off x="0"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1" y="2884236"/>
            <a:ext cx="3556042" cy="1089529"/>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grpSp>
        <p:nvGrpSpPr>
          <p:cNvPr id="9" name="Group 8"/>
          <p:cNvGrpSpPr/>
          <p:nvPr userDrawn="1"/>
        </p:nvGrpSpPr>
        <p:grpSpPr>
          <a:xfrm>
            <a:off x="5115986" y="1155081"/>
            <a:ext cx="701662" cy="701770"/>
            <a:chOff x="9144000" y="1433513"/>
            <a:chExt cx="1408161" cy="1408161"/>
          </a:xfrm>
        </p:grpSpPr>
        <p:sp>
          <p:nvSpPr>
            <p:cNvPr id="7" name="Oval 6"/>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8" name="Rectangle 7"/>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0" name="Text Placeholder 5"/>
          <p:cNvSpPr>
            <a:spLocks noGrp="1"/>
          </p:cNvSpPr>
          <p:nvPr>
            <p:ph type="body" sz="quarter" idx="15" hasCustomPrompt="1"/>
          </p:nvPr>
        </p:nvSpPr>
        <p:spPr>
          <a:xfrm>
            <a:off x="5224399"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11" name="Text Placeholder 5"/>
          <p:cNvSpPr>
            <a:spLocks noGrp="1"/>
          </p:cNvSpPr>
          <p:nvPr>
            <p:ph type="body" sz="quarter" idx="12" hasCustomPrompt="1"/>
          </p:nvPr>
        </p:nvSpPr>
        <p:spPr>
          <a:xfrm>
            <a:off x="5946267"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4" hasCustomPrompt="1"/>
          </p:nvPr>
        </p:nvSpPr>
        <p:spPr>
          <a:xfrm>
            <a:off x="5946267" y="890880"/>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grpSp>
        <p:nvGrpSpPr>
          <p:cNvPr id="13" name="Group 12"/>
          <p:cNvGrpSpPr/>
          <p:nvPr userDrawn="1"/>
        </p:nvGrpSpPr>
        <p:grpSpPr>
          <a:xfrm>
            <a:off x="5115986" y="3094822"/>
            <a:ext cx="701662" cy="701770"/>
            <a:chOff x="9144000" y="1433513"/>
            <a:chExt cx="1408161" cy="1408161"/>
          </a:xfrm>
        </p:grpSpPr>
        <p:sp>
          <p:nvSpPr>
            <p:cNvPr id="14" name="Oval 13"/>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15" name="Rectangle 14"/>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6" name="Text Placeholder 5"/>
          <p:cNvSpPr>
            <a:spLocks noGrp="1"/>
          </p:cNvSpPr>
          <p:nvPr>
            <p:ph type="body" sz="quarter" idx="16" hasCustomPrompt="1"/>
          </p:nvPr>
        </p:nvSpPr>
        <p:spPr>
          <a:xfrm>
            <a:off x="5224399"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17" name="Text Placeholder 5"/>
          <p:cNvSpPr>
            <a:spLocks noGrp="1"/>
          </p:cNvSpPr>
          <p:nvPr>
            <p:ph type="body" sz="quarter" idx="17" hasCustomPrompt="1"/>
          </p:nvPr>
        </p:nvSpPr>
        <p:spPr>
          <a:xfrm>
            <a:off x="5946267"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18" name="Text Placeholder 5"/>
          <p:cNvSpPr>
            <a:spLocks noGrp="1"/>
          </p:cNvSpPr>
          <p:nvPr>
            <p:ph type="body" sz="quarter" idx="18" hasCustomPrompt="1"/>
          </p:nvPr>
        </p:nvSpPr>
        <p:spPr>
          <a:xfrm>
            <a:off x="5946267"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grpSp>
        <p:nvGrpSpPr>
          <p:cNvPr id="19" name="Group 18"/>
          <p:cNvGrpSpPr/>
          <p:nvPr userDrawn="1"/>
        </p:nvGrpSpPr>
        <p:grpSpPr>
          <a:xfrm>
            <a:off x="5115986" y="5034562"/>
            <a:ext cx="701662" cy="701770"/>
            <a:chOff x="9144000" y="1433513"/>
            <a:chExt cx="1408161" cy="1408161"/>
          </a:xfrm>
        </p:grpSpPr>
        <p:sp>
          <p:nvSpPr>
            <p:cNvPr id="20" name="Oval 19"/>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accent6"/>
                </a:solidFill>
              </a:endParaRPr>
            </a:p>
          </p:txBody>
        </p:sp>
        <p:sp>
          <p:nvSpPr>
            <p:cNvPr id="21" name="Rectangle 20"/>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2" name="Text Placeholder 5"/>
          <p:cNvSpPr>
            <a:spLocks noGrp="1"/>
          </p:cNvSpPr>
          <p:nvPr>
            <p:ph type="body" sz="quarter" idx="19" hasCustomPrompt="1"/>
          </p:nvPr>
        </p:nvSpPr>
        <p:spPr>
          <a:xfrm>
            <a:off x="5224399" y="5081956"/>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23" name="Text Placeholder 5"/>
          <p:cNvSpPr>
            <a:spLocks noGrp="1"/>
          </p:cNvSpPr>
          <p:nvPr>
            <p:ph type="body" sz="quarter" idx="20" hasCustomPrompt="1"/>
          </p:nvPr>
        </p:nvSpPr>
        <p:spPr>
          <a:xfrm>
            <a:off x="5946267"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24" name="Text Placeholder 5"/>
          <p:cNvSpPr>
            <a:spLocks noGrp="1"/>
          </p:cNvSpPr>
          <p:nvPr>
            <p:ph type="body" sz="quarter" idx="21" hasCustomPrompt="1"/>
          </p:nvPr>
        </p:nvSpPr>
        <p:spPr>
          <a:xfrm>
            <a:off x="5946267"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grpSp>
        <p:nvGrpSpPr>
          <p:cNvPr id="37" name="Group 36"/>
          <p:cNvGrpSpPr/>
          <p:nvPr userDrawn="1"/>
        </p:nvGrpSpPr>
        <p:grpSpPr>
          <a:xfrm>
            <a:off x="8341004" y="1155081"/>
            <a:ext cx="701662" cy="701770"/>
            <a:chOff x="9144000" y="1433513"/>
            <a:chExt cx="1408161" cy="1408161"/>
          </a:xfrm>
        </p:grpSpPr>
        <p:sp>
          <p:nvSpPr>
            <p:cNvPr id="38" name="Oval 37"/>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39" name="Rectangle 38"/>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40" name="Text Placeholder 5"/>
          <p:cNvSpPr>
            <a:spLocks noGrp="1"/>
          </p:cNvSpPr>
          <p:nvPr>
            <p:ph type="body" sz="quarter" idx="22" hasCustomPrompt="1"/>
          </p:nvPr>
        </p:nvSpPr>
        <p:spPr>
          <a:xfrm>
            <a:off x="8449417"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41" name="Text Placeholder 5"/>
          <p:cNvSpPr>
            <a:spLocks noGrp="1"/>
          </p:cNvSpPr>
          <p:nvPr>
            <p:ph type="body" sz="quarter" idx="23" hasCustomPrompt="1"/>
          </p:nvPr>
        </p:nvSpPr>
        <p:spPr>
          <a:xfrm>
            <a:off x="9171285"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42" name="Text Placeholder 5"/>
          <p:cNvSpPr>
            <a:spLocks noGrp="1"/>
          </p:cNvSpPr>
          <p:nvPr>
            <p:ph type="body" sz="quarter" idx="24" hasCustomPrompt="1"/>
          </p:nvPr>
        </p:nvSpPr>
        <p:spPr>
          <a:xfrm>
            <a:off x="9171285" y="890880"/>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grpSp>
        <p:nvGrpSpPr>
          <p:cNvPr id="43" name="Group 42"/>
          <p:cNvGrpSpPr/>
          <p:nvPr userDrawn="1"/>
        </p:nvGrpSpPr>
        <p:grpSpPr>
          <a:xfrm>
            <a:off x="8341004" y="3094822"/>
            <a:ext cx="701662" cy="701770"/>
            <a:chOff x="9144000" y="1433513"/>
            <a:chExt cx="1408161" cy="1408161"/>
          </a:xfrm>
        </p:grpSpPr>
        <p:sp>
          <p:nvSpPr>
            <p:cNvPr id="44" name="Oval 43"/>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45" name="Rectangle 44"/>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46" name="Text Placeholder 5"/>
          <p:cNvSpPr>
            <a:spLocks noGrp="1"/>
          </p:cNvSpPr>
          <p:nvPr>
            <p:ph type="body" sz="quarter" idx="25" hasCustomPrompt="1"/>
          </p:nvPr>
        </p:nvSpPr>
        <p:spPr>
          <a:xfrm>
            <a:off x="8449417"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47" name="Text Placeholder 5"/>
          <p:cNvSpPr>
            <a:spLocks noGrp="1"/>
          </p:cNvSpPr>
          <p:nvPr>
            <p:ph type="body" sz="quarter" idx="26" hasCustomPrompt="1"/>
          </p:nvPr>
        </p:nvSpPr>
        <p:spPr>
          <a:xfrm>
            <a:off x="9171285"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48" name="Text Placeholder 5"/>
          <p:cNvSpPr>
            <a:spLocks noGrp="1"/>
          </p:cNvSpPr>
          <p:nvPr>
            <p:ph type="body" sz="quarter" idx="27" hasCustomPrompt="1"/>
          </p:nvPr>
        </p:nvSpPr>
        <p:spPr>
          <a:xfrm>
            <a:off x="9171285"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grpSp>
        <p:nvGrpSpPr>
          <p:cNvPr id="49" name="Group 48"/>
          <p:cNvGrpSpPr/>
          <p:nvPr userDrawn="1"/>
        </p:nvGrpSpPr>
        <p:grpSpPr>
          <a:xfrm>
            <a:off x="8341004" y="5034562"/>
            <a:ext cx="701662" cy="701770"/>
            <a:chOff x="9144000" y="1433513"/>
            <a:chExt cx="1408161" cy="1408161"/>
          </a:xfrm>
        </p:grpSpPr>
        <p:sp>
          <p:nvSpPr>
            <p:cNvPr id="50" name="Oval 49"/>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51" name="Rectangle 50"/>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2" name="Text Placeholder 5"/>
          <p:cNvSpPr>
            <a:spLocks noGrp="1"/>
          </p:cNvSpPr>
          <p:nvPr>
            <p:ph type="body" sz="quarter" idx="28" hasCustomPrompt="1"/>
          </p:nvPr>
        </p:nvSpPr>
        <p:spPr>
          <a:xfrm>
            <a:off x="8449417" y="508195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53" name="Text Placeholder 5"/>
          <p:cNvSpPr>
            <a:spLocks noGrp="1"/>
          </p:cNvSpPr>
          <p:nvPr>
            <p:ph type="body" sz="quarter" idx="29" hasCustomPrompt="1"/>
          </p:nvPr>
        </p:nvSpPr>
        <p:spPr>
          <a:xfrm>
            <a:off x="9171285"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54" name="Text Placeholder 5"/>
          <p:cNvSpPr>
            <a:spLocks noGrp="1"/>
          </p:cNvSpPr>
          <p:nvPr>
            <p:ph type="body" sz="quarter" idx="30" hasCustomPrompt="1"/>
          </p:nvPr>
        </p:nvSpPr>
        <p:spPr>
          <a:xfrm>
            <a:off x="9171285"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576235771"/>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p:cSld name="1_Right image and 2 column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8704386" y="-528"/>
            <a:ext cx="3487615"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935568" y="2634938"/>
            <a:ext cx="3016853" cy="1588127"/>
          </a:xfrm>
        </p:spPr>
        <p:txBody>
          <a:bodyPr anchor="ctr">
            <a:spAutoFit/>
          </a:bodyPr>
          <a:lstStyle>
            <a:lvl1pPr algn="l">
              <a:defRPr>
                <a:solidFill>
                  <a:schemeClr val="tx2"/>
                </a:solidFill>
              </a:defRPr>
            </a:lvl1pPr>
          </a:lstStyle>
          <a:p>
            <a:r>
              <a:rPr kumimoji="1" lang="en-US" altLang="ja-JP"/>
              <a:t>Slide title (Arial Bold, 54 point)</a:t>
            </a:r>
            <a:endParaRPr kumimoji="1" lang="ja-JP" altLang="en-US"/>
          </a:p>
        </p:txBody>
      </p:sp>
      <p:sp>
        <p:nvSpPr>
          <p:cNvPr id="2" name="Rectangle 1"/>
          <p:cNvSpPr/>
          <p:nvPr/>
        </p:nvSpPr>
        <p:spPr>
          <a:xfrm>
            <a:off x="4363963" y="-1058"/>
            <a:ext cx="4340423"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9" name="Text Placeholder 5"/>
          <p:cNvSpPr>
            <a:spLocks noGrp="1"/>
          </p:cNvSpPr>
          <p:nvPr>
            <p:ph type="body" sz="quarter" idx="12" hasCustomPrompt="1"/>
          </p:nvPr>
        </p:nvSpPr>
        <p:spPr>
          <a:xfrm>
            <a:off x="4970717" y="1805608"/>
            <a:ext cx="3126917" cy="683136"/>
          </a:xfrm>
          <a:prstGeom prst="rect">
            <a:avLst/>
          </a:prstGeom>
        </p:spPr>
        <p:txBody>
          <a:bodyPr anchor="t">
            <a:spAutoFit/>
          </a:bodyPr>
          <a:lstStyle>
            <a:lvl1pPr marL="0" indent="0" algn="l">
              <a:spcBef>
                <a:spcPts val="0"/>
              </a:spcBef>
              <a:buFontTx/>
              <a:buNone/>
              <a:defRPr>
                <a:solidFill>
                  <a:schemeClr val="bg1"/>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6" name="Text Placeholder 5"/>
          <p:cNvSpPr>
            <a:spLocks noGrp="1"/>
          </p:cNvSpPr>
          <p:nvPr>
            <p:ph type="body" sz="quarter" idx="14" hasCustomPrompt="1"/>
          </p:nvPr>
        </p:nvSpPr>
        <p:spPr>
          <a:xfrm>
            <a:off x="4970717" y="1004303"/>
            <a:ext cx="3126917"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2" name="Text Placeholder 5"/>
          <p:cNvSpPr>
            <a:spLocks noGrp="1"/>
          </p:cNvSpPr>
          <p:nvPr>
            <p:ph type="body" sz="quarter" idx="15" hasCustomPrompt="1"/>
          </p:nvPr>
        </p:nvSpPr>
        <p:spPr>
          <a:xfrm>
            <a:off x="4970717" y="4349049"/>
            <a:ext cx="3126917" cy="683136"/>
          </a:xfrm>
          <a:prstGeom prst="rect">
            <a:avLst/>
          </a:prstGeom>
        </p:spPr>
        <p:txBody>
          <a:bodyPr anchor="t">
            <a:spAutoFit/>
          </a:bodyPr>
          <a:lstStyle>
            <a:lvl1pPr marL="0" indent="0" algn="l">
              <a:spcBef>
                <a:spcPts val="0"/>
              </a:spcBef>
              <a:buFontTx/>
              <a:buNone/>
              <a:defRPr>
                <a:solidFill>
                  <a:schemeClr val="bg1"/>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3" name="Text Placeholder 5"/>
          <p:cNvSpPr>
            <a:spLocks noGrp="1"/>
          </p:cNvSpPr>
          <p:nvPr>
            <p:ph type="body" sz="quarter" idx="16" hasCustomPrompt="1"/>
          </p:nvPr>
        </p:nvSpPr>
        <p:spPr>
          <a:xfrm>
            <a:off x="4970717" y="3547743"/>
            <a:ext cx="3126917"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192360213"/>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p:cSld name="Image and long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09C4DE-6ADF-774C-89CD-1770629623C1}"/>
              </a:ext>
            </a:extLst>
          </p:cNvPr>
          <p:cNvSpPr>
            <a:spLocks noGrp="1"/>
          </p:cNvSpPr>
          <p:nvPr>
            <p:ph sz="quarter" idx="16" hasCustomPrompt="1"/>
          </p:nvPr>
        </p:nvSpPr>
        <p:spPr>
          <a:xfrm>
            <a:off x="5264152" y="955823"/>
            <a:ext cx="5992283" cy="2472648"/>
          </a:xfrm>
        </p:spPr>
        <p:txBody>
          <a:bodyPr/>
          <a:lstStyle/>
          <a:p>
            <a:pPr lvl="0"/>
            <a:r>
              <a:rPr lang="en-US"/>
              <a:t>Click to add picture, chart, etc.</a:t>
            </a:r>
          </a:p>
        </p:txBody>
      </p:sp>
      <p:sp>
        <p:nvSpPr>
          <p:cNvPr id="5" name="Rectangle 4"/>
          <p:cNvSpPr/>
          <p:nvPr/>
        </p:nvSpPr>
        <p:spPr>
          <a:xfrm>
            <a:off x="1"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8" name="Text Placeholder 5"/>
          <p:cNvSpPr>
            <a:spLocks noGrp="1"/>
          </p:cNvSpPr>
          <p:nvPr>
            <p:ph type="body" sz="quarter" idx="15" hasCustomPrompt="1"/>
          </p:nvPr>
        </p:nvSpPr>
        <p:spPr>
          <a:xfrm>
            <a:off x="5196115" y="3711000"/>
            <a:ext cx="6134705" cy="387735"/>
          </a:xfrm>
          <a:prstGeom prst="rect">
            <a:avLst/>
          </a:prstGeom>
        </p:spPr>
        <p:txBody>
          <a:bodyPr numCol="1" spcCol="540000" anchor="t">
            <a:spAutoFit/>
          </a:bodyPr>
          <a:lstStyle>
            <a:lvl1pPr marL="0" indent="0" algn="just">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926623926"/>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p:cSld name="1_Image and long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D8D6C8-D44A-7C47-8B20-E230DF214B5D}"/>
              </a:ext>
            </a:extLst>
          </p:cNvPr>
          <p:cNvSpPr>
            <a:spLocks noGrp="1"/>
          </p:cNvSpPr>
          <p:nvPr>
            <p:ph sz="quarter" idx="14" hasCustomPrompt="1"/>
          </p:nvPr>
        </p:nvSpPr>
        <p:spPr>
          <a:xfrm>
            <a:off x="5264152" y="955823"/>
            <a:ext cx="5992283" cy="2472648"/>
          </a:xfrm>
        </p:spPr>
        <p:txBody>
          <a:bodyPr/>
          <a:lstStyle/>
          <a:p>
            <a:pPr lvl="0"/>
            <a:r>
              <a:rPr lang="en-US"/>
              <a:t>Click to add picture, chart, etc.</a:t>
            </a:r>
          </a:p>
        </p:txBody>
      </p:sp>
      <p:sp>
        <p:nvSpPr>
          <p:cNvPr id="5" name="Rectangle 4"/>
          <p:cNvSpPr/>
          <p:nvPr/>
        </p:nvSpPr>
        <p:spPr>
          <a:xfrm>
            <a:off x="1" y="-1058"/>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9" name="Text Placeholder 5">
            <a:extLst>
              <a:ext uri="{FF2B5EF4-FFF2-40B4-BE49-F238E27FC236}">
                <a16:creationId xmlns:a16="http://schemas.microsoft.com/office/drawing/2014/main" id="{2A3C3737-B587-BA48-9303-F0132F9A2A04}"/>
              </a:ext>
            </a:extLst>
          </p:cNvPr>
          <p:cNvSpPr>
            <a:spLocks noGrp="1"/>
          </p:cNvSpPr>
          <p:nvPr>
            <p:ph type="body" sz="quarter" idx="10" hasCustomPrompt="1"/>
          </p:nvPr>
        </p:nvSpPr>
        <p:spPr>
          <a:xfrm>
            <a:off x="5263848" y="3753839"/>
            <a:ext cx="5992585"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1300025498"/>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p:cSld name="2_Image and long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4F954D-4921-7D48-A56A-264F65550355}"/>
              </a:ext>
            </a:extLst>
          </p:cNvPr>
          <p:cNvSpPr>
            <a:spLocks noGrp="1"/>
          </p:cNvSpPr>
          <p:nvPr>
            <p:ph sz="quarter" idx="14" hasCustomPrompt="1"/>
          </p:nvPr>
        </p:nvSpPr>
        <p:spPr>
          <a:xfrm>
            <a:off x="5264152" y="955823"/>
            <a:ext cx="5992283" cy="2472648"/>
          </a:xfrm>
        </p:spPr>
        <p:txBody>
          <a:bodyPr/>
          <a:lstStyle/>
          <a:p>
            <a:pPr lvl="0"/>
            <a:r>
              <a:rPr lang="en-US"/>
              <a:t>Click to add picture, chart, etc.</a:t>
            </a:r>
          </a:p>
        </p:txBody>
      </p:sp>
      <p:sp>
        <p:nvSpPr>
          <p:cNvPr id="5" name="Rectangle 4"/>
          <p:cNvSpPr/>
          <p:nvPr/>
        </p:nvSpPr>
        <p:spPr>
          <a:xfrm>
            <a:off x="1" y="-1058"/>
            <a:ext cx="4340423"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9" name="Text Placeholder 5">
            <a:extLst>
              <a:ext uri="{FF2B5EF4-FFF2-40B4-BE49-F238E27FC236}">
                <a16:creationId xmlns:a16="http://schemas.microsoft.com/office/drawing/2014/main" id="{710CECFD-D982-CE4A-8045-1B8329AECF72}"/>
              </a:ext>
            </a:extLst>
          </p:cNvPr>
          <p:cNvSpPr>
            <a:spLocks noGrp="1"/>
          </p:cNvSpPr>
          <p:nvPr>
            <p:ph type="body" sz="quarter" idx="10" hasCustomPrompt="1"/>
          </p:nvPr>
        </p:nvSpPr>
        <p:spPr>
          <a:xfrm>
            <a:off x="5263848" y="3753839"/>
            <a:ext cx="5992585"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2616991953"/>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p:cSld name="3_Image and long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6D25C6-ED5C-D641-8EE0-249A33EE13BE}"/>
              </a:ext>
            </a:extLst>
          </p:cNvPr>
          <p:cNvSpPr>
            <a:spLocks noGrp="1"/>
          </p:cNvSpPr>
          <p:nvPr>
            <p:ph sz="quarter" idx="14" hasCustomPrompt="1"/>
          </p:nvPr>
        </p:nvSpPr>
        <p:spPr>
          <a:xfrm>
            <a:off x="5264152" y="955823"/>
            <a:ext cx="5992283" cy="2472648"/>
          </a:xfrm>
        </p:spPr>
        <p:txBody>
          <a:bodyPr/>
          <a:lstStyle/>
          <a:p>
            <a:pPr lvl="0"/>
            <a:r>
              <a:rPr lang="en-US"/>
              <a:t>Click to add picture, chart, etc.</a:t>
            </a:r>
          </a:p>
        </p:txBody>
      </p:sp>
      <p:sp>
        <p:nvSpPr>
          <p:cNvPr id="5" name="Rectangle 4"/>
          <p:cNvSpPr/>
          <p:nvPr/>
        </p:nvSpPr>
        <p:spPr>
          <a:xfrm>
            <a:off x="1" y="-1058"/>
            <a:ext cx="4340423" cy="6858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9" name="Text Placeholder 5">
            <a:extLst>
              <a:ext uri="{FF2B5EF4-FFF2-40B4-BE49-F238E27FC236}">
                <a16:creationId xmlns:a16="http://schemas.microsoft.com/office/drawing/2014/main" id="{55E5872A-DAB5-3F4C-9C68-647F32451B2B}"/>
              </a:ext>
            </a:extLst>
          </p:cNvPr>
          <p:cNvSpPr>
            <a:spLocks noGrp="1"/>
          </p:cNvSpPr>
          <p:nvPr>
            <p:ph type="body" sz="quarter" idx="10" hasCustomPrompt="1"/>
          </p:nvPr>
        </p:nvSpPr>
        <p:spPr>
          <a:xfrm>
            <a:off x="5263848" y="3753839"/>
            <a:ext cx="5992585"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2103674242"/>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p:cSld name="Numbered list - 5 items">
    <p:spTree>
      <p:nvGrpSpPr>
        <p:cNvPr id="1" name=""/>
        <p:cNvGrpSpPr/>
        <p:nvPr/>
      </p:nvGrpSpPr>
      <p:grpSpPr>
        <a:xfrm>
          <a:off x="0" y="0"/>
          <a:ext cx="0" cy="0"/>
          <a:chOff x="0" y="0"/>
          <a:chExt cx="0" cy="0"/>
        </a:xfrm>
      </p:grpSpPr>
      <p:sp>
        <p:nvSpPr>
          <p:cNvPr id="5" name="Rectangle 4"/>
          <p:cNvSpPr/>
          <p:nvPr/>
        </p:nvSpPr>
        <p:spPr>
          <a:xfrm>
            <a:off x="1"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grpSp>
        <p:nvGrpSpPr>
          <p:cNvPr id="9" name="Group 8"/>
          <p:cNvGrpSpPr/>
          <p:nvPr/>
        </p:nvGrpSpPr>
        <p:grpSpPr>
          <a:xfrm>
            <a:off x="5432214" y="717897"/>
            <a:ext cx="701662" cy="701770"/>
            <a:chOff x="9144000" y="1433513"/>
            <a:chExt cx="1408161" cy="1408161"/>
          </a:xfrm>
        </p:grpSpPr>
        <p:sp>
          <p:nvSpPr>
            <p:cNvPr id="7" name="Oval 6"/>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Rectangle 7"/>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Arial" panose="020B0604020202020204" pitchFamily="34" charset="0"/>
                <a:cs typeface="Arial" panose="020B0604020202020204" pitchFamily="34" charset="0"/>
              </a:endParaRPr>
            </a:p>
          </p:txBody>
        </p:sp>
      </p:grpSp>
      <p:sp>
        <p:nvSpPr>
          <p:cNvPr id="10" name="Text Placeholder 5"/>
          <p:cNvSpPr>
            <a:spLocks noGrp="1"/>
          </p:cNvSpPr>
          <p:nvPr>
            <p:ph type="body" sz="quarter" idx="15" hasCustomPrompt="1"/>
          </p:nvPr>
        </p:nvSpPr>
        <p:spPr>
          <a:xfrm>
            <a:off x="5540626" y="765291"/>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11" name="Text Placeholder 5"/>
          <p:cNvSpPr>
            <a:spLocks noGrp="1"/>
          </p:cNvSpPr>
          <p:nvPr>
            <p:ph type="body" sz="quarter" idx="12" hasCustomPrompt="1"/>
          </p:nvPr>
        </p:nvSpPr>
        <p:spPr>
          <a:xfrm>
            <a:off x="6262494" y="1097648"/>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2" name="Text Placeholder 5"/>
          <p:cNvSpPr>
            <a:spLocks noGrp="1"/>
          </p:cNvSpPr>
          <p:nvPr>
            <p:ph type="body" sz="quarter" idx="14" hasCustomPrompt="1"/>
          </p:nvPr>
        </p:nvSpPr>
        <p:spPr>
          <a:xfrm>
            <a:off x="6262494" y="741016"/>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13" name="Group 12"/>
          <p:cNvGrpSpPr/>
          <p:nvPr/>
        </p:nvGrpSpPr>
        <p:grpSpPr>
          <a:xfrm>
            <a:off x="5432214" y="1854641"/>
            <a:ext cx="701662" cy="701770"/>
            <a:chOff x="9144000" y="1433513"/>
            <a:chExt cx="1408161" cy="1408161"/>
          </a:xfrm>
        </p:grpSpPr>
        <p:sp>
          <p:nvSpPr>
            <p:cNvPr id="14" name="Oval 13"/>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5" name="Rectangle 14"/>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6" name="Text Placeholder 5"/>
          <p:cNvSpPr>
            <a:spLocks noGrp="1"/>
          </p:cNvSpPr>
          <p:nvPr>
            <p:ph type="body" sz="quarter" idx="16" hasCustomPrompt="1"/>
          </p:nvPr>
        </p:nvSpPr>
        <p:spPr>
          <a:xfrm>
            <a:off x="5540626" y="1902036"/>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17" name="Text Placeholder 5"/>
          <p:cNvSpPr>
            <a:spLocks noGrp="1"/>
          </p:cNvSpPr>
          <p:nvPr>
            <p:ph type="body" sz="quarter" idx="17" hasCustomPrompt="1"/>
          </p:nvPr>
        </p:nvSpPr>
        <p:spPr>
          <a:xfrm>
            <a:off x="6262494" y="2234393"/>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8" name="Text Placeholder 5"/>
          <p:cNvSpPr>
            <a:spLocks noGrp="1"/>
          </p:cNvSpPr>
          <p:nvPr>
            <p:ph type="body" sz="quarter" idx="18" hasCustomPrompt="1"/>
          </p:nvPr>
        </p:nvSpPr>
        <p:spPr>
          <a:xfrm>
            <a:off x="6262494" y="1877761"/>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19" name="Group 18"/>
          <p:cNvGrpSpPr/>
          <p:nvPr/>
        </p:nvGrpSpPr>
        <p:grpSpPr>
          <a:xfrm>
            <a:off x="5432214" y="2991385"/>
            <a:ext cx="701662" cy="701770"/>
            <a:chOff x="9144000" y="1433513"/>
            <a:chExt cx="1408161" cy="1408161"/>
          </a:xfrm>
        </p:grpSpPr>
        <p:sp>
          <p:nvSpPr>
            <p:cNvPr id="20" name="Oval 19"/>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1" name="Rectangle 20"/>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2" name="Text Placeholder 5"/>
          <p:cNvSpPr>
            <a:spLocks noGrp="1"/>
          </p:cNvSpPr>
          <p:nvPr>
            <p:ph type="body" sz="quarter" idx="19" hasCustomPrompt="1"/>
          </p:nvPr>
        </p:nvSpPr>
        <p:spPr>
          <a:xfrm>
            <a:off x="5540626" y="3038780"/>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23" name="Text Placeholder 5"/>
          <p:cNvSpPr>
            <a:spLocks noGrp="1"/>
          </p:cNvSpPr>
          <p:nvPr>
            <p:ph type="body" sz="quarter" idx="20" hasCustomPrompt="1"/>
          </p:nvPr>
        </p:nvSpPr>
        <p:spPr>
          <a:xfrm>
            <a:off x="6262494" y="3371137"/>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4" name="Text Placeholder 5"/>
          <p:cNvSpPr>
            <a:spLocks noGrp="1"/>
          </p:cNvSpPr>
          <p:nvPr>
            <p:ph type="body" sz="quarter" idx="21" hasCustomPrompt="1"/>
          </p:nvPr>
        </p:nvSpPr>
        <p:spPr>
          <a:xfrm>
            <a:off x="6262494" y="3014505"/>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25" name="Group 24"/>
          <p:cNvGrpSpPr/>
          <p:nvPr/>
        </p:nvGrpSpPr>
        <p:grpSpPr>
          <a:xfrm>
            <a:off x="5432214" y="4128129"/>
            <a:ext cx="701662" cy="701770"/>
            <a:chOff x="9144000" y="1433513"/>
            <a:chExt cx="1408161" cy="1408161"/>
          </a:xfrm>
        </p:grpSpPr>
        <p:sp>
          <p:nvSpPr>
            <p:cNvPr id="26" name="Oval 25"/>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7" name="Rectangle 26"/>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8" name="Text Placeholder 5"/>
          <p:cNvSpPr>
            <a:spLocks noGrp="1"/>
          </p:cNvSpPr>
          <p:nvPr>
            <p:ph type="body" sz="quarter" idx="22" hasCustomPrompt="1"/>
          </p:nvPr>
        </p:nvSpPr>
        <p:spPr>
          <a:xfrm>
            <a:off x="5540626" y="4175524"/>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29" name="Text Placeholder 5"/>
          <p:cNvSpPr>
            <a:spLocks noGrp="1"/>
          </p:cNvSpPr>
          <p:nvPr>
            <p:ph type="body" sz="quarter" idx="23" hasCustomPrompt="1"/>
          </p:nvPr>
        </p:nvSpPr>
        <p:spPr>
          <a:xfrm>
            <a:off x="6262494" y="4507881"/>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0" name="Text Placeholder 5"/>
          <p:cNvSpPr>
            <a:spLocks noGrp="1"/>
          </p:cNvSpPr>
          <p:nvPr>
            <p:ph type="body" sz="quarter" idx="24" hasCustomPrompt="1"/>
          </p:nvPr>
        </p:nvSpPr>
        <p:spPr>
          <a:xfrm>
            <a:off x="6262494" y="4151249"/>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31" name="Group 30"/>
          <p:cNvGrpSpPr/>
          <p:nvPr/>
        </p:nvGrpSpPr>
        <p:grpSpPr>
          <a:xfrm>
            <a:off x="5432214" y="5264874"/>
            <a:ext cx="701662" cy="701770"/>
            <a:chOff x="9144000" y="1433513"/>
            <a:chExt cx="1408161" cy="1408161"/>
          </a:xfrm>
        </p:grpSpPr>
        <p:sp>
          <p:nvSpPr>
            <p:cNvPr id="32" name="Oval 31"/>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3" name="Rectangle 32"/>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34" name="Text Placeholder 5"/>
          <p:cNvSpPr>
            <a:spLocks noGrp="1"/>
          </p:cNvSpPr>
          <p:nvPr>
            <p:ph type="body" sz="quarter" idx="25" hasCustomPrompt="1"/>
          </p:nvPr>
        </p:nvSpPr>
        <p:spPr>
          <a:xfrm>
            <a:off x="5540626" y="5312268"/>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35" name="Text Placeholder 5"/>
          <p:cNvSpPr>
            <a:spLocks noGrp="1"/>
          </p:cNvSpPr>
          <p:nvPr>
            <p:ph type="body" sz="quarter" idx="26" hasCustomPrompt="1"/>
          </p:nvPr>
        </p:nvSpPr>
        <p:spPr>
          <a:xfrm>
            <a:off x="6262494" y="5644626"/>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6" name="Text Placeholder 5"/>
          <p:cNvSpPr>
            <a:spLocks noGrp="1"/>
          </p:cNvSpPr>
          <p:nvPr>
            <p:ph type="body" sz="quarter" idx="27" hasCustomPrompt="1"/>
          </p:nvPr>
        </p:nvSpPr>
        <p:spPr>
          <a:xfrm>
            <a:off x="6262494" y="5287994"/>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813506153"/>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p:cSld name="1_Numbered list - 5 items">
    <p:spTree>
      <p:nvGrpSpPr>
        <p:cNvPr id="1" name=""/>
        <p:cNvGrpSpPr/>
        <p:nvPr/>
      </p:nvGrpSpPr>
      <p:grpSpPr>
        <a:xfrm>
          <a:off x="0" y="0"/>
          <a:ext cx="0" cy="0"/>
          <a:chOff x="0" y="0"/>
          <a:chExt cx="0" cy="0"/>
        </a:xfrm>
      </p:grpSpPr>
      <p:sp>
        <p:nvSpPr>
          <p:cNvPr id="5" name="Rectangle 4"/>
          <p:cNvSpPr/>
          <p:nvPr/>
        </p:nvSpPr>
        <p:spPr>
          <a:xfrm>
            <a:off x="1" y="-1058"/>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grpSp>
        <p:nvGrpSpPr>
          <p:cNvPr id="37" name="Group 36">
            <a:extLst>
              <a:ext uri="{FF2B5EF4-FFF2-40B4-BE49-F238E27FC236}">
                <a16:creationId xmlns:a16="http://schemas.microsoft.com/office/drawing/2014/main" id="{72299F54-4AD2-1949-BDE7-B0B8A5739886}"/>
              </a:ext>
            </a:extLst>
          </p:cNvPr>
          <p:cNvGrpSpPr/>
          <p:nvPr/>
        </p:nvGrpSpPr>
        <p:grpSpPr>
          <a:xfrm>
            <a:off x="5527040" y="717897"/>
            <a:ext cx="701662" cy="701770"/>
            <a:chOff x="9144000" y="1433513"/>
            <a:chExt cx="1408161" cy="1408161"/>
          </a:xfrm>
          <a:solidFill>
            <a:schemeClr val="tx2"/>
          </a:solidFill>
        </p:grpSpPr>
        <p:sp>
          <p:nvSpPr>
            <p:cNvPr id="38" name="Oval 37">
              <a:extLst>
                <a:ext uri="{FF2B5EF4-FFF2-40B4-BE49-F238E27FC236}">
                  <a16:creationId xmlns:a16="http://schemas.microsoft.com/office/drawing/2014/main" id="{7D7C1AF2-6A98-304C-A00F-95965E38E896}"/>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9" name="Rectangle 38">
              <a:extLst>
                <a:ext uri="{FF2B5EF4-FFF2-40B4-BE49-F238E27FC236}">
                  <a16:creationId xmlns:a16="http://schemas.microsoft.com/office/drawing/2014/main" id="{31C3C57E-CB94-9946-99E4-973F9E6BD6B0}"/>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Arial" panose="020B0604020202020204" pitchFamily="34" charset="0"/>
                <a:cs typeface="Arial" panose="020B0604020202020204" pitchFamily="34" charset="0"/>
              </a:endParaRPr>
            </a:p>
          </p:txBody>
        </p:sp>
      </p:grpSp>
      <p:sp>
        <p:nvSpPr>
          <p:cNvPr id="40" name="Text Placeholder 5">
            <a:extLst>
              <a:ext uri="{FF2B5EF4-FFF2-40B4-BE49-F238E27FC236}">
                <a16:creationId xmlns:a16="http://schemas.microsoft.com/office/drawing/2014/main" id="{D347B093-DFDD-4A4C-9F87-45ECCFA7C25F}"/>
              </a:ext>
            </a:extLst>
          </p:cNvPr>
          <p:cNvSpPr>
            <a:spLocks noGrp="1"/>
          </p:cNvSpPr>
          <p:nvPr>
            <p:ph type="body" sz="quarter" idx="15" hasCustomPrompt="1"/>
          </p:nvPr>
        </p:nvSpPr>
        <p:spPr>
          <a:xfrm>
            <a:off x="5635453" y="765291"/>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41" name="Text Placeholder 5">
            <a:extLst>
              <a:ext uri="{FF2B5EF4-FFF2-40B4-BE49-F238E27FC236}">
                <a16:creationId xmlns:a16="http://schemas.microsoft.com/office/drawing/2014/main" id="{65E3A23D-3F9F-F44B-8D5D-E87580CA5541}"/>
              </a:ext>
            </a:extLst>
          </p:cNvPr>
          <p:cNvSpPr>
            <a:spLocks noGrp="1"/>
          </p:cNvSpPr>
          <p:nvPr>
            <p:ph type="body" sz="quarter" idx="12" hasCustomPrompt="1"/>
          </p:nvPr>
        </p:nvSpPr>
        <p:spPr>
          <a:xfrm>
            <a:off x="6357322" y="1097648"/>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42" name="Text Placeholder 5">
            <a:extLst>
              <a:ext uri="{FF2B5EF4-FFF2-40B4-BE49-F238E27FC236}">
                <a16:creationId xmlns:a16="http://schemas.microsoft.com/office/drawing/2014/main" id="{04CF16C1-EE7E-A34E-870D-F2BF00231C4E}"/>
              </a:ext>
            </a:extLst>
          </p:cNvPr>
          <p:cNvSpPr>
            <a:spLocks noGrp="1"/>
          </p:cNvSpPr>
          <p:nvPr>
            <p:ph type="body" sz="quarter" idx="14" hasCustomPrompt="1"/>
          </p:nvPr>
        </p:nvSpPr>
        <p:spPr>
          <a:xfrm>
            <a:off x="6357322" y="741016"/>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43" name="Group 42">
            <a:extLst>
              <a:ext uri="{FF2B5EF4-FFF2-40B4-BE49-F238E27FC236}">
                <a16:creationId xmlns:a16="http://schemas.microsoft.com/office/drawing/2014/main" id="{9E718DAD-F2ED-7A41-A88E-DEBF975060E4}"/>
              </a:ext>
            </a:extLst>
          </p:cNvPr>
          <p:cNvGrpSpPr/>
          <p:nvPr/>
        </p:nvGrpSpPr>
        <p:grpSpPr>
          <a:xfrm>
            <a:off x="5527040" y="1854641"/>
            <a:ext cx="701662" cy="701770"/>
            <a:chOff x="9144000" y="1433513"/>
            <a:chExt cx="1408161" cy="1408161"/>
          </a:xfrm>
          <a:solidFill>
            <a:schemeClr val="tx2"/>
          </a:solidFill>
        </p:grpSpPr>
        <p:sp>
          <p:nvSpPr>
            <p:cNvPr id="44" name="Oval 43">
              <a:extLst>
                <a:ext uri="{FF2B5EF4-FFF2-40B4-BE49-F238E27FC236}">
                  <a16:creationId xmlns:a16="http://schemas.microsoft.com/office/drawing/2014/main" id="{7729744B-B09D-B347-A590-416D2E6D53B6}"/>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5" name="Rectangle 44">
              <a:extLst>
                <a:ext uri="{FF2B5EF4-FFF2-40B4-BE49-F238E27FC236}">
                  <a16:creationId xmlns:a16="http://schemas.microsoft.com/office/drawing/2014/main" id="{F961F322-573F-C74A-99CF-39F8BD7F75DA}"/>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46" name="Text Placeholder 5">
            <a:extLst>
              <a:ext uri="{FF2B5EF4-FFF2-40B4-BE49-F238E27FC236}">
                <a16:creationId xmlns:a16="http://schemas.microsoft.com/office/drawing/2014/main" id="{DEA35720-BECF-EE40-B3D8-2657A6ED3BB6}"/>
              </a:ext>
            </a:extLst>
          </p:cNvPr>
          <p:cNvSpPr>
            <a:spLocks noGrp="1"/>
          </p:cNvSpPr>
          <p:nvPr>
            <p:ph type="body" sz="quarter" idx="16" hasCustomPrompt="1"/>
          </p:nvPr>
        </p:nvSpPr>
        <p:spPr>
          <a:xfrm>
            <a:off x="5635453" y="1902036"/>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47" name="Text Placeholder 5">
            <a:extLst>
              <a:ext uri="{FF2B5EF4-FFF2-40B4-BE49-F238E27FC236}">
                <a16:creationId xmlns:a16="http://schemas.microsoft.com/office/drawing/2014/main" id="{347BF389-6A21-B245-B9CC-8893BB7C06BC}"/>
              </a:ext>
            </a:extLst>
          </p:cNvPr>
          <p:cNvSpPr>
            <a:spLocks noGrp="1"/>
          </p:cNvSpPr>
          <p:nvPr>
            <p:ph type="body" sz="quarter" idx="17" hasCustomPrompt="1"/>
          </p:nvPr>
        </p:nvSpPr>
        <p:spPr>
          <a:xfrm>
            <a:off x="6357322" y="2234393"/>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48" name="Text Placeholder 5">
            <a:extLst>
              <a:ext uri="{FF2B5EF4-FFF2-40B4-BE49-F238E27FC236}">
                <a16:creationId xmlns:a16="http://schemas.microsoft.com/office/drawing/2014/main" id="{CE6E9441-5284-844F-9666-C9CCFF99F65A}"/>
              </a:ext>
            </a:extLst>
          </p:cNvPr>
          <p:cNvSpPr>
            <a:spLocks noGrp="1"/>
          </p:cNvSpPr>
          <p:nvPr>
            <p:ph type="body" sz="quarter" idx="18" hasCustomPrompt="1"/>
          </p:nvPr>
        </p:nvSpPr>
        <p:spPr>
          <a:xfrm>
            <a:off x="6357322" y="1877761"/>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49" name="Group 48">
            <a:extLst>
              <a:ext uri="{FF2B5EF4-FFF2-40B4-BE49-F238E27FC236}">
                <a16:creationId xmlns:a16="http://schemas.microsoft.com/office/drawing/2014/main" id="{BF8ECDFB-4480-224E-BB20-07CF42FEEE75}"/>
              </a:ext>
            </a:extLst>
          </p:cNvPr>
          <p:cNvGrpSpPr/>
          <p:nvPr/>
        </p:nvGrpSpPr>
        <p:grpSpPr>
          <a:xfrm>
            <a:off x="5527040" y="2991385"/>
            <a:ext cx="701662" cy="701770"/>
            <a:chOff x="9144000" y="1433513"/>
            <a:chExt cx="1408161" cy="1408161"/>
          </a:xfrm>
          <a:solidFill>
            <a:schemeClr val="tx2"/>
          </a:solidFill>
        </p:grpSpPr>
        <p:sp>
          <p:nvSpPr>
            <p:cNvPr id="50" name="Oval 49">
              <a:extLst>
                <a:ext uri="{FF2B5EF4-FFF2-40B4-BE49-F238E27FC236}">
                  <a16:creationId xmlns:a16="http://schemas.microsoft.com/office/drawing/2014/main" id="{A7544FCE-8443-6640-828D-5501D60853E2}"/>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1" name="Rectangle 50">
              <a:extLst>
                <a:ext uri="{FF2B5EF4-FFF2-40B4-BE49-F238E27FC236}">
                  <a16:creationId xmlns:a16="http://schemas.microsoft.com/office/drawing/2014/main" id="{9FABEB14-E40C-0D48-8DCC-F7D52310D721}"/>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2" name="Text Placeholder 5">
            <a:extLst>
              <a:ext uri="{FF2B5EF4-FFF2-40B4-BE49-F238E27FC236}">
                <a16:creationId xmlns:a16="http://schemas.microsoft.com/office/drawing/2014/main" id="{94BC97F6-A8D1-6B44-8B06-DD24DC0EF3D7}"/>
              </a:ext>
            </a:extLst>
          </p:cNvPr>
          <p:cNvSpPr>
            <a:spLocks noGrp="1"/>
          </p:cNvSpPr>
          <p:nvPr>
            <p:ph type="body" sz="quarter" idx="19" hasCustomPrompt="1"/>
          </p:nvPr>
        </p:nvSpPr>
        <p:spPr>
          <a:xfrm>
            <a:off x="5635453" y="3038780"/>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53" name="Text Placeholder 5">
            <a:extLst>
              <a:ext uri="{FF2B5EF4-FFF2-40B4-BE49-F238E27FC236}">
                <a16:creationId xmlns:a16="http://schemas.microsoft.com/office/drawing/2014/main" id="{8FA353F2-6955-574A-AB95-96D891FD7E71}"/>
              </a:ext>
            </a:extLst>
          </p:cNvPr>
          <p:cNvSpPr>
            <a:spLocks noGrp="1"/>
          </p:cNvSpPr>
          <p:nvPr>
            <p:ph type="body" sz="quarter" idx="20" hasCustomPrompt="1"/>
          </p:nvPr>
        </p:nvSpPr>
        <p:spPr>
          <a:xfrm>
            <a:off x="6357322" y="3371137"/>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54" name="Text Placeholder 5">
            <a:extLst>
              <a:ext uri="{FF2B5EF4-FFF2-40B4-BE49-F238E27FC236}">
                <a16:creationId xmlns:a16="http://schemas.microsoft.com/office/drawing/2014/main" id="{CD029EDD-4264-9E4B-9240-096EEAE1C7CE}"/>
              </a:ext>
            </a:extLst>
          </p:cNvPr>
          <p:cNvSpPr>
            <a:spLocks noGrp="1"/>
          </p:cNvSpPr>
          <p:nvPr>
            <p:ph type="body" sz="quarter" idx="21" hasCustomPrompt="1"/>
          </p:nvPr>
        </p:nvSpPr>
        <p:spPr>
          <a:xfrm>
            <a:off x="6357322" y="3014505"/>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55" name="Group 54">
            <a:extLst>
              <a:ext uri="{FF2B5EF4-FFF2-40B4-BE49-F238E27FC236}">
                <a16:creationId xmlns:a16="http://schemas.microsoft.com/office/drawing/2014/main" id="{2C9D911A-3781-F24F-8EFA-6DDEC255D66D}"/>
              </a:ext>
            </a:extLst>
          </p:cNvPr>
          <p:cNvGrpSpPr/>
          <p:nvPr/>
        </p:nvGrpSpPr>
        <p:grpSpPr>
          <a:xfrm>
            <a:off x="5527040" y="4128129"/>
            <a:ext cx="701662" cy="701770"/>
            <a:chOff x="9144000" y="1433513"/>
            <a:chExt cx="1408161" cy="1408161"/>
          </a:xfrm>
          <a:solidFill>
            <a:schemeClr val="tx2"/>
          </a:solidFill>
        </p:grpSpPr>
        <p:sp>
          <p:nvSpPr>
            <p:cNvPr id="56" name="Oval 55">
              <a:extLst>
                <a:ext uri="{FF2B5EF4-FFF2-40B4-BE49-F238E27FC236}">
                  <a16:creationId xmlns:a16="http://schemas.microsoft.com/office/drawing/2014/main" id="{93AFF55C-D924-404A-B9E0-1D120FB46A42}"/>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7" name="Rectangle 56">
              <a:extLst>
                <a:ext uri="{FF2B5EF4-FFF2-40B4-BE49-F238E27FC236}">
                  <a16:creationId xmlns:a16="http://schemas.microsoft.com/office/drawing/2014/main" id="{5822B741-94E6-4F49-90C4-B94B350FD885}"/>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8" name="Text Placeholder 5">
            <a:extLst>
              <a:ext uri="{FF2B5EF4-FFF2-40B4-BE49-F238E27FC236}">
                <a16:creationId xmlns:a16="http://schemas.microsoft.com/office/drawing/2014/main" id="{6A7D40DE-69F0-564F-B2F0-8CC69954D9C8}"/>
              </a:ext>
            </a:extLst>
          </p:cNvPr>
          <p:cNvSpPr>
            <a:spLocks noGrp="1"/>
          </p:cNvSpPr>
          <p:nvPr>
            <p:ph type="body" sz="quarter" idx="22" hasCustomPrompt="1"/>
          </p:nvPr>
        </p:nvSpPr>
        <p:spPr>
          <a:xfrm>
            <a:off x="5635453" y="4175524"/>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59" name="Text Placeholder 5">
            <a:extLst>
              <a:ext uri="{FF2B5EF4-FFF2-40B4-BE49-F238E27FC236}">
                <a16:creationId xmlns:a16="http://schemas.microsoft.com/office/drawing/2014/main" id="{93B28EBE-7472-3E43-95BA-AB79CD72765D}"/>
              </a:ext>
            </a:extLst>
          </p:cNvPr>
          <p:cNvSpPr>
            <a:spLocks noGrp="1"/>
          </p:cNvSpPr>
          <p:nvPr>
            <p:ph type="body" sz="quarter" idx="23" hasCustomPrompt="1"/>
          </p:nvPr>
        </p:nvSpPr>
        <p:spPr>
          <a:xfrm>
            <a:off x="6357322" y="4507881"/>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60" name="Text Placeholder 5">
            <a:extLst>
              <a:ext uri="{FF2B5EF4-FFF2-40B4-BE49-F238E27FC236}">
                <a16:creationId xmlns:a16="http://schemas.microsoft.com/office/drawing/2014/main" id="{76785A45-A52D-B649-879F-D963CC6B258C}"/>
              </a:ext>
            </a:extLst>
          </p:cNvPr>
          <p:cNvSpPr>
            <a:spLocks noGrp="1"/>
          </p:cNvSpPr>
          <p:nvPr>
            <p:ph type="body" sz="quarter" idx="24" hasCustomPrompt="1"/>
          </p:nvPr>
        </p:nvSpPr>
        <p:spPr>
          <a:xfrm>
            <a:off x="6357322" y="4151249"/>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61" name="Group 60">
            <a:extLst>
              <a:ext uri="{FF2B5EF4-FFF2-40B4-BE49-F238E27FC236}">
                <a16:creationId xmlns:a16="http://schemas.microsoft.com/office/drawing/2014/main" id="{DB5E8D44-EC8B-8845-BF41-29A3BFFC2DC2}"/>
              </a:ext>
            </a:extLst>
          </p:cNvPr>
          <p:cNvGrpSpPr/>
          <p:nvPr/>
        </p:nvGrpSpPr>
        <p:grpSpPr>
          <a:xfrm>
            <a:off x="5527040" y="5264874"/>
            <a:ext cx="701662" cy="701770"/>
            <a:chOff x="9144000" y="1433513"/>
            <a:chExt cx="1408161" cy="1408161"/>
          </a:xfrm>
          <a:solidFill>
            <a:schemeClr val="tx2"/>
          </a:solidFill>
        </p:grpSpPr>
        <p:sp>
          <p:nvSpPr>
            <p:cNvPr id="62" name="Oval 61">
              <a:extLst>
                <a:ext uri="{FF2B5EF4-FFF2-40B4-BE49-F238E27FC236}">
                  <a16:creationId xmlns:a16="http://schemas.microsoft.com/office/drawing/2014/main" id="{44DBE162-9C34-E941-A3FC-B1335B134812}"/>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3" name="Rectangle 62">
              <a:extLst>
                <a:ext uri="{FF2B5EF4-FFF2-40B4-BE49-F238E27FC236}">
                  <a16:creationId xmlns:a16="http://schemas.microsoft.com/office/drawing/2014/main" id="{1D84EBF6-7699-8B40-ABA9-046F54291974}"/>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64" name="Text Placeholder 5">
            <a:extLst>
              <a:ext uri="{FF2B5EF4-FFF2-40B4-BE49-F238E27FC236}">
                <a16:creationId xmlns:a16="http://schemas.microsoft.com/office/drawing/2014/main" id="{7F11D3BA-18DC-4747-BE61-311282B24514}"/>
              </a:ext>
            </a:extLst>
          </p:cNvPr>
          <p:cNvSpPr>
            <a:spLocks noGrp="1"/>
          </p:cNvSpPr>
          <p:nvPr>
            <p:ph type="body" sz="quarter" idx="25" hasCustomPrompt="1"/>
          </p:nvPr>
        </p:nvSpPr>
        <p:spPr>
          <a:xfrm>
            <a:off x="5635453" y="5312268"/>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65" name="Text Placeholder 5">
            <a:extLst>
              <a:ext uri="{FF2B5EF4-FFF2-40B4-BE49-F238E27FC236}">
                <a16:creationId xmlns:a16="http://schemas.microsoft.com/office/drawing/2014/main" id="{DB93844A-DDD7-5F40-BDA0-D33EDC92A67B}"/>
              </a:ext>
            </a:extLst>
          </p:cNvPr>
          <p:cNvSpPr>
            <a:spLocks noGrp="1"/>
          </p:cNvSpPr>
          <p:nvPr>
            <p:ph type="body" sz="quarter" idx="26" hasCustomPrompt="1"/>
          </p:nvPr>
        </p:nvSpPr>
        <p:spPr>
          <a:xfrm>
            <a:off x="6357322" y="5644626"/>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66" name="Text Placeholder 5">
            <a:extLst>
              <a:ext uri="{FF2B5EF4-FFF2-40B4-BE49-F238E27FC236}">
                <a16:creationId xmlns:a16="http://schemas.microsoft.com/office/drawing/2014/main" id="{4D063FB1-2301-8E48-868B-ED9BD8276BB7}"/>
              </a:ext>
            </a:extLst>
          </p:cNvPr>
          <p:cNvSpPr>
            <a:spLocks noGrp="1"/>
          </p:cNvSpPr>
          <p:nvPr>
            <p:ph type="body" sz="quarter" idx="27" hasCustomPrompt="1"/>
          </p:nvPr>
        </p:nvSpPr>
        <p:spPr>
          <a:xfrm>
            <a:off x="6357322" y="5287994"/>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2027216989"/>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p:cSld name="Numbered list - 6 items">
    <p:spTree>
      <p:nvGrpSpPr>
        <p:cNvPr id="1" name=""/>
        <p:cNvGrpSpPr/>
        <p:nvPr/>
      </p:nvGrpSpPr>
      <p:grpSpPr>
        <a:xfrm>
          <a:off x="0" y="0"/>
          <a:ext cx="0" cy="0"/>
          <a:chOff x="0" y="0"/>
          <a:chExt cx="0" cy="0"/>
        </a:xfrm>
      </p:grpSpPr>
      <p:sp>
        <p:nvSpPr>
          <p:cNvPr id="5" name="Rectangle 4"/>
          <p:cNvSpPr/>
          <p:nvPr/>
        </p:nvSpPr>
        <p:spPr>
          <a:xfrm>
            <a:off x="1"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grpSp>
        <p:nvGrpSpPr>
          <p:cNvPr id="9" name="Group 8"/>
          <p:cNvGrpSpPr/>
          <p:nvPr/>
        </p:nvGrpSpPr>
        <p:grpSpPr>
          <a:xfrm>
            <a:off x="5115986" y="1155081"/>
            <a:ext cx="701662" cy="701770"/>
            <a:chOff x="9144000" y="1433513"/>
            <a:chExt cx="1408161" cy="1408161"/>
          </a:xfrm>
        </p:grpSpPr>
        <p:sp>
          <p:nvSpPr>
            <p:cNvPr id="7" name="Oval 6"/>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Rectangle 7"/>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0" name="Text Placeholder 5"/>
          <p:cNvSpPr>
            <a:spLocks noGrp="1"/>
          </p:cNvSpPr>
          <p:nvPr>
            <p:ph type="body" sz="quarter" idx="15" hasCustomPrompt="1"/>
          </p:nvPr>
        </p:nvSpPr>
        <p:spPr>
          <a:xfrm>
            <a:off x="5224399"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11" name="Text Placeholder 5"/>
          <p:cNvSpPr>
            <a:spLocks noGrp="1"/>
          </p:cNvSpPr>
          <p:nvPr>
            <p:ph type="body" sz="quarter" idx="12" hasCustomPrompt="1"/>
          </p:nvPr>
        </p:nvSpPr>
        <p:spPr>
          <a:xfrm>
            <a:off x="5946267"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12" name="Text Placeholder 5"/>
          <p:cNvSpPr>
            <a:spLocks noGrp="1"/>
          </p:cNvSpPr>
          <p:nvPr>
            <p:ph type="body" sz="quarter" idx="14" hasCustomPrompt="1"/>
          </p:nvPr>
        </p:nvSpPr>
        <p:spPr>
          <a:xfrm>
            <a:off x="5946267" y="890881"/>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13" name="Group 12"/>
          <p:cNvGrpSpPr/>
          <p:nvPr/>
        </p:nvGrpSpPr>
        <p:grpSpPr>
          <a:xfrm>
            <a:off x="5115986" y="3094823"/>
            <a:ext cx="701662" cy="701770"/>
            <a:chOff x="9144000" y="1433513"/>
            <a:chExt cx="1408161" cy="1408161"/>
          </a:xfrm>
        </p:grpSpPr>
        <p:sp>
          <p:nvSpPr>
            <p:cNvPr id="14" name="Oval 13"/>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5" name="Rectangle 14"/>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6" name="Text Placeholder 5"/>
          <p:cNvSpPr>
            <a:spLocks noGrp="1"/>
          </p:cNvSpPr>
          <p:nvPr>
            <p:ph type="body" sz="quarter" idx="16" hasCustomPrompt="1"/>
          </p:nvPr>
        </p:nvSpPr>
        <p:spPr>
          <a:xfrm>
            <a:off x="5224399"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17" name="Text Placeholder 5"/>
          <p:cNvSpPr>
            <a:spLocks noGrp="1"/>
          </p:cNvSpPr>
          <p:nvPr>
            <p:ph type="body" sz="quarter" idx="17" hasCustomPrompt="1"/>
          </p:nvPr>
        </p:nvSpPr>
        <p:spPr>
          <a:xfrm>
            <a:off x="5946267"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18" name="Text Placeholder 5"/>
          <p:cNvSpPr>
            <a:spLocks noGrp="1"/>
          </p:cNvSpPr>
          <p:nvPr>
            <p:ph type="body" sz="quarter" idx="18" hasCustomPrompt="1"/>
          </p:nvPr>
        </p:nvSpPr>
        <p:spPr>
          <a:xfrm>
            <a:off x="5946267"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19" name="Group 18"/>
          <p:cNvGrpSpPr/>
          <p:nvPr/>
        </p:nvGrpSpPr>
        <p:grpSpPr>
          <a:xfrm>
            <a:off x="5115986" y="5034562"/>
            <a:ext cx="701662" cy="701770"/>
            <a:chOff x="9144000" y="1433513"/>
            <a:chExt cx="1408161" cy="1408161"/>
          </a:xfrm>
        </p:grpSpPr>
        <p:sp>
          <p:nvSpPr>
            <p:cNvPr id="20" name="Oval 19"/>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accent6"/>
                </a:solidFill>
              </a:endParaRPr>
            </a:p>
          </p:txBody>
        </p:sp>
        <p:sp>
          <p:nvSpPr>
            <p:cNvPr id="21" name="Rectangle 20"/>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2" name="Text Placeholder 5"/>
          <p:cNvSpPr>
            <a:spLocks noGrp="1"/>
          </p:cNvSpPr>
          <p:nvPr>
            <p:ph type="body" sz="quarter" idx="19" hasCustomPrompt="1"/>
          </p:nvPr>
        </p:nvSpPr>
        <p:spPr>
          <a:xfrm>
            <a:off x="5224399" y="5081956"/>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23" name="Text Placeholder 5"/>
          <p:cNvSpPr>
            <a:spLocks noGrp="1"/>
          </p:cNvSpPr>
          <p:nvPr>
            <p:ph type="body" sz="quarter" idx="20" hasCustomPrompt="1"/>
          </p:nvPr>
        </p:nvSpPr>
        <p:spPr>
          <a:xfrm>
            <a:off x="5946267"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24" name="Text Placeholder 5"/>
          <p:cNvSpPr>
            <a:spLocks noGrp="1"/>
          </p:cNvSpPr>
          <p:nvPr>
            <p:ph type="body" sz="quarter" idx="21" hasCustomPrompt="1"/>
          </p:nvPr>
        </p:nvSpPr>
        <p:spPr>
          <a:xfrm>
            <a:off x="5946267"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37" name="Group 36"/>
          <p:cNvGrpSpPr/>
          <p:nvPr/>
        </p:nvGrpSpPr>
        <p:grpSpPr>
          <a:xfrm>
            <a:off x="8341004" y="1155081"/>
            <a:ext cx="701662" cy="701770"/>
            <a:chOff x="9144000" y="1433513"/>
            <a:chExt cx="1408161" cy="1408161"/>
          </a:xfrm>
        </p:grpSpPr>
        <p:sp>
          <p:nvSpPr>
            <p:cNvPr id="38" name="Oval 37"/>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9" name="Rectangle 38"/>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40" name="Text Placeholder 5"/>
          <p:cNvSpPr>
            <a:spLocks noGrp="1"/>
          </p:cNvSpPr>
          <p:nvPr>
            <p:ph type="body" sz="quarter" idx="22" hasCustomPrompt="1"/>
          </p:nvPr>
        </p:nvSpPr>
        <p:spPr>
          <a:xfrm>
            <a:off x="8449417"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41" name="Text Placeholder 5"/>
          <p:cNvSpPr>
            <a:spLocks noGrp="1"/>
          </p:cNvSpPr>
          <p:nvPr>
            <p:ph type="body" sz="quarter" idx="23" hasCustomPrompt="1"/>
          </p:nvPr>
        </p:nvSpPr>
        <p:spPr>
          <a:xfrm>
            <a:off x="9171285"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42" name="Text Placeholder 5"/>
          <p:cNvSpPr>
            <a:spLocks noGrp="1"/>
          </p:cNvSpPr>
          <p:nvPr>
            <p:ph type="body" sz="quarter" idx="24" hasCustomPrompt="1"/>
          </p:nvPr>
        </p:nvSpPr>
        <p:spPr>
          <a:xfrm>
            <a:off x="9171285" y="890881"/>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43" name="Group 42"/>
          <p:cNvGrpSpPr/>
          <p:nvPr/>
        </p:nvGrpSpPr>
        <p:grpSpPr>
          <a:xfrm>
            <a:off x="8341004" y="3094823"/>
            <a:ext cx="701662" cy="701770"/>
            <a:chOff x="9144000" y="1433513"/>
            <a:chExt cx="1408161" cy="1408161"/>
          </a:xfrm>
        </p:grpSpPr>
        <p:sp>
          <p:nvSpPr>
            <p:cNvPr id="44" name="Oval 43"/>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5" name="Rectangle 44"/>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46" name="Text Placeholder 5"/>
          <p:cNvSpPr>
            <a:spLocks noGrp="1"/>
          </p:cNvSpPr>
          <p:nvPr>
            <p:ph type="body" sz="quarter" idx="25" hasCustomPrompt="1"/>
          </p:nvPr>
        </p:nvSpPr>
        <p:spPr>
          <a:xfrm>
            <a:off x="8449417"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47" name="Text Placeholder 5"/>
          <p:cNvSpPr>
            <a:spLocks noGrp="1"/>
          </p:cNvSpPr>
          <p:nvPr>
            <p:ph type="body" sz="quarter" idx="26" hasCustomPrompt="1"/>
          </p:nvPr>
        </p:nvSpPr>
        <p:spPr>
          <a:xfrm>
            <a:off x="9171285"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48" name="Text Placeholder 5"/>
          <p:cNvSpPr>
            <a:spLocks noGrp="1"/>
          </p:cNvSpPr>
          <p:nvPr>
            <p:ph type="body" sz="quarter" idx="27" hasCustomPrompt="1"/>
          </p:nvPr>
        </p:nvSpPr>
        <p:spPr>
          <a:xfrm>
            <a:off x="9171285"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49" name="Group 48"/>
          <p:cNvGrpSpPr/>
          <p:nvPr/>
        </p:nvGrpSpPr>
        <p:grpSpPr>
          <a:xfrm>
            <a:off x="8341004" y="5034562"/>
            <a:ext cx="701662" cy="701770"/>
            <a:chOff x="9144000" y="1433513"/>
            <a:chExt cx="1408161" cy="1408161"/>
          </a:xfrm>
        </p:grpSpPr>
        <p:sp>
          <p:nvSpPr>
            <p:cNvPr id="50" name="Oval 49"/>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1" name="Rectangle 50"/>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2" name="Text Placeholder 5"/>
          <p:cNvSpPr>
            <a:spLocks noGrp="1"/>
          </p:cNvSpPr>
          <p:nvPr>
            <p:ph type="body" sz="quarter" idx="28" hasCustomPrompt="1"/>
          </p:nvPr>
        </p:nvSpPr>
        <p:spPr>
          <a:xfrm>
            <a:off x="8449417" y="508195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53" name="Text Placeholder 5"/>
          <p:cNvSpPr>
            <a:spLocks noGrp="1"/>
          </p:cNvSpPr>
          <p:nvPr>
            <p:ph type="body" sz="quarter" idx="29" hasCustomPrompt="1"/>
          </p:nvPr>
        </p:nvSpPr>
        <p:spPr>
          <a:xfrm>
            <a:off x="9171285"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54" name="Text Placeholder 5"/>
          <p:cNvSpPr>
            <a:spLocks noGrp="1"/>
          </p:cNvSpPr>
          <p:nvPr>
            <p:ph type="body" sz="quarter" idx="30" hasCustomPrompt="1"/>
          </p:nvPr>
        </p:nvSpPr>
        <p:spPr>
          <a:xfrm>
            <a:off x="9171285"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4275096699"/>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p:cSld name="1_Numbered list - 6 items">
    <p:spTree>
      <p:nvGrpSpPr>
        <p:cNvPr id="1" name=""/>
        <p:cNvGrpSpPr/>
        <p:nvPr/>
      </p:nvGrpSpPr>
      <p:grpSpPr>
        <a:xfrm>
          <a:off x="0" y="0"/>
          <a:ext cx="0" cy="0"/>
          <a:chOff x="0" y="0"/>
          <a:chExt cx="0" cy="0"/>
        </a:xfrm>
      </p:grpSpPr>
      <p:sp>
        <p:nvSpPr>
          <p:cNvPr id="5" name="Rectangle 4"/>
          <p:cNvSpPr/>
          <p:nvPr/>
        </p:nvSpPr>
        <p:spPr>
          <a:xfrm>
            <a:off x="1" y="-1058"/>
            <a:ext cx="4340423"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grpSp>
        <p:nvGrpSpPr>
          <p:cNvPr id="55" name="Group 54">
            <a:extLst>
              <a:ext uri="{FF2B5EF4-FFF2-40B4-BE49-F238E27FC236}">
                <a16:creationId xmlns:a16="http://schemas.microsoft.com/office/drawing/2014/main" id="{A647B88E-BD31-434F-A988-BAA02A5F5C18}"/>
              </a:ext>
            </a:extLst>
          </p:cNvPr>
          <p:cNvGrpSpPr/>
          <p:nvPr/>
        </p:nvGrpSpPr>
        <p:grpSpPr>
          <a:xfrm>
            <a:off x="5115986" y="1155081"/>
            <a:ext cx="701662" cy="701770"/>
            <a:chOff x="9144000" y="1433513"/>
            <a:chExt cx="1408161" cy="1408161"/>
          </a:xfrm>
        </p:grpSpPr>
        <p:sp>
          <p:nvSpPr>
            <p:cNvPr id="56" name="Oval 55">
              <a:extLst>
                <a:ext uri="{FF2B5EF4-FFF2-40B4-BE49-F238E27FC236}">
                  <a16:creationId xmlns:a16="http://schemas.microsoft.com/office/drawing/2014/main" id="{6B6A50C3-0FDC-1C4A-BF75-C1E42E73A5A4}"/>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7" name="Rectangle 56">
              <a:extLst>
                <a:ext uri="{FF2B5EF4-FFF2-40B4-BE49-F238E27FC236}">
                  <a16:creationId xmlns:a16="http://schemas.microsoft.com/office/drawing/2014/main" id="{FFE0986F-719B-B842-9AB5-16B237A22C1E}"/>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8" name="Text Placeholder 5">
            <a:extLst>
              <a:ext uri="{FF2B5EF4-FFF2-40B4-BE49-F238E27FC236}">
                <a16:creationId xmlns:a16="http://schemas.microsoft.com/office/drawing/2014/main" id="{50562CF6-2D27-3247-9A46-95971E17BC4A}"/>
              </a:ext>
            </a:extLst>
          </p:cNvPr>
          <p:cNvSpPr>
            <a:spLocks noGrp="1"/>
          </p:cNvSpPr>
          <p:nvPr>
            <p:ph type="body" sz="quarter" idx="15" hasCustomPrompt="1"/>
          </p:nvPr>
        </p:nvSpPr>
        <p:spPr>
          <a:xfrm>
            <a:off x="5224399"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59" name="Text Placeholder 5">
            <a:extLst>
              <a:ext uri="{FF2B5EF4-FFF2-40B4-BE49-F238E27FC236}">
                <a16:creationId xmlns:a16="http://schemas.microsoft.com/office/drawing/2014/main" id="{4D6C4EA6-1AB9-6941-8F83-E8109C72B4BE}"/>
              </a:ext>
            </a:extLst>
          </p:cNvPr>
          <p:cNvSpPr>
            <a:spLocks noGrp="1"/>
          </p:cNvSpPr>
          <p:nvPr>
            <p:ph type="body" sz="quarter" idx="12" hasCustomPrompt="1"/>
          </p:nvPr>
        </p:nvSpPr>
        <p:spPr>
          <a:xfrm>
            <a:off x="5946267"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60" name="Text Placeholder 5">
            <a:extLst>
              <a:ext uri="{FF2B5EF4-FFF2-40B4-BE49-F238E27FC236}">
                <a16:creationId xmlns:a16="http://schemas.microsoft.com/office/drawing/2014/main" id="{C24D08CA-8362-E540-8146-5CC1595CDA7C}"/>
              </a:ext>
            </a:extLst>
          </p:cNvPr>
          <p:cNvSpPr>
            <a:spLocks noGrp="1"/>
          </p:cNvSpPr>
          <p:nvPr>
            <p:ph type="body" sz="quarter" idx="14" hasCustomPrompt="1"/>
          </p:nvPr>
        </p:nvSpPr>
        <p:spPr>
          <a:xfrm>
            <a:off x="5946267" y="89088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61" name="Group 60">
            <a:extLst>
              <a:ext uri="{FF2B5EF4-FFF2-40B4-BE49-F238E27FC236}">
                <a16:creationId xmlns:a16="http://schemas.microsoft.com/office/drawing/2014/main" id="{01D44FEA-8A42-F141-A14E-7ECF3DE31FAA}"/>
              </a:ext>
            </a:extLst>
          </p:cNvPr>
          <p:cNvGrpSpPr/>
          <p:nvPr/>
        </p:nvGrpSpPr>
        <p:grpSpPr>
          <a:xfrm>
            <a:off x="5115986" y="3094823"/>
            <a:ext cx="701662" cy="701770"/>
            <a:chOff x="9144000" y="1433513"/>
            <a:chExt cx="1408161" cy="1408161"/>
          </a:xfrm>
        </p:grpSpPr>
        <p:sp>
          <p:nvSpPr>
            <p:cNvPr id="62" name="Oval 61">
              <a:extLst>
                <a:ext uri="{FF2B5EF4-FFF2-40B4-BE49-F238E27FC236}">
                  <a16:creationId xmlns:a16="http://schemas.microsoft.com/office/drawing/2014/main" id="{BE782355-7440-3745-8FCC-6666742939E8}"/>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3" name="Rectangle 62">
              <a:extLst>
                <a:ext uri="{FF2B5EF4-FFF2-40B4-BE49-F238E27FC236}">
                  <a16:creationId xmlns:a16="http://schemas.microsoft.com/office/drawing/2014/main" id="{738E0376-ECE4-6D48-9D03-59EC8728AD96}"/>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64" name="Text Placeholder 5">
            <a:extLst>
              <a:ext uri="{FF2B5EF4-FFF2-40B4-BE49-F238E27FC236}">
                <a16:creationId xmlns:a16="http://schemas.microsoft.com/office/drawing/2014/main" id="{63D23766-D3A2-3042-A724-B14BE4345AD3}"/>
              </a:ext>
            </a:extLst>
          </p:cNvPr>
          <p:cNvSpPr>
            <a:spLocks noGrp="1"/>
          </p:cNvSpPr>
          <p:nvPr>
            <p:ph type="body" sz="quarter" idx="16" hasCustomPrompt="1"/>
          </p:nvPr>
        </p:nvSpPr>
        <p:spPr>
          <a:xfrm>
            <a:off x="5224399"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65" name="Text Placeholder 5">
            <a:extLst>
              <a:ext uri="{FF2B5EF4-FFF2-40B4-BE49-F238E27FC236}">
                <a16:creationId xmlns:a16="http://schemas.microsoft.com/office/drawing/2014/main" id="{6AF32022-3813-3245-A229-A89DC6D5D655}"/>
              </a:ext>
            </a:extLst>
          </p:cNvPr>
          <p:cNvSpPr>
            <a:spLocks noGrp="1"/>
          </p:cNvSpPr>
          <p:nvPr>
            <p:ph type="body" sz="quarter" idx="17" hasCustomPrompt="1"/>
          </p:nvPr>
        </p:nvSpPr>
        <p:spPr>
          <a:xfrm>
            <a:off x="5946267"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66" name="Text Placeholder 5">
            <a:extLst>
              <a:ext uri="{FF2B5EF4-FFF2-40B4-BE49-F238E27FC236}">
                <a16:creationId xmlns:a16="http://schemas.microsoft.com/office/drawing/2014/main" id="{5DEB8EA2-5B46-694A-99D2-04E52298AC42}"/>
              </a:ext>
            </a:extLst>
          </p:cNvPr>
          <p:cNvSpPr>
            <a:spLocks noGrp="1"/>
          </p:cNvSpPr>
          <p:nvPr>
            <p:ph type="body" sz="quarter" idx="18" hasCustomPrompt="1"/>
          </p:nvPr>
        </p:nvSpPr>
        <p:spPr>
          <a:xfrm>
            <a:off x="5946267"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67" name="Group 66">
            <a:extLst>
              <a:ext uri="{FF2B5EF4-FFF2-40B4-BE49-F238E27FC236}">
                <a16:creationId xmlns:a16="http://schemas.microsoft.com/office/drawing/2014/main" id="{EB7DDFA3-55F1-D940-BAE6-F463D563D88F}"/>
              </a:ext>
            </a:extLst>
          </p:cNvPr>
          <p:cNvGrpSpPr/>
          <p:nvPr/>
        </p:nvGrpSpPr>
        <p:grpSpPr>
          <a:xfrm>
            <a:off x="5115986" y="5034562"/>
            <a:ext cx="701662" cy="701770"/>
            <a:chOff x="9144000" y="1433513"/>
            <a:chExt cx="1408161" cy="1408161"/>
          </a:xfrm>
        </p:grpSpPr>
        <p:sp>
          <p:nvSpPr>
            <p:cNvPr id="68" name="Oval 67">
              <a:extLst>
                <a:ext uri="{FF2B5EF4-FFF2-40B4-BE49-F238E27FC236}">
                  <a16:creationId xmlns:a16="http://schemas.microsoft.com/office/drawing/2014/main" id="{2201AC69-781A-D04C-BB86-ED3E304F1EC1}"/>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accent6"/>
                </a:solidFill>
              </a:endParaRPr>
            </a:p>
          </p:txBody>
        </p:sp>
        <p:sp>
          <p:nvSpPr>
            <p:cNvPr id="69" name="Rectangle 68">
              <a:extLst>
                <a:ext uri="{FF2B5EF4-FFF2-40B4-BE49-F238E27FC236}">
                  <a16:creationId xmlns:a16="http://schemas.microsoft.com/office/drawing/2014/main" id="{6248C4C6-0A70-F140-89B2-C4BFD245FB7D}"/>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70" name="Text Placeholder 5">
            <a:extLst>
              <a:ext uri="{FF2B5EF4-FFF2-40B4-BE49-F238E27FC236}">
                <a16:creationId xmlns:a16="http://schemas.microsoft.com/office/drawing/2014/main" id="{E8FDF47D-B58F-094A-9A07-CB328223C0D9}"/>
              </a:ext>
            </a:extLst>
          </p:cNvPr>
          <p:cNvSpPr>
            <a:spLocks noGrp="1"/>
          </p:cNvSpPr>
          <p:nvPr>
            <p:ph type="body" sz="quarter" idx="19" hasCustomPrompt="1"/>
          </p:nvPr>
        </p:nvSpPr>
        <p:spPr>
          <a:xfrm>
            <a:off x="5224399" y="5081956"/>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71" name="Text Placeholder 5">
            <a:extLst>
              <a:ext uri="{FF2B5EF4-FFF2-40B4-BE49-F238E27FC236}">
                <a16:creationId xmlns:a16="http://schemas.microsoft.com/office/drawing/2014/main" id="{82776E87-4080-FF4D-A883-0092C5437BDE}"/>
              </a:ext>
            </a:extLst>
          </p:cNvPr>
          <p:cNvSpPr>
            <a:spLocks noGrp="1"/>
          </p:cNvSpPr>
          <p:nvPr>
            <p:ph type="body" sz="quarter" idx="20" hasCustomPrompt="1"/>
          </p:nvPr>
        </p:nvSpPr>
        <p:spPr>
          <a:xfrm>
            <a:off x="5946267"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72" name="Text Placeholder 5">
            <a:extLst>
              <a:ext uri="{FF2B5EF4-FFF2-40B4-BE49-F238E27FC236}">
                <a16:creationId xmlns:a16="http://schemas.microsoft.com/office/drawing/2014/main" id="{C06F23AE-BF8E-7D4B-A03D-C836BEB1C2EC}"/>
              </a:ext>
            </a:extLst>
          </p:cNvPr>
          <p:cNvSpPr>
            <a:spLocks noGrp="1"/>
          </p:cNvSpPr>
          <p:nvPr>
            <p:ph type="body" sz="quarter" idx="21" hasCustomPrompt="1"/>
          </p:nvPr>
        </p:nvSpPr>
        <p:spPr>
          <a:xfrm>
            <a:off x="5946267"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73" name="Group 72">
            <a:extLst>
              <a:ext uri="{FF2B5EF4-FFF2-40B4-BE49-F238E27FC236}">
                <a16:creationId xmlns:a16="http://schemas.microsoft.com/office/drawing/2014/main" id="{7E6A27FF-594D-2342-9145-0AEBE8EDF4C2}"/>
              </a:ext>
            </a:extLst>
          </p:cNvPr>
          <p:cNvGrpSpPr/>
          <p:nvPr/>
        </p:nvGrpSpPr>
        <p:grpSpPr>
          <a:xfrm>
            <a:off x="8341004" y="1155081"/>
            <a:ext cx="701662" cy="701770"/>
            <a:chOff x="9144000" y="1433513"/>
            <a:chExt cx="1408161" cy="1408161"/>
          </a:xfrm>
        </p:grpSpPr>
        <p:sp>
          <p:nvSpPr>
            <p:cNvPr id="74" name="Oval 73">
              <a:extLst>
                <a:ext uri="{FF2B5EF4-FFF2-40B4-BE49-F238E27FC236}">
                  <a16:creationId xmlns:a16="http://schemas.microsoft.com/office/drawing/2014/main" id="{345A2A26-4256-8B4F-A505-4BC1CA250C58}"/>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5" name="Rectangle 74">
              <a:extLst>
                <a:ext uri="{FF2B5EF4-FFF2-40B4-BE49-F238E27FC236}">
                  <a16:creationId xmlns:a16="http://schemas.microsoft.com/office/drawing/2014/main" id="{38F4B622-636E-9A44-BD4D-FB9E1EE036A9}"/>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76" name="Text Placeholder 5">
            <a:extLst>
              <a:ext uri="{FF2B5EF4-FFF2-40B4-BE49-F238E27FC236}">
                <a16:creationId xmlns:a16="http://schemas.microsoft.com/office/drawing/2014/main" id="{063BC266-C224-9C4E-8405-4CEFE08E78DB}"/>
              </a:ext>
            </a:extLst>
          </p:cNvPr>
          <p:cNvSpPr>
            <a:spLocks noGrp="1"/>
          </p:cNvSpPr>
          <p:nvPr>
            <p:ph type="body" sz="quarter" idx="22" hasCustomPrompt="1"/>
          </p:nvPr>
        </p:nvSpPr>
        <p:spPr>
          <a:xfrm>
            <a:off x="8449417"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77" name="Text Placeholder 5">
            <a:extLst>
              <a:ext uri="{FF2B5EF4-FFF2-40B4-BE49-F238E27FC236}">
                <a16:creationId xmlns:a16="http://schemas.microsoft.com/office/drawing/2014/main" id="{3706EB7A-6515-E34A-9073-697034A790DA}"/>
              </a:ext>
            </a:extLst>
          </p:cNvPr>
          <p:cNvSpPr>
            <a:spLocks noGrp="1"/>
          </p:cNvSpPr>
          <p:nvPr>
            <p:ph type="body" sz="quarter" idx="23" hasCustomPrompt="1"/>
          </p:nvPr>
        </p:nvSpPr>
        <p:spPr>
          <a:xfrm>
            <a:off x="9171285"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78" name="Text Placeholder 5">
            <a:extLst>
              <a:ext uri="{FF2B5EF4-FFF2-40B4-BE49-F238E27FC236}">
                <a16:creationId xmlns:a16="http://schemas.microsoft.com/office/drawing/2014/main" id="{E0A30D22-14CE-7D40-B653-933B88E64E16}"/>
              </a:ext>
            </a:extLst>
          </p:cNvPr>
          <p:cNvSpPr>
            <a:spLocks noGrp="1"/>
          </p:cNvSpPr>
          <p:nvPr>
            <p:ph type="body" sz="quarter" idx="24" hasCustomPrompt="1"/>
          </p:nvPr>
        </p:nvSpPr>
        <p:spPr>
          <a:xfrm>
            <a:off x="9171285" y="89088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79" name="Group 78">
            <a:extLst>
              <a:ext uri="{FF2B5EF4-FFF2-40B4-BE49-F238E27FC236}">
                <a16:creationId xmlns:a16="http://schemas.microsoft.com/office/drawing/2014/main" id="{7D04BB37-008A-6B4F-BE72-958511BD50C7}"/>
              </a:ext>
            </a:extLst>
          </p:cNvPr>
          <p:cNvGrpSpPr/>
          <p:nvPr/>
        </p:nvGrpSpPr>
        <p:grpSpPr>
          <a:xfrm>
            <a:off x="8341004" y="3094823"/>
            <a:ext cx="701662" cy="701770"/>
            <a:chOff x="9144000" y="1433513"/>
            <a:chExt cx="1408161" cy="1408161"/>
          </a:xfrm>
        </p:grpSpPr>
        <p:sp>
          <p:nvSpPr>
            <p:cNvPr id="80" name="Oval 79">
              <a:extLst>
                <a:ext uri="{FF2B5EF4-FFF2-40B4-BE49-F238E27FC236}">
                  <a16:creationId xmlns:a16="http://schemas.microsoft.com/office/drawing/2014/main" id="{43562534-B73C-4546-A19E-70750509B4C9}"/>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1" name="Rectangle 80">
              <a:extLst>
                <a:ext uri="{FF2B5EF4-FFF2-40B4-BE49-F238E27FC236}">
                  <a16:creationId xmlns:a16="http://schemas.microsoft.com/office/drawing/2014/main" id="{3B10FAE3-3225-5A4B-A96F-0EA58F069466}"/>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82" name="Text Placeholder 5">
            <a:extLst>
              <a:ext uri="{FF2B5EF4-FFF2-40B4-BE49-F238E27FC236}">
                <a16:creationId xmlns:a16="http://schemas.microsoft.com/office/drawing/2014/main" id="{955B88AE-D9DC-A142-92B9-BD8FD47221E8}"/>
              </a:ext>
            </a:extLst>
          </p:cNvPr>
          <p:cNvSpPr>
            <a:spLocks noGrp="1"/>
          </p:cNvSpPr>
          <p:nvPr>
            <p:ph type="body" sz="quarter" idx="25" hasCustomPrompt="1"/>
          </p:nvPr>
        </p:nvSpPr>
        <p:spPr>
          <a:xfrm>
            <a:off x="8449417"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83" name="Text Placeholder 5">
            <a:extLst>
              <a:ext uri="{FF2B5EF4-FFF2-40B4-BE49-F238E27FC236}">
                <a16:creationId xmlns:a16="http://schemas.microsoft.com/office/drawing/2014/main" id="{C0530B16-91A0-E448-BFB9-C0892D44358C}"/>
              </a:ext>
            </a:extLst>
          </p:cNvPr>
          <p:cNvSpPr>
            <a:spLocks noGrp="1"/>
          </p:cNvSpPr>
          <p:nvPr>
            <p:ph type="body" sz="quarter" idx="26" hasCustomPrompt="1"/>
          </p:nvPr>
        </p:nvSpPr>
        <p:spPr>
          <a:xfrm>
            <a:off x="9171285"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84" name="Text Placeholder 5">
            <a:extLst>
              <a:ext uri="{FF2B5EF4-FFF2-40B4-BE49-F238E27FC236}">
                <a16:creationId xmlns:a16="http://schemas.microsoft.com/office/drawing/2014/main" id="{DEEAB10F-808C-BE44-9EEC-0870A99DC4F1}"/>
              </a:ext>
            </a:extLst>
          </p:cNvPr>
          <p:cNvSpPr>
            <a:spLocks noGrp="1"/>
          </p:cNvSpPr>
          <p:nvPr>
            <p:ph type="body" sz="quarter" idx="27" hasCustomPrompt="1"/>
          </p:nvPr>
        </p:nvSpPr>
        <p:spPr>
          <a:xfrm>
            <a:off x="9171285"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85" name="Group 84">
            <a:extLst>
              <a:ext uri="{FF2B5EF4-FFF2-40B4-BE49-F238E27FC236}">
                <a16:creationId xmlns:a16="http://schemas.microsoft.com/office/drawing/2014/main" id="{3B0D2835-FA53-0845-8278-1FA097939D5C}"/>
              </a:ext>
            </a:extLst>
          </p:cNvPr>
          <p:cNvGrpSpPr/>
          <p:nvPr/>
        </p:nvGrpSpPr>
        <p:grpSpPr>
          <a:xfrm>
            <a:off x="8341004" y="5034562"/>
            <a:ext cx="701662" cy="701770"/>
            <a:chOff x="9144000" y="1433513"/>
            <a:chExt cx="1408161" cy="1408161"/>
          </a:xfrm>
        </p:grpSpPr>
        <p:sp>
          <p:nvSpPr>
            <p:cNvPr id="86" name="Oval 85">
              <a:extLst>
                <a:ext uri="{FF2B5EF4-FFF2-40B4-BE49-F238E27FC236}">
                  <a16:creationId xmlns:a16="http://schemas.microsoft.com/office/drawing/2014/main" id="{08190A26-F816-FA4E-A13D-3B70B7444C5B}"/>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7" name="Rectangle 86">
              <a:extLst>
                <a:ext uri="{FF2B5EF4-FFF2-40B4-BE49-F238E27FC236}">
                  <a16:creationId xmlns:a16="http://schemas.microsoft.com/office/drawing/2014/main" id="{F5963233-642E-344F-BB87-EDF12F2F9A90}"/>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88" name="Text Placeholder 5">
            <a:extLst>
              <a:ext uri="{FF2B5EF4-FFF2-40B4-BE49-F238E27FC236}">
                <a16:creationId xmlns:a16="http://schemas.microsoft.com/office/drawing/2014/main" id="{C237314B-1AF1-6241-BADA-B59CA445651D}"/>
              </a:ext>
            </a:extLst>
          </p:cNvPr>
          <p:cNvSpPr>
            <a:spLocks noGrp="1"/>
          </p:cNvSpPr>
          <p:nvPr>
            <p:ph type="body" sz="quarter" idx="28" hasCustomPrompt="1"/>
          </p:nvPr>
        </p:nvSpPr>
        <p:spPr>
          <a:xfrm>
            <a:off x="8449417" y="508195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89" name="Text Placeholder 5">
            <a:extLst>
              <a:ext uri="{FF2B5EF4-FFF2-40B4-BE49-F238E27FC236}">
                <a16:creationId xmlns:a16="http://schemas.microsoft.com/office/drawing/2014/main" id="{616C11EC-C699-E14B-AE7A-3E2FA247C7E6}"/>
              </a:ext>
            </a:extLst>
          </p:cNvPr>
          <p:cNvSpPr>
            <a:spLocks noGrp="1"/>
          </p:cNvSpPr>
          <p:nvPr>
            <p:ph type="body" sz="quarter" idx="29" hasCustomPrompt="1"/>
          </p:nvPr>
        </p:nvSpPr>
        <p:spPr>
          <a:xfrm>
            <a:off x="9171285"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90" name="Text Placeholder 5">
            <a:extLst>
              <a:ext uri="{FF2B5EF4-FFF2-40B4-BE49-F238E27FC236}">
                <a16:creationId xmlns:a16="http://schemas.microsoft.com/office/drawing/2014/main" id="{50D3CB6A-DDAE-C94A-AEF6-EB70E35BBE22}"/>
              </a:ext>
            </a:extLst>
          </p:cNvPr>
          <p:cNvSpPr>
            <a:spLocks noGrp="1"/>
          </p:cNvSpPr>
          <p:nvPr>
            <p:ph type="body" sz="quarter" idx="30" hasCustomPrompt="1"/>
          </p:nvPr>
        </p:nvSpPr>
        <p:spPr>
          <a:xfrm>
            <a:off x="9171285"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2382850630"/>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p:cSld name="2_Numbered list - 6 items">
    <p:spTree>
      <p:nvGrpSpPr>
        <p:cNvPr id="1" name=""/>
        <p:cNvGrpSpPr/>
        <p:nvPr/>
      </p:nvGrpSpPr>
      <p:grpSpPr>
        <a:xfrm>
          <a:off x="0" y="0"/>
          <a:ext cx="0" cy="0"/>
          <a:chOff x="0" y="0"/>
          <a:chExt cx="0" cy="0"/>
        </a:xfrm>
      </p:grpSpPr>
      <p:sp>
        <p:nvSpPr>
          <p:cNvPr id="5" name="Rectangle 4"/>
          <p:cNvSpPr/>
          <p:nvPr/>
        </p:nvSpPr>
        <p:spPr>
          <a:xfrm>
            <a:off x="1" y="-1058"/>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grpSp>
        <p:nvGrpSpPr>
          <p:cNvPr id="55" name="Group 54">
            <a:extLst>
              <a:ext uri="{FF2B5EF4-FFF2-40B4-BE49-F238E27FC236}">
                <a16:creationId xmlns:a16="http://schemas.microsoft.com/office/drawing/2014/main" id="{C08BCDCB-B2C5-7944-8C82-63754FA26D64}"/>
              </a:ext>
            </a:extLst>
          </p:cNvPr>
          <p:cNvGrpSpPr/>
          <p:nvPr/>
        </p:nvGrpSpPr>
        <p:grpSpPr>
          <a:xfrm>
            <a:off x="5115986" y="1155081"/>
            <a:ext cx="701662" cy="701770"/>
            <a:chOff x="9144000" y="1433513"/>
            <a:chExt cx="1408161" cy="1408161"/>
          </a:xfrm>
        </p:grpSpPr>
        <p:sp>
          <p:nvSpPr>
            <p:cNvPr id="56" name="Oval 55">
              <a:extLst>
                <a:ext uri="{FF2B5EF4-FFF2-40B4-BE49-F238E27FC236}">
                  <a16:creationId xmlns:a16="http://schemas.microsoft.com/office/drawing/2014/main" id="{D8EB91DF-A9D6-6945-9744-2EE37E02BDDE}"/>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7" name="Rectangle 56">
              <a:extLst>
                <a:ext uri="{FF2B5EF4-FFF2-40B4-BE49-F238E27FC236}">
                  <a16:creationId xmlns:a16="http://schemas.microsoft.com/office/drawing/2014/main" id="{1FADD8A2-920C-4243-84E9-C539B229257D}"/>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8" name="Text Placeholder 5">
            <a:extLst>
              <a:ext uri="{FF2B5EF4-FFF2-40B4-BE49-F238E27FC236}">
                <a16:creationId xmlns:a16="http://schemas.microsoft.com/office/drawing/2014/main" id="{D579FF66-16E2-C148-9C1A-21C0E5E0B837}"/>
              </a:ext>
            </a:extLst>
          </p:cNvPr>
          <p:cNvSpPr>
            <a:spLocks noGrp="1"/>
          </p:cNvSpPr>
          <p:nvPr>
            <p:ph type="body" sz="quarter" idx="15" hasCustomPrompt="1"/>
          </p:nvPr>
        </p:nvSpPr>
        <p:spPr>
          <a:xfrm>
            <a:off x="5224399"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59" name="Text Placeholder 5">
            <a:extLst>
              <a:ext uri="{FF2B5EF4-FFF2-40B4-BE49-F238E27FC236}">
                <a16:creationId xmlns:a16="http://schemas.microsoft.com/office/drawing/2014/main" id="{DAC5F22B-92B1-DA40-90A0-2236D5EE84F5}"/>
              </a:ext>
            </a:extLst>
          </p:cNvPr>
          <p:cNvSpPr>
            <a:spLocks noGrp="1"/>
          </p:cNvSpPr>
          <p:nvPr>
            <p:ph type="body" sz="quarter" idx="12" hasCustomPrompt="1"/>
          </p:nvPr>
        </p:nvSpPr>
        <p:spPr>
          <a:xfrm>
            <a:off x="5946267"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60" name="Text Placeholder 5">
            <a:extLst>
              <a:ext uri="{FF2B5EF4-FFF2-40B4-BE49-F238E27FC236}">
                <a16:creationId xmlns:a16="http://schemas.microsoft.com/office/drawing/2014/main" id="{4E30A391-A7C6-794A-8C10-89496053D08B}"/>
              </a:ext>
            </a:extLst>
          </p:cNvPr>
          <p:cNvSpPr>
            <a:spLocks noGrp="1"/>
          </p:cNvSpPr>
          <p:nvPr>
            <p:ph type="body" sz="quarter" idx="14" hasCustomPrompt="1"/>
          </p:nvPr>
        </p:nvSpPr>
        <p:spPr>
          <a:xfrm>
            <a:off x="5946267" y="89088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61" name="Group 60">
            <a:extLst>
              <a:ext uri="{FF2B5EF4-FFF2-40B4-BE49-F238E27FC236}">
                <a16:creationId xmlns:a16="http://schemas.microsoft.com/office/drawing/2014/main" id="{B67ACCA9-97F9-694E-B2AB-BA8A6C8EBAC3}"/>
              </a:ext>
            </a:extLst>
          </p:cNvPr>
          <p:cNvGrpSpPr/>
          <p:nvPr/>
        </p:nvGrpSpPr>
        <p:grpSpPr>
          <a:xfrm>
            <a:off x="5115986" y="3094823"/>
            <a:ext cx="701662" cy="701770"/>
            <a:chOff x="9144000" y="1433513"/>
            <a:chExt cx="1408161" cy="1408161"/>
          </a:xfrm>
        </p:grpSpPr>
        <p:sp>
          <p:nvSpPr>
            <p:cNvPr id="62" name="Oval 61">
              <a:extLst>
                <a:ext uri="{FF2B5EF4-FFF2-40B4-BE49-F238E27FC236}">
                  <a16:creationId xmlns:a16="http://schemas.microsoft.com/office/drawing/2014/main" id="{71D2D0C0-E5C9-F04A-917B-DB46DC7CD988}"/>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3" name="Rectangle 62">
              <a:extLst>
                <a:ext uri="{FF2B5EF4-FFF2-40B4-BE49-F238E27FC236}">
                  <a16:creationId xmlns:a16="http://schemas.microsoft.com/office/drawing/2014/main" id="{97254EAB-9596-CA40-BF7A-4DF46E0F1FB4}"/>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64" name="Text Placeholder 5">
            <a:extLst>
              <a:ext uri="{FF2B5EF4-FFF2-40B4-BE49-F238E27FC236}">
                <a16:creationId xmlns:a16="http://schemas.microsoft.com/office/drawing/2014/main" id="{FD282C89-0701-D244-A03A-58D60A8BB69C}"/>
              </a:ext>
            </a:extLst>
          </p:cNvPr>
          <p:cNvSpPr>
            <a:spLocks noGrp="1"/>
          </p:cNvSpPr>
          <p:nvPr>
            <p:ph type="body" sz="quarter" idx="16" hasCustomPrompt="1"/>
          </p:nvPr>
        </p:nvSpPr>
        <p:spPr>
          <a:xfrm>
            <a:off x="5224399"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65" name="Text Placeholder 5">
            <a:extLst>
              <a:ext uri="{FF2B5EF4-FFF2-40B4-BE49-F238E27FC236}">
                <a16:creationId xmlns:a16="http://schemas.microsoft.com/office/drawing/2014/main" id="{33F91573-F1CC-4A47-9877-1F3873706BEF}"/>
              </a:ext>
            </a:extLst>
          </p:cNvPr>
          <p:cNvSpPr>
            <a:spLocks noGrp="1"/>
          </p:cNvSpPr>
          <p:nvPr>
            <p:ph type="body" sz="quarter" idx="17" hasCustomPrompt="1"/>
          </p:nvPr>
        </p:nvSpPr>
        <p:spPr>
          <a:xfrm>
            <a:off x="5946267"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66" name="Text Placeholder 5">
            <a:extLst>
              <a:ext uri="{FF2B5EF4-FFF2-40B4-BE49-F238E27FC236}">
                <a16:creationId xmlns:a16="http://schemas.microsoft.com/office/drawing/2014/main" id="{D699EF6D-C3FB-2A4C-B223-E3C4A7D03620}"/>
              </a:ext>
            </a:extLst>
          </p:cNvPr>
          <p:cNvSpPr>
            <a:spLocks noGrp="1"/>
          </p:cNvSpPr>
          <p:nvPr>
            <p:ph type="body" sz="quarter" idx="18" hasCustomPrompt="1"/>
          </p:nvPr>
        </p:nvSpPr>
        <p:spPr>
          <a:xfrm>
            <a:off x="5946267"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67" name="Group 66">
            <a:extLst>
              <a:ext uri="{FF2B5EF4-FFF2-40B4-BE49-F238E27FC236}">
                <a16:creationId xmlns:a16="http://schemas.microsoft.com/office/drawing/2014/main" id="{9339C8C9-E9DB-7942-9D96-4D874B81CBD9}"/>
              </a:ext>
            </a:extLst>
          </p:cNvPr>
          <p:cNvGrpSpPr/>
          <p:nvPr/>
        </p:nvGrpSpPr>
        <p:grpSpPr>
          <a:xfrm>
            <a:off x="5115986" y="5034562"/>
            <a:ext cx="701662" cy="701770"/>
            <a:chOff x="9144000" y="1433513"/>
            <a:chExt cx="1408161" cy="1408161"/>
          </a:xfrm>
        </p:grpSpPr>
        <p:sp>
          <p:nvSpPr>
            <p:cNvPr id="68" name="Oval 67">
              <a:extLst>
                <a:ext uri="{FF2B5EF4-FFF2-40B4-BE49-F238E27FC236}">
                  <a16:creationId xmlns:a16="http://schemas.microsoft.com/office/drawing/2014/main" id="{2D8901BB-2870-F746-814E-C1CC49386A02}"/>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accent6"/>
                </a:solidFill>
              </a:endParaRPr>
            </a:p>
          </p:txBody>
        </p:sp>
        <p:sp>
          <p:nvSpPr>
            <p:cNvPr id="69" name="Rectangle 68">
              <a:extLst>
                <a:ext uri="{FF2B5EF4-FFF2-40B4-BE49-F238E27FC236}">
                  <a16:creationId xmlns:a16="http://schemas.microsoft.com/office/drawing/2014/main" id="{210D1D1D-11E6-B345-9C48-FBCFC02DE3DF}"/>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70" name="Text Placeholder 5">
            <a:extLst>
              <a:ext uri="{FF2B5EF4-FFF2-40B4-BE49-F238E27FC236}">
                <a16:creationId xmlns:a16="http://schemas.microsoft.com/office/drawing/2014/main" id="{FE6DACCA-3C44-574B-89C1-C2B710BE3637}"/>
              </a:ext>
            </a:extLst>
          </p:cNvPr>
          <p:cNvSpPr>
            <a:spLocks noGrp="1"/>
          </p:cNvSpPr>
          <p:nvPr>
            <p:ph type="body" sz="quarter" idx="19" hasCustomPrompt="1"/>
          </p:nvPr>
        </p:nvSpPr>
        <p:spPr>
          <a:xfrm>
            <a:off x="5224399" y="5081956"/>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71" name="Text Placeholder 5">
            <a:extLst>
              <a:ext uri="{FF2B5EF4-FFF2-40B4-BE49-F238E27FC236}">
                <a16:creationId xmlns:a16="http://schemas.microsoft.com/office/drawing/2014/main" id="{89288AD7-6347-AE49-8777-7FFE9D3459CF}"/>
              </a:ext>
            </a:extLst>
          </p:cNvPr>
          <p:cNvSpPr>
            <a:spLocks noGrp="1"/>
          </p:cNvSpPr>
          <p:nvPr>
            <p:ph type="body" sz="quarter" idx="20" hasCustomPrompt="1"/>
          </p:nvPr>
        </p:nvSpPr>
        <p:spPr>
          <a:xfrm>
            <a:off x="5946267"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72" name="Text Placeholder 5">
            <a:extLst>
              <a:ext uri="{FF2B5EF4-FFF2-40B4-BE49-F238E27FC236}">
                <a16:creationId xmlns:a16="http://schemas.microsoft.com/office/drawing/2014/main" id="{F6C306C5-EA83-284C-978D-3A2FDA71051B}"/>
              </a:ext>
            </a:extLst>
          </p:cNvPr>
          <p:cNvSpPr>
            <a:spLocks noGrp="1"/>
          </p:cNvSpPr>
          <p:nvPr>
            <p:ph type="body" sz="quarter" idx="21" hasCustomPrompt="1"/>
          </p:nvPr>
        </p:nvSpPr>
        <p:spPr>
          <a:xfrm>
            <a:off x="5946267"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73" name="Group 72">
            <a:extLst>
              <a:ext uri="{FF2B5EF4-FFF2-40B4-BE49-F238E27FC236}">
                <a16:creationId xmlns:a16="http://schemas.microsoft.com/office/drawing/2014/main" id="{391F70A1-CD84-5842-BA0C-70807630E123}"/>
              </a:ext>
            </a:extLst>
          </p:cNvPr>
          <p:cNvGrpSpPr/>
          <p:nvPr/>
        </p:nvGrpSpPr>
        <p:grpSpPr>
          <a:xfrm>
            <a:off x="8341004" y="1155081"/>
            <a:ext cx="701662" cy="701770"/>
            <a:chOff x="9144000" y="1433513"/>
            <a:chExt cx="1408161" cy="1408161"/>
          </a:xfrm>
        </p:grpSpPr>
        <p:sp>
          <p:nvSpPr>
            <p:cNvPr id="74" name="Oval 73">
              <a:extLst>
                <a:ext uri="{FF2B5EF4-FFF2-40B4-BE49-F238E27FC236}">
                  <a16:creationId xmlns:a16="http://schemas.microsoft.com/office/drawing/2014/main" id="{437C8B21-DB7A-FE45-A981-A33FF7006135}"/>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5" name="Rectangle 74">
              <a:extLst>
                <a:ext uri="{FF2B5EF4-FFF2-40B4-BE49-F238E27FC236}">
                  <a16:creationId xmlns:a16="http://schemas.microsoft.com/office/drawing/2014/main" id="{F8640101-DCDB-C94D-A5AC-C3D6942D7CE9}"/>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76" name="Text Placeholder 5">
            <a:extLst>
              <a:ext uri="{FF2B5EF4-FFF2-40B4-BE49-F238E27FC236}">
                <a16:creationId xmlns:a16="http://schemas.microsoft.com/office/drawing/2014/main" id="{745518FC-BD90-164C-8158-EE408BB49766}"/>
              </a:ext>
            </a:extLst>
          </p:cNvPr>
          <p:cNvSpPr>
            <a:spLocks noGrp="1"/>
          </p:cNvSpPr>
          <p:nvPr>
            <p:ph type="body" sz="quarter" idx="22" hasCustomPrompt="1"/>
          </p:nvPr>
        </p:nvSpPr>
        <p:spPr>
          <a:xfrm>
            <a:off x="8449417"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77" name="Text Placeholder 5">
            <a:extLst>
              <a:ext uri="{FF2B5EF4-FFF2-40B4-BE49-F238E27FC236}">
                <a16:creationId xmlns:a16="http://schemas.microsoft.com/office/drawing/2014/main" id="{EBC5F8C7-A77A-1541-BC36-5C363E5FCFB0}"/>
              </a:ext>
            </a:extLst>
          </p:cNvPr>
          <p:cNvSpPr>
            <a:spLocks noGrp="1"/>
          </p:cNvSpPr>
          <p:nvPr>
            <p:ph type="body" sz="quarter" idx="23" hasCustomPrompt="1"/>
          </p:nvPr>
        </p:nvSpPr>
        <p:spPr>
          <a:xfrm>
            <a:off x="9171285"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78" name="Text Placeholder 5">
            <a:extLst>
              <a:ext uri="{FF2B5EF4-FFF2-40B4-BE49-F238E27FC236}">
                <a16:creationId xmlns:a16="http://schemas.microsoft.com/office/drawing/2014/main" id="{74C7C24E-506E-A541-B4BD-B1A71610AF5C}"/>
              </a:ext>
            </a:extLst>
          </p:cNvPr>
          <p:cNvSpPr>
            <a:spLocks noGrp="1"/>
          </p:cNvSpPr>
          <p:nvPr>
            <p:ph type="body" sz="quarter" idx="24" hasCustomPrompt="1"/>
          </p:nvPr>
        </p:nvSpPr>
        <p:spPr>
          <a:xfrm>
            <a:off x="9171285" y="89088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79" name="Group 78">
            <a:extLst>
              <a:ext uri="{FF2B5EF4-FFF2-40B4-BE49-F238E27FC236}">
                <a16:creationId xmlns:a16="http://schemas.microsoft.com/office/drawing/2014/main" id="{43A0F543-B488-C345-95F0-6D392FCD20F5}"/>
              </a:ext>
            </a:extLst>
          </p:cNvPr>
          <p:cNvGrpSpPr/>
          <p:nvPr/>
        </p:nvGrpSpPr>
        <p:grpSpPr>
          <a:xfrm>
            <a:off x="8341004" y="3094823"/>
            <a:ext cx="701662" cy="701770"/>
            <a:chOff x="9144000" y="1433513"/>
            <a:chExt cx="1408161" cy="1408161"/>
          </a:xfrm>
        </p:grpSpPr>
        <p:sp>
          <p:nvSpPr>
            <p:cNvPr id="80" name="Oval 79">
              <a:extLst>
                <a:ext uri="{FF2B5EF4-FFF2-40B4-BE49-F238E27FC236}">
                  <a16:creationId xmlns:a16="http://schemas.microsoft.com/office/drawing/2014/main" id="{8862D1D2-FA6D-3441-BE0B-ED6165C1D665}"/>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1" name="Rectangle 80">
              <a:extLst>
                <a:ext uri="{FF2B5EF4-FFF2-40B4-BE49-F238E27FC236}">
                  <a16:creationId xmlns:a16="http://schemas.microsoft.com/office/drawing/2014/main" id="{7D00FE22-9720-7244-B4E0-5625611CF2F8}"/>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82" name="Text Placeholder 5">
            <a:extLst>
              <a:ext uri="{FF2B5EF4-FFF2-40B4-BE49-F238E27FC236}">
                <a16:creationId xmlns:a16="http://schemas.microsoft.com/office/drawing/2014/main" id="{BD5BB51F-6DBF-EA4D-A9F7-0AB83D7526EF}"/>
              </a:ext>
            </a:extLst>
          </p:cNvPr>
          <p:cNvSpPr>
            <a:spLocks noGrp="1"/>
          </p:cNvSpPr>
          <p:nvPr>
            <p:ph type="body" sz="quarter" idx="25" hasCustomPrompt="1"/>
          </p:nvPr>
        </p:nvSpPr>
        <p:spPr>
          <a:xfrm>
            <a:off x="8449417"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83" name="Text Placeholder 5">
            <a:extLst>
              <a:ext uri="{FF2B5EF4-FFF2-40B4-BE49-F238E27FC236}">
                <a16:creationId xmlns:a16="http://schemas.microsoft.com/office/drawing/2014/main" id="{C44F9E60-CCA6-0F4A-9DC0-54AF0FF394FC}"/>
              </a:ext>
            </a:extLst>
          </p:cNvPr>
          <p:cNvSpPr>
            <a:spLocks noGrp="1"/>
          </p:cNvSpPr>
          <p:nvPr>
            <p:ph type="body" sz="quarter" idx="26" hasCustomPrompt="1"/>
          </p:nvPr>
        </p:nvSpPr>
        <p:spPr>
          <a:xfrm>
            <a:off x="9171285"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84" name="Text Placeholder 5">
            <a:extLst>
              <a:ext uri="{FF2B5EF4-FFF2-40B4-BE49-F238E27FC236}">
                <a16:creationId xmlns:a16="http://schemas.microsoft.com/office/drawing/2014/main" id="{DA78A3E0-D462-9A49-92FA-0C131471090D}"/>
              </a:ext>
            </a:extLst>
          </p:cNvPr>
          <p:cNvSpPr>
            <a:spLocks noGrp="1"/>
          </p:cNvSpPr>
          <p:nvPr>
            <p:ph type="body" sz="quarter" idx="27" hasCustomPrompt="1"/>
          </p:nvPr>
        </p:nvSpPr>
        <p:spPr>
          <a:xfrm>
            <a:off x="9171285"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85" name="Group 84">
            <a:extLst>
              <a:ext uri="{FF2B5EF4-FFF2-40B4-BE49-F238E27FC236}">
                <a16:creationId xmlns:a16="http://schemas.microsoft.com/office/drawing/2014/main" id="{7CED7BCA-10CA-8E42-9E99-CEB1C421EFDA}"/>
              </a:ext>
            </a:extLst>
          </p:cNvPr>
          <p:cNvGrpSpPr/>
          <p:nvPr/>
        </p:nvGrpSpPr>
        <p:grpSpPr>
          <a:xfrm>
            <a:off x="8341004" y="5034562"/>
            <a:ext cx="701662" cy="701770"/>
            <a:chOff x="9144000" y="1433513"/>
            <a:chExt cx="1408161" cy="1408161"/>
          </a:xfrm>
        </p:grpSpPr>
        <p:sp>
          <p:nvSpPr>
            <p:cNvPr id="86" name="Oval 85">
              <a:extLst>
                <a:ext uri="{FF2B5EF4-FFF2-40B4-BE49-F238E27FC236}">
                  <a16:creationId xmlns:a16="http://schemas.microsoft.com/office/drawing/2014/main" id="{60E3CD5A-AAA5-B343-AA6D-92A46D575C1E}"/>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7" name="Rectangle 86">
              <a:extLst>
                <a:ext uri="{FF2B5EF4-FFF2-40B4-BE49-F238E27FC236}">
                  <a16:creationId xmlns:a16="http://schemas.microsoft.com/office/drawing/2014/main" id="{E4D25797-49B9-4948-BA15-33E2844A05AB}"/>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88" name="Text Placeholder 5">
            <a:extLst>
              <a:ext uri="{FF2B5EF4-FFF2-40B4-BE49-F238E27FC236}">
                <a16:creationId xmlns:a16="http://schemas.microsoft.com/office/drawing/2014/main" id="{6BBD1E3A-BB6E-A944-9664-9276E9005410}"/>
              </a:ext>
            </a:extLst>
          </p:cNvPr>
          <p:cNvSpPr>
            <a:spLocks noGrp="1"/>
          </p:cNvSpPr>
          <p:nvPr>
            <p:ph type="body" sz="quarter" idx="28" hasCustomPrompt="1"/>
          </p:nvPr>
        </p:nvSpPr>
        <p:spPr>
          <a:xfrm>
            <a:off x="8449417" y="508195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89" name="Text Placeholder 5">
            <a:extLst>
              <a:ext uri="{FF2B5EF4-FFF2-40B4-BE49-F238E27FC236}">
                <a16:creationId xmlns:a16="http://schemas.microsoft.com/office/drawing/2014/main" id="{1FC28555-462A-CF41-8E11-7BCC988CC259}"/>
              </a:ext>
            </a:extLst>
          </p:cNvPr>
          <p:cNvSpPr>
            <a:spLocks noGrp="1"/>
          </p:cNvSpPr>
          <p:nvPr>
            <p:ph type="body" sz="quarter" idx="29" hasCustomPrompt="1"/>
          </p:nvPr>
        </p:nvSpPr>
        <p:spPr>
          <a:xfrm>
            <a:off x="9171285"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90" name="Text Placeholder 5">
            <a:extLst>
              <a:ext uri="{FF2B5EF4-FFF2-40B4-BE49-F238E27FC236}">
                <a16:creationId xmlns:a16="http://schemas.microsoft.com/office/drawing/2014/main" id="{426BFBF5-E9CC-8449-B476-C04C15BAB7CB}"/>
              </a:ext>
            </a:extLst>
          </p:cNvPr>
          <p:cNvSpPr>
            <a:spLocks noGrp="1"/>
          </p:cNvSpPr>
          <p:nvPr>
            <p:ph type="body" sz="quarter" idx="30" hasCustomPrompt="1"/>
          </p:nvPr>
        </p:nvSpPr>
        <p:spPr>
          <a:xfrm>
            <a:off x="9171285"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9895582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Numbered list - 6 items">
    <p:spTree>
      <p:nvGrpSpPr>
        <p:cNvPr id="1" name=""/>
        <p:cNvGrpSpPr/>
        <p:nvPr/>
      </p:nvGrpSpPr>
      <p:grpSpPr>
        <a:xfrm>
          <a:off x="0" y="0"/>
          <a:ext cx="0" cy="0"/>
          <a:chOff x="0" y="0"/>
          <a:chExt cx="0" cy="0"/>
        </a:xfrm>
      </p:grpSpPr>
      <p:sp>
        <p:nvSpPr>
          <p:cNvPr id="5" name="Rectangle 4"/>
          <p:cNvSpPr/>
          <p:nvPr userDrawn="1"/>
        </p:nvSpPr>
        <p:spPr>
          <a:xfrm>
            <a:off x="0" y="-1058"/>
            <a:ext cx="4340423"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1" y="2884236"/>
            <a:ext cx="3556042" cy="1089529"/>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grpSp>
        <p:nvGrpSpPr>
          <p:cNvPr id="55" name="Group 54">
            <a:extLst>
              <a:ext uri="{FF2B5EF4-FFF2-40B4-BE49-F238E27FC236}">
                <a16:creationId xmlns:a16="http://schemas.microsoft.com/office/drawing/2014/main" id="{A647B88E-BD31-434F-A988-BAA02A5F5C18}"/>
              </a:ext>
            </a:extLst>
          </p:cNvPr>
          <p:cNvGrpSpPr/>
          <p:nvPr userDrawn="1"/>
        </p:nvGrpSpPr>
        <p:grpSpPr>
          <a:xfrm>
            <a:off x="5115986" y="1155081"/>
            <a:ext cx="701662" cy="701770"/>
            <a:chOff x="9144000" y="1433513"/>
            <a:chExt cx="1408161" cy="1408161"/>
          </a:xfrm>
        </p:grpSpPr>
        <p:sp>
          <p:nvSpPr>
            <p:cNvPr id="56" name="Oval 55">
              <a:extLst>
                <a:ext uri="{FF2B5EF4-FFF2-40B4-BE49-F238E27FC236}">
                  <a16:creationId xmlns:a16="http://schemas.microsoft.com/office/drawing/2014/main" id="{6B6A50C3-0FDC-1C4A-BF75-C1E42E73A5A4}"/>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57" name="Rectangle 56">
              <a:extLst>
                <a:ext uri="{FF2B5EF4-FFF2-40B4-BE49-F238E27FC236}">
                  <a16:creationId xmlns:a16="http://schemas.microsoft.com/office/drawing/2014/main" id="{FFE0986F-719B-B842-9AB5-16B237A22C1E}"/>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8" name="Text Placeholder 5">
            <a:extLst>
              <a:ext uri="{FF2B5EF4-FFF2-40B4-BE49-F238E27FC236}">
                <a16:creationId xmlns:a16="http://schemas.microsoft.com/office/drawing/2014/main" id="{50562CF6-2D27-3247-9A46-95971E17BC4A}"/>
              </a:ext>
            </a:extLst>
          </p:cNvPr>
          <p:cNvSpPr>
            <a:spLocks noGrp="1"/>
          </p:cNvSpPr>
          <p:nvPr>
            <p:ph type="body" sz="quarter" idx="15" hasCustomPrompt="1"/>
          </p:nvPr>
        </p:nvSpPr>
        <p:spPr>
          <a:xfrm>
            <a:off x="5224399"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59" name="Text Placeholder 5">
            <a:extLst>
              <a:ext uri="{FF2B5EF4-FFF2-40B4-BE49-F238E27FC236}">
                <a16:creationId xmlns:a16="http://schemas.microsoft.com/office/drawing/2014/main" id="{4D6C4EA6-1AB9-6941-8F83-E8109C72B4BE}"/>
              </a:ext>
            </a:extLst>
          </p:cNvPr>
          <p:cNvSpPr>
            <a:spLocks noGrp="1"/>
          </p:cNvSpPr>
          <p:nvPr>
            <p:ph type="body" sz="quarter" idx="12" hasCustomPrompt="1"/>
          </p:nvPr>
        </p:nvSpPr>
        <p:spPr>
          <a:xfrm>
            <a:off x="5946267"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60" name="Text Placeholder 5">
            <a:extLst>
              <a:ext uri="{FF2B5EF4-FFF2-40B4-BE49-F238E27FC236}">
                <a16:creationId xmlns:a16="http://schemas.microsoft.com/office/drawing/2014/main" id="{C24D08CA-8362-E540-8146-5CC1595CDA7C}"/>
              </a:ext>
            </a:extLst>
          </p:cNvPr>
          <p:cNvSpPr>
            <a:spLocks noGrp="1"/>
          </p:cNvSpPr>
          <p:nvPr>
            <p:ph type="body" sz="quarter" idx="14" hasCustomPrompt="1"/>
          </p:nvPr>
        </p:nvSpPr>
        <p:spPr>
          <a:xfrm>
            <a:off x="5946267" y="890880"/>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grpSp>
        <p:nvGrpSpPr>
          <p:cNvPr id="61" name="Group 60">
            <a:extLst>
              <a:ext uri="{FF2B5EF4-FFF2-40B4-BE49-F238E27FC236}">
                <a16:creationId xmlns:a16="http://schemas.microsoft.com/office/drawing/2014/main" id="{01D44FEA-8A42-F141-A14E-7ECF3DE31FAA}"/>
              </a:ext>
            </a:extLst>
          </p:cNvPr>
          <p:cNvGrpSpPr/>
          <p:nvPr userDrawn="1"/>
        </p:nvGrpSpPr>
        <p:grpSpPr>
          <a:xfrm>
            <a:off x="5115986" y="3094822"/>
            <a:ext cx="701662" cy="701770"/>
            <a:chOff x="9144000" y="1433513"/>
            <a:chExt cx="1408161" cy="1408161"/>
          </a:xfrm>
        </p:grpSpPr>
        <p:sp>
          <p:nvSpPr>
            <p:cNvPr id="62" name="Oval 61">
              <a:extLst>
                <a:ext uri="{FF2B5EF4-FFF2-40B4-BE49-F238E27FC236}">
                  <a16:creationId xmlns:a16="http://schemas.microsoft.com/office/drawing/2014/main" id="{BE782355-7440-3745-8FCC-6666742939E8}"/>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63" name="Rectangle 62">
              <a:extLst>
                <a:ext uri="{FF2B5EF4-FFF2-40B4-BE49-F238E27FC236}">
                  <a16:creationId xmlns:a16="http://schemas.microsoft.com/office/drawing/2014/main" id="{738E0376-ECE4-6D48-9D03-59EC8728AD96}"/>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64" name="Text Placeholder 5">
            <a:extLst>
              <a:ext uri="{FF2B5EF4-FFF2-40B4-BE49-F238E27FC236}">
                <a16:creationId xmlns:a16="http://schemas.microsoft.com/office/drawing/2014/main" id="{63D23766-D3A2-3042-A724-B14BE4345AD3}"/>
              </a:ext>
            </a:extLst>
          </p:cNvPr>
          <p:cNvSpPr>
            <a:spLocks noGrp="1"/>
          </p:cNvSpPr>
          <p:nvPr>
            <p:ph type="body" sz="quarter" idx="16" hasCustomPrompt="1"/>
          </p:nvPr>
        </p:nvSpPr>
        <p:spPr>
          <a:xfrm>
            <a:off x="5224399"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65" name="Text Placeholder 5">
            <a:extLst>
              <a:ext uri="{FF2B5EF4-FFF2-40B4-BE49-F238E27FC236}">
                <a16:creationId xmlns:a16="http://schemas.microsoft.com/office/drawing/2014/main" id="{6AF32022-3813-3245-A229-A89DC6D5D655}"/>
              </a:ext>
            </a:extLst>
          </p:cNvPr>
          <p:cNvSpPr>
            <a:spLocks noGrp="1"/>
          </p:cNvSpPr>
          <p:nvPr>
            <p:ph type="body" sz="quarter" idx="17" hasCustomPrompt="1"/>
          </p:nvPr>
        </p:nvSpPr>
        <p:spPr>
          <a:xfrm>
            <a:off x="5946267"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66" name="Text Placeholder 5">
            <a:extLst>
              <a:ext uri="{FF2B5EF4-FFF2-40B4-BE49-F238E27FC236}">
                <a16:creationId xmlns:a16="http://schemas.microsoft.com/office/drawing/2014/main" id="{5DEB8EA2-5B46-694A-99D2-04E52298AC42}"/>
              </a:ext>
            </a:extLst>
          </p:cNvPr>
          <p:cNvSpPr>
            <a:spLocks noGrp="1"/>
          </p:cNvSpPr>
          <p:nvPr>
            <p:ph type="body" sz="quarter" idx="18" hasCustomPrompt="1"/>
          </p:nvPr>
        </p:nvSpPr>
        <p:spPr>
          <a:xfrm>
            <a:off x="5946267"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grpSp>
        <p:nvGrpSpPr>
          <p:cNvPr id="67" name="Group 66">
            <a:extLst>
              <a:ext uri="{FF2B5EF4-FFF2-40B4-BE49-F238E27FC236}">
                <a16:creationId xmlns:a16="http://schemas.microsoft.com/office/drawing/2014/main" id="{EB7DDFA3-55F1-D940-BAE6-F463D563D88F}"/>
              </a:ext>
            </a:extLst>
          </p:cNvPr>
          <p:cNvGrpSpPr/>
          <p:nvPr userDrawn="1"/>
        </p:nvGrpSpPr>
        <p:grpSpPr>
          <a:xfrm>
            <a:off x="5115986" y="5034562"/>
            <a:ext cx="701662" cy="701770"/>
            <a:chOff x="9144000" y="1433513"/>
            <a:chExt cx="1408161" cy="1408161"/>
          </a:xfrm>
        </p:grpSpPr>
        <p:sp>
          <p:nvSpPr>
            <p:cNvPr id="68" name="Oval 67">
              <a:extLst>
                <a:ext uri="{FF2B5EF4-FFF2-40B4-BE49-F238E27FC236}">
                  <a16:creationId xmlns:a16="http://schemas.microsoft.com/office/drawing/2014/main" id="{2201AC69-781A-D04C-BB86-ED3E304F1EC1}"/>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accent6"/>
                </a:solidFill>
              </a:endParaRPr>
            </a:p>
          </p:txBody>
        </p:sp>
        <p:sp>
          <p:nvSpPr>
            <p:cNvPr id="69" name="Rectangle 68">
              <a:extLst>
                <a:ext uri="{FF2B5EF4-FFF2-40B4-BE49-F238E27FC236}">
                  <a16:creationId xmlns:a16="http://schemas.microsoft.com/office/drawing/2014/main" id="{6248C4C6-0A70-F140-89B2-C4BFD245FB7D}"/>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70" name="Text Placeholder 5">
            <a:extLst>
              <a:ext uri="{FF2B5EF4-FFF2-40B4-BE49-F238E27FC236}">
                <a16:creationId xmlns:a16="http://schemas.microsoft.com/office/drawing/2014/main" id="{E8FDF47D-B58F-094A-9A07-CB328223C0D9}"/>
              </a:ext>
            </a:extLst>
          </p:cNvPr>
          <p:cNvSpPr>
            <a:spLocks noGrp="1"/>
          </p:cNvSpPr>
          <p:nvPr>
            <p:ph type="body" sz="quarter" idx="19" hasCustomPrompt="1"/>
          </p:nvPr>
        </p:nvSpPr>
        <p:spPr>
          <a:xfrm>
            <a:off x="5224399" y="5081956"/>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71" name="Text Placeholder 5">
            <a:extLst>
              <a:ext uri="{FF2B5EF4-FFF2-40B4-BE49-F238E27FC236}">
                <a16:creationId xmlns:a16="http://schemas.microsoft.com/office/drawing/2014/main" id="{82776E87-4080-FF4D-A883-0092C5437BDE}"/>
              </a:ext>
            </a:extLst>
          </p:cNvPr>
          <p:cNvSpPr>
            <a:spLocks noGrp="1"/>
          </p:cNvSpPr>
          <p:nvPr>
            <p:ph type="body" sz="quarter" idx="20" hasCustomPrompt="1"/>
          </p:nvPr>
        </p:nvSpPr>
        <p:spPr>
          <a:xfrm>
            <a:off x="5946267"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72" name="Text Placeholder 5">
            <a:extLst>
              <a:ext uri="{FF2B5EF4-FFF2-40B4-BE49-F238E27FC236}">
                <a16:creationId xmlns:a16="http://schemas.microsoft.com/office/drawing/2014/main" id="{C06F23AE-BF8E-7D4B-A03D-C836BEB1C2EC}"/>
              </a:ext>
            </a:extLst>
          </p:cNvPr>
          <p:cNvSpPr>
            <a:spLocks noGrp="1"/>
          </p:cNvSpPr>
          <p:nvPr>
            <p:ph type="body" sz="quarter" idx="21" hasCustomPrompt="1"/>
          </p:nvPr>
        </p:nvSpPr>
        <p:spPr>
          <a:xfrm>
            <a:off x="5946267"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grpSp>
        <p:nvGrpSpPr>
          <p:cNvPr id="73" name="Group 72">
            <a:extLst>
              <a:ext uri="{FF2B5EF4-FFF2-40B4-BE49-F238E27FC236}">
                <a16:creationId xmlns:a16="http://schemas.microsoft.com/office/drawing/2014/main" id="{7E6A27FF-594D-2342-9145-0AEBE8EDF4C2}"/>
              </a:ext>
            </a:extLst>
          </p:cNvPr>
          <p:cNvGrpSpPr/>
          <p:nvPr userDrawn="1"/>
        </p:nvGrpSpPr>
        <p:grpSpPr>
          <a:xfrm>
            <a:off x="8341004" y="1155081"/>
            <a:ext cx="701662" cy="701770"/>
            <a:chOff x="9144000" y="1433513"/>
            <a:chExt cx="1408161" cy="1408161"/>
          </a:xfrm>
        </p:grpSpPr>
        <p:sp>
          <p:nvSpPr>
            <p:cNvPr id="74" name="Oval 73">
              <a:extLst>
                <a:ext uri="{FF2B5EF4-FFF2-40B4-BE49-F238E27FC236}">
                  <a16:creationId xmlns:a16="http://schemas.microsoft.com/office/drawing/2014/main" id="{345A2A26-4256-8B4F-A505-4BC1CA250C58}"/>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75" name="Rectangle 74">
              <a:extLst>
                <a:ext uri="{FF2B5EF4-FFF2-40B4-BE49-F238E27FC236}">
                  <a16:creationId xmlns:a16="http://schemas.microsoft.com/office/drawing/2014/main" id="{38F4B622-636E-9A44-BD4D-FB9E1EE036A9}"/>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76" name="Text Placeholder 5">
            <a:extLst>
              <a:ext uri="{FF2B5EF4-FFF2-40B4-BE49-F238E27FC236}">
                <a16:creationId xmlns:a16="http://schemas.microsoft.com/office/drawing/2014/main" id="{063BC266-C224-9C4E-8405-4CEFE08E78DB}"/>
              </a:ext>
            </a:extLst>
          </p:cNvPr>
          <p:cNvSpPr>
            <a:spLocks noGrp="1"/>
          </p:cNvSpPr>
          <p:nvPr>
            <p:ph type="body" sz="quarter" idx="22" hasCustomPrompt="1"/>
          </p:nvPr>
        </p:nvSpPr>
        <p:spPr>
          <a:xfrm>
            <a:off x="8449417"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77" name="Text Placeholder 5">
            <a:extLst>
              <a:ext uri="{FF2B5EF4-FFF2-40B4-BE49-F238E27FC236}">
                <a16:creationId xmlns:a16="http://schemas.microsoft.com/office/drawing/2014/main" id="{3706EB7A-6515-E34A-9073-697034A790DA}"/>
              </a:ext>
            </a:extLst>
          </p:cNvPr>
          <p:cNvSpPr>
            <a:spLocks noGrp="1"/>
          </p:cNvSpPr>
          <p:nvPr>
            <p:ph type="body" sz="quarter" idx="23" hasCustomPrompt="1"/>
          </p:nvPr>
        </p:nvSpPr>
        <p:spPr>
          <a:xfrm>
            <a:off x="9171285"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78" name="Text Placeholder 5">
            <a:extLst>
              <a:ext uri="{FF2B5EF4-FFF2-40B4-BE49-F238E27FC236}">
                <a16:creationId xmlns:a16="http://schemas.microsoft.com/office/drawing/2014/main" id="{E0A30D22-14CE-7D40-B653-933B88E64E16}"/>
              </a:ext>
            </a:extLst>
          </p:cNvPr>
          <p:cNvSpPr>
            <a:spLocks noGrp="1"/>
          </p:cNvSpPr>
          <p:nvPr>
            <p:ph type="body" sz="quarter" idx="24" hasCustomPrompt="1"/>
          </p:nvPr>
        </p:nvSpPr>
        <p:spPr>
          <a:xfrm>
            <a:off x="9171285" y="890880"/>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grpSp>
        <p:nvGrpSpPr>
          <p:cNvPr id="79" name="Group 78">
            <a:extLst>
              <a:ext uri="{FF2B5EF4-FFF2-40B4-BE49-F238E27FC236}">
                <a16:creationId xmlns:a16="http://schemas.microsoft.com/office/drawing/2014/main" id="{7D04BB37-008A-6B4F-BE72-958511BD50C7}"/>
              </a:ext>
            </a:extLst>
          </p:cNvPr>
          <p:cNvGrpSpPr/>
          <p:nvPr userDrawn="1"/>
        </p:nvGrpSpPr>
        <p:grpSpPr>
          <a:xfrm>
            <a:off x="8341004" y="3094822"/>
            <a:ext cx="701662" cy="701770"/>
            <a:chOff x="9144000" y="1433513"/>
            <a:chExt cx="1408161" cy="1408161"/>
          </a:xfrm>
        </p:grpSpPr>
        <p:sp>
          <p:nvSpPr>
            <p:cNvPr id="80" name="Oval 79">
              <a:extLst>
                <a:ext uri="{FF2B5EF4-FFF2-40B4-BE49-F238E27FC236}">
                  <a16:creationId xmlns:a16="http://schemas.microsoft.com/office/drawing/2014/main" id="{43562534-B73C-4546-A19E-70750509B4C9}"/>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81" name="Rectangle 80">
              <a:extLst>
                <a:ext uri="{FF2B5EF4-FFF2-40B4-BE49-F238E27FC236}">
                  <a16:creationId xmlns:a16="http://schemas.microsoft.com/office/drawing/2014/main" id="{3B10FAE3-3225-5A4B-A96F-0EA58F069466}"/>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82" name="Text Placeholder 5">
            <a:extLst>
              <a:ext uri="{FF2B5EF4-FFF2-40B4-BE49-F238E27FC236}">
                <a16:creationId xmlns:a16="http://schemas.microsoft.com/office/drawing/2014/main" id="{955B88AE-D9DC-A142-92B9-BD8FD47221E8}"/>
              </a:ext>
            </a:extLst>
          </p:cNvPr>
          <p:cNvSpPr>
            <a:spLocks noGrp="1"/>
          </p:cNvSpPr>
          <p:nvPr>
            <p:ph type="body" sz="quarter" idx="25" hasCustomPrompt="1"/>
          </p:nvPr>
        </p:nvSpPr>
        <p:spPr>
          <a:xfrm>
            <a:off x="8449417"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83" name="Text Placeholder 5">
            <a:extLst>
              <a:ext uri="{FF2B5EF4-FFF2-40B4-BE49-F238E27FC236}">
                <a16:creationId xmlns:a16="http://schemas.microsoft.com/office/drawing/2014/main" id="{C0530B16-91A0-E448-BFB9-C0892D44358C}"/>
              </a:ext>
            </a:extLst>
          </p:cNvPr>
          <p:cNvSpPr>
            <a:spLocks noGrp="1"/>
          </p:cNvSpPr>
          <p:nvPr>
            <p:ph type="body" sz="quarter" idx="26" hasCustomPrompt="1"/>
          </p:nvPr>
        </p:nvSpPr>
        <p:spPr>
          <a:xfrm>
            <a:off x="9171285"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84" name="Text Placeholder 5">
            <a:extLst>
              <a:ext uri="{FF2B5EF4-FFF2-40B4-BE49-F238E27FC236}">
                <a16:creationId xmlns:a16="http://schemas.microsoft.com/office/drawing/2014/main" id="{DEEAB10F-808C-BE44-9EEC-0870A99DC4F1}"/>
              </a:ext>
            </a:extLst>
          </p:cNvPr>
          <p:cNvSpPr>
            <a:spLocks noGrp="1"/>
          </p:cNvSpPr>
          <p:nvPr>
            <p:ph type="body" sz="quarter" idx="27" hasCustomPrompt="1"/>
          </p:nvPr>
        </p:nvSpPr>
        <p:spPr>
          <a:xfrm>
            <a:off x="9171285"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grpSp>
        <p:nvGrpSpPr>
          <p:cNvPr id="85" name="Group 84">
            <a:extLst>
              <a:ext uri="{FF2B5EF4-FFF2-40B4-BE49-F238E27FC236}">
                <a16:creationId xmlns:a16="http://schemas.microsoft.com/office/drawing/2014/main" id="{3B0D2835-FA53-0845-8278-1FA097939D5C}"/>
              </a:ext>
            </a:extLst>
          </p:cNvPr>
          <p:cNvGrpSpPr/>
          <p:nvPr userDrawn="1"/>
        </p:nvGrpSpPr>
        <p:grpSpPr>
          <a:xfrm>
            <a:off x="8341004" y="5034562"/>
            <a:ext cx="701662" cy="701770"/>
            <a:chOff x="9144000" y="1433513"/>
            <a:chExt cx="1408161" cy="1408161"/>
          </a:xfrm>
        </p:grpSpPr>
        <p:sp>
          <p:nvSpPr>
            <p:cNvPr id="86" name="Oval 85">
              <a:extLst>
                <a:ext uri="{FF2B5EF4-FFF2-40B4-BE49-F238E27FC236}">
                  <a16:creationId xmlns:a16="http://schemas.microsoft.com/office/drawing/2014/main" id="{08190A26-F816-FA4E-A13D-3B70B7444C5B}"/>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87" name="Rectangle 86">
              <a:extLst>
                <a:ext uri="{FF2B5EF4-FFF2-40B4-BE49-F238E27FC236}">
                  <a16:creationId xmlns:a16="http://schemas.microsoft.com/office/drawing/2014/main" id="{F5963233-642E-344F-BB87-EDF12F2F9A90}"/>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88" name="Text Placeholder 5">
            <a:extLst>
              <a:ext uri="{FF2B5EF4-FFF2-40B4-BE49-F238E27FC236}">
                <a16:creationId xmlns:a16="http://schemas.microsoft.com/office/drawing/2014/main" id="{C237314B-1AF1-6241-BADA-B59CA445651D}"/>
              </a:ext>
            </a:extLst>
          </p:cNvPr>
          <p:cNvSpPr>
            <a:spLocks noGrp="1"/>
          </p:cNvSpPr>
          <p:nvPr>
            <p:ph type="body" sz="quarter" idx="28" hasCustomPrompt="1"/>
          </p:nvPr>
        </p:nvSpPr>
        <p:spPr>
          <a:xfrm>
            <a:off x="8449417" y="508195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89" name="Text Placeholder 5">
            <a:extLst>
              <a:ext uri="{FF2B5EF4-FFF2-40B4-BE49-F238E27FC236}">
                <a16:creationId xmlns:a16="http://schemas.microsoft.com/office/drawing/2014/main" id="{616C11EC-C699-E14B-AE7A-3E2FA247C7E6}"/>
              </a:ext>
            </a:extLst>
          </p:cNvPr>
          <p:cNvSpPr>
            <a:spLocks noGrp="1"/>
          </p:cNvSpPr>
          <p:nvPr>
            <p:ph type="body" sz="quarter" idx="29" hasCustomPrompt="1"/>
          </p:nvPr>
        </p:nvSpPr>
        <p:spPr>
          <a:xfrm>
            <a:off x="9171285"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90" name="Text Placeholder 5">
            <a:extLst>
              <a:ext uri="{FF2B5EF4-FFF2-40B4-BE49-F238E27FC236}">
                <a16:creationId xmlns:a16="http://schemas.microsoft.com/office/drawing/2014/main" id="{50D3CB6A-DDAE-C94A-AEF6-EB70E35BBE22}"/>
              </a:ext>
            </a:extLst>
          </p:cNvPr>
          <p:cNvSpPr>
            <a:spLocks noGrp="1"/>
          </p:cNvSpPr>
          <p:nvPr>
            <p:ph type="body" sz="quarter" idx="30" hasCustomPrompt="1"/>
          </p:nvPr>
        </p:nvSpPr>
        <p:spPr>
          <a:xfrm>
            <a:off x="9171285"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913240764"/>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p:cSld name="4_Title and 1 column">
    <p:spTree>
      <p:nvGrpSpPr>
        <p:cNvPr id="1" name=""/>
        <p:cNvGrpSpPr/>
        <p:nvPr/>
      </p:nvGrpSpPr>
      <p:grpSpPr>
        <a:xfrm>
          <a:off x="0" y="0"/>
          <a:ext cx="0" cy="0"/>
          <a:chOff x="0" y="0"/>
          <a:chExt cx="0" cy="0"/>
        </a:xfrm>
      </p:grpSpPr>
      <p:sp>
        <p:nvSpPr>
          <p:cNvPr id="5" name="Rectangle 4"/>
          <p:cNvSpPr/>
          <p:nvPr/>
        </p:nvSpPr>
        <p:spPr>
          <a:xfrm>
            <a:off x="0" y="-1058"/>
            <a:ext cx="3625516"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232612" y="2634144"/>
            <a:ext cx="3152273" cy="1588127"/>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4483770" y="816245"/>
            <a:ext cx="6761746" cy="646331"/>
          </a:xfrm>
          <a:prstGeom prst="rect">
            <a:avLst/>
          </a:prstGeom>
        </p:spPr>
        <p:txBody>
          <a:bodyPr anchor="b">
            <a:spAutoFit/>
          </a:bodyPr>
          <a:lstStyle>
            <a:lvl1pPr marL="0" indent="0" algn="l">
              <a:lnSpc>
                <a:spcPct val="100000"/>
              </a:lnSpc>
              <a:spcBef>
                <a:spcPts val="0"/>
              </a:spcBef>
              <a:buFontTx/>
              <a:buNone/>
              <a:defRPr sz="3600"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3B306BE8-2630-F444-B259-50474ABACB1D}"/>
              </a:ext>
            </a:extLst>
          </p:cNvPr>
          <p:cNvSpPr>
            <a:spLocks noGrp="1"/>
          </p:cNvSpPr>
          <p:nvPr>
            <p:ph type="body" sz="quarter" idx="10" hasCustomPrompt="1"/>
          </p:nvPr>
        </p:nvSpPr>
        <p:spPr>
          <a:xfrm>
            <a:off x="4483770" y="1600242"/>
            <a:ext cx="6761746"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2885022959"/>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p:cSld name="5_Title and 1 column">
    <p:spTree>
      <p:nvGrpSpPr>
        <p:cNvPr id="1" name=""/>
        <p:cNvGrpSpPr/>
        <p:nvPr/>
      </p:nvGrpSpPr>
      <p:grpSpPr>
        <a:xfrm>
          <a:off x="0" y="0"/>
          <a:ext cx="0" cy="0"/>
          <a:chOff x="0" y="0"/>
          <a:chExt cx="0" cy="0"/>
        </a:xfrm>
      </p:grpSpPr>
      <p:sp>
        <p:nvSpPr>
          <p:cNvPr id="5" name="Rectangle 4"/>
          <p:cNvSpPr/>
          <p:nvPr/>
        </p:nvSpPr>
        <p:spPr>
          <a:xfrm>
            <a:off x="0" y="-1058"/>
            <a:ext cx="3625516"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232612" y="2634143"/>
            <a:ext cx="3152273" cy="1588127"/>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4483770" y="816245"/>
            <a:ext cx="6761746" cy="646331"/>
          </a:xfrm>
          <a:prstGeom prst="rect">
            <a:avLst/>
          </a:prstGeom>
        </p:spPr>
        <p:txBody>
          <a:bodyPr anchor="b">
            <a:spAutoFit/>
          </a:bodyPr>
          <a:lstStyle>
            <a:lvl1pPr marL="0" indent="0" algn="l">
              <a:lnSpc>
                <a:spcPct val="100000"/>
              </a:lnSpc>
              <a:spcBef>
                <a:spcPts val="0"/>
              </a:spcBef>
              <a:buFontTx/>
              <a:buNone/>
              <a:defRPr sz="3600"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EE5B42BE-2A13-9C48-A4B8-ACF81B367891}"/>
              </a:ext>
            </a:extLst>
          </p:cNvPr>
          <p:cNvSpPr>
            <a:spLocks noGrp="1"/>
          </p:cNvSpPr>
          <p:nvPr>
            <p:ph type="body" sz="quarter" idx="10" hasCustomPrompt="1"/>
          </p:nvPr>
        </p:nvSpPr>
        <p:spPr>
          <a:xfrm>
            <a:off x="4483770" y="1600242"/>
            <a:ext cx="6761746"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517892651"/>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p:cSld name="6_Title and 1 column">
    <p:spTree>
      <p:nvGrpSpPr>
        <p:cNvPr id="1" name=""/>
        <p:cNvGrpSpPr/>
        <p:nvPr/>
      </p:nvGrpSpPr>
      <p:grpSpPr>
        <a:xfrm>
          <a:off x="0" y="0"/>
          <a:ext cx="0" cy="0"/>
          <a:chOff x="0" y="0"/>
          <a:chExt cx="0" cy="0"/>
        </a:xfrm>
      </p:grpSpPr>
      <p:sp>
        <p:nvSpPr>
          <p:cNvPr id="5" name="Rectangle 4"/>
          <p:cNvSpPr/>
          <p:nvPr/>
        </p:nvSpPr>
        <p:spPr>
          <a:xfrm>
            <a:off x="0" y="-1058"/>
            <a:ext cx="3625516" cy="6858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232612" y="2634143"/>
            <a:ext cx="3152273" cy="1588127"/>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4483770" y="816245"/>
            <a:ext cx="6761746" cy="646331"/>
          </a:xfrm>
          <a:prstGeom prst="rect">
            <a:avLst/>
          </a:prstGeom>
        </p:spPr>
        <p:txBody>
          <a:bodyPr anchor="b">
            <a:spAutoFit/>
          </a:bodyPr>
          <a:lstStyle>
            <a:lvl1pPr marL="0" indent="0" algn="l">
              <a:lnSpc>
                <a:spcPct val="100000"/>
              </a:lnSpc>
              <a:spcBef>
                <a:spcPts val="0"/>
              </a:spcBef>
              <a:buFontTx/>
              <a:buNone/>
              <a:defRPr sz="3600" b="1">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98AF9C61-7361-0D4C-9360-09C51C401099}"/>
              </a:ext>
            </a:extLst>
          </p:cNvPr>
          <p:cNvSpPr>
            <a:spLocks noGrp="1"/>
          </p:cNvSpPr>
          <p:nvPr>
            <p:ph type="body" sz="quarter" idx="10" hasCustomPrompt="1"/>
          </p:nvPr>
        </p:nvSpPr>
        <p:spPr>
          <a:xfrm>
            <a:off x="4483770" y="1600242"/>
            <a:ext cx="6761746"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2371590013"/>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p:cSld name="7_Title and 1 column">
    <p:spTree>
      <p:nvGrpSpPr>
        <p:cNvPr id="1" name=""/>
        <p:cNvGrpSpPr/>
        <p:nvPr/>
      </p:nvGrpSpPr>
      <p:grpSpPr>
        <a:xfrm>
          <a:off x="0" y="0"/>
          <a:ext cx="0" cy="0"/>
          <a:chOff x="0" y="0"/>
          <a:chExt cx="0" cy="0"/>
        </a:xfrm>
      </p:grpSpPr>
      <p:sp>
        <p:nvSpPr>
          <p:cNvPr id="5" name="Rectangle 4"/>
          <p:cNvSpPr/>
          <p:nvPr/>
        </p:nvSpPr>
        <p:spPr>
          <a:xfrm>
            <a:off x="0" y="-1058"/>
            <a:ext cx="3625516"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232612" y="2634143"/>
            <a:ext cx="3152273" cy="1588127"/>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4483770" y="816245"/>
            <a:ext cx="6761746" cy="646331"/>
          </a:xfrm>
          <a:prstGeom prst="rect">
            <a:avLst/>
          </a:prstGeom>
        </p:spPr>
        <p:txBody>
          <a:bodyPr anchor="b">
            <a:spAutoFit/>
          </a:bodyPr>
          <a:lstStyle>
            <a:lvl1pPr marL="0" indent="0" algn="l">
              <a:lnSpc>
                <a:spcPct val="100000"/>
              </a:lnSpc>
              <a:spcBef>
                <a:spcPts val="0"/>
              </a:spcBef>
              <a:buFontTx/>
              <a:buNone/>
              <a:defRPr sz="3600" b="1">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E75E1CDD-B629-D34F-920F-3EA5D9CF7D56}"/>
              </a:ext>
            </a:extLst>
          </p:cNvPr>
          <p:cNvSpPr>
            <a:spLocks noGrp="1"/>
          </p:cNvSpPr>
          <p:nvPr>
            <p:ph type="body" sz="quarter" idx="10" hasCustomPrompt="1"/>
          </p:nvPr>
        </p:nvSpPr>
        <p:spPr>
          <a:xfrm>
            <a:off x="4483770" y="1600242"/>
            <a:ext cx="6761746"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2231288679"/>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p:cSld name="1_Title and 1 column">
    <p:spTree>
      <p:nvGrpSpPr>
        <p:cNvPr id="1" name=""/>
        <p:cNvGrpSpPr/>
        <p:nvPr/>
      </p:nvGrpSpPr>
      <p:grpSpPr>
        <a:xfrm>
          <a:off x="0" y="0"/>
          <a:ext cx="0" cy="0"/>
          <a:chOff x="0" y="0"/>
          <a:chExt cx="0" cy="0"/>
        </a:xfrm>
      </p:grpSpPr>
      <p:sp>
        <p:nvSpPr>
          <p:cNvPr id="5" name="Rectangle 4"/>
          <p:cNvSpPr/>
          <p:nvPr/>
        </p:nvSpPr>
        <p:spPr>
          <a:xfrm>
            <a:off x="0" y="-1058"/>
            <a:ext cx="6096000"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4" y="2198019"/>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874F3B13-81D2-9846-8871-176D3192052E}"/>
              </a:ext>
            </a:extLst>
          </p:cNvPr>
          <p:cNvSpPr>
            <a:spLocks noGrp="1"/>
          </p:cNvSpPr>
          <p:nvPr>
            <p:ph type="body" sz="quarter" idx="10" hasCustomPrompt="1"/>
          </p:nvPr>
        </p:nvSpPr>
        <p:spPr>
          <a:xfrm>
            <a:off x="7446435" y="2711459"/>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1767223474"/>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p:cSld name="2_Title and 1 column">
    <p:spTree>
      <p:nvGrpSpPr>
        <p:cNvPr id="1" name=""/>
        <p:cNvGrpSpPr/>
        <p:nvPr/>
      </p:nvGrpSpPr>
      <p:grpSpPr>
        <a:xfrm>
          <a:off x="0" y="0"/>
          <a:ext cx="0" cy="0"/>
          <a:chOff x="0" y="0"/>
          <a:chExt cx="0" cy="0"/>
        </a:xfrm>
      </p:grpSpPr>
      <p:sp>
        <p:nvSpPr>
          <p:cNvPr id="5" name="Rectangle 4"/>
          <p:cNvSpPr/>
          <p:nvPr/>
        </p:nvSpPr>
        <p:spPr>
          <a:xfrm>
            <a:off x="0" y="-1058"/>
            <a:ext cx="6096000" cy="6858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4" y="2198019"/>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98D3F106-3252-CA49-B23B-A433CA750D3C}"/>
              </a:ext>
            </a:extLst>
          </p:cNvPr>
          <p:cNvSpPr>
            <a:spLocks noGrp="1"/>
          </p:cNvSpPr>
          <p:nvPr>
            <p:ph type="body" sz="quarter" idx="10" hasCustomPrompt="1"/>
          </p:nvPr>
        </p:nvSpPr>
        <p:spPr>
          <a:xfrm>
            <a:off x="7446435" y="2711459"/>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2894458664"/>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p:cSld name="Title and 1 column">
    <p:spTree>
      <p:nvGrpSpPr>
        <p:cNvPr id="1" name=""/>
        <p:cNvGrpSpPr/>
        <p:nvPr/>
      </p:nvGrpSpPr>
      <p:grpSpPr>
        <a:xfrm>
          <a:off x="0" y="0"/>
          <a:ext cx="0" cy="0"/>
          <a:chOff x="0" y="0"/>
          <a:chExt cx="0" cy="0"/>
        </a:xfrm>
      </p:grpSpPr>
      <p:sp>
        <p:nvSpPr>
          <p:cNvPr id="5" name="Rectangle 4"/>
          <p:cNvSpPr/>
          <p:nvPr/>
        </p:nvSpPr>
        <p:spPr>
          <a:xfrm>
            <a:off x="0" y="-1058"/>
            <a:ext cx="6096000"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4" y="2198019"/>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A7C85B78-3EEA-CE41-B95F-C277BDB5DB4B}"/>
              </a:ext>
            </a:extLst>
          </p:cNvPr>
          <p:cNvSpPr>
            <a:spLocks noGrp="1"/>
          </p:cNvSpPr>
          <p:nvPr>
            <p:ph type="body" sz="quarter" idx="10" hasCustomPrompt="1"/>
          </p:nvPr>
        </p:nvSpPr>
        <p:spPr>
          <a:xfrm>
            <a:off x="7446435" y="2711459"/>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2761317386"/>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p:cSld name="3_Title and 1 column">
    <p:spTree>
      <p:nvGrpSpPr>
        <p:cNvPr id="1" name=""/>
        <p:cNvGrpSpPr/>
        <p:nvPr/>
      </p:nvGrpSpPr>
      <p:grpSpPr>
        <a:xfrm>
          <a:off x="0" y="0"/>
          <a:ext cx="0" cy="0"/>
          <a:chOff x="0" y="0"/>
          <a:chExt cx="0" cy="0"/>
        </a:xfrm>
      </p:grpSpPr>
      <p:sp>
        <p:nvSpPr>
          <p:cNvPr id="5" name="Rectangle 4"/>
          <p:cNvSpPr/>
          <p:nvPr/>
        </p:nvSpPr>
        <p:spPr>
          <a:xfrm>
            <a:off x="0" y="-1058"/>
            <a:ext cx="6096000"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latin typeface="Arial" panose="020B0604020202020204" pitchFamily="34" charset="0"/>
                <a:cs typeface="Arial" panose="020B0604020202020204" pitchFamily="34" charset="0"/>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4" y="2198019"/>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6DEDFCD1-B64F-1846-B3D9-7BE742FDEBCC}"/>
              </a:ext>
            </a:extLst>
          </p:cNvPr>
          <p:cNvSpPr>
            <a:spLocks noGrp="1"/>
          </p:cNvSpPr>
          <p:nvPr>
            <p:ph type="body" sz="quarter" idx="10" hasCustomPrompt="1"/>
          </p:nvPr>
        </p:nvSpPr>
        <p:spPr>
          <a:xfrm>
            <a:off x="7446435" y="2711459"/>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3533422255"/>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p:cSld name="1_Title and 2 columns">
    <p:spTree>
      <p:nvGrpSpPr>
        <p:cNvPr id="1" name=""/>
        <p:cNvGrpSpPr/>
        <p:nvPr/>
      </p:nvGrpSpPr>
      <p:grpSpPr>
        <a:xfrm>
          <a:off x="0" y="0"/>
          <a:ext cx="0" cy="0"/>
          <a:chOff x="0" y="0"/>
          <a:chExt cx="0" cy="0"/>
        </a:xfrm>
      </p:grpSpPr>
      <p:sp>
        <p:nvSpPr>
          <p:cNvPr id="5" name="Rectangle 4"/>
          <p:cNvSpPr/>
          <p:nvPr/>
        </p:nvSpPr>
        <p:spPr>
          <a:xfrm>
            <a:off x="0" y="-1058"/>
            <a:ext cx="6096000"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4" y="1453745"/>
            <a:ext cx="3450167" cy="379656"/>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7446434" y="3490898"/>
            <a:ext cx="3450167" cy="379656"/>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1" name="Text Placeholder 5">
            <a:extLst>
              <a:ext uri="{FF2B5EF4-FFF2-40B4-BE49-F238E27FC236}">
                <a16:creationId xmlns:a16="http://schemas.microsoft.com/office/drawing/2014/main" id="{6A105D7E-9617-1F42-9DDC-CD8F12041CD4}"/>
              </a:ext>
            </a:extLst>
          </p:cNvPr>
          <p:cNvSpPr>
            <a:spLocks noGrp="1"/>
          </p:cNvSpPr>
          <p:nvPr>
            <p:ph type="body" sz="quarter" idx="10" hasCustomPrompt="1"/>
          </p:nvPr>
        </p:nvSpPr>
        <p:spPr>
          <a:xfrm>
            <a:off x="7446434" y="1946123"/>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37DC3B75-4B7B-6946-938C-698F356F7551}"/>
              </a:ext>
            </a:extLst>
          </p:cNvPr>
          <p:cNvSpPr>
            <a:spLocks noGrp="1"/>
          </p:cNvSpPr>
          <p:nvPr>
            <p:ph type="body" sz="quarter" idx="18" hasCustomPrompt="1"/>
          </p:nvPr>
        </p:nvSpPr>
        <p:spPr>
          <a:xfrm>
            <a:off x="7446434" y="395792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2109654403"/>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p:cSld name="Title and 2 columns">
    <p:spTree>
      <p:nvGrpSpPr>
        <p:cNvPr id="1" name=""/>
        <p:cNvGrpSpPr/>
        <p:nvPr/>
      </p:nvGrpSpPr>
      <p:grpSpPr>
        <a:xfrm>
          <a:off x="0" y="0"/>
          <a:ext cx="0" cy="0"/>
          <a:chOff x="0" y="0"/>
          <a:chExt cx="0" cy="0"/>
        </a:xfrm>
      </p:grpSpPr>
      <p:sp>
        <p:nvSpPr>
          <p:cNvPr id="5" name="Rectangle 4"/>
          <p:cNvSpPr/>
          <p:nvPr/>
        </p:nvSpPr>
        <p:spPr>
          <a:xfrm>
            <a:off x="0" y="-1058"/>
            <a:ext cx="6096000"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4" y="1453745"/>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7446434" y="3490898"/>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1" name="Text Placeholder 5">
            <a:extLst>
              <a:ext uri="{FF2B5EF4-FFF2-40B4-BE49-F238E27FC236}">
                <a16:creationId xmlns:a16="http://schemas.microsoft.com/office/drawing/2014/main" id="{FD405D56-E0A7-EF45-8FDD-BD00A5EE3032}"/>
              </a:ext>
            </a:extLst>
          </p:cNvPr>
          <p:cNvSpPr>
            <a:spLocks noGrp="1"/>
          </p:cNvSpPr>
          <p:nvPr>
            <p:ph type="body" sz="quarter" idx="10" hasCustomPrompt="1"/>
          </p:nvPr>
        </p:nvSpPr>
        <p:spPr>
          <a:xfrm>
            <a:off x="7446434" y="1946123"/>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175ADDAB-956C-194B-B67D-95EA85FA82D4}"/>
              </a:ext>
            </a:extLst>
          </p:cNvPr>
          <p:cNvSpPr>
            <a:spLocks noGrp="1"/>
          </p:cNvSpPr>
          <p:nvPr>
            <p:ph type="body" sz="quarter" idx="18" hasCustomPrompt="1"/>
          </p:nvPr>
        </p:nvSpPr>
        <p:spPr>
          <a:xfrm>
            <a:off x="7446434" y="395792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14739682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Numbered list - 6 items">
    <p:spTree>
      <p:nvGrpSpPr>
        <p:cNvPr id="1" name=""/>
        <p:cNvGrpSpPr/>
        <p:nvPr/>
      </p:nvGrpSpPr>
      <p:grpSpPr>
        <a:xfrm>
          <a:off x="0" y="0"/>
          <a:ext cx="0" cy="0"/>
          <a:chOff x="0" y="0"/>
          <a:chExt cx="0" cy="0"/>
        </a:xfrm>
      </p:grpSpPr>
      <p:sp>
        <p:nvSpPr>
          <p:cNvPr id="5" name="Rectangle 4"/>
          <p:cNvSpPr/>
          <p:nvPr userDrawn="1"/>
        </p:nvSpPr>
        <p:spPr>
          <a:xfrm>
            <a:off x="0" y="-1058"/>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1" y="2884236"/>
            <a:ext cx="3556042" cy="1089529"/>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grpSp>
        <p:nvGrpSpPr>
          <p:cNvPr id="55" name="Group 54">
            <a:extLst>
              <a:ext uri="{FF2B5EF4-FFF2-40B4-BE49-F238E27FC236}">
                <a16:creationId xmlns:a16="http://schemas.microsoft.com/office/drawing/2014/main" id="{C08BCDCB-B2C5-7944-8C82-63754FA26D64}"/>
              </a:ext>
            </a:extLst>
          </p:cNvPr>
          <p:cNvGrpSpPr/>
          <p:nvPr userDrawn="1"/>
        </p:nvGrpSpPr>
        <p:grpSpPr>
          <a:xfrm>
            <a:off x="5115986" y="1155081"/>
            <a:ext cx="701662" cy="701770"/>
            <a:chOff x="9144000" y="1433513"/>
            <a:chExt cx="1408161" cy="1408161"/>
          </a:xfrm>
        </p:grpSpPr>
        <p:sp>
          <p:nvSpPr>
            <p:cNvPr id="56" name="Oval 55">
              <a:extLst>
                <a:ext uri="{FF2B5EF4-FFF2-40B4-BE49-F238E27FC236}">
                  <a16:creationId xmlns:a16="http://schemas.microsoft.com/office/drawing/2014/main" id="{D8EB91DF-A9D6-6945-9744-2EE37E02BDDE}"/>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57" name="Rectangle 56">
              <a:extLst>
                <a:ext uri="{FF2B5EF4-FFF2-40B4-BE49-F238E27FC236}">
                  <a16:creationId xmlns:a16="http://schemas.microsoft.com/office/drawing/2014/main" id="{1FADD8A2-920C-4243-84E9-C539B229257D}"/>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8" name="Text Placeholder 5">
            <a:extLst>
              <a:ext uri="{FF2B5EF4-FFF2-40B4-BE49-F238E27FC236}">
                <a16:creationId xmlns:a16="http://schemas.microsoft.com/office/drawing/2014/main" id="{D579FF66-16E2-C148-9C1A-21C0E5E0B837}"/>
              </a:ext>
            </a:extLst>
          </p:cNvPr>
          <p:cNvSpPr>
            <a:spLocks noGrp="1"/>
          </p:cNvSpPr>
          <p:nvPr>
            <p:ph type="body" sz="quarter" idx="15" hasCustomPrompt="1"/>
          </p:nvPr>
        </p:nvSpPr>
        <p:spPr>
          <a:xfrm>
            <a:off x="5224399"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59" name="Text Placeholder 5">
            <a:extLst>
              <a:ext uri="{FF2B5EF4-FFF2-40B4-BE49-F238E27FC236}">
                <a16:creationId xmlns:a16="http://schemas.microsoft.com/office/drawing/2014/main" id="{DAC5F22B-92B1-DA40-90A0-2236D5EE84F5}"/>
              </a:ext>
            </a:extLst>
          </p:cNvPr>
          <p:cNvSpPr>
            <a:spLocks noGrp="1"/>
          </p:cNvSpPr>
          <p:nvPr>
            <p:ph type="body" sz="quarter" idx="12" hasCustomPrompt="1"/>
          </p:nvPr>
        </p:nvSpPr>
        <p:spPr>
          <a:xfrm>
            <a:off x="5946267"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60" name="Text Placeholder 5">
            <a:extLst>
              <a:ext uri="{FF2B5EF4-FFF2-40B4-BE49-F238E27FC236}">
                <a16:creationId xmlns:a16="http://schemas.microsoft.com/office/drawing/2014/main" id="{4E30A391-A7C6-794A-8C10-89496053D08B}"/>
              </a:ext>
            </a:extLst>
          </p:cNvPr>
          <p:cNvSpPr>
            <a:spLocks noGrp="1"/>
          </p:cNvSpPr>
          <p:nvPr>
            <p:ph type="body" sz="quarter" idx="14" hasCustomPrompt="1"/>
          </p:nvPr>
        </p:nvSpPr>
        <p:spPr>
          <a:xfrm>
            <a:off x="5946267" y="890880"/>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grpSp>
        <p:nvGrpSpPr>
          <p:cNvPr id="61" name="Group 60">
            <a:extLst>
              <a:ext uri="{FF2B5EF4-FFF2-40B4-BE49-F238E27FC236}">
                <a16:creationId xmlns:a16="http://schemas.microsoft.com/office/drawing/2014/main" id="{B67ACCA9-97F9-694E-B2AB-BA8A6C8EBAC3}"/>
              </a:ext>
            </a:extLst>
          </p:cNvPr>
          <p:cNvGrpSpPr/>
          <p:nvPr userDrawn="1"/>
        </p:nvGrpSpPr>
        <p:grpSpPr>
          <a:xfrm>
            <a:off x="5115986" y="3094822"/>
            <a:ext cx="701662" cy="701770"/>
            <a:chOff x="9144000" y="1433513"/>
            <a:chExt cx="1408161" cy="1408161"/>
          </a:xfrm>
        </p:grpSpPr>
        <p:sp>
          <p:nvSpPr>
            <p:cNvPr id="62" name="Oval 61">
              <a:extLst>
                <a:ext uri="{FF2B5EF4-FFF2-40B4-BE49-F238E27FC236}">
                  <a16:creationId xmlns:a16="http://schemas.microsoft.com/office/drawing/2014/main" id="{71D2D0C0-E5C9-F04A-917B-DB46DC7CD988}"/>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63" name="Rectangle 62">
              <a:extLst>
                <a:ext uri="{FF2B5EF4-FFF2-40B4-BE49-F238E27FC236}">
                  <a16:creationId xmlns:a16="http://schemas.microsoft.com/office/drawing/2014/main" id="{97254EAB-9596-CA40-BF7A-4DF46E0F1FB4}"/>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64" name="Text Placeholder 5">
            <a:extLst>
              <a:ext uri="{FF2B5EF4-FFF2-40B4-BE49-F238E27FC236}">
                <a16:creationId xmlns:a16="http://schemas.microsoft.com/office/drawing/2014/main" id="{FD282C89-0701-D244-A03A-58D60A8BB69C}"/>
              </a:ext>
            </a:extLst>
          </p:cNvPr>
          <p:cNvSpPr>
            <a:spLocks noGrp="1"/>
          </p:cNvSpPr>
          <p:nvPr>
            <p:ph type="body" sz="quarter" idx="16" hasCustomPrompt="1"/>
          </p:nvPr>
        </p:nvSpPr>
        <p:spPr>
          <a:xfrm>
            <a:off x="5224399"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65" name="Text Placeholder 5">
            <a:extLst>
              <a:ext uri="{FF2B5EF4-FFF2-40B4-BE49-F238E27FC236}">
                <a16:creationId xmlns:a16="http://schemas.microsoft.com/office/drawing/2014/main" id="{33F91573-F1CC-4A47-9877-1F3873706BEF}"/>
              </a:ext>
            </a:extLst>
          </p:cNvPr>
          <p:cNvSpPr>
            <a:spLocks noGrp="1"/>
          </p:cNvSpPr>
          <p:nvPr>
            <p:ph type="body" sz="quarter" idx="17" hasCustomPrompt="1"/>
          </p:nvPr>
        </p:nvSpPr>
        <p:spPr>
          <a:xfrm>
            <a:off x="5946267"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66" name="Text Placeholder 5">
            <a:extLst>
              <a:ext uri="{FF2B5EF4-FFF2-40B4-BE49-F238E27FC236}">
                <a16:creationId xmlns:a16="http://schemas.microsoft.com/office/drawing/2014/main" id="{D699EF6D-C3FB-2A4C-B223-E3C4A7D03620}"/>
              </a:ext>
            </a:extLst>
          </p:cNvPr>
          <p:cNvSpPr>
            <a:spLocks noGrp="1"/>
          </p:cNvSpPr>
          <p:nvPr>
            <p:ph type="body" sz="quarter" idx="18" hasCustomPrompt="1"/>
          </p:nvPr>
        </p:nvSpPr>
        <p:spPr>
          <a:xfrm>
            <a:off x="5946267"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grpSp>
        <p:nvGrpSpPr>
          <p:cNvPr id="67" name="Group 66">
            <a:extLst>
              <a:ext uri="{FF2B5EF4-FFF2-40B4-BE49-F238E27FC236}">
                <a16:creationId xmlns:a16="http://schemas.microsoft.com/office/drawing/2014/main" id="{9339C8C9-E9DB-7942-9D96-4D874B81CBD9}"/>
              </a:ext>
            </a:extLst>
          </p:cNvPr>
          <p:cNvGrpSpPr/>
          <p:nvPr userDrawn="1"/>
        </p:nvGrpSpPr>
        <p:grpSpPr>
          <a:xfrm>
            <a:off x="5115986" y="5034562"/>
            <a:ext cx="701662" cy="701770"/>
            <a:chOff x="9144000" y="1433513"/>
            <a:chExt cx="1408161" cy="1408161"/>
          </a:xfrm>
        </p:grpSpPr>
        <p:sp>
          <p:nvSpPr>
            <p:cNvPr id="68" name="Oval 67">
              <a:extLst>
                <a:ext uri="{FF2B5EF4-FFF2-40B4-BE49-F238E27FC236}">
                  <a16:creationId xmlns:a16="http://schemas.microsoft.com/office/drawing/2014/main" id="{2D8901BB-2870-F746-814E-C1CC49386A02}"/>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accent6"/>
                </a:solidFill>
              </a:endParaRPr>
            </a:p>
          </p:txBody>
        </p:sp>
        <p:sp>
          <p:nvSpPr>
            <p:cNvPr id="69" name="Rectangle 68">
              <a:extLst>
                <a:ext uri="{FF2B5EF4-FFF2-40B4-BE49-F238E27FC236}">
                  <a16:creationId xmlns:a16="http://schemas.microsoft.com/office/drawing/2014/main" id="{210D1D1D-11E6-B345-9C48-FBCFC02DE3DF}"/>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70" name="Text Placeholder 5">
            <a:extLst>
              <a:ext uri="{FF2B5EF4-FFF2-40B4-BE49-F238E27FC236}">
                <a16:creationId xmlns:a16="http://schemas.microsoft.com/office/drawing/2014/main" id="{FE6DACCA-3C44-574B-89C1-C2B710BE3637}"/>
              </a:ext>
            </a:extLst>
          </p:cNvPr>
          <p:cNvSpPr>
            <a:spLocks noGrp="1"/>
          </p:cNvSpPr>
          <p:nvPr>
            <p:ph type="body" sz="quarter" idx="19" hasCustomPrompt="1"/>
          </p:nvPr>
        </p:nvSpPr>
        <p:spPr>
          <a:xfrm>
            <a:off x="5224399" y="5081956"/>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71" name="Text Placeholder 5">
            <a:extLst>
              <a:ext uri="{FF2B5EF4-FFF2-40B4-BE49-F238E27FC236}">
                <a16:creationId xmlns:a16="http://schemas.microsoft.com/office/drawing/2014/main" id="{89288AD7-6347-AE49-8777-7FFE9D3459CF}"/>
              </a:ext>
            </a:extLst>
          </p:cNvPr>
          <p:cNvSpPr>
            <a:spLocks noGrp="1"/>
          </p:cNvSpPr>
          <p:nvPr>
            <p:ph type="body" sz="quarter" idx="20" hasCustomPrompt="1"/>
          </p:nvPr>
        </p:nvSpPr>
        <p:spPr>
          <a:xfrm>
            <a:off x="5946267"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72" name="Text Placeholder 5">
            <a:extLst>
              <a:ext uri="{FF2B5EF4-FFF2-40B4-BE49-F238E27FC236}">
                <a16:creationId xmlns:a16="http://schemas.microsoft.com/office/drawing/2014/main" id="{F6C306C5-EA83-284C-978D-3A2FDA71051B}"/>
              </a:ext>
            </a:extLst>
          </p:cNvPr>
          <p:cNvSpPr>
            <a:spLocks noGrp="1"/>
          </p:cNvSpPr>
          <p:nvPr>
            <p:ph type="body" sz="quarter" idx="21" hasCustomPrompt="1"/>
          </p:nvPr>
        </p:nvSpPr>
        <p:spPr>
          <a:xfrm>
            <a:off x="5946267"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grpSp>
        <p:nvGrpSpPr>
          <p:cNvPr id="73" name="Group 72">
            <a:extLst>
              <a:ext uri="{FF2B5EF4-FFF2-40B4-BE49-F238E27FC236}">
                <a16:creationId xmlns:a16="http://schemas.microsoft.com/office/drawing/2014/main" id="{391F70A1-CD84-5842-BA0C-70807630E123}"/>
              </a:ext>
            </a:extLst>
          </p:cNvPr>
          <p:cNvGrpSpPr/>
          <p:nvPr userDrawn="1"/>
        </p:nvGrpSpPr>
        <p:grpSpPr>
          <a:xfrm>
            <a:off x="8341004" y="1155081"/>
            <a:ext cx="701662" cy="701770"/>
            <a:chOff x="9144000" y="1433513"/>
            <a:chExt cx="1408161" cy="1408161"/>
          </a:xfrm>
        </p:grpSpPr>
        <p:sp>
          <p:nvSpPr>
            <p:cNvPr id="74" name="Oval 73">
              <a:extLst>
                <a:ext uri="{FF2B5EF4-FFF2-40B4-BE49-F238E27FC236}">
                  <a16:creationId xmlns:a16="http://schemas.microsoft.com/office/drawing/2014/main" id="{437C8B21-DB7A-FE45-A981-A33FF7006135}"/>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75" name="Rectangle 74">
              <a:extLst>
                <a:ext uri="{FF2B5EF4-FFF2-40B4-BE49-F238E27FC236}">
                  <a16:creationId xmlns:a16="http://schemas.microsoft.com/office/drawing/2014/main" id="{F8640101-DCDB-C94D-A5AC-C3D6942D7CE9}"/>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76" name="Text Placeholder 5">
            <a:extLst>
              <a:ext uri="{FF2B5EF4-FFF2-40B4-BE49-F238E27FC236}">
                <a16:creationId xmlns:a16="http://schemas.microsoft.com/office/drawing/2014/main" id="{745518FC-BD90-164C-8158-EE408BB49766}"/>
              </a:ext>
            </a:extLst>
          </p:cNvPr>
          <p:cNvSpPr>
            <a:spLocks noGrp="1"/>
          </p:cNvSpPr>
          <p:nvPr>
            <p:ph type="body" sz="quarter" idx="22" hasCustomPrompt="1"/>
          </p:nvPr>
        </p:nvSpPr>
        <p:spPr>
          <a:xfrm>
            <a:off x="8449417"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77" name="Text Placeholder 5">
            <a:extLst>
              <a:ext uri="{FF2B5EF4-FFF2-40B4-BE49-F238E27FC236}">
                <a16:creationId xmlns:a16="http://schemas.microsoft.com/office/drawing/2014/main" id="{EBC5F8C7-A77A-1541-BC36-5C363E5FCFB0}"/>
              </a:ext>
            </a:extLst>
          </p:cNvPr>
          <p:cNvSpPr>
            <a:spLocks noGrp="1"/>
          </p:cNvSpPr>
          <p:nvPr>
            <p:ph type="body" sz="quarter" idx="23" hasCustomPrompt="1"/>
          </p:nvPr>
        </p:nvSpPr>
        <p:spPr>
          <a:xfrm>
            <a:off x="9171285"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78" name="Text Placeholder 5">
            <a:extLst>
              <a:ext uri="{FF2B5EF4-FFF2-40B4-BE49-F238E27FC236}">
                <a16:creationId xmlns:a16="http://schemas.microsoft.com/office/drawing/2014/main" id="{74C7C24E-506E-A541-B4BD-B1A71610AF5C}"/>
              </a:ext>
            </a:extLst>
          </p:cNvPr>
          <p:cNvSpPr>
            <a:spLocks noGrp="1"/>
          </p:cNvSpPr>
          <p:nvPr>
            <p:ph type="body" sz="quarter" idx="24" hasCustomPrompt="1"/>
          </p:nvPr>
        </p:nvSpPr>
        <p:spPr>
          <a:xfrm>
            <a:off x="9171285" y="890880"/>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grpSp>
        <p:nvGrpSpPr>
          <p:cNvPr id="79" name="Group 78">
            <a:extLst>
              <a:ext uri="{FF2B5EF4-FFF2-40B4-BE49-F238E27FC236}">
                <a16:creationId xmlns:a16="http://schemas.microsoft.com/office/drawing/2014/main" id="{43A0F543-B488-C345-95F0-6D392FCD20F5}"/>
              </a:ext>
            </a:extLst>
          </p:cNvPr>
          <p:cNvGrpSpPr/>
          <p:nvPr userDrawn="1"/>
        </p:nvGrpSpPr>
        <p:grpSpPr>
          <a:xfrm>
            <a:off x="8341004" y="3094822"/>
            <a:ext cx="701662" cy="701770"/>
            <a:chOff x="9144000" y="1433513"/>
            <a:chExt cx="1408161" cy="1408161"/>
          </a:xfrm>
        </p:grpSpPr>
        <p:sp>
          <p:nvSpPr>
            <p:cNvPr id="80" name="Oval 79">
              <a:extLst>
                <a:ext uri="{FF2B5EF4-FFF2-40B4-BE49-F238E27FC236}">
                  <a16:creationId xmlns:a16="http://schemas.microsoft.com/office/drawing/2014/main" id="{8862D1D2-FA6D-3441-BE0B-ED6165C1D665}"/>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81" name="Rectangle 80">
              <a:extLst>
                <a:ext uri="{FF2B5EF4-FFF2-40B4-BE49-F238E27FC236}">
                  <a16:creationId xmlns:a16="http://schemas.microsoft.com/office/drawing/2014/main" id="{7D00FE22-9720-7244-B4E0-5625611CF2F8}"/>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82" name="Text Placeholder 5">
            <a:extLst>
              <a:ext uri="{FF2B5EF4-FFF2-40B4-BE49-F238E27FC236}">
                <a16:creationId xmlns:a16="http://schemas.microsoft.com/office/drawing/2014/main" id="{BD5BB51F-6DBF-EA4D-A9F7-0AB83D7526EF}"/>
              </a:ext>
            </a:extLst>
          </p:cNvPr>
          <p:cNvSpPr>
            <a:spLocks noGrp="1"/>
          </p:cNvSpPr>
          <p:nvPr>
            <p:ph type="body" sz="quarter" idx="25" hasCustomPrompt="1"/>
          </p:nvPr>
        </p:nvSpPr>
        <p:spPr>
          <a:xfrm>
            <a:off x="8449417"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83" name="Text Placeholder 5">
            <a:extLst>
              <a:ext uri="{FF2B5EF4-FFF2-40B4-BE49-F238E27FC236}">
                <a16:creationId xmlns:a16="http://schemas.microsoft.com/office/drawing/2014/main" id="{C44F9E60-CCA6-0F4A-9DC0-54AF0FF394FC}"/>
              </a:ext>
            </a:extLst>
          </p:cNvPr>
          <p:cNvSpPr>
            <a:spLocks noGrp="1"/>
          </p:cNvSpPr>
          <p:nvPr>
            <p:ph type="body" sz="quarter" idx="26" hasCustomPrompt="1"/>
          </p:nvPr>
        </p:nvSpPr>
        <p:spPr>
          <a:xfrm>
            <a:off x="9171285"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84" name="Text Placeholder 5">
            <a:extLst>
              <a:ext uri="{FF2B5EF4-FFF2-40B4-BE49-F238E27FC236}">
                <a16:creationId xmlns:a16="http://schemas.microsoft.com/office/drawing/2014/main" id="{DA78A3E0-D462-9A49-92FA-0C131471090D}"/>
              </a:ext>
            </a:extLst>
          </p:cNvPr>
          <p:cNvSpPr>
            <a:spLocks noGrp="1"/>
          </p:cNvSpPr>
          <p:nvPr>
            <p:ph type="body" sz="quarter" idx="27" hasCustomPrompt="1"/>
          </p:nvPr>
        </p:nvSpPr>
        <p:spPr>
          <a:xfrm>
            <a:off x="9171285"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grpSp>
        <p:nvGrpSpPr>
          <p:cNvPr id="85" name="Group 84">
            <a:extLst>
              <a:ext uri="{FF2B5EF4-FFF2-40B4-BE49-F238E27FC236}">
                <a16:creationId xmlns:a16="http://schemas.microsoft.com/office/drawing/2014/main" id="{7CED7BCA-10CA-8E42-9E99-CEB1C421EFDA}"/>
              </a:ext>
            </a:extLst>
          </p:cNvPr>
          <p:cNvGrpSpPr/>
          <p:nvPr userDrawn="1"/>
        </p:nvGrpSpPr>
        <p:grpSpPr>
          <a:xfrm>
            <a:off x="8341004" y="5034562"/>
            <a:ext cx="701662" cy="701770"/>
            <a:chOff x="9144000" y="1433513"/>
            <a:chExt cx="1408161" cy="1408161"/>
          </a:xfrm>
        </p:grpSpPr>
        <p:sp>
          <p:nvSpPr>
            <p:cNvPr id="86" name="Oval 85">
              <a:extLst>
                <a:ext uri="{FF2B5EF4-FFF2-40B4-BE49-F238E27FC236}">
                  <a16:creationId xmlns:a16="http://schemas.microsoft.com/office/drawing/2014/main" id="{60E3CD5A-AAA5-B343-AA6D-92A46D575C1E}"/>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87" name="Rectangle 86">
              <a:extLst>
                <a:ext uri="{FF2B5EF4-FFF2-40B4-BE49-F238E27FC236}">
                  <a16:creationId xmlns:a16="http://schemas.microsoft.com/office/drawing/2014/main" id="{E4D25797-49B9-4948-BA15-33E2844A05AB}"/>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88" name="Text Placeholder 5">
            <a:extLst>
              <a:ext uri="{FF2B5EF4-FFF2-40B4-BE49-F238E27FC236}">
                <a16:creationId xmlns:a16="http://schemas.microsoft.com/office/drawing/2014/main" id="{6BBD1E3A-BB6E-A944-9664-9276E9005410}"/>
              </a:ext>
            </a:extLst>
          </p:cNvPr>
          <p:cNvSpPr>
            <a:spLocks noGrp="1"/>
          </p:cNvSpPr>
          <p:nvPr>
            <p:ph type="body" sz="quarter" idx="28" hasCustomPrompt="1"/>
          </p:nvPr>
        </p:nvSpPr>
        <p:spPr>
          <a:xfrm>
            <a:off x="8449417" y="508195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0</a:t>
            </a:r>
            <a:endParaRPr kumimoji="1" lang="ja-JP" altLang="en-US" dirty="0"/>
          </a:p>
        </p:txBody>
      </p:sp>
      <p:sp>
        <p:nvSpPr>
          <p:cNvPr id="89" name="Text Placeholder 5">
            <a:extLst>
              <a:ext uri="{FF2B5EF4-FFF2-40B4-BE49-F238E27FC236}">
                <a16:creationId xmlns:a16="http://schemas.microsoft.com/office/drawing/2014/main" id="{1FC28555-462A-CF41-8E11-7BCC988CC259}"/>
              </a:ext>
            </a:extLst>
          </p:cNvPr>
          <p:cNvSpPr>
            <a:spLocks noGrp="1"/>
          </p:cNvSpPr>
          <p:nvPr>
            <p:ph type="body" sz="quarter" idx="29" hasCustomPrompt="1"/>
          </p:nvPr>
        </p:nvSpPr>
        <p:spPr>
          <a:xfrm>
            <a:off x="9171285"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90" name="Text Placeholder 5">
            <a:extLst>
              <a:ext uri="{FF2B5EF4-FFF2-40B4-BE49-F238E27FC236}">
                <a16:creationId xmlns:a16="http://schemas.microsoft.com/office/drawing/2014/main" id="{426BFBF5-E9CC-8449-B476-C04C15BAB7CB}"/>
              </a:ext>
            </a:extLst>
          </p:cNvPr>
          <p:cNvSpPr>
            <a:spLocks noGrp="1"/>
          </p:cNvSpPr>
          <p:nvPr>
            <p:ph type="body" sz="quarter" idx="30" hasCustomPrompt="1"/>
          </p:nvPr>
        </p:nvSpPr>
        <p:spPr>
          <a:xfrm>
            <a:off x="9171285"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3346068243"/>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p:cSld name="2_Title and 2 columns">
    <p:spTree>
      <p:nvGrpSpPr>
        <p:cNvPr id="1" name=""/>
        <p:cNvGrpSpPr/>
        <p:nvPr/>
      </p:nvGrpSpPr>
      <p:grpSpPr>
        <a:xfrm>
          <a:off x="0" y="0"/>
          <a:ext cx="0" cy="0"/>
          <a:chOff x="0" y="0"/>
          <a:chExt cx="0" cy="0"/>
        </a:xfrm>
      </p:grpSpPr>
      <p:sp>
        <p:nvSpPr>
          <p:cNvPr id="5" name="Rectangle 4"/>
          <p:cNvSpPr/>
          <p:nvPr/>
        </p:nvSpPr>
        <p:spPr>
          <a:xfrm>
            <a:off x="0" y="-1058"/>
            <a:ext cx="6096000" cy="6858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4" y="1453745"/>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7446434" y="3490898"/>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1" name="Text Placeholder 5">
            <a:extLst>
              <a:ext uri="{FF2B5EF4-FFF2-40B4-BE49-F238E27FC236}">
                <a16:creationId xmlns:a16="http://schemas.microsoft.com/office/drawing/2014/main" id="{69CF402F-66BB-A240-BEFB-DAD445D67C77}"/>
              </a:ext>
            </a:extLst>
          </p:cNvPr>
          <p:cNvSpPr>
            <a:spLocks noGrp="1"/>
          </p:cNvSpPr>
          <p:nvPr>
            <p:ph type="body" sz="quarter" idx="10" hasCustomPrompt="1"/>
          </p:nvPr>
        </p:nvSpPr>
        <p:spPr>
          <a:xfrm>
            <a:off x="7446434" y="1946123"/>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ED8BD447-0F6C-1447-967C-A224270B0934}"/>
              </a:ext>
            </a:extLst>
          </p:cNvPr>
          <p:cNvSpPr>
            <a:spLocks noGrp="1"/>
          </p:cNvSpPr>
          <p:nvPr>
            <p:ph type="body" sz="quarter" idx="18" hasCustomPrompt="1"/>
          </p:nvPr>
        </p:nvSpPr>
        <p:spPr>
          <a:xfrm>
            <a:off x="7446434" y="395792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3953089328"/>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p:cSld name="4_Title and 2 columns">
    <p:spTree>
      <p:nvGrpSpPr>
        <p:cNvPr id="1" name=""/>
        <p:cNvGrpSpPr/>
        <p:nvPr/>
      </p:nvGrpSpPr>
      <p:grpSpPr>
        <a:xfrm>
          <a:off x="0" y="0"/>
          <a:ext cx="0" cy="0"/>
          <a:chOff x="0" y="0"/>
          <a:chExt cx="0" cy="0"/>
        </a:xfrm>
      </p:grpSpPr>
      <p:sp>
        <p:nvSpPr>
          <p:cNvPr id="5" name="Rectangle 4"/>
          <p:cNvSpPr/>
          <p:nvPr/>
        </p:nvSpPr>
        <p:spPr>
          <a:xfrm>
            <a:off x="0" y="-1058"/>
            <a:ext cx="6096000"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4" y="1453745"/>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7446434" y="3490898"/>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1" name="Text Placeholder 5">
            <a:extLst>
              <a:ext uri="{FF2B5EF4-FFF2-40B4-BE49-F238E27FC236}">
                <a16:creationId xmlns:a16="http://schemas.microsoft.com/office/drawing/2014/main" id="{9046B3E9-9601-0644-B3E7-2F57526D0460}"/>
              </a:ext>
            </a:extLst>
          </p:cNvPr>
          <p:cNvSpPr>
            <a:spLocks noGrp="1"/>
          </p:cNvSpPr>
          <p:nvPr>
            <p:ph type="body" sz="quarter" idx="10" hasCustomPrompt="1"/>
          </p:nvPr>
        </p:nvSpPr>
        <p:spPr>
          <a:xfrm>
            <a:off x="7446434" y="1946123"/>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54039724-D6E1-744E-B823-9A9074207FF5}"/>
              </a:ext>
            </a:extLst>
          </p:cNvPr>
          <p:cNvSpPr>
            <a:spLocks noGrp="1"/>
          </p:cNvSpPr>
          <p:nvPr>
            <p:ph type="body" sz="quarter" idx="18" hasCustomPrompt="1"/>
          </p:nvPr>
        </p:nvSpPr>
        <p:spPr>
          <a:xfrm>
            <a:off x="7446434" y="395792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3485753152"/>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p:cSld name="3_Title and 2 columns">
    <p:spTree>
      <p:nvGrpSpPr>
        <p:cNvPr id="1" name=""/>
        <p:cNvGrpSpPr/>
        <p:nvPr/>
      </p:nvGrpSpPr>
      <p:grpSpPr>
        <a:xfrm>
          <a:off x="0" y="0"/>
          <a:ext cx="0" cy="0"/>
          <a:chOff x="0" y="0"/>
          <a:chExt cx="0" cy="0"/>
        </a:xfrm>
      </p:grpSpPr>
      <p:sp>
        <p:nvSpPr>
          <p:cNvPr id="5" name="Rectangle 4"/>
          <p:cNvSpPr/>
          <p:nvPr/>
        </p:nvSpPr>
        <p:spPr>
          <a:xfrm>
            <a:off x="0" y="-1058"/>
            <a:ext cx="6096000" cy="6858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4" y="1453745"/>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7446434" y="3490898"/>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1" name="Text Placeholder 5">
            <a:extLst>
              <a:ext uri="{FF2B5EF4-FFF2-40B4-BE49-F238E27FC236}">
                <a16:creationId xmlns:a16="http://schemas.microsoft.com/office/drawing/2014/main" id="{F4323C35-21FC-BD42-9716-4D8B3E1EB0ED}"/>
              </a:ext>
            </a:extLst>
          </p:cNvPr>
          <p:cNvSpPr>
            <a:spLocks noGrp="1"/>
          </p:cNvSpPr>
          <p:nvPr>
            <p:ph type="body" sz="quarter" idx="10" hasCustomPrompt="1"/>
          </p:nvPr>
        </p:nvSpPr>
        <p:spPr>
          <a:xfrm>
            <a:off x="7446434" y="1946123"/>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968ED385-E565-884F-8BD4-18A7745C4BCD}"/>
              </a:ext>
            </a:extLst>
          </p:cNvPr>
          <p:cNvSpPr>
            <a:spLocks noGrp="1"/>
          </p:cNvSpPr>
          <p:nvPr>
            <p:ph type="body" sz="quarter" idx="18" hasCustomPrompt="1"/>
          </p:nvPr>
        </p:nvSpPr>
        <p:spPr>
          <a:xfrm>
            <a:off x="7446434" y="395792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2994380958"/>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p:cSld name="Profile 1">
    <p:bg>
      <p:bgPr>
        <a:solidFill>
          <a:schemeClr val="tx1"/>
        </a:solid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935568" y="0"/>
            <a:ext cx="381635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6096001" y="1199770"/>
            <a:ext cx="5160433" cy="1089529"/>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8" name="Text Placeholder 5"/>
          <p:cNvSpPr>
            <a:spLocks noGrp="1"/>
          </p:cNvSpPr>
          <p:nvPr>
            <p:ph type="body" sz="quarter" idx="12" hasCustomPrompt="1"/>
          </p:nvPr>
        </p:nvSpPr>
        <p:spPr>
          <a:xfrm>
            <a:off x="6096001" y="2957510"/>
            <a:ext cx="4814603" cy="387735"/>
          </a:xfrm>
          <a:prstGeom prst="rect">
            <a:avLst/>
          </a:prstGeom>
        </p:spPr>
        <p:txBody>
          <a:bodyPr anchor="t">
            <a:spAutoFit/>
          </a:bodyPr>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4" hasCustomPrompt="1"/>
          </p:nvPr>
        </p:nvSpPr>
        <p:spPr>
          <a:xfrm>
            <a:off x="6096001" y="2208307"/>
            <a:ext cx="5160433" cy="426976"/>
          </a:xfrm>
          <a:prstGeom prst="rect">
            <a:avLst/>
          </a:prstGeom>
        </p:spPr>
        <p:txBody>
          <a:bodyPr anchor="t">
            <a:spAutoFit/>
          </a:bodyPr>
          <a:lstStyle>
            <a:lvl1pPr marL="0" indent="0" algn="just">
              <a:lnSpc>
                <a:spcPct val="130000"/>
              </a:lnSpc>
              <a:spcBef>
                <a:spcPts val="0"/>
              </a:spcBef>
              <a:buFontTx/>
              <a:buNone/>
              <a:defRPr sz="1867">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12" name="Text Placeholder 5"/>
          <p:cNvSpPr>
            <a:spLocks noGrp="1"/>
          </p:cNvSpPr>
          <p:nvPr>
            <p:ph type="body" sz="quarter" idx="15" hasCustomPrompt="1"/>
          </p:nvPr>
        </p:nvSpPr>
        <p:spPr>
          <a:xfrm>
            <a:off x="6096001" y="5611532"/>
            <a:ext cx="4814603" cy="313932"/>
          </a:xfrm>
          <a:prstGeom prst="rect">
            <a:avLst/>
          </a:prstGeom>
        </p:spPr>
        <p:txBody>
          <a:bodyPr anchor="b">
            <a:spAutoFit/>
          </a:bodyPr>
          <a:lstStyle>
            <a:lvl1pPr marL="190494" indent="-190494" algn="just">
              <a:spcBef>
                <a:spcPts val="0"/>
              </a:spcBef>
              <a:buFont typeface="Arial" panose="020B0604020202020204" pitchFamily="34" charset="0"/>
              <a:buChar char="•"/>
              <a:defRPr sz="1600">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Tree>
    <p:extLst>
      <p:ext uri="{BB962C8B-B14F-4D97-AF65-F5344CB8AC3E}">
        <p14:creationId xmlns:p14="http://schemas.microsoft.com/office/powerpoint/2010/main" val="2995510784"/>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p:cSld name="1_Profile 1">
    <p:bg>
      <p:bgPr>
        <a:solidFill>
          <a:schemeClr val="accent1"/>
        </a:solid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935568" y="0"/>
            <a:ext cx="381635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6096001" y="1199770"/>
            <a:ext cx="5160433" cy="1089529"/>
          </a:xfrm>
        </p:spPr>
        <p:txBody>
          <a:bodyPr anchor="b">
            <a:spAutoFit/>
          </a:bodyPr>
          <a:lstStyle>
            <a:lvl1pPr algn="l">
              <a:defRPr>
                <a:solidFill>
                  <a:schemeClr val="bg1"/>
                </a:solidFill>
                <a:latin typeface="Arial" panose="020B0604020202020204" pitchFamily="34" charset="0"/>
                <a:cs typeface="Arial" panose="020B0604020202020204" pitchFamily="34" charset="0"/>
              </a:defRPr>
            </a:lvl1pPr>
          </a:lstStyle>
          <a:p>
            <a:r>
              <a:rPr kumimoji="1" lang="en-US" altLang="ja-JP"/>
              <a:t>Slide title (Arial Bold, 54 point)</a:t>
            </a:r>
            <a:endParaRPr kumimoji="1" lang="ja-JP" altLang="en-US"/>
          </a:p>
        </p:txBody>
      </p:sp>
      <p:sp>
        <p:nvSpPr>
          <p:cNvPr id="8" name="Text Placeholder 5"/>
          <p:cNvSpPr>
            <a:spLocks noGrp="1"/>
          </p:cNvSpPr>
          <p:nvPr>
            <p:ph type="body" sz="quarter" idx="12" hasCustomPrompt="1"/>
          </p:nvPr>
        </p:nvSpPr>
        <p:spPr>
          <a:xfrm>
            <a:off x="6096001" y="2957510"/>
            <a:ext cx="4814603" cy="387735"/>
          </a:xfrm>
          <a:prstGeom prst="rect">
            <a:avLst/>
          </a:prstGeom>
        </p:spPr>
        <p:txBody>
          <a:bodyPr anchor="t">
            <a:spAutoFit/>
          </a:bodyPr>
          <a:lstStyle>
            <a:lvl1pPr marL="0" indent="0" algn="just">
              <a:spcBef>
                <a:spcPts val="0"/>
              </a:spcBef>
              <a:buFontTx/>
              <a:buNone/>
              <a:defRPr>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4" hasCustomPrompt="1"/>
          </p:nvPr>
        </p:nvSpPr>
        <p:spPr>
          <a:xfrm>
            <a:off x="6096001" y="2208307"/>
            <a:ext cx="5160433" cy="426976"/>
          </a:xfrm>
          <a:prstGeom prst="rect">
            <a:avLst/>
          </a:prstGeom>
        </p:spPr>
        <p:txBody>
          <a:bodyPr anchor="t">
            <a:spAutoFit/>
          </a:bodyPr>
          <a:lstStyle>
            <a:lvl1pPr marL="0" indent="0" algn="just">
              <a:lnSpc>
                <a:spcPct val="130000"/>
              </a:lnSpc>
              <a:spcBef>
                <a:spcPts val="0"/>
              </a:spcBef>
              <a:buFontTx/>
              <a:buNone/>
              <a:defRPr sz="1867">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12" name="Text Placeholder 5"/>
          <p:cNvSpPr>
            <a:spLocks noGrp="1"/>
          </p:cNvSpPr>
          <p:nvPr>
            <p:ph type="body" sz="quarter" idx="15" hasCustomPrompt="1"/>
          </p:nvPr>
        </p:nvSpPr>
        <p:spPr>
          <a:xfrm>
            <a:off x="6096001" y="5611532"/>
            <a:ext cx="4814603" cy="313932"/>
          </a:xfrm>
          <a:prstGeom prst="rect">
            <a:avLst/>
          </a:prstGeom>
        </p:spPr>
        <p:txBody>
          <a:bodyPr anchor="b">
            <a:spAutoFit/>
          </a:bodyPr>
          <a:lstStyle>
            <a:lvl1pPr marL="190494" indent="-190494" algn="just">
              <a:spcBef>
                <a:spcPts val="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Tree>
    <p:extLst>
      <p:ext uri="{BB962C8B-B14F-4D97-AF65-F5344CB8AC3E}">
        <p14:creationId xmlns:p14="http://schemas.microsoft.com/office/powerpoint/2010/main" val="392120493"/>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p:cSld name="2_Profile 1">
    <p:bg>
      <p:bgPr>
        <a:solidFill>
          <a:schemeClr val="tx2"/>
        </a:solid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935568" y="0"/>
            <a:ext cx="381635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6096001" y="1199770"/>
            <a:ext cx="5160433" cy="1089529"/>
          </a:xfrm>
        </p:spPr>
        <p:txBody>
          <a:bodyPr anchor="b">
            <a:spAutoFit/>
          </a:bodyPr>
          <a:lstStyle>
            <a:lvl1pPr algn="l">
              <a:defRPr>
                <a:solidFill>
                  <a:schemeClr val="bg1"/>
                </a:solidFill>
                <a:latin typeface="Arial" panose="020B0604020202020204" pitchFamily="34" charset="0"/>
                <a:cs typeface="Arial" panose="020B0604020202020204" pitchFamily="34" charset="0"/>
              </a:defRPr>
            </a:lvl1pPr>
          </a:lstStyle>
          <a:p>
            <a:r>
              <a:rPr kumimoji="1" lang="en-US" altLang="ja-JP"/>
              <a:t>Slide title (Arial Bold, 54 point)</a:t>
            </a:r>
            <a:endParaRPr kumimoji="1" lang="ja-JP" altLang="en-US"/>
          </a:p>
        </p:txBody>
      </p:sp>
      <p:sp>
        <p:nvSpPr>
          <p:cNvPr id="8" name="Text Placeholder 5"/>
          <p:cNvSpPr>
            <a:spLocks noGrp="1"/>
          </p:cNvSpPr>
          <p:nvPr>
            <p:ph type="body" sz="quarter" idx="12" hasCustomPrompt="1"/>
          </p:nvPr>
        </p:nvSpPr>
        <p:spPr>
          <a:xfrm>
            <a:off x="6096001" y="2957510"/>
            <a:ext cx="4814603" cy="387735"/>
          </a:xfrm>
          <a:prstGeom prst="rect">
            <a:avLst/>
          </a:prstGeom>
        </p:spPr>
        <p:txBody>
          <a:bodyPr anchor="t">
            <a:spAutoFit/>
          </a:bodyPr>
          <a:lstStyle>
            <a:lvl1pPr marL="0" indent="0" algn="just">
              <a:spcBef>
                <a:spcPts val="0"/>
              </a:spcBef>
              <a:buFontTx/>
              <a:buNone/>
              <a:defRPr>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4" hasCustomPrompt="1"/>
          </p:nvPr>
        </p:nvSpPr>
        <p:spPr>
          <a:xfrm>
            <a:off x="6096001" y="2208307"/>
            <a:ext cx="5160433" cy="426976"/>
          </a:xfrm>
          <a:prstGeom prst="rect">
            <a:avLst/>
          </a:prstGeom>
        </p:spPr>
        <p:txBody>
          <a:bodyPr anchor="t">
            <a:spAutoFit/>
          </a:bodyPr>
          <a:lstStyle>
            <a:lvl1pPr marL="0" indent="0" algn="just">
              <a:lnSpc>
                <a:spcPct val="130000"/>
              </a:lnSpc>
              <a:spcBef>
                <a:spcPts val="0"/>
              </a:spcBef>
              <a:buFontTx/>
              <a:buNone/>
              <a:defRPr sz="1867">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12" name="Text Placeholder 5"/>
          <p:cNvSpPr>
            <a:spLocks noGrp="1"/>
          </p:cNvSpPr>
          <p:nvPr>
            <p:ph type="body" sz="quarter" idx="15" hasCustomPrompt="1"/>
          </p:nvPr>
        </p:nvSpPr>
        <p:spPr>
          <a:xfrm>
            <a:off x="6096001" y="5611532"/>
            <a:ext cx="4814603" cy="313932"/>
          </a:xfrm>
          <a:prstGeom prst="rect">
            <a:avLst/>
          </a:prstGeom>
        </p:spPr>
        <p:txBody>
          <a:bodyPr anchor="b">
            <a:spAutoFit/>
          </a:bodyPr>
          <a:lstStyle>
            <a:lvl1pPr marL="190494" indent="-190494" algn="just">
              <a:spcBef>
                <a:spcPts val="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Tree>
    <p:extLst>
      <p:ext uri="{BB962C8B-B14F-4D97-AF65-F5344CB8AC3E}">
        <p14:creationId xmlns:p14="http://schemas.microsoft.com/office/powerpoint/2010/main" val="2772215827"/>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p:cSld name="Profile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7440084" y="0"/>
            <a:ext cx="4751917"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8" name="Title 1"/>
          <p:cNvSpPr>
            <a:spLocks noGrp="1"/>
          </p:cNvSpPr>
          <p:nvPr>
            <p:ph type="title" hasCustomPrompt="1"/>
          </p:nvPr>
        </p:nvSpPr>
        <p:spPr>
          <a:xfrm>
            <a:off x="935568" y="529157"/>
            <a:ext cx="5160433" cy="1089529"/>
          </a:xfrm>
        </p:spPr>
        <p:txBody>
          <a:bodyPr anchor="b" anchorCtr="0">
            <a:spAutoFit/>
          </a:bodyPr>
          <a:lstStyle>
            <a:lvl1pPr algn="l">
              <a:defRPr b="1">
                <a:solidFill>
                  <a:schemeClr val="tx1"/>
                </a:solidFill>
              </a:defRPr>
            </a:lvl1pPr>
          </a:lstStyle>
          <a:p>
            <a:r>
              <a:rPr kumimoji="1" lang="en-US" altLang="ja-JP"/>
              <a:t>Slide title (Arial Bold, 54 point)</a:t>
            </a:r>
            <a:endParaRPr kumimoji="1" lang="ja-JP" altLang="en-US"/>
          </a:p>
        </p:txBody>
      </p:sp>
      <p:sp>
        <p:nvSpPr>
          <p:cNvPr id="10" name="Text Placeholder 5"/>
          <p:cNvSpPr>
            <a:spLocks noGrp="1"/>
          </p:cNvSpPr>
          <p:nvPr>
            <p:ph type="body" sz="quarter" idx="14" hasCustomPrompt="1"/>
          </p:nvPr>
        </p:nvSpPr>
        <p:spPr>
          <a:xfrm>
            <a:off x="935568" y="3678634"/>
            <a:ext cx="4814603" cy="379656"/>
          </a:xfrm>
          <a:prstGeom prst="rect">
            <a:avLst/>
          </a:prstGeom>
        </p:spPr>
        <p:txBody>
          <a:bodyPr anchor="b">
            <a:spAutoFit/>
          </a:bodyPr>
          <a:lstStyle>
            <a:lvl1pPr marL="0" indent="0" algn="just">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4" name="Text Placeholder 5"/>
          <p:cNvSpPr>
            <a:spLocks noGrp="1"/>
          </p:cNvSpPr>
          <p:nvPr>
            <p:ph type="body" sz="quarter" idx="15" hasCustomPrompt="1"/>
          </p:nvPr>
        </p:nvSpPr>
        <p:spPr>
          <a:xfrm>
            <a:off x="935568" y="1505477"/>
            <a:ext cx="5160433" cy="474682"/>
          </a:xfrm>
          <a:prstGeom prst="rect">
            <a:avLst/>
          </a:prstGeom>
        </p:spPr>
        <p:txBody>
          <a:bodyPr anchor="t">
            <a:spAutoFit/>
          </a:bodyPr>
          <a:lstStyle>
            <a:lvl1pPr marL="0" indent="0" algn="just">
              <a:lnSpc>
                <a:spcPct val="130000"/>
              </a:lnSpc>
              <a:spcBef>
                <a:spcPts val="0"/>
              </a:spcBef>
              <a:buFontTx/>
              <a:buNone/>
              <a:defRPr sz="2133" baseline="0">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7" name="Text Placeholder 5">
            <a:extLst>
              <a:ext uri="{FF2B5EF4-FFF2-40B4-BE49-F238E27FC236}">
                <a16:creationId xmlns:a16="http://schemas.microsoft.com/office/drawing/2014/main" id="{10779F22-A247-FA46-96A7-6C4BFDCD6A5A}"/>
              </a:ext>
            </a:extLst>
          </p:cNvPr>
          <p:cNvSpPr>
            <a:spLocks noGrp="1"/>
          </p:cNvSpPr>
          <p:nvPr>
            <p:ph type="body" sz="quarter" idx="18" hasCustomPrompt="1"/>
          </p:nvPr>
        </p:nvSpPr>
        <p:spPr>
          <a:xfrm>
            <a:off x="935566" y="4134224"/>
            <a:ext cx="4814602" cy="944874"/>
          </a:xfrm>
          <a:prstGeom prst="rect">
            <a:avLst/>
          </a:prstGeom>
        </p:spPr>
        <p:txBody>
          <a:bodyPr wrap="square">
            <a:spAutoFit/>
          </a:bodyPr>
          <a:lstStyle>
            <a:lvl1pPr>
              <a:defRPr sz="2133">
                <a:solidFill>
                  <a:schemeClr val="bg2">
                    <a:lumMod val="10000"/>
                  </a:schemeClr>
                </a:solidFill>
                <a:latin typeface="Georgia" panose="02040502050405020303" pitchFamily="18" charset="0"/>
              </a:defRPr>
            </a:lvl1pPr>
            <a:lvl2pPr>
              <a:buClr>
                <a:schemeClr val="tx2"/>
              </a:buClr>
              <a:defRPr sz="1867">
                <a:solidFill>
                  <a:schemeClr val="bg2">
                    <a:lumMod val="10000"/>
                  </a:schemeClr>
                </a:solidFill>
                <a:latin typeface="Georgia" panose="02040502050405020303" pitchFamily="18" charset="0"/>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latin typeface="Georgia" panose="02040502050405020303" pitchFamily="18" charset="0"/>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1337318369"/>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showMasterSp="0" preserve="1">
  <p:cSld name="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47A4ED-A65A-404D-9D79-087F227A9E2B}"/>
              </a:ext>
            </a:extLst>
          </p:cNvPr>
          <p:cNvSpPr/>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algn="ctr"/>
            <a:endParaRPr lang="en-US" sz="1800"/>
          </a:p>
        </p:txBody>
      </p:sp>
      <p:sp>
        <p:nvSpPr>
          <p:cNvPr id="4" name="Text Placeholder 3">
            <a:extLst>
              <a:ext uri="{FF2B5EF4-FFF2-40B4-BE49-F238E27FC236}">
                <a16:creationId xmlns:a16="http://schemas.microsoft.com/office/drawing/2014/main" id="{08052570-A709-CD47-BBFF-FC7388BA4B8A}"/>
              </a:ext>
            </a:extLst>
          </p:cNvPr>
          <p:cNvSpPr>
            <a:spLocks noGrp="1"/>
          </p:cNvSpPr>
          <p:nvPr>
            <p:ph type="body" sz="quarter" idx="10" hasCustomPrompt="1"/>
          </p:nvPr>
        </p:nvSpPr>
        <p:spPr>
          <a:xfrm>
            <a:off x="2328864" y="3133536"/>
            <a:ext cx="7534275" cy="590931"/>
          </a:xfrm>
          <a:prstGeom prst="rect">
            <a:avLst/>
          </a:prstGeom>
        </p:spPr>
        <p:txBody>
          <a:bodyPr anchor="ctr">
            <a:spAutoFit/>
          </a:bodyPr>
          <a:lstStyle>
            <a:lvl1pPr marL="0" indent="0" algn="ctr">
              <a:buNone/>
              <a:defRPr sz="3600" b="1">
                <a:solidFill>
                  <a:schemeClr val="bg1"/>
                </a:solidFill>
              </a:defRPr>
            </a:lvl1pPr>
          </a:lstStyle>
          <a:p>
            <a:pPr lvl="0"/>
            <a:r>
              <a:rPr kumimoji="1" lang="en-US" altLang="ja-JP"/>
              <a:t>Slide title (Arial Bold, 54 point)</a:t>
            </a:r>
            <a:endParaRPr lang="en-US"/>
          </a:p>
        </p:txBody>
      </p:sp>
    </p:spTree>
    <p:extLst>
      <p:ext uri="{BB962C8B-B14F-4D97-AF65-F5344CB8AC3E}">
        <p14:creationId xmlns:p14="http://schemas.microsoft.com/office/powerpoint/2010/main" val="3209971473"/>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showMasterSp="0" preserve="1">
  <p:cSld name="3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47A4ED-A65A-404D-9D79-087F227A9E2B}"/>
              </a:ext>
            </a:extLst>
          </p:cNvPr>
          <p:cNvSpPr/>
          <p:nvPr/>
        </p:nvSpPr>
        <p:spPr>
          <a:xfrm>
            <a:off x="0" y="0"/>
            <a:ext cx="12192000" cy="6858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algn="ctr"/>
            <a:endParaRPr lang="en-US" sz="1800"/>
          </a:p>
        </p:txBody>
      </p:sp>
      <p:sp>
        <p:nvSpPr>
          <p:cNvPr id="4" name="Text Placeholder 3">
            <a:extLst>
              <a:ext uri="{FF2B5EF4-FFF2-40B4-BE49-F238E27FC236}">
                <a16:creationId xmlns:a16="http://schemas.microsoft.com/office/drawing/2014/main" id="{08052570-A709-CD47-BBFF-FC7388BA4B8A}"/>
              </a:ext>
            </a:extLst>
          </p:cNvPr>
          <p:cNvSpPr>
            <a:spLocks noGrp="1"/>
          </p:cNvSpPr>
          <p:nvPr>
            <p:ph type="body" sz="quarter" idx="10" hasCustomPrompt="1"/>
          </p:nvPr>
        </p:nvSpPr>
        <p:spPr>
          <a:xfrm>
            <a:off x="2328864" y="3133536"/>
            <a:ext cx="7534275" cy="590931"/>
          </a:xfrm>
          <a:prstGeom prst="rect">
            <a:avLst/>
          </a:prstGeom>
        </p:spPr>
        <p:txBody>
          <a:bodyPr anchor="ctr">
            <a:spAutoFit/>
          </a:bodyPr>
          <a:lstStyle>
            <a:lvl1pPr marL="0" indent="0" algn="ctr">
              <a:buNone/>
              <a:defRPr sz="3600" b="1">
                <a:solidFill>
                  <a:schemeClr val="bg1"/>
                </a:solidFill>
              </a:defRPr>
            </a:lvl1pPr>
          </a:lstStyle>
          <a:p>
            <a:pPr lvl="0"/>
            <a:r>
              <a:rPr kumimoji="1" lang="en-US" altLang="ja-JP"/>
              <a:t>Slide title (Arial Bold, 54 point)</a:t>
            </a:r>
            <a:endParaRPr lang="en-US"/>
          </a:p>
        </p:txBody>
      </p:sp>
    </p:spTree>
    <p:extLst>
      <p:ext uri="{BB962C8B-B14F-4D97-AF65-F5344CB8AC3E}">
        <p14:creationId xmlns:p14="http://schemas.microsoft.com/office/powerpoint/2010/main" val="296606692"/>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showMasterSp="0" preserve="1">
  <p:cSld name="4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47A4ED-A65A-404D-9D79-087F227A9E2B}"/>
              </a:ext>
            </a:extLst>
          </p:cNvPr>
          <p:cNvSpPr/>
          <p:nvPr/>
        </p:nvSpPr>
        <p:spPr>
          <a:xfrm>
            <a:off x="0" y="0"/>
            <a:ext cx="12192000"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algn="ctr"/>
            <a:endParaRPr lang="en-US" sz="1800"/>
          </a:p>
        </p:txBody>
      </p:sp>
      <p:sp>
        <p:nvSpPr>
          <p:cNvPr id="4" name="Text Placeholder 3">
            <a:extLst>
              <a:ext uri="{FF2B5EF4-FFF2-40B4-BE49-F238E27FC236}">
                <a16:creationId xmlns:a16="http://schemas.microsoft.com/office/drawing/2014/main" id="{08052570-A709-CD47-BBFF-FC7388BA4B8A}"/>
              </a:ext>
            </a:extLst>
          </p:cNvPr>
          <p:cNvSpPr>
            <a:spLocks noGrp="1"/>
          </p:cNvSpPr>
          <p:nvPr>
            <p:ph type="body" sz="quarter" idx="10" hasCustomPrompt="1"/>
          </p:nvPr>
        </p:nvSpPr>
        <p:spPr>
          <a:xfrm>
            <a:off x="2328864" y="3133536"/>
            <a:ext cx="7534275" cy="590931"/>
          </a:xfrm>
          <a:prstGeom prst="rect">
            <a:avLst/>
          </a:prstGeom>
        </p:spPr>
        <p:txBody>
          <a:bodyPr anchor="ctr">
            <a:spAutoFit/>
          </a:bodyPr>
          <a:lstStyle>
            <a:lvl1pPr marL="0" indent="0" algn="ctr">
              <a:buNone/>
              <a:defRPr sz="3600" b="1">
                <a:solidFill>
                  <a:schemeClr val="bg1"/>
                </a:solidFill>
              </a:defRPr>
            </a:lvl1pPr>
          </a:lstStyle>
          <a:p>
            <a:pPr lvl="0"/>
            <a:r>
              <a:rPr kumimoji="1" lang="en-US" altLang="ja-JP"/>
              <a:t>Slide title (Arial Bold, 54 point)</a:t>
            </a:r>
            <a:endParaRPr lang="en-US"/>
          </a:p>
        </p:txBody>
      </p:sp>
    </p:spTree>
    <p:extLst>
      <p:ext uri="{BB962C8B-B14F-4D97-AF65-F5344CB8AC3E}">
        <p14:creationId xmlns:p14="http://schemas.microsoft.com/office/powerpoint/2010/main" val="23329344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Title and 1 column">
    <p:spTree>
      <p:nvGrpSpPr>
        <p:cNvPr id="1" name=""/>
        <p:cNvGrpSpPr/>
        <p:nvPr/>
      </p:nvGrpSpPr>
      <p:grpSpPr>
        <a:xfrm>
          <a:off x="0" y="0"/>
          <a:ext cx="0" cy="0"/>
          <a:chOff x="0" y="0"/>
          <a:chExt cx="0" cy="0"/>
        </a:xfrm>
      </p:grpSpPr>
      <p:sp>
        <p:nvSpPr>
          <p:cNvPr id="5" name="Rectangle 4"/>
          <p:cNvSpPr/>
          <p:nvPr userDrawn="1"/>
        </p:nvSpPr>
        <p:spPr>
          <a:xfrm>
            <a:off x="0" y="-1058"/>
            <a:ext cx="3625516"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232611" y="2634143"/>
            <a:ext cx="3152273" cy="1588127"/>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4" hasCustomPrompt="1"/>
          </p:nvPr>
        </p:nvSpPr>
        <p:spPr>
          <a:xfrm>
            <a:off x="4483770" y="816244"/>
            <a:ext cx="6761746" cy="646331"/>
          </a:xfrm>
          <a:prstGeom prst="rect">
            <a:avLst/>
          </a:prstGeom>
        </p:spPr>
        <p:txBody>
          <a:bodyPr anchor="b">
            <a:spAutoFit/>
          </a:bodyPr>
          <a:lstStyle>
            <a:lvl1pPr marL="0" indent="0" algn="l">
              <a:lnSpc>
                <a:spcPct val="100000"/>
              </a:lnSpc>
              <a:spcBef>
                <a:spcPts val="0"/>
              </a:spcBef>
              <a:buFontTx/>
              <a:buNone/>
              <a:defRPr sz="3600" b="1">
                <a:solidFill>
                  <a:schemeClr val="tx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8" name="Text Placeholder 5">
            <a:extLst>
              <a:ext uri="{FF2B5EF4-FFF2-40B4-BE49-F238E27FC236}">
                <a16:creationId xmlns:a16="http://schemas.microsoft.com/office/drawing/2014/main" id="{3B306BE8-2630-F444-B259-50474ABACB1D}"/>
              </a:ext>
            </a:extLst>
          </p:cNvPr>
          <p:cNvSpPr>
            <a:spLocks noGrp="1"/>
          </p:cNvSpPr>
          <p:nvPr>
            <p:ph type="body" sz="quarter" idx="10" hasCustomPrompt="1"/>
          </p:nvPr>
        </p:nvSpPr>
        <p:spPr>
          <a:xfrm>
            <a:off x="4483770" y="1600242"/>
            <a:ext cx="6761746"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2639175451"/>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showMasterSp="0" preserve="1">
  <p:cSld name="5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47A4ED-A65A-404D-9D79-087F227A9E2B}"/>
              </a:ext>
            </a:extLst>
          </p:cNvPr>
          <p:cNvSpPr/>
          <p:nvPr/>
        </p:nvSpPr>
        <p:spPr>
          <a:xfrm>
            <a:off x="0" y="0"/>
            <a:ext cx="12192000" cy="6858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algn="ctr"/>
            <a:endParaRPr lang="en-US" sz="1800"/>
          </a:p>
        </p:txBody>
      </p:sp>
      <p:sp>
        <p:nvSpPr>
          <p:cNvPr id="4" name="Text Placeholder 3">
            <a:extLst>
              <a:ext uri="{FF2B5EF4-FFF2-40B4-BE49-F238E27FC236}">
                <a16:creationId xmlns:a16="http://schemas.microsoft.com/office/drawing/2014/main" id="{08052570-A709-CD47-BBFF-FC7388BA4B8A}"/>
              </a:ext>
            </a:extLst>
          </p:cNvPr>
          <p:cNvSpPr>
            <a:spLocks noGrp="1"/>
          </p:cNvSpPr>
          <p:nvPr>
            <p:ph type="body" sz="quarter" idx="10" hasCustomPrompt="1"/>
          </p:nvPr>
        </p:nvSpPr>
        <p:spPr>
          <a:xfrm>
            <a:off x="2328864" y="3133536"/>
            <a:ext cx="7534275" cy="590931"/>
          </a:xfrm>
          <a:prstGeom prst="rect">
            <a:avLst/>
          </a:prstGeom>
        </p:spPr>
        <p:txBody>
          <a:bodyPr anchor="ctr">
            <a:spAutoFit/>
          </a:bodyPr>
          <a:lstStyle>
            <a:lvl1pPr marL="0" indent="0" algn="ctr">
              <a:buNone/>
              <a:defRPr sz="3600" b="1">
                <a:solidFill>
                  <a:schemeClr val="bg1"/>
                </a:solidFill>
              </a:defRPr>
            </a:lvl1pPr>
          </a:lstStyle>
          <a:p>
            <a:pPr lvl="0"/>
            <a:r>
              <a:rPr kumimoji="1" lang="en-US" altLang="ja-JP"/>
              <a:t>Slide title (Arial Bold, 54 point)</a:t>
            </a:r>
            <a:endParaRPr lang="en-US"/>
          </a:p>
        </p:txBody>
      </p:sp>
    </p:spTree>
    <p:extLst>
      <p:ext uri="{BB962C8B-B14F-4D97-AF65-F5344CB8AC3E}">
        <p14:creationId xmlns:p14="http://schemas.microsoft.com/office/powerpoint/2010/main" val="218328190"/>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p:cSld name="3 images">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015068" y="937993"/>
            <a:ext cx="8161867" cy="590931"/>
          </a:xfrm>
        </p:spPr>
        <p:txBody>
          <a:bodyPr anchor="b">
            <a:spAutoFit/>
          </a:bodyPr>
          <a:lstStyle>
            <a:lvl1pPr algn="ctr">
              <a:defRPr/>
            </a:lvl1pPr>
          </a:lstStyle>
          <a:p>
            <a:r>
              <a:rPr kumimoji="1" lang="en-US" altLang="ja-JP"/>
              <a:t>Slide title (Arial Bold, 54 point)</a:t>
            </a:r>
            <a:endParaRPr kumimoji="1" lang="ja-JP" altLang="en-US"/>
          </a:p>
        </p:txBody>
      </p:sp>
      <p:sp>
        <p:nvSpPr>
          <p:cNvPr id="7" name="Picture Placeholder 6"/>
          <p:cNvSpPr>
            <a:spLocks noGrp="1"/>
          </p:cNvSpPr>
          <p:nvPr>
            <p:ph type="pic" sz="quarter" idx="13"/>
          </p:nvPr>
        </p:nvSpPr>
        <p:spPr>
          <a:xfrm>
            <a:off x="1412106" y="2083828"/>
            <a:ext cx="1852083" cy="185236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8" name="Text Placeholder 5"/>
          <p:cNvSpPr>
            <a:spLocks noGrp="1"/>
          </p:cNvSpPr>
          <p:nvPr>
            <p:ph type="body" sz="quarter" idx="12" hasCustomPrompt="1"/>
          </p:nvPr>
        </p:nvSpPr>
        <p:spPr>
          <a:xfrm>
            <a:off x="935568" y="5014741"/>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4" hasCustomPrompt="1"/>
          </p:nvPr>
        </p:nvSpPr>
        <p:spPr>
          <a:xfrm>
            <a:off x="935568" y="4152462"/>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10" name="Text Placeholder 5"/>
          <p:cNvSpPr>
            <a:spLocks noGrp="1"/>
          </p:cNvSpPr>
          <p:nvPr>
            <p:ph type="body" sz="quarter" idx="15" hasCustomPrompt="1"/>
          </p:nvPr>
        </p:nvSpPr>
        <p:spPr>
          <a:xfrm>
            <a:off x="2015068" y="1528923"/>
            <a:ext cx="8161867" cy="420564"/>
          </a:xfrm>
          <a:prstGeom prst="rect">
            <a:avLst/>
          </a:prstGeom>
        </p:spPr>
        <p:txBody>
          <a:bodyPr anchor="t">
            <a:spAutoFit/>
          </a:bodyPr>
          <a:lstStyle>
            <a:lvl1pPr marL="0" indent="0" algn="ctr">
              <a:lnSpc>
                <a:spcPct val="100000"/>
              </a:lnSpc>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1" name="Picture Placeholder 6"/>
          <p:cNvSpPr>
            <a:spLocks noGrp="1"/>
          </p:cNvSpPr>
          <p:nvPr>
            <p:ph type="pic" sz="quarter" idx="16"/>
          </p:nvPr>
        </p:nvSpPr>
        <p:spPr>
          <a:xfrm>
            <a:off x="5169959" y="2083828"/>
            <a:ext cx="1852083" cy="185236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2" name="Text Placeholder 5"/>
          <p:cNvSpPr>
            <a:spLocks noGrp="1"/>
          </p:cNvSpPr>
          <p:nvPr>
            <p:ph type="body" sz="quarter" idx="17" hasCustomPrompt="1"/>
          </p:nvPr>
        </p:nvSpPr>
        <p:spPr>
          <a:xfrm>
            <a:off x="4693421" y="5014741"/>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3" name="Text Placeholder 5"/>
          <p:cNvSpPr>
            <a:spLocks noGrp="1"/>
          </p:cNvSpPr>
          <p:nvPr>
            <p:ph type="body" sz="quarter" idx="18" hasCustomPrompt="1"/>
          </p:nvPr>
        </p:nvSpPr>
        <p:spPr>
          <a:xfrm>
            <a:off x="4693421" y="4152462"/>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14" name="Picture Placeholder 6"/>
          <p:cNvSpPr>
            <a:spLocks noGrp="1"/>
          </p:cNvSpPr>
          <p:nvPr>
            <p:ph type="pic" sz="quarter" idx="19"/>
          </p:nvPr>
        </p:nvSpPr>
        <p:spPr>
          <a:xfrm>
            <a:off x="8927812" y="2083828"/>
            <a:ext cx="1852083" cy="185236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5" name="Text Placeholder 5"/>
          <p:cNvSpPr>
            <a:spLocks noGrp="1"/>
          </p:cNvSpPr>
          <p:nvPr>
            <p:ph type="body" sz="quarter" idx="20" hasCustomPrompt="1"/>
          </p:nvPr>
        </p:nvSpPr>
        <p:spPr>
          <a:xfrm>
            <a:off x="8451274" y="5014741"/>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6" name="Text Placeholder 5"/>
          <p:cNvSpPr>
            <a:spLocks noGrp="1"/>
          </p:cNvSpPr>
          <p:nvPr>
            <p:ph type="body" sz="quarter" idx="21" hasCustomPrompt="1"/>
          </p:nvPr>
        </p:nvSpPr>
        <p:spPr>
          <a:xfrm>
            <a:off x="8451274" y="4152462"/>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17" name="Text Placeholder 5"/>
          <p:cNvSpPr>
            <a:spLocks noGrp="1"/>
          </p:cNvSpPr>
          <p:nvPr>
            <p:ph type="body" sz="quarter" idx="22" hasCustomPrompt="1"/>
          </p:nvPr>
        </p:nvSpPr>
        <p:spPr>
          <a:xfrm>
            <a:off x="935568" y="4617097"/>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18" name="Text Placeholder 5"/>
          <p:cNvSpPr>
            <a:spLocks noGrp="1"/>
          </p:cNvSpPr>
          <p:nvPr>
            <p:ph type="body" sz="quarter" idx="23" hasCustomPrompt="1"/>
          </p:nvPr>
        </p:nvSpPr>
        <p:spPr>
          <a:xfrm>
            <a:off x="4693421" y="4617097"/>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19" name="Text Placeholder 5"/>
          <p:cNvSpPr>
            <a:spLocks noGrp="1"/>
          </p:cNvSpPr>
          <p:nvPr>
            <p:ph type="body" sz="quarter" idx="24" hasCustomPrompt="1"/>
          </p:nvPr>
        </p:nvSpPr>
        <p:spPr>
          <a:xfrm>
            <a:off x="8451274" y="4617097"/>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Tree>
    <p:extLst>
      <p:ext uri="{BB962C8B-B14F-4D97-AF65-F5344CB8AC3E}">
        <p14:creationId xmlns:p14="http://schemas.microsoft.com/office/powerpoint/2010/main" val="610775070"/>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p:cSld name="2 images">
    <p:spTree>
      <p:nvGrpSpPr>
        <p:cNvPr id="1" name=""/>
        <p:cNvGrpSpPr/>
        <p:nvPr/>
      </p:nvGrpSpPr>
      <p:grpSpPr>
        <a:xfrm>
          <a:off x="0" y="0"/>
          <a:ext cx="0" cy="0"/>
          <a:chOff x="0" y="0"/>
          <a:chExt cx="0" cy="0"/>
        </a:xfrm>
      </p:grpSpPr>
      <p:sp>
        <p:nvSpPr>
          <p:cNvPr id="23" name="Picture Placeholder 6"/>
          <p:cNvSpPr>
            <a:spLocks noGrp="1"/>
          </p:cNvSpPr>
          <p:nvPr>
            <p:ph type="pic" sz="quarter" idx="16"/>
          </p:nvPr>
        </p:nvSpPr>
        <p:spPr>
          <a:xfrm>
            <a:off x="5169959" y="1496547"/>
            <a:ext cx="1852083" cy="185236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4" name="Text Placeholder 5"/>
          <p:cNvSpPr>
            <a:spLocks noGrp="1"/>
          </p:cNvSpPr>
          <p:nvPr>
            <p:ph type="body" sz="quarter" idx="17" hasCustomPrompt="1"/>
          </p:nvPr>
        </p:nvSpPr>
        <p:spPr>
          <a:xfrm>
            <a:off x="4693421" y="4412590"/>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5" name="Text Placeholder 5"/>
          <p:cNvSpPr>
            <a:spLocks noGrp="1"/>
          </p:cNvSpPr>
          <p:nvPr>
            <p:ph type="body" sz="quarter" idx="18" hasCustomPrompt="1"/>
          </p:nvPr>
        </p:nvSpPr>
        <p:spPr>
          <a:xfrm>
            <a:off x="4693421" y="3565181"/>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6" name="Picture Placeholder 6"/>
          <p:cNvSpPr>
            <a:spLocks noGrp="1"/>
          </p:cNvSpPr>
          <p:nvPr>
            <p:ph type="pic" sz="quarter" idx="19"/>
          </p:nvPr>
        </p:nvSpPr>
        <p:spPr>
          <a:xfrm>
            <a:off x="8927812" y="1496547"/>
            <a:ext cx="1852083" cy="185236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7" name="Text Placeholder 5"/>
          <p:cNvSpPr>
            <a:spLocks noGrp="1"/>
          </p:cNvSpPr>
          <p:nvPr>
            <p:ph type="body" sz="quarter" idx="20" hasCustomPrompt="1"/>
          </p:nvPr>
        </p:nvSpPr>
        <p:spPr>
          <a:xfrm>
            <a:off x="8451274" y="4412590"/>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8" name="Text Placeholder 5"/>
          <p:cNvSpPr>
            <a:spLocks noGrp="1"/>
          </p:cNvSpPr>
          <p:nvPr>
            <p:ph type="body" sz="quarter" idx="21" hasCustomPrompt="1"/>
          </p:nvPr>
        </p:nvSpPr>
        <p:spPr>
          <a:xfrm>
            <a:off x="8451274" y="3565181"/>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9" name="Text Placeholder 5"/>
          <p:cNvSpPr>
            <a:spLocks noGrp="1"/>
          </p:cNvSpPr>
          <p:nvPr>
            <p:ph type="body" sz="quarter" idx="23" hasCustomPrompt="1"/>
          </p:nvPr>
        </p:nvSpPr>
        <p:spPr>
          <a:xfrm>
            <a:off x="4693421" y="4029817"/>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30" name="Text Placeholder 5"/>
          <p:cNvSpPr>
            <a:spLocks noGrp="1"/>
          </p:cNvSpPr>
          <p:nvPr>
            <p:ph type="body" sz="quarter" idx="24" hasCustomPrompt="1"/>
          </p:nvPr>
        </p:nvSpPr>
        <p:spPr>
          <a:xfrm>
            <a:off x="8451274" y="4029817"/>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31" name="Title 1"/>
          <p:cNvSpPr>
            <a:spLocks noGrp="1"/>
          </p:cNvSpPr>
          <p:nvPr>
            <p:ph type="title" hasCustomPrompt="1"/>
          </p:nvPr>
        </p:nvSpPr>
        <p:spPr>
          <a:xfrm>
            <a:off x="935568" y="1835838"/>
            <a:ext cx="3012319" cy="1588127"/>
          </a:xfrm>
        </p:spPr>
        <p:txBody>
          <a:bodyPr anchor="b">
            <a:spAutoFit/>
          </a:bodyPr>
          <a:lstStyle>
            <a:lvl1pPr algn="l">
              <a:defRPr/>
            </a:lvl1pPr>
          </a:lstStyle>
          <a:p>
            <a:r>
              <a:rPr kumimoji="1" lang="en-US" altLang="ja-JP"/>
              <a:t>Slide title (Arial Bold, 54 point)</a:t>
            </a:r>
            <a:endParaRPr kumimoji="1" lang="ja-JP" altLang="en-US"/>
          </a:p>
        </p:txBody>
      </p:sp>
      <p:sp>
        <p:nvSpPr>
          <p:cNvPr id="32" name="Text Placeholder 5"/>
          <p:cNvSpPr>
            <a:spLocks noGrp="1"/>
          </p:cNvSpPr>
          <p:nvPr>
            <p:ph type="body" sz="quarter" idx="25" hasCustomPrompt="1"/>
          </p:nvPr>
        </p:nvSpPr>
        <p:spPr>
          <a:xfrm>
            <a:off x="935566" y="3577282"/>
            <a:ext cx="3012320" cy="683136"/>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706105514"/>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p:cSld name="1_2 images">
    <p:spTree>
      <p:nvGrpSpPr>
        <p:cNvPr id="1" name=""/>
        <p:cNvGrpSpPr/>
        <p:nvPr/>
      </p:nvGrpSpPr>
      <p:grpSpPr>
        <a:xfrm>
          <a:off x="0" y="0"/>
          <a:ext cx="0" cy="0"/>
          <a:chOff x="0" y="0"/>
          <a:chExt cx="0" cy="0"/>
        </a:xfrm>
      </p:grpSpPr>
      <p:sp>
        <p:nvSpPr>
          <p:cNvPr id="23" name="Picture Placeholder 6"/>
          <p:cNvSpPr>
            <a:spLocks noGrp="1"/>
          </p:cNvSpPr>
          <p:nvPr>
            <p:ph type="pic" sz="quarter" idx="16"/>
          </p:nvPr>
        </p:nvSpPr>
        <p:spPr>
          <a:xfrm>
            <a:off x="7086990" y="1643797"/>
            <a:ext cx="1852083" cy="185236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4" name="Text Placeholder 5"/>
          <p:cNvSpPr>
            <a:spLocks noGrp="1"/>
          </p:cNvSpPr>
          <p:nvPr>
            <p:ph type="body" sz="quarter" idx="17" hasCustomPrompt="1"/>
          </p:nvPr>
        </p:nvSpPr>
        <p:spPr>
          <a:xfrm>
            <a:off x="6610452" y="4559840"/>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5" name="Text Placeholder 5"/>
          <p:cNvSpPr>
            <a:spLocks noGrp="1"/>
          </p:cNvSpPr>
          <p:nvPr>
            <p:ph type="body" sz="quarter" idx="18" hasCustomPrompt="1"/>
          </p:nvPr>
        </p:nvSpPr>
        <p:spPr>
          <a:xfrm>
            <a:off x="6610452" y="3712431"/>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9" name="Text Placeholder 5"/>
          <p:cNvSpPr>
            <a:spLocks noGrp="1"/>
          </p:cNvSpPr>
          <p:nvPr>
            <p:ph type="body" sz="quarter" idx="23" hasCustomPrompt="1"/>
          </p:nvPr>
        </p:nvSpPr>
        <p:spPr>
          <a:xfrm>
            <a:off x="6610452" y="4177066"/>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31" name="Title 1"/>
          <p:cNvSpPr>
            <a:spLocks noGrp="1"/>
          </p:cNvSpPr>
          <p:nvPr>
            <p:ph type="title" hasCustomPrompt="1"/>
          </p:nvPr>
        </p:nvSpPr>
        <p:spPr>
          <a:xfrm>
            <a:off x="935568" y="1835838"/>
            <a:ext cx="3012319" cy="1588127"/>
          </a:xfrm>
        </p:spPr>
        <p:txBody>
          <a:bodyPr anchor="b">
            <a:spAutoFit/>
          </a:bodyPr>
          <a:lstStyle>
            <a:lvl1pPr algn="l">
              <a:defRPr/>
            </a:lvl1pPr>
          </a:lstStyle>
          <a:p>
            <a:r>
              <a:rPr kumimoji="1" lang="en-US" altLang="ja-JP"/>
              <a:t>Slide title (Arial Bold, 54 point)</a:t>
            </a:r>
            <a:endParaRPr kumimoji="1" lang="ja-JP" altLang="en-US"/>
          </a:p>
        </p:txBody>
      </p:sp>
      <p:sp>
        <p:nvSpPr>
          <p:cNvPr id="32" name="Text Placeholder 5"/>
          <p:cNvSpPr>
            <a:spLocks noGrp="1"/>
          </p:cNvSpPr>
          <p:nvPr>
            <p:ph type="body" sz="quarter" idx="25" hasCustomPrompt="1"/>
          </p:nvPr>
        </p:nvSpPr>
        <p:spPr>
          <a:xfrm>
            <a:off x="935566" y="3577282"/>
            <a:ext cx="3012320" cy="683136"/>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595193862"/>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p:cSld name="4 images">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935568" y="1835838"/>
            <a:ext cx="3012319" cy="1588127"/>
          </a:xfrm>
        </p:spPr>
        <p:txBody>
          <a:bodyPr anchor="b">
            <a:spAutoFit/>
          </a:bodyPr>
          <a:lstStyle>
            <a:lvl1pPr algn="l">
              <a:defRPr/>
            </a:lvl1pPr>
          </a:lstStyle>
          <a:p>
            <a:r>
              <a:rPr kumimoji="1" lang="en-US" altLang="ja-JP"/>
              <a:t>Slide title (Arial Bold, 54 point)</a:t>
            </a:r>
            <a:endParaRPr kumimoji="1" lang="ja-JP" altLang="en-US"/>
          </a:p>
        </p:txBody>
      </p:sp>
      <p:sp>
        <p:nvSpPr>
          <p:cNvPr id="14" name="Text Placeholder 5"/>
          <p:cNvSpPr>
            <a:spLocks noGrp="1"/>
          </p:cNvSpPr>
          <p:nvPr>
            <p:ph type="body" sz="quarter" idx="25" hasCustomPrompt="1"/>
          </p:nvPr>
        </p:nvSpPr>
        <p:spPr>
          <a:xfrm>
            <a:off x="935566" y="3577282"/>
            <a:ext cx="3012320" cy="683136"/>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5" name="Picture Placeholder 6"/>
          <p:cNvSpPr>
            <a:spLocks noGrp="1"/>
          </p:cNvSpPr>
          <p:nvPr>
            <p:ph type="pic" sz="quarter" idx="13"/>
          </p:nvPr>
        </p:nvSpPr>
        <p:spPr>
          <a:xfrm>
            <a:off x="5320257" y="643821"/>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6" name="Text Placeholder 5"/>
          <p:cNvSpPr>
            <a:spLocks noGrp="1"/>
          </p:cNvSpPr>
          <p:nvPr>
            <p:ph type="body" sz="quarter" idx="12" hasCustomPrompt="1"/>
          </p:nvPr>
        </p:nvSpPr>
        <p:spPr>
          <a:xfrm>
            <a:off x="4997580" y="2896515"/>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17" name="Text Placeholder 5"/>
          <p:cNvSpPr>
            <a:spLocks noGrp="1"/>
          </p:cNvSpPr>
          <p:nvPr>
            <p:ph type="body" sz="quarter" idx="14" hasCustomPrompt="1"/>
          </p:nvPr>
        </p:nvSpPr>
        <p:spPr>
          <a:xfrm>
            <a:off x="4997580" y="2457377"/>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18" name="Picture Placeholder 6"/>
          <p:cNvSpPr>
            <a:spLocks noGrp="1"/>
          </p:cNvSpPr>
          <p:nvPr>
            <p:ph type="pic" sz="quarter" idx="15"/>
          </p:nvPr>
        </p:nvSpPr>
        <p:spPr>
          <a:xfrm>
            <a:off x="8302770" y="643821"/>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9" name="Text Placeholder 5"/>
          <p:cNvSpPr>
            <a:spLocks noGrp="1"/>
          </p:cNvSpPr>
          <p:nvPr>
            <p:ph type="body" sz="quarter" idx="16" hasCustomPrompt="1"/>
          </p:nvPr>
        </p:nvSpPr>
        <p:spPr>
          <a:xfrm>
            <a:off x="7980093" y="2896515"/>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20" name="Text Placeholder 5"/>
          <p:cNvSpPr>
            <a:spLocks noGrp="1"/>
          </p:cNvSpPr>
          <p:nvPr>
            <p:ph type="body" sz="quarter" idx="17" hasCustomPrompt="1"/>
          </p:nvPr>
        </p:nvSpPr>
        <p:spPr>
          <a:xfrm>
            <a:off x="7980093" y="2457377"/>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1" name="Picture Placeholder 6"/>
          <p:cNvSpPr>
            <a:spLocks noGrp="1"/>
          </p:cNvSpPr>
          <p:nvPr>
            <p:ph type="pic" sz="quarter" idx="21"/>
          </p:nvPr>
        </p:nvSpPr>
        <p:spPr>
          <a:xfrm>
            <a:off x="5320257" y="3599114"/>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2" name="Text Placeholder 5"/>
          <p:cNvSpPr>
            <a:spLocks noGrp="1"/>
          </p:cNvSpPr>
          <p:nvPr>
            <p:ph type="body" sz="quarter" idx="22" hasCustomPrompt="1"/>
          </p:nvPr>
        </p:nvSpPr>
        <p:spPr>
          <a:xfrm>
            <a:off x="4997580" y="5851807"/>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23" name="Text Placeholder 5"/>
          <p:cNvSpPr>
            <a:spLocks noGrp="1"/>
          </p:cNvSpPr>
          <p:nvPr>
            <p:ph type="body" sz="quarter" idx="23" hasCustomPrompt="1"/>
          </p:nvPr>
        </p:nvSpPr>
        <p:spPr>
          <a:xfrm>
            <a:off x="4997580" y="5412669"/>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4" name="Picture Placeholder 6"/>
          <p:cNvSpPr>
            <a:spLocks noGrp="1"/>
          </p:cNvSpPr>
          <p:nvPr>
            <p:ph type="pic" sz="quarter" idx="24"/>
          </p:nvPr>
        </p:nvSpPr>
        <p:spPr>
          <a:xfrm>
            <a:off x="8302770" y="3599114"/>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5" name="Text Placeholder 5"/>
          <p:cNvSpPr>
            <a:spLocks noGrp="1"/>
          </p:cNvSpPr>
          <p:nvPr>
            <p:ph type="body" sz="quarter" idx="26" hasCustomPrompt="1"/>
          </p:nvPr>
        </p:nvSpPr>
        <p:spPr>
          <a:xfrm>
            <a:off x="7980093" y="5851807"/>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26" name="Text Placeholder 5"/>
          <p:cNvSpPr>
            <a:spLocks noGrp="1"/>
          </p:cNvSpPr>
          <p:nvPr>
            <p:ph type="body" sz="quarter" idx="27" hasCustomPrompt="1"/>
          </p:nvPr>
        </p:nvSpPr>
        <p:spPr>
          <a:xfrm>
            <a:off x="7980093" y="5412669"/>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Tree>
    <p:extLst>
      <p:ext uri="{BB962C8B-B14F-4D97-AF65-F5344CB8AC3E}">
        <p14:creationId xmlns:p14="http://schemas.microsoft.com/office/powerpoint/2010/main" val="2964451538"/>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8" name="Picture Placeholder 6"/>
          <p:cNvSpPr>
            <a:spLocks noGrp="1"/>
          </p:cNvSpPr>
          <p:nvPr>
            <p:ph type="pic" sz="quarter" idx="13"/>
          </p:nvPr>
        </p:nvSpPr>
        <p:spPr>
          <a:xfrm>
            <a:off x="4544512" y="614085"/>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9" name="Text Placeholder 5"/>
          <p:cNvSpPr>
            <a:spLocks noGrp="1"/>
          </p:cNvSpPr>
          <p:nvPr>
            <p:ph type="body" sz="quarter" idx="12" hasCustomPrompt="1"/>
          </p:nvPr>
        </p:nvSpPr>
        <p:spPr>
          <a:xfrm>
            <a:off x="4221835" y="2866778"/>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20" name="Text Placeholder 5"/>
          <p:cNvSpPr>
            <a:spLocks noGrp="1"/>
          </p:cNvSpPr>
          <p:nvPr>
            <p:ph type="body" sz="quarter" idx="14" hasCustomPrompt="1"/>
          </p:nvPr>
        </p:nvSpPr>
        <p:spPr>
          <a:xfrm>
            <a:off x="4221835" y="2427640"/>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1" name="Picture Placeholder 6"/>
          <p:cNvSpPr>
            <a:spLocks noGrp="1"/>
          </p:cNvSpPr>
          <p:nvPr>
            <p:ph type="pic" sz="quarter" idx="15"/>
          </p:nvPr>
        </p:nvSpPr>
        <p:spPr>
          <a:xfrm>
            <a:off x="6963391" y="614085"/>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2" name="Text Placeholder 5"/>
          <p:cNvSpPr>
            <a:spLocks noGrp="1"/>
          </p:cNvSpPr>
          <p:nvPr>
            <p:ph type="body" sz="quarter" idx="16" hasCustomPrompt="1"/>
          </p:nvPr>
        </p:nvSpPr>
        <p:spPr>
          <a:xfrm>
            <a:off x="6640714" y="2866778"/>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23" name="Text Placeholder 5"/>
          <p:cNvSpPr>
            <a:spLocks noGrp="1"/>
          </p:cNvSpPr>
          <p:nvPr>
            <p:ph type="body" sz="quarter" idx="17" hasCustomPrompt="1"/>
          </p:nvPr>
        </p:nvSpPr>
        <p:spPr>
          <a:xfrm>
            <a:off x="6640714" y="2427640"/>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4" name="Picture Placeholder 6"/>
          <p:cNvSpPr>
            <a:spLocks noGrp="1"/>
          </p:cNvSpPr>
          <p:nvPr>
            <p:ph type="pic" sz="quarter" idx="18"/>
          </p:nvPr>
        </p:nvSpPr>
        <p:spPr>
          <a:xfrm>
            <a:off x="9382270" y="614085"/>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5" name="Text Placeholder 5"/>
          <p:cNvSpPr>
            <a:spLocks noGrp="1"/>
          </p:cNvSpPr>
          <p:nvPr>
            <p:ph type="body" sz="quarter" idx="19" hasCustomPrompt="1"/>
          </p:nvPr>
        </p:nvSpPr>
        <p:spPr>
          <a:xfrm>
            <a:off x="9059593" y="2866778"/>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26" name="Text Placeholder 5"/>
          <p:cNvSpPr>
            <a:spLocks noGrp="1"/>
          </p:cNvSpPr>
          <p:nvPr>
            <p:ph type="body" sz="quarter" idx="20" hasCustomPrompt="1"/>
          </p:nvPr>
        </p:nvSpPr>
        <p:spPr>
          <a:xfrm>
            <a:off x="9059593" y="2427640"/>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7" name="Picture Placeholder 6"/>
          <p:cNvSpPr>
            <a:spLocks noGrp="1"/>
          </p:cNvSpPr>
          <p:nvPr>
            <p:ph type="pic" sz="quarter" idx="21"/>
          </p:nvPr>
        </p:nvSpPr>
        <p:spPr>
          <a:xfrm>
            <a:off x="4544512" y="3569377"/>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8" name="Text Placeholder 5"/>
          <p:cNvSpPr>
            <a:spLocks noGrp="1"/>
          </p:cNvSpPr>
          <p:nvPr>
            <p:ph type="body" sz="quarter" idx="22" hasCustomPrompt="1"/>
          </p:nvPr>
        </p:nvSpPr>
        <p:spPr>
          <a:xfrm>
            <a:off x="4221835" y="5807200"/>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29" name="Text Placeholder 5"/>
          <p:cNvSpPr>
            <a:spLocks noGrp="1"/>
          </p:cNvSpPr>
          <p:nvPr>
            <p:ph type="body" sz="quarter" idx="23" hasCustomPrompt="1"/>
          </p:nvPr>
        </p:nvSpPr>
        <p:spPr>
          <a:xfrm>
            <a:off x="4221835" y="5368062"/>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30" name="Picture Placeholder 6"/>
          <p:cNvSpPr>
            <a:spLocks noGrp="1"/>
          </p:cNvSpPr>
          <p:nvPr>
            <p:ph type="pic" sz="quarter" idx="24"/>
          </p:nvPr>
        </p:nvSpPr>
        <p:spPr>
          <a:xfrm>
            <a:off x="6963391" y="3569377"/>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31" name="Text Placeholder 5"/>
          <p:cNvSpPr>
            <a:spLocks noGrp="1"/>
          </p:cNvSpPr>
          <p:nvPr>
            <p:ph type="body" sz="quarter" idx="25" hasCustomPrompt="1"/>
          </p:nvPr>
        </p:nvSpPr>
        <p:spPr>
          <a:xfrm>
            <a:off x="6640714" y="5807200"/>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32" name="Text Placeholder 5"/>
          <p:cNvSpPr>
            <a:spLocks noGrp="1"/>
          </p:cNvSpPr>
          <p:nvPr>
            <p:ph type="body" sz="quarter" idx="26" hasCustomPrompt="1"/>
          </p:nvPr>
        </p:nvSpPr>
        <p:spPr>
          <a:xfrm>
            <a:off x="6640714" y="5368062"/>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33" name="Picture Placeholder 6"/>
          <p:cNvSpPr>
            <a:spLocks noGrp="1"/>
          </p:cNvSpPr>
          <p:nvPr>
            <p:ph type="pic" sz="quarter" idx="27"/>
          </p:nvPr>
        </p:nvSpPr>
        <p:spPr>
          <a:xfrm>
            <a:off x="9382270" y="3569377"/>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34" name="Text Placeholder 5"/>
          <p:cNvSpPr>
            <a:spLocks noGrp="1"/>
          </p:cNvSpPr>
          <p:nvPr>
            <p:ph type="body" sz="quarter" idx="28" hasCustomPrompt="1"/>
          </p:nvPr>
        </p:nvSpPr>
        <p:spPr>
          <a:xfrm>
            <a:off x="9059593" y="5807200"/>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35" name="Text Placeholder 5"/>
          <p:cNvSpPr>
            <a:spLocks noGrp="1"/>
          </p:cNvSpPr>
          <p:nvPr>
            <p:ph type="body" sz="quarter" idx="29" hasCustomPrompt="1"/>
          </p:nvPr>
        </p:nvSpPr>
        <p:spPr>
          <a:xfrm>
            <a:off x="9059593" y="5368062"/>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36" name="Title 1"/>
          <p:cNvSpPr>
            <a:spLocks noGrp="1"/>
          </p:cNvSpPr>
          <p:nvPr>
            <p:ph type="title" hasCustomPrompt="1"/>
          </p:nvPr>
        </p:nvSpPr>
        <p:spPr>
          <a:xfrm>
            <a:off x="935568" y="1835838"/>
            <a:ext cx="3012319" cy="1588127"/>
          </a:xfrm>
        </p:spPr>
        <p:txBody>
          <a:bodyPr anchor="b">
            <a:spAutoFit/>
          </a:bodyPr>
          <a:lstStyle>
            <a:lvl1pPr algn="l">
              <a:defRPr/>
            </a:lvl1pPr>
          </a:lstStyle>
          <a:p>
            <a:r>
              <a:rPr kumimoji="1" lang="en-US" altLang="ja-JP"/>
              <a:t>Slide title (Arial Bold, 54 point)</a:t>
            </a:r>
            <a:endParaRPr kumimoji="1" lang="ja-JP" altLang="en-US"/>
          </a:p>
        </p:txBody>
      </p:sp>
      <p:sp>
        <p:nvSpPr>
          <p:cNvPr id="37" name="Text Placeholder 5"/>
          <p:cNvSpPr>
            <a:spLocks noGrp="1"/>
          </p:cNvSpPr>
          <p:nvPr>
            <p:ph type="body" sz="quarter" idx="30" hasCustomPrompt="1"/>
          </p:nvPr>
        </p:nvSpPr>
        <p:spPr>
          <a:xfrm>
            <a:off x="935566" y="3577282"/>
            <a:ext cx="3012320" cy="683136"/>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4017140583"/>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p:cSld name="2 images and text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935568" y="2634938"/>
            <a:ext cx="3016853" cy="1588127"/>
          </a:xfrm>
        </p:spPr>
        <p:txBody>
          <a:bodyPr anchor="ctr">
            <a:spAutoFit/>
          </a:bodyPr>
          <a:lstStyle>
            <a:lvl1pPr algn="l">
              <a:defRPr/>
            </a:lvl1pPr>
          </a:lstStyle>
          <a:p>
            <a:r>
              <a:rPr kumimoji="1" lang="en-US" altLang="ja-JP"/>
              <a:t>Slide title (Arial Bold, 54 point)</a:t>
            </a:r>
            <a:endParaRPr kumimoji="1" lang="ja-JP" altLang="en-US"/>
          </a:p>
        </p:txBody>
      </p:sp>
      <p:sp>
        <p:nvSpPr>
          <p:cNvPr id="16" name="Rectangle 15"/>
          <p:cNvSpPr/>
          <p:nvPr/>
        </p:nvSpPr>
        <p:spPr>
          <a:xfrm>
            <a:off x="7799400" y="-1059"/>
            <a:ext cx="3457034" cy="3429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17" name="Picture Placeholder 6"/>
          <p:cNvSpPr>
            <a:spLocks noGrp="1"/>
          </p:cNvSpPr>
          <p:nvPr>
            <p:ph type="pic" sz="quarter" idx="13"/>
          </p:nvPr>
        </p:nvSpPr>
        <p:spPr>
          <a:xfrm>
            <a:off x="4343399" y="0"/>
            <a:ext cx="3456000" cy="3428472"/>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8" name="Picture Placeholder 6"/>
          <p:cNvSpPr>
            <a:spLocks noGrp="1"/>
          </p:cNvSpPr>
          <p:nvPr>
            <p:ph type="pic" sz="quarter" idx="14"/>
          </p:nvPr>
        </p:nvSpPr>
        <p:spPr>
          <a:xfrm>
            <a:off x="7800433" y="3428205"/>
            <a:ext cx="3456000" cy="3428472"/>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9" name="Rectangle 18"/>
          <p:cNvSpPr/>
          <p:nvPr/>
        </p:nvSpPr>
        <p:spPr>
          <a:xfrm>
            <a:off x="4343400" y="3428471"/>
            <a:ext cx="3457034" cy="3429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22" name="Text Placeholder 5"/>
          <p:cNvSpPr>
            <a:spLocks noGrp="1"/>
          </p:cNvSpPr>
          <p:nvPr>
            <p:ph type="body" sz="quarter" idx="12" hasCustomPrompt="1"/>
          </p:nvPr>
        </p:nvSpPr>
        <p:spPr>
          <a:xfrm>
            <a:off x="8331200" y="1315814"/>
            <a:ext cx="2444652" cy="683136"/>
          </a:xfrm>
          <a:prstGeom prst="rect">
            <a:avLst/>
          </a:prstGeom>
        </p:spPr>
        <p:txBody>
          <a:bodyPr anchor="t">
            <a:spAutoFit/>
          </a:bodyPr>
          <a:lstStyle>
            <a:lvl1pPr marL="0" indent="0" algn="l">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3" name="Text Placeholder 5"/>
          <p:cNvSpPr>
            <a:spLocks noGrp="1"/>
          </p:cNvSpPr>
          <p:nvPr>
            <p:ph type="body" sz="quarter" idx="15" hasCustomPrompt="1"/>
          </p:nvPr>
        </p:nvSpPr>
        <p:spPr>
          <a:xfrm>
            <a:off x="8331200" y="887487"/>
            <a:ext cx="2444652" cy="379656"/>
          </a:xfrm>
          <a:prstGeom prst="rect">
            <a:avLst/>
          </a:prstGeom>
        </p:spPr>
        <p:txBody>
          <a:bodyPr anchor="b">
            <a:spAutoFit/>
          </a:bodyPr>
          <a:lstStyle>
            <a:lvl1pPr marL="0" indent="0" algn="l">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6" name="Text Placeholder 5"/>
          <p:cNvSpPr>
            <a:spLocks noGrp="1"/>
          </p:cNvSpPr>
          <p:nvPr>
            <p:ph type="body" sz="quarter" idx="16" hasCustomPrompt="1"/>
          </p:nvPr>
        </p:nvSpPr>
        <p:spPr>
          <a:xfrm>
            <a:off x="4868348" y="4677075"/>
            <a:ext cx="2444652" cy="683136"/>
          </a:xfrm>
          <a:prstGeom prst="rect">
            <a:avLst/>
          </a:prstGeom>
        </p:spPr>
        <p:txBody>
          <a:bodyPr anchor="t">
            <a:spAutoFit/>
          </a:bodyPr>
          <a:lstStyle>
            <a:lvl1pPr marL="0" indent="0" algn="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7" name="Text Placeholder 5"/>
          <p:cNvSpPr>
            <a:spLocks noGrp="1"/>
          </p:cNvSpPr>
          <p:nvPr>
            <p:ph type="body" sz="quarter" idx="17" hasCustomPrompt="1"/>
          </p:nvPr>
        </p:nvSpPr>
        <p:spPr>
          <a:xfrm>
            <a:off x="4868348" y="4248747"/>
            <a:ext cx="2444652" cy="379656"/>
          </a:xfrm>
          <a:prstGeom prst="rect">
            <a:avLst/>
          </a:prstGeom>
        </p:spPr>
        <p:txBody>
          <a:bodyPr anchor="b">
            <a:spAutoFit/>
          </a:bodyPr>
          <a:lstStyle>
            <a:lvl1pPr marL="0" indent="0" algn="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Tree>
    <p:extLst>
      <p:ext uri="{BB962C8B-B14F-4D97-AF65-F5344CB8AC3E}">
        <p14:creationId xmlns:p14="http://schemas.microsoft.com/office/powerpoint/2010/main" val="645852056"/>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p:cSld name="1_2 images and text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935568" y="2634938"/>
            <a:ext cx="3016853" cy="1588127"/>
          </a:xfrm>
        </p:spPr>
        <p:txBody>
          <a:bodyPr anchor="ctr">
            <a:spAutoFit/>
          </a:bodyPr>
          <a:lstStyle>
            <a:lvl1pPr algn="l">
              <a:defRPr/>
            </a:lvl1pPr>
          </a:lstStyle>
          <a:p>
            <a:r>
              <a:rPr kumimoji="1" lang="en-US" altLang="ja-JP"/>
              <a:t>Slide title (Arial Bold, 54 point)</a:t>
            </a:r>
            <a:endParaRPr kumimoji="1" lang="ja-JP" altLang="en-US"/>
          </a:p>
        </p:txBody>
      </p:sp>
      <p:sp>
        <p:nvSpPr>
          <p:cNvPr id="16" name="Rectangle 15"/>
          <p:cNvSpPr/>
          <p:nvPr/>
        </p:nvSpPr>
        <p:spPr>
          <a:xfrm>
            <a:off x="7799400" y="-1059"/>
            <a:ext cx="3457034" cy="34295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17" name="Picture Placeholder 6"/>
          <p:cNvSpPr>
            <a:spLocks noGrp="1"/>
          </p:cNvSpPr>
          <p:nvPr>
            <p:ph type="pic" sz="quarter" idx="13"/>
          </p:nvPr>
        </p:nvSpPr>
        <p:spPr>
          <a:xfrm>
            <a:off x="4343399" y="0"/>
            <a:ext cx="3456000" cy="3428472"/>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8" name="Picture Placeholder 6"/>
          <p:cNvSpPr>
            <a:spLocks noGrp="1"/>
          </p:cNvSpPr>
          <p:nvPr>
            <p:ph type="pic" sz="quarter" idx="14"/>
          </p:nvPr>
        </p:nvSpPr>
        <p:spPr>
          <a:xfrm>
            <a:off x="7800433" y="3428205"/>
            <a:ext cx="3456000" cy="3428472"/>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9" name="Rectangle 18"/>
          <p:cNvSpPr/>
          <p:nvPr/>
        </p:nvSpPr>
        <p:spPr>
          <a:xfrm>
            <a:off x="4343400" y="3428471"/>
            <a:ext cx="3457034" cy="34295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22" name="Text Placeholder 5"/>
          <p:cNvSpPr>
            <a:spLocks noGrp="1"/>
          </p:cNvSpPr>
          <p:nvPr>
            <p:ph type="body" sz="quarter" idx="12" hasCustomPrompt="1"/>
          </p:nvPr>
        </p:nvSpPr>
        <p:spPr>
          <a:xfrm>
            <a:off x="8331200" y="1315814"/>
            <a:ext cx="2444652" cy="683136"/>
          </a:xfrm>
          <a:prstGeom prst="rect">
            <a:avLst/>
          </a:prstGeom>
        </p:spPr>
        <p:txBody>
          <a:bodyPr anchor="t">
            <a:spAutoFit/>
          </a:bodyPr>
          <a:lstStyle>
            <a:lvl1pPr marL="0" indent="0" algn="l">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3" name="Text Placeholder 5"/>
          <p:cNvSpPr>
            <a:spLocks noGrp="1"/>
          </p:cNvSpPr>
          <p:nvPr>
            <p:ph type="body" sz="quarter" idx="15" hasCustomPrompt="1"/>
          </p:nvPr>
        </p:nvSpPr>
        <p:spPr>
          <a:xfrm>
            <a:off x="8331200" y="887487"/>
            <a:ext cx="2444652" cy="379656"/>
          </a:xfrm>
          <a:prstGeom prst="rect">
            <a:avLst/>
          </a:prstGeom>
        </p:spPr>
        <p:txBody>
          <a:bodyPr anchor="b">
            <a:spAutoFit/>
          </a:bodyPr>
          <a:lstStyle>
            <a:lvl1pPr marL="0" indent="0" algn="l">
              <a:lnSpc>
                <a:spcPct val="100000"/>
              </a:lnSpc>
              <a:spcBef>
                <a:spcPts val="0"/>
              </a:spcBef>
              <a:buFontTx/>
              <a:buNone/>
              <a:defRPr sz="1867" b="1">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6" name="Text Placeholder 5"/>
          <p:cNvSpPr>
            <a:spLocks noGrp="1"/>
          </p:cNvSpPr>
          <p:nvPr>
            <p:ph type="body" sz="quarter" idx="16" hasCustomPrompt="1"/>
          </p:nvPr>
        </p:nvSpPr>
        <p:spPr>
          <a:xfrm>
            <a:off x="4868348" y="4677075"/>
            <a:ext cx="2444652" cy="683136"/>
          </a:xfrm>
          <a:prstGeom prst="rect">
            <a:avLst/>
          </a:prstGeom>
        </p:spPr>
        <p:txBody>
          <a:bodyPr anchor="t">
            <a:spAutoFit/>
          </a:bodyPr>
          <a:lstStyle>
            <a:lvl1pPr marL="0" indent="0" algn="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7" name="Text Placeholder 5"/>
          <p:cNvSpPr>
            <a:spLocks noGrp="1"/>
          </p:cNvSpPr>
          <p:nvPr>
            <p:ph type="body" sz="quarter" idx="17" hasCustomPrompt="1"/>
          </p:nvPr>
        </p:nvSpPr>
        <p:spPr>
          <a:xfrm>
            <a:off x="4868348" y="4248747"/>
            <a:ext cx="2444652" cy="379656"/>
          </a:xfrm>
          <a:prstGeom prst="rect">
            <a:avLst/>
          </a:prstGeom>
        </p:spPr>
        <p:txBody>
          <a:bodyPr anchor="b">
            <a:spAutoFit/>
          </a:bodyPr>
          <a:lstStyle>
            <a:lvl1pPr marL="0" indent="0" algn="r">
              <a:lnSpc>
                <a:spcPct val="100000"/>
              </a:lnSpc>
              <a:spcBef>
                <a:spcPts val="0"/>
              </a:spcBef>
              <a:buFontTx/>
              <a:buNone/>
              <a:defRPr sz="1867" b="1">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Tree>
    <p:extLst>
      <p:ext uri="{BB962C8B-B14F-4D97-AF65-F5344CB8AC3E}">
        <p14:creationId xmlns:p14="http://schemas.microsoft.com/office/powerpoint/2010/main" val="1943622614"/>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p:cSld name="3 images and text">
    <p:spTree>
      <p:nvGrpSpPr>
        <p:cNvPr id="1" name=""/>
        <p:cNvGrpSpPr/>
        <p:nvPr/>
      </p:nvGrpSpPr>
      <p:grpSpPr>
        <a:xfrm>
          <a:off x="0" y="0"/>
          <a:ext cx="0" cy="0"/>
          <a:chOff x="0" y="0"/>
          <a:chExt cx="0" cy="0"/>
        </a:xfrm>
      </p:grpSpPr>
      <p:sp>
        <p:nvSpPr>
          <p:cNvPr id="6" name="Picture Placeholder 6"/>
          <p:cNvSpPr>
            <a:spLocks noGrp="1"/>
          </p:cNvSpPr>
          <p:nvPr>
            <p:ph type="pic" sz="quarter" idx="14"/>
          </p:nvPr>
        </p:nvSpPr>
        <p:spPr>
          <a:xfrm>
            <a:off x="935568" y="3461831"/>
            <a:ext cx="2815167" cy="24573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9" name="Picture Placeholder 6"/>
          <p:cNvSpPr>
            <a:spLocks noGrp="1"/>
          </p:cNvSpPr>
          <p:nvPr>
            <p:ph type="pic" sz="quarter" idx="15"/>
          </p:nvPr>
        </p:nvSpPr>
        <p:spPr>
          <a:xfrm>
            <a:off x="935568" y="932537"/>
            <a:ext cx="2815167" cy="24573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0" name="Picture Placeholder 6"/>
          <p:cNvSpPr>
            <a:spLocks noGrp="1"/>
          </p:cNvSpPr>
          <p:nvPr>
            <p:ph type="pic" sz="quarter" idx="16"/>
          </p:nvPr>
        </p:nvSpPr>
        <p:spPr>
          <a:xfrm>
            <a:off x="3832537" y="932536"/>
            <a:ext cx="2263465" cy="49929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3" name="Title 1"/>
          <p:cNvSpPr>
            <a:spLocks noGrp="1"/>
          </p:cNvSpPr>
          <p:nvPr>
            <p:ph type="title" hasCustomPrompt="1"/>
          </p:nvPr>
        </p:nvSpPr>
        <p:spPr>
          <a:xfrm>
            <a:off x="7446434" y="1777066"/>
            <a:ext cx="3450167" cy="1588127"/>
          </a:xfrm>
        </p:spPr>
        <p:txBody>
          <a:bodyPr anchor="b">
            <a:spAutoFit/>
          </a:bodyPr>
          <a:lstStyle>
            <a:lvl1pPr algn="l">
              <a:defRPr/>
            </a:lvl1pPr>
          </a:lstStyle>
          <a:p>
            <a:r>
              <a:rPr kumimoji="1" lang="en-US" altLang="ja-JP"/>
              <a:t>Slide title (Arial Bold, 54 point)</a:t>
            </a:r>
            <a:endParaRPr kumimoji="1" lang="ja-JP" altLang="en-US"/>
          </a:p>
        </p:txBody>
      </p:sp>
      <p:sp>
        <p:nvSpPr>
          <p:cNvPr id="14" name="Text Placeholder 5"/>
          <p:cNvSpPr>
            <a:spLocks noGrp="1"/>
          </p:cNvSpPr>
          <p:nvPr>
            <p:ph type="body" sz="quarter" idx="12" hasCustomPrompt="1"/>
          </p:nvPr>
        </p:nvSpPr>
        <p:spPr>
          <a:xfrm>
            <a:off x="7459134" y="3574545"/>
            <a:ext cx="3450167"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902224331"/>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p:cSld name="4 images and text 2">
    <p:spTree>
      <p:nvGrpSpPr>
        <p:cNvPr id="1" name=""/>
        <p:cNvGrpSpPr/>
        <p:nvPr/>
      </p:nvGrpSpPr>
      <p:grpSpPr>
        <a:xfrm>
          <a:off x="0" y="0"/>
          <a:ext cx="0" cy="0"/>
          <a:chOff x="0" y="0"/>
          <a:chExt cx="0" cy="0"/>
        </a:xfrm>
      </p:grpSpPr>
      <p:sp>
        <p:nvSpPr>
          <p:cNvPr id="5" name="Picture Placeholder 6"/>
          <p:cNvSpPr>
            <a:spLocks noGrp="1"/>
          </p:cNvSpPr>
          <p:nvPr>
            <p:ph type="pic" sz="quarter" idx="15"/>
          </p:nvPr>
        </p:nvSpPr>
        <p:spPr>
          <a:xfrm>
            <a:off x="935567" y="932537"/>
            <a:ext cx="3581729" cy="4986623"/>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7" name="Picture Placeholder 6"/>
          <p:cNvSpPr>
            <a:spLocks noGrp="1"/>
          </p:cNvSpPr>
          <p:nvPr>
            <p:ph type="pic" sz="quarter" idx="13"/>
          </p:nvPr>
        </p:nvSpPr>
        <p:spPr>
          <a:xfrm>
            <a:off x="4603355" y="3662444"/>
            <a:ext cx="2160320" cy="2256715"/>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8" name="Picture Placeholder 6"/>
          <p:cNvSpPr>
            <a:spLocks noGrp="1"/>
          </p:cNvSpPr>
          <p:nvPr>
            <p:ph type="pic" sz="quarter" idx="16"/>
          </p:nvPr>
        </p:nvSpPr>
        <p:spPr>
          <a:xfrm>
            <a:off x="6849735" y="3662444"/>
            <a:ext cx="2160320" cy="2256715"/>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9" name="Picture Placeholder 6"/>
          <p:cNvSpPr>
            <a:spLocks noGrp="1"/>
          </p:cNvSpPr>
          <p:nvPr>
            <p:ph type="pic" sz="quarter" idx="17"/>
          </p:nvPr>
        </p:nvSpPr>
        <p:spPr>
          <a:xfrm>
            <a:off x="9096113" y="3662444"/>
            <a:ext cx="2160320" cy="2256715"/>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2" name="Title 1"/>
          <p:cNvSpPr>
            <a:spLocks noGrp="1"/>
          </p:cNvSpPr>
          <p:nvPr>
            <p:ph type="title" hasCustomPrompt="1"/>
          </p:nvPr>
        </p:nvSpPr>
        <p:spPr>
          <a:xfrm>
            <a:off x="4751917" y="1354802"/>
            <a:ext cx="2922789" cy="1588127"/>
          </a:xfrm>
        </p:spPr>
        <p:txBody>
          <a:bodyPr anchor="ctr">
            <a:spAutoFit/>
          </a:bodyPr>
          <a:lstStyle>
            <a:lvl1pPr algn="r">
              <a:defRPr/>
            </a:lvl1pPr>
          </a:lstStyle>
          <a:p>
            <a:r>
              <a:rPr kumimoji="1" lang="en-US" altLang="ja-JP"/>
              <a:t>Slide title (Arial Bold, 54 point)</a:t>
            </a:r>
            <a:endParaRPr kumimoji="1" lang="ja-JP" altLang="en-US"/>
          </a:p>
        </p:txBody>
      </p:sp>
      <p:sp>
        <p:nvSpPr>
          <p:cNvPr id="13" name="Text Placeholder 5"/>
          <p:cNvSpPr>
            <a:spLocks noGrp="1"/>
          </p:cNvSpPr>
          <p:nvPr>
            <p:ph type="body" sz="quarter" idx="12" hasCustomPrompt="1"/>
          </p:nvPr>
        </p:nvSpPr>
        <p:spPr>
          <a:xfrm>
            <a:off x="7778497" y="1954999"/>
            <a:ext cx="3477937" cy="387735"/>
          </a:xfrm>
          <a:prstGeom prst="rect">
            <a:avLst/>
          </a:prstGeom>
        </p:spPr>
        <p:txBody>
          <a:bodyPr anchor="ctr">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7502264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Title and 1 column">
    <p:spTree>
      <p:nvGrpSpPr>
        <p:cNvPr id="1" name=""/>
        <p:cNvGrpSpPr/>
        <p:nvPr/>
      </p:nvGrpSpPr>
      <p:grpSpPr>
        <a:xfrm>
          <a:off x="0" y="0"/>
          <a:ext cx="0" cy="0"/>
          <a:chOff x="0" y="0"/>
          <a:chExt cx="0" cy="0"/>
        </a:xfrm>
      </p:grpSpPr>
      <p:sp>
        <p:nvSpPr>
          <p:cNvPr id="5" name="Rectangle 4"/>
          <p:cNvSpPr/>
          <p:nvPr userDrawn="1"/>
        </p:nvSpPr>
        <p:spPr>
          <a:xfrm>
            <a:off x="0" y="-1058"/>
            <a:ext cx="3625516"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232611" y="2634142"/>
            <a:ext cx="3152273" cy="1588127"/>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4" hasCustomPrompt="1"/>
          </p:nvPr>
        </p:nvSpPr>
        <p:spPr>
          <a:xfrm>
            <a:off x="4483770" y="816244"/>
            <a:ext cx="6761746" cy="646331"/>
          </a:xfrm>
          <a:prstGeom prst="rect">
            <a:avLst/>
          </a:prstGeom>
        </p:spPr>
        <p:txBody>
          <a:bodyPr anchor="b">
            <a:spAutoFit/>
          </a:bodyPr>
          <a:lstStyle>
            <a:lvl1pPr marL="0" indent="0" algn="l">
              <a:lnSpc>
                <a:spcPct val="100000"/>
              </a:lnSpc>
              <a:spcBef>
                <a:spcPts val="0"/>
              </a:spcBef>
              <a:buFontTx/>
              <a:buNone/>
              <a:defRPr sz="3600"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8" name="Text Placeholder 5">
            <a:extLst>
              <a:ext uri="{FF2B5EF4-FFF2-40B4-BE49-F238E27FC236}">
                <a16:creationId xmlns:a16="http://schemas.microsoft.com/office/drawing/2014/main" id="{EE5B42BE-2A13-9C48-A4B8-ACF81B367891}"/>
              </a:ext>
            </a:extLst>
          </p:cNvPr>
          <p:cNvSpPr>
            <a:spLocks noGrp="1"/>
          </p:cNvSpPr>
          <p:nvPr>
            <p:ph type="body" sz="quarter" idx="10" hasCustomPrompt="1"/>
          </p:nvPr>
        </p:nvSpPr>
        <p:spPr>
          <a:xfrm>
            <a:off x="4483770" y="1600242"/>
            <a:ext cx="6761746"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3191706257"/>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p:cSld name="4 images and text 3">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015068" y="937993"/>
            <a:ext cx="8161867" cy="590931"/>
          </a:xfrm>
        </p:spPr>
        <p:txBody>
          <a:bodyPr anchor="b">
            <a:spAutoFit/>
          </a:bodyPr>
          <a:lstStyle>
            <a:lvl1pPr algn="ctr">
              <a:defRPr/>
            </a:lvl1pPr>
          </a:lstStyle>
          <a:p>
            <a:r>
              <a:rPr kumimoji="1" lang="en-US" altLang="ja-JP"/>
              <a:t>Slide title (Arial Bold, 54 point)</a:t>
            </a:r>
            <a:endParaRPr kumimoji="1" lang="ja-JP" altLang="en-US"/>
          </a:p>
        </p:txBody>
      </p:sp>
      <p:sp>
        <p:nvSpPr>
          <p:cNvPr id="7" name="Text Placeholder 5"/>
          <p:cNvSpPr>
            <a:spLocks noGrp="1"/>
          </p:cNvSpPr>
          <p:nvPr>
            <p:ph type="body" sz="quarter" idx="16" hasCustomPrompt="1"/>
          </p:nvPr>
        </p:nvSpPr>
        <p:spPr>
          <a:xfrm>
            <a:off x="2015068" y="1528923"/>
            <a:ext cx="8161867" cy="420564"/>
          </a:xfrm>
          <a:prstGeom prst="rect">
            <a:avLst/>
          </a:prstGeom>
        </p:spPr>
        <p:txBody>
          <a:bodyPr anchor="t">
            <a:spAutoFit/>
          </a:bodyPr>
          <a:lstStyle>
            <a:lvl1pPr marL="0" indent="0" algn="ctr">
              <a:lnSpc>
                <a:spcPct val="100000"/>
              </a:lnSpc>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8" name="Picture Placeholder 6"/>
          <p:cNvSpPr>
            <a:spLocks noGrp="1"/>
          </p:cNvSpPr>
          <p:nvPr>
            <p:ph type="pic" sz="quarter" idx="15"/>
          </p:nvPr>
        </p:nvSpPr>
        <p:spPr>
          <a:xfrm>
            <a:off x="4343401" y="2422973"/>
            <a:ext cx="1554389" cy="15546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9" name="Text Placeholder 5"/>
          <p:cNvSpPr>
            <a:spLocks noGrp="1"/>
          </p:cNvSpPr>
          <p:nvPr>
            <p:ph type="body" sz="quarter" idx="12" hasCustomPrompt="1"/>
          </p:nvPr>
        </p:nvSpPr>
        <p:spPr>
          <a:xfrm>
            <a:off x="935567" y="3036143"/>
            <a:ext cx="2918069" cy="683136"/>
          </a:xfrm>
          <a:prstGeom prst="rect">
            <a:avLst/>
          </a:prstGeom>
        </p:spPr>
        <p:txBody>
          <a:bodyPr anchor="t">
            <a:spAutoFit/>
          </a:bodyPr>
          <a:lstStyle>
            <a:lvl1pPr marL="0" indent="0" algn="r">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0" name="Text Placeholder 5"/>
          <p:cNvSpPr>
            <a:spLocks noGrp="1"/>
          </p:cNvSpPr>
          <p:nvPr>
            <p:ph type="body" sz="quarter" idx="14" hasCustomPrompt="1"/>
          </p:nvPr>
        </p:nvSpPr>
        <p:spPr>
          <a:xfrm>
            <a:off x="935567" y="2533464"/>
            <a:ext cx="2918069" cy="379656"/>
          </a:xfrm>
          <a:prstGeom prst="rect">
            <a:avLst/>
          </a:prstGeom>
        </p:spPr>
        <p:txBody>
          <a:bodyPr anchor="b">
            <a:spAutoFit/>
          </a:bodyPr>
          <a:lstStyle>
            <a:lvl1pPr marL="0" indent="0" algn="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1" name="Picture Placeholder 6"/>
          <p:cNvSpPr>
            <a:spLocks noGrp="1"/>
          </p:cNvSpPr>
          <p:nvPr>
            <p:ph type="pic" sz="quarter" idx="17"/>
          </p:nvPr>
        </p:nvSpPr>
        <p:spPr>
          <a:xfrm>
            <a:off x="6297993" y="2422973"/>
            <a:ext cx="1554389" cy="15546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2" name="Text Placeholder 5"/>
          <p:cNvSpPr>
            <a:spLocks noGrp="1"/>
          </p:cNvSpPr>
          <p:nvPr>
            <p:ph type="body" sz="quarter" idx="18" hasCustomPrompt="1"/>
          </p:nvPr>
        </p:nvSpPr>
        <p:spPr>
          <a:xfrm>
            <a:off x="8338365" y="3036143"/>
            <a:ext cx="2918069" cy="683136"/>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3" name="Text Placeholder 5"/>
          <p:cNvSpPr>
            <a:spLocks noGrp="1"/>
          </p:cNvSpPr>
          <p:nvPr>
            <p:ph type="body" sz="quarter" idx="19" hasCustomPrompt="1"/>
          </p:nvPr>
        </p:nvSpPr>
        <p:spPr>
          <a:xfrm>
            <a:off x="8338365" y="2533464"/>
            <a:ext cx="2918069"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4" name="Picture Placeholder 6"/>
          <p:cNvSpPr>
            <a:spLocks noGrp="1"/>
          </p:cNvSpPr>
          <p:nvPr>
            <p:ph type="pic" sz="quarter" idx="20"/>
          </p:nvPr>
        </p:nvSpPr>
        <p:spPr>
          <a:xfrm>
            <a:off x="4343401" y="4364531"/>
            <a:ext cx="1554389" cy="15546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5" name="Text Placeholder 5"/>
          <p:cNvSpPr>
            <a:spLocks noGrp="1"/>
          </p:cNvSpPr>
          <p:nvPr>
            <p:ph type="body" sz="quarter" idx="21" hasCustomPrompt="1"/>
          </p:nvPr>
        </p:nvSpPr>
        <p:spPr>
          <a:xfrm>
            <a:off x="935567" y="4977700"/>
            <a:ext cx="2918069" cy="683136"/>
          </a:xfrm>
          <a:prstGeom prst="rect">
            <a:avLst/>
          </a:prstGeom>
        </p:spPr>
        <p:txBody>
          <a:bodyPr anchor="t">
            <a:spAutoFit/>
          </a:bodyPr>
          <a:lstStyle>
            <a:lvl1pPr marL="0" indent="0" algn="r">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6" name="Text Placeholder 5"/>
          <p:cNvSpPr>
            <a:spLocks noGrp="1"/>
          </p:cNvSpPr>
          <p:nvPr>
            <p:ph type="body" sz="quarter" idx="22" hasCustomPrompt="1"/>
          </p:nvPr>
        </p:nvSpPr>
        <p:spPr>
          <a:xfrm>
            <a:off x="935567" y="4475021"/>
            <a:ext cx="2918069" cy="379656"/>
          </a:xfrm>
          <a:prstGeom prst="rect">
            <a:avLst/>
          </a:prstGeom>
        </p:spPr>
        <p:txBody>
          <a:bodyPr anchor="b">
            <a:spAutoFit/>
          </a:bodyPr>
          <a:lstStyle>
            <a:lvl1pPr marL="0" indent="0" algn="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7" name="Picture Placeholder 6"/>
          <p:cNvSpPr>
            <a:spLocks noGrp="1"/>
          </p:cNvSpPr>
          <p:nvPr>
            <p:ph type="pic" sz="quarter" idx="23"/>
          </p:nvPr>
        </p:nvSpPr>
        <p:spPr>
          <a:xfrm>
            <a:off x="6297993" y="4364531"/>
            <a:ext cx="1554389" cy="15546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8" name="Text Placeholder 5"/>
          <p:cNvSpPr>
            <a:spLocks noGrp="1"/>
          </p:cNvSpPr>
          <p:nvPr>
            <p:ph type="body" sz="quarter" idx="24" hasCustomPrompt="1"/>
          </p:nvPr>
        </p:nvSpPr>
        <p:spPr>
          <a:xfrm>
            <a:off x="8338365" y="4977700"/>
            <a:ext cx="2918069" cy="683136"/>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9" name="Text Placeholder 5"/>
          <p:cNvSpPr>
            <a:spLocks noGrp="1"/>
          </p:cNvSpPr>
          <p:nvPr>
            <p:ph type="body" sz="quarter" idx="25" hasCustomPrompt="1"/>
          </p:nvPr>
        </p:nvSpPr>
        <p:spPr>
          <a:xfrm>
            <a:off x="8338365" y="4475021"/>
            <a:ext cx="2918069"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1815481933"/>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p:cSld name="4 images and text 4">
    <p:spTree>
      <p:nvGrpSpPr>
        <p:cNvPr id="1" name=""/>
        <p:cNvGrpSpPr/>
        <p:nvPr/>
      </p:nvGrpSpPr>
      <p:grpSpPr>
        <a:xfrm>
          <a:off x="0" y="0"/>
          <a:ext cx="0" cy="0"/>
          <a:chOff x="0" y="0"/>
          <a:chExt cx="0" cy="0"/>
        </a:xfrm>
      </p:grpSpPr>
      <p:sp>
        <p:nvSpPr>
          <p:cNvPr id="6" name="Picture Placeholder 6"/>
          <p:cNvSpPr>
            <a:spLocks noGrp="1"/>
          </p:cNvSpPr>
          <p:nvPr>
            <p:ph type="pic" sz="quarter" idx="16"/>
          </p:nvPr>
        </p:nvSpPr>
        <p:spPr>
          <a:xfrm>
            <a:off x="8682848" y="3705064"/>
            <a:ext cx="2213753" cy="2214095"/>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7" name="Picture Placeholder 6"/>
          <p:cNvSpPr>
            <a:spLocks noGrp="1"/>
          </p:cNvSpPr>
          <p:nvPr>
            <p:ph type="pic" sz="quarter" idx="17"/>
          </p:nvPr>
        </p:nvSpPr>
        <p:spPr>
          <a:xfrm>
            <a:off x="8682847" y="1850858"/>
            <a:ext cx="1853920" cy="185420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5" name="Picture Placeholder 6"/>
          <p:cNvSpPr>
            <a:spLocks noGrp="1"/>
          </p:cNvSpPr>
          <p:nvPr>
            <p:ph type="pic" sz="quarter" idx="15"/>
          </p:nvPr>
        </p:nvSpPr>
        <p:spPr>
          <a:xfrm>
            <a:off x="5910747" y="932536"/>
            <a:ext cx="2772101" cy="2772528"/>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8" name="Picture Placeholder 6"/>
          <p:cNvSpPr>
            <a:spLocks noGrp="1"/>
          </p:cNvSpPr>
          <p:nvPr>
            <p:ph type="pic" sz="quarter" idx="18"/>
          </p:nvPr>
        </p:nvSpPr>
        <p:spPr>
          <a:xfrm>
            <a:off x="6828927" y="3696283"/>
            <a:ext cx="1853920" cy="185420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2" name="Title 1"/>
          <p:cNvSpPr>
            <a:spLocks noGrp="1"/>
          </p:cNvSpPr>
          <p:nvPr>
            <p:ph type="title" hasCustomPrompt="1"/>
          </p:nvPr>
        </p:nvSpPr>
        <p:spPr>
          <a:xfrm>
            <a:off x="935569" y="1777066"/>
            <a:ext cx="3407833" cy="1588127"/>
          </a:xfrm>
        </p:spPr>
        <p:txBody>
          <a:bodyPr anchor="b">
            <a:spAutoFit/>
          </a:bodyPr>
          <a:lstStyle>
            <a:lvl1pPr algn="l">
              <a:defRPr/>
            </a:lvl1pPr>
          </a:lstStyle>
          <a:p>
            <a:r>
              <a:rPr kumimoji="1" lang="en-US" altLang="ja-JP"/>
              <a:t>Slide title (Arial Bold, 54 point)</a:t>
            </a:r>
            <a:endParaRPr kumimoji="1" lang="ja-JP" altLang="en-US"/>
          </a:p>
        </p:txBody>
      </p:sp>
      <p:sp>
        <p:nvSpPr>
          <p:cNvPr id="13" name="Text Placeholder 5"/>
          <p:cNvSpPr>
            <a:spLocks noGrp="1"/>
          </p:cNvSpPr>
          <p:nvPr>
            <p:ph type="body" sz="quarter" idx="12" hasCustomPrompt="1"/>
          </p:nvPr>
        </p:nvSpPr>
        <p:spPr>
          <a:xfrm>
            <a:off x="948268" y="3574545"/>
            <a:ext cx="33951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298741362"/>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p:cSld name="3 images and text 2">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935567" y="1672779"/>
            <a:ext cx="3384000" cy="1755692"/>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9" name="Text Placeholder 5"/>
          <p:cNvSpPr>
            <a:spLocks noGrp="1"/>
          </p:cNvSpPr>
          <p:nvPr>
            <p:ph type="body" sz="quarter" idx="14" hasCustomPrompt="1"/>
          </p:nvPr>
        </p:nvSpPr>
        <p:spPr>
          <a:xfrm>
            <a:off x="935567" y="3496035"/>
            <a:ext cx="3384000" cy="379656"/>
          </a:xfrm>
          <a:prstGeom prst="rect">
            <a:avLst/>
          </a:prstGeom>
        </p:spPr>
        <p:txBody>
          <a:bodyPr anchor="b">
            <a:spAutoFit/>
          </a:bodyPr>
          <a:lstStyle>
            <a:lvl1pPr marL="0" indent="0" algn="ctr">
              <a:lnSpc>
                <a:spcPct val="100000"/>
              </a:lnSpc>
              <a:spcBef>
                <a:spcPts val="0"/>
              </a:spcBef>
              <a:buFontTx/>
              <a:buNone/>
              <a:defRPr sz="1867">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11" name="Picture Placeholder 6"/>
          <p:cNvSpPr>
            <a:spLocks noGrp="1"/>
          </p:cNvSpPr>
          <p:nvPr>
            <p:ph type="pic" sz="quarter" idx="16"/>
          </p:nvPr>
        </p:nvSpPr>
        <p:spPr>
          <a:xfrm>
            <a:off x="4404000" y="1672779"/>
            <a:ext cx="3384000" cy="1755692"/>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3" name="Text Placeholder 5"/>
          <p:cNvSpPr>
            <a:spLocks noGrp="1"/>
          </p:cNvSpPr>
          <p:nvPr>
            <p:ph type="body" sz="quarter" idx="18" hasCustomPrompt="1"/>
          </p:nvPr>
        </p:nvSpPr>
        <p:spPr>
          <a:xfrm>
            <a:off x="4404000" y="3496035"/>
            <a:ext cx="3384000" cy="379656"/>
          </a:xfrm>
          <a:prstGeom prst="rect">
            <a:avLst/>
          </a:prstGeom>
        </p:spPr>
        <p:txBody>
          <a:bodyPr anchor="b">
            <a:spAutoFit/>
          </a:bodyPr>
          <a:lstStyle>
            <a:lvl1pPr marL="0" indent="0" algn="ctr">
              <a:lnSpc>
                <a:spcPct val="100000"/>
              </a:lnSpc>
              <a:spcBef>
                <a:spcPts val="0"/>
              </a:spcBef>
              <a:buFontTx/>
              <a:buNone/>
              <a:defRPr sz="1867">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14" name="Picture Placeholder 6"/>
          <p:cNvSpPr>
            <a:spLocks noGrp="1"/>
          </p:cNvSpPr>
          <p:nvPr>
            <p:ph type="pic" sz="quarter" idx="19"/>
          </p:nvPr>
        </p:nvSpPr>
        <p:spPr>
          <a:xfrm>
            <a:off x="7872433" y="1672779"/>
            <a:ext cx="3384000" cy="1755692"/>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6" name="Text Placeholder 5"/>
          <p:cNvSpPr>
            <a:spLocks noGrp="1"/>
          </p:cNvSpPr>
          <p:nvPr>
            <p:ph type="body" sz="quarter" idx="21" hasCustomPrompt="1"/>
          </p:nvPr>
        </p:nvSpPr>
        <p:spPr>
          <a:xfrm>
            <a:off x="7872433" y="3496035"/>
            <a:ext cx="3384000" cy="379656"/>
          </a:xfrm>
          <a:prstGeom prst="rect">
            <a:avLst/>
          </a:prstGeom>
        </p:spPr>
        <p:txBody>
          <a:bodyPr anchor="b">
            <a:spAutoFit/>
          </a:bodyPr>
          <a:lstStyle>
            <a:lvl1pPr marL="0" indent="0" algn="ctr">
              <a:lnSpc>
                <a:spcPct val="100000"/>
              </a:lnSpc>
              <a:spcBef>
                <a:spcPts val="0"/>
              </a:spcBef>
              <a:buFontTx/>
              <a:buNone/>
              <a:defRPr sz="1867">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1" name="Title 1"/>
          <p:cNvSpPr>
            <a:spLocks noGrp="1"/>
          </p:cNvSpPr>
          <p:nvPr>
            <p:ph type="title" hasCustomPrompt="1"/>
          </p:nvPr>
        </p:nvSpPr>
        <p:spPr>
          <a:xfrm>
            <a:off x="935568" y="4510942"/>
            <a:ext cx="3816350" cy="1089529"/>
          </a:xfrm>
        </p:spPr>
        <p:txBody>
          <a:bodyPr anchor="ctr">
            <a:spAutoFit/>
          </a:bodyPr>
          <a:lstStyle>
            <a:lvl1pPr algn="r">
              <a:defRPr/>
            </a:lvl1pPr>
          </a:lstStyle>
          <a:p>
            <a:r>
              <a:rPr kumimoji="1" lang="en-US" altLang="ja-JP"/>
              <a:t>Slide title (Arial Bold, 54 point)</a:t>
            </a:r>
            <a:endParaRPr kumimoji="1" lang="ja-JP" altLang="en-US"/>
          </a:p>
        </p:txBody>
      </p:sp>
      <p:sp>
        <p:nvSpPr>
          <p:cNvPr id="22" name="Text Placeholder 5"/>
          <p:cNvSpPr>
            <a:spLocks noGrp="1"/>
          </p:cNvSpPr>
          <p:nvPr>
            <p:ph type="body" sz="quarter" idx="12" hasCustomPrompt="1"/>
          </p:nvPr>
        </p:nvSpPr>
        <p:spPr>
          <a:xfrm>
            <a:off x="5134710" y="4861840"/>
            <a:ext cx="5042225" cy="387735"/>
          </a:xfrm>
          <a:prstGeom prst="rect">
            <a:avLst/>
          </a:prstGeom>
        </p:spPr>
        <p:txBody>
          <a:bodyPr anchor="ctr">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975466593"/>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p:cSld name="Big right image and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586431-483A-D649-BED2-31687D16473A}"/>
              </a:ext>
            </a:extLst>
          </p:cNvPr>
          <p:cNvSpPr>
            <a:spLocks noGrp="1"/>
          </p:cNvSpPr>
          <p:nvPr>
            <p:ph sz="quarter" idx="25" hasCustomPrompt="1"/>
          </p:nvPr>
        </p:nvSpPr>
        <p:spPr>
          <a:xfrm>
            <a:off x="4751918" y="932537"/>
            <a:ext cx="6504517" cy="4986577"/>
          </a:xfrm>
        </p:spPr>
        <p:txBody>
          <a:bodyPr/>
          <a:lstStyle/>
          <a:p>
            <a:pPr lvl="0"/>
            <a:r>
              <a:rPr lang="en-US"/>
              <a:t>Click to add picture, chart, etc.</a:t>
            </a:r>
          </a:p>
        </p:txBody>
      </p:sp>
      <p:sp>
        <p:nvSpPr>
          <p:cNvPr id="5" name="Title 1"/>
          <p:cNvSpPr>
            <a:spLocks noGrp="1"/>
          </p:cNvSpPr>
          <p:nvPr>
            <p:ph type="title" hasCustomPrompt="1"/>
          </p:nvPr>
        </p:nvSpPr>
        <p:spPr>
          <a:xfrm>
            <a:off x="935568" y="1835838"/>
            <a:ext cx="3012319" cy="1588127"/>
          </a:xfrm>
        </p:spPr>
        <p:txBody>
          <a:bodyPr anchor="b">
            <a:spAutoFit/>
          </a:bodyPr>
          <a:lstStyle>
            <a:lvl1pPr algn="l">
              <a:defRPr/>
            </a:lvl1pPr>
          </a:lstStyle>
          <a:p>
            <a:r>
              <a:rPr kumimoji="1" lang="en-US" altLang="ja-JP"/>
              <a:t>Slide title (Arial Bold, 54 point)</a:t>
            </a:r>
            <a:endParaRPr kumimoji="1" lang="ja-JP" altLang="en-US"/>
          </a:p>
        </p:txBody>
      </p:sp>
      <p:sp>
        <p:nvSpPr>
          <p:cNvPr id="6" name="Text Placeholder 5"/>
          <p:cNvSpPr>
            <a:spLocks noGrp="1"/>
          </p:cNvSpPr>
          <p:nvPr>
            <p:ph type="body" sz="quarter" idx="24" hasCustomPrompt="1"/>
          </p:nvPr>
        </p:nvSpPr>
        <p:spPr>
          <a:xfrm>
            <a:off x="935566" y="3577282"/>
            <a:ext cx="3012320" cy="683136"/>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615186747"/>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p:cSld name="Big left image and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5FD980-1EDE-4841-BDBB-889440DC813E}"/>
              </a:ext>
            </a:extLst>
          </p:cNvPr>
          <p:cNvSpPr>
            <a:spLocks noGrp="1"/>
          </p:cNvSpPr>
          <p:nvPr>
            <p:ph sz="quarter" idx="25" hasCustomPrompt="1"/>
          </p:nvPr>
        </p:nvSpPr>
        <p:spPr>
          <a:xfrm>
            <a:off x="941917" y="932537"/>
            <a:ext cx="6504517" cy="4986577"/>
          </a:xfrm>
        </p:spPr>
        <p:txBody>
          <a:bodyPr/>
          <a:lstStyle/>
          <a:p>
            <a:pPr lvl="0"/>
            <a:r>
              <a:rPr lang="en-US"/>
              <a:t>Click to add picture, chart, etc.</a:t>
            </a:r>
          </a:p>
        </p:txBody>
      </p:sp>
      <p:sp>
        <p:nvSpPr>
          <p:cNvPr id="5" name="Title 1"/>
          <p:cNvSpPr>
            <a:spLocks noGrp="1"/>
          </p:cNvSpPr>
          <p:nvPr>
            <p:ph type="title" hasCustomPrompt="1"/>
          </p:nvPr>
        </p:nvSpPr>
        <p:spPr>
          <a:xfrm>
            <a:off x="8244115" y="1835838"/>
            <a:ext cx="3012319" cy="1588127"/>
          </a:xfrm>
        </p:spPr>
        <p:txBody>
          <a:bodyPr anchor="b">
            <a:spAutoFit/>
          </a:bodyPr>
          <a:lstStyle>
            <a:lvl1pPr algn="l">
              <a:defRPr/>
            </a:lvl1pPr>
          </a:lstStyle>
          <a:p>
            <a:r>
              <a:rPr kumimoji="1" lang="en-US" altLang="ja-JP"/>
              <a:t>Slide title (Arial Bold, 54 point)</a:t>
            </a:r>
            <a:endParaRPr kumimoji="1" lang="ja-JP" altLang="en-US"/>
          </a:p>
        </p:txBody>
      </p:sp>
      <p:sp>
        <p:nvSpPr>
          <p:cNvPr id="6" name="Text Placeholder 5"/>
          <p:cNvSpPr>
            <a:spLocks noGrp="1"/>
          </p:cNvSpPr>
          <p:nvPr>
            <p:ph type="body" sz="quarter" idx="24" hasCustomPrompt="1"/>
          </p:nvPr>
        </p:nvSpPr>
        <p:spPr>
          <a:xfrm>
            <a:off x="8244113" y="3577282"/>
            <a:ext cx="3012320" cy="683136"/>
          </a:xfrm>
          <a:prstGeom prst="rect">
            <a:avLst/>
          </a:prstGeom>
        </p:spPr>
        <p:txBody>
          <a:bodyPr anchor="t">
            <a:spAutoFit/>
          </a:bodyPr>
          <a:lstStyle>
            <a:lvl1pPr marL="0" indent="0" algn="l">
              <a:spcBef>
                <a:spcPts val="0"/>
              </a:spcBef>
              <a:buFontTx/>
              <a:buNone/>
              <a:defRPr>
                <a:solidFill>
                  <a:schemeClr val="tx2"/>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489931391"/>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p:cSld name="Big left image and text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F25578-51CB-5142-AFB3-85003A931F1B}"/>
              </a:ext>
            </a:extLst>
          </p:cNvPr>
          <p:cNvSpPr>
            <a:spLocks noGrp="1"/>
          </p:cNvSpPr>
          <p:nvPr>
            <p:ph sz="quarter" idx="14" hasCustomPrompt="1"/>
          </p:nvPr>
        </p:nvSpPr>
        <p:spPr>
          <a:xfrm>
            <a:off x="2" y="-1058"/>
            <a:ext cx="7851775" cy="6859059"/>
          </a:xfrm>
        </p:spPr>
        <p:txBody>
          <a:bodyPr/>
          <a:lstStyle/>
          <a:p>
            <a:pPr lvl="0"/>
            <a:r>
              <a:rPr lang="en-US"/>
              <a:t>Click to add picture, chart, etc.</a:t>
            </a:r>
          </a:p>
        </p:txBody>
      </p:sp>
      <p:sp>
        <p:nvSpPr>
          <p:cNvPr id="6" name="Rectangle 5"/>
          <p:cNvSpPr/>
          <p:nvPr/>
        </p:nvSpPr>
        <p:spPr>
          <a:xfrm>
            <a:off x="7851578" y="-1058"/>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9" name="Title 1"/>
          <p:cNvSpPr>
            <a:spLocks noGrp="1"/>
          </p:cNvSpPr>
          <p:nvPr>
            <p:ph type="title" hasCustomPrompt="1"/>
          </p:nvPr>
        </p:nvSpPr>
        <p:spPr>
          <a:xfrm>
            <a:off x="8671356" y="1777066"/>
            <a:ext cx="2688167" cy="1588127"/>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10" name="Text Placeholder 5"/>
          <p:cNvSpPr>
            <a:spLocks noGrp="1"/>
          </p:cNvSpPr>
          <p:nvPr>
            <p:ph type="body" sz="quarter" idx="12" hasCustomPrompt="1"/>
          </p:nvPr>
        </p:nvSpPr>
        <p:spPr>
          <a:xfrm>
            <a:off x="8684056" y="3574543"/>
            <a:ext cx="2688167" cy="683136"/>
          </a:xfrm>
          <a:prstGeom prst="rect">
            <a:avLst/>
          </a:prstGeom>
        </p:spPr>
        <p:txBody>
          <a:bodyPr anchor="t">
            <a:spAutoFit/>
          </a:bodyPr>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072922434"/>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p:cSld name="12 image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Picture Placeholder 6"/>
          <p:cNvSpPr>
            <a:spLocks noGrp="1"/>
          </p:cNvSpPr>
          <p:nvPr>
            <p:ph type="pic" sz="quarter" idx="14"/>
          </p:nvPr>
        </p:nvSpPr>
        <p:spPr>
          <a:xfrm>
            <a:off x="203184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7" name="Picture Placeholder 6"/>
          <p:cNvSpPr>
            <a:spLocks noGrp="1"/>
          </p:cNvSpPr>
          <p:nvPr>
            <p:ph type="pic" sz="quarter" idx="15"/>
          </p:nvPr>
        </p:nvSpPr>
        <p:spPr>
          <a:xfrm>
            <a:off x="609552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8" name="Picture Placeholder 6"/>
          <p:cNvSpPr>
            <a:spLocks noGrp="1"/>
          </p:cNvSpPr>
          <p:nvPr>
            <p:ph type="pic" sz="quarter" idx="16"/>
          </p:nvPr>
        </p:nvSpPr>
        <p:spPr>
          <a:xfrm>
            <a:off x="812736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9" name="Picture Placeholder 6"/>
          <p:cNvSpPr>
            <a:spLocks noGrp="1"/>
          </p:cNvSpPr>
          <p:nvPr>
            <p:ph type="pic" sz="quarter" idx="17"/>
          </p:nvPr>
        </p:nvSpPr>
        <p:spPr>
          <a:xfrm>
            <a:off x="406368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0" name="Picture Placeholder 6"/>
          <p:cNvSpPr>
            <a:spLocks noGrp="1"/>
          </p:cNvSpPr>
          <p:nvPr>
            <p:ph type="pic" sz="quarter" idx="18"/>
          </p:nvPr>
        </p:nvSpPr>
        <p:spPr>
          <a:xfrm>
            <a:off x="1015920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1" name="Picture Placeholder 6"/>
          <p:cNvSpPr>
            <a:spLocks noGrp="1"/>
          </p:cNvSpPr>
          <p:nvPr>
            <p:ph type="pic" sz="quarter" idx="19"/>
          </p:nvPr>
        </p:nvSpPr>
        <p:spPr>
          <a:xfrm>
            <a:off x="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2" name="Picture Placeholder 6"/>
          <p:cNvSpPr>
            <a:spLocks noGrp="1"/>
          </p:cNvSpPr>
          <p:nvPr>
            <p:ph type="pic" sz="quarter" idx="20"/>
          </p:nvPr>
        </p:nvSpPr>
        <p:spPr>
          <a:xfrm>
            <a:off x="203184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3" name="Picture Placeholder 6"/>
          <p:cNvSpPr>
            <a:spLocks noGrp="1"/>
          </p:cNvSpPr>
          <p:nvPr>
            <p:ph type="pic" sz="quarter" idx="21"/>
          </p:nvPr>
        </p:nvSpPr>
        <p:spPr>
          <a:xfrm>
            <a:off x="609552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4" name="Picture Placeholder 6"/>
          <p:cNvSpPr>
            <a:spLocks noGrp="1"/>
          </p:cNvSpPr>
          <p:nvPr>
            <p:ph type="pic" sz="quarter" idx="22"/>
          </p:nvPr>
        </p:nvSpPr>
        <p:spPr>
          <a:xfrm>
            <a:off x="812736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5" name="Picture Placeholder 6"/>
          <p:cNvSpPr>
            <a:spLocks noGrp="1"/>
          </p:cNvSpPr>
          <p:nvPr>
            <p:ph type="pic" sz="quarter" idx="23"/>
          </p:nvPr>
        </p:nvSpPr>
        <p:spPr>
          <a:xfrm>
            <a:off x="406368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6" name="Picture Placeholder 6"/>
          <p:cNvSpPr>
            <a:spLocks noGrp="1"/>
          </p:cNvSpPr>
          <p:nvPr>
            <p:ph type="pic" sz="quarter" idx="24"/>
          </p:nvPr>
        </p:nvSpPr>
        <p:spPr>
          <a:xfrm>
            <a:off x="1015920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Tree>
    <p:extLst>
      <p:ext uri="{BB962C8B-B14F-4D97-AF65-F5344CB8AC3E}">
        <p14:creationId xmlns:p14="http://schemas.microsoft.com/office/powerpoint/2010/main" val="168929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p:cSld name="2 wide image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121920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Picture Placeholder 6"/>
          <p:cNvSpPr>
            <a:spLocks noGrp="1"/>
          </p:cNvSpPr>
          <p:nvPr>
            <p:ph type="pic" sz="quarter" idx="14"/>
          </p:nvPr>
        </p:nvSpPr>
        <p:spPr>
          <a:xfrm>
            <a:off x="0" y="3428472"/>
            <a:ext cx="121920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7" name="Text Placeholder 5"/>
          <p:cNvSpPr>
            <a:spLocks noGrp="1"/>
          </p:cNvSpPr>
          <p:nvPr>
            <p:ph type="body" sz="quarter" idx="12" hasCustomPrompt="1"/>
          </p:nvPr>
        </p:nvSpPr>
        <p:spPr>
          <a:xfrm>
            <a:off x="1295400" y="2180503"/>
            <a:ext cx="9601200" cy="2496994"/>
          </a:xfrm>
          <a:prstGeom prst="rect">
            <a:avLst/>
          </a:prstGeom>
          <a:solidFill>
            <a:schemeClr val="tx1"/>
          </a:solidFill>
        </p:spPr>
        <p:txBody>
          <a:bodyPr anchor="ct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 </a:t>
            </a:r>
            <a:endParaRPr kumimoji="1" lang="ja-JP" altLang="en-US"/>
          </a:p>
        </p:txBody>
      </p:sp>
      <p:sp>
        <p:nvSpPr>
          <p:cNvPr id="8" name="Title 1"/>
          <p:cNvSpPr>
            <a:spLocks noGrp="1"/>
          </p:cNvSpPr>
          <p:nvPr>
            <p:ph type="title" hasCustomPrompt="1"/>
          </p:nvPr>
        </p:nvSpPr>
        <p:spPr>
          <a:xfrm>
            <a:off x="2015068" y="2634408"/>
            <a:ext cx="2736850" cy="1588127"/>
          </a:xfrm>
        </p:spPr>
        <p:txBody>
          <a:bodyPr anchor="ctr">
            <a:spAutoFit/>
          </a:bodyPr>
          <a:lstStyle>
            <a:lvl1pPr algn="r">
              <a:defRPr>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5" hasCustomPrompt="1"/>
          </p:nvPr>
        </p:nvSpPr>
        <p:spPr>
          <a:xfrm>
            <a:off x="5134710" y="3234605"/>
            <a:ext cx="4568091" cy="387735"/>
          </a:xfrm>
          <a:prstGeom prst="rect">
            <a:avLst/>
          </a:prstGeom>
        </p:spPr>
        <p:txBody>
          <a:bodyPr anchor="ctr">
            <a:spAutoFit/>
          </a:bodyPr>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500049703"/>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p:cSld name="2 images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6096000" cy="685800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Picture Placeholder 6"/>
          <p:cNvSpPr>
            <a:spLocks noGrp="1"/>
          </p:cNvSpPr>
          <p:nvPr>
            <p:ph type="pic" sz="quarter" idx="14"/>
          </p:nvPr>
        </p:nvSpPr>
        <p:spPr>
          <a:xfrm>
            <a:off x="6096000" y="-1"/>
            <a:ext cx="6096000" cy="685800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7" name="Text Placeholder 5"/>
          <p:cNvSpPr>
            <a:spLocks noGrp="1"/>
          </p:cNvSpPr>
          <p:nvPr>
            <p:ph type="body" sz="quarter" idx="12" hasCustomPrompt="1"/>
          </p:nvPr>
        </p:nvSpPr>
        <p:spPr>
          <a:xfrm>
            <a:off x="4133850" y="932536"/>
            <a:ext cx="3924300" cy="4992928"/>
          </a:xfrm>
          <a:prstGeom prst="rect">
            <a:avLst/>
          </a:prstGeom>
          <a:solidFill>
            <a:schemeClr val="tx1"/>
          </a:solidFill>
        </p:spPr>
        <p:txBody>
          <a:bodyPr anchor="ct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 </a:t>
            </a:r>
            <a:endParaRPr kumimoji="1" lang="ja-JP" altLang="en-US"/>
          </a:p>
        </p:txBody>
      </p:sp>
      <p:sp>
        <p:nvSpPr>
          <p:cNvPr id="10" name="Title 1"/>
          <p:cNvSpPr>
            <a:spLocks noGrp="1"/>
          </p:cNvSpPr>
          <p:nvPr>
            <p:ph type="title" hasCustomPrompt="1"/>
          </p:nvPr>
        </p:nvSpPr>
        <p:spPr>
          <a:xfrm>
            <a:off x="4751918" y="1777065"/>
            <a:ext cx="2688167" cy="1588127"/>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11" name="Text Placeholder 5"/>
          <p:cNvSpPr>
            <a:spLocks noGrp="1"/>
          </p:cNvSpPr>
          <p:nvPr>
            <p:ph type="body" sz="quarter" idx="15" hasCustomPrompt="1"/>
          </p:nvPr>
        </p:nvSpPr>
        <p:spPr>
          <a:xfrm>
            <a:off x="4764618" y="3574543"/>
            <a:ext cx="2688167" cy="683136"/>
          </a:xfrm>
          <a:prstGeom prst="rect">
            <a:avLst/>
          </a:prstGeom>
        </p:spPr>
        <p:txBody>
          <a:bodyPr anchor="t">
            <a:spAutoFit/>
          </a:bodyPr>
          <a:lstStyle>
            <a:lvl1pPr marL="0" indent="0" algn="l">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212989561"/>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p:cSld name="8 images and text">
    <p:bg>
      <p:bgPr>
        <a:solidFill>
          <a:schemeClr val="tx1"/>
        </a:solid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Picture Placeholder 6"/>
          <p:cNvSpPr>
            <a:spLocks noGrp="1"/>
          </p:cNvSpPr>
          <p:nvPr>
            <p:ph type="pic" sz="quarter" idx="14"/>
          </p:nvPr>
        </p:nvSpPr>
        <p:spPr>
          <a:xfrm>
            <a:off x="203184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8" name="Picture Placeholder 6"/>
          <p:cNvSpPr>
            <a:spLocks noGrp="1"/>
          </p:cNvSpPr>
          <p:nvPr>
            <p:ph type="pic" sz="quarter" idx="16"/>
          </p:nvPr>
        </p:nvSpPr>
        <p:spPr>
          <a:xfrm>
            <a:off x="812736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0" name="Picture Placeholder 6"/>
          <p:cNvSpPr>
            <a:spLocks noGrp="1"/>
          </p:cNvSpPr>
          <p:nvPr>
            <p:ph type="pic" sz="quarter" idx="18"/>
          </p:nvPr>
        </p:nvSpPr>
        <p:spPr>
          <a:xfrm>
            <a:off x="1015920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1" name="Picture Placeholder 6"/>
          <p:cNvSpPr>
            <a:spLocks noGrp="1"/>
          </p:cNvSpPr>
          <p:nvPr>
            <p:ph type="pic" sz="quarter" idx="19"/>
          </p:nvPr>
        </p:nvSpPr>
        <p:spPr>
          <a:xfrm>
            <a:off x="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2" name="Picture Placeholder 6"/>
          <p:cNvSpPr>
            <a:spLocks noGrp="1"/>
          </p:cNvSpPr>
          <p:nvPr>
            <p:ph type="pic" sz="quarter" idx="20"/>
          </p:nvPr>
        </p:nvSpPr>
        <p:spPr>
          <a:xfrm>
            <a:off x="203184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4" name="Picture Placeholder 6"/>
          <p:cNvSpPr>
            <a:spLocks noGrp="1"/>
          </p:cNvSpPr>
          <p:nvPr>
            <p:ph type="pic" sz="quarter" idx="22"/>
          </p:nvPr>
        </p:nvSpPr>
        <p:spPr>
          <a:xfrm>
            <a:off x="812736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6" name="Picture Placeholder 6"/>
          <p:cNvSpPr>
            <a:spLocks noGrp="1"/>
          </p:cNvSpPr>
          <p:nvPr>
            <p:ph type="pic" sz="quarter" idx="24"/>
          </p:nvPr>
        </p:nvSpPr>
        <p:spPr>
          <a:xfrm>
            <a:off x="1015920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7" name="Title 1"/>
          <p:cNvSpPr>
            <a:spLocks noGrp="1"/>
          </p:cNvSpPr>
          <p:nvPr>
            <p:ph type="title" hasCustomPrompt="1"/>
          </p:nvPr>
        </p:nvSpPr>
        <p:spPr>
          <a:xfrm>
            <a:off x="4751918" y="1777066"/>
            <a:ext cx="2688167" cy="1588127"/>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18" name="Text Placeholder 5"/>
          <p:cNvSpPr>
            <a:spLocks noGrp="1"/>
          </p:cNvSpPr>
          <p:nvPr>
            <p:ph type="body" sz="quarter" idx="12" hasCustomPrompt="1"/>
          </p:nvPr>
        </p:nvSpPr>
        <p:spPr>
          <a:xfrm>
            <a:off x="4764618" y="3574543"/>
            <a:ext cx="2688167" cy="683136"/>
          </a:xfrm>
          <a:prstGeom prst="rect">
            <a:avLst/>
          </a:prstGeom>
        </p:spPr>
        <p:txBody>
          <a:bodyPr anchor="t">
            <a:spAutoFit/>
          </a:bodyPr>
          <a:lstStyle>
            <a:lvl1pPr marL="0" indent="0" algn="l">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8598147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Title and 1 column">
    <p:spTree>
      <p:nvGrpSpPr>
        <p:cNvPr id="1" name=""/>
        <p:cNvGrpSpPr/>
        <p:nvPr/>
      </p:nvGrpSpPr>
      <p:grpSpPr>
        <a:xfrm>
          <a:off x="0" y="0"/>
          <a:ext cx="0" cy="0"/>
          <a:chOff x="0" y="0"/>
          <a:chExt cx="0" cy="0"/>
        </a:xfrm>
      </p:grpSpPr>
      <p:sp>
        <p:nvSpPr>
          <p:cNvPr id="5" name="Rectangle 4"/>
          <p:cNvSpPr/>
          <p:nvPr userDrawn="1"/>
        </p:nvSpPr>
        <p:spPr>
          <a:xfrm>
            <a:off x="0" y="-1058"/>
            <a:ext cx="3625516" cy="6858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232611" y="2634142"/>
            <a:ext cx="3152273" cy="1588127"/>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4" hasCustomPrompt="1"/>
          </p:nvPr>
        </p:nvSpPr>
        <p:spPr>
          <a:xfrm>
            <a:off x="4483770" y="816244"/>
            <a:ext cx="6761746" cy="646331"/>
          </a:xfrm>
          <a:prstGeom prst="rect">
            <a:avLst/>
          </a:prstGeom>
        </p:spPr>
        <p:txBody>
          <a:bodyPr anchor="b">
            <a:spAutoFit/>
          </a:bodyPr>
          <a:lstStyle>
            <a:lvl1pPr marL="0" indent="0" algn="l">
              <a:lnSpc>
                <a:spcPct val="100000"/>
              </a:lnSpc>
              <a:spcBef>
                <a:spcPts val="0"/>
              </a:spcBef>
              <a:buFontTx/>
              <a:buNone/>
              <a:defRPr sz="3600" b="1">
                <a:solidFill>
                  <a:schemeClr val="accent5"/>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8" name="Text Placeholder 5">
            <a:extLst>
              <a:ext uri="{FF2B5EF4-FFF2-40B4-BE49-F238E27FC236}">
                <a16:creationId xmlns:a16="http://schemas.microsoft.com/office/drawing/2014/main" id="{98AF9C61-7361-0D4C-9360-09C51C401099}"/>
              </a:ext>
            </a:extLst>
          </p:cNvPr>
          <p:cNvSpPr>
            <a:spLocks noGrp="1"/>
          </p:cNvSpPr>
          <p:nvPr>
            <p:ph type="body" sz="quarter" idx="10" hasCustomPrompt="1"/>
          </p:nvPr>
        </p:nvSpPr>
        <p:spPr>
          <a:xfrm>
            <a:off x="4483770" y="1600242"/>
            <a:ext cx="6761746"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2203750602"/>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p:cSld name="4 images and text">
    <p:bg>
      <p:bgPr>
        <a:solidFill>
          <a:schemeClr val="tx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096001" y="0"/>
            <a:ext cx="2544000" cy="275632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0" name="Picture Placeholder 6"/>
          <p:cNvSpPr>
            <a:spLocks noGrp="1"/>
          </p:cNvSpPr>
          <p:nvPr>
            <p:ph type="pic" sz="quarter" idx="15"/>
          </p:nvPr>
        </p:nvSpPr>
        <p:spPr>
          <a:xfrm>
            <a:off x="6096000" y="2821986"/>
            <a:ext cx="2544000" cy="4036015"/>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2" name="Picture Placeholder 6"/>
          <p:cNvSpPr>
            <a:spLocks noGrp="1"/>
          </p:cNvSpPr>
          <p:nvPr>
            <p:ph type="pic" sz="quarter" idx="16"/>
          </p:nvPr>
        </p:nvSpPr>
        <p:spPr>
          <a:xfrm>
            <a:off x="8712433" y="1"/>
            <a:ext cx="2544000" cy="4036015"/>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3" name="Picture Placeholder 6"/>
          <p:cNvSpPr>
            <a:spLocks noGrp="1"/>
          </p:cNvSpPr>
          <p:nvPr>
            <p:ph type="pic" sz="quarter" idx="17"/>
          </p:nvPr>
        </p:nvSpPr>
        <p:spPr>
          <a:xfrm>
            <a:off x="8712433" y="4101674"/>
            <a:ext cx="2544000" cy="275632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4" name="Title 1"/>
          <p:cNvSpPr>
            <a:spLocks noGrp="1"/>
          </p:cNvSpPr>
          <p:nvPr>
            <p:ph type="title" hasCustomPrompt="1"/>
          </p:nvPr>
        </p:nvSpPr>
        <p:spPr>
          <a:xfrm>
            <a:off x="935568" y="2275664"/>
            <a:ext cx="4238171" cy="1089529"/>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16" name="Text Placeholder 5"/>
          <p:cNvSpPr>
            <a:spLocks noGrp="1"/>
          </p:cNvSpPr>
          <p:nvPr>
            <p:ph type="body" sz="quarter" idx="12" hasCustomPrompt="1"/>
          </p:nvPr>
        </p:nvSpPr>
        <p:spPr>
          <a:xfrm>
            <a:off x="948268" y="3574545"/>
            <a:ext cx="4238171" cy="387735"/>
          </a:xfrm>
          <a:prstGeom prst="rect">
            <a:avLst/>
          </a:prstGeom>
        </p:spPr>
        <p:txBody>
          <a:bodyPr anchor="t">
            <a:spAutoFit/>
          </a:bodyPr>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612822662"/>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p:cSld name="2 images and text">
    <p:bg>
      <p:bgPr>
        <a:solidFill>
          <a:schemeClr val="tx1"/>
        </a:solidFill>
        <a:effectLst/>
      </p:bgPr>
    </p:bg>
    <p:spTree>
      <p:nvGrpSpPr>
        <p:cNvPr id="1" name=""/>
        <p:cNvGrpSpPr/>
        <p:nvPr/>
      </p:nvGrpSpPr>
      <p:grpSpPr>
        <a:xfrm>
          <a:off x="0" y="0"/>
          <a:ext cx="0" cy="0"/>
          <a:chOff x="0" y="0"/>
          <a:chExt cx="0" cy="0"/>
        </a:xfrm>
      </p:grpSpPr>
      <p:sp>
        <p:nvSpPr>
          <p:cNvPr id="26" name="Picture Placeholder 6"/>
          <p:cNvSpPr>
            <a:spLocks noGrp="1"/>
          </p:cNvSpPr>
          <p:nvPr>
            <p:ph type="pic" sz="quarter" idx="15"/>
          </p:nvPr>
        </p:nvSpPr>
        <p:spPr>
          <a:xfrm>
            <a:off x="955626" y="1"/>
            <a:ext cx="2544000" cy="4677497"/>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7" name="Picture Placeholder 6"/>
          <p:cNvSpPr>
            <a:spLocks noGrp="1"/>
          </p:cNvSpPr>
          <p:nvPr>
            <p:ph type="pic" sz="quarter" idx="16"/>
          </p:nvPr>
        </p:nvSpPr>
        <p:spPr>
          <a:xfrm>
            <a:off x="3572059" y="2180504"/>
            <a:ext cx="2544000" cy="4677498"/>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8" name="Title 1"/>
          <p:cNvSpPr>
            <a:spLocks noGrp="1"/>
          </p:cNvSpPr>
          <p:nvPr>
            <p:ph type="title" hasCustomPrompt="1"/>
          </p:nvPr>
        </p:nvSpPr>
        <p:spPr>
          <a:xfrm>
            <a:off x="7446433" y="2275664"/>
            <a:ext cx="3797300" cy="1089529"/>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30" name="Text Placeholder 5"/>
          <p:cNvSpPr>
            <a:spLocks noGrp="1"/>
          </p:cNvSpPr>
          <p:nvPr>
            <p:ph type="body" sz="quarter" idx="12" hasCustomPrompt="1"/>
          </p:nvPr>
        </p:nvSpPr>
        <p:spPr>
          <a:xfrm>
            <a:off x="7459133" y="3574545"/>
            <a:ext cx="3797300" cy="387735"/>
          </a:xfrm>
          <a:prstGeom prst="rect">
            <a:avLst/>
          </a:prstGeom>
        </p:spPr>
        <p:txBody>
          <a:bodyPr anchor="t">
            <a:spAutoFit/>
          </a:bodyPr>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4" hasCustomPrompt="1"/>
          </p:nvPr>
        </p:nvSpPr>
        <p:spPr>
          <a:xfrm>
            <a:off x="955627" y="4789149"/>
            <a:ext cx="2544000" cy="379656"/>
          </a:xfrm>
          <a:prstGeom prst="rect">
            <a:avLst/>
          </a:prstGeom>
        </p:spPr>
        <p:txBody>
          <a:bodyPr anchor="t">
            <a:spAutoFit/>
          </a:bodyPr>
          <a:lstStyle>
            <a:lvl1pPr marL="0" indent="0" algn="just">
              <a:lnSpc>
                <a:spcPct val="100000"/>
              </a:lnSpc>
              <a:spcBef>
                <a:spcPts val="0"/>
              </a:spcBef>
              <a:buFontTx/>
              <a:buNone/>
              <a:defRPr sz="1867">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3572059" y="1669464"/>
            <a:ext cx="2544000" cy="379656"/>
          </a:xfrm>
          <a:prstGeom prst="rect">
            <a:avLst/>
          </a:prstGeom>
        </p:spPr>
        <p:txBody>
          <a:bodyPr anchor="b">
            <a:spAutoFit/>
          </a:bodyPr>
          <a:lstStyle>
            <a:lvl1pPr marL="0" indent="0" algn="r">
              <a:lnSpc>
                <a:spcPct val="100000"/>
              </a:lnSpc>
              <a:spcBef>
                <a:spcPts val="0"/>
              </a:spcBef>
              <a:buFontTx/>
              <a:buNone/>
              <a:defRPr sz="1867">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3254050030"/>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p:cSld name="2 columns">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35568" y="2884237"/>
            <a:ext cx="3816350" cy="1089529"/>
          </a:xfrm>
        </p:spPr>
        <p:txBody>
          <a:bodyPr anchor="ctr">
            <a:spAutoFit/>
          </a:bodyPr>
          <a:lstStyle>
            <a:lvl1pPr algn="r">
              <a:defRPr/>
            </a:lvl1pPr>
          </a:lstStyle>
          <a:p>
            <a:r>
              <a:rPr kumimoji="1" lang="en-US" altLang="ja-JP"/>
              <a:t>Slide title (Arial Bold, 54 point)</a:t>
            </a:r>
            <a:endParaRPr kumimoji="1" lang="ja-JP" altLang="en-US"/>
          </a:p>
        </p:txBody>
      </p:sp>
      <p:sp>
        <p:nvSpPr>
          <p:cNvPr id="6" name="Text Placeholder 5"/>
          <p:cNvSpPr>
            <a:spLocks noGrp="1"/>
          </p:cNvSpPr>
          <p:nvPr>
            <p:ph type="body" sz="quarter" idx="12" hasCustomPrompt="1"/>
          </p:nvPr>
        </p:nvSpPr>
        <p:spPr>
          <a:xfrm>
            <a:off x="6096000" y="1697521"/>
            <a:ext cx="4080933" cy="350930"/>
          </a:xfrm>
          <a:prstGeom prst="rect">
            <a:avLst/>
          </a:prstGeom>
        </p:spPr>
        <p:txBody>
          <a:bodyPr anchor="t">
            <a:spAutoFit/>
          </a:bodyPr>
          <a:lstStyle>
            <a:lvl1pPr marL="0" indent="0" algn="l">
              <a:spcBef>
                <a:spcPts val="0"/>
              </a:spcBef>
              <a:buFontTx/>
              <a:buNone/>
              <a:defRPr sz="1867">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28 point)</a:t>
            </a:r>
            <a:endParaRPr kumimoji="1" lang="ja-JP" altLang="en-US"/>
          </a:p>
        </p:txBody>
      </p:sp>
      <p:sp>
        <p:nvSpPr>
          <p:cNvPr id="7" name="Text Placeholder 5"/>
          <p:cNvSpPr>
            <a:spLocks noGrp="1"/>
          </p:cNvSpPr>
          <p:nvPr>
            <p:ph type="body" sz="quarter" idx="14" hasCustomPrompt="1"/>
          </p:nvPr>
        </p:nvSpPr>
        <p:spPr>
          <a:xfrm>
            <a:off x="6096000" y="1228287"/>
            <a:ext cx="4080933" cy="420564"/>
          </a:xfrm>
          <a:prstGeom prst="rect">
            <a:avLst/>
          </a:prstGeom>
        </p:spPr>
        <p:txBody>
          <a:bodyPr anchor="b">
            <a:spAutoFit/>
          </a:bodyPr>
          <a:lstStyle>
            <a:lvl1pPr marL="0" indent="0" algn="l">
              <a:lnSpc>
                <a:spcPct val="100000"/>
              </a:lnSpc>
              <a:spcBef>
                <a:spcPts val="0"/>
              </a:spcBef>
              <a:buFontTx/>
              <a:buNone/>
              <a:defRPr sz="2133">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2" name="Text Placeholder 5"/>
          <p:cNvSpPr>
            <a:spLocks noGrp="1"/>
          </p:cNvSpPr>
          <p:nvPr>
            <p:ph type="body" sz="quarter" idx="15" hasCustomPrompt="1"/>
          </p:nvPr>
        </p:nvSpPr>
        <p:spPr>
          <a:xfrm>
            <a:off x="6096000" y="4017859"/>
            <a:ext cx="4080933" cy="350930"/>
          </a:xfrm>
          <a:prstGeom prst="rect">
            <a:avLst/>
          </a:prstGeom>
        </p:spPr>
        <p:txBody>
          <a:bodyPr anchor="t">
            <a:spAutoFit/>
          </a:bodyPr>
          <a:lstStyle>
            <a:lvl1pPr marL="0" indent="0" algn="l">
              <a:spcBef>
                <a:spcPts val="0"/>
              </a:spcBef>
              <a:buFontTx/>
              <a:buNone/>
              <a:defRPr sz="1867">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28 point)</a:t>
            </a:r>
            <a:endParaRPr kumimoji="1" lang="ja-JP" altLang="en-US"/>
          </a:p>
        </p:txBody>
      </p:sp>
      <p:sp>
        <p:nvSpPr>
          <p:cNvPr id="13" name="Text Placeholder 5"/>
          <p:cNvSpPr>
            <a:spLocks noGrp="1"/>
          </p:cNvSpPr>
          <p:nvPr>
            <p:ph type="body" sz="quarter" idx="16" hasCustomPrompt="1"/>
          </p:nvPr>
        </p:nvSpPr>
        <p:spPr>
          <a:xfrm>
            <a:off x="6096000" y="3548625"/>
            <a:ext cx="4080933" cy="420564"/>
          </a:xfrm>
          <a:prstGeom prst="rect">
            <a:avLst/>
          </a:prstGeom>
        </p:spPr>
        <p:txBody>
          <a:bodyPr anchor="b">
            <a:spAutoFit/>
          </a:bodyPr>
          <a:lstStyle>
            <a:lvl1pPr marL="0" indent="0" algn="l">
              <a:lnSpc>
                <a:spcPct val="100000"/>
              </a:lnSpc>
              <a:spcBef>
                <a:spcPts val="0"/>
              </a:spcBef>
              <a:buFontTx/>
              <a:buNone/>
              <a:defRPr sz="2133">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804563075"/>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p:cSld name="3 columns">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35568" y="2884237"/>
            <a:ext cx="3816350" cy="1089529"/>
          </a:xfrm>
        </p:spPr>
        <p:txBody>
          <a:bodyPr anchor="ctr">
            <a:spAutoFit/>
          </a:bodyPr>
          <a:lstStyle>
            <a:lvl1pPr algn="r">
              <a:defRPr/>
            </a:lvl1pPr>
          </a:lstStyle>
          <a:p>
            <a:r>
              <a:rPr kumimoji="1" lang="en-US" altLang="ja-JP"/>
              <a:t>Slide title (Arial Bold, 54 point)</a:t>
            </a:r>
            <a:endParaRPr kumimoji="1" lang="ja-JP" altLang="en-US"/>
          </a:p>
        </p:txBody>
      </p:sp>
      <p:sp>
        <p:nvSpPr>
          <p:cNvPr id="6" name="Text Placeholder 5"/>
          <p:cNvSpPr>
            <a:spLocks noGrp="1"/>
          </p:cNvSpPr>
          <p:nvPr>
            <p:ph type="body" sz="quarter" idx="12" hasCustomPrompt="1"/>
          </p:nvPr>
        </p:nvSpPr>
        <p:spPr>
          <a:xfrm>
            <a:off x="6096000" y="1331706"/>
            <a:ext cx="408093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7" name="Text Placeholder 5"/>
          <p:cNvSpPr>
            <a:spLocks noGrp="1"/>
          </p:cNvSpPr>
          <p:nvPr>
            <p:ph type="body" sz="quarter" idx="14" hasCustomPrompt="1"/>
          </p:nvPr>
        </p:nvSpPr>
        <p:spPr>
          <a:xfrm>
            <a:off x="6096000" y="903377"/>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p:cNvSpPr>
            <a:spLocks noGrp="1"/>
          </p:cNvSpPr>
          <p:nvPr>
            <p:ph type="body" sz="quarter" idx="15" hasCustomPrompt="1"/>
          </p:nvPr>
        </p:nvSpPr>
        <p:spPr>
          <a:xfrm>
            <a:off x="6096000" y="3154779"/>
            <a:ext cx="408093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6" hasCustomPrompt="1"/>
          </p:nvPr>
        </p:nvSpPr>
        <p:spPr>
          <a:xfrm>
            <a:off x="6096000" y="2726450"/>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6096000" y="4977852"/>
            <a:ext cx="408093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1" name="Text Placeholder 5"/>
          <p:cNvSpPr>
            <a:spLocks noGrp="1"/>
          </p:cNvSpPr>
          <p:nvPr>
            <p:ph type="body" sz="quarter" idx="18" hasCustomPrompt="1"/>
          </p:nvPr>
        </p:nvSpPr>
        <p:spPr>
          <a:xfrm>
            <a:off x="6096000" y="4549524"/>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346245833"/>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p:cSld name="3 columns and image">
    <p:spTree>
      <p:nvGrpSpPr>
        <p:cNvPr id="1" name=""/>
        <p:cNvGrpSpPr/>
        <p:nvPr/>
      </p:nvGrpSpPr>
      <p:grpSpPr>
        <a:xfrm>
          <a:off x="0" y="0"/>
          <a:ext cx="0" cy="0"/>
          <a:chOff x="0" y="0"/>
          <a:chExt cx="0" cy="0"/>
        </a:xfrm>
      </p:grpSpPr>
      <p:sp>
        <p:nvSpPr>
          <p:cNvPr id="13" name="Picture Placeholder 6"/>
          <p:cNvSpPr>
            <a:spLocks noGrp="1"/>
          </p:cNvSpPr>
          <p:nvPr>
            <p:ph type="pic" sz="quarter" idx="13"/>
          </p:nvPr>
        </p:nvSpPr>
        <p:spPr>
          <a:xfrm>
            <a:off x="3658960" y="0"/>
            <a:ext cx="377054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ext Placeholder 5"/>
          <p:cNvSpPr>
            <a:spLocks noGrp="1"/>
          </p:cNvSpPr>
          <p:nvPr>
            <p:ph type="body" sz="quarter" idx="12" hasCustomPrompt="1"/>
          </p:nvPr>
        </p:nvSpPr>
        <p:spPr>
          <a:xfrm>
            <a:off x="7446434" y="1331706"/>
            <a:ext cx="381130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7" name="Text Placeholder 5"/>
          <p:cNvSpPr>
            <a:spLocks noGrp="1"/>
          </p:cNvSpPr>
          <p:nvPr>
            <p:ph type="body" sz="quarter" idx="14" hasCustomPrompt="1"/>
          </p:nvPr>
        </p:nvSpPr>
        <p:spPr>
          <a:xfrm>
            <a:off x="7446434" y="903377"/>
            <a:ext cx="381130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p:cNvSpPr>
            <a:spLocks noGrp="1"/>
          </p:cNvSpPr>
          <p:nvPr>
            <p:ph type="body" sz="quarter" idx="15" hasCustomPrompt="1"/>
          </p:nvPr>
        </p:nvSpPr>
        <p:spPr>
          <a:xfrm>
            <a:off x="7446434" y="3154779"/>
            <a:ext cx="381130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6" hasCustomPrompt="1"/>
          </p:nvPr>
        </p:nvSpPr>
        <p:spPr>
          <a:xfrm>
            <a:off x="7446434" y="2726450"/>
            <a:ext cx="381130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7446434" y="4977852"/>
            <a:ext cx="381130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1" name="Text Placeholder 5"/>
          <p:cNvSpPr>
            <a:spLocks noGrp="1"/>
          </p:cNvSpPr>
          <p:nvPr>
            <p:ph type="body" sz="quarter" idx="18" hasCustomPrompt="1"/>
          </p:nvPr>
        </p:nvSpPr>
        <p:spPr>
          <a:xfrm>
            <a:off x="7446434" y="4549524"/>
            <a:ext cx="381130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2" name="Title 1"/>
          <p:cNvSpPr>
            <a:spLocks noGrp="1"/>
          </p:cNvSpPr>
          <p:nvPr>
            <p:ph type="title" hasCustomPrompt="1"/>
          </p:nvPr>
        </p:nvSpPr>
        <p:spPr>
          <a:xfrm>
            <a:off x="935568" y="2634938"/>
            <a:ext cx="3016853" cy="1588127"/>
          </a:xfrm>
        </p:spPr>
        <p:txBody>
          <a:bodyPr anchor="ctr">
            <a:spAutoFit/>
          </a:bodyPr>
          <a:lstStyle>
            <a:lvl1pPr algn="l">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3551120909"/>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p:cSld name="3 columns 2">
    <p:spTree>
      <p:nvGrpSpPr>
        <p:cNvPr id="1" name=""/>
        <p:cNvGrpSpPr/>
        <p:nvPr/>
      </p:nvGrpSpPr>
      <p:grpSpPr>
        <a:xfrm>
          <a:off x="0" y="0"/>
          <a:ext cx="0" cy="0"/>
          <a:chOff x="0" y="0"/>
          <a:chExt cx="0" cy="0"/>
        </a:xfrm>
      </p:grpSpPr>
      <p:sp>
        <p:nvSpPr>
          <p:cNvPr id="6" name="Text Placeholder 5"/>
          <p:cNvSpPr>
            <a:spLocks noGrp="1"/>
          </p:cNvSpPr>
          <p:nvPr>
            <p:ph type="body" sz="quarter" idx="12" hasCustomPrompt="1"/>
          </p:nvPr>
        </p:nvSpPr>
        <p:spPr>
          <a:xfrm>
            <a:off x="6096000" y="1331706"/>
            <a:ext cx="4080933" cy="387735"/>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7" name="Text Placeholder 5"/>
          <p:cNvSpPr>
            <a:spLocks noGrp="1"/>
          </p:cNvSpPr>
          <p:nvPr>
            <p:ph type="body" sz="quarter" idx="14" hasCustomPrompt="1"/>
          </p:nvPr>
        </p:nvSpPr>
        <p:spPr>
          <a:xfrm>
            <a:off x="6096000" y="903377"/>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p:cNvSpPr>
            <a:spLocks noGrp="1"/>
          </p:cNvSpPr>
          <p:nvPr>
            <p:ph type="body" sz="quarter" idx="15" hasCustomPrompt="1"/>
          </p:nvPr>
        </p:nvSpPr>
        <p:spPr>
          <a:xfrm>
            <a:off x="6096000" y="3154779"/>
            <a:ext cx="4080933" cy="387735"/>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6" hasCustomPrompt="1"/>
          </p:nvPr>
        </p:nvSpPr>
        <p:spPr>
          <a:xfrm>
            <a:off x="6096000" y="2726450"/>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6096000" y="4977852"/>
            <a:ext cx="4080933" cy="387735"/>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1" name="Text Placeholder 5"/>
          <p:cNvSpPr>
            <a:spLocks noGrp="1"/>
          </p:cNvSpPr>
          <p:nvPr>
            <p:ph type="body" sz="quarter" idx="18" hasCustomPrompt="1"/>
          </p:nvPr>
        </p:nvSpPr>
        <p:spPr>
          <a:xfrm>
            <a:off x="6096000" y="4549524"/>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4" name="Rectangle 13"/>
          <p:cNvSpPr/>
          <p:nvPr/>
        </p:nvSpPr>
        <p:spPr>
          <a:xfrm>
            <a:off x="1"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15" name="Title 1"/>
          <p:cNvSpPr>
            <a:spLocks noGrp="1"/>
          </p:cNvSpPr>
          <p:nvPr>
            <p:ph type="title" hasCustomPrompt="1"/>
          </p:nvPr>
        </p:nvSpPr>
        <p:spPr>
          <a:xfrm>
            <a:off x="392192" y="2884237"/>
            <a:ext cx="3556042" cy="1089529"/>
          </a:xfrm>
        </p:spPr>
        <p:txBody>
          <a:bodyPr anchor="ctr">
            <a:spAutoFit/>
          </a:bodyPr>
          <a:lstStyle>
            <a:lvl1pPr algn="ctr">
              <a:defRPr>
                <a:solidFill>
                  <a:schemeClr val="bg1"/>
                </a:solidFill>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4076425189"/>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p:cSld name="6 columns">
    <p:spTree>
      <p:nvGrpSpPr>
        <p:cNvPr id="1" name=""/>
        <p:cNvGrpSpPr/>
        <p:nvPr/>
      </p:nvGrpSpPr>
      <p:grpSpPr>
        <a:xfrm>
          <a:off x="0" y="0"/>
          <a:ext cx="0" cy="0"/>
          <a:chOff x="0" y="0"/>
          <a:chExt cx="0" cy="0"/>
        </a:xfrm>
      </p:grpSpPr>
      <p:sp>
        <p:nvSpPr>
          <p:cNvPr id="6" name="Text Placeholder 5"/>
          <p:cNvSpPr>
            <a:spLocks noGrp="1"/>
          </p:cNvSpPr>
          <p:nvPr>
            <p:ph type="body" sz="quarter" idx="12" hasCustomPrompt="1"/>
          </p:nvPr>
        </p:nvSpPr>
        <p:spPr>
          <a:xfrm>
            <a:off x="4354270" y="1331706"/>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7" name="Text Placeholder 5"/>
          <p:cNvSpPr>
            <a:spLocks noGrp="1"/>
          </p:cNvSpPr>
          <p:nvPr>
            <p:ph type="body" sz="quarter" idx="14" hasCustomPrompt="1"/>
          </p:nvPr>
        </p:nvSpPr>
        <p:spPr>
          <a:xfrm>
            <a:off x="4354270" y="903377"/>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p:cNvSpPr>
            <a:spLocks noGrp="1"/>
          </p:cNvSpPr>
          <p:nvPr>
            <p:ph type="body" sz="quarter" idx="15" hasCustomPrompt="1"/>
          </p:nvPr>
        </p:nvSpPr>
        <p:spPr>
          <a:xfrm>
            <a:off x="4354270" y="3154779"/>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6" hasCustomPrompt="1"/>
          </p:nvPr>
        </p:nvSpPr>
        <p:spPr>
          <a:xfrm>
            <a:off x="4354270" y="2726450"/>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4354270" y="4977852"/>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1" name="Text Placeholder 5"/>
          <p:cNvSpPr>
            <a:spLocks noGrp="1"/>
          </p:cNvSpPr>
          <p:nvPr>
            <p:ph type="body" sz="quarter" idx="18" hasCustomPrompt="1"/>
          </p:nvPr>
        </p:nvSpPr>
        <p:spPr>
          <a:xfrm>
            <a:off x="4354270" y="4549524"/>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2" name="Title 1"/>
          <p:cNvSpPr>
            <a:spLocks noGrp="1"/>
          </p:cNvSpPr>
          <p:nvPr>
            <p:ph type="title" hasCustomPrompt="1"/>
          </p:nvPr>
        </p:nvSpPr>
        <p:spPr>
          <a:xfrm>
            <a:off x="935568" y="2634938"/>
            <a:ext cx="3016853" cy="1588127"/>
          </a:xfrm>
        </p:spPr>
        <p:txBody>
          <a:bodyPr anchor="ctr">
            <a:spAutoFit/>
          </a:bodyPr>
          <a:lstStyle>
            <a:lvl1pPr algn="l">
              <a:defRPr/>
            </a:lvl1pPr>
          </a:lstStyle>
          <a:p>
            <a:r>
              <a:rPr kumimoji="1" lang="en-US" altLang="ja-JP"/>
              <a:t>Slide title (Arial Bold, 54 point)</a:t>
            </a:r>
            <a:endParaRPr kumimoji="1" lang="ja-JP" altLang="en-US"/>
          </a:p>
        </p:txBody>
      </p:sp>
      <p:sp>
        <p:nvSpPr>
          <p:cNvPr id="13" name="Text Placeholder 5"/>
          <p:cNvSpPr>
            <a:spLocks noGrp="1"/>
          </p:cNvSpPr>
          <p:nvPr>
            <p:ph type="body" sz="quarter" idx="19" hasCustomPrompt="1"/>
          </p:nvPr>
        </p:nvSpPr>
        <p:spPr>
          <a:xfrm>
            <a:off x="8001000" y="1331706"/>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4" name="Text Placeholder 5"/>
          <p:cNvSpPr>
            <a:spLocks noGrp="1"/>
          </p:cNvSpPr>
          <p:nvPr>
            <p:ph type="body" sz="quarter" idx="20" hasCustomPrompt="1"/>
          </p:nvPr>
        </p:nvSpPr>
        <p:spPr>
          <a:xfrm>
            <a:off x="8001000" y="903377"/>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5" name="Text Placeholder 5"/>
          <p:cNvSpPr>
            <a:spLocks noGrp="1"/>
          </p:cNvSpPr>
          <p:nvPr>
            <p:ph type="body" sz="quarter" idx="21" hasCustomPrompt="1"/>
          </p:nvPr>
        </p:nvSpPr>
        <p:spPr>
          <a:xfrm>
            <a:off x="8001000" y="3154779"/>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6" name="Text Placeholder 5"/>
          <p:cNvSpPr>
            <a:spLocks noGrp="1"/>
          </p:cNvSpPr>
          <p:nvPr>
            <p:ph type="body" sz="quarter" idx="22" hasCustomPrompt="1"/>
          </p:nvPr>
        </p:nvSpPr>
        <p:spPr>
          <a:xfrm>
            <a:off x="8001000" y="2726450"/>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7" name="Text Placeholder 5"/>
          <p:cNvSpPr>
            <a:spLocks noGrp="1"/>
          </p:cNvSpPr>
          <p:nvPr>
            <p:ph type="body" sz="quarter" idx="23" hasCustomPrompt="1"/>
          </p:nvPr>
        </p:nvSpPr>
        <p:spPr>
          <a:xfrm>
            <a:off x="8001000" y="4977852"/>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8" name="Text Placeholder 5"/>
          <p:cNvSpPr>
            <a:spLocks noGrp="1"/>
          </p:cNvSpPr>
          <p:nvPr>
            <p:ph type="body" sz="quarter" idx="24" hasCustomPrompt="1"/>
          </p:nvPr>
        </p:nvSpPr>
        <p:spPr>
          <a:xfrm>
            <a:off x="8001000" y="4549524"/>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999843471"/>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p:cSld name="3 arrows">
    <p:spTree>
      <p:nvGrpSpPr>
        <p:cNvPr id="1" name=""/>
        <p:cNvGrpSpPr/>
        <p:nvPr/>
      </p:nvGrpSpPr>
      <p:grpSpPr>
        <a:xfrm>
          <a:off x="0" y="0"/>
          <a:ext cx="0" cy="0"/>
          <a:chOff x="0" y="0"/>
          <a:chExt cx="0" cy="0"/>
        </a:xfrm>
      </p:grpSpPr>
      <p:sp>
        <p:nvSpPr>
          <p:cNvPr id="25" name="Freeform: Shape 24"/>
          <p:cNvSpPr/>
          <p:nvPr/>
        </p:nvSpPr>
        <p:spPr>
          <a:xfrm>
            <a:off x="1295402" y="2344979"/>
            <a:ext cx="2696079" cy="1800999"/>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1200"/>
          </a:p>
        </p:txBody>
      </p:sp>
      <p:sp>
        <p:nvSpPr>
          <p:cNvPr id="7" name="Text Placeholder 5"/>
          <p:cNvSpPr>
            <a:spLocks noGrp="1"/>
          </p:cNvSpPr>
          <p:nvPr>
            <p:ph type="body" sz="quarter" idx="25" hasCustomPrompt="1"/>
          </p:nvPr>
        </p:nvSpPr>
        <p:spPr>
          <a:xfrm>
            <a:off x="1419506" y="30488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6" name="Freeform: Shape 25"/>
          <p:cNvSpPr/>
          <p:nvPr/>
        </p:nvSpPr>
        <p:spPr>
          <a:xfrm>
            <a:off x="4747962" y="2344979"/>
            <a:ext cx="2696079" cy="1800999"/>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1200"/>
          </a:p>
        </p:txBody>
      </p:sp>
      <p:sp>
        <p:nvSpPr>
          <p:cNvPr id="27" name="Text Placeholder 5"/>
          <p:cNvSpPr>
            <a:spLocks noGrp="1"/>
          </p:cNvSpPr>
          <p:nvPr>
            <p:ph type="body" sz="quarter" idx="26" hasCustomPrompt="1"/>
          </p:nvPr>
        </p:nvSpPr>
        <p:spPr>
          <a:xfrm>
            <a:off x="4872066" y="30488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8" name="Freeform: Shape 27"/>
          <p:cNvSpPr/>
          <p:nvPr/>
        </p:nvSpPr>
        <p:spPr>
          <a:xfrm>
            <a:off x="8200522" y="2344979"/>
            <a:ext cx="2696079" cy="1800999"/>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1200"/>
          </a:p>
        </p:txBody>
      </p:sp>
      <p:sp>
        <p:nvSpPr>
          <p:cNvPr id="29" name="Text Placeholder 5"/>
          <p:cNvSpPr>
            <a:spLocks noGrp="1"/>
          </p:cNvSpPr>
          <p:nvPr>
            <p:ph type="body" sz="quarter" idx="27" hasCustomPrompt="1"/>
          </p:nvPr>
        </p:nvSpPr>
        <p:spPr>
          <a:xfrm>
            <a:off x="8324626" y="30488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31" name="Text Placeholder 5"/>
          <p:cNvSpPr>
            <a:spLocks noGrp="1"/>
          </p:cNvSpPr>
          <p:nvPr>
            <p:ph type="body" sz="quarter" idx="12" hasCustomPrompt="1"/>
          </p:nvPr>
        </p:nvSpPr>
        <p:spPr>
          <a:xfrm>
            <a:off x="3533858" y="5153661"/>
            <a:ext cx="5124287" cy="387735"/>
          </a:xfrm>
          <a:prstGeom prst="rect">
            <a:avLst/>
          </a:prstGeom>
        </p:spPr>
        <p:txBody>
          <a:bodyPr anchor="ctr">
            <a:spAutoFit/>
          </a:bodyPr>
          <a:lstStyle>
            <a:lvl1pPr marL="0" indent="0" algn="ctr">
              <a:spcBef>
                <a:spcPts val="0"/>
              </a:spcBef>
              <a:buFontTx/>
              <a:buNone/>
              <a:defRPr>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2" name="Title 1"/>
          <p:cNvSpPr>
            <a:spLocks noGrp="1"/>
          </p:cNvSpPr>
          <p:nvPr>
            <p:ph type="title" hasCustomPrompt="1"/>
          </p:nvPr>
        </p:nvSpPr>
        <p:spPr>
          <a:xfrm>
            <a:off x="2015068" y="953339"/>
            <a:ext cx="8161867" cy="590931"/>
          </a:xfrm>
        </p:spPr>
        <p:txBody>
          <a:bodyPr anchor="ctr" anchorCtr="0">
            <a:spAutoFit/>
          </a:bodyPr>
          <a:lstStyle>
            <a:lvl1pPr algn="ctr">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2381928022"/>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p:cSld name="4 arrows ">
    <p:spTree>
      <p:nvGrpSpPr>
        <p:cNvPr id="1" name=""/>
        <p:cNvGrpSpPr/>
        <p:nvPr/>
      </p:nvGrpSpPr>
      <p:grpSpPr>
        <a:xfrm>
          <a:off x="0" y="0"/>
          <a:ext cx="0" cy="0"/>
          <a:chOff x="0" y="0"/>
          <a:chExt cx="0" cy="0"/>
        </a:xfrm>
      </p:grpSpPr>
      <p:sp>
        <p:nvSpPr>
          <p:cNvPr id="26" name="Freeform: Shape 25"/>
          <p:cNvSpPr/>
          <p:nvPr/>
        </p:nvSpPr>
        <p:spPr>
          <a:xfrm>
            <a:off x="3525304" y="2454410"/>
            <a:ext cx="2543745" cy="1707200"/>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1200"/>
          </a:p>
        </p:txBody>
      </p:sp>
      <p:sp>
        <p:nvSpPr>
          <p:cNvPr id="27" name="Text Placeholder 5"/>
          <p:cNvSpPr>
            <a:spLocks noGrp="1"/>
          </p:cNvSpPr>
          <p:nvPr>
            <p:ph type="body" sz="quarter" idx="26" hasCustomPrompt="1"/>
          </p:nvPr>
        </p:nvSpPr>
        <p:spPr>
          <a:xfrm>
            <a:off x="3571342" y="3104925"/>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5" name="Freeform: Shape 24"/>
          <p:cNvSpPr/>
          <p:nvPr/>
        </p:nvSpPr>
        <p:spPr>
          <a:xfrm>
            <a:off x="935568" y="2454410"/>
            <a:ext cx="2543745" cy="1707200"/>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1200"/>
          </a:p>
        </p:txBody>
      </p:sp>
      <p:sp>
        <p:nvSpPr>
          <p:cNvPr id="7" name="Text Placeholder 5"/>
          <p:cNvSpPr>
            <a:spLocks noGrp="1"/>
          </p:cNvSpPr>
          <p:nvPr>
            <p:ph type="body" sz="quarter" idx="25" hasCustomPrompt="1"/>
          </p:nvPr>
        </p:nvSpPr>
        <p:spPr>
          <a:xfrm>
            <a:off x="1059672" y="3104925"/>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8" name="Freeform: Shape 27"/>
          <p:cNvSpPr/>
          <p:nvPr/>
        </p:nvSpPr>
        <p:spPr>
          <a:xfrm>
            <a:off x="6115040" y="2435214"/>
            <a:ext cx="2543745" cy="1707200"/>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1200"/>
          </a:p>
        </p:txBody>
      </p:sp>
      <p:sp>
        <p:nvSpPr>
          <p:cNvPr id="29" name="Text Placeholder 5"/>
          <p:cNvSpPr>
            <a:spLocks noGrp="1"/>
          </p:cNvSpPr>
          <p:nvPr>
            <p:ph type="body" sz="quarter" idx="27" hasCustomPrompt="1"/>
          </p:nvPr>
        </p:nvSpPr>
        <p:spPr>
          <a:xfrm>
            <a:off x="6216149" y="3085728"/>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31" name="Text Placeholder 5"/>
          <p:cNvSpPr>
            <a:spLocks noGrp="1"/>
          </p:cNvSpPr>
          <p:nvPr>
            <p:ph type="body" sz="quarter" idx="12" hasCustomPrompt="1"/>
          </p:nvPr>
        </p:nvSpPr>
        <p:spPr>
          <a:xfrm>
            <a:off x="3533858" y="5153661"/>
            <a:ext cx="5124287" cy="387735"/>
          </a:xfrm>
          <a:prstGeom prst="rect">
            <a:avLst/>
          </a:prstGeom>
        </p:spPr>
        <p:txBody>
          <a:bodyPr anchor="ctr">
            <a:spAutoFit/>
          </a:bodyPr>
          <a:lstStyle>
            <a:lvl1pPr marL="0" indent="0" algn="ctr">
              <a:spcBef>
                <a:spcPts val="0"/>
              </a:spcBef>
              <a:buFontTx/>
              <a:buNone/>
              <a:defRPr>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2" name="Title 1"/>
          <p:cNvSpPr>
            <a:spLocks noGrp="1"/>
          </p:cNvSpPr>
          <p:nvPr>
            <p:ph type="title" hasCustomPrompt="1"/>
          </p:nvPr>
        </p:nvSpPr>
        <p:spPr>
          <a:xfrm>
            <a:off x="2015068" y="953339"/>
            <a:ext cx="8161867" cy="590931"/>
          </a:xfrm>
        </p:spPr>
        <p:txBody>
          <a:bodyPr anchor="ctr" anchorCtr="0">
            <a:spAutoFit/>
          </a:bodyPr>
          <a:lstStyle>
            <a:lvl1pPr algn="ctr">
              <a:defRPr/>
            </a:lvl1pPr>
          </a:lstStyle>
          <a:p>
            <a:r>
              <a:rPr kumimoji="1" lang="en-US" altLang="ja-JP"/>
              <a:t>Slide title (Arial Bold, 54 point)</a:t>
            </a:r>
            <a:endParaRPr kumimoji="1" lang="ja-JP" altLang="en-US"/>
          </a:p>
        </p:txBody>
      </p:sp>
      <p:sp>
        <p:nvSpPr>
          <p:cNvPr id="12" name="Freeform: Shape 11"/>
          <p:cNvSpPr/>
          <p:nvPr/>
        </p:nvSpPr>
        <p:spPr>
          <a:xfrm>
            <a:off x="8704777" y="2454410"/>
            <a:ext cx="2543745" cy="1707200"/>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1200"/>
          </a:p>
        </p:txBody>
      </p:sp>
      <p:sp>
        <p:nvSpPr>
          <p:cNvPr id="13" name="Text Placeholder 5"/>
          <p:cNvSpPr>
            <a:spLocks noGrp="1"/>
          </p:cNvSpPr>
          <p:nvPr>
            <p:ph type="body" sz="quarter" idx="28" hasCustomPrompt="1"/>
          </p:nvPr>
        </p:nvSpPr>
        <p:spPr>
          <a:xfrm>
            <a:off x="8684460" y="3104925"/>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Tree>
    <p:extLst>
      <p:ext uri="{BB962C8B-B14F-4D97-AF65-F5344CB8AC3E}">
        <p14:creationId xmlns:p14="http://schemas.microsoft.com/office/powerpoint/2010/main" val="310920426"/>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p:cSld name="1_4 arrows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AD59C5-F611-614B-AE1A-622BF2F13428}"/>
              </a:ext>
            </a:extLst>
          </p:cNvPr>
          <p:cNvSpPr/>
          <p:nvPr/>
        </p:nvSpPr>
        <p:spPr>
          <a:xfrm>
            <a:off x="1" y="-3355"/>
            <a:ext cx="245243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4" name="Rectangle 13">
            <a:extLst>
              <a:ext uri="{FF2B5EF4-FFF2-40B4-BE49-F238E27FC236}">
                <a16:creationId xmlns:a16="http://schemas.microsoft.com/office/drawing/2014/main" id="{C199978F-5C8A-654A-9CF4-BB45586C5A5A}"/>
              </a:ext>
            </a:extLst>
          </p:cNvPr>
          <p:cNvSpPr/>
          <p:nvPr/>
        </p:nvSpPr>
        <p:spPr>
          <a:xfrm>
            <a:off x="2452439" y="-3355"/>
            <a:ext cx="245243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5" name="Rectangle 14">
            <a:extLst>
              <a:ext uri="{FF2B5EF4-FFF2-40B4-BE49-F238E27FC236}">
                <a16:creationId xmlns:a16="http://schemas.microsoft.com/office/drawing/2014/main" id="{FF5A32BD-358C-CD4E-A5D6-7DBFED6E1F19}"/>
              </a:ext>
            </a:extLst>
          </p:cNvPr>
          <p:cNvSpPr/>
          <p:nvPr/>
        </p:nvSpPr>
        <p:spPr>
          <a:xfrm>
            <a:off x="4904878" y="3356"/>
            <a:ext cx="245243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6" name="Rectangle 15">
            <a:extLst>
              <a:ext uri="{FF2B5EF4-FFF2-40B4-BE49-F238E27FC236}">
                <a16:creationId xmlns:a16="http://schemas.microsoft.com/office/drawing/2014/main" id="{5B93E66C-DDB7-3946-95E1-43E00FD0A766}"/>
              </a:ext>
            </a:extLst>
          </p:cNvPr>
          <p:cNvSpPr/>
          <p:nvPr/>
        </p:nvSpPr>
        <p:spPr>
          <a:xfrm>
            <a:off x="7357317" y="3356"/>
            <a:ext cx="245243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7" name="Rectangle 16">
            <a:extLst>
              <a:ext uri="{FF2B5EF4-FFF2-40B4-BE49-F238E27FC236}">
                <a16:creationId xmlns:a16="http://schemas.microsoft.com/office/drawing/2014/main" id="{89DCEE60-8D85-4B4A-8443-C842499D7520}"/>
              </a:ext>
            </a:extLst>
          </p:cNvPr>
          <p:cNvSpPr/>
          <p:nvPr/>
        </p:nvSpPr>
        <p:spPr>
          <a:xfrm>
            <a:off x="9739562" y="0"/>
            <a:ext cx="2452439" cy="6858000"/>
          </a:xfrm>
          <a:prstGeom prst="rect">
            <a:avLst/>
          </a:prstGeom>
          <a:solidFill>
            <a:schemeClr val="bg2">
              <a:lumMod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7" name="Text Placeholder 5"/>
          <p:cNvSpPr>
            <a:spLocks noGrp="1"/>
          </p:cNvSpPr>
          <p:nvPr>
            <p:ph type="body" sz="quarter" idx="26" hasCustomPrompt="1"/>
          </p:nvPr>
        </p:nvSpPr>
        <p:spPr>
          <a:xfrm>
            <a:off x="2601978"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II</a:t>
            </a:r>
            <a:endParaRPr kumimoji="1" lang="ja-JP" altLang="en-US"/>
          </a:p>
        </p:txBody>
      </p:sp>
      <p:sp>
        <p:nvSpPr>
          <p:cNvPr id="7" name="Text Placeholder 5"/>
          <p:cNvSpPr>
            <a:spLocks noGrp="1"/>
          </p:cNvSpPr>
          <p:nvPr>
            <p:ph type="body" sz="quarter" idx="25" hasCustomPrompt="1"/>
          </p:nvPr>
        </p:nvSpPr>
        <p:spPr>
          <a:xfrm>
            <a:off x="150268"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29" name="Text Placeholder 5"/>
          <p:cNvSpPr>
            <a:spLocks noGrp="1"/>
          </p:cNvSpPr>
          <p:nvPr>
            <p:ph type="body" sz="quarter" idx="27" hasCustomPrompt="1"/>
          </p:nvPr>
        </p:nvSpPr>
        <p:spPr>
          <a:xfrm>
            <a:off x="5056912"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III</a:t>
            </a:r>
            <a:endParaRPr kumimoji="1" lang="ja-JP" altLang="en-US"/>
          </a:p>
        </p:txBody>
      </p:sp>
      <p:sp>
        <p:nvSpPr>
          <p:cNvPr id="13" name="Text Placeholder 5"/>
          <p:cNvSpPr>
            <a:spLocks noGrp="1"/>
          </p:cNvSpPr>
          <p:nvPr>
            <p:ph type="body" sz="quarter" idx="28" hasCustomPrompt="1"/>
          </p:nvPr>
        </p:nvSpPr>
        <p:spPr>
          <a:xfrm>
            <a:off x="7475256"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IV</a:t>
            </a:r>
            <a:endParaRPr kumimoji="1" lang="ja-JP" altLang="en-US"/>
          </a:p>
        </p:txBody>
      </p:sp>
      <p:sp>
        <p:nvSpPr>
          <p:cNvPr id="18" name="Text Placeholder 5">
            <a:extLst>
              <a:ext uri="{FF2B5EF4-FFF2-40B4-BE49-F238E27FC236}">
                <a16:creationId xmlns:a16="http://schemas.microsoft.com/office/drawing/2014/main" id="{2CDE038C-8FFD-BC45-BB21-1AD227502415}"/>
              </a:ext>
            </a:extLst>
          </p:cNvPr>
          <p:cNvSpPr>
            <a:spLocks noGrp="1"/>
          </p:cNvSpPr>
          <p:nvPr>
            <p:ph type="body" sz="quarter" idx="29" hasCustomPrompt="1"/>
          </p:nvPr>
        </p:nvSpPr>
        <p:spPr>
          <a:xfrm>
            <a:off x="9882898"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V</a:t>
            </a:r>
            <a:endParaRPr kumimoji="1" lang="ja-JP" altLang="en-US"/>
          </a:p>
        </p:txBody>
      </p:sp>
      <p:sp>
        <p:nvSpPr>
          <p:cNvPr id="19" name="Text Placeholder 5">
            <a:extLst>
              <a:ext uri="{FF2B5EF4-FFF2-40B4-BE49-F238E27FC236}">
                <a16:creationId xmlns:a16="http://schemas.microsoft.com/office/drawing/2014/main" id="{D8CD068E-2843-D545-9443-6C219800ABE4}"/>
              </a:ext>
            </a:extLst>
          </p:cNvPr>
          <p:cNvSpPr>
            <a:spLocks noGrp="1"/>
          </p:cNvSpPr>
          <p:nvPr>
            <p:ph type="body" sz="quarter" idx="30" hasCustomPrompt="1"/>
          </p:nvPr>
        </p:nvSpPr>
        <p:spPr>
          <a:xfrm>
            <a:off x="2594888"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0" name="Text Placeholder 5">
            <a:extLst>
              <a:ext uri="{FF2B5EF4-FFF2-40B4-BE49-F238E27FC236}">
                <a16:creationId xmlns:a16="http://schemas.microsoft.com/office/drawing/2014/main" id="{25AE363C-521A-894D-ABE7-368C79574ACE}"/>
              </a:ext>
            </a:extLst>
          </p:cNvPr>
          <p:cNvSpPr>
            <a:spLocks noGrp="1"/>
          </p:cNvSpPr>
          <p:nvPr>
            <p:ph type="body" sz="quarter" idx="31" hasCustomPrompt="1"/>
          </p:nvPr>
        </p:nvSpPr>
        <p:spPr>
          <a:xfrm>
            <a:off x="143179"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1" name="Text Placeholder 5">
            <a:extLst>
              <a:ext uri="{FF2B5EF4-FFF2-40B4-BE49-F238E27FC236}">
                <a16:creationId xmlns:a16="http://schemas.microsoft.com/office/drawing/2014/main" id="{C78A18EA-7333-9D47-9577-7BFFCF5020C1}"/>
              </a:ext>
            </a:extLst>
          </p:cNvPr>
          <p:cNvSpPr>
            <a:spLocks noGrp="1"/>
          </p:cNvSpPr>
          <p:nvPr>
            <p:ph type="body" sz="quarter" idx="32" hasCustomPrompt="1"/>
          </p:nvPr>
        </p:nvSpPr>
        <p:spPr>
          <a:xfrm>
            <a:off x="5049822"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2" name="Text Placeholder 5">
            <a:extLst>
              <a:ext uri="{FF2B5EF4-FFF2-40B4-BE49-F238E27FC236}">
                <a16:creationId xmlns:a16="http://schemas.microsoft.com/office/drawing/2014/main" id="{1657790F-C137-854E-9914-315BAD159D4B}"/>
              </a:ext>
            </a:extLst>
          </p:cNvPr>
          <p:cNvSpPr>
            <a:spLocks noGrp="1"/>
          </p:cNvSpPr>
          <p:nvPr>
            <p:ph type="body" sz="quarter" idx="33" hasCustomPrompt="1"/>
          </p:nvPr>
        </p:nvSpPr>
        <p:spPr>
          <a:xfrm>
            <a:off x="7468166"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3" name="Text Placeholder 5">
            <a:extLst>
              <a:ext uri="{FF2B5EF4-FFF2-40B4-BE49-F238E27FC236}">
                <a16:creationId xmlns:a16="http://schemas.microsoft.com/office/drawing/2014/main" id="{4959C6F7-12E7-8444-AC5D-AF8469D35300}"/>
              </a:ext>
            </a:extLst>
          </p:cNvPr>
          <p:cNvSpPr>
            <a:spLocks noGrp="1"/>
          </p:cNvSpPr>
          <p:nvPr>
            <p:ph type="body" sz="quarter" idx="34" hasCustomPrompt="1"/>
          </p:nvPr>
        </p:nvSpPr>
        <p:spPr>
          <a:xfrm>
            <a:off x="9875808"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3" name="Oval 2">
            <a:extLst>
              <a:ext uri="{FF2B5EF4-FFF2-40B4-BE49-F238E27FC236}">
                <a16:creationId xmlns:a16="http://schemas.microsoft.com/office/drawing/2014/main" id="{583DF019-9864-B640-A094-CE70C71272AE}"/>
              </a:ext>
            </a:extLst>
          </p:cNvPr>
          <p:cNvSpPr/>
          <p:nvPr/>
        </p:nvSpPr>
        <p:spPr>
          <a:xfrm>
            <a:off x="341802" y="976295"/>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4" name="Oval 23">
            <a:extLst>
              <a:ext uri="{FF2B5EF4-FFF2-40B4-BE49-F238E27FC236}">
                <a16:creationId xmlns:a16="http://schemas.microsoft.com/office/drawing/2014/main" id="{6A2DF7A2-F8B3-384F-BE05-51D3C7B266E8}"/>
              </a:ext>
            </a:extLst>
          </p:cNvPr>
          <p:cNvSpPr/>
          <p:nvPr/>
        </p:nvSpPr>
        <p:spPr>
          <a:xfrm>
            <a:off x="2800442"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0" name="Oval 29">
            <a:extLst>
              <a:ext uri="{FF2B5EF4-FFF2-40B4-BE49-F238E27FC236}">
                <a16:creationId xmlns:a16="http://schemas.microsoft.com/office/drawing/2014/main" id="{9484BF00-7E11-934F-AC13-DE30FB505991}"/>
              </a:ext>
            </a:extLst>
          </p:cNvPr>
          <p:cNvSpPr/>
          <p:nvPr/>
        </p:nvSpPr>
        <p:spPr>
          <a:xfrm>
            <a:off x="5255375"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3" name="Oval 32">
            <a:extLst>
              <a:ext uri="{FF2B5EF4-FFF2-40B4-BE49-F238E27FC236}">
                <a16:creationId xmlns:a16="http://schemas.microsoft.com/office/drawing/2014/main" id="{858A8EC4-5393-3445-AE56-09F1E3D8866E}"/>
              </a:ext>
            </a:extLst>
          </p:cNvPr>
          <p:cNvSpPr/>
          <p:nvPr/>
        </p:nvSpPr>
        <p:spPr>
          <a:xfrm>
            <a:off x="7664020"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4" name="Oval 33">
            <a:extLst>
              <a:ext uri="{FF2B5EF4-FFF2-40B4-BE49-F238E27FC236}">
                <a16:creationId xmlns:a16="http://schemas.microsoft.com/office/drawing/2014/main" id="{E4574D96-CA78-0140-AF4A-052F66AF3ADB}"/>
              </a:ext>
            </a:extLst>
          </p:cNvPr>
          <p:cNvSpPr/>
          <p:nvPr/>
        </p:nvSpPr>
        <p:spPr>
          <a:xfrm>
            <a:off x="10116459"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cxnSp>
        <p:nvCxnSpPr>
          <p:cNvPr id="6" name="Straight Connector 5">
            <a:extLst>
              <a:ext uri="{FF2B5EF4-FFF2-40B4-BE49-F238E27FC236}">
                <a16:creationId xmlns:a16="http://schemas.microsoft.com/office/drawing/2014/main" id="{972F5F43-D6BB-F64B-81AB-203728258ECA}"/>
              </a:ext>
            </a:extLst>
          </p:cNvPr>
          <p:cNvCxnSpPr>
            <a:cxnSpLocks/>
          </p:cNvCxnSpPr>
          <p:nvPr/>
        </p:nvCxnSpPr>
        <p:spPr>
          <a:xfrm>
            <a:off x="927824"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2A74D97-F16E-F64A-843F-46BD911E3ED3}"/>
              </a:ext>
            </a:extLst>
          </p:cNvPr>
          <p:cNvCxnSpPr>
            <a:cxnSpLocks/>
          </p:cNvCxnSpPr>
          <p:nvPr/>
        </p:nvCxnSpPr>
        <p:spPr>
          <a:xfrm>
            <a:off x="3368073"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9BC7C64-CC8B-4049-BDE5-DFD241951858}"/>
              </a:ext>
            </a:extLst>
          </p:cNvPr>
          <p:cNvCxnSpPr>
            <a:cxnSpLocks/>
          </p:cNvCxnSpPr>
          <p:nvPr/>
        </p:nvCxnSpPr>
        <p:spPr>
          <a:xfrm>
            <a:off x="5817750"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CD51D5-1607-D14B-A803-FD263E49FC63}"/>
              </a:ext>
            </a:extLst>
          </p:cNvPr>
          <p:cNvCxnSpPr>
            <a:cxnSpLocks/>
          </p:cNvCxnSpPr>
          <p:nvPr/>
        </p:nvCxnSpPr>
        <p:spPr>
          <a:xfrm>
            <a:off x="8270188" y="3200062"/>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C1AA283-5DD9-074C-B9EA-711151F9323C}"/>
              </a:ext>
            </a:extLst>
          </p:cNvPr>
          <p:cNvCxnSpPr>
            <a:cxnSpLocks/>
          </p:cNvCxnSpPr>
          <p:nvPr/>
        </p:nvCxnSpPr>
        <p:spPr>
          <a:xfrm>
            <a:off x="10722627"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1715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Title and 1 column">
    <p:spTree>
      <p:nvGrpSpPr>
        <p:cNvPr id="1" name=""/>
        <p:cNvGrpSpPr/>
        <p:nvPr/>
      </p:nvGrpSpPr>
      <p:grpSpPr>
        <a:xfrm>
          <a:off x="0" y="0"/>
          <a:ext cx="0" cy="0"/>
          <a:chOff x="0" y="0"/>
          <a:chExt cx="0" cy="0"/>
        </a:xfrm>
      </p:grpSpPr>
      <p:sp>
        <p:nvSpPr>
          <p:cNvPr id="5" name="Rectangle 4"/>
          <p:cNvSpPr/>
          <p:nvPr userDrawn="1"/>
        </p:nvSpPr>
        <p:spPr>
          <a:xfrm>
            <a:off x="0" y="-1058"/>
            <a:ext cx="3625516"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232611" y="2634142"/>
            <a:ext cx="3152273" cy="1588127"/>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4" hasCustomPrompt="1"/>
          </p:nvPr>
        </p:nvSpPr>
        <p:spPr>
          <a:xfrm>
            <a:off x="4483770" y="816244"/>
            <a:ext cx="6761746" cy="646331"/>
          </a:xfrm>
          <a:prstGeom prst="rect">
            <a:avLst/>
          </a:prstGeom>
        </p:spPr>
        <p:txBody>
          <a:bodyPr anchor="b">
            <a:spAutoFit/>
          </a:bodyPr>
          <a:lstStyle>
            <a:lvl1pPr marL="0" indent="0" algn="l">
              <a:lnSpc>
                <a:spcPct val="100000"/>
              </a:lnSpc>
              <a:spcBef>
                <a:spcPts val="0"/>
              </a:spcBef>
              <a:buFontTx/>
              <a:buNone/>
              <a:defRPr sz="3600" b="1">
                <a:solidFill>
                  <a:schemeClr val="accent5"/>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8" name="Text Placeholder 5">
            <a:extLst>
              <a:ext uri="{FF2B5EF4-FFF2-40B4-BE49-F238E27FC236}">
                <a16:creationId xmlns:a16="http://schemas.microsoft.com/office/drawing/2014/main" id="{E75E1CDD-B629-D34F-920F-3EA5D9CF7D56}"/>
              </a:ext>
            </a:extLst>
          </p:cNvPr>
          <p:cNvSpPr>
            <a:spLocks noGrp="1"/>
          </p:cNvSpPr>
          <p:nvPr>
            <p:ph type="body" sz="quarter" idx="10" hasCustomPrompt="1"/>
          </p:nvPr>
        </p:nvSpPr>
        <p:spPr>
          <a:xfrm>
            <a:off x="4483770" y="1600242"/>
            <a:ext cx="6761746"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82748768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p:cSld name="2_4 arrows ">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99978F-5C8A-654A-9CF4-BB45586C5A5A}"/>
              </a:ext>
            </a:extLst>
          </p:cNvPr>
          <p:cNvSpPr/>
          <p:nvPr/>
        </p:nvSpPr>
        <p:spPr>
          <a:xfrm>
            <a:off x="-1" y="0"/>
            <a:ext cx="30367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5" name="Rectangle 14">
            <a:extLst>
              <a:ext uri="{FF2B5EF4-FFF2-40B4-BE49-F238E27FC236}">
                <a16:creationId xmlns:a16="http://schemas.microsoft.com/office/drawing/2014/main" id="{FF5A32BD-358C-CD4E-A5D6-7DBFED6E1F19}"/>
              </a:ext>
            </a:extLst>
          </p:cNvPr>
          <p:cNvSpPr/>
          <p:nvPr/>
        </p:nvSpPr>
        <p:spPr>
          <a:xfrm>
            <a:off x="3036725" y="0"/>
            <a:ext cx="307062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6" name="Rectangle 15">
            <a:extLst>
              <a:ext uri="{FF2B5EF4-FFF2-40B4-BE49-F238E27FC236}">
                <a16:creationId xmlns:a16="http://schemas.microsoft.com/office/drawing/2014/main" id="{5B93E66C-DDB7-3946-95E1-43E00FD0A766}"/>
              </a:ext>
            </a:extLst>
          </p:cNvPr>
          <p:cNvSpPr/>
          <p:nvPr/>
        </p:nvSpPr>
        <p:spPr>
          <a:xfrm>
            <a:off x="6074889" y="0"/>
            <a:ext cx="307329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7" name="Rectangle 16">
            <a:extLst>
              <a:ext uri="{FF2B5EF4-FFF2-40B4-BE49-F238E27FC236}">
                <a16:creationId xmlns:a16="http://schemas.microsoft.com/office/drawing/2014/main" id="{89DCEE60-8D85-4B4A-8443-C842499D7520}"/>
              </a:ext>
            </a:extLst>
          </p:cNvPr>
          <p:cNvSpPr/>
          <p:nvPr/>
        </p:nvSpPr>
        <p:spPr>
          <a:xfrm>
            <a:off x="9110175" y="0"/>
            <a:ext cx="3081827" cy="6858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7" name="Text Placeholder 5"/>
          <p:cNvSpPr>
            <a:spLocks noGrp="1"/>
          </p:cNvSpPr>
          <p:nvPr>
            <p:ph type="body" sz="quarter" idx="26" hasCustomPrompt="1"/>
          </p:nvPr>
        </p:nvSpPr>
        <p:spPr>
          <a:xfrm>
            <a:off x="463386"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29" name="Text Placeholder 5"/>
          <p:cNvSpPr>
            <a:spLocks noGrp="1"/>
          </p:cNvSpPr>
          <p:nvPr>
            <p:ph type="body" sz="quarter" idx="27" hasCustomPrompt="1"/>
          </p:nvPr>
        </p:nvSpPr>
        <p:spPr>
          <a:xfrm>
            <a:off x="3537914"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II</a:t>
            </a:r>
            <a:endParaRPr kumimoji="1" lang="ja-JP" altLang="en-US"/>
          </a:p>
        </p:txBody>
      </p:sp>
      <p:sp>
        <p:nvSpPr>
          <p:cNvPr id="13" name="Text Placeholder 5"/>
          <p:cNvSpPr>
            <a:spLocks noGrp="1"/>
          </p:cNvSpPr>
          <p:nvPr>
            <p:ph type="body" sz="quarter" idx="28" hasCustomPrompt="1"/>
          </p:nvPr>
        </p:nvSpPr>
        <p:spPr>
          <a:xfrm>
            <a:off x="6525880"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III</a:t>
            </a:r>
            <a:endParaRPr kumimoji="1" lang="ja-JP" altLang="en-US"/>
          </a:p>
        </p:txBody>
      </p:sp>
      <p:sp>
        <p:nvSpPr>
          <p:cNvPr id="18" name="Text Placeholder 5">
            <a:extLst>
              <a:ext uri="{FF2B5EF4-FFF2-40B4-BE49-F238E27FC236}">
                <a16:creationId xmlns:a16="http://schemas.microsoft.com/office/drawing/2014/main" id="{2CDE038C-8FFD-BC45-BB21-1AD227502415}"/>
              </a:ext>
            </a:extLst>
          </p:cNvPr>
          <p:cNvSpPr>
            <a:spLocks noGrp="1"/>
          </p:cNvSpPr>
          <p:nvPr>
            <p:ph type="body" sz="quarter" idx="29" hasCustomPrompt="1"/>
          </p:nvPr>
        </p:nvSpPr>
        <p:spPr>
          <a:xfrm>
            <a:off x="9603084"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IV</a:t>
            </a:r>
            <a:endParaRPr kumimoji="1" lang="ja-JP" altLang="en-US"/>
          </a:p>
        </p:txBody>
      </p:sp>
      <p:sp>
        <p:nvSpPr>
          <p:cNvPr id="19" name="Text Placeholder 5">
            <a:extLst>
              <a:ext uri="{FF2B5EF4-FFF2-40B4-BE49-F238E27FC236}">
                <a16:creationId xmlns:a16="http://schemas.microsoft.com/office/drawing/2014/main" id="{D8CD068E-2843-D545-9443-6C219800ABE4}"/>
              </a:ext>
            </a:extLst>
          </p:cNvPr>
          <p:cNvSpPr>
            <a:spLocks noGrp="1"/>
          </p:cNvSpPr>
          <p:nvPr>
            <p:ph type="body" sz="quarter" idx="30" hasCustomPrompt="1"/>
          </p:nvPr>
        </p:nvSpPr>
        <p:spPr>
          <a:xfrm>
            <a:off x="456296"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1" name="Text Placeholder 5">
            <a:extLst>
              <a:ext uri="{FF2B5EF4-FFF2-40B4-BE49-F238E27FC236}">
                <a16:creationId xmlns:a16="http://schemas.microsoft.com/office/drawing/2014/main" id="{C78A18EA-7333-9D47-9577-7BFFCF5020C1}"/>
              </a:ext>
            </a:extLst>
          </p:cNvPr>
          <p:cNvSpPr>
            <a:spLocks noGrp="1"/>
          </p:cNvSpPr>
          <p:nvPr>
            <p:ph type="body" sz="quarter" idx="32" hasCustomPrompt="1"/>
          </p:nvPr>
        </p:nvSpPr>
        <p:spPr>
          <a:xfrm>
            <a:off x="3530824"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2" name="Text Placeholder 5">
            <a:extLst>
              <a:ext uri="{FF2B5EF4-FFF2-40B4-BE49-F238E27FC236}">
                <a16:creationId xmlns:a16="http://schemas.microsoft.com/office/drawing/2014/main" id="{1657790F-C137-854E-9914-315BAD159D4B}"/>
              </a:ext>
            </a:extLst>
          </p:cNvPr>
          <p:cNvSpPr>
            <a:spLocks noGrp="1"/>
          </p:cNvSpPr>
          <p:nvPr>
            <p:ph type="body" sz="quarter" idx="33" hasCustomPrompt="1"/>
          </p:nvPr>
        </p:nvSpPr>
        <p:spPr>
          <a:xfrm>
            <a:off x="6518790"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3" name="Text Placeholder 5">
            <a:extLst>
              <a:ext uri="{FF2B5EF4-FFF2-40B4-BE49-F238E27FC236}">
                <a16:creationId xmlns:a16="http://schemas.microsoft.com/office/drawing/2014/main" id="{4959C6F7-12E7-8444-AC5D-AF8469D35300}"/>
              </a:ext>
            </a:extLst>
          </p:cNvPr>
          <p:cNvSpPr>
            <a:spLocks noGrp="1"/>
          </p:cNvSpPr>
          <p:nvPr>
            <p:ph type="body" sz="quarter" idx="34" hasCustomPrompt="1"/>
          </p:nvPr>
        </p:nvSpPr>
        <p:spPr>
          <a:xfrm>
            <a:off x="9595994"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4" name="Oval 23">
            <a:extLst>
              <a:ext uri="{FF2B5EF4-FFF2-40B4-BE49-F238E27FC236}">
                <a16:creationId xmlns:a16="http://schemas.microsoft.com/office/drawing/2014/main" id="{6A2DF7A2-F8B3-384F-BE05-51D3C7B266E8}"/>
              </a:ext>
            </a:extLst>
          </p:cNvPr>
          <p:cNvSpPr/>
          <p:nvPr/>
        </p:nvSpPr>
        <p:spPr>
          <a:xfrm>
            <a:off x="661850"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0" name="Oval 29">
            <a:extLst>
              <a:ext uri="{FF2B5EF4-FFF2-40B4-BE49-F238E27FC236}">
                <a16:creationId xmlns:a16="http://schemas.microsoft.com/office/drawing/2014/main" id="{9484BF00-7E11-934F-AC13-DE30FB505991}"/>
              </a:ext>
            </a:extLst>
          </p:cNvPr>
          <p:cNvSpPr/>
          <p:nvPr/>
        </p:nvSpPr>
        <p:spPr>
          <a:xfrm>
            <a:off x="3736377"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3" name="Oval 32">
            <a:extLst>
              <a:ext uri="{FF2B5EF4-FFF2-40B4-BE49-F238E27FC236}">
                <a16:creationId xmlns:a16="http://schemas.microsoft.com/office/drawing/2014/main" id="{858A8EC4-5393-3445-AE56-09F1E3D8866E}"/>
              </a:ext>
            </a:extLst>
          </p:cNvPr>
          <p:cNvSpPr/>
          <p:nvPr/>
        </p:nvSpPr>
        <p:spPr>
          <a:xfrm>
            <a:off x="6714644"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4" name="Oval 33">
            <a:extLst>
              <a:ext uri="{FF2B5EF4-FFF2-40B4-BE49-F238E27FC236}">
                <a16:creationId xmlns:a16="http://schemas.microsoft.com/office/drawing/2014/main" id="{E4574D96-CA78-0140-AF4A-052F66AF3ADB}"/>
              </a:ext>
            </a:extLst>
          </p:cNvPr>
          <p:cNvSpPr/>
          <p:nvPr/>
        </p:nvSpPr>
        <p:spPr>
          <a:xfrm>
            <a:off x="9836645"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cxnSp>
        <p:nvCxnSpPr>
          <p:cNvPr id="35" name="Straight Connector 34">
            <a:extLst>
              <a:ext uri="{FF2B5EF4-FFF2-40B4-BE49-F238E27FC236}">
                <a16:creationId xmlns:a16="http://schemas.microsoft.com/office/drawing/2014/main" id="{22A74D97-F16E-F64A-843F-46BD911E3ED3}"/>
              </a:ext>
            </a:extLst>
          </p:cNvPr>
          <p:cNvCxnSpPr>
            <a:cxnSpLocks/>
          </p:cNvCxnSpPr>
          <p:nvPr/>
        </p:nvCxnSpPr>
        <p:spPr>
          <a:xfrm>
            <a:off x="1229481"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9BC7C64-CC8B-4049-BDE5-DFD241951858}"/>
              </a:ext>
            </a:extLst>
          </p:cNvPr>
          <p:cNvCxnSpPr>
            <a:cxnSpLocks/>
          </p:cNvCxnSpPr>
          <p:nvPr/>
        </p:nvCxnSpPr>
        <p:spPr>
          <a:xfrm>
            <a:off x="4298751"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CD51D5-1607-D14B-A803-FD263E49FC63}"/>
              </a:ext>
            </a:extLst>
          </p:cNvPr>
          <p:cNvCxnSpPr>
            <a:cxnSpLocks/>
          </p:cNvCxnSpPr>
          <p:nvPr/>
        </p:nvCxnSpPr>
        <p:spPr>
          <a:xfrm>
            <a:off x="7320812" y="3200062"/>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C1AA283-5DD9-074C-B9EA-711151F9323C}"/>
              </a:ext>
            </a:extLst>
          </p:cNvPr>
          <p:cNvCxnSpPr>
            <a:cxnSpLocks/>
          </p:cNvCxnSpPr>
          <p:nvPr/>
        </p:nvCxnSpPr>
        <p:spPr>
          <a:xfrm>
            <a:off x="10442813"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1228324"/>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p:cSld name="3_4 arrows ">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99978F-5C8A-654A-9CF4-BB45586C5A5A}"/>
              </a:ext>
            </a:extLst>
          </p:cNvPr>
          <p:cNvSpPr/>
          <p:nvPr/>
        </p:nvSpPr>
        <p:spPr>
          <a:xfrm rot="16200000">
            <a:off x="1128873" y="1904672"/>
            <a:ext cx="1221144" cy="34788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5" name="Rectangle 14">
            <a:extLst>
              <a:ext uri="{FF2B5EF4-FFF2-40B4-BE49-F238E27FC236}">
                <a16:creationId xmlns:a16="http://schemas.microsoft.com/office/drawing/2014/main" id="{FF5A32BD-358C-CD4E-A5D6-7DBFED6E1F19}"/>
              </a:ext>
            </a:extLst>
          </p:cNvPr>
          <p:cNvSpPr/>
          <p:nvPr/>
        </p:nvSpPr>
        <p:spPr>
          <a:xfrm rot="16200000">
            <a:off x="1128873" y="604947"/>
            <a:ext cx="1221144" cy="34788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6" name="Rectangle 15">
            <a:extLst>
              <a:ext uri="{FF2B5EF4-FFF2-40B4-BE49-F238E27FC236}">
                <a16:creationId xmlns:a16="http://schemas.microsoft.com/office/drawing/2014/main" id="{5B93E66C-DDB7-3946-95E1-43E00FD0A766}"/>
              </a:ext>
            </a:extLst>
          </p:cNvPr>
          <p:cNvSpPr/>
          <p:nvPr/>
        </p:nvSpPr>
        <p:spPr>
          <a:xfrm rot="16200000">
            <a:off x="1130603" y="3200449"/>
            <a:ext cx="1221144" cy="3478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7" name="Rectangle 16">
            <a:extLst>
              <a:ext uri="{FF2B5EF4-FFF2-40B4-BE49-F238E27FC236}">
                <a16:creationId xmlns:a16="http://schemas.microsoft.com/office/drawing/2014/main" id="{89DCEE60-8D85-4B4A-8443-C842499D7520}"/>
              </a:ext>
            </a:extLst>
          </p:cNvPr>
          <p:cNvSpPr/>
          <p:nvPr/>
        </p:nvSpPr>
        <p:spPr>
          <a:xfrm rot="16200000">
            <a:off x="1130601" y="4494290"/>
            <a:ext cx="1221144" cy="3478888"/>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7" name="Text Placeholder 5"/>
          <p:cNvSpPr>
            <a:spLocks noGrp="1"/>
          </p:cNvSpPr>
          <p:nvPr>
            <p:ph type="body" sz="quarter" idx="26" hasCustomPrompt="1"/>
          </p:nvPr>
        </p:nvSpPr>
        <p:spPr>
          <a:xfrm>
            <a:off x="287571" y="3456546"/>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II</a:t>
            </a:r>
            <a:endParaRPr kumimoji="1" lang="ja-JP" altLang="en-US"/>
          </a:p>
        </p:txBody>
      </p:sp>
      <p:sp>
        <p:nvSpPr>
          <p:cNvPr id="7" name="Text Placeholder 5"/>
          <p:cNvSpPr>
            <a:spLocks noGrp="1"/>
          </p:cNvSpPr>
          <p:nvPr>
            <p:ph type="body" sz="quarter" idx="25" hasCustomPrompt="1"/>
          </p:nvPr>
        </p:nvSpPr>
        <p:spPr>
          <a:xfrm>
            <a:off x="287571" y="2209069"/>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a:t>
            </a:r>
            <a:endParaRPr kumimoji="1" lang="ja-JP" altLang="en-US"/>
          </a:p>
        </p:txBody>
      </p:sp>
      <p:sp>
        <p:nvSpPr>
          <p:cNvPr id="29" name="Text Placeholder 5"/>
          <p:cNvSpPr>
            <a:spLocks noGrp="1"/>
          </p:cNvSpPr>
          <p:nvPr>
            <p:ph type="body" sz="quarter" idx="27" hasCustomPrompt="1"/>
          </p:nvPr>
        </p:nvSpPr>
        <p:spPr>
          <a:xfrm>
            <a:off x="287571" y="4777203"/>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III</a:t>
            </a:r>
            <a:endParaRPr kumimoji="1" lang="ja-JP" altLang="en-US"/>
          </a:p>
        </p:txBody>
      </p:sp>
      <p:sp>
        <p:nvSpPr>
          <p:cNvPr id="13" name="Text Placeholder 5"/>
          <p:cNvSpPr>
            <a:spLocks noGrp="1"/>
          </p:cNvSpPr>
          <p:nvPr>
            <p:ph type="body" sz="quarter" idx="28" hasCustomPrompt="1"/>
          </p:nvPr>
        </p:nvSpPr>
        <p:spPr>
          <a:xfrm>
            <a:off x="287571" y="6101752"/>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IV</a:t>
            </a:r>
            <a:endParaRPr kumimoji="1" lang="ja-JP" altLang="en-US"/>
          </a:p>
        </p:txBody>
      </p:sp>
      <p:sp>
        <p:nvSpPr>
          <p:cNvPr id="19" name="Text Placeholder 5">
            <a:extLst>
              <a:ext uri="{FF2B5EF4-FFF2-40B4-BE49-F238E27FC236}">
                <a16:creationId xmlns:a16="http://schemas.microsoft.com/office/drawing/2014/main" id="{D8CD068E-2843-D545-9443-6C219800ABE4}"/>
              </a:ext>
            </a:extLst>
          </p:cNvPr>
          <p:cNvSpPr>
            <a:spLocks noGrp="1"/>
          </p:cNvSpPr>
          <p:nvPr>
            <p:ph type="body" sz="quarter" idx="30" hasCustomPrompt="1"/>
          </p:nvPr>
        </p:nvSpPr>
        <p:spPr>
          <a:xfrm>
            <a:off x="3886177" y="3434383"/>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0" name="Text Placeholder 5">
            <a:extLst>
              <a:ext uri="{FF2B5EF4-FFF2-40B4-BE49-F238E27FC236}">
                <a16:creationId xmlns:a16="http://schemas.microsoft.com/office/drawing/2014/main" id="{25AE363C-521A-894D-ABE7-368C79574ACE}"/>
              </a:ext>
            </a:extLst>
          </p:cNvPr>
          <p:cNvSpPr>
            <a:spLocks noGrp="1"/>
          </p:cNvSpPr>
          <p:nvPr>
            <p:ph type="body" sz="quarter" idx="31" hasCustomPrompt="1"/>
          </p:nvPr>
        </p:nvSpPr>
        <p:spPr>
          <a:xfrm>
            <a:off x="3886177" y="2186907"/>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1" name="Text Placeholder 5">
            <a:extLst>
              <a:ext uri="{FF2B5EF4-FFF2-40B4-BE49-F238E27FC236}">
                <a16:creationId xmlns:a16="http://schemas.microsoft.com/office/drawing/2014/main" id="{C78A18EA-7333-9D47-9577-7BFFCF5020C1}"/>
              </a:ext>
            </a:extLst>
          </p:cNvPr>
          <p:cNvSpPr>
            <a:spLocks noGrp="1"/>
          </p:cNvSpPr>
          <p:nvPr>
            <p:ph type="body" sz="quarter" idx="32" hasCustomPrompt="1"/>
          </p:nvPr>
        </p:nvSpPr>
        <p:spPr>
          <a:xfrm>
            <a:off x="3886177" y="4755040"/>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2" name="Text Placeholder 5">
            <a:extLst>
              <a:ext uri="{FF2B5EF4-FFF2-40B4-BE49-F238E27FC236}">
                <a16:creationId xmlns:a16="http://schemas.microsoft.com/office/drawing/2014/main" id="{1657790F-C137-854E-9914-315BAD159D4B}"/>
              </a:ext>
            </a:extLst>
          </p:cNvPr>
          <p:cNvSpPr>
            <a:spLocks noGrp="1"/>
          </p:cNvSpPr>
          <p:nvPr>
            <p:ph type="body" sz="quarter" idx="33" hasCustomPrompt="1"/>
          </p:nvPr>
        </p:nvSpPr>
        <p:spPr>
          <a:xfrm>
            <a:off x="3886177" y="6079589"/>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8" y="581103"/>
            <a:ext cx="8161867" cy="590931"/>
          </a:xfrm>
        </p:spPr>
        <p:txBody>
          <a:bodyPr anchor="ctr" anchorCtr="0">
            <a:spAutoFit/>
          </a:bodyPr>
          <a:lstStyle>
            <a:lvl1pPr algn="ctr">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2919651388"/>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p:cSld name="4_4 arrows ">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99978F-5C8A-654A-9CF4-BB45586C5A5A}"/>
              </a:ext>
            </a:extLst>
          </p:cNvPr>
          <p:cNvSpPr/>
          <p:nvPr/>
        </p:nvSpPr>
        <p:spPr>
          <a:xfrm rot="16200000">
            <a:off x="1128873" y="2288188"/>
            <a:ext cx="1221144" cy="34788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5" name="Rectangle 14">
            <a:extLst>
              <a:ext uri="{FF2B5EF4-FFF2-40B4-BE49-F238E27FC236}">
                <a16:creationId xmlns:a16="http://schemas.microsoft.com/office/drawing/2014/main" id="{FF5A32BD-358C-CD4E-A5D6-7DBFED6E1F19}"/>
              </a:ext>
            </a:extLst>
          </p:cNvPr>
          <p:cNvSpPr/>
          <p:nvPr/>
        </p:nvSpPr>
        <p:spPr>
          <a:xfrm rot="16200000">
            <a:off x="1128873" y="988462"/>
            <a:ext cx="1221144" cy="34788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6" name="Rectangle 15">
            <a:extLst>
              <a:ext uri="{FF2B5EF4-FFF2-40B4-BE49-F238E27FC236}">
                <a16:creationId xmlns:a16="http://schemas.microsoft.com/office/drawing/2014/main" id="{5B93E66C-DDB7-3946-95E1-43E00FD0A766}"/>
              </a:ext>
            </a:extLst>
          </p:cNvPr>
          <p:cNvSpPr/>
          <p:nvPr/>
        </p:nvSpPr>
        <p:spPr>
          <a:xfrm rot="16200000">
            <a:off x="1130603" y="3583964"/>
            <a:ext cx="1221144" cy="3478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7" name="Text Placeholder 5"/>
          <p:cNvSpPr>
            <a:spLocks noGrp="1"/>
          </p:cNvSpPr>
          <p:nvPr>
            <p:ph type="body" sz="quarter" idx="26" hasCustomPrompt="1"/>
          </p:nvPr>
        </p:nvSpPr>
        <p:spPr>
          <a:xfrm>
            <a:off x="287571" y="3840062"/>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II</a:t>
            </a:r>
            <a:endParaRPr kumimoji="1" lang="ja-JP" altLang="en-US"/>
          </a:p>
        </p:txBody>
      </p:sp>
      <p:sp>
        <p:nvSpPr>
          <p:cNvPr id="7" name="Text Placeholder 5"/>
          <p:cNvSpPr>
            <a:spLocks noGrp="1"/>
          </p:cNvSpPr>
          <p:nvPr>
            <p:ph type="body" sz="quarter" idx="25" hasCustomPrompt="1"/>
          </p:nvPr>
        </p:nvSpPr>
        <p:spPr>
          <a:xfrm>
            <a:off x="287571" y="2592584"/>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a:t>
            </a:r>
            <a:endParaRPr kumimoji="1" lang="ja-JP" altLang="en-US"/>
          </a:p>
        </p:txBody>
      </p:sp>
      <p:sp>
        <p:nvSpPr>
          <p:cNvPr id="29" name="Text Placeholder 5"/>
          <p:cNvSpPr>
            <a:spLocks noGrp="1"/>
          </p:cNvSpPr>
          <p:nvPr>
            <p:ph type="body" sz="quarter" idx="27" hasCustomPrompt="1"/>
          </p:nvPr>
        </p:nvSpPr>
        <p:spPr>
          <a:xfrm>
            <a:off x="287571" y="5160717"/>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III</a:t>
            </a:r>
            <a:endParaRPr kumimoji="1" lang="ja-JP" altLang="en-US"/>
          </a:p>
        </p:txBody>
      </p:sp>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8" y="581103"/>
            <a:ext cx="8161867" cy="590931"/>
          </a:xfrm>
        </p:spPr>
        <p:txBody>
          <a:bodyPr anchor="ctr" anchorCtr="0">
            <a:spAutoFit/>
          </a:bodyPr>
          <a:lstStyle>
            <a:lvl1pPr algn="ctr">
              <a:defRPr/>
            </a:lvl1pPr>
          </a:lstStyle>
          <a:p>
            <a:r>
              <a:rPr kumimoji="1" lang="en-US" altLang="ja-JP"/>
              <a:t>Slide title (Arial Bold, 54 point)</a:t>
            </a:r>
            <a:endParaRPr kumimoji="1" lang="ja-JP" altLang="en-US"/>
          </a:p>
        </p:txBody>
      </p:sp>
      <p:sp>
        <p:nvSpPr>
          <p:cNvPr id="18" name="Text Placeholder 5">
            <a:extLst>
              <a:ext uri="{FF2B5EF4-FFF2-40B4-BE49-F238E27FC236}">
                <a16:creationId xmlns:a16="http://schemas.microsoft.com/office/drawing/2014/main" id="{FEF9F851-CAD1-344D-B6BB-BE33DA1A48B5}"/>
              </a:ext>
            </a:extLst>
          </p:cNvPr>
          <p:cNvSpPr>
            <a:spLocks noGrp="1"/>
          </p:cNvSpPr>
          <p:nvPr>
            <p:ph type="body" sz="quarter" idx="30" hasCustomPrompt="1"/>
          </p:nvPr>
        </p:nvSpPr>
        <p:spPr>
          <a:xfrm>
            <a:off x="3886177" y="3739229"/>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3" name="Text Placeholder 5">
            <a:extLst>
              <a:ext uri="{FF2B5EF4-FFF2-40B4-BE49-F238E27FC236}">
                <a16:creationId xmlns:a16="http://schemas.microsoft.com/office/drawing/2014/main" id="{919C210F-914E-6340-BE99-D70004771880}"/>
              </a:ext>
            </a:extLst>
          </p:cNvPr>
          <p:cNvSpPr>
            <a:spLocks noGrp="1"/>
          </p:cNvSpPr>
          <p:nvPr>
            <p:ph type="body" sz="quarter" idx="31" hasCustomPrompt="1"/>
          </p:nvPr>
        </p:nvSpPr>
        <p:spPr>
          <a:xfrm>
            <a:off x="3886177" y="2491753"/>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4" name="Text Placeholder 5">
            <a:extLst>
              <a:ext uri="{FF2B5EF4-FFF2-40B4-BE49-F238E27FC236}">
                <a16:creationId xmlns:a16="http://schemas.microsoft.com/office/drawing/2014/main" id="{6DCFDE83-AA09-FA4A-9F0F-6908C6D00A96}"/>
              </a:ext>
            </a:extLst>
          </p:cNvPr>
          <p:cNvSpPr>
            <a:spLocks noGrp="1"/>
          </p:cNvSpPr>
          <p:nvPr>
            <p:ph type="body" sz="quarter" idx="32" hasCustomPrompt="1"/>
          </p:nvPr>
        </p:nvSpPr>
        <p:spPr>
          <a:xfrm>
            <a:off x="3886177" y="5059885"/>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190314554"/>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p:cSld name="8_4 arrows ">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A92495A5-FAAE-DF45-BB7A-576DB4A53446}"/>
              </a:ext>
            </a:extLst>
          </p:cNvPr>
          <p:cNvSpPr/>
          <p:nvPr/>
        </p:nvSpPr>
        <p:spPr>
          <a:xfrm>
            <a:off x="863525" y="1175123"/>
            <a:ext cx="1703753" cy="170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3" name="Oval 12">
            <a:extLst>
              <a:ext uri="{FF2B5EF4-FFF2-40B4-BE49-F238E27FC236}">
                <a16:creationId xmlns:a16="http://schemas.microsoft.com/office/drawing/2014/main" id="{F1091FE4-1DC5-794A-94C0-3EAA22DDA85E}"/>
              </a:ext>
            </a:extLst>
          </p:cNvPr>
          <p:cNvSpPr/>
          <p:nvPr/>
        </p:nvSpPr>
        <p:spPr>
          <a:xfrm>
            <a:off x="863525" y="2978010"/>
            <a:ext cx="1703753" cy="170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7" name="Oval 16">
            <a:extLst>
              <a:ext uri="{FF2B5EF4-FFF2-40B4-BE49-F238E27FC236}">
                <a16:creationId xmlns:a16="http://schemas.microsoft.com/office/drawing/2014/main" id="{0E986C92-F808-BF43-9A6B-D05CFD92BA62}"/>
              </a:ext>
            </a:extLst>
          </p:cNvPr>
          <p:cNvSpPr/>
          <p:nvPr/>
        </p:nvSpPr>
        <p:spPr>
          <a:xfrm>
            <a:off x="863525" y="4780896"/>
            <a:ext cx="1703753" cy="170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7" name="Text Placeholder 5"/>
          <p:cNvSpPr>
            <a:spLocks noGrp="1"/>
          </p:cNvSpPr>
          <p:nvPr>
            <p:ph type="body" sz="quarter" idx="26" hasCustomPrompt="1"/>
          </p:nvPr>
        </p:nvSpPr>
        <p:spPr>
          <a:xfrm>
            <a:off x="863525" y="3640191"/>
            <a:ext cx="1703753" cy="379656"/>
          </a:xfrm>
          <a:prstGeom prst="rect">
            <a:avLst/>
          </a:prstGeom>
        </p:spPr>
        <p:txBody>
          <a:bodyPr wrap="square"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II</a:t>
            </a:r>
            <a:endParaRPr kumimoji="1" lang="ja-JP" altLang="en-US"/>
          </a:p>
        </p:txBody>
      </p:sp>
      <p:sp>
        <p:nvSpPr>
          <p:cNvPr id="7" name="Text Placeholder 5"/>
          <p:cNvSpPr>
            <a:spLocks noGrp="1"/>
          </p:cNvSpPr>
          <p:nvPr>
            <p:ph type="body" sz="quarter" idx="25" hasCustomPrompt="1"/>
          </p:nvPr>
        </p:nvSpPr>
        <p:spPr>
          <a:xfrm>
            <a:off x="863525" y="1837303"/>
            <a:ext cx="1703753" cy="379656"/>
          </a:xfrm>
          <a:prstGeom prst="rect">
            <a:avLst/>
          </a:prstGeom>
        </p:spPr>
        <p:txBody>
          <a:bodyPr wrap="square"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a:t>
            </a:r>
            <a:endParaRPr kumimoji="1" lang="ja-JP" altLang="en-US"/>
          </a:p>
        </p:txBody>
      </p:sp>
      <p:sp>
        <p:nvSpPr>
          <p:cNvPr id="29" name="Text Placeholder 5"/>
          <p:cNvSpPr>
            <a:spLocks noGrp="1"/>
          </p:cNvSpPr>
          <p:nvPr>
            <p:ph type="body" sz="quarter" idx="27" hasCustomPrompt="1"/>
          </p:nvPr>
        </p:nvSpPr>
        <p:spPr>
          <a:xfrm>
            <a:off x="863525" y="5443078"/>
            <a:ext cx="1703753" cy="379656"/>
          </a:xfrm>
          <a:prstGeom prst="rect">
            <a:avLst/>
          </a:prstGeom>
        </p:spPr>
        <p:txBody>
          <a:bodyPr wrap="square"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III</a:t>
            </a:r>
            <a:endParaRPr kumimoji="1" lang="ja-JP" altLang="en-US"/>
          </a:p>
        </p:txBody>
      </p:sp>
      <p:sp>
        <p:nvSpPr>
          <p:cNvPr id="19" name="Text Placeholder 5">
            <a:extLst>
              <a:ext uri="{FF2B5EF4-FFF2-40B4-BE49-F238E27FC236}">
                <a16:creationId xmlns:a16="http://schemas.microsoft.com/office/drawing/2014/main" id="{D8CD068E-2843-D545-9443-6C219800ABE4}"/>
              </a:ext>
            </a:extLst>
          </p:cNvPr>
          <p:cNvSpPr>
            <a:spLocks noGrp="1"/>
          </p:cNvSpPr>
          <p:nvPr>
            <p:ph type="body" sz="quarter" idx="30" hasCustomPrompt="1"/>
          </p:nvPr>
        </p:nvSpPr>
        <p:spPr>
          <a:xfrm>
            <a:off x="3040604" y="3619737"/>
            <a:ext cx="7136331"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0" name="Text Placeholder 5">
            <a:extLst>
              <a:ext uri="{FF2B5EF4-FFF2-40B4-BE49-F238E27FC236}">
                <a16:creationId xmlns:a16="http://schemas.microsoft.com/office/drawing/2014/main" id="{25AE363C-521A-894D-ABE7-368C79574ACE}"/>
              </a:ext>
            </a:extLst>
          </p:cNvPr>
          <p:cNvSpPr>
            <a:spLocks noGrp="1"/>
          </p:cNvSpPr>
          <p:nvPr>
            <p:ph type="body" sz="quarter" idx="31" hasCustomPrompt="1"/>
          </p:nvPr>
        </p:nvSpPr>
        <p:spPr>
          <a:xfrm>
            <a:off x="3040604" y="1816850"/>
            <a:ext cx="7136331"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1" name="Text Placeholder 5">
            <a:extLst>
              <a:ext uri="{FF2B5EF4-FFF2-40B4-BE49-F238E27FC236}">
                <a16:creationId xmlns:a16="http://schemas.microsoft.com/office/drawing/2014/main" id="{C78A18EA-7333-9D47-9577-7BFFCF5020C1}"/>
              </a:ext>
            </a:extLst>
          </p:cNvPr>
          <p:cNvSpPr>
            <a:spLocks noGrp="1"/>
          </p:cNvSpPr>
          <p:nvPr>
            <p:ph type="body" sz="quarter" idx="32" hasCustomPrompt="1"/>
          </p:nvPr>
        </p:nvSpPr>
        <p:spPr>
          <a:xfrm>
            <a:off x="3040604" y="5422624"/>
            <a:ext cx="7136331"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8" y="581103"/>
            <a:ext cx="8161867" cy="590931"/>
          </a:xfrm>
        </p:spPr>
        <p:txBody>
          <a:bodyPr anchor="ctr" anchorCtr="0">
            <a:spAutoFit/>
          </a:bodyPr>
          <a:lstStyle>
            <a:lvl1pPr algn="ctr">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678833549"/>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p:cSld name="7_4 arrows ">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8" y="581103"/>
            <a:ext cx="8161867" cy="590931"/>
          </a:xfrm>
        </p:spPr>
        <p:txBody>
          <a:bodyPr anchor="ctr" anchorCtr="0">
            <a:spAutoFit/>
          </a:bodyPr>
          <a:lstStyle>
            <a:lvl1pPr algn="ctr">
              <a:defRPr>
                <a:latin typeface="Arial" panose="020B0604020202020204" pitchFamily="34" charset="0"/>
                <a:cs typeface="Arial" panose="020B0604020202020204" pitchFamily="34" charset="0"/>
              </a:defRPr>
            </a:lvl1pPr>
          </a:lstStyle>
          <a:p>
            <a:r>
              <a:rPr kumimoji="1" lang="en-US" altLang="ja-JP"/>
              <a:t>Slide title (Arial Bold, 54 point)</a:t>
            </a:r>
            <a:endParaRPr kumimoji="1" lang="ja-JP" altLang="en-US"/>
          </a:p>
        </p:txBody>
      </p:sp>
      <p:cxnSp>
        <p:nvCxnSpPr>
          <p:cNvPr id="12" name="Straight Connector 11">
            <a:extLst>
              <a:ext uri="{FF2B5EF4-FFF2-40B4-BE49-F238E27FC236}">
                <a16:creationId xmlns:a16="http://schemas.microsoft.com/office/drawing/2014/main" id="{66FE5380-809B-CD4C-8501-38384EFF7F92}"/>
              </a:ext>
            </a:extLst>
          </p:cNvPr>
          <p:cNvCxnSpPr>
            <a:cxnSpLocks/>
          </p:cNvCxnSpPr>
          <p:nvPr/>
        </p:nvCxnSpPr>
        <p:spPr>
          <a:xfrm>
            <a:off x="3707511" y="2710087"/>
            <a:ext cx="5347995"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548A9ADB-29A5-104D-849D-AC95CC2EAF42}"/>
              </a:ext>
            </a:extLst>
          </p:cNvPr>
          <p:cNvSpPr/>
          <p:nvPr/>
        </p:nvSpPr>
        <p:spPr>
          <a:xfrm>
            <a:off x="2526085" y="1759702"/>
            <a:ext cx="1853551" cy="1853837"/>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7" name="Oval 16">
            <a:extLst>
              <a:ext uri="{FF2B5EF4-FFF2-40B4-BE49-F238E27FC236}">
                <a16:creationId xmlns:a16="http://schemas.microsoft.com/office/drawing/2014/main" id="{CB075700-80D4-3E43-9555-5C773BB3B594}"/>
              </a:ext>
            </a:extLst>
          </p:cNvPr>
          <p:cNvSpPr/>
          <p:nvPr/>
        </p:nvSpPr>
        <p:spPr>
          <a:xfrm>
            <a:off x="5120034" y="1759702"/>
            <a:ext cx="1853551" cy="1853837"/>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8" name="Oval 17">
            <a:extLst>
              <a:ext uri="{FF2B5EF4-FFF2-40B4-BE49-F238E27FC236}">
                <a16:creationId xmlns:a16="http://schemas.microsoft.com/office/drawing/2014/main" id="{CF710E26-4278-0C42-AB2F-B3117F319717}"/>
              </a:ext>
            </a:extLst>
          </p:cNvPr>
          <p:cNvSpPr/>
          <p:nvPr/>
        </p:nvSpPr>
        <p:spPr>
          <a:xfrm>
            <a:off x="7877096" y="1759702"/>
            <a:ext cx="1853551" cy="185383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4" name="Oval 23">
            <a:extLst>
              <a:ext uri="{FF2B5EF4-FFF2-40B4-BE49-F238E27FC236}">
                <a16:creationId xmlns:a16="http://schemas.microsoft.com/office/drawing/2014/main" id="{3FDD962D-C5EB-C04D-ABE3-59B80D9476BB}"/>
              </a:ext>
            </a:extLst>
          </p:cNvPr>
          <p:cNvSpPr/>
          <p:nvPr/>
        </p:nvSpPr>
        <p:spPr>
          <a:xfrm>
            <a:off x="2602863" y="1834612"/>
            <a:ext cx="1703753" cy="170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5" name="Oval 24">
            <a:extLst>
              <a:ext uri="{FF2B5EF4-FFF2-40B4-BE49-F238E27FC236}">
                <a16:creationId xmlns:a16="http://schemas.microsoft.com/office/drawing/2014/main" id="{7D4EE879-72DB-A54D-86A3-10D3192BA3AA}"/>
              </a:ext>
            </a:extLst>
          </p:cNvPr>
          <p:cNvSpPr/>
          <p:nvPr/>
        </p:nvSpPr>
        <p:spPr>
          <a:xfrm>
            <a:off x="5189199" y="1834612"/>
            <a:ext cx="1703753" cy="170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6" name="Oval 25">
            <a:extLst>
              <a:ext uri="{FF2B5EF4-FFF2-40B4-BE49-F238E27FC236}">
                <a16:creationId xmlns:a16="http://schemas.microsoft.com/office/drawing/2014/main" id="{D4B975C4-D984-4941-8D3D-2134C7BB2FF9}"/>
              </a:ext>
            </a:extLst>
          </p:cNvPr>
          <p:cNvSpPr/>
          <p:nvPr/>
        </p:nvSpPr>
        <p:spPr>
          <a:xfrm>
            <a:off x="7951995" y="1834612"/>
            <a:ext cx="1703753" cy="170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7" name="Text Placeholder 5">
            <a:extLst>
              <a:ext uri="{FF2B5EF4-FFF2-40B4-BE49-F238E27FC236}">
                <a16:creationId xmlns:a16="http://schemas.microsoft.com/office/drawing/2014/main" id="{042715EA-18A2-D740-BDDD-1FBB46E94E6E}"/>
              </a:ext>
            </a:extLst>
          </p:cNvPr>
          <p:cNvSpPr>
            <a:spLocks noGrp="1"/>
          </p:cNvSpPr>
          <p:nvPr>
            <p:ph type="body" sz="quarter" idx="26" hasCustomPrompt="1"/>
          </p:nvPr>
        </p:nvSpPr>
        <p:spPr>
          <a:xfrm>
            <a:off x="2659219" y="2508527"/>
            <a:ext cx="1587283"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40" name="Text Placeholder 5">
            <a:extLst>
              <a:ext uri="{FF2B5EF4-FFF2-40B4-BE49-F238E27FC236}">
                <a16:creationId xmlns:a16="http://schemas.microsoft.com/office/drawing/2014/main" id="{30580492-33D0-4C4A-88FF-A5E06A133594}"/>
              </a:ext>
            </a:extLst>
          </p:cNvPr>
          <p:cNvSpPr>
            <a:spLocks noGrp="1"/>
          </p:cNvSpPr>
          <p:nvPr>
            <p:ph type="body" sz="quarter" idx="31" hasCustomPrompt="1"/>
          </p:nvPr>
        </p:nvSpPr>
        <p:spPr>
          <a:xfrm>
            <a:off x="5253168" y="2508527"/>
            <a:ext cx="1587283"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41" name="Text Placeholder 5">
            <a:extLst>
              <a:ext uri="{FF2B5EF4-FFF2-40B4-BE49-F238E27FC236}">
                <a16:creationId xmlns:a16="http://schemas.microsoft.com/office/drawing/2014/main" id="{941C5CC4-3517-A74F-861B-7072980BCEB8}"/>
              </a:ext>
            </a:extLst>
          </p:cNvPr>
          <p:cNvSpPr>
            <a:spLocks noGrp="1"/>
          </p:cNvSpPr>
          <p:nvPr>
            <p:ph type="body" sz="quarter" idx="32" hasCustomPrompt="1"/>
          </p:nvPr>
        </p:nvSpPr>
        <p:spPr>
          <a:xfrm>
            <a:off x="8010230" y="2508527"/>
            <a:ext cx="1587283"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21" name="Text Placeholder 5">
            <a:extLst>
              <a:ext uri="{FF2B5EF4-FFF2-40B4-BE49-F238E27FC236}">
                <a16:creationId xmlns:a16="http://schemas.microsoft.com/office/drawing/2014/main" id="{292B65F6-4CD1-C643-8EFC-40D36AEF1F83}"/>
              </a:ext>
            </a:extLst>
          </p:cNvPr>
          <p:cNvSpPr>
            <a:spLocks noGrp="1"/>
          </p:cNvSpPr>
          <p:nvPr>
            <p:ph type="body" sz="quarter" idx="38" hasCustomPrompt="1"/>
          </p:nvPr>
        </p:nvSpPr>
        <p:spPr>
          <a:xfrm>
            <a:off x="2678469" y="3927834"/>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3" name="Text Placeholder 5">
            <a:extLst>
              <a:ext uri="{FF2B5EF4-FFF2-40B4-BE49-F238E27FC236}">
                <a16:creationId xmlns:a16="http://schemas.microsoft.com/office/drawing/2014/main" id="{3DC8030F-4D90-9143-969A-F976A4EDFE23}"/>
              </a:ext>
            </a:extLst>
          </p:cNvPr>
          <p:cNvSpPr>
            <a:spLocks noGrp="1"/>
          </p:cNvSpPr>
          <p:nvPr>
            <p:ph type="body" sz="quarter" idx="39" hasCustomPrompt="1"/>
          </p:nvPr>
        </p:nvSpPr>
        <p:spPr>
          <a:xfrm>
            <a:off x="5304135" y="3927834"/>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7" name="Text Placeholder 5">
            <a:extLst>
              <a:ext uri="{FF2B5EF4-FFF2-40B4-BE49-F238E27FC236}">
                <a16:creationId xmlns:a16="http://schemas.microsoft.com/office/drawing/2014/main" id="{7C63F0C0-D2F7-1043-AEC0-100826E3EEF4}"/>
              </a:ext>
            </a:extLst>
          </p:cNvPr>
          <p:cNvSpPr>
            <a:spLocks noGrp="1"/>
          </p:cNvSpPr>
          <p:nvPr>
            <p:ph type="body" sz="quarter" idx="40" hasCustomPrompt="1"/>
          </p:nvPr>
        </p:nvSpPr>
        <p:spPr>
          <a:xfrm>
            <a:off x="8017772" y="3927834"/>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471112226"/>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p:cSld name="6_4 arrows ">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8" y="565757"/>
            <a:ext cx="8161867" cy="590931"/>
          </a:xfrm>
        </p:spPr>
        <p:txBody>
          <a:bodyPr anchor="b">
            <a:spAutoFit/>
          </a:bodyPr>
          <a:lstStyle>
            <a:lvl1pPr algn="ctr">
              <a:defRPr>
                <a:latin typeface="Arial" panose="020B0604020202020204" pitchFamily="34" charset="0"/>
                <a:cs typeface="Arial" panose="020B0604020202020204" pitchFamily="34" charset="0"/>
              </a:defRPr>
            </a:lvl1pPr>
          </a:lstStyle>
          <a:p>
            <a:r>
              <a:rPr kumimoji="1" lang="en-US" altLang="ja-JP"/>
              <a:t>Slide title (Arial Bold, 54 point)</a:t>
            </a:r>
            <a:endParaRPr kumimoji="1" lang="ja-JP" altLang="en-US"/>
          </a:p>
        </p:txBody>
      </p:sp>
      <p:cxnSp>
        <p:nvCxnSpPr>
          <p:cNvPr id="12" name="Straight Connector 11">
            <a:extLst>
              <a:ext uri="{FF2B5EF4-FFF2-40B4-BE49-F238E27FC236}">
                <a16:creationId xmlns:a16="http://schemas.microsoft.com/office/drawing/2014/main" id="{66FE5380-809B-CD4C-8501-38384EFF7F92}"/>
              </a:ext>
            </a:extLst>
          </p:cNvPr>
          <p:cNvCxnSpPr/>
          <p:nvPr/>
        </p:nvCxnSpPr>
        <p:spPr>
          <a:xfrm>
            <a:off x="2124522" y="2710087"/>
            <a:ext cx="8002954"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548A9ADB-29A5-104D-849D-AC95CC2EAF42}"/>
              </a:ext>
            </a:extLst>
          </p:cNvPr>
          <p:cNvSpPr/>
          <p:nvPr/>
        </p:nvSpPr>
        <p:spPr>
          <a:xfrm>
            <a:off x="943096" y="1759702"/>
            <a:ext cx="1853551" cy="1853837"/>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7" name="Oval 16">
            <a:extLst>
              <a:ext uri="{FF2B5EF4-FFF2-40B4-BE49-F238E27FC236}">
                <a16:creationId xmlns:a16="http://schemas.microsoft.com/office/drawing/2014/main" id="{CB075700-80D4-3E43-9555-5C773BB3B594}"/>
              </a:ext>
            </a:extLst>
          </p:cNvPr>
          <p:cNvSpPr/>
          <p:nvPr/>
        </p:nvSpPr>
        <p:spPr>
          <a:xfrm>
            <a:off x="3537046" y="1759702"/>
            <a:ext cx="1853551" cy="1853837"/>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8" name="Oval 17">
            <a:extLst>
              <a:ext uri="{FF2B5EF4-FFF2-40B4-BE49-F238E27FC236}">
                <a16:creationId xmlns:a16="http://schemas.microsoft.com/office/drawing/2014/main" id="{CF710E26-4278-0C42-AB2F-B3117F319717}"/>
              </a:ext>
            </a:extLst>
          </p:cNvPr>
          <p:cNvSpPr/>
          <p:nvPr/>
        </p:nvSpPr>
        <p:spPr>
          <a:xfrm>
            <a:off x="6294108" y="1759702"/>
            <a:ext cx="1853551" cy="185383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2" name="Oval 21">
            <a:extLst>
              <a:ext uri="{FF2B5EF4-FFF2-40B4-BE49-F238E27FC236}">
                <a16:creationId xmlns:a16="http://schemas.microsoft.com/office/drawing/2014/main" id="{00D70492-64BD-274D-B733-6DAB3581A2E2}"/>
              </a:ext>
            </a:extLst>
          </p:cNvPr>
          <p:cNvSpPr/>
          <p:nvPr/>
        </p:nvSpPr>
        <p:spPr>
          <a:xfrm>
            <a:off x="9141430" y="1759702"/>
            <a:ext cx="1853551" cy="1853837"/>
          </a:xfrm>
          <a:prstGeom prst="ellipse">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4" name="Oval 23">
            <a:extLst>
              <a:ext uri="{FF2B5EF4-FFF2-40B4-BE49-F238E27FC236}">
                <a16:creationId xmlns:a16="http://schemas.microsoft.com/office/drawing/2014/main" id="{3FDD962D-C5EB-C04D-ABE3-59B80D9476BB}"/>
              </a:ext>
            </a:extLst>
          </p:cNvPr>
          <p:cNvSpPr/>
          <p:nvPr/>
        </p:nvSpPr>
        <p:spPr>
          <a:xfrm>
            <a:off x="1019874" y="1834612"/>
            <a:ext cx="1703753" cy="170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5" name="Oval 24">
            <a:extLst>
              <a:ext uri="{FF2B5EF4-FFF2-40B4-BE49-F238E27FC236}">
                <a16:creationId xmlns:a16="http://schemas.microsoft.com/office/drawing/2014/main" id="{7D4EE879-72DB-A54D-86A3-10D3192BA3AA}"/>
              </a:ext>
            </a:extLst>
          </p:cNvPr>
          <p:cNvSpPr/>
          <p:nvPr/>
        </p:nvSpPr>
        <p:spPr>
          <a:xfrm>
            <a:off x="3606211" y="1834612"/>
            <a:ext cx="1703753" cy="170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6" name="Oval 25">
            <a:extLst>
              <a:ext uri="{FF2B5EF4-FFF2-40B4-BE49-F238E27FC236}">
                <a16:creationId xmlns:a16="http://schemas.microsoft.com/office/drawing/2014/main" id="{D4B975C4-D984-4941-8D3D-2134C7BB2FF9}"/>
              </a:ext>
            </a:extLst>
          </p:cNvPr>
          <p:cNvSpPr/>
          <p:nvPr/>
        </p:nvSpPr>
        <p:spPr>
          <a:xfrm>
            <a:off x="6369007" y="1834612"/>
            <a:ext cx="1703753" cy="170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8" name="Oval 27">
            <a:extLst>
              <a:ext uri="{FF2B5EF4-FFF2-40B4-BE49-F238E27FC236}">
                <a16:creationId xmlns:a16="http://schemas.microsoft.com/office/drawing/2014/main" id="{17367839-109B-1343-9994-66FF445EA525}"/>
              </a:ext>
            </a:extLst>
          </p:cNvPr>
          <p:cNvSpPr/>
          <p:nvPr/>
        </p:nvSpPr>
        <p:spPr>
          <a:xfrm>
            <a:off x="9216329" y="1834612"/>
            <a:ext cx="1703753" cy="170401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7" name="Text Placeholder 5">
            <a:extLst>
              <a:ext uri="{FF2B5EF4-FFF2-40B4-BE49-F238E27FC236}">
                <a16:creationId xmlns:a16="http://schemas.microsoft.com/office/drawing/2014/main" id="{042715EA-18A2-D740-BDDD-1FBB46E94E6E}"/>
              </a:ext>
            </a:extLst>
          </p:cNvPr>
          <p:cNvSpPr>
            <a:spLocks noGrp="1"/>
          </p:cNvSpPr>
          <p:nvPr>
            <p:ph type="body" sz="quarter" idx="26" hasCustomPrompt="1"/>
          </p:nvPr>
        </p:nvSpPr>
        <p:spPr>
          <a:xfrm>
            <a:off x="1076230" y="2508527"/>
            <a:ext cx="1587283"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40" name="Text Placeholder 5">
            <a:extLst>
              <a:ext uri="{FF2B5EF4-FFF2-40B4-BE49-F238E27FC236}">
                <a16:creationId xmlns:a16="http://schemas.microsoft.com/office/drawing/2014/main" id="{30580492-33D0-4C4A-88FF-A5E06A133594}"/>
              </a:ext>
            </a:extLst>
          </p:cNvPr>
          <p:cNvSpPr>
            <a:spLocks noGrp="1"/>
          </p:cNvSpPr>
          <p:nvPr>
            <p:ph type="body" sz="quarter" idx="31" hasCustomPrompt="1"/>
          </p:nvPr>
        </p:nvSpPr>
        <p:spPr>
          <a:xfrm>
            <a:off x="3670180" y="2508527"/>
            <a:ext cx="1587283"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41" name="Text Placeholder 5">
            <a:extLst>
              <a:ext uri="{FF2B5EF4-FFF2-40B4-BE49-F238E27FC236}">
                <a16:creationId xmlns:a16="http://schemas.microsoft.com/office/drawing/2014/main" id="{941C5CC4-3517-A74F-861B-7072980BCEB8}"/>
              </a:ext>
            </a:extLst>
          </p:cNvPr>
          <p:cNvSpPr>
            <a:spLocks noGrp="1"/>
          </p:cNvSpPr>
          <p:nvPr>
            <p:ph type="body" sz="quarter" idx="32" hasCustomPrompt="1"/>
          </p:nvPr>
        </p:nvSpPr>
        <p:spPr>
          <a:xfrm>
            <a:off x="6427242" y="2508527"/>
            <a:ext cx="1587283"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42" name="Text Placeholder 5">
            <a:extLst>
              <a:ext uri="{FF2B5EF4-FFF2-40B4-BE49-F238E27FC236}">
                <a16:creationId xmlns:a16="http://schemas.microsoft.com/office/drawing/2014/main" id="{53716D3B-E9AC-B847-9588-4B59D1C01901}"/>
              </a:ext>
            </a:extLst>
          </p:cNvPr>
          <p:cNvSpPr>
            <a:spLocks noGrp="1"/>
          </p:cNvSpPr>
          <p:nvPr>
            <p:ph type="body" sz="quarter" idx="33" hasCustomPrompt="1"/>
          </p:nvPr>
        </p:nvSpPr>
        <p:spPr>
          <a:xfrm>
            <a:off x="9274564" y="2508527"/>
            <a:ext cx="1587283"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27" name="Text Placeholder 5">
            <a:extLst>
              <a:ext uri="{FF2B5EF4-FFF2-40B4-BE49-F238E27FC236}">
                <a16:creationId xmlns:a16="http://schemas.microsoft.com/office/drawing/2014/main" id="{1E4F2D22-A295-1B4F-9639-370A3F09D3D6}"/>
              </a:ext>
            </a:extLst>
          </p:cNvPr>
          <p:cNvSpPr>
            <a:spLocks noGrp="1"/>
          </p:cNvSpPr>
          <p:nvPr>
            <p:ph type="body" sz="quarter" idx="38" hasCustomPrompt="1"/>
          </p:nvPr>
        </p:nvSpPr>
        <p:spPr>
          <a:xfrm>
            <a:off x="1076229" y="3890803"/>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9" name="Text Placeholder 5">
            <a:extLst>
              <a:ext uri="{FF2B5EF4-FFF2-40B4-BE49-F238E27FC236}">
                <a16:creationId xmlns:a16="http://schemas.microsoft.com/office/drawing/2014/main" id="{A70433D2-D82D-3646-A347-AF7B387F1B30}"/>
              </a:ext>
            </a:extLst>
          </p:cNvPr>
          <p:cNvSpPr>
            <a:spLocks noGrp="1"/>
          </p:cNvSpPr>
          <p:nvPr>
            <p:ph type="body" sz="quarter" idx="39" hasCustomPrompt="1"/>
          </p:nvPr>
        </p:nvSpPr>
        <p:spPr>
          <a:xfrm>
            <a:off x="3701895" y="3890803"/>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1" name="Text Placeholder 5">
            <a:extLst>
              <a:ext uri="{FF2B5EF4-FFF2-40B4-BE49-F238E27FC236}">
                <a16:creationId xmlns:a16="http://schemas.microsoft.com/office/drawing/2014/main" id="{A121C747-BEB4-CC44-A7DB-7E6D33244441}"/>
              </a:ext>
            </a:extLst>
          </p:cNvPr>
          <p:cNvSpPr>
            <a:spLocks noGrp="1"/>
          </p:cNvSpPr>
          <p:nvPr>
            <p:ph type="body" sz="quarter" idx="40" hasCustomPrompt="1"/>
          </p:nvPr>
        </p:nvSpPr>
        <p:spPr>
          <a:xfrm>
            <a:off x="6474525" y="3890803"/>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3" name="Text Placeholder 5">
            <a:extLst>
              <a:ext uri="{FF2B5EF4-FFF2-40B4-BE49-F238E27FC236}">
                <a16:creationId xmlns:a16="http://schemas.microsoft.com/office/drawing/2014/main" id="{BF5D31D2-825F-CD42-B79E-2549149A389D}"/>
              </a:ext>
            </a:extLst>
          </p:cNvPr>
          <p:cNvSpPr>
            <a:spLocks noGrp="1"/>
          </p:cNvSpPr>
          <p:nvPr>
            <p:ph type="body" sz="quarter" idx="41" hasCustomPrompt="1"/>
          </p:nvPr>
        </p:nvSpPr>
        <p:spPr>
          <a:xfrm>
            <a:off x="9312013" y="3890803"/>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143699335"/>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p:cSld name="5_4 arrows ">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8" y="461309"/>
            <a:ext cx="8161867" cy="695379"/>
          </a:xfrm>
        </p:spPr>
        <p:txBody>
          <a:bodyPr anchor="ctr" anchorCtr="0"/>
          <a:lstStyle>
            <a:lvl1pPr algn="ctr">
              <a:defRPr/>
            </a:lvl1pPr>
          </a:lstStyle>
          <a:p>
            <a:r>
              <a:rPr kumimoji="1" lang="en-US" altLang="ja-JP"/>
              <a:t>Slide title (Arial Bold, 54 point)</a:t>
            </a:r>
            <a:endParaRPr kumimoji="1" lang="ja-JP" altLang="en-US"/>
          </a:p>
        </p:txBody>
      </p:sp>
      <p:cxnSp>
        <p:nvCxnSpPr>
          <p:cNvPr id="12" name="Straight Connector 11">
            <a:extLst>
              <a:ext uri="{FF2B5EF4-FFF2-40B4-BE49-F238E27FC236}">
                <a16:creationId xmlns:a16="http://schemas.microsoft.com/office/drawing/2014/main" id="{66FE5380-809B-CD4C-8501-38384EFF7F92}"/>
              </a:ext>
            </a:extLst>
          </p:cNvPr>
          <p:cNvCxnSpPr/>
          <p:nvPr/>
        </p:nvCxnSpPr>
        <p:spPr>
          <a:xfrm>
            <a:off x="2016370" y="2710087"/>
            <a:ext cx="8002954"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548A9ADB-29A5-104D-849D-AC95CC2EAF42}"/>
              </a:ext>
            </a:extLst>
          </p:cNvPr>
          <p:cNvSpPr/>
          <p:nvPr/>
        </p:nvSpPr>
        <p:spPr>
          <a:xfrm>
            <a:off x="834944" y="1759702"/>
            <a:ext cx="1853551" cy="1853837"/>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7" name="Oval 16">
            <a:extLst>
              <a:ext uri="{FF2B5EF4-FFF2-40B4-BE49-F238E27FC236}">
                <a16:creationId xmlns:a16="http://schemas.microsoft.com/office/drawing/2014/main" id="{CB075700-80D4-3E43-9555-5C773BB3B594}"/>
              </a:ext>
            </a:extLst>
          </p:cNvPr>
          <p:cNvSpPr/>
          <p:nvPr/>
        </p:nvSpPr>
        <p:spPr>
          <a:xfrm>
            <a:off x="2937282" y="1759702"/>
            <a:ext cx="1853551" cy="1853837"/>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8" name="Oval 17">
            <a:extLst>
              <a:ext uri="{FF2B5EF4-FFF2-40B4-BE49-F238E27FC236}">
                <a16:creationId xmlns:a16="http://schemas.microsoft.com/office/drawing/2014/main" id="{CF710E26-4278-0C42-AB2F-B3117F319717}"/>
              </a:ext>
            </a:extLst>
          </p:cNvPr>
          <p:cNvSpPr/>
          <p:nvPr/>
        </p:nvSpPr>
        <p:spPr>
          <a:xfrm>
            <a:off x="5055250" y="1759702"/>
            <a:ext cx="1853551" cy="185383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2" name="Oval 21">
            <a:extLst>
              <a:ext uri="{FF2B5EF4-FFF2-40B4-BE49-F238E27FC236}">
                <a16:creationId xmlns:a16="http://schemas.microsoft.com/office/drawing/2014/main" id="{00D70492-64BD-274D-B733-6DAB3581A2E2}"/>
              </a:ext>
            </a:extLst>
          </p:cNvPr>
          <p:cNvSpPr/>
          <p:nvPr/>
        </p:nvSpPr>
        <p:spPr>
          <a:xfrm>
            <a:off x="7204479" y="1759702"/>
            <a:ext cx="1853551" cy="1853837"/>
          </a:xfrm>
          <a:prstGeom prst="ellipse">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3" name="Oval 22">
            <a:extLst>
              <a:ext uri="{FF2B5EF4-FFF2-40B4-BE49-F238E27FC236}">
                <a16:creationId xmlns:a16="http://schemas.microsoft.com/office/drawing/2014/main" id="{BECE964D-363B-C341-96F7-87F357F2F8DB}"/>
              </a:ext>
            </a:extLst>
          </p:cNvPr>
          <p:cNvSpPr/>
          <p:nvPr/>
        </p:nvSpPr>
        <p:spPr>
          <a:xfrm>
            <a:off x="9400600" y="1759702"/>
            <a:ext cx="1853551" cy="1853837"/>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4" name="Oval 23">
            <a:extLst>
              <a:ext uri="{FF2B5EF4-FFF2-40B4-BE49-F238E27FC236}">
                <a16:creationId xmlns:a16="http://schemas.microsoft.com/office/drawing/2014/main" id="{3FDD962D-C5EB-C04D-ABE3-59B80D9476BB}"/>
              </a:ext>
            </a:extLst>
          </p:cNvPr>
          <p:cNvSpPr/>
          <p:nvPr/>
        </p:nvSpPr>
        <p:spPr>
          <a:xfrm>
            <a:off x="911721" y="1834612"/>
            <a:ext cx="1703753" cy="170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5" name="Oval 24">
            <a:extLst>
              <a:ext uri="{FF2B5EF4-FFF2-40B4-BE49-F238E27FC236}">
                <a16:creationId xmlns:a16="http://schemas.microsoft.com/office/drawing/2014/main" id="{7D4EE879-72DB-A54D-86A3-10D3192BA3AA}"/>
              </a:ext>
            </a:extLst>
          </p:cNvPr>
          <p:cNvSpPr/>
          <p:nvPr/>
        </p:nvSpPr>
        <p:spPr>
          <a:xfrm>
            <a:off x="3006445" y="1834612"/>
            <a:ext cx="1703753" cy="170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6" name="Oval 25">
            <a:extLst>
              <a:ext uri="{FF2B5EF4-FFF2-40B4-BE49-F238E27FC236}">
                <a16:creationId xmlns:a16="http://schemas.microsoft.com/office/drawing/2014/main" id="{D4B975C4-D984-4941-8D3D-2134C7BB2FF9}"/>
              </a:ext>
            </a:extLst>
          </p:cNvPr>
          <p:cNvSpPr/>
          <p:nvPr/>
        </p:nvSpPr>
        <p:spPr>
          <a:xfrm>
            <a:off x="5130149" y="1834612"/>
            <a:ext cx="1703753" cy="170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8" name="Oval 27">
            <a:extLst>
              <a:ext uri="{FF2B5EF4-FFF2-40B4-BE49-F238E27FC236}">
                <a16:creationId xmlns:a16="http://schemas.microsoft.com/office/drawing/2014/main" id="{17367839-109B-1343-9994-66FF445EA525}"/>
              </a:ext>
            </a:extLst>
          </p:cNvPr>
          <p:cNvSpPr/>
          <p:nvPr/>
        </p:nvSpPr>
        <p:spPr>
          <a:xfrm>
            <a:off x="7279378" y="1834612"/>
            <a:ext cx="1703753" cy="170401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0" name="Oval 29">
            <a:extLst>
              <a:ext uri="{FF2B5EF4-FFF2-40B4-BE49-F238E27FC236}">
                <a16:creationId xmlns:a16="http://schemas.microsoft.com/office/drawing/2014/main" id="{B8AEEC69-5C6F-A74C-8B1A-87C4EE34B645}"/>
              </a:ext>
            </a:extLst>
          </p:cNvPr>
          <p:cNvSpPr/>
          <p:nvPr/>
        </p:nvSpPr>
        <p:spPr>
          <a:xfrm>
            <a:off x="9475499" y="1834612"/>
            <a:ext cx="1703753" cy="1704016"/>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7" name="Text Placeholder 5">
            <a:extLst>
              <a:ext uri="{FF2B5EF4-FFF2-40B4-BE49-F238E27FC236}">
                <a16:creationId xmlns:a16="http://schemas.microsoft.com/office/drawing/2014/main" id="{042715EA-18A2-D740-BDDD-1FBB46E94E6E}"/>
              </a:ext>
            </a:extLst>
          </p:cNvPr>
          <p:cNvSpPr>
            <a:spLocks noGrp="1"/>
          </p:cNvSpPr>
          <p:nvPr>
            <p:ph type="body" sz="quarter" idx="26" hasCustomPrompt="1"/>
          </p:nvPr>
        </p:nvSpPr>
        <p:spPr>
          <a:xfrm>
            <a:off x="968078" y="2498974"/>
            <a:ext cx="1587283" cy="398760"/>
          </a:xfrm>
          <a:prstGeom prst="rect">
            <a:avLst/>
          </a:prstGeom>
        </p:spPr>
        <p:txBody>
          <a:bodyPr anchor="ctr" anchorCtr="0">
            <a:norm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38" name="Text Placeholder 5">
            <a:extLst>
              <a:ext uri="{FF2B5EF4-FFF2-40B4-BE49-F238E27FC236}">
                <a16:creationId xmlns:a16="http://schemas.microsoft.com/office/drawing/2014/main" id="{3D545D0D-D884-1A42-BC1B-226C4F94463F}"/>
              </a:ext>
            </a:extLst>
          </p:cNvPr>
          <p:cNvSpPr>
            <a:spLocks noGrp="1"/>
          </p:cNvSpPr>
          <p:nvPr>
            <p:ph type="body" sz="quarter" idx="30" hasCustomPrompt="1"/>
          </p:nvPr>
        </p:nvSpPr>
        <p:spPr>
          <a:xfrm>
            <a:off x="980423" y="4012647"/>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40" name="Text Placeholder 5">
            <a:extLst>
              <a:ext uri="{FF2B5EF4-FFF2-40B4-BE49-F238E27FC236}">
                <a16:creationId xmlns:a16="http://schemas.microsoft.com/office/drawing/2014/main" id="{30580492-33D0-4C4A-88FF-A5E06A133594}"/>
              </a:ext>
            </a:extLst>
          </p:cNvPr>
          <p:cNvSpPr>
            <a:spLocks noGrp="1"/>
          </p:cNvSpPr>
          <p:nvPr>
            <p:ph type="body" sz="quarter" idx="31" hasCustomPrompt="1"/>
          </p:nvPr>
        </p:nvSpPr>
        <p:spPr>
          <a:xfrm>
            <a:off x="3070416" y="2498974"/>
            <a:ext cx="1587283" cy="398760"/>
          </a:xfrm>
          <a:prstGeom prst="rect">
            <a:avLst/>
          </a:prstGeom>
        </p:spPr>
        <p:txBody>
          <a:bodyPr anchor="ctr" anchorCtr="0">
            <a:norm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41" name="Text Placeholder 5">
            <a:extLst>
              <a:ext uri="{FF2B5EF4-FFF2-40B4-BE49-F238E27FC236}">
                <a16:creationId xmlns:a16="http://schemas.microsoft.com/office/drawing/2014/main" id="{941C5CC4-3517-A74F-861B-7072980BCEB8}"/>
              </a:ext>
            </a:extLst>
          </p:cNvPr>
          <p:cNvSpPr>
            <a:spLocks noGrp="1"/>
          </p:cNvSpPr>
          <p:nvPr>
            <p:ph type="body" sz="quarter" idx="32" hasCustomPrompt="1"/>
          </p:nvPr>
        </p:nvSpPr>
        <p:spPr>
          <a:xfrm>
            <a:off x="5188384" y="2498974"/>
            <a:ext cx="1587283" cy="398760"/>
          </a:xfrm>
          <a:prstGeom prst="rect">
            <a:avLst/>
          </a:prstGeom>
        </p:spPr>
        <p:txBody>
          <a:bodyPr anchor="ctr" anchorCtr="0">
            <a:norm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42" name="Text Placeholder 5">
            <a:extLst>
              <a:ext uri="{FF2B5EF4-FFF2-40B4-BE49-F238E27FC236}">
                <a16:creationId xmlns:a16="http://schemas.microsoft.com/office/drawing/2014/main" id="{53716D3B-E9AC-B847-9588-4B59D1C01901}"/>
              </a:ext>
            </a:extLst>
          </p:cNvPr>
          <p:cNvSpPr>
            <a:spLocks noGrp="1"/>
          </p:cNvSpPr>
          <p:nvPr>
            <p:ph type="body" sz="quarter" idx="33" hasCustomPrompt="1"/>
          </p:nvPr>
        </p:nvSpPr>
        <p:spPr>
          <a:xfrm>
            <a:off x="7337613" y="2498974"/>
            <a:ext cx="1587283" cy="398760"/>
          </a:xfrm>
          <a:prstGeom prst="rect">
            <a:avLst/>
          </a:prstGeom>
        </p:spPr>
        <p:txBody>
          <a:bodyPr anchor="ctr" anchorCtr="0">
            <a:norm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43" name="Text Placeholder 5">
            <a:extLst>
              <a:ext uri="{FF2B5EF4-FFF2-40B4-BE49-F238E27FC236}">
                <a16:creationId xmlns:a16="http://schemas.microsoft.com/office/drawing/2014/main" id="{39C1DD86-494F-7047-8388-82EC146927EF}"/>
              </a:ext>
            </a:extLst>
          </p:cNvPr>
          <p:cNvSpPr>
            <a:spLocks noGrp="1"/>
          </p:cNvSpPr>
          <p:nvPr>
            <p:ph type="body" sz="quarter" idx="34" hasCustomPrompt="1"/>
          </p:nvPr>
        </p:nvSpPr>
        <p:spPr>
          <a:xfrm>
            <a:off x="9521362" y="2508527"/>
            <a:ext cx="1587283"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44" name="Text Placeholder 5">
            <a:extLst>
              <a:ext uri="{FF2B5EF4-FFF2-40B4-BE49-F238E27FC236}">
                <a16:creationId xmlns:a16="http://schemas.microsoft.com/office/drawing/2014/main" id="{099DDBC9-03C8-C041-AD8B-BF8300C93A33}"/>
              </a:ext>
            </a:extLst>
          </p:cNvPr>
          <p:cNvSpPr>
            <a:spLocks noGrp="1"/>
          </p:cNvSpPr>
          <p:nvPr>
            <p:ph type="body" sz="quarter" idx="35" hasCustomPrompt="1"/>
          </p:nvPr>
        </p:nvSpPr>
        <p:spPr>
          <a:xfrm>
            <a:off x="3075147" y="4012647"/>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45" name="Text Placeholder 5">
            <a:extLst>
              <a:ext uri="{FF2B5EF4-FFF2-40B4-BE49-F238E27FC236}">
                <a16:creationId xmlns:a16="http://schemas.microsoft.com/office/drawing/2014/main" id="{D2937CC0-97F2-EE46-8E22-2B0A9CC78983}"/>
              </a:ext>
            </a:extLst>
          </p:cNvPr>
          <p:cNvSpPr>
            <a:spLocks noGrp="1"/>
          </p:cNvSpPr>
          <p:nvPr>
            <p:ph type="body" sz="quarter" idx="36" hasCustomPrompt="1"/>
          </p:nvPr>
        </p:nvSpPr>
        <p:spPr>
          <a:xfrm>
            <a:off x="5198851" y="4012647"/>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46" name="Text Placeholder 5">
            <a:extLst>
              <a:ext uri="{FF2B5EF4-FFF2-40B4-BE49-F238E27FC236}">
                <a16:creationId xmlns:a16="http://schemas.microsoft.com/office/drawing/2014/main" id="{D7EA6DB2-B26B-9647-9512-E7F123F63D8B}"/>
              </a:ext>
            </a:extLst>
          </p:cNvPr>
          <p:cNvSpPr>
            <a:spLocks noGrp="1"/>
          </p:cNvSpPr>
          <p:nvPr>
            <p:ph type="body" sz="quarter" idx="37" hasCustomPrompt="1"/>
          </p:nvPr>
        </p:nvSpPr>
        <p:spPr>
          <a:xfrm>
            <a:off x="7348080" y="4012647"/>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47" name="Text Placeholder 5">
            <a:extLst>
              <a:ext uri="{FF2B5EF4-FFF2-40B4-BE49-F238E27FC236}">
                <a16:creationId xmlns:a16="http://schemas.microsoft.com/office/drawing/2014/main" id="{8D3E114A-BFF2-DB40-BFC9-A1B593D7F597}"/>
              </a:ext>
            </a:extLst>
          </p:cNvPr>
          <p:cNvSpPr>
            <a:spLocks noGrp="1"/>
          </p:cNvSpPr>
          <p:nvPr>
            <p:ph type="body" sz="quarter" idx="38" hasCustomPrompt="1"/>
          </p:nvPr>
        </p:nvSpPr>
        <p:spPr>
          <a:xfrm>
            <a:off x="9544201" y="4012647"/>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882209587"/>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p:cSld name="Phone white 1">
    <p:spTree>
      <p:nvGrpSpPr>
        <p:cNvPr id="1" name=""/>
        <p:cNvGrpSpPr/>
        <p:nvPr/>
      </p:nvGrpSpPr>
      <p:grpSpPr>
        <a:xfrm>
          <a:off x="0" y="0"/>
          <a:ext cx="0" cy="0"/>
          <a:chOff x="0" y="0"/>
          <a:chExt cx="0" cy="0"/>
        </a:xfrm>
      </p:grpSpPr>
      <p:grpSp>
        <p:nvGrpSpPr>
          <p:cNvPr id="20" name="Group 19"/>
          <p:cNvGrpSpPr/>
          <p:nvPr/>
        </p:nvGrpSpPr>
        <p:grpSpPr>
          <a:xfrm>
            <a:off x="2363197" y="932537"/>
            <a:ext cx="2388720" cy="4986623"/>
            <a:chOff x="2791402" y="1050114"/>
            <a:chExt cx="3909098" cy="8159261"/>
          </a:xfrm>
        </p:grpSpPr>
        <p:sp>
          <p:nvSpPr>
            <p:cNvPr id="7" name="Rectangle 6"/>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 name="Rectangle 5"/>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Rectangle: Rounded Corners 7"/>
            <p:cNvSpPr/>
            <p:nvPr userDrawn="1"/>
          </p:nvSpPr>
          <p:spPr>
            <a:xfrm>
              <a:off x="2831885" y="1050114"/>
              <a:ext cx="3868615" cy="8159261"/>
            </a:xfrm>
            <a:prstGeom prst="roundRect">
              <a:avLst>
                <a:gd name="adj" fmla="val 13394"/>
              </a:avLst>
            </a:prstGeom>
            <a:solidFill>
              <a:srgbClr val="F8F8F8"/>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3" name="Rectangle: Rounded Corners 12"/>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Oval 8"/>
            <p:cNvSpPr/>
            <p:nvPr userDrawn="1"/>
          </p:nvSpPr>
          <p:spPr>
            <a:xfrm>
              <a:off x="4348798" y="1694059"/>
              <a:ext cx="95103" cy="951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 name="Rectangle: Rounded Corners 9"/>
            <p:cNvSpPr/>
            <p:nvPr userDrawn="1"/>
          </p:nvSpPr>
          <p:spPr>
            <a:xfrm flipV="1">
              <a:off x="4538816" y="1701266"/>
              <a:ext cx="644770" cy="8108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Oval 10"/>
            <p:cNvSpPr/>
            <p:nvPr userDrawn="1"/>
          </p:nvSpPr>
          <p:spPr>
            <a:xfrm>
              <a:off x="4699591" y="1373161"/>
              <a:ext cx="133203" cy="1332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2" name="Oval 11"/>
            <p:cNvSpPr/>
            <p:nvPr userDrawn="1"/>
          </p:nvSpPr>
          <p:spPr>
            <a:xfrm>
              <a:off x="4420522" y="8297836"/>
              <a:ext cx="691341" cy="69134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30" name="Picture Placeholder 6"/>
          <p:cNvSpPr>
            <a:spLocks noGrp="1"/>
          </p:cNvSpPr>
          <p:nvPr>
            <p:ph type="pic" sz="quarter" idx="15"/>
          </p:nvPr>
        </p:nvSpPr>
        <p:spPr>
          <a:xfrm>
            <a:off x="2565993" y="1626919"/>
            <a:ext cx="2012097" cy="3587864"/>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31" name="Title 1"/>
          <p:cNvSpPr>
            <a:spLocks noGrp="1"/>
          </p:cNvSpPr>
          <p:nvPr>
            <p:ph type="title" hasCustomPrompt="1"/>
          </p:nvPr>
        </p:nvSpPr>
        <p:spPr>
          <a:xfrm>
            <a:off x="5943471" y="2275664"/>
            <a:ext cx="4954433" cy="1089529"/>
          </a:xfrm>
        </p:spPr>
        <p:txBody>
          <a:bodyPr anchor="b">
            <a:spAutoFit/>
          </a:bodyPr>
          <a:lstStyle>
            <a:lvl1pPr algn="l">
              <a:defRPr/>
            </a:lvl1pPr>
          </a:lstStyle>
          <a:p>
            <a:r>
              <a:rPr kumimoji="1" lang="en-US" altLang="ja-JP"/>
              <a:t>Slide title (Arial Bold, 54 point)</a:t>
            </a:r>
            <a:endParaRPr kumimoji="1" lang="ja-JP" altLang="en-US"/>
          </a:p>
        </p:txBody>
      </p:sp>
      <p:sp>
        <p:nvSpPr>
          <p:cNvPr id="33" name="Text Placeholder 5"/>
          <p:cNvSpPr>
            <a:spLocks noGrp="1"/>
          </p:cNvSpPr>
          <p:nvPr>
            <p:ph type="body" sz="quarter" idx="12" hasCustomPrompt="1"/>
          </p:nvPr>
        </p:nvSpPr>
        <p:spPr>
          <a:xfrm>
            <a:off x="5956171" y="3574545"/>
            <a:ext cx="49544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877771977"/>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p:cSld name="Phone white 2">
    <p:spTree>
      <p:nvGrpSpPr>
        <p:cNvPr id="1" name=""/>
        <p:cNvGrpSpPr/>
        <p:nvPr/>
      </p:nvGrpSpPr>
      <p:grpSpPr>
        <a:xfrm>
          <a:off x="0" y="0"/>
          <a:ext cx="0" cy="0"/>
          <a:chOff x="0" y="0"/>
          <a:chExt cx="0" cy="0"/>
        </a:xfrm>
      </p:grpSpPr>
      <p:grpSp>
        <p:nvGrpSpPr>
          <p:cNvPr id="25" name="Group 24"/>
          <p:cNvGrpSpPr/>
          <p:nvPr/>
        </p:nvGrpSpPr>
        <p:grpSpPr>
          <a:xfrm>
            <a:off x="1258594" y="932538"/>
            <a:ext cx="3554186" cy="5925464"/>
            <a:chOff x="1887889" y="1398589"/>
            <a:chExt cx="5331279" cy="8886825"/>
          </a:xfrm>
        </p:grpSpPr>
        <p:sp>
          <p:nvSpPr>
            <p:cNvPr id="6" name="Rectangle 5"/>
            <p:cNvSpPr/>
            <p:nvPr userDrawn="1"/>
          </p:nvSpPr>
          <p:spPr>
            <a:xfrm>
              <a:off x="1887889" y="394160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Rectangle 6"/>
            <p:cNvSpPr/>
            <p:nvPr userDrawn="1"/>
          </p:nvSpPr>
          <p:spPr>
            <a:xfrm>
              <a:off x="1887889" y="290887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8" name="Freeform: Shape 17"/>
            <p:cNvSpPr/>
            <p:nvPr userDrawn="1"/>
          </p:nvSpPr>
          <p:spPr>
            <a:xfrm>
              <a:off x="1943100" y="1398589"/>
              <a:ext cx="5276068" cy="8886825"/>
            </a:xfrm>
            <a:custGeom>
              <a:avLst/>
              <a:gdLst>
                <a:gd name="connsiteX0" fmla="*/ 706677 w 5276068"/>
                <a:gd name="connsiteY0" fmla="*/ 0 h 8886825"/>
                <a:gd name="connsiteX1" fmla="*/ 4569391 w 5276068"/>
                <a:gd name="connsiteY1" fmla="*/ 0 h 8886825"/>
                <a:gd name="connsiteX2" fmla="*/ 5276068 w 5276068"/>
                <a:gd name="connsiteY2" fmla="*/ 706677 h 8886825"/>
                <a:gd name="connsiteX3" fmla="*/ 5276068 w 5276068"/>
                <a:gd name="connsiteY3" fmla="*/ 8886825 h 8886825"/>
                <a:gd name="connsiteX4" fmla="*/ 0 w 5276068"/>
                <a:gd name="connsiteY4" fmla="*/ 8886825 h 8886825"/>
                <a:gd name="connsiteX5" fmla="*/ 0 w 5276068"/>
                <a:gd name="connsiteY5" fmla="*/ 706677 h 8886825"/>
                <a:gd name="connsiteX6" fmla="*/ 706677 w 5276068"/>
                <a:gd name="connsiteY6" fmla="*/ 0 h 888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068" h="8886825">
                  <a:moveTo>
                    <a:pt x="706677" y="0"/>
                  </a:moveTo>
                  <a:lnTo>
                    <a:pt x="4569391" y="0"/>
                  </a:lnTo>
                  <a:cubicBezTo>
                    <a:pt x="4959678" y="0"/>
                    <a:pt x="5276068" y="316390"/>
                    <a:pt x="5276068" y="706677"/>
                  </a:cubicBezTo>
                  <a:lnTo>
                    <a:pt x="5276068" y="8886825"/>
                  </a:lnTo>
                  <a:lnTo>
                    <a:pt x="0" y="8886825"/>
                  </a:lnTo>
                  <a:lnTo>
                    <a:pt x="0" y="706677"/>
                  </a:lnTo>
                  <a:cubicBezTo>
                    <a:pt x="0" y="316390"/>
                    <a:pt x="316390" y="0"/>
                    <a:pt x="706677" y="0"/>
                  </a:cubicBezTo>
                  <a:close/>
                </a:path>
              </a:pathLst>
            </a:custGeom>
            <a:solidFill>
              <a:srgbClr val="F8F8F8"/>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16" name="Freeform: Shape 15"/>
            <p:cNvSpPr/>
            <p:nvPr userDrawn="1"/>
          </p:nvSpPr>
          <p:spPr>
            <a:xfrm>
              <a:off x="2312158" y="2908877"/>
              <a:ext cx="4537952" cy="7376536"/>
            </a:xfrm>
            <a:custGeom>
              <a:avLst/>
              <a:gdLst>
                <a:gd name="connsiteX0" fmla="*/ 63531 w 4537952"/>
                <a:gd name="connsiteY0" fmla="*/ 0 h 7376536"/>
                <a:gd name="connsiteX1" fmla="*/ 4474421 w 4537952"/>
                <a:gd name="connsiteY1" fmla="*/ 0 h 7376536"/>
                <a:gd name="connsiteX2" fmla="*/ 4537952 w 4537952"/>
                <a:gd name="connsiteY2" fmla="*/ 63531 h 7376536"/>
                <a:gd name="connsiteX3" fmla="*/ 4537952 w 4537952"/>
                <a:gd name="connsiteY3" fmla="*/ 7376536 h 7376536"/>
                <a:gd name="connsiteX4" fmla="*/ 0 w 4537952"/>
                <a:gd name="connsiteY4" fmla="*/ 7376536 h 7376536"/>
                <a:gd name="connsiteX5" fmla="*/ 0 w 4537952"/>
                <a:gd name="connsiteY5" fmla="*/ 63531 h 7376536"/>
                <a:gd name="connsiteX6" fmla="*/ 63531 w 4537952"/>
                <a:gd name="connsiteY6" fmla="*/ 0 h 737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7952" h="7376536">
                  <a:moveTo>
                    <a:pt x="63531" y="0"/>
                  </a:moveTo>
                  <a:lnTo>
                    <a:pt x="4474421" y="0"/>
                  </a:lnTo>
                  <a:cubicBezTo>
                    <a:pt x="4509508" y="0"/>
                    <a:pt x="4537952" y="28444"/>
                    <a:pt x="4537952" y="63531"/>
                  </a:cubicBezTo>
                  <a:lnTo>
                    <a:pt x="4537952" y="7376536"/>
                  </a:lnTo>
                  <a:lnTo>
                    <a:pt x="0" y="7376536"/>
                  </a:lnTo>
                  <a:lnTo>
                    <a:pt x="0" y="63531"/>
                  </a:lnTo>
                  <a:cubicBezTo>
                    <a:pt x="0" y="28444"/>
                    <a:pt x="28444" y="0"/>
                    <a:pt x="63531" y="0"/>
                  </a:cubicBezTo>
                  <a:close/>
                </a:path>
              </a:pathLst>
            </a:cu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10" name="Oval 9"/>
            <p:cNvSpPr/>
            <p:nvPr userDrawn="1"/>
          </p:nvSpPr>
          <p:spPr>
            <a:xfrm>
              <a:off x="4011886" y="2276809"/>
              <a:ext cx="129703" cy="1297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Rectangle: Rounded Corners 10"/>
            <p:cNvSpPr/>
            <p:nvPr userDrawn="1"/>
          </p:nvSpPr>
          <p:spPr>
            <a:xfrm flipV="1">
              <a:off x="4271035" y="2286638"/>
              <a:ext cx="879346" cy="11058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2" name="Oval 11"/>
            <p:cNvSpPr/>
            <p:nvPr userDrawn="1"/>
          </p:nvSpPr>
          <p:spPr>
            <a:xfrm>
              <a:off x="4490302" y="1839164"/>
              <a:ext cx="181664" cy="18166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1" name="Title 1"/>
          <p:cNvSpPr>
            <a:spLocks noGrp="1"/>
          </p:cNvSpPr>
          <p:nvPr>
            <p:ph type="title" hasCustomPrompt="1"/>
          </p:nvPr>
        </p:nvSpPr>
        <p:spPr>
          <a:xfrm>
            <a:off x="5943471" y="2275664"/>
            <a:ext cx="4954433" cy="1089529"/>
          </a:xfrm>
        </p:spPr>
        <p:txBody>
          <a:bodyPr anchor="b">
            <a:spAutoFit/>
          </a:bodyPr>
          <a:lstStyle>
            <a:lvl1pPr algn="l">
              <a:defRPr/>
            </a:lvl1pPr>
          </a:lstStyle>
          <a:p>
            <a:r>
              <a:rPr kumimoji="1" lang="en-US" altLang="ja-JP"/>
              <a:t>Slide title (Arial Bold, 54 point)</a:t>
            </a:r>
            <a:endParaRPr kumimoji="1" lang="ja-JP" altLang="en-US"/>
          </a:p>
        </p:txBody>
      </p:sp>
      <p:sp>
        <p:nvSpPr>
          <p:cNvPr id="23" name="Text Placeholder 5"/>
          <p:cNvSpPr>
            <a:spLocks noGrp="1"/>
          </p:cNvSpPr>
          <p:nvPr>
            <p:ph type="body" sz="quarter" idx="12" hasCustomPrompt="1"/>
          </p:nvPr>
        </p:nvSpPr>
        <p:spPr>
          <a:xfrm>
            <a:off x="5956171" y="3574545"/>
            <a:ext cx="49544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4" name="Picture Placeholder 6"/>
          <p:cNvSpPr>
            <a:spLocks noGrp="1"/>
          </p:cNvSpPr>
          <p:nvPr>
            <p:ph type="pic" sz="quarter" idx="15"/>
          </p:nvPr>
        </p:nvSpPr>
        <p:spPr>
          <a:xfrm>
            <a:off x="1561723" y="1965102"/>
            <a:ext cx="3000000" cy="489289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Tree>
    <p:extLst>
      <p:ext uri="{BB962C8B-B14F-4D97-AF65-F5344CB8AC3E}">
        <p14:creationId xmlns:p14="http://schemas.microsoft.com/office/powerpoint/2010/main" val="506052922"/>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p:cSld name="Phone black 1">
    <p:spTree>
      <p:nvGrpSpPr>
        <p:cNvPr id="1" name=""/>
        <p:cNvGrpSpPr/>
        <p:nvPr/>
      </p:nvGrpSpPr>
      <p:grpSpPr>
        <a:xfrm>
          <a:off x="0" y="0"/>
          <a:ext cx="0" cy="0"/>
          <a:chOff x="0" y="0"/>
          <a:chExt cx="0" cy="0"/>
        </a:xfrm>
      </p:grpSpPr>
      <p:grpSp>
        <p:nvGrpSpPr>
          <p:cNvPr id="20" name="Group 19"/>
          <p:cNvGrpSpPr/>
          <p:nvPr/>
        </p:nvGrpSpPr>
        <p:grpSpPr>
          <a:xfrm>
            <a:off x="2363197" y="932537"/>
            <a:ext cx="2388720" cy="4986623"/>
            <a:chOff x="2791402" y="1050114"/>
            <a:chExt cx="3909098" cy="8159261"/>
          </a:xfrm>
        </p:grpSpPr>
        <p:sp>
          <p:nvSpPr>
            <p:cNvPr id="7" name="Rectangle 6"/>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 name="Rectangle 5"/>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Rectangle: Rounded Corners 7"/>
            <p:cNvSpPr/>
            <p:nvPr userDrawn="1"/>
          </p:nvSpPr>
          <p:spPr>
            <a:xfrm>
              <a:off x="2831885" y="1050114"/>
              <a:ext cx="3868615" cy="8159261"/>
            </a:xfrm>
            <a:prstGeom prst="roundRect">
              <a:avLst>
                <a:gd name="adj" fmla="val 13394"/>
              </a:avLst>
            </a:prstGeom>
            <a:solidFill>
              <a:schemeClr val="bg2">
                <a:lumMod val="25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3" name="Rectangle: Rounded Corners 12"/>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Oval 8"/>
            <p:cNvSpPr/>
            <p:nvPr userDrawn="1"/>
          </p:nvSpPr>
          <p:spPr>
            <a:xfrm>
              <a:off x="4348798" y="1694059"/>
              <a:ext cx="95103" cy="9510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 name="Rectangle: Rounded Corners 9"/>
            <p:cNvSpPr/>
            <p:nvPr userDrawn="1"/>
          </p:nvSpPr>
          <p:spPr>
            <a:xfrm flipV="1">
              <a:off x="4538816" y="1701266"/>
              <a:ext cx="644770" cy="81083"/>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Oval 10"/>
            <p:cNvSpPr/>
            <p:nvPr userDrawn="1"/>
          </p:nvSpPr>
          <p:spPr>
            <a:xfrm>
              <a:off x="4699591" y="1373161"/>
              <a:ext cx="133203" cy="13320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2" name="Oval 11"/>
            <p:cNvSpPr/>
            <p:nvPr userDrawn="1"/>
          </p:nvSpPr>
          <p:spPr>
            <a:xfrm>
              <a:off x="4420522" y="8297836"/>
              <a:ext cx="691341" cy="69134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30" name="Picture Placeholder 6"/>
          <p:cNvSpPr>
            <a:spLocks noGrp="1"/>
          </p:cNvSpPr>
          <p:nvPr>
            <p:ph type="pic" sz="quarter" idx="15"/>
          </p:nvPr>
        </p:nvSpPr>
        <p:spPr>
          <a:xfrm>
            <a:off x="2565993" y="1626919"/>
            <a:ext cx="2012097" cy="3587864"/>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6" name="Title 1"/>
          <p:cNvSpPr>
            <a:spLocks noGrp="1"/>
          </p:cNvSpPr>
          <p:nvPr>
            <p:ph type="title" hasCustomPrompt="1"/>
          </p:nvPr>
        </p:nvSpPr>
        <p:spPr>
          <a:xfrm>
            <a:off x="5943471" y="2275664"/>
            <a:ext cx="4954433" cy="1089529"/>
          </a:xfrm>
        </p:spPr>
        <p:txBody>
          <a:bodyPr anchor="b">
            <a:spAutoFit/>
          </a:bodyPr>
          <a:lstStyle>
            <a:lvl1pPr algn="l">
              <a:defRPr/>
            </a:lvl1pPr>
          </a:lstStyle>
          <a:p>
            <a:r>
              <a:rPr kumimoji="1" lang="en-US" altLang="ja-JP"/>
              <a:t>Slide title (Arial Bold, 54 point)</a:t>
            </a:r>
            <a:endParaRPr kumimoji="1" lang="ja-JP" altLang="en-US"/>
          </a:p>
        </p:txBody>
      </p:sp>
      <p:sp>
        <p:nvSpPr>
          <p:cNvPr id="18" name="Text Placeholder 5"/>
          <p:cNvSpPr>
            <a:spLocks noGrp="1"/>
          </p:cNvSpPr>
          <p:nvPr>
            <p:ph type="body" sz="quarter" idx="12" hasCustomPrompt="1"/>
          </p:nvPr>
        </p:nvSpPr>
        <p:spPr>
          <a:xfrm>
            <a:off x="5956171" y="3574545"/>
            <a:ext cx="49544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8099109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and 1 column">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4" y="2883706"/>
            <a:ext cx="4066677" cy="1089529"/>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4" hasCustomPrompt="1"/>
          </p:nvPr>
        </p:nvSpPr>
        <p:spPr>
          <a:xfrm>
            <a:off x="7446433" y="2198019"/>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6"/>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8" name="Text Placeholder 5">
            <a:extLst>
              <a:ext uri="{FF2B5EF4-FFF2-40B4-BE49-F238E27FC236}">
                <a16:creationId xmlns:a16="http://schemas.microsoft.com/office/drawing/2014/main" id="{874F3B13-81D2-9846-8871-176D3192052E}"/>
              </a:ext>
            </a:extLst>
          </p:cNvPr>
          <p:cNvSpPr>
            <a:spLocks noGrp="1"/>
          </p:cNvSpPr>
          <p:nvPr>
            <p:ph type="body" sz="quarter" idx="10" hasCustomPrompt="1"/>
          </p:nvPr>
        </p:nvSpPr>
        <p:spPr>
          <a:xfrm>
            <a:off x="7446434" y="271145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692407193"/>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p:cSld name="Phone black 2">
    <p:spTree>
      <p:nvGrpSpPr>
        <p:cNvPr id="1" name=""/>
        <p:cNvGrpSpPr/>
        <p:nvPr/>
      </p:nvGrpSpPr>
      <p:grpSpPr>
        <a:xfrm>
          <a:off x="0" y="0"/>
          <a:ext cx="0" cy="0"/>
          <a:chOff x="0" y="0"/>
          <a:chExt cx="0" cy="0"/>
        </a:xfrm>
      </p:grpSpPr>
      <p:grpSp>
        <p:nvGrpSpPr>
          <p:cNvPr id="25" name="Group 24"/>
          <p:cNvGrpSpPr/>
          <p:nvPr/>
        </p:nvGrpSpPr>
        <p:grpSpPr>
          <a:xfrm>
            <a:off x="1258594" y="932538"/>
            <a:ext cx="3554186" cy="5925464"/>
            <a:chOff x="1887889" y="1398589"/>
            <a:chExt cx="5331279" cy="8886825"/>
          </a:xfrm>
        </p:grpSpPr>
        <p:sp>
          <p:nvSpPr>
            <p:cNvPr id="6" name="Rectangle 5"/>
            <p:cNvSpPr/>
            <p:nvPr userDrawn="1"/>
          </p:nvSpPr>
          <p:spPr>
            <a:xfrm>
              <a:off x="1887889" y="394160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Rectangle 6"/>
            <p:cNvSpPr/>
            <p:nvPr userDrawn="1"/>
          </p:nvSpPr>
          <p:spPr>
            <a:xfrm>
              <a:off x="1887889" y="290887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8" name="Freeform: Shape 17"/>
            <p:cNvSpPr/>
            <p:nvPr userDrawn="1"/>
          </p:nvSpPr>
          <p:spPr>
            <a:xfrm>
              <a:off x="1943100" y="1398589"/>
              <a:ext cx="5276068" cy="8886825"/>
            </a:xfrm>
            <a:custGeom>
              <a:avLst/>
              <a:gdLst>
                <a:gd name="connsiteX0" fmla="*/ 706677 w 5276068"/>
                <a:gd name="connsiteY0" fmla="*/ 0 h 8886825"/>
                <a:gd name="connsiteX1" fmla="*/ 4569391 w 5276068"/>
                <a:gd name="connsiteY1" fmla="*/ 0 h 8886825"/>
                <a:gd name="connsiteX2" fmla="*/ 5276068 w 5276068"/>
                <a:gd name="connsiteY2" fmla="*/ 706677 h 8886825"/>
                <a:gd name="connsiteX3" fmla="*/ 5276068 w 5276068"/>
                <a:gd name="connsiteY3" fmla="*/ 8886825 h 8886825"/>
                <a:gd name="connsiteX4" fmla="*/ 0 w 5276068"/>
                <a:gd name="connsiteY4" fmla="*/ 8886825 h 8886825"/>
                <a:gd name="connsiteX5" fmla="*/ 0 w 5276068"/>
                <a:gd name="connsiteY5" fmla="*/ 706677 h 8886825"/>
                <a:gd name="connsiteX6" fmla="*/ 706677 w 5276068"/>
                <a:gd name="connsiteY6" fmla="*/ 0 h 888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068" h="8886825">
                  <a:moveTo>
                    <a:pt x="706677" y="0"/>
                  </a:moveTo>
                  <a:lnTo>
                    <a:pt x="4569391" y="0"/>
                  </a:lnTo>
                  <a:cubicBezTo>
                    <a:pt x="4959678" y="0"/>
                    <a:pt x="5276068" y="316390"/>
                    <a:pt x="5276068" y="706677"/>
                  </a:cubicBezTo>
                  <a:lnTo>
                    <a:pt x="5276068" y="8886825"/>
                  </a:lnTo>
                  <a:lnTo>
                    <a:pt x="0" y="8886825"/>
                  </a:lnTo>
                  <a:lnTo>
                    <a:pt x="0" y="706677"/>
                  </a:lnTo>
                  <a:cubicBezTo>
                    <a:pt x="0" y="316390"/>
                    <a:pt x="316390" y="0"/>
                    <a:pt x="706677" y="0"/>
                  </a:cubicBezTo>
                  <a:close/>
                </a:path>
              </a:pathLst>
            </a:custGeom>
            <a:solidFill>
              <a:schemeClr val="bg2">
                <a:lumMod val="25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16" name="Freeform: Shape 15"/>
            <p:cNvSpPr/>
            <p:nvPr userDrawn="1"/>
          </p:nvSpPr>
          <p:spPr>
            <a:xfrm>
              <a:off x="2312158" y="2908877"/>
              <a:ext cx="4537952" cy="7376536"/>
            </a:xfrm>
            <a:custGeom>
              <a:avLst/>
              <a:gdLst>
                <a:gd name="connsiteX0" fmla="*/ 63531 w 4537952"/>
                <a:gd name="connsiteY0" fmla="*/ 0 h 7376536"/>
                <a:gd name="connsiteX1" fmla="*/ 4474421 w 4537952"/>
                <a:gd name="connsiteY1" fmla="*/ 0 h 7376536"/>
                <a:gd name="connsiteX2" fmla="*/ 4537952 w 4537952"/>
                <a:gd name="connsiteY2" fmla="*/ 63531 h 7376536"/>
                <a:gd name="connsiteX3" fmla="*/ 4537952 w 4537952"/>
                <a:gd name="connsiteY3" fmla="*/ 7376536 h 7376536"/>
                <a:gd name="connsiteX4" fmla="*/ 0 w 4537952"/>
                <a:gd name="connsiteY4" fmla="*/ 7376536 h 7376536"/>
                <a:gd name="connsiteX5" fmla="*/ 0 w 4537952"/>
                <a:gd name="connsiteY5" fmla="*/ 63531 h 7376536"/>
                <a:gd name="connsiteX6" fmla="*/ 63531 w 4537952"/>
                <a:gd name="connsiteY6" fmla="*/ 0 h 737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7952" h="7376536">
                  <a:moveTo>
                    <a:pt x="63531" y="0"/>
                  </a:moveTo>
                  <a:lnTo>
                    <a:pt x="4474421" y="0"/>
                  </a:lnTo>
                  <a:cubicBezTo>
                    <a:pt x="4509508" y="0"/>
                    <a:pt x="4537952" y="28444"/>
                    <a:pt x="4537952" y="63531"/>
                  </a:cubicBezTo>
                  <a:lnTo>
                    <a:pt x="4537952" y="7376536"/>
                  </a:lnTo>
                  <a:lnTo>
                    <a:pt x="0" y="7376536"/>
                  </a:lnTo>
                  <a:lnTo>
                    <a:pt x="0" y="63531"/>
                  </a:lnTo>
                  <a:cubicBezTo>
                    <a:pt x="0" y="28444"/>
                    <a:pt x="28444" y="0"/>
                    <a:pt x="63531" y="0"/>
                  </a:cubicBezTo>
                  <a:close/>
                </a:path>
              </a:pathLst>
            </a:cu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10" name="Oval 9"/>
            <p:cNvSpPr/>
            <p:nvPr userDrawn="1"/>
          </p:nvSpPr>
          <p:spPr>
            <a:xfrm>
              <a:off x="4011886" y="2276809"/>
              <a:ext cx="129703" cy="1297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Rectangle: Rounded Corners 10"/>
            <p:cNvSpPr/>
            <p:nvPr userDrawn="1"/>
          </p:nvSpPr>
          <p:spPr>
            <a:xfrm flipV="1">
              <a:off x="4271035" y="2286638"/>
              <a:ext cx="879346" cy="11058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2" name="Oval 11"/>
            <p:cNvSpPr/>
            <p:nvPr userDrawn="1"/>
          </p:nvSpPr>
          <p:spPr>
            <a:xfrm>
              <a:off x="4490302" y="1839164"/>
              <a:ext cx="181664" cy="18166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1" name="Title 1"/>
          <p:cNvSpPr>
            <a:spLocks noGrp="1"/>
          </p:cNvSpPr>
          <p:nvPr>
            <p:ph type="title" hasCustomPrompt="1"/>
          </p:nvPr>
        </p:nvSpPr>
        <p:spPr>
          <a:xfrm>
            <a:off x="5943471" y="2275664"/>
            <a:ext cx="4954433" cy="1089529"/>
          </a:xfrm>
        </p:spPr>
        <p:txBody>
          <a:bodyPr anchor="b">
            <a:spAutoFit/>
          </a:bodyPr>
          <a:lstStyle>
            <a:lvl1pPr algn="l">
              <a:defRPr/>
            </a:lvl1pPr>
          </a:lstStyle>
          <a:p>
            <a:r>
              <a:rPr kumimoji="1" lang="en-US" altLang="ja-JP"/>
              <a:t>Slide title (Arial Bold, 54 point)</a:t>
            </a:r>
            <a:endParaRPr kumimoji="1" lang="ja-JP" altLang="en-US"/>
          </a:p>
        </p:txBody>
      </p:sp>
      <p:sp>
        <p:nvSpPr>
          <p:cNvPr id="23" name="Text Placeholder 5"/>
          <p:cNvSpPr>
            <a:spLocks noGrp="1"/>
          </p:cNvSpPr>
          <p:nvPr>
            <p:ph type="body" sz="quarter" idx="12" hasCustomPrompt="1"/>
          </p:nvPr>
        </p:nvSpPr>
        <p:spPr>
          <a:xfrm>
            <a:off x="5956171" y="3574545"/>
            <a:ext cx="49544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4" name="Picture Placeholder 6"/>
          <p:cNvSpPr>
            <a:spLocks noGrp="1"/>
          </p:cNvSpPr>
          <p:nvPr>
            <p:ph type="pic" sz="quarter" idx="15"/>
          </p:nvPr>
        </p:nvSpPr>
        <p:spPr>
          <a:xfrm>
            <a:off x="1561723" y="1965102"/>
            <a:ext cx="3000000" cy="489289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Tree>
    <p:extLst>
      <p:ext uri="{BB962C8B-B14F-4D97-AF65-F5344CB8AC3E}">
        <p14:creationId xmlns:p14="http://schemas.microsoft.com/office/powerpoint/2010/main" val="3441912811"/>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grpSp>
        <p:nvGrpSpPr>
          <p:cNvPr id="5" name="Group 4"/>
          <p:cNvGrpSpPr/>
          <p:nvPr/>
        </p:nvGrpSpPr>
        <p:grpSpPr>
          <a:xfrm>
            <a:off x="1304218" y="945853"/>
            <a:ext cx="3507479" cy="4979612"/>
            <a:chOff x="3004457" y="476891"/>
            <a:chExt cx="5937704" cy="8428531"/>
          </a:xfrm>
        </p:grpSpPr>
        <p:sp>
          <p:nvSpPr>
            <p:cNvPr id="6" name="Rectangle: Rounded Corners 5"/>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Oval 6"/>
            <p:cNvSpPr/>
            <p:nvPr userDrawn="1"/>
          </p:nvSpPr>
          <p:spPr>
            <a:xfrm>
              <a:off x="5920703" y="774152"/>
              <a:ext cx="105212" cy="10521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8" name="Oval 7"/>
            <p:cNvSpPr/>
            <p:nvPr userDrawn="1"/>
          </p:nvSpPr>
          <p:spPr>
            <a:xfrm>
              <a:off x="5796194" y="8303721"/>
              <a:ext cx="354231" cy="35423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9" name="Rectangle: Rounded Corners 8"/>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0" name="Title 1"/>
          <p:cNvSpPr>
            <a:spLocks noGrp="1"/>
          </p:cNvSpPr>
          <p:nvPr>
            <p:ph type="title" hasCustomPrompt="1"/>
          </p:nvPr>
        </p:nvSpPr>
        <p:spPr>
          <a:xfrm>
            <a:off x="5943471" y="2275664"/>
            <a:ext cx="4954433" cy="1089529"/>
          </a:xfrm>
        </p:spPr>
        <p:txBody>
          <a:bodyPr anchor="b">
            <a:spAutoFit/>
          </a:bodyPr>
          <a:lstStyle>
            <a:lvl1pPr algn="l">
              <a:defRPr/>
            </a:lvl1pPr>
          </a:lstStyle>
          <a:p>
            <a:r>
              <a:rPr kumimoji="1" lang="en-US" altLang="ja-JP"/>
              <a:t>Slide title (Arial Bold, 54 point)</a:t>
            </a:r>
            <a:endParaRPr kumimoji="1" lang="ja-JP" altLang="en-US"/>
          </a:p>
        </p:txBody>
      </p:sp>
      <p:sp>
        <p:nvSpPr>
          <p:cNvPr id="12" name="Text Placeholder 5"/>
          <p:cNvSpPr>
            <a:spLocks noGrp="1"/>
          </p:cNvSpPr>
          <p:nvPr>
            <p:ph type="body" sz="quarter" idx="12" hasCustomPrompt="1"/>
          </p:nvPr>
        </p:nvSpPr>
        <p:spPr>
          <a:xfrm>
            <a:off x="5956171" y="3574545"/>
            <a:ext cx="49544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3" name="Picture Placeholder 6"/>
          <p:cNvSpPr>
            <a:spLocks noGrp="1"/>
          </p:cNvSpPr>
          <p:nvPr>
            <p:ph type="pic" sz="quarter" idx="15"/>
          </p:nvPr>
        </p:nvSpPr>
        <p:spPr>
          <a:xfrm>
            <a:off x="1537493" y="1403265"/>
            <a:ext cx="3048000" cy="405662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Tree>
    <p:extLst>
      <p:ext uri="{BB962C8B-B14F-4D97-AF65-F5344CB8AC3E}">
        <p14:creationId xmlns:p14="http://schemas.microsoft.com/office/powerpoint/2010/main" val="1124491295"/>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p:cSld name="Phone and tablet 1">
    <p:spTree>
      <p:nvGrpSpPr>
        <p:cNvPr id="1" name=""/>
        <p:cNvGrpSpPr/>
        <p:nvPr/>
      </p:nvGrpSpPr>
      <p:grpSpPr>
        <a:xfrm>
          <a:off x="0" y="0"/>
          <a:ext cx="0" cy="0"/>
          <a:chOff x="0" y="0"/>
          <a:chExt cx="0" cy="0"/>
        </a:xfrm>
      </p:grpSpPr>
      <p:grpSp>
        <p:nvGrpSpPr>
          <p:cNvPr id="15" name="Group 14"/>
          <p:cNvGrpSpPr/>
          <p:nvPr/>
        </p:nvGrpSpPr>
        <p:grpSpPr>
          <a:xfrm>
            <a:off x="7389122" y="932536"/>
            <a:ext cx="3507479" cy="4979612"/>
            <a:chOff x="3004457" y="476891"/>
            <a:chExt cx="5937704" cy="8428531"/>
          </a:xfrm>
        </p:grpSpPr>
        <p:sp>
          <p:nvSpPr>
            <p:cNvPr id="16" name="Rectangle: Rounded Corners 15"/>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7" name="Oval 16"/>
            <p:cNvSpPr/>
            <p:nvPr userDrawn="1"/>
          </p:nvSpPr>
          <p:spPr>
            <a:xfrm>
              <a:off x="5920703" y="774152"/>
              <a:ext cx="105212" cy="10521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18" name="Oval 17"/>
            <p:cNvSpPr/>
            <p:nvPr userDrawn="1"/>
          </p:nvSpPr>
          <p:spPr>
            <a:xfrm>
              <a:off x="5796194" y="8303721"/>
              <a:ext cx="354231" cy="35423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19" name="Rectangle: Rounded Corners 18"/>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20" name="Group 19"/>
          <p:cNvGrpSpPr/>
          <p:nvPr/>
        </p:nvGrpSpPr>
        <p:grpSpPr>
          <a:xfrm>
            <a:off x="5800239" y="2180504"/>
            <a:ext cx="1793932" cy="3744961"/>
            <a:chOff x="2791402" y="1050114"/>
            <a:chExt cx="3909098" cy="8159261"/>
          </a:xfrm>
        </p:grpSpPr>
        <p:sp>
          <p:nvSpPr>
            <p:cNvPr id="21" name="Rectangle 20"/>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2" name="Rectangle 21"/>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3" name="Rectangle: Rounded Corners 22"/>
            <p:cNvSpPr/>
            <p:nvPr userDrawn="1"/>
          </p:nvSpPr>
          <p:spPr>
            <a:xfrm>
              <a:off x="2831885" y="1050114"/>
              <a:ext cx="3868615" cy="8159261"/>
            </a:xfrm>
            <a:prstGeom prst="roundRect">
              <a:avLst>
                <a:gd name="adj" fmla="val 13394"/>
              </a:avLst>
            </a:prstGeom>
            <a:solidFill>
              <a:srgbClr val="F8F8F8"/>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4" name="Rectangle: Rounded Corners 23"/>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5" name="Oval 24"/>
            <p:cNvSpPr/>
            <p:nvPr userDrawn="1"/>
          </p:nvSpPr>
          <p:spPr>
            <a:xfrm>
              <a:off x="4348798" y="1694059"/>
              <a:ext cx="95103" cy="951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6" name="Rectangle: Rounded Corners 25"/>
            <p:cNvSpPr/>
            <p:nvPr userDrawn="1"/>
          </p:nvSpPr>
          <p:spPr>
            <a:xfrm flipV="1">
              <a:off x="4538816" y="1701266"/>
              <a:ext cx="644770" cy="8108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7" name="Oval 26"/>
            <p:cNvSpPr/>
            <p:nvPr userDrawn="1"/>
          </p:nvSpPr>
          <p:spPr>
            <a:xfrm>
              <a:off x="4699591" y="1373161"/>
              <a:ext cx="133203" cy="1332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8" name="Oval 27"/>
            <p:cNvSpPr/>
            <p:nvPr userDrawn="1"/>
          </p:nvSpPr>
          <p:spPr>
            <a:xfrm>
              <a:off x="4420522" y="8297836"/>
              <a:ext cx="691341" cy="69134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31" name="Title 1"/>
          <p:cNvSpPr>
            <a:spLocks noGrp="1"/>
          </p:cNvSpPr>
          <p:nvPr>
            <p:ph type="title" hasCustomPrompt="1"/>
          </p:nvPr>
        </p:nvSpPr>
        <p:spPr>
          <a:xfrm>
            <a:off x="935569" y="1777066"/>
            <a:ext cx="3407833" cy="1588127"/>
          </a:xfrm>
        </p:spPr>
        <p:txBody>
          <a:bodyPr anchor="b">
            <a:spAutoFit/>
          </a:bodyPr>
          <a:lstStyle>
            <a:lvl1pPr algn="l">
              <a:defRPr/>
            </a:lvl1pPr>
          </a:lstStyle>
          <a:p>
            <a:r>
              <a:rPr kumimoji="1" lang="en-US" altLang="ja-JP"/>
              <a:t>Slide title (Arial Bold, 54 point)</a:t>
            </a:r>
            <a:endParaRPr kumimoji="1" lang="ja-JP" altLang="en-US"/>
          </a:p>
        </p:txBody>
      </p:sp>
      <p:sp>
        <p:nvSpPr>
          <p:cNvPr id="33" name="Text Placeholder 5"/>
          <p:cNvSpPr>
            <a:spLocks noGrp="1"/>
          </p:cNvSpPr>
          <p:nvPr>
            <p:ph type="body" sz="quarter" idx="12" hasCustomPrompt="1"/>
          </p:nvPr>
        </p:nvSpPr>
        <p:spPr>
          <a:xfrm>
            <a:off x="948268" y="3574545"/>
            <a:ext cx="33951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5" name="Picture Placeholder 6"/>
          <p:cNvSpPr>
            <a:spLocks noGrp="1"/>
          </p:cNvSpPr>
          <p:nvPr>
            <p:ph type="pic" sz="quarter" idx="15"/>
          </p:nvPr>
        </p:nvSpPr>
        <p:spPr>
          <a:xfrm>
            <a:off x="7630583" y="1403265"/>
            <a:ext cx="3048000" cy="405662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36" name="Picture Placeholder 6"/>
          <p:cNvSpPr>
            <a:spLocks noGrp="1"/>
          </p:cNvSpPr>
          <p:nvPr>
            <p:ph type="pic" sz="quarter" idx="16"/>
          </p:nvPr>
        </p:nvSpPr>
        <p:spPr>
          <a:xfrm>
            <a:off x="5959990" y="2708801"/>
            <a:ext cx="1480095" cy="268549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Tree>
    <p:extLst>
      <p:ext uri="{BB962C8B-B14F-4D97-AF65-F5344CB8AC3E}">
        <p14:creationId xmlns:p14="http://schemas.microsoft.com/office/powerpoint/2010/main" val="3747438241"/>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p:cSld name="Phone and tablet 2">
    <p:bg>
      <p:bgPr>
        <a:solidFill>
          <a:schemeClr val="tx1"/>
        </a:solidFill>
        <a:effectLst/>
      </p:bgPr>
    </p:bg>
    <p:spTree>
      <p:nvGrpSpPr>
        <p:cNvPr id="1" name=""/>
        <p:cNvGrpSpPr/>
        <p:nvPr/>
      </p:nvGrpSpPr>
      <p:grpSpPr>
        <a:xfrm>
          <a:off x="0" y="0"/>
          <a:ext cx="0" cy="0"/>
          <a:chOff x="0" y="0"/>
          <a:chExt cx="0" cy="0"/>
        </a:xfrm>
      </p:grpSpPr>
      <p:grpSp>
        <p:nvGrpSpPr>
          <p:cNvPr id="43" name="Group 42"/>
          <p:cNvGrpSpPr/>
          <p:nvPr/>
        </p:nvGrpSpPr>
        <p:grpSpPr>
          <a:xfrm>
            <a:off x="7389122" y="932536"/>
            <a:ext cx="3507479" cy="4979612"/>
            <a:chOff x="3004457" y="476891"/>
            <a:chExt cx="5937704" cy="8428531"/>
          </a:xfrm>
        </p:grpSpPr>
        <p:sp>
          <p:nvSpPr>
            <p:cNvPr id="44" name="Rectangle: Rounded Corners 43"/>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5" name="Oval 44"/>
            <p:cNvSpPr/>
            <p:nvPr userDrawn="1"/>
          </p:nvSpPr>
          <p:spPr>
            <a:xfrm>
              <a:off x="5920703" y="774152"/>
              <a:ext cx="105212" cy="10521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46" name="Oval 45"/>
            <p:cNvSpPr/>
            <p:nvPr userDrawn="1"/>
          </p:nvSpPr>
          <p:spPr>
            <a:xfrm>
              <a:off x="5796194" y="8303721"/>
              <a:ext cx="354231" cy="35423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47" name="Rectangle: Rounded Corners 46"/>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48" name="Group 47"/>
          <p:cNvGrpSpPr/>
          <p:nvPr/>
        </p:nvGrpSpPr>
        <p:grpSpPr>
          <a:xfrm>
            <a:off x="5800239" y="2180504"/>
            <a:ext cx="1793932" cy="3744961"/>
            <a:chOff x="2791402" y="1050114"/>
            <a:chExt cx="3909098" cy="8159261"/>
          </a:xfrm>
        </p:grpSpPr>
        <p:sp>
          <p:nvSpPr>
            <p:cNvPr id="49" name="Rectangle 48"/>
            <p:cNvSpPr/>
            <p:nvPr userDrawn="1"/>
          </p:nvSpPr>
          <p:spPr>
            <a:xfrm>
              <a:off x="2791402" y="2914753"/>
              <a:ext cx="128588" cy="5087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0" name="Rectangle 49"/>
            <p:cNvSpPr/>
            <p:nvPr userDrawn="1"/>
          </p:nvSpPr>
          <p:spPr>
            <a:xfrm>
              <a:off x="2791402" y="2157516"/>
              <a:ext cx="128588" cy="5087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1" name="Rectangle: Rounded Corners 50"/>
            <p:cNvSpPr/>
            <p:nvPr userDrawn="1"/>
          </p:nvSpPr>
          <p:spPr>
            <a:xfrm>
              <a:off x="2831885" y="1050114"/>
              <a:ext cx="3868615" cy="8159261"/>
            </a:xfrm>
            <a:prstGeom prst="roundRect">
              <a:avLst>
                <a:gd name="adj" fmla="val 13394"/>
              </a:avLst>
            </a:prstGeom>
            <a:solidFill>
              <a:srgbClr val="F8F8F8"/>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2" name="Rectangle: Rounded Corners 51"/>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3" name="Oval 52"/>
            <p:cNvSpPr/>
            <p:nvPr userDrawn="1"/>
          </p:nvSpPr>
          <p:spPr>
            <a:xfrm>
              <a:off x="4348798" y="1694059"/>
              <a:ext cx="95103" cy="951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4" name="Rectangle: Rounded Corners 53"/>
            <p:cNvSpPr/>
            <p:nvPr userDrawn="1"/>
          </p:nvSpPr>
          <p:spPr>
            <a:xfrm flipV="1">
              <a:off x="4538816" y="1701266"/>
              <a:ext cx="644770" cy="8108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5" name="Oval 54"/>
            <p:cNvSpPr/>
            <p:nvPr userDrawn="1"/>
          </p:nvSpPr>
          <p:spPr>
            <a:xfrm>
              <a:off x="4699591" y="1373161"/>
              <a:ext cx="133203" cy="1332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6" name="Oval 55"/>
            <p:cNvSpPr/>
            <p:nvPr userDrawn="1"/>
          </p:nvSpPr>
          <p:spPr>
            <a:xfrm>
              <a:off x="4420522" y="8297836"/>
              <a:ext cx="691341" cy="69134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7" name="Title 1"/>
          <p:cNvSpPr>
            <a:spLocks noGrp="1"/>
          </p:cNvSpPr>
          <p:nvPr>
            <p:ph type="title" hasCustomPrompt="1"/>
          </p:nvPr>
        </p:nvSpPr>
        <p:spPr>
          <a:xfrm>
            <a:off x="935569" y="1777066"/>
            <a:ext cx="3407833" cy="1588127"/>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58" name="Text Placeholder 5"/>
          <p:cNvSpPr>
            <a:spLocks noGrp="1"/>
          </p:cNvSpPr>
          <p:nvPr>
            <p:ph type="body" sz="quarter" idx="12" hasCustomPrompt="1"/>
          </p:nvPr>
        </p:nvSpPr>
        <p:spPr>
          <a:xfrm>
            <a:off x="948268" y="3574545"/>
            <a:ext cx="3395133" cy="387735"/>
          </a:xfrm>
          <a:prstGeom prst="rect">
            <a:avLst/>
          </a:prstGeom>
        </p:spPr>
        <p:txBody>
          <a:bodyPr anchor="t">
            <a:spAutoFit/>
          </a:bodyPr>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59" name="Picture Placeholder 6"/>
          <p:cNvSpPr>
            <a:spLocks noGrp="1"/>
          </p:cNvSpPr>
          <p:nvPr>
            <p:ph type="pic" sz="quarter" idx="15"/>
          </p:nvPr>
        </p:nvSpPr>
        <p:spPr>
          <a:xfrm>
            <a:off x="7630583" y="1403265"/>
            <a:ext cx="3048000" cy="405662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0" name="Picture Placeholder 6"/>
          <p:cNvSpPr>
            <a:spLocks noGrp="1"/>
          </p:cNvSpPr>
          <p:nvPr>
            <p:ph type="pic" sz="quarter" idx="16"/>
          </p:nvPr>
        </p:nvSpPr>
        <p:spPr>
          <a:xfrm>
            <a:off x="5959990" y="2708801"/>
            <a:ext cx="1480095" cy="268549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Tree>
    <p:extLst>
      <p:ext uri="{BB962C8B-B14F-4D97-AF65-F5344CB8AC3E}">
        <p14:creationId xmlns:p14="http://schemas.microsoft.com/office/powerpoint/2010/main" val="2071677683"/>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p:cSld name="laptop 1">
    <p:spTree>
      <p:nvGrpSpPr>
        <p:cNvPr id="1" name=""/>
        <p:cNvGrpSpPr/>
        <p:nvPr/>
      </p:nvGrpSpPr>
      <p:grpSpPr>
        <a:xfrm>
          <a:off x="0" y="0"/>
          <a:ext cx="0" cy="0"/>
          <a:chOff x="0" y="0"/>
          <a:chExt cx="0" cy="0"/>
        </a:xfrm>
      </p:grpSpPr>
      <p:grpSp>
        <p:nvGrpSpPr>
          <p:cNvPr id="5" name="Group 4"/>
          <p:cNvGrpSpPr/>
          <p:nvPr/>
        </p:nvGrpSpPr>
        <p:grpSpPr>
          <a:xfrm>
            <a:off x="935568" y="1704434"/>
            <a:ext cx="6033611" cy="3448073"/>
            <a:chOff x="1320800" y="1790165"/>
            <a:chExt cx="10669666" cy="6096534"/>
          </a:xfrm>
        </p:grpSpPr>
        <p:sp>
          <p:nvSpPr>
            <p:cNvPr id="6" name="Rectangle: Rounded Corners 5"/>
            <p:cNvSpPr/>
            <p:nvPr/>
          </p:nvSpPr>
          <p:spPr>
            <a:xfrm>
              <a:off x="2342657" y="1790165"/>
              <a:ext cx="8635566" cy="6071101"/>
            </a:xfrm>
            <a:prstGeom prst="roundRect">
              <a:avLst>
                <a:gd name="adj" fmla="val 4479"/>
              </a:avLst>
            </a:prstGeom>
            <a:solidFill>
              <a:schemeClr val="bg2">
                <a:lumMod val="25000"/>
              </a:schemeClr>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Freeform: Shape 6"/>
            <p:cNvSpPr/>
            <p:nvPr/>
          </p:nvSpPr>
          <p:spPr>
            <a:xfrm>
              <a:off x="1321705" y="7765770"/>
              <a:ext cx="10667856" cy="120929"/>
            </a:xfrm>
            <a:custGeom>
              <a:avLst/>
              <a:gdLst>
                <a:gd name="connsiteX0" fmla="*/ 0 w 12407609"/>
                <a:gd name="connsiteY0" fmla="*/ 0 h 140651"/>
                <a:gd name="connsiteX1" fmla="*/ 54798 w 12407609"/>
                <a:gd name="connsiteY1" fmla="*/ 2767 h 140651"/>
                <a:gd name="connsiteX2" fmla="*/ 12407609 w 12407609"/>
                <a:gd name="connsiteY2" fmla="*/ 2767 h 140651"/>
                <a:gd name="connsiteX3" fmla="*/ 12326342 w 12407609"/>
                <a:gd name="connsiteY3" fmla="*/ 41916 h 140651"/>
                <a:gd name="connsiteX4" fmla="*/ 11837287 w 12407609"/>
                <a:gd name="connsiteY4" fmla="*/ 140651 h 140651"/>
                <a:gd name="connsiteX5" fmla="*/ 576066 w 12407609"/>
                <a:gd name="connsiteY5" fmla="*/ 140651 h 140651"/>
                <a:gd name="connsiteX6" fmla="*/ 87012 w 12407609"/>
                <a:gd name="connsiteY6" fmla="*/ 41916 h 14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7609" h="140651">
                  <a:moveTo>
                    <a:pt x="0" y="0"/>
                  </a:moveTo>
                  <a:lnTo>
                    <a:pt x="54798" y="2767"/>
                  </a:lnTo>
                  <a:lnTo>
                    <a:pt x="12407609" y="2767"/>
                  </a:lnTo>
                  <a:lnTo>
                    <a:pt x="12326342" y="41916"/>
                  </a:lnTo>
                  <a:cubicBezTo>
                    <a:pt x="12176026" y="105494"/>
                    <a:pt x="12010762" y="140651"/>
                    <a:pt x="11837287" y="140651"/>
                  </a:cubicBezTo>
                  <a:lnTo>
                    <a:pt x="576066" y="140651"/>
                  </a:lnTo>
                  <a:cubicBezTo>
                    <a:pt x="402591" y="140651"/>
                    <a:pt x="237327" y="105494"/>
                    <a:pt x="87012" y="41916"/>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8" name="Rectangle: Rounded Corners 7"/>
            <p:cNvSpPr/>
            <p:nvPr/>
          </p:nvSpPr>
          <p:spPr>
            <a:xfrm>
              <a:off x="1320800" y="7666147"/>
              <a:ext cx="10669666" cy="102001"/>
            </a:xfrm>
            <a:prstGeom prst="roundRect">
              <a:avLst/>
            </a:prstGeom>
            <a:solidFill>
              <a:srgbClr val="B2B2B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Freeform: Shape 8"/>
            <p:cNvSpPr/>
            <p:nvPr/>
          </p:nvSpPr>
          <p:spPr>
            <a:xfrm>
              <a:off x="5830616" y="7666148"/>
              <a:ext cx="1650037" cy="71543"/>
            </a:xfrm>
            <a:custGeom>
              <a:avLst/>
              <a:gdLst>
                <a:gd name="connsiteX0" fmla="*/ 0 w 1919131"/>
                <a:gd name="connsiteY0" fmla="*/ 0 h 83211"/>
                <a:gd name="connsiteX1" fmla="*/ 1919131 w 1919131"/>
                <a:gd name="connsiteY1" fmla="*/ 0 h 83211"/>
                <a:gd name="connsiteX2" fmla="*/ 1916033 w 1919131"/>
                <a:gd name="connsiteY2" fmla="*/ 15344 h 83211"/>
                <a:gd name="connsiteX3" fmla="*/ 1813646 w 1919131"/>
                <a:gd name="connsiteY3" fmla="*/ 83211 h 83211"/>
                <a:gd name="connsiteX4" fmla="*/ 105484 w 1919131"/>
                <a:gd name="connsiteY4" fmla="*/ 83211 h 83211"/>
                <a:gd name="connsiteX5" fmla="*/ 3098 w 1919131"/>
                <a:gd name="connsiteY5" fmla="*/ 15344 h 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131" h="83211">
                  <a:moveTo>
                    <a:pt x="0" y="0"/>
                  </a:moveTo>
                  <a:lnTo>
                    <a:pt x="1919131" y="0"/>
                  </a:lnTo>
                  <a:lnTo>
                    <a:pt x="1916033" y="15344"/>
                  </a:lnTo>
                  <a:cubicBezTo>
                    <a:pt x="1899164" y="55227"/>
                    <a:pt x="1859673" y="83211"/>
                    <a:pt x="1813646" y="83211"/>
                  </a:cubicBezTo>
                  <a:lnTo>
                    <a:pt x="105484" y="83211"/>
                  </a:lnTo>
                  <a:cubicBezTo>
                    <a:pt x="59458" y="83211"/>
                    <a:pt x="19967" y="55227"/>
                    <a:pt x="3098" y="15344"/>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 name="Rectangle: Rounded Corners 9"/>
            <p:cNvSpPr/>
            <p:nvPr/>
          </p:nvSpPr>
          <p:spPr>
            <a:xfrm>
              <a:off x="2654660" y="2200716"/>
              <a:ext cx="8019384" cy="5003836"/>
            </a:xfrm>
            <a:prstGeom prst="roundRect">
              <a:avLst>
                <a:gd name="adj" fmla="val 595"/>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1" name="Title 1"/>
          <p:cNvSpPr>
            <a:spLocks noGrp="1"/>
          </p:cNvSpPr>
          <p:nvPr>
            <p:ph type="title" hasCustomPrompt="1"/>
          </p:nvPr>
        </p:nvSpPr>
        <p:spPr>
          <a:xfrm>
            <a:off x="7440085" y="1777066"/>
            <a:ext cx="3443817" cy="1588127"/>
          </a:xfrm>
        </p:spPr>
        <p:txBody>
          <a:bodyPr anchor="b">
            <a:spAutoFit/>
          </a:bodyPr>
          <a:lstStyle>
            <a:lvl1pPr algn="l">
              <a:defRPr/>
            </a:lvl1pPr>
          </a:lstStyle>
          <a:p>
            <a:r>
              <a:rPr kumimoji="1" lang="en-US" altLang="ja-JP"/>
              <a:t>Slide title (Arial Bold, 54 point)</a:t>
            </a:r>
            <a:endParaRPr kumimoji="1" lang="ja-JP" altLang="en-US"/>
          </a:p>
        </p:txBody>
      </p:sp>
      <p:sp>
        <p:nvSpPr>
          <p:cNvPr id="13" name="Text Placeholder 5"/>
          <p:cNvSpPr>
            <a:spLocks noGrp="1"/>
          </p:cNvSpPr>
          <p:nvPr>
            <p:ph type="body" sz="quarter" idx="12" hasCustomPrompt="1"/>
          </p:nvPr>
        </p:nvSpPr>
        <p:spPr>
          <a:xfrm>
            <a:off x="7452785" y="3574545"/>
            <a:ext cx="3443817"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5" name="Picture Placeholder 6"/>
          <p:cNvSpPr>
            <a:spLocks noGrp="1"/>
          </p:cNvSpPr>
          <p:nvPr>
            <p:ph type="pic" sz="quarter" idx="15"/>
          </p:nvPr>
        </p:nvSpPr>
        <p:spPr>
          <a:xfrm>
            <a:off x="1707995" y="1960084"/>
            <a:ext cx="4516757" cy="280661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Tree>
    <p:extLst>
      <p:ext uri="{BB962C8B-B14F-4D97-AF65-F5344CB8AC3E}">
        <p14:creationId xmlns:p14="http://schemas.microsoft.com/office/powerpoint/2010/main" val="3218054003"/>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p:cSld name="laptop and phone 1">
    <p:spTree>
      <p:nvGrpSpPr>
        <p:cNvPr id="1" name=""/>
        <p:cNvGrpSpPr/>
        <p:nvPr/>
      </p:nvGrpSpPr>
      <p:grpSpPr>
        <a:xfrm>
          <a:off x="0" y="0"/>
          <a:ext cx="0" cy="0"/>
          <a:chOff x="0" y="0"/>
          <a:chExt cx="0" cy="0"/>
        </a:xfrm>
      </p:grpSpPr>
      <p:grpSp>
        <p:nvGrpSpPr>
          <p:cNvPr id="12" name="Group 11"/>
          <p:cNvGrpSpPr/>
          <p:nvPr/>
        </p:nvGrpSpPr>
        <p:grpSpPr>
          <a:xfrm>
            <a:off x="7888452" y="1482140"/>
            <a:ext cx="1406658" cy="2936499"/>
            <a:chOff x="2791402" y="1050114"/>
            <a:chExt cx="3909098" cy="8159261"/>
          </a:xfrm>
        </p:grpSpPr>
        <p:sp>
          <p:nvSpPr>
            <p:cNvPr id="13" name="Rectangle 12"/>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4" name="Rectangle 13"/>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5" name="Rectangle: Rounded Corners 14"/>
            <p:cNvSpPr/>
            <p:nvPr userDrawn="1"/>
          </p:nvSpPr>
          <p:spPr>
            <a:xfrm>
              <a:off x="2831885" y="1050114"/>
              <a:ext cx="3868615" cy="8159261"/>
            </a:xfrm>
            <a:prstGeom prst="roundRect">
              <a:avLst>
                <a:gd name="adj" fmla="val 13394"/>
              </a:avLst>
            </a:prstGeom>
            <a:solidFill>
              <a:schemeClr val="bg2">
                <a:lumMod val="25000"/>
              </a:schemeClr>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6" name="Rectangle: Rounded Corners 15"/>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7" name="Oval 16"/>
            <p:cNvSpPr/>
            <p:nvPr userDrawn="1"/>
          </p:nvSpPr>
          <p:spPr>
            <a:xfrm>
              <a:off x="4348798" y="1694059"/>
              <a:ext cx="95103" cy="951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8" name="Rectangle: Rounded Corners 17"/>
            <p:cNvSpPr/>
            <p:nvPr userDrawn="1"/>
          </p:nvSpPr>
          <p:spPr>
            <a:xfrm flipV="1">
              <a:off x="4538816" y="1701266"/>
              <a:ext cx="644770" cy="8108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9" name="Oval 18"/>
            <p:cNvSpPr/>
            <p:nvPr userDrawn="1"/>
          </p:nvSpPr>
          <p:spPr>
            <a:xfrm>
              <a:off x="4699591" y="1373161"/>
              <a:ext cx="133203" cy="1332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0" name="Oval 19"/>
            <p:cNvSpPr/>
            <p:nvPr userDrawn="1"/>
          </p:nvSpPr>
          <p:spPr>
            <a:xfrm>
              <a:off x="4420522" y="8297836"/>
              <a:ext cx="691341" cy="69134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5" name="Group 4"/>
          <p:cNvGrpSpPr/>
          <p:nvPr/>
        </p:nvGrpSpPr>
        <p:grpSpPr>
          <a:xfrm>
            <a:off x="2389874" y="984949"/>
            <a:ext cx="6033611" cy="3448073"/>
            <a:chOff x="1320800" y="1790165"/>
            <a:chExt cx="10669666" cy="6096534"/>
          </a:xfrm>
        </p:grpSpPr>
        <p:sp>
          <p:nvSpPr>
            <p:cNvPr id="6" name="Rectangle: Rounded Corners 5"/>
            <p:cNvSpPr/>
            <p:nvPr/>
          </p:nvSpPr>
          <p:spPr>
            <a:xfrm>
              <a:off x="2342657" y="1790165"/>
              <a:ext cx="8635566" cy="6071101"/>
            </a:xfrm>
            <a:prstGeom prst="roundRect">
              <a:avLst>
                <a:gd name="adj" fmla="val 4479"/>
              </a:avLst>
            </a:prstGeom>
            <a:solidFill>
              <a:schemeClr val="bg2">
                <a:lumMod val="25000"/>
              </a:schemeClr>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Freeform: Shape 6"/>
            <p:cNvSpPr/>
            <p:nvPr/>
          </p:nvSpPr>
          <p:spPr>
            <a:xfrm>
              <a:off x="1321705" y="7765770"/>
              <a:ext cx="10667856" cy="120929"/>
            </a:xfrm>
            <a:custGeom>
              <a:avLst/>
              <a:gdLst>
                <a:gd name="connsiteX0" fmla="*/ 0 w 12407609"/>
                <a:gd name="connsiteY0" fmla="*/ 0 h 140651"/>
                <a:gd name="connsiteX1" fmla="*/ 54798 w 12407609"/>
                <a:gd name="connsiteY1" fmla="*/ 2767 h 140651"/>
                <a:gd name="connsiteX2" fmla="*/ 12407609 w 12407609"/>
                <a:gd name="connsiteY2" fmla="*/ 2767 h 140651"/>
                <a:gd name="connsiteX3" fmla="*/ 12326342 w 12407609"/>
                <a:gd name="connsiteY3" fmla="*/ 41916 h 140651"/>
                <a:gd name="connsiteX4" fmla="*/ 11837287 w 12407609"/>
                <a:gd name="connsiteY4" fmla="*/ 140651 h 140651"/>
                <a:gd name="connsiteX5" fmla="*/ 576066 w 12407609"/>
                <a:gd name="connsiteY5" fmla="*/ 140651 h 140651"/>
                <a:gd name="connsiteX6" fmla="*/ 87012 w 12407609"/>
                <a:gd name="connsiteY6" fmla="*/ 41916 h 14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7609" h="140651">
                  <a:moveTo>
                    <a:pt x="0" y="0"/>
                  </a:moveTo>
                  <a:lnTo>
                    <a:pt x="54798" y="2767"/>
                  </a:lnTo>
                  <a:lnTo>
                    <a:pt x="12407609" y="2767"/>
                  </a:lnTo>
                  <a:lnTo>
                    <a:pt x="12326342" y="41916"/>
                  </a:lnTo>
                  <a:cubicBezTo>
                    <a:pt x="12176026" y="105494"/>
                    <a:pt x="12010762" y="140651"/>
                    <a:pt x="11837287" y="140651"/>
                  </a:cubicBezTo>
                  <a:lnTo>
                    <a:pt x="576066" y="140651"/>
                  </a:lnTo>
                  <a:cubicBezTo>
                    <a:pt x="402591" y="140651"/>
                    <a:pt x="237327" y="105494"/>
                    <a:pt x="87012" y="41916"/>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8" name="Rectangle: Rounded Corners 7"/>
            <p:cNvSpPr/>
            <p:nvPr/>
          </p:nvSpPr>
          <p:spPr>
            <a:xfrm>
              <a:off x="1320800" y="7666147"/>
              <a:ext cx="10669666" cy="102001"/>
            </a:xfrm>
            <a:prstGeom prst="roundRect">
              <a:avLst/>
            </a:prstGeom>
            <a:solidFill>
              <a:srgbClr val="B2B2B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Freeform: Shape 8"/>
            <p:cNvSpPr/>
            <p:nvPr/>
          </p:nvSpPr>
          <p:spPr>
            <a:xfrm>
              <a:off x="5830616" y="7666148"/>
              <a:ext cx="1650037" cy="71543"/>
            </a:xfrm>
            <a:custGeom>
              <a:avLst/>
              <a:gdLst>
                <a:gd name="connsiteX0" fmla="*/ 0 w 1919131"/>
                <a:gd name="connsiteY0" fmla="*/ 0 h 83211"/>
                <a:gd name="connsiteX1" fmla="*/ 1919131 w 1919131"/>
                <a:gd name="connsiteY1" fmla="*/ 0 h 83211"/>
                <a:gd name="connsiteX2" fmla="*/ 1916033 w 1919131"/>
                <a:gd name="connsiteY2" fmla="*/ 15344 h 83211"/>
                <a:gd name="connsiteX3" fmla="*/ 1813646 w 1919131"/>
                <a:gd name="connsiteY3" fmla="*/ 83211 h 83211"/>
                <a:gd name="connsiteX4" fmla="*/ 105484 w 1919131"/>
                <a:gd name="connsiteY4" fmla="*/ 83211 h 83211"/>
                <a:gd name="connsiteX5" fmla="*/ 3098 w 1919131"/>
                <a:gd name="connsiteY5" fmla="*/ 15344 h 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131" h="83211">
                  <a:moveTo>
                    <a:pt x="0" y="0"/>
                  </a:moveTo>
                  <a:lnTo>
                    <a:pt x="1919131" y="0"/>
                  </a:lnTo>
                  <a:lnTo>
                    <a:pt x="1916033" y="15344"/>
                  </a:lnTo>
                  <a:cubicBezTo>
                    <a:pt x="1899164" y="55227"/>
                    <a:pt x="1859673" y="83211"/>
                    <a:pt x="1813646" y="83211"/>
                  </a:cubicBezTo>
                  <a:lnTo>
                    <a:pt x="105484" y="83211"/>
                  </a:lnTo>
                  <a:cubicBezTo>
                    <a:pt x="59458" y="83211"/>
                    <a:pt x="19967" y="55227"/>
                    <a:pt x="3098" y="15344"/>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 name="Rectangle: Rounded Corners 9"/>
            <p:cNvSpPr/>
            <p:nvPr/>
          </p:nvSpPr>
          <p:spPr>
            <a:xfrm>
              <a:off x="2654660" y="2200716"/>
              <a:ext cx="8019384" cy="5003836"/>
            </a:xfrm>
            <a:prstGeom prst="roundRect">
              <a:avLst>
                <a:gd name="adj" fmla="val 595"/>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1" name="Picture Placeholder 6"/>
          <p:cNvSpPr>
            <a:spLocks noGrp="1"/>
          </p:cNvSpPr>
          <p:nvPr>
            <p:ph type="pic" sz="quarter" idx="15"/>
          </p:nvPr>
        </p:nvSpPr>
        <p:spPr>
          <a:xfrm>
            <a:off x="3162301" y="1240599"/>
            <a:ext cx="4516757" cy="280661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1" name="Picture Placeholder 6"/>
          <p:cNvSpPr>
            <a:spLocks noGrp="1"/>
          </p:cNvSpPr>
          <p:nvPr>
            <p:ph type="pic" sz="quarter" idx="16"/>
          </p:nvPr>
        </p:nvSpPr>
        <p:spPr>
          <a:xfrm>
            <a:off x="8019855" y="1890798"/>
            <a:ext cx="1160573" cy="2105748"/>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2" name="Title 1"/>
          <p:cNvSpPr>
            <a:spLocks noGrp="1"/>
          </p:cNvSpPr>
          <p:nvPr>
            <p:ph type="title" hasCustomPrompt="1"/>
          </p:nvPr>
        </p:nvSpPr>
        <p:spPr>
          <a:xfrm>
            <a:off x="935568" y="4805947"/>
            <a:ext cx="3816350" cy="1089529"/>
          </a:xfrm>
        </p:spPr>
        <p:txBody>
          <a:bodyPr anchor="ctr">
            <a:spAutoFit/>
          </a:bodyPr>
          <a:lstStyle>
            <a:lvl1pPr algn="r">
              <a:defRPr/>
            </a:lvl1pPr>
          </a:lstStyle>
          <a:p>
            <a:r>
              <a:rPr kumimoji="1" lang="en-US" altLang="ja-JP"/>
              <a:t>Slide title (Arial Bold, 54 point)</a:t>
            </a:r>
            <a:endParaRPr kumimoji="1" lang="ja-JP" altLang="en-US"/>
          </a:p>
        </p:txBody>
      </p:sp>
      <p:sp>
        <p:nvSpPr>
          <p:cNvPr id="23" name="Text Placeholder 5"/>
          <p:cNvSpPr>
            <a:spLocks noGrp="1"/>
          </p:cNvSpPr>
          <p:nvPr>
            <p:ph type="body" sz="quarter" idx="12" hasCustomPrompt="1"/>
          </p:nvPr>
        </p:nvSpPr>
        <p:spPr>
          <a:xfrm>
            <a:off x="5052647" y="5153661"/>
            <a:ext cx="5124287" cy="387735"/>
          </a:xfrm>
          <a:prstGeom prst="rect">
            <a:avLst/>
          </a:prstGeom>
        </p:spPr>
        <p:txBody>
          <a:bodyPr anchor="ctr">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386043842"/>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p:cSld name="laptop 2">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t="10212" r="35458"/>
          <a:stretch/>
        </p:blipFill>
        <p:spPr>
          <a:xfrm>
            <a:off x="4751918" y="1"/>
            <a:ext cx="7440083" cy="5919159"/>
          </a:xfrm>
          <a:prstGeom prst="rect">
            <a:avLst/>
          </a:prstGeom>
        </p:spPr>
      </p:pic>
      <p:sp>
        <p:nvSpPr>
          <p:cNvPr id="3" name="Content Placeholder 2">
            <a:extLst>
              <a:ext uri="{FF2B5EF4-FFF2-40B4-BE49-F238E27FC236}">
                <a16:creationId xmlns:a16="http://schemas.microsoft.com/office/drawing/2014/main" id="{A81C125A-5A75-B646-A832-D2E0B2C1E3D9}"/>
              </a:ext>
            </a:extLst>
          </p:cNvPr>
          <p:cNvSpPr>
            <a:spLocks noGrp="1"/>
          </p:cNvSpPr>
          <p:nvPr>
            <p:ph sz="quarter" idx="16" hasCustomPrompt="1"/>
          </p:nvPr>
        </p:nvSpPr>
        <p:spPr>
          <a:xfrm>
            <a:off x="6212418" y="0"/>
            <a:ext cx="5979583" cy="5144294"/>
          </a:xfrm>
          <a:solidFill>
            <a:schemeClr val="bg1"/>
          </a:solidFill>
        </p:spPr>
        <p:txBody>
          <a:bodyPr/>
          <a:lstStyle/>
          <a:p>
            <a:pPr lvl="0"/>
            <a:r>
              <a:rPr lang="en-US"/>
              <a:t>Click to add picture, chart, etc.</a:t>
            </a:r>
          </a:p>
        </p:txBody>
      </p:sp>
      <p:sp>
        <p:nvSpPr>
          <p:cNvPr id="15" name="Title 1"/>
          <p:cNvSpPr>
            <a:spLocks noGrp="1"/>
          </p:cNvSpPr>
          <p:nvPr>
            <p:ph type="title" hasCustomPrompt="1"/>
          </p:nvPr>
        </p:nvSpPr>
        <p:spPr>
          <a:xfrm>
            <a:off x="935569" y="1777066"/>
            <a:ext cx="3407833" cy="1588127"/>
          </a:xfrm>
        </p:spPr>
        <p:txBody>
          <a:bodyPr anchor="b">
            <a:spAutoFit/>
          </a:bodyPr>
          <a:lstStyle>
            <a:lvl1pPr algn="l">
              <a:defRPr/>
            </a:lvl1pPr>
          </a:lstStyle>
          <a:p>
            <a:r>
              <a:rPr kumimoji="1" lang="en-US" altLang="ja-JP"/>
              <a:t>Slide title (Arial Bold, 54 point)</a:t>
            </a:r>
            <a:endParaRPr kumimoji="1" lang="ja-JP" altLang="en-US"/>
          </a:p>
        </p:txBody>
      </p:sp>
      <p:sp>
        <p:nvSpPr>
          <p:cNvPr id="16" name="Text Placeholder 5"/>
          <p:cNvSpPr>
            <a:spLocks noGrp="1"/>
          </p:cNvSpPr>
          <p:nvPr>
            <p:ph type="body" sz="quarter" idx="12" hasCustomPrompt="1"/>
          </p:nvPr>
        </p:nvSpPr>
        <p:spPr>
          <a:xfrm>
            <a:off x="948268" y="3574545"/>
            <a:ext cx="33951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393752094"/>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p:cSld name="Flow en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45217D-F110-5D4B-9BCB-96106F916CFB}"/>
              </a:ext>
            </a:extLst>
          </p:cNvPr>
          <p:cNvSpPr>
            <a:spLocks noGrp="1"/>
          </p:cNvSpPr>
          <p:nvPr>
            <p:ph sz="quarter" idx="16" hasCustomPrompt="1"/>
          </p:nvPr>
        </p:nvSpPr>
        <p:spPr>
          <a:xfrm>
            <a:off x="6096001" y="932536"/>
            <a:ext cx="5160433" cy="4992928"/>
          </a:xfrm>
        </p:spPr>
        <p:txBody>
          <a:bodyPr/>
          <a:lstStyle/>
          <a:p>
            <a:pPr lvl="0"/>
            <a:r>
              <a:rPr lang="en-US"/>
              <a:t>Click to add picture, chart, etc.</a:t>
            </a:r>
          </a:p>
        </p:txBody>
      </p:sp>
      <p:sp>
        <p:nvSpPr>
          <p:cNvPr id="23" name="Title 1"/>
          <p:cNvSpPr>
            <a:spLocks noGrp="1"/>
          </p:cNvSpPr>
          <p:nvPr>
            <p:ph type="title" hasCustomPrompt="1"/>
          </p:nvPr>
        </p:nvSpPr>
        <p:spPr>
          <a:xfrm>
            <a:off x="935569" y="1777066"/>
            <a:ext cx="3407833" cy="1588127"/>
          </a:xfrm>
        </p:spPr>
        <p:txBody>
          <a:bodyPr anchor="b">
            <a:spAutoFit/>
          </a:bodyPr>
          <a:lstStyle>
            <a:lvl1pPr algn="l">
              <a:defRPr/>
            </a:lvl1pPr>
          </a:lstStyle>
          <a:p>
            <a:r>
              <a:rPr kumimoji="1" lang="en-US" altLang="ja-JP"/>
              <a:t>Slide title (Arial Bold, 54 point)</a:t>
            </a:r>
            <a:endParaRPr kumimoji="1" lang="ja-JP" altLang="en-US"/>
          </a:p>
        </p:txBody>
      </p:sp>
      <p:sp>
        <p:nvSpPr>
          <p:cNvPr id="24" name="Text Placeholder 5"/>
          <p:cNvSpPr>
            <a:spLocks noGrp="1"/>
          </p:cNvSpPr>
          <p:nvPr>
            <p:ph type="body" sz="quarter" idx="12" hasCustomPrompt="1"/>
          </p:nvPr>
        </p:nvSpPr>
        <p:spPr>
          <a:xfrm>
            <a:off x="948268" y="3574545"/>
            <a:ext cx="33951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300607429"/>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p:cSld name="Title 1">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4" name="Title 1"/>
          <p:cNvSpPr>
            <a:spLocks noGrp="1"/>
          </p:cNvSpPr>
          <p:nvPr>
            <p:ph type="title" hasCustomPrompt="1"/>
          </p:nvPr>
        </p:nvSpPr>
        <p:spPr>
          <a:xfrm>
            <a:off x="935568" y="3239796"/>
            <a:ext cx="10320867" cy="590931"/>
          </a:xfrm>
        </p:spPr>
        <p:txBody>
          <a:bodyPr anchor="b">
            <a:spAutoFit/>
          </a:bodyPr>
          <a:lstStyle>
            <a:lvl1pPr algn="ctr">
              <a:defRPr sz="3600" spc="0">
                <a:solidFill>
                  <a:schemeClr val="bg1"/>
                </a:solidFill>
              </a:defRPr>
            </a:lvl1pPr>
          </a:lstStyle>
          <a:p>
            <a:r>
              <a:rPr kumimoji="1" lang="en-US" altLang="ja-JP"/>
              <a:t>Slide title (Arial Bold, 54 point)</a:t>
            </a:r>
            <a:endParaRPr kumimoji="1" lang="ja-JP" altLang="en-US"/>
          </a:p>
        </p:txBody>
      </p:sp>
      <p:sp>
        <p:nvSpPr>
          <p:cNvPr id="5" name="Text Placeholder 5"/>
          <p:cNvSpPr>
            <a:spLocks noGrp="1"/>
          </p:cNvSpPr>
          <p:nvPr>
            <p:ph type="body" sz="quarter" idx="15" hasCustomPrompt="1"/>
          </p:nvPr>
        </p:nvSpPr>
        <p:spPr>
          <a:xfrm>
            <a:off x="2015068" y="3870325"/>
            <a:ext cx="8161866" cy="420564"/>
          </a:xfrm>
          <a:prstGeom prst="rect">
            <a:avLst/>
          </a:prstGeom>
        </p:spPr>
        <p:txBody>
          <a:bodyPr anchor="t">
            <a:spAutoFit/>
          </a:bodyPr>
          <a:lstStyle>
            <a:lvl1pPr marL="0" indent="0" algn="ctr">
              <a:lnSpc>
                <a:spcPct val="100000"/>
              </a:lnSpc>
              <a:spcBef>
                <a:spcPts val="0"/>
              </a:spcBef>
              <a:buFontTx/>
              <a:buNone/>
              <a:defRPr sz="2133">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6" name="Text Placeholder 5"/>
          <p:cNvSpPr>
            <a:spLocks noGrp="1"/>
          </p:cNvSpPr>
          <p:nvPr>
            <p:ph type="body" sz="quarter" idx="16" hasCustomPrompt="1"/>
          </p:nvPr>
        </p:nvSpPr>
        <p:spPr>
          <a:xfrm>
            <a:off x="2015068" y="6127235"/>
            <a:ext cx="8161866" cy="426976"/>
          </a:xfrm>
          <a:prstGeom prst="rect">
            <a:avLst/>
          </a:prstGeom>
        </p:spPr>
        <p:txBody>
          <a:bodyPr anchor="b">
            <a:spAutoFit/>
          </a:bodyPr>
          <a:lstStyle>
            <a:lvl1pPr marL="0" indent="0" algn="ctr">
              <a:lnSpc>
                <a:spcPct val="130000"/>
              </a:lnSpc>
              <a:spcBef>
                <a:spcPts val="0"/>
              </a:spcBef>
              <a:buFontTx/>
              <a:buNone/>
              <a:defRPr sz="1867">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Tree>
    <p:extLst>
      <p:ext uri="{BB962C8B-B14F-4D97-AF65-F5344CB8AC3E}">
        <p14:creationId xmlns:p14="http://schemas.microsoft.com/office/powerpoint/2010/main" val="1115782766"/>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p:cSld name="Title 2">
    <p:spTree>
      <p:nvGrpSpPr>
        <p:cNvPr id="1" name=""/>
        <p:cNvGrpSpPr/>
        <p:nvPr/>
      </p:nvGrpSpPr>
      <p:grpSpPr>
        <a:xfrm>
          <a:off x="0" y="0"/>
          <a:ext cx="0" cy="0"/>
          <a:chOff x="0" y="0"/>
          <a:chExt cx="0" cy="0"/>
        </a:xfrm>
      </p:grpSpPr>
      <p:sp>
        <p:nvSpPr>
          <p:cNvPr id="3" name="Text Placeholder 5"/>
          <p:cNvSpPr>
            <a:spLocks noGrp="1"/>
          </p:cNvSpPr>
          <p:nvPr>
            <p:ph type="body" sz="quarter" idx="18" hasCustomPrompt="1"/>
          </p:nvPr>
        </p:nvSpPr>
        <p:spPr>
          <a:xfrm rot="18900000">
            <a:off x="426963" y="1440086"/>
            <a:ext cx="3977213" cy="3977826"/>
          </a:xfrm>
          <a:prstGeom prst="ellipse">
            <a:avLst/>
          </a:prstGeom>
          <a:solidFill>
            <a:schemeClr val="bg1">
              <a:lumMod val="95000"/>
            </a:schemeClr>
          </a:solidFill>
        </p:spPr>
        <p:txBody>
          <a:bodyPr anchor="b">
            <a:noAutofit/>
          </a:bodyPr>
          <a:lstStyle>
            <a:lvl1pPr marL="0" indent="0" algn="just">
              <a:lnSpc>
                <a:spcPct val="100000"/>
              </a:lnSpc>
              <a:spcBef>
                <a:spcPts val="0"/>
              </a:spcBef>
              <a:buFontTx/>
              <a:buNone/>
              <a:defRPr sz="1867">
                <a:solidFill>
                  <a:schemeClr val="tx2"/>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 </a:t>
            </a:r>
            <a:endParaRPr kumimoji="1" lang="ja-JP" altLang="en-US"/>
          </a:p>
        </p:txBody>
      </p:sp>
      <p:sp>
        <p:nvSpPr>
          <p:cNvPr id="6" name="Title 1"/>
          <p:cNvSpPr>
            <a:spLocks noGrp="1"/>
          </p:cNvSpPr>
          <p:nvPr>
            <p:ph type="title" hasCustomPrompt="1"/>
          </p:nvPr>
        </p:nvSpPr>
        <p:spPr>
          <a:xfrm>
            <a:off x="942623" y="2090330"/>
            <a:ext cx="2945889" cy="1588127"/>
          </a:xfrm>
        </p:spPr>
        <p:txBody>
          <a:bodyPr anchor="b">
            <a:spAutoFit/>
          </a:bodyPr>
          <a:lstStyle>
            <a:lvl1pPr algn="ctr">
              <a:defRPr sz="3600" spc="0">
                <a:solidFill>
                  <a:schemeClr val="bg1"/>
                </a:solidFill>
              </a:defRPr>
            </a:lvl1pPr>
          </a:lstStyle>
          <a:p>
            <a:r>
              <a:rPr kumimoji="1" lang="en-US" altLang="ja-JP"/>
              <a:t>Slide title (Arial Bold, 54 point)</a:t>
            </a:r>
            <a:endParaRPr kumimoji="1" lang="ja-JP" altLang="en-US"/>
          </a:p>
        </p:txBody>
      </p:sp>
      <p:sp>
        <p:nvSpPr>
          <p:cNvPr id="7" name="Text Placeholder 5"/>
          <p:cNvSpPr>
            <a:spLocks noGrp="1"/>
          </p:cNvSpPr>
          <p:nvPr>
            <p:ph type="body" sz="quarter" idx="15" hasCustomPrompt="1"/>
          </p:nvPr>
        </p:nvSpPr>
        <p:spPr>
          <a:xfrm>
            <a:off x="942624" y="3722460"/>
            <a:ext cx="2945889" cy="379656"/>
          </a:xfrm>
          <a:prstGeom prst="rect">
            <a:avLst/>
          </a:prstGeom>
        </p:spPr>
        <p:txBody>
          <a:bodyPr anchor="t">
            <a:spAutoFit/>
          </a:bodyPr>
          <a:lstStyle>
            <a:lvl1pPr marL="0" indent="0" algn="ctr">
              <a:lnSpc>
                <a:spcPct val="100000"/>
              </a:lnSpc>
              <a:spcBef>
                <a:spcPts val="0"/>
              </a:spcBef>
              <a:buFontTx/>
              <a:buNone/>
              <a:defRPr sz="1867">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(Arial, 28 point)</a:t>
            </a:r>
            <a:endParaRPr kumimoji="1" lang="ja-JP" altLang="en-US"/>
          </a:p>
        </p:txBody>
      </p:sp>
      <p:sp>
        <p:nvSpPr>
          <p:cNvPr id="4" name="Text Placeholder 3">
            <a:extLst>
              <a:ext uri="{FF2B5EF4-FFF2-40B4-BE49-F238E27FC236}">
                <a16:creationId xmlns:a16="http://schemas.microsoft.com/office/drawing/2014/main" id="{2044C2AF-18C5-4E4B-A174-6726235A2FA0}"/>
              </a:ext>
            </a:extLst>
          </p:cNvPr>
          <p:cNvSpPr>
            <a:spLocks noGrp="1"/>
          </p:cNvSpPr>
          <p:nvPr>
            <p:ph type="body" sz="quarter" idx="19"/>
          </p:nvPr>
        </p:nvSpPr>
        <p:spPr>
          <a:xfrm>
            <a:off x="4842119" y="926184"/>
            <a:ext cx="6997700" cy="135421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11290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itle and 1 column">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4" y="2883706"/>
            <a:ext cx="4066677" cy="1089529"/>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4" hasCustomPrompt="1"/>
          </p:nvPr>
        </p:nvSpPr>
        <p:spPr>
          <a:xfrm>
            <a:off x="7446433" y="2198019"/>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8" name="Text Placeholder 5">
            <a:extLst>
              <a:ext uri="{FF2B5EF4-FFF2-40B4-BE49-F238E27FC236}">
                <a16:creationId xmlns:a16="http://schemas.microsoft.com/office/drawing/2014/main" id="{98D3F106-3252-CA49-B23B-A433CA750D3C}"/>
              </a:ext>
            </a:extLst>
          </p:cNvPr>
          <p:cNvSpPr>
            <a:spLocks noGrp="1"/>
          </p:cNvSpPr>
          <p:nvPr>
            <p:ph type="body" sz="quarter" idx="10" hasCustomPrompt="1"/>
          </p:nvPr>
        </p:nvSpPr>
        <p:spPr>
          <a:xfrm>
            <a:off x="7446434" y="271145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635114041"/>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p:cSld name="Section break 1">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5" name="Text Placeholder 5"/>
          <p:cNvSpPr>
            <a:spLocks noGrp="1"/>
          </p:cNvSpPr>
          <p:nvPr>
            <p:ph type="body" sz="quarter" idx="18" hasCustomPrompt="1"/>
          </p:nvPr>
        </p:nvSpPr>
        <p:spPr>
          <a:xfrm rot="18900000">
            <a:off x="981785" y="1544812"/>
            <a:ext cx="3766736" cy="3767317"/>
          </a:xfrm>
          <a:prstGeom prst="ellipse">
            <a:avLst/>
          </a:prstGeom>
          <a:solidFill>
            <a:schemeClr val="tx1">
              <a:alpha val="20000"/>
            </a:schemeClr>
          </a:solidFill>
        </p:spPr>
        <p:txBody>
          <a:bodyPr anchor="b">
            <a:noAutofit/>
          </a:bodyPr>
          <a:lstStyle>
            <a:lvl1pPr marL="0" indent="0" algn="just">
              <a:lnSpc>
                <a:spcPct val="100000"/>
              </a:lnSpc>
              <a:spcBef>
                <a:spcPts val="0"/>
              </a:spcBef>
              <a:buFontTx/>
              <a:buNone/>
              <a:defRPr sz="1867">
                <a:solidFill>
                  <a:schemeClr val="tx2"/>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 </a:t>
            </a:r>
            <a:endParaRPr kumimoji="1" lang="ja-JP" altLang="en-US"/>
          </a:p>
        </p:txBody>
      </p:sp>
      <p:sp>
        <p:nvSpPr>
          <p:cNvPr id="7" name="Title 1"/>
          <p:cNvSpPr>
            <a:spLocks noGrp="1"/>
          </p:cNvSpPr>
          <p:nvPr>
            <p:ph type="title" hasCustomPrompt="1"/>
          </p:nvPr>
        </p:nvSpPr>
        <p:spPr>
          <a:xfrm>
            <a:off x="1539724" y="2634408"/>
            <a:ext cx="2650858" cy="1588127"/>
          </a:xfrm>
        </p:spPr>
        <p:txBody>
          <a:bodyPr anchor="ctr">
            <a:spAutoFit/>
          </a:bodyPr>
          <a:lstStyle>
            <a:lvl1pPr algn="ctr">
              <a:defRPr sz="3600">
                <a:solidFill>
                  <a:schemeClr val="bg1"/>
                </a:solidFill>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1905504018"/>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p:cSld name="Section break 2">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ext Placeholder 5">
            <a:extLst>
              <a:ext uri="{FF2B5EF4-FFF2-40B4-BE49-F238E27FC236}">
                <a16:creationId xmlns:a16="http://schemas.microsoft.com/office/drawing/2014/main" id="{8B697F68-67F3-8B44-9CDC-92D84E72059D}"/>
              </a:ext>
            </a:extLst>
          </p:cNvPr>
          <p:cNvSpPr>
            <a:spLocks noGrp="1"/>
          </p:cNvSpPr>
          <p:nvPr>
            <p:ph type="body" sz="quarter" idx="19" hasCustomPrompt="1"/>
          </p:nvPr>
        </p:nvSpPr>
        <p:spPr>
          <a:xfrm rot="18900000">
            <a:off x="7467929" y="1544812"/>
            <a:ext cx="3766736" cy="3767317"/>
          </a:xfrm>
          <a:prstGeom prst="ellipse">
            <a:avLst/>
          </a:prstGeom>
          <a:solidFill>
            <a:schemeClr val="tx1">
              <a:alpha val="20000"/>
            </a:schemeClr>
          </a:solidFill>
        </p:spPr>
        <p:txBody>
          <a:bodyPr anchor="b">
            <a:noAutofit/>
          </a:bodyPr>
          <a:lstStyle>
            <a:lvl1pPr marL="0" indent="0" algn="just">
              <a:lnSpc>
                <a:spcPct val="100000"/>
              </a:lnSpc>
              <a:spcBef>
                <a:spcPts val="0"/>
              </a:spcBef>
              <a:buFontTx/>
              <a:buNone/>
              <a:defRPr sz="1867">
                <a:solidFill>
                  <a:schemeClr val="tx2"/>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 </a:t>
            </a:r>
            <a:endParaRPr kumimoji="1" lang="ja-JP" altLang="en-US"/>
          </a:p>
        </p:txBody>
      </p:sp>
      <p:sp>
        <p:nvSpPr>
          <p:cNvPr id="7" name="Title 1"/>
          <p:cNvSpPr>
            <a:spLocks noGrp="1"/>
          </p:cNvSpPr>
          <p:nvPr>
            <p:ph type="title" hasCustomPrompt="1"/>
          </p:nvPr>
        </p:nvSpPr>
        <p:spPr>
          <a:xfrm>
            <a:off x="8001420" y="2634408"/>
            <a:ext cx="2650858" cy="1588127"/>
          </a:xfrm>
        </p:spPr>
        <p:txBody>
          <a:bodyPr anchor="ctr">
            <a:spAutoFit/>
          </a:bodyPr>
          <a:lstStyle>
            <a:lvl1pPr algn="ctr">
              <a:defRPr sz="3600">
                <a:solidFill>
                  <a:schemeClr val="bg1"/>
                </a:solidFill>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3482248599"/>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p:cSld name="Fullscreen image and text 1">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8" name="Title 1"/>
          <p:cNvSpPr>
            <a:spLocks noGrp="1"/>
          </p:cNvSpPr>
          <p:nvPr>
            <p:ph type="title" hasCustomPrompt="1"/>
          </p:nvPr>
        </p:nvSpPr>
        <p:spPr>
          <a:xfrm>
            <a:off x="935568" y="2883707"/>
            <a:ext cx="3805767" cy="1089529"/>
          </a:xfrm>
        </p:spPr>
        <p:txBody>
          <a:bodyPr anchor="ctr">
            <a:spAutoFit/>
          </a:bodyPr>
          <a:lstStyle>
            <a:lvl1pPr algn="ctr">
              <a:defRPr>
                <a:solidFill>
                  <a:schemeClr val="tx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2" hasCustomPrompt="1"/>
          </p:nvPr>
        </p:nvSpPr>
        <p:spPr>
          <a:xfrm>
            <a:off x="7450668" y="3235134"/>
            <a:ext cx="3805767" cy="387735"/>
          </a:xfrm>
          <a:prstGeom prst="rect">
            <a:avLst/>
          </a:prstGeom>
        </p:spPr>
        <p:txBody>
          <a:bodyPr anchor="ctr">
            <a:spAutoFit/>
          </a:bodyPr>
          <a:lstStyle>
            <a:lvl1pPr marL="0" indent="0" algn="just">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979195800"/>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p:cSld name="Fullscreen image and text 2">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7C9DB73-B1E0-E341-8D50-872583200C29}"/>
              </a:ext>
            </a:extLst>
          </p:cNvPr>
          <p:cNvSpPr>
            <a:spLocks noGrp="1"/>
          </p:cNvSpPr>
          <p:nvPr>
            <p:ph sz="quarter" idx="14" hasCustomPrompt="1"/>
          </p:nvPr>
        </p:nvSpPr>
        <p:spPr>
          <a:xfrm>
            <a:off x="0" y="0"/>
            <a:ext cx="12192000" cy="6858000"/>
          </a:xfrm>
        </p:spPr>
        <p:txBody>
          <a:bodyPr/>
          <a:lstStyle/>
          <a:p>
            <a:pPr lvl="0"/>
            <a:r>
              <a:rPr lang="en-US"/>
              <a:t>Click to add picture, chart, etc.</a:t>
            </a:r>
          </a:p>
        </p:txBody>
      </p:sp>
      <p:sp>
        <p:nvSpPr>
          <p:cNvPr id="8" name="Title 1"/>
          <p:cNvSpPr>
            <a:spLocks noGrp="1"/>
          </p:cNvSpPr>
          <p:nvPr>
            <p:ph type="title" hasCustomPrompt="1"/>
          </p:nvPr>
        </p:nvSpPr>
        <p:spPr>
          <a:xfrm>
            <a:off x="6096000" y="1029885"/>
            <a:ext cx="5160434" cy="1089529"/>
          </a:xfrm>
        </p:spPr>
        <p:txBody>
          <a:bodyPr anchor="b">
            <a:spAutoFit/>
          </a:bodyPr>
          <a:lstStyle>
            <a:lvl1pPr algn="r">
              <a:defRPr>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2" hasCustomPrompt="1"/>
          </p:nvPr>
        </p:nvSpPr>
        <p:spPr>
          <a:xfrm>
            <a:off x="6096002" y="2119414"/>
            <a:ext cx="5160433" cy="387735"/>
          </a:xfrm>
          <a:prstGeom prst="rect">
            <a:avLst/>
          </a:prstGeom>
        </p:spPr>
        <p:txBody>
          <a:bodyPr anchor="t">
            <a:spAutoFit/>
          </a:bodyPr>
          <a:lstStyle>
            <a:lvl1pPr marL="0" indent="0" algn="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681609738"/>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p:cSld name="Fullscreen image and text 3">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3" name="Text Placeholder 5"/>
          <p:cNvSpPr>
            <a:spLocks noGrp="1"/>
          </p:cNvSpPr>
          <p:nvPr>
            <p:ph type="body" sz="quarter" idx="16" hasCustomPrompt="1"/>
          </p:nvPr>
        </p:nvSpPr>
        <p:spPr>
          <a:xfrm rot="10800000">
            <a:off x="-2" y="-4"/>
            <a:ext cx="12192002" cy="6858000"/>
          </a:xfrm>
          <a:prstGeom prst="rect">
            <a:avLst/>
          </a:prstGeom>
          <a:gradFill flip="none" rotWithShape="1">
            <a:gsLst>
              <a:gs pos="28000">
                <a:srgbClr val="80B3CD"/>
              </a:gs>
              <a:gs pos="0">
                <a:srgbClr val="00679B"/>
              </a:gs>
              <a:gs pos="63000">
                <a:schemeClr val="bg1">
                  <a:alpha val="0"/>
                </a:schemeClr>
              </a:gs>
            </a:gsLst>
            <a:lin ang="12000000" scaled="0"/>
            <a:tileRect/>
          </a:gradFill>
        </p:spPr>
        <p:txBody>
          <a:bodyPr anchor="t"/>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 </a:t>
            </a:r>
            <a:endParaRPr kumimoji="1" lang="ja-JP" altLang="en-US"/>
          </a:p>
        </p:txBody>
      </p:sp>
      <p:sp>
        <p:nvSpPr>
          <p:cNvPr id="5" name="Title 1"/>
          <p:cNvSpPr>
            <a:spLocks noGrp="1"/>
          </p:cNvSpPr>
          <p:nvPr>
            <p:ph type="title" hasCustomPrompt="1"/>
          </p:nvPr>
        </p:nvSpPr>
        <p:spPr>
          <a:xfrm>
            <a:off x="935568" y="1741124"/>
            <a:ext cx="5624891" cy="1089529"/>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6" name="Text Placeholder 5"/>
          <p:cNvSpPr>
            <a:spLocks noGrp="1"/>
          </p:cNvSpPr>
          <p:nvPr>
            <p:ph type="body" sz="quarter" idx="12" hasCustomPrompt="1"/>
          </p:nvPr>
        </p:nvSpPr>
        <p:spPr>
          <a:xfrm>
            <a:off x="948268" y="3009857"/>
            <a:ext cx="3570515" cy="387735"/>
          </a:xfrm>
          <a:prstGeom prst="rect">
            <a:avLst/>
          </a:prstGeom>
        </p:spPr>
        <p:txBody>
          <a:bodyPr anchor="t">
            <a:spAutoFit/>
          </a:bodyPr>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821409654"/>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p:cSld name="Fullscreen image and text 4">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3" name="Text Placeholder 5"/>
          <p:cNvSpPr>
            <a:spLocks noGrp="1"/>
          </p:cNvSpPr>
          <p:nvPr>
            <p:ph type="body" sz="quarter" idx="16" hasCustomPrompt="1"/>
          </p:nvPr>
        </p:nvSpPr>
        <p:spPr>
          <a:xfrm rot="10800000">
            <a:off x="-6" y="3674208"/>
            <a:ext cx="12192001" cy="3183788"/>
          </a:xfrm>
          <a:prstGeom prst="rect">
            <a:avLst/>
          </a:prstGeom>
          <a:gradFill flip="none" rotWithShape="1">
            <a:gsLst>
              <a:gs pos="50000">
                <a:srgbClr val="80B3CD"/>
              </a:gs>
              <a:gs pos="0">
                <a:srgbClr val="00679B"/>
              </a:gs>
              <a:gs pos="100000">
                <a:schemeClr val="bg1">
                  <a:alpha val="0"/>
                </a:schemeClr>
              </a:gs>
            </a:gsLst>
            <a:lin ang="5400000" scaled="1"/>
            <a:tileRect/>
          </a:gradFill>
        </p:spPr>
        <p:txBody>
          <a:bodyPr anchor="t"/>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 </a:t>
            </a:r>
            <a:endParaRPr kumimoji="1" lang="ja-JP" altLang="en-US"/>
          </a:p>
        </p:txBody>
      </p:sp>
      <p:sp>
        <p:nvSpPr>
          <p:cNvPr id="5" name="Title 1"/>
          <p:cNvSpPr>
            <a:spLocks noGrp="1"/>
          </p:cNvSpPr>
          <p:nvPr>
            <p:ph type="title" hasCustomPrompt="1"/>
          </p:nvPr>
        </p:nvSpPr>
        <p:spPr>
          <a:xfrm>
            <a:off x="2015068" y="5559942"/>
            <a:ext cx="8161867" cy="590931"/>
          </a:xfrm>
        </p:spPr>
        <p:txBody>
          <a:bodyPr anchor="b">
            <a:spAutoFit/>
          </a:bodyPr>
          <a:lstStyle>
            <a:lvl1pPr algn="ctr">
              <a:defRPr>
                <a:solidFill>
                  <a:schemeClr val="bg1"/>
                </a:solidFill>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3383568034"/>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5355754"/>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515600" cy="719138"/>
          </a:xfrm>
        </p:spPr>
        <p:txBody>
          <a:bodyPr>
            <a:normAutofit/>
          </a:bodyPr>
          <a:lstStyle>
            <a:lvl1pPr>
              <a:defRPr sz="4000" b="0">
                <a:solidFill>
                  <a:srgbClr val="00679B"/>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1509487"/>
            <a:ext cx="10515600" cy="4594906"/>
          </a:xfrm>
          <a:noFill/>
        </p:spPr>
        <p:txBody>
          <a:bodyPr/>
          <a:lstStyle>
            <a:lvl1pPr>
              <a:buClr>
                <a:srgbClr val="0099D7"/>
              </a:buClr>
              <a:defRPr>
                <a:solidFill>
                  <a:srgbClr val="000000"/>
                </a:solidFill>
                <a:latin typeface="Arial" panose="020B0604020202020204" pitchFamily="34" charset="0"/>
                <a:cs typeface="Arial" panose="020B0604020202020204" pitchFamily="34" charset="0"/>
              </a:defRPr>
            </a:lvl1pPr>
            <a:lvl2pPr>
              <a:buClr>
                <a:srgbClr val="0099D7"/>
              </a:buClr>
              <a:defRPr sz="2799">
                <a:solidFill>
                  <a:srgbClr val="000000"/>
                </a:solidFill>
                <a:latin typeface="Arial" panose="020B0604020202020204" pitchFamily="34" charset="0"/>
                <a:cs typeface="Arial" panose="020B0604020202020204" pitchFamily="34" charset="0"/>
              </a:defRPr>
            </a:lvl2pPr>
            <a:lvl3pPr>
              <a:buClr>
                <a:srgbClr val="0099D7"/>
              </a:buClr>
              <a:defRPr sz="2799">
                <a:solidFill>
                  <a:srgbClr val="000000"/>
                </a:solidFill>
                <a:latin typeface="Arial" panose="020B0604020202020204" pitchFamily="34" charset="0"/>
                <a:cs typeface="Arial" panose="020B0604020202020204" pitchFamily="34" charset="0"/>
              </a:defRPr>
            </a:lvl3pPr>
            <a:lvl4pPr>
              <a:buClr>
                <a:srgbClr val="0099D7"/>
              </a:buClr>
              <a:defRPr sz="2799">
                <a:solidFill>
                  <a:srgbClr val="000000"/>
                </a:solidFill>
                <a:latin typeface="Arial" panose="020B0604020202020204" pitchFamily="34" charset="0"/>
                <a:cs typeface="Arial" panose="020B0604020202020204" pitchFamily="34" charset="0"/>
              </a:defRPr>
            </a:lvl4pPr>
            <a:lvl5pPr>
              <a:buClr>
                <a:srgbClr val="0099D7"/>
              </a:buClr>
              <a:defRPr sz="2799">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3393195"/>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Presentation Title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5F914D-FDF8-D54A-9B57-75CCA0BD8C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94799" y="5070688"/>
            <a:ext cx="2047149" cy="1066887"/>
          </a:xfrm>
          <a:prstGeom prst="rect">
            <a:avLst/>
          </a:prstGeom>
        </p:spPr>
      </p:pic>
      <p:sp>
        <p:nvSpPr>
          <p:cNvPr id="5" name="Title 1">
            <a:extLst>
              <a:ext uri="{FF2B5EF4-FFF2-40B4-BE49-F238E27FC236}">
                <a16:creationId xmlns:a16="http://schemas.microsoft.com/office/drawing/2014/main" id="{0338351D-CB0E-1140-AF32-2C08540C0A80}"/>
              </a:ext>
            </a:extLst>
          </p:cNvPr>
          <p:cNvSpPr>
            <a:spLocks noGrp="1"/>
          </p:cNvSpPr>
          <p:nvPr>
            <p:ph type="title" hasCustomPrompt="1"/>
          </p:nvPr>
        </p:nvSpPr>
        <p:spPr>
          <a:xfrm>
            <a:off x="850055" y="820634"/>
            <a:ext cx="10491893" cy="1939121"/>
          </a:xfrm>
        </p:spPr>
        <p:txBody>
          <a:bodyPr wrap="square" anchor="t" anchorCtr="0">
            <a:spAutoFit/>
          </a:bodyPr>
          <a:lstStyle>
            <a:lvl1pPr algn="l">
              <a:defRPr sz="6666">
                <a:solidFill>
                  <a:schemeClr val="bg1"/>
                </a:solidFill>
              </a:defRPr>
            </a:lvl1pPr>
          </a:lstStyle>
          <a:p>
            <a:r>
              <a:rPr kumimoji="1" lang="en-US" altLang="ja-JP"/>
              <a:t>Presentation</a:t>
            </a:r>
            <a:br>
              <a:rPr kumimoji="1" lang="en-US" altLang="ja-JP"/>
            </a:br>
            <a:r>
              <a:rPr kumimoji="1" lang="en-US" altLang="ja-JP"/>
              <a:t>Title Here</a:t>
            </a:r>
            <a:endParaRPr kumimoji="1" lang="ja-JP" altLang="en-US"/>
          </a:p>
        </p:txBody>
      </p:sp>
      <p:sp>
        <p:nvSpPr>
          <p:cNvPr id="6" name="Text Placeholder 5">
            <a:extLst>
              <a:ext uri="{FF2B5EF4-FFF2-40B4-BE49-F238E27FC236}">
                <a16:creationId xmlns:a16="http://schemas.microsoft.com/office/drawing/2014/main" id="{CEC2CAE0-97F3-234E-8049-6958069C4CF8}"/>
              </a:ext>
            </a:extLst>
          </p:cNvPr>
          <p:cNvSpPr>
            <a:spLocks noGrp="1"/>
          </p:cNvSpPr>
          <p:nvPr>
            <p:ph type="body" sz="quarter" idx="12" hasCustomPrompt="1"/>
          </p:nvPr>
        </p:nvSpPr>
        <p:spPr>
          <a:xfrm>
            <a:off x="850053" y="5749841"/>
            <a:ext cx="7630160" cy="387735"/>
          </a:xfrm>
          <a:prstGeom prst="rect">
            <a:avLst/>
          </a:prstGeom>
        </p:spPr>
        <p:txBody>
          <a:bodyPr wrap="square" anchor="b" anchorCtr="0">
            <a:spAutoFit/>
          </a:bodyPr>
          <a:lstStyle>
            <a:lvl1pPr marL="0" indent="0" algn="l">
              <a:spcBef>
                <a:spcPts val="0"/>
              </a:spcBef>
              <a:buFontTx/>
              <a:buNone/>
              <a:defRPr b="0">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Presenter Name, Title</a:t>
            </a:r>
            <a:endParaRPr kumimoji="1" lang="ja-JP" altLang="en-US"/>
          </a:p>
        </p:txBody>
      </p:sp>
    </p:spTree>
    <p:extLst>
      <p:ext uri="{BB962C8B-B14F-4D97-AF65-F5344CB8AC3E}">
        <p14:creationId xmlns:p14="http://schemas.microsoft.com/office/powerpoint/2010/main" val="2027221217"/>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5068" y="2724982"/>
            <a:ext cx="8161867" cy="590931"/>
          </a:xfrm>
        </p:spPr>
        <p:txBody>
          <a:bodyPr anchor="b">
            <a:spAutoFit/>
          </a:bodyPr>
          <a:lstStyle>
            <a:lvl1pPr algn="ctr">
              <a:defRPr/>
            </a:lvl1pPr>
          </a:lstStyle>
          <a:p>
            <a:r>
              <a:rPr kumimoji="1" lang="en-US" altLang="ja-JP"/>
              <a:t>Slide title (Arial Bold, 54 point)</a:t>
            </a:r>
            <a:endParaRPr kumimoji="1" lang="ja-JP" altLang="en-US"/>
          </a:p>
        </p:txBody>
      </p:sp>
      <p:sp>
        <p:nvSpPr>
          <p:cNvPr id="8" name="Text Placeholder 5"/>
          <p:cNvSpPr>
            <a:spLocks noGrp="1"/>
          </p:cNvSpPr>
          <p:nvPr>
            <p:ph type="body" sz="quarter" idx="12" hasCustomPrompt="1"/>
          </p:nvPr>
        </p:nvSpPr>
        <p:spPr>
          <a:xfrm>
            <a:off x="2015068" y="3428471"/>
            <a:ext cx="8161867" cy="387735"/>
          </a:xfrm>
          <a:prstGeom prst="rect">
            <a:avLst/>
          </a:prstGeom>
        </p:spPr>
        <p:txBody>
          <a:bodyPr wrap="square" anchor="t">
            <a:spAutoFit/>
          </a:bodyPr>
          <a:lstStyle>
            <a:lvl1pPr marL="0" indent="0" algn="ctr">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480431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3/12/2024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1 column">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4" y="2883706"/>
            <a:ext cx="4066677" cy="1089529"/>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4" hasCustomPrompt="1"/>
          </p:nvPr>
        </p:nvSpPr>
        <p:spPr>
          <a:xfrm>
            <a:off x="7446433" y="2198019"/>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5"/>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8" name="Text Placeholder 5">
            <a:extLst>
              <a:ext uri="{FF2B5EF4-FFF2-40B4-BE49-F238E27FC236}">
                <a16:creationId xmlns:a16="http://schemas.microsoft.com/office/drawing/2014/main" id="{A7C85B78-3EEA-CE41-B95F-C277BDB5DB4B}"/>
              </a:ext>
            </a:extLst>
          </p:cNvPr>
          <p:cNvSpPr>
            <a:spLocks noGrp="1"/>
          </p:cNvSpPr>
          <p:nvPr>
            <p:ph type="body" sz="quarter" idx="10" hasCustomPrompt="1"/>
          </p:nvPr>
        </p:nvSpPr>
        <p:spPr>
          <a:xfrm>
            <a:off x="7446434" y="271145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3501598368"/>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Agenda Slide - 4">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1665" y="754715"/>
            <a:ext cx="11175341" cy="590931"/>
          </a:xfrm>
        </p:spPr>
        <p:txBody>
          <a:bodyPr wrap="square" anchor="t" anchorCtr="0">
            <a:spAutoFit/>
          </a:bodyPr>
          <a:lstStyle>
            <a:lvl1pPr algn="ctr">
              <a:defRPr b="1">
                <a:solidFill>
                  <a:schemeClr val="tx1"/>
                </a:solidFill>
              </a:defRPr>
            </a:lvl1pPr>
          </a:lstStyle>
          <a:p>
            <a:r>
              <a:rPr kumimoji="1" lang="en-US" altLang="ja-JP"/>
              <a:t>Agenda Slide title (Arial Bold, 54 point)</a:t>
            </a:r>
            <a:endParaRPr kumimoji="1" lang="ja-JP" altLang="en-US"/>
          </a:p>
        </p:txBody>
      </p:sp>
      <p:sp>
        <p:nvSpPr>
          <p:cNvPr id="11" name="Text Placeholder 5"/>
          <p:cNvSpPr>
            <a:spLocks noGrp="1"/>
          </p:cNvSpPr>
          <p:nvPr>
            <p:ph type="body" sz="quarter" idx="12" hasCustomPrompt="1"/>
          </p:nvPr>
        </p:nvSpPr>
        <p:spPr>
          <a:xfrm>
            <a:off x="920785" y="2798828"/>
            <a:ext cx="4833245" cy="420564"/>
          </a:xfrm>
          <a:prstGeom prst="rect">
            <a:avLst/>
          </a:prstGeom>
        </p:spPr>
        <p:txBody>
          <a:bodyPr wrap="square" anchor="t">
            <a:spAutoFit/>
          </a:bodyPr>
          <a:lstStyle>
            <a:lvl1pPr marL="0" indent="0" algn="just">
              <a:lnSpc>
                <a:spcPct val="100000"/>
              </a:lnSpc>
              <a:spcBef>
                <a:spcPts val="0"/>
              </a:spcBef>
              <a:buFontTx/>
              <a:buNone/>
              <a:defRPr b="0" i="0">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12" name="Text Placeholder 5"/>
          <p:cNvSpPr>
            <a:spLocks noGrp="1"/>
          </p:cNvSpPr>
          <p:nvPr>
            <p:ph type="body" sz="quarter" idx="14" hasCustomPrompt="1"/>
          </p:nvPr>
        </p:nvSpPr>
        <p:spPr>
          <a:xfrm>
            <a:off x="920784" y="2442196"/>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10 AM – Noon </a:t>
            </a:r>
            <a:endParaRPr kumimoji="1" lang="ja-JP" altLang="en-US"/>
          </a:p>
        </p:txBody>
      </p:sp>
      <p:sp>
        <p:nvSpPr>
          <p:cNvPr id="17" name="Text Placeholder 5"/>
          <p:cNvSpPr>
            <a:spLocks noGrp="1"/>
          </p:cNvSpPr>
          <p:nvPr>
            <p:ph type="body" sz="quarter" idx="17" hasCustomPrompt="1"/>
          </p:nvPr>
        </p:nvSpPr>
        <p:spPr>
          <a:xfrm>
            <a:off x="920785" y="4708832"/>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18" name="Text Placeholder 5"/>
          <p:cNvSpPr>
            <a:spLocks noGrp="1"/>
          </p:cNvSpPr>
          <p:nvPr>
            <p:ph type="body" sz="quarter" idx="18" hasCustomPrompt="1"/>
          </p:nvPr>
        </p:nvSpPr>
        <p:spPr>
          <a:xfrm>
            <a:off x="920784" y="4352199"/>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41" name="Text Placeholder 5"/>
          <p:cNvSpPr>
            <a:spLocks noGrp="1"/>
          </p:cNvSpPr>
          <p:nvPr>
            <p:ph type="body" sz="quarter" idx="23" hasCustomPrompt="1"/>
          </p:nvPr>
        </p:nvSpPr>
        <p:spPr>
          <a:xfrm>
            <a:off x="6866701" y="2798828"/>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42" name="Text Placeholder 5"/>
          <p:cNvSpPr>
            <a:spLocks noGrp="1"/>
          </p:cNvSpPr>
          <p:nvPr>
            <p:ph type="body" sz="quarter" idx="24" hasCustomPrompt="1"/>
          </p:nvPr>
        </p:nvSpPr>
        <p:spPr>
          <a:xfrm>
            <a:off x="6866701" y="2442196"/>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47" name="Text Placeholder 5"/>
          <p:cNvSpPr>
            <a:spLocks noGrp="1"/>
          </p:cNvSpPr>
          <p:nvPr>
            <p:ph type="body" sz="quarter" idx="26" hasCustomPrompt="1"/>
          </p:nvPr>
        </p:nvSpPr>
        <p:spPr>
          <a:xfrm>
            <a:off x="6866701" y="4708832"/>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48" name="Text Placeholder 5"/>
          <p:cNvSpPr>
            <a:spLocks noGrp="1"/>
          </p:cNvSpPr>
          <p:nvPr>
            <p:ph type="body" sz="quarter" idx="27" hasCustomPrompt="1"/>
          </p:nvPr>
        </p:nvSpPr>
        <p:spPr>
          <a:xfrm>
            <a:off x="6866701" y="4352199"/>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Tree>
    <p:extLst>
      <p:ext uri="{BB962C8B-B14F-4D97-AF65-F5344CB8AC3E}">
        <p14:creationId xmlns:p14="http://schemas.microsoft.com/office/powerpoint/2010/main" val="3172644202"/>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Agenda Slide - 6">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1665" y="739371"/>
            <a:ext cx="11175341" cy="590931"/>
          </a:xfrm>
        </p:spPr>
        <p:txBody>
          <a:bodyPr wrap="square" anchor="ctr">
            <a:spAutoFit/>
          </a:bodyPr>
          <a:lstStyle>
            <a:lvl1pPr algn="ctr">
              <a:defRPr b="1">
                <a:solidFill>
                  <a:schemeClr val="tx1"/>
                </a:solidFill>
              </a:defRPr>
            </a:lvl1pPr>
          </a:lstStyle>
          <a:p>
            <a:r>
              <a:rPr kumimoji="1" lang="en-US" altLang="ja-JP"/>
              <a:t>Agenda Slide title (Arial Bold, 54 point)</a:t>
            </a:r>
            <a:endParaRPr kumimoji="1" lang="ja-JP" altLang="en-US"/>
          </a:p>
        </p:txBody>
      </p:sp>
      <p:sp>
        <p:nvSpPr>
          <p:cNvPr id="11" name="Text Placeholder 5"/>
          <p:cNvSpPr>
            <a:spLocks noGrp="1"/>
          </p:cNvSpPr>
          <p:nvPr>
            <p:ph type="body" sz="quarter" idx="12" hasCustomPrompt="1"/>
          </p:nvPr>
        </p:nvSpPr>
        <p:spPr>
          <a:xfrm>
            <a:off x="920785" y="2434336"/>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12" name="Text Placeholder 5"/>
          <p:cNvSpPr>
            <a:spLocks noGrp="1"/>
          </p:cNvSpPr>
          <p:nvPr>
            <p:ph type="body" sz="quarter" idx="14" hasCustomPrompt="1"/>
          </p:nvPr>
        </p:nvSpPr>
        <p:spPr>
          <a:xfrm>
            <a:off x="920784" y="2077704"/>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10 AM – Noon </a:t>
            </a:r>
            <a:endParaRPr kumimoji="1" lang="ja-JP" altLang="en-US"/>
          </a:p>
        </p:txBody>
      </p:sp>
      <p:sp>
        <p:nvSpPr>
          <p:cNvPr id="17" name="Text Placeholder 5"/>
          <p:cNvSpPr>
            <a:spLocks noGrp="1"/>
          </p:cNvSpPr>
          <p:nvPr>
            <p:ph type="body" sz="quarter" idx="17" hasCustomPrompt="1"/>
          </p:nvPr>
        </p:nvSpPr>
        <p:spPr>
          <a:xfrm>
            <a:off x="920785" y="3927968"/>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18" name="Text Placeholder 5"/>
          <p:cNvSpPr>
            <a:spLocks noGrp="1"/>
          </p:cNvSpPr>
          <p:nvPr>
            <p:ph type="body" sz="quarter" idx="18" hasCustomPrompt="1"/>
          </p:nvPr>
        </p:nvSpPr>
        <p:spPr>
          <a:xfrm>
            <a:off x="920784" y="3571335"/>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23" name="Text Placeholder 5"/>
          <p:cNvSpPr>
            <a:spLocks noGrp="1"/>
          </p:cNvSpPr>
          <p:nvPr>
            <p:ph type="body" sz="quarter" idx="20" hasCustomPrompt="1"/>
          </p:nvPr>
        </p:nvSpPr>
        <p:spPr>
          <a:xfrm>
            <a:off x="920785" y="5421599"/>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24" name="Text Placeholder 5"/>
          <p:cNvSpPr>
            <a:spLocks noGrp="1"/>
          </p:cNvSpPr>
          <p:nvPr>
            <p:ph type="body" sz="quarter" idx="21" hasCustomPrompt="1"/>
          </p:nvPr>
        </p:nvSpPr>
        <p:spPr>
          <a:xfrm>
            <a:off x="920784" y="5064967"/>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41" name="Text Placeholder 5"/>
          <p:cNvSpPr>
            <a:spLocks noGrp="1"/>
          </p:cNvSpPr>
          <p:nvPr>
            <p:ph type="body" sz="quarter" idx="23" hasCustomPrompt="1"/>
          </p:nvPr>
        </p:nvSpPr>
        <p:spPr>
          <a:xfrm>
            <a:off x="6866701" y="2434336"/>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42" name="Text Placeholder 5"/>
          <p:cNvSpPr>
            <a:spLocks noGrp="1"/>
          </p:cNvSpPr>
          <p:nvPr>
            <p:ph type="body" sz="quarter" idx="24" hasCustomPrompt="1"/>
          </p:nvPr>
        </p:nvSpPr>
        <p:spPr>
          <a:xfrm>
            <a:off x="6866701" y="2077704"/>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47" name="Text Placeholder 5"/>
          <p:cNvSpPr>
            <a:spLocks noGrp="1"/>
          </p:cNvSpPr>
          <p:nvPr>
            <p:ph type="body" sz="quarter" idx="26" hasCustomPrompt="1"/>
          </p:nvPr>
        </p:nvSpPr>
        <p:spPr>
          <a:xfrm>
            <a:off x="6866701" y="3927968"/>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48" name="Text Placeholder 5"/>
          <p:cNvSpPr>
            <a:spLocks noGrp="1"/>
          </p:cNvSpPr>
          <p:nvPr>
            <p:ph type="body" sz="quarter" idx="27" hasCustomPrompt="1"/>
          </p:nvPr>
        </p:nvSpPr>
        <p:spPr>
          <a:xfrm>
            <a:off x="6866701" y="3571335"/>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53" name="Text Placeholder 5"/>
          <p:cNvSpPr>
            <a:spLocks noGrp="1"/>
          </p:cNvSpPr>
          <p:nvPr>
            <p:ph type="body" sz="quarter" idx="29" hasCustomPrompt="1"/>
          </p:nvPr>
        </p:nvSpPr>
        <p:spPr>
          <a:xfrm>
            <a:off x="6866701" y="5421599"/>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54" name="Text Placeholder 5"/>
          <p:cNvSpPr>
            <a:spLocks noGrp="1"/>
          </p:cNvSpPr>
          <p:nvPr>
            <p:ph type="body" sz="quarter" idx="30" hasCustomPrompt="1"/>
          </p:nvPr>
        </p:nvSpPr>
        <p:spPr>
          <a:xfrm>
            <a:off x="6866701" y="5064967"/>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Tree>
    <p:extLst>
      <p:ext uri="{BB962C8B-B14F-4D97-AF65-F5344CB8AC3E}">
        <p14:creationId xmlns:p14="http://schemas.microsoft.com/office/powerpoint/2010/main" val="1917798040"/>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Agenda Slide - 8">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508331" y="378959"/>
            <a:ext cx="11175341" cy="590931"/>
          </a:xfrm>
        </p:spPr>
        <p:txBody>
          <a:bodyPr wrap="square" anchor="ctr">
            <a:spAutoFit/>
          </a:bodyPr>
          <a:lstStyle>
            <a:lvl1pPr algn="ctr">
              <a:defRPr b="1">
                <a:solidFill>
                  <a:schemeClr val="tx1"/>
                </a:solidFill>
              </a:defRPr>
            </a:lvl1pPr>
          </a:lstStyle>
          <a:p>
            <a:r>
              <a:rPr kumimoji="1" lang="en-US" altLang="ja-JP"/>
              <a:t>Agenda Slide title (Arial Bold, 54 point)</a:t>
            </a:r>
            <a:endParaRPr kumimoji="1" lang="ja-JP" altLang="en-US"/>
          </a:p>
        </p:txBody>
      </p:sp>
      <p:sp>
        <p:nvSpPr>
          <p:cNvPr id="11" name="Text Placeholder 5"/>
          <p:cNvSpPr>
            <a:spLocks noGrp="1"/>
          </p:cNvSpPr>
          <p:nvPr>
            <p:ph type="body" sz="quarter" idx="12" hasCustomPrompt="1"/>
          </p:nvPr>
        </p:nvSpPr>
        <p:spPr>
          <a:xfrm>
            <a:off x="920785" y="1668673"/>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12" name="Text Placeholder 5"/>
          <p:cNvSpPr>
            <a:spLocks noGrp="1"/>
          </p:cNvSpPr>
          <p:nvPr>
            <p:ph type="body" sz="quarter" idx="14" hasCustomPrompt="1"/>
          </p:nvPr>
        </p:nvSpPr>
        <p:spPr>
          <a:xfrm>
            <a:off x="920784" y="1312041"/>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10 AM – Noon </a:t>
            </a:r>
            <a:endParaRPr kumimoji="1" lang="ja-JP" altLang="en-US"/>
          </a:p>
        </p:txBody>
      </p:sp>
      <p:sp>
        <p:nvSpPr>
          <p:cNvPr id="17" name="Text Placeholder 5"/>
          <p:cNvSpPr>
            <a:spLocks noGrp="1"/>
          </p:cNvSpPr>
          <p:nvPr>
            <p:ph type="body" sz="quarter" idx="17" hasCustomPrompt="1"/>
          </p:nvPr>
        </p:nvSpPr>
        <p:spPr>
          <a:xfrm>
            <a:off x="920785" y="3162305"/>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18" name="Text Placeholder 5"/>
          <p:cNvSpPr>
            <a:spLocks noGrp="1"/>
          </p:cNvSpPr>
          <p:nvPr>
            <p:ph type="body" sz="quarter" idx="18" hasCustomPrompt="1"/>
          </p:nvPr>
        </p:nvSpPr>
        <p:spPr>
          <a:xfrm>
            <a:off x="920784" y="2805673"/>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23" name="Text Placeholder 5"/>
          <p:cNvSpPr>
            <a:spLocks noGrp="1"/>
          </p:cNvSpPr>
          <p:nvPr>
            <p:ph type="body" sz="quarter" idx="20" hasCustomPrompt="1"/>
          </p:nvPr>
        </p:nvSpPr>
        <p:spPr>
          <a:xfrm>
            <a:off x="920785" y="4655936"/>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24" name="Text Placeholder 5"/>
          <p:cNvSpPr>
            <a:spLocks noGrp="1"/>
          </p:cNvSpPr>
          <p:nvPr>
            <p:ph type="body" sz="quarter" idx="21" hasCustomPrompt="1"/>
          </p:nvPr>
        </p:nvSpPr>
        <p:spPr>
          <a:xfrm>
            <a:off x="920784" y="4299304"/>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41" name="Text Placeholder 5"/>
          <p:cNvSpPr>
            <a:spLocks noGrp="1"/>
          </p:cNvSpPr>
          <p:nvPr>
            <p:ph type="body" sz="quarter" idx="23" hasCustomPrompt="1"/>
          </p:nvPr>
        </p:nvSpPr>
        <p:spPr>
          <a:xfrm>
            <a:off x="6866701" y="1668673"/>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42" name="Text Placeholder 5"/>
          <p:cNvSpPr>
            <a:spLocks noGrp="1"/>
          </p:cNvSpPr>
          <p:nvPr>
            <p:ph type="body" sz="quarter" idx="24" hasCustomPrompt="1"/>
          </p:nvPr>
        </p:nvSpPr>
        <p:spPr>
          <a:xfrm>
            <a:off x="6866701" y="1312041"/>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47" name="Text Placeholder 5"/>
          <p:cNvSpPr>
            <a:spLocks noGrp="1"/>
          </p:cNvSpPr>
          <p:nvPr>
            <p:ph type="body" sz="quarter" idx="26" hasCustomPrompt="1"/>
          </p:nvPr>
        </p:nvSpPr>
        <p:spPr>
          <a:xfrm>
            <a:off x="6866701" y="3162305"/>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48" name="Text Placeholder 5"/>
          <p:cNvSpPr>
            <a:spLocks noGrp="1"/>
          </p:cNvSpPr>
          <p:nvPr>
            <p:ph type="body" sz="quarter" idx="27" hasCustomPrompt="1"/>
          </p:nvPr>
        </p:nvSpPr>
        <p:spPr>
          <a:xfrm>
            <a:off x="6866701" y="2805673"/>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53" name="Text Placeholder 5"/>
          <p:cNvSpPr>
            <a:spLocks noGrp="1"/>
          </p:cNvSpPr>
          <p:nvPr>
            <p:ph type="body" sz="quarter" idx="29" hasCustomPrompt="1"/>
          </p:nvPr>
        </p:nvSpPr>
        <p:spPr>
          <a:xfrm>
            <a:off x="6866701" y="4655936"/>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54" name="Text Placeholder 5"/>
          <p:cNvSpPr>
            <a:spLocks noGrp="1"/>
          </p:cNvSpPr>
          <p:nvPr>
            <p:ph type="body" sz="quarter" idx="30" hasCustomPrompt="1"/>
          </p:nvPr>
        </p:nvSpPr>
        <p:spPr>
          <a:xfrm>
            <a:off x="6866701" y="4299304"/>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15" name="Text Placeholder 5">
            <a:extLst>
              <a:ext uri="{FF2B5EF4-FFF2-40B4-BE49-F238E27FC236}">
                <a16:creationId xmlns:a16="http://schemas.microsoft.com/office/drawing/2014/main" id="{54F18F63-A5D3-8243-B202-35C436DC69D7}"/>
              </a:ext>
            </a:extLst>
          </p:cNvPr>
          <p:cNvSpPr>
            <a:spLocks noGrp="1"/>
          </p:cNvSpPr>
          <p:nvPr>
            <p:ph type="body" sz="quarter" idx="31" hasCustomPrompt="1"/>
          </p:nvPr>
        </p:nvSpPr>
        <p:spPr>
          <a:xfrm>
            <a:off x="920785" y="6048217"/>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16" name="Text Placeholder 5">
            <a:extLst>
              <a:ext uri="{FF2B5EF4-FFF2-40B4-BE49-F238E27FC236}">
                <a16:creationId xmlns:a16="http://schemas.microsoft.com/office/drawing/2014/main" id="{CBF09C87-01DC-8143-8102-8746381D00C7}"/>
              </a:ext>
            </a:extLst>
          </p:cNvPr>
          <p:cNvSpPr>
            <a:spLocks noGrp="1"/>
          </p:cNvSpPr>
          <p:nvPr>
            <p:ph type="body" sz="quarter" idx="32" hasCustomPrompt="1"/>
          </p:nvPr>
        </p:nvSpPr>
        <p:spPr>
          <a:xfrm>
            <a:off x="920784" y="5691585"/>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19" name="Text Placeholder 5">
            <a:extLst>
              <a:ext uri="{FF2B5EF4-FFF2-40B4-BE49-F238E27FC236}">
                <a16:creationId xmlns:a16="http://schemas.microsoft.com/office/drawing/2014/main" id="{3917B3DA-C253-2847-AA0C-687FB076549F}"/>
              </a:ext>
            </a:extLst>
          </p:cNvPr>
          <p:cNvSpPr>
            <a:spLocks noGrp="1"/>
          </p:cNvSpPr>
          <p:nvPr>
            <p:ph type="body" sz="quarter" idx="33" hasCustomPrompt="1"/>
          </p:nvPr>
        </p:nvSpPr>
        <p:spPr>
          <a:xfrm>
            <a:off x="6866700" y="6048217"/>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20" name="Text Placeholder 5">
            <a:extLst>
              <a:ext uri="{FF2B5EF4-FFF2-40B4-BE49-F238E27FC236}">
                <a16:creationId xmlns:a16="http://schemas.microsoft.com/office/drawing/2014/main" id="{67EB4D97-FF51-534C-BC49-18585B95547B}"/>
              </a:ext>
            </a:extLst>
          </p:cNvPr>
          <p:cNvSpPr>
            <a:spLocks noGrp="1"/>
          </p:cNvSpPr>
          <p:nvPr>
            <p:ph type="body" sz="quarter" idx="34" hasCustomPrompt="1"/>
          </p:nvPr>
        </p:nvSpPr>
        <p:spPr>
          <a:xfrm>
            <a:off x="6866701" y="5691585"/>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Tree>
    <p:extLst>
      <p:ext uri="{BB962C8B-B14F-4D97-AF65-F5344CB8AC3E}">
        <p14:creationId xmlns:p14="http://schemas.microsoft.com/office/powerpoint/2010/main" val="565746593"/>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userDrawn="1">
  <p:cSld name="1_Title and tex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95867" y="783588"/>
            <a:ext cx="10441628" cy="590931"/>
          </a:xfrm>
        </p:spPr>
        <p:txBody>
          <a:bodyPr anchor="b">
            <a:spAutoFit/>
          </a:bodyPr>
          <a:lstStyle>
            <a:lvl1pPr algn="l">
              <a:defRPr/>
            </a:lvl1pPr>
          </a:lstStyle>
          <a:p>
            <a:r>
              <a:rPr kumimoji="1" lang="en-US" altLang="ja-JP"/>
              <a:t>Slide title (Arial Bold, 54 point)</a:t>
            </a:r>
            <a:endParaRPr kumimoji="1" lang="ja-JP" altLang="en-US"/>
          </a:p>
        </p:txBody>
      </p:sp>
      <p:sp>
        <p:nvSpPr>
          <p:cNvPr id="6" name="Text Placeholder 5">
            <a:extLst>
              <a:ext uri="{FF2B5EF4-FFF2-40B4-BE49-F238E27FC236}">
                <a16:creationId xmlns:a16="http://schemas.microsoft.com/office/drawing/2014/main" id="{122EC08F-F7BA-0C43-ADF9-034FB2637F98}"/>
              </a:ext>
            </a:extLst>
          </p:cNvPr>
          <p:cNvSpPr>
            <a:spLocks noGrp="1"/>
          </p:cNvSpPr>
          <p:nvPr>
            <p:ph type="body" sz="quarter" idx="10" hasCustomPrompt="1"/>
          </p:nvPr>
        </p:nvSpPr>
        <p:spPr>
          <a:xfrm>
            <a:off x="795867" y="1708414"/>
            <a:ext cx="10441517" cy="944874"/>
          </a:xfrm>
          <a:prstGeom prst="rect">
            <a:avLst/>
          </a:prstGeom>
        </p:spPr>
        <p:txBody>
          <a:bodyPr>
            <a:spAutoFit/>
          </a:bodyPr>
          <a:lstStyle>
            <a:lvl1pPr>
              <a:defRPr sz="2133"/>
            </a:lvl1pPr>
            <a:lvl2pPr>
              <a:buClr>
                <a:schemeClr val="tx2"/>
              </a:buClr>
              <a:defRPr sz="1867"/>
            </a:lvl2pPr>
            <a:lvl3pPr marL="1142808" indent="-228562">
              <a:buClr>
                <a:schemeClr val="tx2"/>
              </a:buClr>
              <a:buSzPct val="100000"/>
              <a:buFont typeface="Apple Symbols" panose="02000000000000000000" pitchFamily="2" charset="-79"/>
              <a:buChar char="⎼"/>
              <a:defRPr sz="1600"/>
            </a:lvl3pPr>
          </a:lstStyle>
          <a:p>
            <a:pPr lvl="0"/>
            <a:r>
              <a:rPr kumimoji="1" lang="en-US" altLang="ja-JP"/>
              <a:t>Body text (Arial, 32 point)</a:t>
            </a:r>
            <a:endParaRPr kumimoji="1" lang="ja-JP" altLang="en-US"/>
          </a:p>
          <a:p>
            <a:pPr lvl="1"/>
            <a:r>
              <a:rPr lang="en-US"/>
              <a:t>Second level</a:t>
            </a:r>
          </a:p>
          <a:p>
            <a:pPr lvl="2"/>
            <a:r>
              <a:rPr lang="en-US"/>
              <a:t>Third level</a:t>
            </a:r>
          </a:p>
        </p:txBody>
      </p:sp>
      <p:sp>
        <p:nvSpPr>
          <p:cNvPr id="9" name="Text Placeholder 5">
            <a:extLst>
              <a:ext uri="{FF2B5EF4-FFF2-40B4-BE49-F238E27FC236}">
                <a16:creationId xmlns:a16="http://schemas.microsoft.com/office/drawing/2014/main" id="{AEF6FF3C-4D57-B549-9F10-AC312CFAC6A4}"/>
              </a:ext>
            </a:extLst>
          </p:cNvPr>
          <p:cNvSpPr>
            <a:spLocks noGrp="1"/>
          </p:cNvSpPr>
          <p:nvPr>
            <p:ph type="body" sz="quarter" idx="13" hasCustomPrompt="1"/>
          </p:nvPr>
        </p:nvSpPr>
        <p:spPr>
          <a:xfrm>
            <a:off x="795867" y="5479899"/>
            <a:ext cx="10441517" cy="664734"/>
          </a:xfrm>
          <a:prstGeom prst="rect">
            <a:avLst/>
          </a:prstGeom>
          <a:solidFill>
            <a:schemeClr val="tx2"/>
          </a:solidFill>
          <a:ln>
            <a:noFill/>
          </a:ln>
        </p:spPr>
        <p:txBody>
          <a:bodyPr wrap="square" tIns="182880" bIns="182880" anchor="ctr" anchorCtr="0">
            <a:spAutoFit/>
          </a:bodyPr>
          <a:lstStyle>
            <a:lvl1pPr marL="0" indent="0" algn="ct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Tree>
    <p:extLst>
      <p:ext uri="{BB962C8B-B14F-4D97-AF65-F5344CB8AC3E}">
        <p14:creationId xmlns:p14="http://schemas.microsoft.com/office/powerpoint/2010/main" val="1104646518"/>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Title and tex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95401" y="2884237"/>
            <a:ext cx="3903133" cy="1089529"/>
          </a:xfrm>
        </p:spPr>
        <p:txBody>
          <a:bodyPr anchor="ctr">
            <a:spAutoFit/>
          </a:bodyPr>
          <a:lstStyle>
            <a:lvl1pPr algn="r">
              <a:defRPr/>
            </a:lvl1pPr>
          </a:lstStyle>
          <a:p>
            <a:r>
              <a:rPr kumimoji="1" lang="en-US" altLang="ja-JP"/>
              <a:t>Slide title (Arial Bold, 54 point)</a:t>
            </a:r>
            <a:endParaRPr kumimoji="1" lang="ja-JP" altLang="en-US"/>
          </a:p>
        </p:txBody>
      </p:sp>
      <p:sp>
        <p:nvSpPr>
          <p:cNvPr id="8" name="Text Placeholder 5"/>
          <p:cNvSpPr>
            <a:spLocks noGrp="1"/>
          </p:cNvSpPr>
          <p:nvPr>
            <p:ph type="body" sz="quarter" idx="12" hasCustomPrompt="1"/>
          </p:nvPr>
        </p:nvSpPr>
        <p:spPr>
          <a:xfrm>
            <a:off x="5520268" y="3231982"/>
            <a:ext cx="4656666" cy="387735"/>
          </a:xfrm>
          <a:prstGeom prst="rect">
            <a:avLst/>
          </a:prstGeom>
        </p:spPr>
        <p:txBody>
          <a:bodyPr anchor="ctr">
            <a:spAutoFit/>
          </a:bodyPr>
          <a:lstStyle>
            <a:lvl1pPr marL="190494" indent="-190494" algn="l">
              <a:spcBef>
                <a:spcPts val="1200"/>
              </a:spcBef>
              <a:buFont typeface="Arial Unicode MS" panose="020B0604020202020204" pitchFamily="34" charset="-128"/>
              <a:buChar char="∙"/>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994873899"/>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Title and text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5068" y="2634938"/>
            <a:ext cx="3183467" cy="1588127"/>
          </a:xfrm>
        </p:spPr>
        <p:txBody>
          <a:bodyPr anchor="ctr">
            <a:spAutoFit/>
          </a:bodyPr>
          <a:lstStyle>
            <a:lvl1pPr algn="r">
              <a:defRPr>
                <a:solidFill>
                  <a:schemeClr val="bg1"/>
                </a:solidFill>
              </a:defRPr>
            </a:lvl1pPr>
          </a:lstStyle>
          <a:p>
            <a:r>
              <a:rPr kumimoji="1" lang="en-US" altLang="ja-JP"/>
              <a:t>Slide title (Arial Bold, 54 point)</a:t>
            </a:r>
            <a:endParaRPr kumimoji="1" lang="ja-JP" altLang="en-US"/>
          </a:p>
        </p:txBody>
      </p:sp>
      <p:sp>
        <p:nvSpPr>
          <p:cNvPr id="8" name="Text Placeholder 5"/>
          <p:cNvSpPr>
            <a:spLocks noGrp="1"/>
          </p:cNvSpPr>
          <p:nvPr>
            <p:ph type="body" sz="quarter" idx="12" hasCustomPrompt="1"/>
          </p:nvPr>
        </p:nvSpPr>
        <p:spPr>
          <a:xfrm>
            <a:off x="5520268" y="3231982"/>
            <a:ext cx="4656666" cy="387735"/>
          </a:xfrm>
          <a:prstGeom prst="rect">
            <a:avLst/>
          </a:prstGeom>
        </p:spPr>
        <p:txBody>
          <a:bodyPr anchor="ctr">
            <a:spAutoFit/>
          </a:bodyPr>
          <a:lstStyle>
            <a:lvl1pPr marL="190494" indent="-190494" algn="l">
              <a:spcBef>
                <a:spcPts val="1200"/>
              </a:spcBef>
              <a:buFont typeface="Arial Unicode MS" panose="020B0604020202020204" pitchFamily="34" charset="-128"/>
              <a:buChar char="∙"/>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743635516"/>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Divider Slide Blue">
    <p:bg>
      <p:bgPr>
        <a:solidFill>
          <a:schemeClr val="tx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015068" y="2724982"/>
            <a:ext cx="8161867" cy="590931"/>
          </a:xfrm>
        </p:spPr>
        <p:txBody>
          <a:bodyPr anchor="b">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6" name="Text Placeholder 5"/>
          <p:cNvSpPr>
            <a:spLocks noGrp="1"/>
          </p:cNvSpPr>
          <p:nvPr>
            <p:ph type="body" sz="quarter" idx="12" hasCustomPrompt="1"/>
          </p:nvPr>
        </p:nvSpPr>
        <p:spPr>
          <a:xfrm>
            <a:off x="2015068" y="3428472"/>
            <a:ext cx="8161867" cy="387735"/>
          </a:xfrm>
          <a:prstGeom prst="rect">
            <a:avLst/>
          </a:prstGeom>
        </p:spPr>
        <p:txBody>
          <a:bodyPr anchor="t">
            <a:spAutoFit/>
          </a:bodyPr>
          <a:lstStyle>
            <a:lvl1pPr marL="0" indent="0" algn="ct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7" name="Text Placeholder 5"/>
          <p:cNvSpPr>
            <a:spLocks noGrp="1"/>
          </p:cNvSpPr>
          <p:nvPr>
            <p:ph type="body" sz="quarter" idx="13" hasCustomPrompt="1"/>
          </p:nvPr>
        </p:nvSpPr>
        <p:spPr>
          <a:xfrm>
            <a:off x="2015068" y="5589932"/>
            <a:ext cx="8161867" cy="350930"/>
          </a:xfrm>
          <a:prstGeom prst="rect">
            <a:avLst/>
          </a:prstGeom>
        </p:spPr>
        <p:txBody>
          <a:bodyPr anchor="ctr" anchorCtr="0">
            <a:spAutoFit/>
          </a:bodyPr>
          <a:lstStyle>
            <a:lvl1pPr marL="0" indent="0" algn="ctr">
              <a:spcBef>
                <a:spcPts val="0"/>
              </a:spcBef>
              <a:buFontTx/>
              <a:buNone/>
              <a:defRPr sz="1867" baseline="0">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Secondary Body text (Arial, 28 point)</a:t>
            </a:r>
            <a:endParaRPr kumimoji="1" lang="ja-JP" altLang="en-US"/>
          </a:p>
        </p:txBody>
      </p:sp>
    </p:spTree>
    <p:extLst>
      <p:ext uri="{BB962C8B-B14F-4D97-AF65-F5344CB8AC3E}">
        <p14:creationId xmlns:p14="http://schemas.microsoft.com/office/powerpoint/2010/main" val="1118124213"/>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Divider Slide Light Blu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015068" y="2724982"/>
            <a:ext cx="8161867" cy="590931"/>
          </a:xfrm>
        </p:spPr>
        <p:txBody>
          <a:bodyPr anchor="b">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6" name="Text Placeholder 5"/>
          <p:cNvSpPr>
            <a:spLocks noGrp="1"/>
          </p:cNvSpPr>
          <p:nvPr>
            <p:ph type="body" sz="quarter" idx="12" hasCustomPrompt="1"/>
          </p:nvPr>
        </p:nvSpPr>
        <p:spPr>
          <a:xfrm>
            <a:off x="2015068" y="3428472"/>
            <a:ext cx="8161867" cy="387735"/>
          </a:xfrm>
          <a:prstGeom prst="rect">
            <a:avLst/>
          </a:prstGeom>
        </p:spPr>
        <p:txBody>
          <a:bodyPr anchor="t">
            <a:spAutoFit/>
          </a:bodyPr>
          <a:lstStyle>
            <a:lvl1pPr marL="0" indent="0" algn="ct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7" name="Text Placeholder 5"/>
          <p:cNvSpPr>
            <a:spLocks noGrp="1"/>
          </p:cNvSpPr>
          <p:nvPr>
            <p:ph type="body" sz="quarter" idx="13" hasCustomPrompt="1"/>
          </p:nvPr>
        </p:nvSpPr>
        <p:spPr>
          <a:xfrm>
            <a:off x="2015068" y="5553062"/>
            <a:ext cx="8161867" cy="387735"/>
          </a:xfrm>
          <a:prstGeom prst="rect">
            <a:avLst/>
          </a:prstGeom>
        </p:spPr>
        <p:txBody>
          <a:bodyPr anchor="ctr" anchorCtr="0">
            <a:spAutoFit/>
          </a:bodyPr>
          <a:lstStyle>
            <a:lvl1pPr marL="0" indent="0" algn="ct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Tree>
    <p:extLst>
      <p:ext uri="{BB962C8B-B14F-4D97-AF65-F5344CB8AC3E}">
        <p14:creationId xmlns:p14="http://schemas.microsoft.com/office/powerpoint/2010/main" val="82154333"/>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Divider Slide Purple">
    <p:bg>
      <p:bgPr>
        <a:solidFill>
          <a:schemeClr val="accent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015068" y="2724982"/>
            <a:ext cx="8161867" cy="590931"/>
          </a:xfrm>
        </p:spPr>
        <p:txBody>
          <a:bodyPr anchor="b">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6" name="Text Placeholder 5"/>
          <p:cNvSpPr>
            <a:spLocks noGrp="1"/>
          </p:cNvSpPr>
          <p:nvPr>
            <p:ph type="body" sz="quarter" idx="12" hasCustomPrompt="1"/>
          </p:nvPr>
        </p:nvSpPr>
        <p:spPr>
          <a:xfrm>
            <a:off x="2015068" y="3428472"/>
            <a:ext cx="8161867" cy="387735"/>
          </a:xfrm>
          <a:prstGeom prst="rect">
            <a:avLst/>
          </a:prstGeom>
        </p:spPr>
        <p:txBody>
          <a:bodyPr anchor="t">
            <a:spAutoFit/>
          </a:bodyPr>
          <a:lstStyle>
            <a:lvl1pPr marL="0" indent="0" algn="ct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7" name="Text Placeholder 5"/>
          <p:cNvSpPr>
            <a:spLocks noGrp="1"/>
          </p:cNvSpPr>
          <p:nvPr>
            <p:ph type="body" sz="quarter" idx="13" hasCustomPrompt="1"/>
          </p:nvPr>
        </p:nvSpPr>
        <p:spPr>
          <a:xfrm>
            <a:off x="2015068" y="5553062"/>
            <a:ext cx="8161867" cy="387735"/>
          </a:xfrm>
          <a:prstGeom prst="rect">
            <a:avLst/>
          </a:prstGeom>
        </p:spPr>
        <p:txBody>
          <a:bodyPr anchor="ctr" anchorCtr="0">
            <a:spAutoFit/>
          </a:bodyPr>
          <a:lstStyle>
            <a:lvl1pPr marL="0" indent="0" algn="ct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Tree>
    <p:extLst>
      <p:ext uri="{BB962C8B-B14F-4D97-AF65-F5344CB8AC3E}">
        <p14:creationId xmlns:p14="http://schemas.microsoft.com/office/powerpoint/2010/main" val="1069561718"/>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Wide image and text 1">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121920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 name="Title 1"/>
          <p:cNvSpPr>
            <a:spLocks noGrp="1"/>
          </p:cNvSpPr>
          <p:nvPr>
            <p:ph type="title" hasCustomPrompt="1"/>
          </p:nvPr>
        </p:nvSpPr>
        <p:spPr>
          <a:xfrm>
            <a:off x="1295400" y="2665125"/>
            <a:ext cx="9601200" cy="590931"/>
          </a:xfrm>
        </p:spPr>
        <p:txBody>
          <a:bodyPr anchor="b" anchorCtr="0">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6" name="Text Placeholder 5"/>
          <p:cNvSpPr>
            <a:spLocks noGrp="1"/>
          </p:cNvSpPr>
          <p:nvPr>
            <p:ph type="body" sz="quarter" idx="12" hasCustomPrompt="1"/>
          </p:nvPr>
        </p:nvSpPr>
        <p:spPr>
          <a:xfrm>
            <a:off x="2891368" y="4451348"/>
            <a:ext cx="6409267" cy="387735"/>
          </a:xfrm>
          <a:prstGeom prst="rect">
            <a:avLst/>
          </a:prstGeom>
        </p:spPr>
        <p:txBody>
          <a:bodyPr anchor="ctr">
            <a:spAutoFit/>
          </a:bodyPr>
          <a:lstStyle>
            <a:lvl1pPr marL="0" indent="0" algn="ctr">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8384110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Title and 1 column">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4" y="2883706"/>
            <a:ext cx="4066677" cy="1089529"/>
          </a:xfrm>
        </p:spPr>
        <p:txBody>
          <a:bodyPr anchor="ctr">
            <a:spAutoFit/>
          </a:bodyPr>
          <a:lstStyle>
            <a:lvl1pPr algn="ctr">
              <a:defRPr b="1">
                <a:solidFill>
                  <a:schemeClr val="bg1"/>
                </a:solidFill>
                <a:latin typeface="Arial" panose="020B0604020202020204" pitchFamily="34" charset="0"/>
                <a:cs typeface="Arial" panose="020B0604020202020204" pitchFamily="34" charset="0"/>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4" hasCustomPrompt="1"/>
          </p:nvPr>
        </p:nvSpPr>
        <p:spPr>
          <a:xfrm>
            <a:off x="7446433" y="2198019"/>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8" name="Text Placeholder 5">
            <a:extLst>
              <a:ext uri="{FF2B5EF4-FFF2-40B4-BE49-F238E27FC236}">
                <a16:creationId xmlns:a16="http://schemas.microsoft.com/office/drawing/2014/main" id="{6DEDFCD1-B64F-1846-B3D9-7BE742FDEBCC}"/>
              </a:ext>
            </a:extLst>
          </p:cNvPr>
          <p:cNvSpPr>
            <a:spLocks noGrp="1"/>
          </p:cNvSpPr>
          <p:nvPr>
            <p:ph type="body" sz="quarter" idx="10" hasCustomPrompt="1"/>
          </p:nvPr>
        </p:nvSpPr>
        <p:spPr>
          <a:xfrm>
            <a:off x="7446434" y="271145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2074653718"/>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userDrawn="1">
  <p:cSld name="Wide image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121920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ext Placeholder 5"/>
          <p:cNvSpPr>
            <a:spLocks noGrp="1"/>
          </p:cNvSpPr>
          <p:nvPr>
            <p:ph type="body" sz="quarter" idx="12" hasCustomPrompt="1"/>
          </p:nvPr>
        </p:nvSpPr>
        <p:spPr>
          <a:xfrm>
            <a:off x="2891368" y="4789019"/>
            <a:ext cx="6409267" cy="387735"/>
          </a:xfrm>
          <a:prstGeom prst="rect">
            <a:avLst/>
          </a:prstGeom>
        </p:spPr>
        <p:txBody>
          <a:bodyPr anchor="t">
            <a:spAutoFit/>
          </a:bodyPr>
          <a:lstStyle>
            <a:lvl1pPr marL="0" indent="0" algn="ctr">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7" name="Title 1"/>
          <p:cNvSpPr>
            <a:spLocks noGrp="1"/>
          </p:cNvSpPr>
          <p:nvPr>
            <p:ph type="title" hasCustomPrompt="1"/>
          </p:nvPr>
        </p:nvSpPr>
        <p:spPr>
          <a:xfrm>
            <a:off x="2015068" y="4101313"/>
            <a:ext cx="8161867" cy="590931"/>
          </a:xfrm>
        </p:spPr>
        <p:txBody>
          <a:bodyPr anchor="b">
            <a:spAutoFit/>
          </a:bodyPr>
          <a:lstStyle>
            <a:lvl1pPr algn="ctr">
              <a:defRPr b="1"/>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3573546865"/>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Wide image and text 3">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6794678-78FE-9345-AEA7-2B79CDDCBF97}"/>
              </a:ext>
            </a:extLst>
          </p:cNvPr>
          <p:cNvSpPr>
            <a:spLocks noGrp="1"/>
          </p:cNvSpPr>
          <p:nvPr>
            <p:ph sz="quarter" idx="14" hasCustomPrompt="1"/>
          </p:nvPr>
        </p:nvSpPr>
        <p:spPr>
          <a:xfrm>
            <a:off x="0" y="1"/>
            <a:ext cx="12192000" cy="4677497"/>
          </a:xfrm>
        </p:spPr>
        <p:txBody>
          <a:bodyPr/>
          <a:lstStyle>
            <a:lvl1pPr marL="0" indent="0">
              <a:buNone/>
              <a:defRPr/>
            </a:lvl1pPr>
          </a:lstStyle>
          <a:p>
            <a:pPr lvl="0"/>
            <a:r>
              <a:rPr lang="en-US"/>
              <a:t>Click to add picture, chart, etc.</a:t>
            </a:r>
          </a:p>
        </p:txBody>
      </p:sp>
      <p:sp>
        <p:nvSpPr>
          <p:cNvPr id="8" name="Title 1"/>
          <p:cNvSpPr>
            <a:spLocks noGrp="1"/>
          </p:cNvSpPr>
          <p:nvPr>
            <p:ph type="title" hasCustomPrompt="1"/>
          </p:nvPr>
        </p:nvSpPr>
        <p:spPr>
          <a:xfrm>
            <a:off x="935568" y="5115042"/>
            <a:ext cx="3816350" cy="1089529"/>
          </a:xfrm>
        </p:spPr>
        <p:txBody>
          <a:bodyPr anchor="ctr">
            <a:spAutoFit/>
          </a:bodyPr>
          <a:lstStyle>
            <a:lvl1pPr algn="r">
              <a:defRPr b="1"/>
            </a:lvl1pPr>
          </a:lstStyle>
          <a:p>
            <a:r>
              <a:rPr kumimoji="1" lang="en-US" altLang="ja-JP"/>
              <a:t>Slide title (Arial Bold, 54 point)</a:t>
            </a:r>
            <a:endParaRPr kumimoji="1" lang="ja-JP" altLang="en-US"/>
          </a:p>
        </p:txBody>
      </p:sp>
      <p:sp>
        <p:nvSpPr>
          <p:cNvPr id="10" name="Text Placeholder 5"/>
          <p:cNvSpPr>
            <a:spLocks noGrp="1"/>
          </p:cNvSpPr>
          <p:nvPr>
            <p:ph type="body" sz="quarter" idx="12" hasCustomPrompt="1"/>
          </p:nvPr>
        </p:nvSpPr>
        <p:spPr>
          <a:xfrm>
            <a:off x="5052647" y="5465938"/>
            <a:ext cx="5124287" cy="387735"/>
          </a:xfrm>
          <a:prstGeom prst="rect">
            <a:avLst/>
          </a:prstGeom>
        </p:spPr>
        <p:txBody>
          <a:bodyPr anchor="ctr">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885448571"/>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preserve="1" userDrawn="1">
  <p:cSld name="Wide image and 3 text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121920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7" name="Text Placeholder 5"/>
          <p:cNvSpPr>
            <a:spLocks noGrp="1"/>
          </p:cNvSpPr>
          <p:nvPr>
            <p:ph type="body" sz="quarter" idx="12" hasCustomPrompt="1"/>
          </p:nvPr>
        </p:nvSpPr>
        <p:spPr>
          <a:xfrm>
            <a:off x="935568" y="4738821"/>
            <a:ext cx="2805161" cy="683136"/>
          </a:xfrm>
          <a:prstGeom prst="rect">
            <a:avLst/>
          </a:prstGeom>
        </p:spPr>
        <p:txBody>
          <a:bodyPr anchor="t">
            <a:spAutoFit/>
          </a:bodyPr>
          <a:lstStyle>
            <a:lvl1pPr marL="0" indent="0" algn="l">
              <a:spcBef>
                <a:spcPts val="0"/>
              </a:spcBef>
              <a:buFontTx/>
              <a:buNone/>
              <a:defRPr>
                <a:solidFill>
                  <a:schemeClr val="bg2">
                    <a:lumMod val="25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8" name="Text Placeholder 5"/>
          <p:cNvSpPr>
            <a:spLocks noGrp="1"/>
          </p:cNvSpPr>
          <p:nvPr>
            <p:ph type="body" sz="quarter" idx="14" hasCustomPrompt="1"/>
          </p:nvPr>
        </p:nvSpPr>
        <p:spPr>
          <a:xfrm>
            <a:off x="935568" y="3879801"/>
            <a:ext cx="2805161" cy="810350"/>
          </a:xfrm>
          <a:prstGeom prst="rect">
            <a:avLst/>
          </a:prstGeom>
        </p:spPr>
        <p:txBody>
          <a:bodyPr anchor="b">
            <a:spAutoFit/>
          </a:bodyPr>
          <a:lstStyle>
            <a:lvl1pPr marL="0" indent="0" algn="ctr">
              <a:lnSpc>
                <a:spcPct val="100000"/>
              </a:lnSpc>
              <a:spcBef>
                <a:spcPts val="0"/>
              </a:spcBef>
              <a:buFontTx/>
              <a:buNone/>
              <a:defRPr sz="2333" b="1" baseline="0">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1" name="Text Placeholder 5"/>
          <p:cNvSpPr>
            <a:spLocks noGrp="1"/>
          </p:cNvSpPr>
          <p:nvPr>
            <p:ph type="body" sz="quarter" idx="15" hasCustomPrompt="1"/>
          </p:nvPr>
        </p:nvSpPr>
        <p:spPr>
          <a:xfrm>
            <a:off x="4693421" y="4738821"/>
            <a:ext cx="2805161" cy="683136"/>
          </a:xfrm>
          <a:prstGeom prst="rect">
            <a:avLst/>
          </a:prstGeom>
        </p:spPr>
        <p:txBody>
          <a:bodyPr anchor="t">
            <a:spAutoFit/>
          </a:bodyPr>
          <a:lstStyle>
            <a:lvl1pPr marL="0" indent="0" algn="l">
              <a:spcBef>
                <a:spcPts val="0"/>
              </a:spcBef>
              <a:buFontTx/>
              <a:buNone/>
              <a:defRPr>
                <a:solidFill>
                  <a:schemeClr val="bg2">
                    <a:lumMod val="25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2" name="Text Placeholder 5"/>
          <p:cNvSpPr>
            <a:spLocks noGrp="1"/>
          </p:cNvSpPr>
          <p:nvPr>
            <p:ph type="body" sz="quarter" idx="16" hasCustomPrompt="1"/>
          </p:nvPr>
        </p:nvSpPr>
        <p:spPr>
          <a:xfrm>
            <a:off x="4693421" y="3941356"/>
            <a:ext cx="2805161" cy="748795"/>
          </a:xfrm>
          <a:prstGeom prst="rect">
            <a:avLst/>
          </a:prstGeom>
        </p:spPr>
        <p:txBody>
          <a:bodyPr anchor="b">
            <a:spAutoFit/>
          </a:bodyPr>
          <a:lstStyle>
            <a:lvl1pPr marL="0" indent="0" algn="ctr">
              <a:lnSpc>
                <a:spcPct val="100000"/>
              </a:lnSpc>
              <a:spcBef>
                <a:spcPts val="0"/>
              </a:spcBef>
              <a:buFontTx/>
              <a:buNone/>
              <a:defRPr sz="2133"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3" name="Text Placeholder 5"/>
          <p:cNvSpPr>
            <a:spLocks noGrp="1"/>
          </p:cNvSpPr>
          <p:nvPr>
            <p:ph type="body" sz="quarter" idx="17" hasCustomPrompt="1"/>
          </p:nvPr>
        </p:nvSpPr>
        <p:spPr>
          <a:xfrm>
            <a:off x="8451274" y="4738821"/>
            <a:ext cx="2805161" cy="683136"/>
          </a:xfrm>
          <a:prstGeom prst="rect">
            <a:avLst/>
          </a:prstGeom>
        </p:spPr>
        <p:txBody>
          <a:bodyPr anchor="t">
            <a:spAutoFit/>
          </a:bodyPr>
          <a:lstStyle>
            <a:lvl1pPr marL="0" indent="0" algn="l">
              <a:spcBef>
                <a:spcPts val="0"/>
              </a:spcBef>
              <a:buFontTx/>
              <a:buNone/>
              <a:defRPr>
                <a:solidFill>
                  <a:schemeClr val="bg2">
                    <a:lumMod val="25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4" name="Text Placeholder 5"/>
          <p:cNvSpPr>
            <a:spLocks noGrp="1"/>
          </p:cNvSpPr>
          <p:nvPr>
            <p:ph type="body" sz="quarter" idx="18" hasCustomPrompt="1"/>
          </p:nvPr>
        </p:nvSpPr>
        <p:spPr>
          <a:xfrm>
            <a:off x="8451274" y="3941356"/>
            <a:ext cx="2805161" cy="748795"/>
          </a:xfrm>
          <a:prstGeom prst="rect">
            <a:avLst/>
          </a:prstGeom>
        </p:spPr>
        <p:txBody>
          <a:bodyPr anchor="b">
            <a:spAutoFit/>
          </a:bodyPr>
          <a:lstStyle>
            <a:lvl1pPr marL="0" indent="0" algn="ctr">
              <a:lnSpc>
                <a:spcPct val="100000"/>
              </a:lnSpc>
              <a:spcBef>
                <a:spcPts val="0"/>
              </a:spcBef>
              <a:buFontTx/>
              <a:buNone/>
              <a:defRPr sz="2133"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7" name="Title 1"/>
          <p:cNvSpPr>
            <a:spLocks noGrp="1"/>
          </p:cNvSpPr>
          <p:nvPr>
            <p:ph type="title" hasCustomPrompt="1"/>
          </p:nvPr>
        </p:nvSpPr>
        <p:spPr>
          <a:xfrm>
            <a:off x="1295400" y="2665125"/>
            <a:ext cx="9601200" cy="590931"/>
          </a:xfrm>
        </p:spPr>
        <p:txBody>
          <a:bodyPr anchor="b" anchorCtr="0">
            <a:spAutoFit/>
          </a:bodyPr>
          <a:lstStyle>
            <a:lvl1pPr algn="ctr">
              <a:defRPr>
                <a:solidFill>
                  <a:schemeClr val="bg1"/>
                </a:solidFill>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3934686386"/>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Profile 3">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9E0E8A-BCFB-504C-9B90-308AA392589E}"/>
              </a:ext>
            </a:extLst>
          </p:cNvPr>
          <p:cNvSpPr>
            <a:spLocks noGrp="1"/>
          </p:cNvSpPr>
          <p:nvPr>
            <p:ph sz="quarter" idx="15" hasCustomPrompt="1"/>
          </p:nvPr>
        </p:nvSpPr>
        <p:spPr>
          <a:xfrm>
            <a:off x="1" y="2014319"/>
            <a:ext cx="4751917" cy="2662119"/>
          </a:xfrm>
        </p:spPr>
        <p:txBody>
          <a:bodyPr/>
          <a:lstStyle>
            <a:lvl1pPr marL="0" indent="0">
              <a:buNone/>
              <a:defRPr/>
            </a:lvl1pPr>
          </a:lstStyle>
          <a:p>
            <a:pPr lvl="0"/>
            <a:r>
              <a:rPr lang="en-US"/>
              <a:t>Click to add picture, chart, etc.</a:t>
            </a:r>
          </a:p>
        </p:txBody>
      </p:sp>
      <p:sp>
        <p:nvSpPr>
          <p:cNvPr id="10" name="Title 1"/>
          <p:cNvSpPr>
            <a:spLocks noGrp="1"/>
          </p:cNvSpPr>
          <p:nvPr>
            <p:ph type="title" hasCustomPrompt="1"/>
          </p:nvPr>
        </p:nvSpPr>
        <p:spPr>
          <a:xfrm>
            <a:off x="6096001" y="2032517"/>
            <a:ext cx="4814603" cy="1089529"/>
          </a:xfrm>
        </p:spPr>
        <p:txBody>
          <a:bodyPr anchor="b">
            <a:spAutoFit/>
          </a:bodyPr>
          <a:lstStyle>
            <a:lvl1pPr algn="l">
              <a:defRPr b="1">
                <a:solidFill>
                  <a:schemeClr val="tx1"/>
                </a:solidFill>
              </a:defRPr>
            </a:lvl1pPr>
          </a:lstStyle>
          <a:p>
            <a:r>
              <a:rPr kumimoji="1" lang="en-US" altLang="ja-JP"/>
              <a:t>Slide title (Arial Bold, 54 point)</a:t>
            </a:r>
            <a:endParaRPr kumimoji="1" lang="ja-JP" altLang="en-US"/>
          </a:p>
        </p:txBody>
      </p:sp>
      <p:sp>
        <p:nvSpPr>
          <p:cNvPr id="11" name="Text Placeholder 5"/>
          <p:cNvSpPr>
            <a:spLocks noGrp="1"/>
          </p:cNvSpPr>
          <p:nvPr>
            <p:ph type="body" sz="quarter" idx="12" hasCustomPrompt="1"/>
          </p:nvPr>
        </p:nvSpPr>
        <p:spPr>
          <a:xfrm>
            <a:off x="6096001" y="3956033"/>
            <a:ext cx="4814603" cy="387735"/>
          </a:xfrm>
          <a:prstGeom prst="rect">
            <a:avLst/>
          </a:prstGeom>
        </p:spPr>
        <p:txBody>
          <a:bodyPr anchor="t">
            <a:spAutoFit/>
          </a:bodyPr>
          <a:lstStyle>
            <a:lvl1pPr marL="0" indent="0" algn="just">
              <a:spcBef>
                <a:spcPts val="0"/>
              </a:spcBef>
              <a:buFontTx/>
              <a:buNone/>
              <a:defRPr>
                <a:solidFill>
                  <a:schemeClr val="bg2">
                    <a:lumMod val="25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2" name="Text Placeholder 5"/>
          <p:cNvSpPr>
            <a:spLocks noGrp="1"/>
          </p:cNvSpPr>
          <p:nvPr>
            <p:ph type="body" sz="quarter" idx="14" hasCustomPrompt="1"/>
          </p:nvPr>
        </p:nvSpPr>
        <p:spPr>
          <a:xfrm>
            <a:off x="6096001" y="3122045"/>
            <a:ext cx="4814603" cy="474682"/>
          </a:xfrm>
          <a:prstGeom prst="rect">
            <a:avLst/>
          </a:prstGeom>
        </p:spPr>
        <p:txBody>
          <a:bodyPr anchor="t">
            <a:spAutoFit/>
          </a:bodyPr>
          <a:lstStyle>
            <a:lvl1pPr marL="0" indent="0" algn="just">
              <a:lnSpc>
                <a:spcPct val="130000"/>
              </a:lnSpc>
              <a:spcBef>
                <a:spcPts val="0"/>
              </a:spcBef>
              <a:buFontTx/>
              <a:buNone/>
              <a:defRPr sz="2133"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623604647"/>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userDrawn="1">
  <p:cSld name="Circle image and text">
    <p:spTree>
      <p:nvGrpSpPr>
        <p:cNvPr id="1" name=""/>
        <p:cNvGrpSpPr/>
        <p:nvPr/>
      </p:nvGrpSpPr>
      <p:grpSpPr>
        <a:xfrm>
          <a:off x="0" y="0"/>
          <a:ext cx="0" cy="0"/>
          <a:chOff x="0" y="0"/>
          <a:chExt cx="0" cy="0"/>
        </a:xfrm>
      </p:grpSpPr>
      <p:sp>
        <p:nvSpPr>
          <p:cNvPr id="9" name="Rectangle 8"/>
          <p:cNvSpPr/>
          <p:nvPr userDrawn="1"/>
        </p:nvSpPr>
        <p:spPr>
          <a:xfrm>
            <a:off x="0" y="-1058"/>
            <a:ext cx="3755136"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Picture Placeholder 6"/>
          <p:cNvSpPr>
            <a:spLocks noGrp="1"/>
          </p:cNvSpPr>
          <p:nvPr>
            <p:ph type="pic" sz="quarter" idx="13"/>
          </p:nvPr>
        </p:nvSpPr>
        <p:spPr>
          <a:xfrm>
            <a:off x="2015067" y="1700735"/>
            <a:ext cx="3456516" cy="3456533"/>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solidFill>
                  <a:schemeClr val="bg2">
                    <a:lumMod val="25000"/>
                  </a:schemeClr>
                </a:solidFill>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0" name="Title 1"/>
          <p:cNvSpPr>
            <a:spLocks noGrp="1"/>
          </p:cNvSpPr>
          <p:nvPr>
            <p:ph type="title" hasCustomPrompt="1"/>
          </p:nvPr>
        </p:nvSpPr>
        <p:spPr>
          <a:xfrm>
            <a:off x="6096000" y="2038335"/>
            <a:ext cx="4080933" cy="1274211"/>
          </a:xfrm>
        </p:spPr>
        <p:txBody>
          <a:bodyPr anchor="b"/>
          <a:lstStyle>
            <a:lvl1pPr algn="l">
              <a:defRPr>
                <a:solidFill>
                  <a:schemeClr val="tx1"/>
                </a:solidFill>
              </a:defRPr>
            </a:lvl1pPr>
          </a:lstStyle>
          <a:p>
            <a:r>
              <a:rPr kumimoji="1" lang="en-US" altLang="ja-JP"/>
              <a:t>Slide title (Arial Bold, 54 point)</a:t>
            </a:r>
            <a:endParaRPr kumimoji="1" lang="ja-JP" altLang="en-US"/>
          </a:p>
        </p:txBody>
      </p:sp>
      <p:sp>
        <p:nvSpPr>
          <p:cNvPr id="13" name="Text Placeholder 5">
            <a:extLst>
              <a:ext uri="{FF2B5EF4-FFF2-40B4-BE49-F238E27FC236}">
                <a16:creationId xmlns:a16="http://schemas.microsoft.com/office/drawing/2014/main" id="{7BDA68DA-CBF1-9644-951C-79ACF98F7095}"/>
              </a:ext>
            </a:extLst>
          </p:cNvPr>
          <p:cNvSpPr>
            <a:spLocks noGrp="1"/>
          </p:cNvSpPr>
          <p:nvPr>
            <p:ph type="body" sz="quarter" idx="10" hasCustomPrompt="1"/>
          </p:nvPr>
        </p:nvSpPr>
        <p:spPr>
          <a:xfrm>
            <a:off x="6096002" y="3881679"/>
            <a:ext cx="4080933"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1940269251"/>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1_Circle image and text">
    <p:spTree>
      <p:nvGrpSpPr>
        <p:cNvPr id="1" name=""/>
        <p:cNvGrpSpPr/>
        <p:nvPr/>
      </p:nvGrpSpPr>
      <p:grpSpPr>
        <a:xfrm>
          <a:off x="0" y="0"/>
          <a:ext cx="0" cy="0"/>
          <a:chOff x="0" y="0"/>
          <a:chExt cx="0" cy="0"/>
        </a:xfrm>
      </p:grpSpPr>
      <p:sp>
        <p:nvSpPr>
          <p:cNvPr id="9" name="Rectangle 8"/>
          <p:cNvSpPr/>
          <p:nvPr userDrawn="1"/>
        </p:nvSpPr>
        <p:spPr>
          <a:xfrm>
            <a:off x="0" y="-1058"/>
            <a:ext cx="3755136"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Picture Placeholder 6"/>
          <p:cNvSpPr>
            <a:spLocks noGrp="1"/>
          </p:cNvSpPr>
          <p:nvPr>
            <p:ph type="pic" sz="quarter" idx="13"/>
          </p:nvPr>
        </p:nvSpPr>
        <p:spPr>
          <a:xfrm>
            <a:off x="2015067" y="1700735"/>
            <a:ext cx="3456516" cy="3456533"/>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solidFill>
                  <a:schemeClr val="bg2">
                    <a:lumMod val="25000"/>
                  </a:schemeClr>
                </a:solidFill>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3" name="Title 1">
            <a:extLst>
              <a:ext uri="{FF2B5EF4-FFF2-40B4-BE49-F238E27FC236}">
                <a16:creationId xmlns:a16="http://schemas.microsoft.com/office/drawing/2014/main" id="{E4E45E28-DB17-9142-9A4D-5DD9C2D433AA}"/>
              </a:ext>
            </a:extLst>
          </p:cNvPr>
          <p:cNvSpPr>
            <a:spLocks noGrp="1"/>
          </p:cNvSpPr>
          <p:nvPr>
            <p:ph type="title" hasCustomPrompt="1"/>
          </p:nvPr>
        </p:nvSpPr>
        <p:spPr>
          <a:xfrm>
            <a:off x="6096000" y="2038335"/>
            <a:ext cx="4080933" cy="1274211"/>
          </a:xfrm>
        </p:spPr>
        <p:txBody>
          <a:bodyPr anchor="b"/>
          <a:lstStyle>
            <a:lvl1pPr algn="l">
              <a:defRPr>
                <a:solidFill>
                  <a:schemeClr val="tx2"/>
                </a:solidFill>
              </a:defRPr>
            </a:lvl1pPr>
          </a:lstStyle>
          <a:p>
            <a:r>
              <a:rPr kumimoji="1" lang="en-US" altLang="ja-JP"/>
              <a:t>Slide title (Arial Bold, 54 point)</a:t>
            </a:r>
            <a:endParaRPr kumimoji="1" lang="ja-JP" altLang="en-US"/>
          </a:p>
        </p:txBody>
      </p:sp>
      <p:sp>
        <p:nvSpPr>
          <p:cNvPr id="14" name="Text Placeholder 5">
            <a:extLst>
              <a:ext uri="{FF2B5EF4-FFF2-40B4-BE49-F238E27FC236}">
                <a16:creationId xmlns:a16="http://schemas.microsoft.com/office/drawing/2014/main" id="{A3191372-77B8-1149-894C-0AD9E1B0B591}"/>
              </a:ext>
            </a:extLst>
          </p:cNvPr>
          <p:cNvSpPr>
            <a:spLocks noGrp="1"/>
          </p:cNvSpPr>
          <p:nvPr>
            <p:ph type="body" sz="quarter" idx="10" hasCustomPrompt="1"/>
          </p:nvPr>
        </p:nvSpPr>
        <p:spPr>
          <a:xfrm>
            <a:off x="6096002" y="3881679"/>
            <a:ext cx="4080933"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1103760251"/>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userDrawn="1">
  <p:cSld name="2_Circle image and text">
    <p:spTree>
      <p:nvGrpSpPr>
        <p:cNvPr id="1" name=""/>
        <p:cNvGrpSpPr/>
        <p:nvPr/>
      </p:nvGrpSpPr>
      <p:grpSpPr>
        <a:xfrm>
          <a:off x="0" y="0"/>
          <a:ext cx="0" cy="0"/>
          <a:chOff x="0" y="0"/>
          <a:chExt cx="0" cy="0"/>
        </a:xfrm>
      </p:grpSpPr>
      <p:sp>
        <p:nvSpPr>
          <p:cNvPr id="9" name="Rectangle 8"/>
          <p:cNvSpPr/>
          <p:nvPr userDrawn="1"/>
        </p:nvSpPr>
        <p:spPr>
          <a:xfrm>
            <a:off x="0" y="-1058"/>
            <a:ext cx="3755136" cy="68585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Picture Placeholder 6"/>
          <p:cNvSpPr>
            <a:spLocks noGrp="1"/>
          </p:cNvSpPr>
          <p:nvPr>
            <p:ph type="pic" sz="quarter" idx="13"/>
          </p:nvPr>
        </p:nvSpPr>
        <p:spPr>
          <a:xfrm>
            <a:off x="2015067" y="1700735"/>
            <a:ext cx="3456516" cy="3456533"/>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solidFill>
                  <a:schemeClr val="bg2">
                    <a:lumMod val="25000"/>
                  </a:schemeClr>
                </a:solidFill>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7" name="Title 1">
            <a:extLst>
              <a:ext uri="{FF2B5EF4-FFF2-40B4-BE49-F238E27FC236}">
                <a16:creationId xmlns:a16="http://schemas.microsoft.com/office/drawing/2014/main" id="{57F5EB54-48ED-C74B-B99D-EDBA5324234E}"/>
              </a:ext>
            </a:extLst>
          </p:cNvPr>
          <p:cNvSpPr>
            <a:spLocks noGrp="1"/>
          </p:cNvSpPr>
          <p:nvPr>
            <p:ph type="title" hasCustomPrompt="1"/>
          </p:nvPr>
        </p:nvSpPr>
        <p:spPr>
          <a:xfrm>
            <a:off x="6096000" y="2038335"/>
            <a:ext cx="4080933" cy="1274211"/>
          </a:xfrm>
        </p:spPr>
        <p:txBody>
          <a:bodyPr anchor="b"/>
          <a:lstStyle>
            <a:lvl1pPr algn="l">
              <a:defRPr>
                <a:solidFill>
                  <a:schemeClr val="accent1"/>
                </a:solidFill>
              </a:defRPr>
            </a:lvl1pPr>
          </a:lstStyle>
          <a:p>
            <a:r>
              <a:rPr kumimoji="1" lang="en-US" altLang="ja-JP"/>
              <a:t>Slide title (Arial Bold, 54 point)</a:t>
            </a:r>
            <a:endParaRPr kumimoji="1" lang="ja-JP" altLang="en-US"/>
          </a:p>
        </p:txBody>
      </p:sp>
      <p:sp>
        <p:nvSpPr>
          <p:cNvPr id="12" name="Text Placeholder 5">
            <a:extLst>
              <a:ext uri="{FF2B5EF4-FFF2-40B4-BE49-F238E27FC236}">
                <a16:creationId xmlns:a16="http://schemas.microsoft.com/office/drawing/2014/main" id="{88E0CB9A-439E-4640-AFB2-1794353AF1EA}"/>
              </a:ext>
            </a:extLst>
          </p:cNvPr>
          <p:cNvSpPr>
            <a:spLocks noGrp="1"/>
          </p:cNvSpPr>
          <p:nvPr>
            <p:ph type="body" sz="quarter" idx="10" hasCustomPrompt="1"/>
          </p:nvPr>
        </p:nvSpPr>
        <p:spPr>
          <a:xfrm>
            <a:off x="6096002" y="3881679"/>
            <a:ext cx="4080933"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491218034"/>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Left image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BF7E4C-5CA8-D946-8320-247E722F687D}"/>
              </a:ext>
            </a:extLst>
          </p:cNvPr>
          <p:cNvSpPr>
            <a:spLocks noGrp="1"/>
          </p:cNvSpPr>
          <p:nvPr>
            <p:ph sz="quarter" idx="14" hasCustomPrompt="1"/>
          </p:nvPr>
        </p:nvSpPr>
        <p:spPr>
          <a:xfrm>
            <a:off x="1" y="0"/>
            <a:ext cx="4751917" cy="6858000"/>
          </a:xfrm>
        </p:spPr>
        <p:txBody>
          <a:bodyPr/>
          <a:lstStyle>
            <a:lvl1pPr marL="0" indent="0">
              <a:buNone/>
              <a:defRPr/>
            </a:lvl1pPr>
          </a:lstStyle>
          <a:p>
            <a:pPr lvl="0"/>
            <a:r>
              <a:rPr lang="en-US"/>
              <a:t>Click to add picture, chart, etc.</a:t>
            </a:r>
          </a:p>
        </p:txBody>
      </p:sp>
      <p:sp>
        <p:nvSpPr>
          <p:cNvPr id="6" name="Title 1"/>
          <p:cNvSpPr>
            <a:spLocks noGrp="1"/>
          </p:cNvSpPr>
          <p:nvPr>
            <p:ph type="title" hasCustomPrompt="1"/>
          </p:nvPr>
        </p:nvSpPr>
        <p:spPr>
          <a:xfrm>
            <a:off x="5943471" y="2275664"/>
            <a:ext cx="4954433" cy="1089529"/>
          </a:xfrm>
        </p:spPr>
        <p:txBody>
          <a:bodyPr anchor="b">
            <a:spAutoFit/>
          </a:bodyPr>
          <a:lstStyle>
            <a:lvl1pPr algn="l">
              <a:defRPr/>
            </a:lvl1pPr>
          </a:lstStyle>
          <a:p>
            <a:r>
              <a:rPr kumimoji="1" lang="en-US" altLang="ja-JP"/>
              <a:t>Slide title (Arial Bold, 54 point)</a:t>
            </a:r>
            <a:endParaRPr kumimoji="1" lang="ja-JP" altLang="en-US"/>
          </a:p>
        </p:txBody>
      </p:sp>
      <p:sp>
        <p:nvSpPr>
          <p:cNvPr id="7" name="Text Placeholder 5">
            <a:extLst>
              <a:ext uri="{FF2B5EF4-FFF2-40B4-BE49-F238E27FC236}">
                <a16:creationId xmlns:a16="http://schemas.microsoft.com/office/drawing/2014/main" id="{889C75E5-0519-E649-9F4D-CCB6B40C84B9}"/>
              </a:ext>
            </a:extLst>
          </p:cNvPr>
          <p:cNvSpPr>
            <a:spLocks noGrp="1"/>
          </p:cNvSpPr>
          <p:nvPr>
            <p:ph type="body" sz="quarter" idx="10" hasCustomPrompt="1"/>
          </p:nvPr>
        </p:nvSpPr>
        <p:spPr>
          <a:xfrm>
            <a:off x="5943471" y="3606333"/>
            <a:ext cx="4954433"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2718435231"/>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preserve="1" userDrawn="1">
  <p:cSld name="Left image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2" y="-528"/>
            <a:ext cx="3487615"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8231629" y="2634409"/>
            <a:ext cx="3024805" cy="1588127"/>
          </a:xfrm>
        </p:spPr>
        <p:txBody>
          <a:bodyPr anchor="ctr">
            <a:spAutoFit/>
          </a:bodyPr>
          <a:lstStyle>
            <a:lvl1pPr algn="r">
              <a:defRPr>
                <a:solidFill>
                  <a:schemeClr val="accent1"/>
                </a:solidFill>
              </a:defRPr>
            </a:lvl1pPr>
          </a:lstStyle>
          <a:p>
            <a:r>
              <a:rPr kumimoji="1" lang="en-US" altLang="ja-JP"/>
              <a:t>Slide title (Arial Bold, 54 point)</a:t>
            </a:r>
            <a:endParaRPr kumimoji="1" lang="ja-JP" altLang="en-US"/>
          </a:p>
        </p:txBody>
      </p:sp>
      <p:sp>
        <p:nvSpPr>
          <p:cNvPr id="2" name="Rectangle 1"/>
          <p:cNvSpPr/>
          <p:nvPr userDrawn="1"/>
        </p:nvSpPr>
        <p:spPr>
          <a:xfrm>
            <a:off x="3487616"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9" name="Text Placeholder 5"/>
          <p:cNvSpPr>
            <a:spLocks noGrp="1"/>
          </p:cNvSpPr>
          <p:nvPr>
            <p:ph type="body" sz="quarter" idx="12" hasCustomPrompt="1"/>
          </p:nvPr>
        </p:nvSpPr>
        <p:spPr>
          <a:xfrm>
            <a:off x="4085070" y="3477402"/>
            <a:ext cx="3145515"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6" name="Text Placeholder 5"/>
          <p:cNvSpPr>
            <a:spLocks noGrp="1"/>
          </p:cNvSpPr>
          <p:nvPr>
            <p:ph type="body" sz="quarter" idx="14" hasCustomPrompt="1"/>
          </p:nvPr>
        </p:nvSpPr>
        <p:spPr>
          <a:xfrm>
            <a:off x="4085070" y="2676097"/>
            <a:ext cx="3145515"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241300498"/>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1_Left image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2" y="-528"/>
            <a:ext cx="3487615"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8231629" y="2634409"/>
            <a:ext cx="3024805" cy="1588127"/>
          </a:xfrm>
        </p:spPr>
        <p:txBody>
          <a:bodyPr anchor="ctr">
            <a:spAutoFit/>
          </a:bodyPr>
          <a:lstStyle>
            <a:lvl1pPr algn="r">
              <a:defRPr>
                <a:solidFill>
                  <a:schemeClr val="tx1"/>
                </a:solidFill>
              </a:defRPr>
            </a:lvl1pPr>
          </a:lstStyle>
          <a:p>
            <a:r>
              <a:rPr kumimoji="1" lang="en-US" altLang="ja-JP"/>
              <a:t>Slide title (Arial Bold, 54 point)</a:t>
            </a:r>
            <a:endParaRPr kumimoji="1" lang="ja-JP" altLang="en-US"/>
          </a:p>
        </p:txBody>
      </p:sp>
      <p:sp>
        <p:nvSpPr>
          <p:cNvPr id="2" name="Rectangle 1"/>
          <p:cNvSpPr/>
          <p:nvPr userDrawn="1"/>
        </p:nvSpPr>
        <p:spPr>
          <a:xfrm>
            <a:off x="3487616" y="-1058"/>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7" name="Text Placeholder 5">
            <a:extLst>
              <a:ext uri="{FF2B5EF4-FFF2-40B4-BE49-F238E27FC236}">
                <a16:creationId xmlns:a16="http://schemas.microsoft.com/office/drawing/2014/main" id="{F0D0EC84-64E3-BC4A-9B26-2D624AB4303B}"/>
              </a:ext>
            </a:extLst>
          </p:cNvPr>
          <p:cNvSpPr>
            <a:spLocks noGrp="1"/>
          </p:cNvSpPr>
          <p:nvPr>
            <p:ph type="body" sz="quarter" idx="12" hasCustomPrompt="1"/>
          </p:nvPr>
        </p:nvSpPr>
        <p:spPr>
          <a:xfrm>
            <a:off x="4085070" y="3477402"/>
            <a:ext cx="3145515"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8" name="Text Placeholder 5">
            <a:extLst>
              <a:ext uri="{FF2B5EF4-FFF2-40B4-BE49-F238E27FC236}">
                <a16:creationId xmlns:a16="http://schemas.microsoft.com/office/drawing/2014/main" id="{BA5B6DE7-7D09-5046-B36F-19C7DDC378B9}"/>
              </a:ext>
            </a:extLst>
          </p:cNvPr>
          <p:cNvSpPr>
            <a:spLocks noGrp="1"/>
          </p:cNvSpPr>
          <p:nvPr>
            <p:ph type="body" sz="quarter" idx="14" hasCustomPrompt="1"/>
          </p:nvPr>
        </p:nvSpPr>
        <p:spPr>
          <a:xfrm>
            <a:off x="4085070" y="2676097"/>
            <a:ext cx="3145515"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2370467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and 2 columns">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4" y="2883706"/>
            <a:ext cx="4066677" cy="1089529"/>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4" hasCustomPrompt="1"/>
          </p:nvPr>
        </p:nvSpPr>
        <p:spPr>
          <a:xfrm>
            <a:off x="7446433" y="1453745"/>
            <a:ext cx="3450167" cy="379656"/>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7446433" y="3490898"/>
            <a:ext cx="3450167" cy="379656"/>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1" name="Text Placeholder 5">
            <a:extLst>
              <a:ext uri="{FF2B5EF4-FFF2-40B4-BE49-F238E27FC236}">
                <a16:creationId xmlns:a16="http://schemas.microsoft.com/office/drawing/2014/main" id="{6A105D7E-9617-1F42-9DDC-CD8F12041CD4}"/>
              </a:ext>
            </a:extLst>
          </p:cNvPr>
          <p:cNvSpPr>
            <a:spLocks noGrp="1"/>
          </p:cNvSpPr>
          <p:nvPr>
            <p:ph type="body" sz="quarter" idx="10" hasCustomPrompt="1"/>
          </p:nvPr>
        </p:nvSpPr>
        <p:spPr>
          <a:xfrm>
            <a:off x="7446433" y="1946123"/>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
        <p:nvSpPr>
          <p:cNvPr id="12" name="Text Placeholder 5">
            <a:extLst>
              <a:ext uri="{FF2B5EF4-FFF2-40B4-BE49-F238E27FC236}">
                <a16:creationId xmlns:a16="http://schemas.microsoft.com/office/drawing/2014/main" id="{37DC3B75-4B7B-6946-938C-698F356F7551}"/>
              </a:ext>
            </a:extLst>
          </p:cNvPr>
          <p:cNvSpPr>
            <a:spLocks noGrp="1"/>
          </p:cNvSpPr>
          <p:nvPr>
            <p:ph type="body" sz="quarter" idx="18" hasCustomPrompt="1"/>
          </p:nvPr>
        </p:nvSpPr>
        <p:spPr>
          <a:xfrm>
            <a:off x="7446433" y="395792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2633913582"/>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3_Left image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2" y="-528"/>
            <a:ext cx="3487615"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8231629" y="2634409"/>
            <a:ext cx="3024805" cy="1588127"/>
          </a:xfrm>
        </p:spPr>
        <p:txBody>
          <a:bodyPr anchor="ctr">
            <a:spAutoFit/>
          </a:bodyPr>
          <a:lstStyle>
            <a:lvl1pPr algn="r">
              <a:defRPr>
                <a:solidFill>
                  <a:schemeClr val="tx2"/>
                </a:solidFill>
              </a:defRPr>
            </a:lvl1pPr>
          </a:lstStyle>
          <a:p>
            <a:r>
              <a:rPr kumimoji="1" lang="en-US" altLang="ja-JP"/>
              <a:t>Slide title (Arial Bold, 54 point)</a:t>
            </a:r>
            <a:endParaRPr kumimoji="1" lang="ja-JP" altLang="en-US"/>
          </a:p>
        </p:txBody>
      </p:sp>
      <p:sp>
        <p:nvSpPr>
          <p:cNvPr id="2" name="Rectangle 1"/>
          <p:cNvSpPr/>
          <p:nvPr userDrawn="1"/>
        </p:nvSpPr>
        <p:spPr>
          <a:xfrm>
            <a:off x="3487616" y="-1058"/>
            <a:ext cx="4340423"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7" name="Text Placeholder 5">
            <a:extLst>
              <a:ext uri="{FF2B5EF4-FFF2-40B4-BE49-F238E27FC236}">
                <a16:creationId xmlns:a16="http://schemas.microsoft.com/office/drawing/2014/main" id="{82280551-03C3-4F4E-9B66-217759A2CF64}"/>
              </a:ext>
            </a:extLst>
          </p:cNvPr>
          <p:cNvSpPr>
            <a:spLocks noGrp="1"/>
          </p:cNvSpPr>
          <p:nvPr>
            <p:ph type="body" sz="quarter" idx="12" hasCustomPrompt="1"/>
          </p:nvPr>
        </p:nvSpPr>
        <p:spPr>
          <a:xfrm>
            <a:off x="4085070" y="3477402"/>
            <a:ext cx="3145515"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8" name="Text Placeholder 5">
            <a:extLst>
              <a:ext uri="{FF2B5EF4-FFF2-40B4-BE49-F238E27FC236}">
                <a16:creationId xmlns:a16="http://schemas.microsoft.com/office/drawing/2014/main" id="{668F4A8E-5EC3-C54E-BB7E-BF06D91B444B}"/>
              </a:ext>
            </a:extLst>
          </p:cNvPr>
          <p:cNvSpPr>
            <a:spLocks noGrp="1"/>
          </p:cNvSpPr>
          <p:nvPr>
            <p:ph type="body" sz="quarter" idx="14" hasCustomPrompt="1"/>
          </p:nvPr>
        </p:nvSpPr>
        <p:spPr>
          <a:xfrm>
            <a:off x="4085070" y="2676097"/>
            <a:ext cx="3145515"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896151903"/>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Right image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533BB7-A749-CA43-B3B5-18C17EE77D50}"/>
              </a:ext>
            </a:extLst>
          </p:cNvPr>
          <p:cNvSpPr>
            <a:spLocks noGrp="1"/>
          </p:cNvSpPr>
          <p:nvPr>
            <p:ph sz="quarter" idx="14" hasCustomPrompt="1"/>
          </p:nvPr>
        </p:nvSpPr>
        <p:spPr>
          <a:xfrm>
            <a:off x="7440084" y="0"/>
            <a:ext cx="4751917" cy="6858000"/>
          </a:xfrm>
        </p:spPr>
        <p:txBody>
          <a:bodyPr/>
          <a:lstStyle>
            <a:lvl1pPr marL="0" indent="0">
              <a:buNone/>
              <a:defRPr/>
            </a:lvl1pPr>
          </a:lstStyle>
          <a:p>
            <a:pPr lvl="0"/>
            <a:r>
              <a:rPr lang="en-US"/>
              <a:t>Click to add picture, chart, etc.</a:t>
            </a:r>
          </a:p>
        </p:txBody>
      </p:sp>
      <p:sp>
        <p:nvSpPr>
          <p:cNvPr id="12" name="Title 1"/>
          <p:cNvSpPr>
            <a:spLocks noGrp="1"/>
          </p:cNvSpPr>
          <p:nvPr>
            <p:ph type="title" hasCustomPrompt="1"/>
          </p:nvPr>
        </p:nvSpPr>
        <p:spPr>
          <a:xfrm>
            <a:off x="935568" y="2275664"/>
            <a:ext cx="4954433" cy="1089529"/>
          </a:xfrm>
        </p:spPr>
        <p:txBody>
          <a:bodyPr anchor="b">
            <a:spAutoFit/>
          </a:bodyPr>
          <a:lstStyle>
            <a:lvl1pPr algn="l">
              <a:defRPr/>
            </a:lvl1pPr>
          </a:lstStyle>
          <a:p>
            <a:r>
              <a:rPr kumimoji="1" lang="en-US" altLang="ja-JP"/>
              <a:t>Slide title (Arial Bold, 54 point)</a:t>
            </a:r>
            <a:endParaRPr kumimoji="1" lang="ja-JP" altLang="en-US"/>
          </a:p>
        </p:txBody>
      </p:sp>
      <p:sp>
        <p:nvSpPr>
          <p:cNvPr id="7" name="Text Placeholder 5"/>
          <p:cNvSpPr>
            <a:spLocks noGrp="1"/>
          </p:cNvSpPr>
          <p:nvPr>
            <p:ph type="body" sz="quarter" idx="12" hasCustomPrompt="1"/>
          </p:nvPr>
        </p:nvSpPr>
        <p:spPr>
          <a:xfrm>
            <a:off x="948268" y="3574545"/>
            <a:ext cx="49544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376305337"/>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Right image and 1 column">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8704386" y="-528"/>
            <a:ext cx="3487615"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935568" y="2634938"/>
            <a:ext cx="3016853" cy="1588127"/>
          </a:xfrm>
        </p:spPr>
        <p:txBody>
          <a:bodyPr anchor="ctr">
            <a:spAutoFit/>
          </a:bodyPr>
          <a:lstStyle>
            <a:lvl1pPr algn="l">
              <a:defRPr>
                <a:solidFill>
                  <a:schemeClr val="accent1"/>
                </a:solidFill>
              </a:defRPr>
            </a:lvl1pPr>
          </a:lstStyle>
          <a:p>
            <a:r>
              <a:rPr kumimoji="1" lang="en-US" altLang="ja-JP"/>
              <a:t>Slide title (Arial Bold, 54 point)</a:t>
            </a:r>
            <a:endParaRPr kumimoji="1" lang="ja-JP" altLang="en-US"/>
          </a:p>
        </p:txBody>
      </p:sp>
      <p:sp>
        <p:nvSpPr>
          <p:cNvPr id="2" name="Rectangle 1"/>
          <p:cNvSpPr/>
          <p:nvPr userDrawn="1"/>
        </p:nvSpPr>
        <p:spPr>
          <a:xfrm>
            <a:off x="4363963"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9" name="Text Placeholder 5"/>
          <p:cNvSpPr>
            <a:spLocks noGrp="1"/>
          </p:cNvSpPr>
          <p:nvPr>
            <p:ph type="body" sz="quarter" idx="12" hasCustomPrompt="1"/>
          </p:nvPr>
        </p:nvSpPr>
        <p:spPr>
          <a:xfrm>
            <a:off x="4970717" y="2687646"/>
            <a:ext cx="3126917"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6" name="Text Placeholder 5"/>
          <p:cNvSpPr>
            <a:spLocks noGrp="1"/>
          </p:cNvSpPr>
          <p:nvPr>
            <p:ph type="body" sz="quarter" idx="14" hasCustomPrompt="1"/>
          </p:nvPr>
        </p:nvSpPr>
        <p:spPr>
          <a:xfrm>
            <a:off x="4970717" y="1886341"/>
            <a:ext cx="3126917"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437699475"/>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Right image and 2 column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8704386" y="-528"/>
            <a:ext cx="3487615"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935568" y="2634938"/>
            <a:ext cx="3016853" cy="1588127"/>
          </a:xfrm>
        </p:spPr>
        <p:txBody>
          <a:bodyPr anchor="ctr">
            <a:spAutoFit/>
          </a:bodyPr>
          <a:lstStyle>
            <a:lvl1pPr algn="l">
              <a:defRPr/>
            </a:lvl1pPr>
          </a:lstStyle>
          <a:p>
            <a:r>
              <a:rPr kumimoji="1" lang="en-US" altLang="ja-JP"/>
              <a:t>Slide title (Arial Bold, 54 point)</a:t>
            </a:r>
            <a:endParaRPr kumimoji="1" lang="ja-JP" altLang="en-US"/>
          </a:p>
        </p:txBody>
      </p:sp>
      <p:sp>
        <p:nvSpPr>
          <p:cNvPr id="2" name="Rectangle 1"/>
          <p:cNvSpPr/>
          <p:nvPr userDrawn="1"/>
        </p:nvSpPr>
        <p:spPr>
          <a:xfrm>
            <a:off x="4363963" y="-1058"/>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9" name="Text Placeholder 5"/>
          <p:cNvSpPr>
            <a:spLocks noGrp="1"/>
          </p:cNvSpPr>
          <p:nvPr>
            <p:ph type="body" sz="quarter" idx="12" hasCustomPrompt="1"/>
          </p:nvPr>
        </p:nvSpPr>
        <p:spPr>
          <a:xfrm>
            <a:off x="4970717" y="1854783"/>
            <a:ext cx="3126917"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6" name="Text Placeholder 5"/>
          <p:cNvSpPr>
            <a:spLocks noGrp="1"/>
          </p:cNvSpPr>
          <p:nvPr>
            <p:ph type="body" sz="quarter" idx="14" hasCustomPrompt="1"/>
          </p:nvPr>
        </p:nvSpPr>
        <p:spPr>
          <a:xfrm>
            <a:off x="4970717" y="1053478"/>
            <a:ext cx="3126917"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2" name="Text Placeholder 5"/>
          <p:cNvSpPr>
            <a:spLocks noGrp="1"/>
          </p:cNvSpPr>
          <p:nvPr>
            <p:ph type="body" sz="quarter" idx="15" hasCustomPrompt="1"/>
          </p:nvPr>
        </p:nvSpPr>
        <p:spPr>
          <a:xfrm>
            <a:off x="4970717" y="4299879"/>
            <a:ext cx="3126917"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3" name="Text Placeholder 5"/>
          <p:cNvSpPr>
            <a:spLocks noGrp="1"/>
          </p:cNvSpPr>
          <p:nvPr>
            <p:ph type="body" sz="quarter" idx="16" hasCustomPrompt="1"/>
          </p:nvPr>
        </p:nvSpPr>
        <p:spPr>
          <a:xfrm>
            <a:off x="4970717" y="3498574"/>
            <a:ext cx="3126917"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030788386"/>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1_Right image and 2 column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8704386" y="-528"/>
            <a:ext cx="3487615"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935568" y="2634938"/>
            <a:ext cx="3016853" cy="1588127"/>
          </a:xfrm>
        </p:spPr>
        <p:txBody>
          <a:bodyPr anchor="ctr">
            <a:spAutoFit/>
          </a:bodyPr>
          <a:lstStyle>
            <a:lvl1pPr algn="l">
              <a:defRPr>
                <a:solidFill>
                  <a:schemeClr val="tx2"/>
                </a:solidFill>
              </a:defRPr>
            </a:lvl1pPr>
          </a:lstStyle>
          <a:p>
            <a:r>
              <a:rPr kumimoji="1" lang="en-US" altLang="ja-JP"/>
              <a:t>Slide title (Arial Bold, 54 point)</a:t>
            </a:r>
            <a:endParaRPr kumimoji="1" lang="ja-JP" altLang="en-US"/>
          </a:p>
        </p:txBody>
      </p:sp>
      <p:sp>
        <p:nvSpPr>
          <p:cNvPr id="2" name="Rectangle 1"/>
          <p:cNvSpPr/>
          <p:nvPr userDrawn="1"/>
        </p:nvSpPr>
        <p:spPr>
          <a:xfrm>
            <a:off x="4363963" y="-1058"/>
            <a:ext cx="4340423"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9" name="Text Placeholder 5"/>
          <p:cNvSpPr>
            <a:spLocks noGrp="1"/>
          </p:cNvSpPr>
          <p:nvPr>
            <p:ph type="body" sz="quarter" idx="12" hasCustomPrompt="1"/>
          </p:nvPr>
        </p:nvSpPr>
        <p:spPr>
          <a:xfrm>
            <a:off x="4970717" y="1805608"/>
            <a:ext cx="3126917"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6" name="Text Placeholder 5"/>
          <p:cNvSpPr>
            <a:spLocks noGrp="1"/>
          </p:cNvSpPr>
          <p:nvPr>
            <p:ph type="body" sz="quarter" idx="14" hasCustomPrompt="1"/>
          </p:nvPr>
        </p:nvSpPr>
        <p:spPr>
          <a:xfrm>
            <a:off x="4970717" y="1004303"/>
            <a:ext cx="3126917"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2" name="Text Placeholder 5"/>
          <p:cNvSpPr>
            <a:spLocks noGrp="1"/>
          </p:cNvSpPr>
          <p:nvPr>
            <p:ph type="body" sz="quarter" idx="15" hasCustomPrompt="1"/>
          </p:nvPr>
        </p:nvSpPr>
        <p:spPr>
          <a:xfrm>
            <a:off x="4970717" y="4349049"/>
            <a:ext cx="3126917"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3" name="Text Placeholder 5"/>
          <p:cNvSpPr>
            <a:spLocks noGrp="1"/>
          </p:cNvSpPr>
          <p:nvPr>
            <p:ph type="body" sz="quarter" idx="16" hasCustomPrompt="1"/>
          </p:nvPr>
        </p:nvSpPr>
        <p:spPr>
          <a:xfrm>
            <a:off x="4970717" y="3547743"/>
            <a:ext cx="3126917"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391560348"/>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Image and long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09C4DE-6ADF-774C-89CD-1770629623C1}"/>
              </a:ext>
            </a:extLst>
          </p:cNvPr>
          <p:cNvSpPr>
            <a:spLocks noGrp="1"/>
          </p:cNvSpPr>
          <p:nvPr>
            <p:ph sz="quarter" idx="16" hasCustomPrompt="1"/>
          </p:nvPr>
        </p:nvSpPr>
        <p:spPr>
          <a:xfrm>
            <a:off x="5264152" y="955823"/>
            <a:ext cx="5992283" cy="2472648"/>
          </a:xfrm>
        </p:spPr>
        <p:txBody>
          <a:bodyPr/>
          <a:lstStyle/>
          <a:p>
            <a:pPr lvl="0"/>
            <a:r>
              <a:rPr lang="en-US"/>
              <a:t>Click to add picture, chart, etc.</a:t>
            </a:r>
          </a:p>
        </p:txBody>
      </p:sp>
      <p:sp>
        <p:nvSpPr>
          <p:cNvPr id="5" name="Rectangle 4"/>
          <p:cNvSpPr/>
          <p:nvPr userDrawn="1"/>
        </p:nvSpPr>
        <p:spPr>
          <a:xfrm>
            <a:off x="1"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8" name="Text Placeholder 5"/>
          <p:cNvSpPr>
            <a:spLocks noGrp="1"/>
          </p:cNvSpPr>
          <p:nvPr>
            <p:ph type="body" sz="quarter" idx="15" hasCustomPrompt="1"/>
          </p:nvPr>
        </p:nvSpPr>
        <p:spPr>
          <a:xfrm>
            <a:off x="5196115" y="3711000"/>
            <a:ext cx="6134705" cy="387735"/>
          </a:xfrm>
          <a:prstGeom prst="rect">
            <a:avLst/>
          </a:prstGeom>
        </p:spPr>
        <p:txBody>
          <a:bodyPr numCol="1" spcCol="540000" anchor="t">
            <a:spAutoFit/>
          </a:bodyPr>
          <a:lstStyle>
            <a:lvl1pPr marL="0" indent="0" algn="just">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891175021"/>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1_Image and long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D8D6C8-D44A-7C47-8B20-E230DF214B5D}"/>
              </a:ext>
            </a:extLst>
          </p:cNvPr>
          <p:cNvSpPr>
            <a:spLocks noGrp="1"/>
          </p:cNvSpPr>
          <p:nvPr>
            <p:ph sz="quarter" idx="14" hasCustomPrompt="1"/>
          </p:nvPr>
        </p:nvSpPr>
        <p:spPr>
          <a:xfrm>
            <a:off x="5264152" y="955823"/>
            <a:ext cx="5992283" cy="2472648"/>
          </a:xfrm>
        </p:spPr>
        <p:txBody>
          <a:bodyPr/>
          <a:lstStyle/>
          <a:p>
            <a:pPr lvl="0"/>
            <a:r>
              <a:rPr lang="en-US"/>
              <a:t>Click to add picture, chart, etc.</a:t>
            </a:r>
          </a:p>
        </p:txBody>
      </p:sp>
      <p:sp>
        <p:nvSpPr>
          <p:cNvPr id="5" name="Rectangle 4"/>
          <p:cNvSpPr/>
          <p:nvPr userDrawn="1"/>
        </p:nvSpPr>
        <p:spPr>
          <a:xfrm>
            <a:off x="1" y="-1058"/>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9" name="Text Placeholder 5">
            <a:extLst>
              <a:ext uri="{FF2B5EF4-FFF2-40B4-BE49-F238E27FC236}">
                <a16:creationId xmlns:a16="http://schemas.microsoft.com/office/drawing/2014/main" id="{2A3C3737-B587-BA48-9303-F0132F9A2A04}"/>
              </a:ext>
            </a:extLst>
          </p:cNvPr>
          <p:cNvSpPr>
            <a:spLocks noGrp="1"/>
          </p:cNvSpPr>
          <p:nvPr>
            <p:ph type="body" sz="quarter" idx="10" hasCustomPrompt="1"/>
          </p:nvPr>
        </p:nvSpPr>
        <p:spPr>
          <a:xfrm>
            <a:off x="5263848" y="3753839"/>
            <a:ext cx="5992585"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1408233256"/>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userDrawn="1">
  <p:cSld name="2_Image and long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4F954D-4921-7D48-A56A-264F65550355}"/>
              </a:ext>
            </a:extLst>
          </p:cNvPr>
          <p:cNvSpPr>
            <a:spLocks noGrp="1"/>
          </p:cNvSpPr>
          <p:nvPr>
            <p:ph sz="quarter" idx="14" hasCustomPrompt="1"/>
          </p:nvPr>
        </p:nvSpPr>
        <p:spPr>
          <a:xfrm>
            <a:off x="5264152" y="955823"/>
            <a:ext cx="5992283" cy="2472648"/>
          </a:xfrm>
        </p:spPr>
        <p:txBody>
          <a:bodyPr/>
          <a:lstStyle/>
          <a:p>
            <a:pPr lvl="0"/>
            <a:r>
              <a:rPr lang="en-US"/>
              <a:t>Click to add picture, chart, etc.</a:t>
            </a:r>
          </a:p>
        </p:txBody>
      </p:sp>
      <p:sp>
        <p:nvSpPr>
          <p:cNvPr id="5" name="Rectangle 4"/>
          <p:cNvSpPr/>
          <p:nvPr userDrawn="1"/>
        </p:nvSpPr>
        <p:spPr>
          <a:xfrm>
            <a:off x="1" y="-1058"/>
            <a:ext cx="4340423"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9" name="Text Placeholder 5">
            <a:extLst>
              <a:ext uri="{FF2B5EF4-FFF2-40B4-BE49-F238E27FC236}">
                <a16:creationId xmlns:a16="http://schemas.microsoft.com/office/drawing/2014/main" id="{710CECFD-D982-CE4A-8045-1B8329AECF72}"/>
              </a:ext>
            </a:extLst>
          </p:cNvPr>
          <p:cNvSpPr>
            <a:spLocks noGrp="1"/>
          </p:cNvSpPr>
          <p:nvPr>
            <p:ph type="body" sz="quarter" idx="10" hasCustomPrompt="1"/>
          </p:nvPr>
        </p:nvSpPr>
        <p:spPr>
          <a:xfrm>
            <a:off x="5263848" y="3753839"/>
            <a:ext cx="5992585"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2324641506"/>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3_Image and long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6D25C6-ED5C-D641-8EE0-249A33EE13BE}"/>
              </a:ext>
            </a:extLst>
          </p:cNvPr>
          <p:cNvSpPr>
            <a:spLocks noGrp="1"/>
          </p:cNvSpPr>
          <p:nvPr>
            <p:ph sz="quarter" idx="14" hasCustomPrompt="1"/>
          </p:nvPr>
        </p:nvSpPr>
        <p:spPr>
          <a:xfrm>
            <a:off x="5264152" y="955823"/>
            <a:ext cx="5992283" cy="2472648"/>
          </a:xfrm>
        </p:spPr>
        <p:txBody>
          <a:bodyPr/>
          <a:lstStyle/>
          <a:p>
            <a:pPr lvl="0"/>
            <a:r>
              <a:rPr lang="en-US"/>
              <a:t>Click to add picture, chart, etc.</a:t>
            </a:r>
          </a:p>
        </p:txBody>
      </p:sp>
      <p:sp>
        <p:nvSpPr>
          <p:cNvPr id="5" name="Rectangle 4"/>
          <p:cNvSpPr/>
          <p:nvPr userDrawn="1"/>
        </p:nvSpPr>
        <p:spPr>
          <a:xfrm>
            <a:off x="1" y="-1058"/>
            <a:ext cx="4340423" cy="6858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9" name="Text Placeholder 5">
            <a:extLst>
              <a:ext uri="{FF2B5EF4-FFF2-40B4-BE49-F238E27FC236}">
                <a16:creationId xmlns:a16="http://schemas.microsoft.com/office/drawing/2014/main" id="{55E5872A-DAB5-3F4C-9C68-647F32451B2B}"/>
              </a:ext>
            </a:extLst>
          </p:cNvPr>
          <p:cNvSpPr>
            <a:spLocks noGrp="1"/>
          </p:cNvSpPr>
          <p:nvPr>
            <p:ph type="body" sz="quarter" idx="10" hasCustomPrompt="1"/>
          </p:nvPr>
        </p:nvSpPr>
        <p:spPr>
          <a:xfrm>
            <a:off x="5263848" y="3753839"/>
            <a:ext cx="5992585"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537860181"/>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userDrawn="1">
  <p:cSld name="Numbered list - 5 items">
    <p:spTree>
      <p:nvGrpSpPr>
        <p:cNvPr id="1" name=""/>
        <p:cNvGrpSpPr/>
        <p:nvPr/>
      </p:nvGrpSpPr>
      <p:grpSpPr>
        <a:xfrm>
          <a:off x="0" y="0"/>
          <a:ext cx="0" cy="0"/>
          <a:chOff x="0" y="0"/>
          <a:chExt cx="0" cy="0"/>
        </a:xfrm>
      </p:grpSpPr>
      <p:sp>
        <p:nvSpPr>
          <p:cNvPr id="5" name="Rectangle 4"/>
          <p:cNvSpPr/>
          <p:nvPr userDrawn="1"/>
        </p:nvSpPr>
        <p:spPr>
          <a:xfrm>
            <a:off x="1"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grpSp>
        <p:nvGrpSpPr>
          <p:cNvPr id="9" name="Group 8"/>
          <p:cNvGrpSpPr/>
          <p:nvPr userDrawn="1"/>
        </p:nvGrpSpPr>
        <p:grpSpPr>
          <a:xfrm>
            <a:off x="5432214" y="717897"/>
            <a:ext cx="701662" cy="701770"/>
            <a:chOff x="9144000" y="1433513"/>
            <a:chExt cx="1408161" cy="1408161"/>
          </a:xfrm>
        </p:grpSpPr>
        <p:sp>
          <p:nvSpPr>
            <p:cNvPr id="7" name="Oval 6"/>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Rectangle 7"/>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Arial" panose="020B0604020202020204" pitchFamily="34" charset="0"/>
                <a:cs typeface="Arial" panose="020B0604020202020204" pitchFamily="34" charset="0"/>
              </a:endParaRPr>
            </a:p>
          </p:txBody>
        </p:sp>
      </p:grpSp>
      <p:sp>
        <p:nvSpPr>
          <p:cNvPr id="10" name="Text Placeholder 5"/>
          <p:cNvSpPr>
            <a:spLocks noGrp="1"/>
          </p:cNvSpPr>
          <p:nvPr>
            <p:ph type="body" sz="quarter" idx="15" hasCustomPrompt="1"/>
          </p:nvPr>
        </p:nvSpPr>
        <p:spPr>
          <a:xfrm>
            <a:off x="5540626" y="765291"/>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11" name="Text Placeholder 5"/>
          <p:cNvSpPr>
            <a:spLocks noGrp="1"/>
          </p:cNvSpPr>
          <p:nvPr>
            <p:ph type="body" sz="quarter" idx="12" hasCustomPrompt="1"/>
          </p:nvPr>
        </p:nvSpPr>
        <p:spPr>
          <a:xfrm>
            <a:off x="6262494" y="1097648"/>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2" name="Text Placeholder 5"/>
          <p:cNvSpPr>
            <a:spLocks noGrp="1"/>
          </p:cNvSpPr>
          <p:nvPr>
            <p:ph type="body" sz="quarter" idx="14" hasCustomPrompt="1"/>
          </p:nvPr>
        </p:nvSpPr>
        <p:spPr>
          <a:xfrm>
            <a:off x="6262494" y="741016"/>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13" name="Group 12"/>
          <p:cNvGrpSpPr/>
          <p:nvPr userDrawn="1"/>
        </p:nvGrpSpPr>
        <p:grpSpPr>
          <a:xfrm>
            <a:off x="5432214" y="1854641"/>
            <a:ext cx="701662" cy="701770"/>
            <a:chOff x="9144000" y="1433513"/>
            <a:chExt cx="1408161" cy="1408161"/>
          </a:xfrm>
        </p:grpSpPr>
        <p:sp>
          <p:nvSpPr>
            <p:cNvPr id="14" name="Oval 13"/>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5" name="Rectangle 14"/>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6" name="Text Placeholder 5"/>
          <p:cNvSpPr>
            <a:spLocks noGrp="1"/>
          </p:cNvSpPr>
          <p:nvPr>
            <p:ph type="body" sz="quarter" idx="16" hasCustomPrompt="1"/>
          </p:nvPr>
        </p:nvSpPr>
        <p:spPr>
          <a:xfrm>
            <a:off x="5540626" y="1902036"/>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17" name="Text Placeholder 5"/>
          <p:cNvSpPr>
            <a:spLocks noGrp="1"/>
          </p:cNvSpPr>
          <p:nvPr>
            <p:ph type="body" sz="quarter" idx="17" hasCustomPrompt="1"/>
          </p:nvPr>
        </p:nvSpPr>
        <p:spPr>
          <a:xfrm>
            <a:off x="6262494" y="2234393"/>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8" name="Text Placeholder 5"/>
          <p:cNvSpPr>
            <a:spLocks noGrp="1"/>
          </p:cNvSpPr>
          <p:nvPr>
            <p:ph type="body" sz="quarter" idx="18" hasCustomPrompt="1"/>
          </p:nvPr>
        </p:nvSpPr>
        <p:spPr>
          <a:xfrm>
            <a:off x="6262494" y="1877761"/>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19" name="Group 18"/>
          <p:cNvGrpSpPr/>
          <p:nvPr userDrawn="1"/>
        </p:nvGrpSpPr>
        <p:grpSpPr>
          <a:xfrm>
            <a:off x="5432214" y="2991385"/>
            <a:ext cx="701662" cy="701770"/>
            <a:chOff x="9144000" y="1433513"/>
            <a:chExt cx="1408161" cy="1408161"/>
          </a:xfrm>
        </p:grpSpPr>
        <p:sp>
          <p:nvSpPr>
            <p:cNvPr id="20" name="Oval 19"/>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1" name="Rectangle 20"/>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2" name="Text Placeholder 5"/>
          <p:cNvSpPr>
            <a:spLocks noGrp="1"/>
          </p:cNvSpPr>
          <p:nvPr>
            <p:ph type="body" sz="quarter" idx="19" hasCustomPrompt="1"/>
          </p:nvPr>
        </p:nvSpPr>
        <p:spPr>
          <a:xfrm>
            <a:off x="5540626" y="3038780"/>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23" name="Text Placeholder 5"/>
          <p:cNvSpPr>
            <a:spLocks noGrp="1"/>
          </p:cNvSpPr>
          <p:nvPr>
            <p:ph type="body" sz="quarter" idx="20" hasCustomPrompt="1"/>
          </p:nvPr>
        </p:nvSpPr>
        <p:spPr>
          <a:xfrm>
            <a:off x="6262494" y="3371137"/>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4" name="Text Placeholder 5"/>
          <p:cNvSpPr>
            <a:spLocks noGrp="1"/>
          </p:cNvSpPr>
          <p:nvPr>
            <p:ph type="body" sz="quarter" idx="21" hasCustomPrompt="1"/>
          </p:nvPr>
        </p:nvSpPr>
        <p:spPr>
          <a:xfrm>
            <a:off x="6262494" y="3014505"/>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25" name="Group 24"/>
          <p:cNvGrpSpPr/>
          <p:nvPr userDrawn="1"/>
        </p:nvGrpSpPr>
        <p:grpSpPr>
          <a:xfrm>
            <a:off x="5432214" y="4128129"/>
            <a:ext cx="701662" cy="701770"/>
            <a:chOff x="9144000" y="1433513"/>
            <a:chExt cx="1408161" cy="1408161"/>
          </a:xfrm>
        </p:grpSpPr>
        <p:sp>
          <p:nvSpPr>
            <p:cNvPr id="26" name="Oval 25"/>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7" name="Rectangle 26"/>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8" name="Text Placeholder 5"/>
          <p:cNvSpPr>
            <a:spLocks noGrp="1"/>
          </p:cNvSpPr>
          <p:nvPr>
            <p:ph type="body" sz="quarter" idx="22" hasCustomPrompt="1"/>
          </p:nvPr>
        </p:nvSpPr>
        <p:spPr>
          <a:xfrm>
            <a:off x="5540626" y="4175524"/>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29" name="Text Placeholder 5"/>
          <p:cNvSpPr>
            <a:spLocks noGrp="1"/>
          </p:cNvSpPr>
          <p:nvPr>
            <p:ph type="body" sz="quarter" idx="23" hasCustomPrompt="1"/>
          </p:nvPr>
        </p:nvSpPr>
        <p:spPr>
          <a:xfrm>
            <a:off x="6262494" y="4507881"/>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0" name="Text Placeholder 5"/>
          <p:cNvSpPr>
            <a:spLocks noGrp="1"/>
          </p:cNvSpPr>
          <p:nvPr>
            <p:ph type="body" sz="quarter" idx="24" hasCustomPrompt="1"/>
          </p:nvPr>
        </p:nvSpPr>
        <p:spPr>
          <a:xfrm>
            <a:off x="6262494" y="4151249"/>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31" name="Group 30"/>
          <p:cNvGrpSpPr/>
          <p:nvPr userDrawn="1"/>
        </p:nvGrpSpPr>
        <p:grpSpPr>
          <a:xfrm>
            <a:off x="5432214" y="5264874"/>
            <a:ext cx="701662" cy="701770"/>
            <a:chOff x="9144000" y="1433513"/>
            <a:chExt cx="1408161" cy="1408161"/>
          </a:xfrm>
        </p:grpSpPr>
        <p:sp>
          <p:nvSpPr>
            <p:cNvPr id="32" name="Oval 31"/>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3" name="Rectangle 32"/>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34" name="Text Placeholder 5"/>
          <p:cNvSpPr>
            <a:spLocks noGrp="1"/>
          </p:cNvSpPr>
          <p:nvPr>
            <p:ph type="body" sz="quarter" idx="25" hasCustomPrompt="1"/>
          </p:nvPr>
        </p:nvSpPr>
        <p:spPr>
          <a:xfrm>
            <a:off x="5540626" y="5312268"/>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35" name="Text Placeholder 5"/>
          <p:cNvSpPr>
            <a:spLocks noGrp="1"/>
          </p:cNvSpPr>
          <p:nvPr>
            <p:ph type="body" sz="quarter" idx="26" hasCustomPrompt="1"/>
          </p:nvPr>
        </p:nvSpPr>
        <p:spPr>
          <a:xfrm>
            <a:off x="6262494" y="5644626"/>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6" name="Text Placeholder 5"/>
          <p:cNvSpPr>
            <a:spLocks noGrp="1"/>
          </p:cNvSpPr>
          <p:nvPr>
            <p:ph type="body" sz="quarter" idx="27" hasCustomPrompt="1"/>
          </p:nvPr>
        </p:nvSpPr>
        <p:spPr>
          <a:xfrm>
            <a:off x="6262494" y="5287994"/>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33569961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4" y="2883706"/>
            <a:ext cx="4066677" cy="1089529"/>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4" hasCustomPrompt="1"/>
          </p:nvPr>
        </p:nvSpPr>
        <p:spPr>
          <a:xfrm>
            <a:off x="7446433" y="1453745"/>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6"/>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7446433" y="3490898"/>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6"/>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1" name="Text Placeholder 5">
            <a:extLst>
              <a:ext uri="{FF2B5EF4-FFF2-40B4-BE49-F238E27FC236}">
                <a16:creationId xmlns:a16="http://schemas.microsoft.com/office/drawing/2014/main" id="{FD405D56-E0A7-EF45-8FDD-BD00A5EE3032}"/>
              </a:ext>
            </a:extLst>
          </p:cNvPr>
          <p:cNvSpPr>
            <a:spLocks noGrp="1"/>
          </p:cNvSpPr>
          <p:nvPr>
            <p:ph type="body" sz="quarter" idx="10" hasCustomPrompt="1"/>
          </p:nvPr>
        </p:nvSpPr>
        <p:spPr>
          <a:xfrm>
            <a:off x="7446433" y="1946123"/>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
        <p:nvSpPr>
          <p:cNvPr id="12" name="Text Placeholder 5">
            <a:extLst>
              <a:ext uri="{FF2B5EF4-FFF2-40B4-BE49-F238E27FC236}">
                <a16:creationId xmlns:a16="http://schemas.microsoft.com/office/drawing/2014/main" id="{175ADDAB-956C-194B-B67D-95EA85FA82D4}"/>
              </a:ext>
            </a:extLst>
          </p:cNvPr>
          <p:cNvSpPr>
            <a:spLocks noGrp="1"/>
          </p:cNvSpPr>
          <p:nvPr>
            <p:ph type="body" sz="quarter" idx="18" hasCustomPrompt="1"/>
          </p:nvPr>
        </p:nvSpPr>
        <p:spPr>
          <a:xfrm>
            <a:off x="7446433" y="395792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1246407742"/>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1_Numbered list - 5 items">
    <p:spTree>
      <p:nvGrpSpPr>
        <p:cNvPr id="1" name=""/>
        <p:cNvGrpSpPr/>
        <p:nvPr/>
      </p:nvGrpSpPr>
      <p:grpSpPr>
        <a:xfrm>
          <a:off x="0" y="0"/>
          <a:ext cx="0" cy="0"/>
          <a:chOff x="0" y="0"/>
          <a:chExt cx="0" cy="0"/>
        </a:xfrm>
      </p:grpSpPr>
      <p:sp>
        <p:nvSpPr>
          <p:cNvPr id="5" name="Rectangle 4"/>
          <p:cNvSpPr/>
          <p:nvPr userDrawn="1"/>
        </p:nvSpPr>
        <p:spPr>
          <a:xfrm>
            <a:off x="1" y="-1058"/>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grpSp>
        <p:nvGrpSpPr>
          <p:cNvPr id="37" name="Group 36">
            <a:extLst>
              <a:ext uri="{FF2B5EF4-FFF2-40B4-BE49-F238E27FC236}">
                <a16:creationId xmlns:a16="http://schemas.microsoft.com/office/drawing/2014/main" id="{72299F54-4AD2-1949-BDE7-B0B8A5739886}"/>
              </a:ext>
            </a:extLst>
          </p:cNvPr>
          <p:cNvGrpSpPr/>
          <p:nvPr userDrawn="1"/>
        </p:nvGrpSpPr>
        <p:grpSpPr>
          <a:xfrm>
            <a:off x="5527040" y="717897"/>
            <a:ext cx="701662" cy="701770"/>
            <a:chOff x="9144000" y="1433513"/>
            <a:chExt cx="1408161" cy="1408161"/>
          </a:xfrm>
          <a:solidFill>
            <a:schemeClr val="tx2"/>
          </a:solidFill>
        </p:grpSpPr>
        <p:sp>
          <p:nvSpPr>
            <p:cNvPr id="38" name="Oval 37">
              <a:extLst>
                <a:ext uri="{FF2B5EF4-FFF2-40B4-BE49-F238E27FC236}">
                  <a16:creationId xmlns:a16="http://schemas.microsoft.com/office/drawing/2014/main" id="{7D7C1AF2-6A98-304C-A00F-95965E38E896}"/>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9" name="Rectangle 38">
              <a:extLst>
                <a:ext uri="{FF2B5EF4-FFF2-40B4-BE49-F238E27FC236}">
                  <a16:creationId xmlns:a16="http://schemas.microsoft.com/office/drawing/2014/main" id="{31C3C57E-CB94-9946-99E4-973F9E6BD6B0}"/>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Arial" panose="020B0604020202020204" pitchFamily="34" charset="0"/>
                <a:cs typeface="Arial" panose="020B0604020202020204" pitchFamily="34" charset="0"/>
              </a:endParaRPr>
            </a:p>
          </p:txBody>
        </p:sp>
      </p:grpSp>
      <p:sp>
        <p:nvSpPr>
          <p:cNvPr id="40" name="Text Placeholder 5">
            <a:extLst>
              <a:ext uri="{FF2B5EF4-FFF2-40B4-BE49-F238E27FC236}">
                <a16:creationId xmlns:a16="http://schemas.microsoft.com/office/drawing/2014/main" id="{D347B093-DFDD-4A4C-9F87-45ECCFA7C25F}"/>
              </a:ext>
            </a:extLst>
          </p:cNvPr>
          <p:cNvSpPr>
            <a:spLocks noGrp="1"/>
          </p:cNvSpPr>
          <p:nvPr>
            <p:ph type="body" sz="quarter" idx="15" hasCustomPrompt="1"/>
          </p:nvPr>
        </p:nvSpPr>
        <p:spPr>
          <a:xfrm>
            <a:off x="5635453" y="765291"/>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41" name="Text Placeholder 5">
            <a:extLst>
              <a:ext uri="{FF2B5EF4-FFF2-40B4-BE49-F238E27FC236}">
                <a16:creationId xmlns:a16="http://schemas.microsoft.com/office/drawing/2014/main" id="{65E3A23D-3F9F-F44B-8D5D-E87580CA5541}"/>
              </a:ext>
            </a:extLst>
          </p:cNvPr>
          <p:cNvSpPr>
            <a:spLocks noGrp="1"/>
          </p:cNvSpPr>
          <p:nvPr>
            <p:ph type="body" sz="quarter" idx="12" hasCustomPrompt="1"/>
          </p:nvPr>
        </p:nvSpPr>
        <p:spPr>
          <a:xfrm>
            <a:off x="6357322" y="1097648"/>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42" name="Text Placeholder 5">
            <a:extLst>
              <a:ext uri="{FF2B5EF4-FFF2-40B4-BE49-F238E27FC236}">
                <a16:creationId xmlns:a16="http://schemas.microsoft.com/office/drawing/2014/main" id="{04CF16C1-EE7E-A34E-870D-F2BF00231C4E}"/>
              </a:ext>
            </a:extLst>
          </p:cNvPr>
          <p:cNvSpPr>
            <a:spLocks noGrp="1"/>
          </p:cNvSpPr>
          <p:nvPr>
            <p:ph type="body" sz="quarter" idx="14" hasCustomPrompt="1"/>
          </p:nvPr>
        </p:nvSpPr>
        <p:spPr>
          <a:xfrm>
            <a:off x="6357322" y="741016"/>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43" name="Group 42">
            <a:extLst>
              <a:ext uri="{FF2B5EF4-FFF2-40B4-BE49-F238E27FC236}">
                <a16:creationId xmlns:a16="http://schemas.microsoft.com/office/drawing/2014/main" id="{9E718DAD-F2ED-7A41-A88E-DEBF975060E4}"/>
              </a:ext>
            </a:extLst>
          </p:cNvPr>
          <p:cNvGrpSpPr/>
          <p:nvPr userDrawn="1"/>
        </p:nvGrpSpPr>
        <p:grpSpPr>
          <a:xfrm>
            <a:off x="5527040" y="1854641"/>
            <a:ext cx="701662" cy="701770"/>
            <a:chOff x="9144000" y="1433513"/>
            <a:chExt cx="1408161" cy="1408161"/>
          </a:xfrm>
          <a:solidFill>
            <a:schemeClr val="tx2"/>
          </a:solidFill>
        </p:grpSpPr>
        <p:sp>
          <p:nvSpPr>
            <p:cNvPr id="44" name="Oval 43">
              <a:extLst>
                <a:ext uri="{FF2B5EF4-FFF2-40B4-BE49-F238E27FC236}">
                  <a16:creationId xmlns:a16="http://schemas.microsoft.com/office/drawing/2014/main" id="{7729744B-B09D-B347-A590-416D2E6D53B6}"/>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5" name="Rectangle 44">
              <a:extLst>
                <a:ext uri="{FF2B5EF4-FFF2-40B4-BE49-F238E27FC236}">
                  <a16:creationId xmlns:a16="http://schemas.microsoft.com/office/drawing/2014/main" id="{F961F322-573F-C74A-99CF-39F8BD7F75DA}"/>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46" name="Text Placeholder 5">
            <a:extLst>
              <a:ext uri="{FF2B5EF4-FFF2-40B4-BE49-F238E27FC236}">
                <a16:creationId xmlns:a16="http://schemas.microsoft.com/office/drawing/2014/main" id="{DEA35720-BECF-EE40-B3D8-2657A6ED3BB6}"/>
              </a:ext>
            </a:extLst>
          </p:cNvPr>
          <p:cNvSpPr>
            <a:spLocks noGrp="1"/>
          </p:cNvSpPr>
          <p:nvPr>
            <p:ph type="body" sz="quarter" idx="16" hasCustomPrompt="1"/>
          </p:nvPr>
        </p:nvSpPr>
        <p:spPr>
          <a:xfrm>
            <a:off x="5635453" y="1902036"/>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47" name="Text Placeholder 5">
            <a:extLst>
              <a:ext uri="{FF2B5EF4-FFF2-40B4-BE49-F238E27FC236}">
                <a16:creationId xmlns:a16="http://schemas.microsoft.com/office/drawing/2014/main" id="{347BF389-6A21-B245-B9CC-8893BB7C06BC}"/>
              </a:ext>
            </a:extLst>
          </p:cNvPr>
          <p:cNvSpPr>
            <a:spLocks noGrp="1"/>
          </p:cNvSpPr>
          <p:nvPr>
            <p:ph type="body" sz="quarter" idx="17" hasCustomPrompt="1"/>
          </p:nvPr>
        </p:nvSpPr>
        <p:spPr>
          <a:xfrm>
            <a:off x="6357322" y="2234393"/>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48" name="Text Placeholder 5">
            <a:extLst>
              <a:ext uri="{FF2B5EF4-FFF2-40B4-BE49-F238E27FC236}">
                <a16:creationId xmlns:a16="http://schemas.microsoft.com/office/drawing/2014/main" id="{CE6E9441-5284-844F-9666-C9CCFF99F65A}"/>
              </a:ext>
            </a:extLst>
          </p:cNvPr>
          <p:cNvSpPr>
            <a:spLocks noGrp="1"/>
          </p:cNvSpPr>
          <p:nvPr>
            <p:ph type="body" sz="quarter" idx="18" hasCustomPrompt="1"/>
          </p:nvPr>
        </p:nvSpPr>
        <p:spPr>
          <a:xfrm>
            <a:off x="6357322" y="1877761"/>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49" name="Group 48">
            <a:extLst>
              <a:ext uri="{FF2B5EF4-FFF2-40B4-BE49-F238E27FC236}">
                <a16:creationId xmlns:a16="http://schemas.microsoft.com/office/drawing/2014/main" id="{BF8ECDFB-4480-224E-BB20-07CF42FEEE75}"/>
              </a:ext>
            </a:extLst>
          </p:cNvPr>
          <p:cNvGrpSpPr/>
          <p:nvPr userDrawn="1"/>
        </p:nvGrpSpPr>
        <p:grpSpPr>
          <a:xfrm>
            <a:off x="5527040" y="2991385"/>
            <a:ext cx="701662" cy="701770"/>
            <a:chOff x="9144000" y="1433513"/>
            <a:chExt cx="1408161" cy="1408161"/>
          </a:xfrm>
          <a:solidFill>
            <a:schemeClr val="tx2"/>
          </a:solidFill>
        </p:grpSpPr>
        <p:sp>
          <p:nvSpPr>
            <p:cNvPr id="50" name="Oval 49">
              <a:extLst>
                <a:ext uri="{FF2B5EF4-FFF2-40B4-BE49-F238E27FC236}">
                  <a16:creationId xmlns:a16="http://schemas.microsoft.com/office/drawing/2014/main" id="{A7544FCE-8443-6640-828D-5501D60853E2}"/>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1" name="Rectangle 50">
              <a:extLst>
                <a:ext uri="{FF2B5EF4-FFF2-40B4-BE49-F238E27FC236}">
                  <a16:creationId xmlns:a16="http://schemas.microsoft.com/office/drawing/2014/main" id="{9FABEB14-E40C-0D48-8DCC-F7D52310D721}"/>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2" name="Text Placeholder 5">
            <a:extLst>
              <a:ext uri="{FF2B5EF4-FFF2-40B4-BE49-F238E27FC236}">
                <a16:creationId xmlns:a16="http://schemas.microsoft.com/office/drawing/2014/main" id="{94BC97F6-A8D1-6B44-8B06-DD24DC0EF3D7}"/>
              </a:ext>
            </a:extLst>
          </p:cNvPr>
          <p:cNvSpPr>
            <a:spLocks noGrp="1"/>
          </p:cNvSpPr>
          <p:nvPr>
            <p:ph type="body" sz="quarter" idx="19" hasCustomPrompt="1"/>
          </p:nvPr>
        </p:nvSpPr>
        <p:spPr>
          <a:xfrm>
            <a:off x="5635453" y="3038780"/>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53" name="Text Placeholder 5">
            <a:extLst>
              <a:ext uri="{FF2B5EF4-FFF2-40B4-BE49-F238E27FC236}">
                <a16:creationId xmlns:a16="http://schemas.microsoft.com/office/drawing/2014/main" id="{8FA353F2-6955-574A-AB95-96D891FD7E71}"/>
              </a:ext>
            </a:extLst>
          </p:cNvPr>
          <p:cNvSpPr>
            <a:spLocks noGrp="1"/>
          </p:cNvSpPr>
          <p:nvPr>
            <p:ph type="body" sz="quarter" idx="20" hasCustomPrompt="1"/>
          </p:nvPr>
        </p:nvSpPr>
        <p:spPr>
          <a:xfrm>
            <a:off x="6357322" y="3371137"/>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54" name="Text Placeholder 5">
            <a:extLst>
              <a:ext uri="{FF2B5EF4-FFF2-40B4-BE49-F238E27FC236}">
                <a16:creationId xmlns:a16="http://schemas.microsoft.com/office/drawing/2014/main" id="{CD029EDD-4264-9E4B-9240-096EEAE1C7CE}"/>
              </a:ext>
            </a:extLst>
          </p:cNvPr>
          <p:cNvSpPr>
            <a:spLocks noGrp="1"/>
          </p:cNvSpPr>
          <p:nvPr>
            <p:ph type="body" sz="quarter" idx="21" hasCustomPrompt="1"/>
          </p:nvPr>
        </p:nvSpPr>
        <p:spPr>
          <a:xfrm>
            <a:off x="6357322" y="3014505"/>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55" name="Group 54">
            <a:extLst>
              <a:ext uri="{FF2B5EF4-FFF2-40B4-BE49-F238E27FC236}">
                <a16:creationId xmlns:a16="http://schemas.microsoft.com/office/drawing/2014/main" id="{2C9D911A-3781-F24F-8EFA-6DDEC255D66D}"/>
              </a:ext>
            </a:extLst>
          </p:cNvPr>
          <p:cNvGrpSpPr/>
          <p:nvPr userDrawn="1"/>
        </p:nvGrpSpPr>
        <p:grpSpPr>
          <a:xfrm>
            <a:off x="5527040" y="4128129"/>
            <a:ext cx="701662" cy="701770"/>
            <a:chOff x="9144000" y="1433513"/>
            <a:chExt cx="1408161" cy="1408161"/>
          </a:xfrm>
          <a:solidFill>
            <a:schemeClr val="tx2"/>
          </a:solidFill>
        </p:grpSpPr>
        <p:sp>
          <p:nvSpPr>
            <p:cNvPr id="56" name="Oval 55">
              <a:extLst>
                <a:ext uri="{FF2B5EF4-FFF2-40B4-BE49-F238E27FC236}">
                  <a16:creationId xmlns:a16="http://schemas.microsoft.com/office/drawing/2014/main" id="{93AFF55C-D924-404A-B9E0-1D120FB46A42}"/>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7" name="Rectangle 56">
              <a:extLst>
                <a:ext uri="{FF2B5EF4-FFF2-40B4-BE49-F238E27FC236}">
                  <a16:creationId xmlns:a16="http://schemas.microsoft.com/office/drawing/2014/main" id="{5822B741-94E6-4F49-90C4-B94B350FD885}"/>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8" name="Text Placeholder 5">
            <a:extLst>
              <a:ext uri="{FF2B5EF4-FFF2-40B4-BE49-F238E27FC236}">
                <a16:creationId xmlns:a16="http://schemas.microsoft.com/office/drawing/2014/main" id="{6A7D40DE-69F0-564F-B2F0-8CC69954D9C8}"/>
              </a:ext>
            </a:extLst>
          </p:cNvPr>
          <p:cNvSpPr>
            <a:spLocks noGrp="1"/>
          </p:cNvSpPr>
          <p:nvPr>
            <p:ph type="body" sz="quarter" idx="22" hasCustomPrompt="1"/>
          </p:nvPr>
        </p:nvSpPr>
        <p:spPr>
          <a:xfrm>
            <a:off x="5635453" y="4175524"/>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59" name="Text Placeholder 5">
            <a:extLst>
              <a:ext uri="{FF2B5EF4-FFF2-40B4-BE49-F238E27FC236}">
                <a16:creationId xmlns:a16="http://schemas.microsoft.com/office/drawing/2014/main" id="{93B28EBE-7472-3E43-95BA-AB79CD72765D}"/>
              </a:ext>
            </a:extLst>
          </p:cNvPr>
          <p:cNvSpPr>
            <a:spLocks noGrp="1"/>
          </p:cNvSpPr>
          <p:nvPr>
            <p:ph type="body" sz="quarter" idx="23" hasCustomPrompt="1"/>
          </p:nvPr>
        </p:nvSpPr>
        <p:spPr>
          <a:xfrm>
            <a:off x="6357322" y="4507881"/>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60" name="Text Placeholder 5">
            <a:extLst>
              <a:ext uri="{FF2B5EF4-FFF2-40B4-BE49-F238E27FC236}">
                <a16:creationId xmlns:a16="http://schemas.microsoft.com/office/drawing/2014/main" id="{76785A45-A52D-B649-879F-D963CC6B258C}"/>
              </a:ext>
            </a:extLst>
          </p:cNvPr>
          <p:cNvSpPr>
            <a:spLocks noGrp="1"/>
          </p:cNvSpPr>
          <p:nvPr>
            <p:ph type="body" sz="quarter" idx="24" hasCustomPrompt="1"/>
          </p:nvPr>
        </p:nvSpPr>
        <p:spPr>
          <a:xfrm>
            <a:off x="6357322" y="4151249"/>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61" name="Group 60">
            <a:extLst>
              <a:ext uri="{FF2B5EF4-FFF2-40B4-BE49-F238E27FC236}">
                <a16:creationId xmlns:a16="http://schemas.microsoft.com/office/drawing/2014/main" id="{DB5E8D44-EC8B-8845-BF41-29A3BFFC2DC2}"/>
              </a:ext>
            </a:extLst>
          </p:cNvPr>
          <p:cNvGrpSpPr/>
          <p:nvPr userDrawn="1"/>
        </p:nvGrpSpPr>
        <p:grpSpPr>
          <a:xfrm>
            <a:off x="5527040" y="5264874"/>
            <a:ext cx="701662" cy="701770"/>
            <a:chOff x="9144000" y="1433513"/>
            <a:chExt cx="1408161" cy="1408161"/>
          </a:xfrm>
          <a:solidFill>
            <a:schemeClr val="tx2"/>
          </a:solidFill>
        </p:grpSpPr>
        <p:sp>
          <p:nvSpPr>
            <p:cNvPr id="62" name="Oval 61">
              <a:extLst>
                <a:ext uri="{FF2B5EF4-FFF2-40B4-BE49-F238E27FC236}">
                  <a16:creationId xmlns:a16="http://schemas.microsoft.com/office/drawing/2014/main" id="{44DBE162-9C34-E941-A3FC-B1335B134812}"/>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3" name="Rectangle 62">
              <a:extLst>
                <a:ext uri="{FF2B5EF4-FFF2-40B4-BE49-F238E27FC236}">
                  <a16:creationId xmlns:a16="http://schemas.microsoft.com/office/drawing/2014/main" id="{1D84EBF6-7699-8B40-ABA9-046F54291974}"/>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64" name="Text Placeholder 5">
            <a:extLst>
              <a:ext uri="{FF2B5EF4-FFF2-40B4-BE49-F238E27FC236}">
                <a16:creationId xmlns:a16="http://schemas.microsoft.com/office/drawing/2014/main" id="{7F11D3BA-18DC-4747-BE61-311282B24514}"/>
              </a:ext>
            </a:extLst>
          </p:cNvPr>
          <p:cNvSpPr>
            <a:spLocks noGrp="1"/>
          </p:cNvSpPr>
          <p:nvPr>
            <p:ph type="body" sz="quarter" idx="25" hasCustomPrompt="1"/>
          </p:nvPr>
        </p:nvSpPr>
        <p:spPr>
          <a:xfrm>
            <a:off x="5635453" y="5312268"/>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65" name="Text Placeholder 5">
            <a:extLst>
              <a:ext uri="{FF2B5EF4-FFF2-40B4-BE49-F238E27FC236}">
                <a16:creationId xmlns:a16="http://schemas.microsoft.com/office/drawing/2014/main" id="{DB93844A-DDD7-5F40-BDA0-D33EDC92A67B}"/>
              </a:ext>
            </a:extLst>
          </p:cNvPr>
          <p:cNvSpPr>
            <a:spLocks noGrp="1"/>
          </p:cNvSpPr>
          <p:nvPr>
            <p:ph type="body" sz="quarter" idx="26" hasCustomPrompt="1"/>
          </p:nvPr>
        </p:nvSpPr>
        <p:spPr>
          <a:xfrm>
            <a:off x="6357322" y="5644626"/>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66" name="Text Placeholder 5">
            <a:extLst>
              <a:ext uri="{FF2B5EF4-FFF2-40B4-BE49-F238E27FC236}">
                <a16:creationId xmlns:a16="http://schemas.microsoft.com/office/drawing/2014/main" id="{4D063FB1-2301-8E48-868B-ED9BD8276BB7}"/>
              </a:ext>
            </a:extLst>
          </p:cNvPr>
          <p:cNvSpPr>
            <a:spLocks noGrp="1"/>
          </p:cNvSpPr>
          <p:nvPr>
            <p:ph type="body" sz="quarter" idx="27" hasCustomPrompt="1"/>
          </p:nvPr>
        </p:nvSpPr>
        <p:spPr>
          <a:xfrm>
            <a:off x="6357322" y="5287994"/>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71553158"/>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preserve="1" userDrawn="1">
  <p:cSld name="Numbered list - 6 items">
    <p:spTree>
      <p:nvGrpSpPr>
        <p:cNvPr id="1" name=""/>
        <p:cNvGrpSpPr/>
        <p:nvPr/>
      </p:nvGrpSpPr>
      <p:grpSpPr>
        <a:xfrm>
          <a:off x="0" y="0"/>
          <a:ext cx="0" cy="0"/>
          <a:chOff x="0" y="0"/>
          <a:chExt cx="0" cy="0"/>
        </a:xfrm>
      </p:grpSpPr>
      <p:sp>
        <p:nvSpPr>
          <p:cNvPr id="5" name="Rectangle 4"/>
          <p:cNvSpPr/>
          <p:nvPr userDrawn="1"/>
        </p:nvSpPr>
        <p:spPr>
          <a:xfrm>
            <a:off x="1"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grpSp>
        <p:nvGrpSpPr>
          <p:cNvPr id="9" name="Group 8"/>
          <p:cNvGrpSpPr/>
          <p:nvPr userDrawn="1"/>
        </p:nvGrpSpPr>
        <p:grpSpPr>
          <a:xfrm>
            <a:off x="5115986" y="1155081"/>
            <a:ext cx="701662" cy="701770"/>
            <a:chOff x="9144000" y="1433513"/>
            <a:chExt cx="1408161" cy="1408161"/>
          </a:xfrm>
        </p:grpSpPr>
        <p:sp>
          <p:nvSpPr>
            <p:cNvPr id="7" name="Oval 6"/>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Rectangle 7"/>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0" name="Text Placeholder 5"/>
          <p:cNvSpPr>
            <a:spLocks noGrp="1"/>
          </p:cNvSpPr>
          <p:nvPr>
            <p:ph type="body" sz="quarter" idx="15" hasCustomPrompt="1"/>
          </p:nvPr>
        </p:nvSpPr>
        <p:spPr>
          <a:xfrm>
            <a:off x="5224399"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11" name="Text Placeholder 5"/>
          <p:cNvSpPr>
            <a:spLocks noGrp="1"/>
          </p:cNvSpPr>
          <p:nvPr>
            <p:ph type="body" sz="quarter" idx="12" hasCustomPrompt="1"/>
          </p:nvPr>
        </p:nvSpPr>
        <p:spPr>
          <a:xfrm>
            <a:off x="5946267"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12" name="Text Placeholder 5"/>
          <p:cNvSpPr>
            <a:spLocks noGrp="1"/>
          </p:cNvSpPr>
          <p:nvPr>
            <p:ph type="body" sz="quarter" idx="14" hasCustomPrompt="1"/>
          </p:nvPr>
        </p:nvSpPr>
        <p:spPr>
          <a:xfrm>
            <a:off x="5946267" y="890881"/>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13" name="Group 12"/>
          <p:cNvGrpSpPr/>
          <p:nvPr userDrawn="1"/>
        </p:nvGrpSpPr>
        <p:grpSpPr>
          <a:xfrm>
            <a:off x="5115986" y="3094823"/>
            <a:ext cx="701662" cy="701770"/>
            <a:chOff x="9144000" y="1433513"/>
            <a:chExt cx="1408161" cy="1408161"/>
          </a:xfrm>
        </p:grpSpPr>
        <p:sp>
          <p:nvSpPr>
            <p:cNvPr id="14" name="Oval 13"/>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5" name="Rectangle 14"/>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6" name="Text Placeholder 5"/>
          <p:cNvSpPr>
            <a:spLocks noGrp="1"/>
          </p:cNvSpPr>
          <p:nvPr>
            <p:ph type="body" sz="quarter" idx="16" hasCustomPrompt="1"/>
          </p:nvPr>
        </p:nvSpPr>
        <p:spPr>
          <a:xfrm>
            <a:off x="5224399"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17" name="Text Placeholder 5"/>
          <p:cNvSpPr>
            <a:spLocks noGrp="1"/>
          </p:cNvSpPr>
          <p:nvPr>
            <p:ph type="body" sz="quarter" idx="17" hasCustomPrompt="1"/>
          </p:nvPr>
        </p:nvSpPr>
        <p:spPr>
          <a:xfrm>
            <a:off x="5946267"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18" name="Text Placeholder 5"/>
          <p:cNvSpPr>
            <a:spLocks noGrp="1"/>
          </p:cNvSpPr>
          <p:nvPr>
            <p:ph type="body" sz="quarter" idx="18" hasCustomPrompt="1"/>
          </p:nvPr>
        </p:nvSpPr>
        <p:spPr>
          <a:xfrm>
            <a:off x="5946267"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19" name="Group 18"/>
          <p:cNvGrpSpPr/>
          <p:nvPr userDrawn="1"/>
        </p:nvGrpSpPr>
        <p:grpSpPr>
          <a:xfrm>
            <a:off x="5115986" y="5034562"/>
            <a:ext cx="701662" cy="701770"/>
            <a:chOff x="9144000" y="1433513"/>
            <a:chExt cx="1408161" cy="1408161"/>
          </a:xfrm>
        </p:grpSpPr>
        <p:sp>
          <p:nvSpPr>
            <p:cNvPr id="20" name="Oval 19"/>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accent6"/>
                </a:solidFill>
              </a:endParaRPr>
            </a:p>
          </p:txBody>
        </p:sp>
        <p:sp>
          <p:nvSpPr>
            <p:cNvPr id="21" name="Rectangle 20"/>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2" name="Text Placeholder 5"/>
          <p:cNvSpPr>
            <a:spLocks noGrp="1"/>
          </p:cNvSpPr>
          <p:nvPr>
            <p:ph type="body" sz="quarter" idx="19" hasCustomPrompt="1"/>
          </p:nvPr>
        </p:nvSpPr>
        <p:spPr>
          <a:xfrm>
            <a:off x="5224399" y="5081956"/>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23" name="Text Placeholder 5"/>
          <p:cNvSpPr>
            <a:spLocks noGrp="1"/>
          </p:cNvSpPr>
          <p:nvPr>
            <p:ph type="body" sz="quarter" idx="20" hasCustomPrompt="1"/>
          </p:nvPr>
        </p:nvSpPr>
        <p:spPr>
          <a:xfrm>
            <a:off x="5946267"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24" name="Text Placeholder 5"/>
          <p:cNvSpPr>
            <a:spLocks noGrp="1"/>
          </p:cNvSpPr>
          <p:nvPr>
            <p:ph type="body" sz="quarter" idx="21" hasCustomPrompt="1"/>
          </p:nvPr>
        </p:nvSpPr>
        <p:spPr>
          <a:xfrm>
            <a:off x="5946267"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37" name="Group 36"/>
          <p:cNvGrpSpPr/>
          <p:nvPr userDrawn="1"/>
        </p:nvGrpSpPr>
        <p:grpSpPr>
          <a:xfrm>
            <a:off x="8341004" y="1155081"/>
            <a:ext cx="701662" cy="701770"/>
            <a:chOff x="9144000" y="1433513"/>
            <a:chExt cx="1408161" cy="1408161"/>
          </a:xfrm>
        </p:grpSpPr>
        <p:sp>
          <p:nvSpPr>
            <p:cNvPr id="38" name="Oval 37"/>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9" name="Rectangle 38"/>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40" name="Text Placeholder 5"/>
          <p:cNvSpPr>
            <a:spLocks noGrp="1"/>
          </p:cNvSpPr>
          <p:nvPr>
            <p:ph type="body" sz="quarter" idx="22" hasCustomPrompt="1"/>
          </p:nvPr>
        </p:nvSpPr>
        <p:spPr>
          <a:xfrm>
            <a:off x="8449417"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41" name="Text Placeholder 5"/>
          <p:cNvSpPr>
            <a:spLocks noGrp="1"/>
          </p:cNvSpPr>
          <p:nvPr>
            <p:ph type="body" sz="quarter" idx="23" hasCustomPrompt="1"/>
          </p:nvPr>
        </p:nvSpPr>
        <p:spPr>
          <a:xfrm>
            <a:off x="9171285"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42" name="Text Placeholder 5"/>
          <p:cNvSpPr>
            <a:spLocks noGrp="1"/>
          </p:cNvSpPr>
          <p:nvPr>
            <p:ph type="body" sz="quarter" idx="24" hasCustomPrompt="1"/>
          </p:nvPr>
        </p:nvSpPr>
        <p:spPr>
          <a:xfrm>
            <a:off x="9171285" y="890881"/>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43" name="Group 42"/>
          <p:cNvGrpSpPr/>
          <p:nvPr userDrawn="1"/>
        </p:nvGrpSpPr>
        <p:grpSpPr>
          <a:xfrm>
            <a:off x="8341004" y="3094823"/>
            <a:ext cx="701662" cy="701770"/>
            <a:chOff x="9144000" y="1433513"/>
            <a:chExt cx="1408161" cy="1408161"/>
          </a:xfrm>
        </p:grpSpPr>
        <p:sp>
          <p:nvSpPr>
            <p:cNvPr id="44" name="Oval 43"/>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5" name="Rectangle 44"/>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46" name="Text Placeholder 5"/>
          <p:cNvSpPr>
            <a:spLocks noGrp="1"/>
          </p:cNvSpPr>
          <p:nvPr>
            <p:ph type="body" sz="quarter" idx="25" hasCustomPrompt="1"/>
          </p:nvPr>
        </p:nvSpPr>
        <p:spPr>
          <a:xfrm>
            <a:off x="8449417"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47" name="Text Placeholder 5"/>
          <p:cNvSpPr>
            <a:spLocks noGrp="1"/>
          </p:cNvSpPr>
          <p:nvPr>
            <p:ph type="body" sz="quarter" idx="26" hasCustomPrompt="1"/>
          </p:nvPr>
        </p:nvSpPr>
        <p:spPr>
          <a:xfrm>
            <a:off x="9171285"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48" name="Text Placeholder 5"/>
          <p:cNvSpPr>
            <a:spLocks noGrp="1"/>
          </p:cNvSpPr>
          <p:nvPr>
            <p:ph type="body" sz="quarter" idx="27" hasCustomPrompt="1"/>
          </p:nvPr>
        </p:nvSpPr>
        <p:spPr>
          <a:xfrm>
            <a:off x="9171285"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49" name="Group 48"/>
          <p:cNvGrpSpPr/>
          <p:nvPr userDrawn="1"/>
        </p:nvGrpSpPr>
        <p:grpSpPr>
          <a:xfrm>
            <a:off x="8341004" y="5034562"/>
            <a:ext cx="701662" cy="701770"/>
            <a:chOff x="9144000" y="1433513"/>
            <a:chExt cx="1408161" cy="1408161"/>
          </a:xfrm>
        </p:grpSpPr>
        <p:sp>
          <p:nvSpPr>
            <p:cNvPr id="50" name="Oval 49"/>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1" name="Rectangle 50"/>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2" name="Text Placeholder 5"/>
          <p:cNvSpPr>
            <a:spLocks noGrp="1"/>
          </p:cNvSpPr>
          <p:nvPr>
            <p:ph type="body" sz="quarter" idx="28" hasCustomPrompt="1"/>
          </p:nvPr>
        </p:nvSpPr>
        <p:spPr>
          <a:xfrm>
            <a:off x="8449417" y="508195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53" name="Text Placeholder 5"/>
          <p:cNvSpPr>
            <a:spLocks noGrp="1"/>
          </p:cNvSpPr>
          <p:nvPr>
            <p:ph type="body" sz="quarter" idx="29" hasCustomPrompt="1"/>
          </p:nvPr>
        </p:nvSpPr>
        <p:spPr>
          <a:xfrm>
            <a:off x="9171285"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54" name="Text Placeholder 5"/>
          <p:cNvSpPr>
            <a:spLocks noGrp="1"/>
          </p:cNvSpPr>
          <p:nvPr>
            <p:ph type="body" sz="quarter" idx="30" hasCustomPrompt="1"/>
          </p:nvPr>
        </p:nvSpPr>
        <p:spPr>
          <a:xfrm>
            <a:off x="9171285"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3785261683"/>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1_Numbered list - 6 items">
    <p:spTree>
      <p:nvGrpSpPr>
        <p:cNvPr id="1" name=""/>
        <p:cNvGrpSpPr/>
        <p:nvPr/>
      </p:nvGrpSpPr>
      <p:grpSpPr>
        <a:xfrm>
          <a:off x="0" y="0"/>
          <a:ext cx="0" cy="0"/>
          <a:chOff x="0" y="0"/>
          <a:chExt cx="0" cy="0"/>
        </a:xfrm>
      </p:grpSpPr>
      <p:sp>
        <p:nvSpPr>
          <p:cNvPr id="5" name="Rectangle 4"/>
          <p:cNvSpPr/>
          <p:nvPr userDrawn="1"/>
        </p:nvSpPr>
        <p:spPr>
          <a:xfrm>
            <a:off x="1" y="-1058"/>
            <a:ext cx="4340423"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grpSp>
        <p:nvGrpSpPr>
          <p:cNvPr id="55" name="Group 54">
            <a:extLst>
              <a:ext uri="{FF2B5EF4-FFF2-40B4-BE49-F238E27FC236}">
                <a16:creationId xmlns:a16="http://schemas.microsoft.com/office/drawing/2014/main" id="{A647B88E-BD31-434F-A988-BAA02A5F5C18}"/>
              </a:ext>
            </a:extLst>
          </p:cNvPr>
          <p:cNvGrpSpPr/>
          <p:nvPr userDrawn="1"/>
        </p:nvGrpSpPr>
        <p:grpSpPr>
          <a:xfrm>
            <a:off x="5115986" y="1155081"/>
            <a:ext cx="701662" cy="701770"/>
            <a:chOff x="9144000" y="1433513"/>
            <a:chExt cx="1408161" cy="1408161"/>
          </a:xfrm>
        </p:grpSpPr>
        <p:sp>
          <p:nvSpPr>
            <p:cNvPr id="56" name="Oval 55">
              <a:extLst>
                <a:ext uri="{FF2B5EF4-FFF2-40B4-BE49-F238E27FC236}">
                  <a16:creationId xmlns:a16="http://schemas.microsoft.com/office/drawing/2014/main" id="{6B6A50C3-0FDC-1C4A-BF75-C1E42E73A5A4}"/>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7" name="Rectangle 56">
              <a:extLst>
                <a:ext uri="{FF2B5EF4-FFF2-40B4-BE49-F238E27FC236}">
                  <a16:creationId xmlns:a16="http://schemas.microsoft.com/office/drawing/2014/main" id="{FFE0986F-719B-B842-9AB5-16B237A22C1E}"/>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8" name="Text Placeholder 5">
            <a:extLst>
              <a:ext uri="{FF2B5EF4-FFF2-40B4-BE49-F238E27FC236}">
                <a16:creationId xmlns:a16="http://schemas.microsoft.com/office/drawing/2014/main" id="{50562CF6-2D27-3247-9A46-95971E17BC4A}"/>
              </a:ext>
            </a:extLst>
          </p:cNvPr>
          <p:cNvSpPr>
            <a:spLocks noGrp="1"/>
          </p:cNvSpPr>
          <p:nvPr>
            <p:ph type="body" sz="quarter" idx="15" hasCustomPrompt="1"/>
          </p:nvPr>
        </p:nvSpPr>
        <p:spPr>
          <a:xfrm>
            <a:off x="5224399"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59" name="Text Placeholder 5">
            <a:extLst>
              <a:ext uri="{FF2B5EF4-FFF2-40B4-BE49-F238E27FC236}">
                <a16:creationId xmlns:a16="http://schemas.microsoft.com/office/drawing/2014/main" id="{4D6C4EA6-1AB9-6941-8F83-E8109C72B4BE}"/>
              </a:ext>
            </a:extLst>
          </p:cNvPr>
          <p:cNvSpPr>
            <a:spLocks noGrp="1"/>
          </p:cNvSpPr>
          <p:nvPr>
            <p:ph type="body" sz="quarter" idx="12" hasCustomPrompt="1"/>
          </p:nvPr>
        </p:nvSpPr>
        <p:spPr>
          <a:xfrm>
            <a:off x="5946267"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60" name="Text Placeholder 5">
            <a:extLst>
              <a:ext uri="{FF2B5EF4-FFF2-40B4-BE49-F238E27FC236}">
                <a16:creationId xmlns:a16="http://schemas.microsoft.com/office/drawing/2014/main" id="{C24D08CA-8362-E540-8146-5CC1595CDA7C}"/>
              </a:ext>
            </a:extLst>
          </p:cNvPr>
          <p:cNvSpPr>
            <a:spLocks noGrp="1"/>
          </p:cNvSpPr>
          <p:nvPr>
            <p:ph type="body" sz="quarter" idx="14" hasCustomPrompt="1"/>
          </p:nvPr>
        </p:nvSpPr>
        <p:spPr>
          <a:xfrm>
            <a:off x="5946267" y="89088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61" name="Group 60">
            <a:extLst>
              <a:ext uri="{FF2B5EF4-FFF2-40B4-BE49-F238E27FC236}">
                <a16:creationId xmlns:a16="http://schemas.microsoft.com/office/drawing/2014/main" id="{01D44FEA-8A42-F141-A14E-7ECF3DE31FAA}"/>
              </a:ext>
            </a:extLst>
          </p:cNvPr>
          <p:cNvGrpSpPr/>
          <p:nvPr userDrawn="1"/>
        </p:nvGrpSpPr>
        <p:grpSpPr>
          <a:xfrm>
            <a:off x="5115986" y="3094823"/>
            <a:ext cx="701662" cy="701770"/>
            <a:chOff x="9144000" y="1433513"/>
            <a:chExt cx="1408161" cy="1408161"/>
          </a:xfrm>
        </p:grpSpPr>
        <p:sp>
          <p:nvSpPr>
            <p:cNvPr id="62" name="Oval 61">
              <a:extLst>
                <a:ext uri="{FF2B5EF4-FFF2-40B4-BE49-F238E27FC236}">
                  <a16:creationId xmlns:a16="http://schemas.microsoft.com/office/drawing/2014/main" id="{BE782355-7440-3745-8FCC-6666742939E8}"/>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3" name="Rectangle 62">
              <a:extLst>
                <a:ext uri="{FF2B5EF4-FFF2-40B4-BE49-F238E27FC236}">
                  <a16:creationId xmlns:a16="http://schemas.microsoft.com/office/drawing/2014/main" id="{738E0376-ECE4-6D48-9D03-59EC8728AD96}"/>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64" name="Text Placeholder 5">
            <a:extLst>
              <a:ext uri="{FF2B5EF4-FFF2-40B4-BE49-F238E27FC236}">
                <a16:creationId xmlns:a16="http://schemas.microsoft.com/office/drawing/2014/main" id="{63D23766-D3A2-3042-A724-B14BE4345AD3}"/>
              </a:ext>
            </a:extLst>
          </p:cNvPr>
          <p:cNvSpPr>
            <a:spLocks noGrp="1"/>
          </p:cNvSpPr>
          <p:nvPr>
            <p:ph type="body" sz="quarter" idx="16" hasCustomPrompt="1"/>
          </p:nvPr>
        </p:nvSpPr>
        <p:spPr>
          <a:xfrm>
            <a:off x="5224399"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65" name="Text Placeholder 5">
            <a:extLst>
              <a:ext uri="{FF2B5EF4-FFF2-40B4-BE49-F238E27FC236}">
                <a16:creationId xmlns:a16="http://schemas.microsoft.com/office/drawing/2014/main" id="{6AF32022-3813-3245-A229-A89DC6D5D655}"/>
              </a:ext>
            </a:extLst>
          </p:cNvPr>
          <p:cNvSpPr>
            <a:spLocks noGrp="1"/>
          </p:cNvSpPr>
          <p:nvPr>
            <p:ph type="body" sz="quarter" idx="17" hasCustomPrompt="1"/>
          </p:nvPr>
        </p:nvSpPr>
        <p:spPr>
          <a:xfrm>
            <a:off x="5946267"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66" name="Text Placeholder 5">
            <a:extLst>
              <a:ext uri="{FF2B5EF4-FFF2-40B4-BE49-F238E27FC236}">
                <a16:creationId xmlns:a16="http://schemas.microsoft.com/office/drawing/2014/main" id="{5DEB8EA2-5B46-694A-99D2-04E52298AC42}"/>
              </a:ext>
            </a:extLst>
          </p:cNvPr>
          <p:cNvSpPr>
            <a:spLocks noGrp="1"/>
          </p:cNvSpPr>
          <p:nvPr>
            <p:ph type="body" sz="quarter" idx="18" hasCustomPrompt="1"/>
          </p:nvPr>
        </p:nvSpPr>
        <p:spPr>
          <a:xfrm>
            <a:off x="5946267"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67" name="Group 66">
            <a:extLst>
              <a:ext uri="{FF2B5EF4-FFF2-40B4-BE49-F238E27FC236}">
                <a16:creationId xmlns:a16="http://schemas.microsoft.com/office/drawing/2014/main" id="{EB7DDFA3-55F1-D940-BAE6-F463D563D88F}"/>
              </a:ext>
            </a:extLst>
          </p:cNvPr>
          <p:cNvGrpSpPr/>
          <p:nvPr userDrawn="1"/>
        </p:nvGrpSpPr>
        <p:grpSpPr>
          <a:xfrm>
            <a:off x="5115986" y="5034562"/>
            <a:ext cx="701662" cy="701770"/>
            <a:chOff x="9144000" y="1433513"/>
            <a:chExt cx="1408161" cy="1408161"/>
          </a:xfrm>
        </p:grpSpPr>
        <p:sp>
          <p:nvSpPr>
            <p:cNvPr id="68" name="Oval 67">
              <a:extLst>
                <a:ext uri="{FF2B5EF4-FFF2-40B4-BE49-F238E27FC236}">
                  <a16:creationId xmlns:a16="http://schemas.microsoft.com/office/drawing/2014/main" id="{2201AC69-781A-D04C-BB86-ED3E304F1EC1}"/>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accent6"/>
                </a:solidFill>
              </a:endParaRPr>
            </a:p>
          </p:txBody>
        </p:sp>
        <p:sp>
          <p:nvSpPr>
            <p:cNvPr id="69" name="Rectangle 68">
              <a:extLst>
                <a:ext uri="{FF2B5EF4-FFF2-40B4-BE49-F238E27FC236}">
                  <a16:creationId xmlns:a16="http://schemas.microsoft.com/office/drawing/2014/main" id="{6248C4C6-0A70-F140-89B2-C4BFD245FB7D}"/>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70" name="Text Placeholder 5">
            <a:extLst>
              <a:ext uri="{FF2B5EF4-FFF2-40B4-BE49-F238E27FC236}">
                <a16:creationId xmlns:a16="http://schemas.microsoft.com/office/drawing/2014/main" id="{E8FDF47D-B58F-094A-9A07-CB328223C0D9}"/>
              </a:ext>
            </a:extLst>
          </p:cNvPr>
          <p:cNvSpPr>
            <a:spLocks noGrp="1"/>
          </p:cNvSpPr>
          <p:nvPr>
            <p:ph type="body" sz="quarter" idx="19" hasCustomPrompt="1"/>
          </p:nvPr>
        </p:nvSpPr>
        <p:spPr>
          <a:xfrm>
            <a:off x="5224399" y="5081956"/>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71" name="Text Placeholder 5">
            <a:extLst>
              <a:ext uri="{FF2B5EF4-FFF2-40B4-BE49-F238E27FC236}">
                <a16:creationId xmlns:a16="http://schemas.microsoft.com/office/drawing/2014/main" id="{82776E87-4080-FF4D-A883-0092C5437BDE}"/>
              </a:ext>
            </a:extLst>
          </p:cNvPr>
          <p:cNvSpPr>
            <a:spLocks noGrp="1"/>
          </p:cNvSpPr>
          <p:nvPr>
            <p:ph type="body" sz="quarter" idx="20" hasCustomPrompt="1"/>
          </p:nvPr>
        </p:nvSpPr>
        <p:spPr>
          <a:xfrm>
            <a:off x="5946267"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72" name="Text Placeholder 5">
            <a:extLst>
              <a:ext uri="{FF2B5EF4-FFF2-40B4-BE49-F238E27FC236}">
                <a16:creationId xmlns:a16="http://schemas.microsoft.com/office/drawing/2014/main" id="{C06F23AE-BF8E-7D4B-A03D-C836BEB1C2EC}"/>
              </a:ext>
            </a:extLst>
          </p:cNvPr>
          <p:cNvSpPr>
            <a:spLocks noGrp="1"/>
          </p:cNvSpPr>
          <p:nvPr>
            <p:ph type="body" sz="quarter" idx="21" hasCustomPrompt="1"/>
          </p:nvPr>
        </p:nvSpPr>
        <p:spPr>
          <a:xfrm>
            <a:off x="5946267"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73" name="Group 72">
            <a:extLst>
              <a:ext uri="{FF2B5EF4-FFF2-40B4-BE49-F238E27FC236}">
                <a16:creationId xmlns:a16="http://schemas.microsoft.com/office/drawing/2014/main" id="{7E6A27FF-594D-2342-9145-0AEBE8EDF4C2}"/>
              </a:ext>
            </a:extLst>
          </p:cNvPr>
          <p:cNvGrpSpPr/>
          <p:nvPr userDrawn="1"/>
        </p:nvGrpSpPr>
        <p:grpSpPr>
          <a:xfrm>
            <a:off x="8341004" y="1155081"/>
            <a:ext cx="701662" cy="701770"/>
            <a:chOff x="9144000" y="1433513"/>
            <a:chExt cx="1408161" cy="1408161"/>
          </a:xfrm>
        </p:grpSpPr>
        <p:sp>
          <p:nvSpPr>
            <p:cNvPr id="74" name="Oval 73">
              <a:extLst>
                <a:ext uri="{FF2B5EF4-FFF2-40B4-BE49-F238E27FC236}">
                  <a16:creationId xmlns:a16="http://schemas.microsoft.com/office/drawing/2014/main" id="{345A2A26-4256-8B4F-A505-4BC1CA250C58}"/>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5" name="Rectangle 74">
              <a:extLst>
                <a:ext uri="{FF2B5EF4-FFF2-40B4-BE49-F238E27FC236}">
                  <a16:creationId xmlns:a16="http://schemas.microsoft.com/office/drawing/2014/main" id="{38F4B622-636E-9A44-BD4D-FB9E1EE036A9}"/>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76" name="Text Placeholder 5">
            <a:extLst>
              <a:ext uri="{FF2B5EF4-FFF2-40B4-BE49-F238E27FC236}">
                <a16:creationId xmlns:a16="http://schemas.microsoft.com/office/drawing/2014/main" id="{063BC266-C224-9C4E-8405-4CEFE08E78DB}"/>
              </a:ext>
            </a:extLst>
          </p:cNvPr>
          <p:cNvSpPr>
            <a:spLocks noGrp="1"/>
          </p:cNvSpPr>
          <p:nvPr>
            <p:ph type="body" sz="quarter" idx="22" hasCustomPrompt="1"/>
          </p:nvPr>
        </p:nvSpPr>
        <p:spPr>
          <a:xfrm>
            <a:off x="8449417"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77" name="Text Placeholder 5">
            <a:extLst>
              <a:ext uri="{FF2B5EF4-FFF2-40B4-BE49-F238E27FC236}">
                <a16:creationId xmlns:a16="http://schemas.microsoft.com/office/drawing/2014/main" id="{3706EB7A-6515-E34A-9073-697034A790DA}"/>
              </a:ext>
            </a:extLst>
          </p:cNvPr>
          <p:cNvSpPr>
            <a:spLocks noGrp="1"/>
          </p:cNvSpPr>
          <p:nvPr>
            <p:ph type="body" sz="quarter" idx="23" hasCustomPrompt="1"/>
          </p:nvPr>
        </p:nvSpPr>
        <p:spPr>
          <a:xfrm>
            <a:off x="9171285"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78" name="Text Placeholder 5">
            <a:extLst>
              <a:ext uri="{FF2B5EF4-FFF2-40B4-BE49-F238E27FC236}">
                <a16:creationId xmlns:a16="http://schemas.microsoft.com/office/drawing/2014/main" id="{E0A30D22-14CE-7D40-B653-933B88E64E16}"/>
              </a:ext>
            </a:extLst>
          </p:cNvPr>
          <p:cNvSpPr>
            <a:spLocks noGrp="1"/>
          </p:cNvSpPr>
          <p:nvPr>
            <p:ph type="body" sz="quarter" idx="24" hasCustomPrompt="1"/>
          </p:nvPr>
        </p:nvSpPr>
        <p:spPr>
          <a:xfrm>
            <a:off x="9171285" y="89088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79" name="Group 78">
            <a:extLst>
              <a:ext uri="{FF2B5EF4-FFF2-40B4-BE49-F238E27FC236}">
                <a16:creationId xmlns:a16="http://schemas.microsoft.com/office/drawing/2014/main" id="{7D04BB37-008A-6B4F-BE72-958511BD50C7}"/>
              </a:ext>
            </a:extLst>
          </p:cNvPr>
          <p:cNvGrpSpPr/>
          <p:nvPr userDrawn="1"/>
        </p:nvGrpSpPr>
        <p:grpSpPr>
          <a:xfrm>
            <a:off x="8341004" y="3094823"/>
            <a:ext cx="701662" cy="701770"/>
            <a:chOff x="9144000" y="1433513"/>
            <a:chExt cx="1408161" cy="1408161"/>
          </a:xfrm>
        </p:grpSpPr>
        <p:sp>
          <p:nvSpPr>
            <p:cNvPr id="80" name="Oval 79">
              <a:extLst>
                <a:ext uri="{FF2B5EF4-FFF2-40B4-BE49-F238E27FC236}">
                  <a16:creationId xmlns:a16="http://schemas.microsoft.com/office/drawing/2014/main" id="{43562534-B73C-4546-A19E-70750509B4C9}"/>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1" name="Rectangle 80">
              <a:extLst>
                <a:ext uri="{FF2B5EF4-FFF2-40B4-BE49-F238E27FC236}">
                  <a16:creationId xmlns:a16="http://schemas.microsoft.com/office/drawing/2014/main" id="{3B10FAE3-3225-5A4B-A96F-0EA58F069466}"/>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82" name="Text Placeholder 5">
            <a:extLst>
              <a:ext uri="{FF2B5EF4-FFF2-40B4-BE49-F238E27FC236}">
                <a16:creationId xmlns:a16="http://schemas.microsoft.com/office/drawing/2014/main" id="{955B88AE-D9DC-A142-92B9-BD8FD47221E8}"/>
              </a:ext>
            </a:extLst>
          </p:cNvPr>
          <p:cNvSpPr>
            <a:spLocks noGrp="1"/>
          </p:cNvSpPr>
          <p:nvPr>
            <p:ph type="body" sz="quarter" idx="25" hasCustomPrompt="1"/>
          </p:nvPr>
        </p:nvSpPr>
        <p:spPr>
          <a:xfrm>
            <a:off x="8449417"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83" name="Text Placeholder 5">
            <a:extLst>
              <a:ext uri="{FF2B5EF4-FFF2-40B4-BE49-F238E27FC236}">
                <a16:creationId xmlns:a16="http://schemas.microsoft.com/office/drawing/2014/main" id="{C0530B16-91A0-E448-BFB9-C0892D44358C}"/>
              </a:ext>
            </a:extLst>
          </p:cNvPr>
          <p:cNvSpPr>
            <a:spLocks noGrp="1"/>
          </p:cNvSpPr>
          <p:nvPr>
            <p:ph type="body" sz="quarter" idx="26" hasCustomPrompt="1"/>
          </p:nvPr>
        </p:nvSpPr>
        <p:spPr>
          <a:xfrm>
            <a:off x="9171285"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84" name="Text Placeholder 5">
            <a:extLst>
              <a:ext uri="{FF2B5EF4-FFF2-40B4-BE49-F238E27FC236}">
                <a16:creationId xmlns:a16="http://schemas.microsoft.com/office/drawing/2014/main" id="{DEEAB10F-808C-BE44-9EEC-0870A99DC4F1}"/>
              </a:ext>
            </a:extLst>
          </p:cNvPr>
          <p:cNvSpPr>
            <a:spLocks noGrp="1"/>
          </p:cNvSpPr>
          <p:nvPr>
            <p:ph type="body" sz="quarter" idx="27" hasCustomPrompt="1"/>
          </p:nvPr>
        </p:nvSpPr>
        <p:spPr>
          <a:xfrm>
            <a:off x="9171285"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85" name="Group 84">
            <a:extLst>
              <a:ext uri="{FF2B5EF4-FFF2-40B4-BE49-F238E27FC236}">
                <a16:creationId xmlns:a16="http://schemas.microsoft.com/office/drawing/2014/main" id="{3B0D2835-FA53-0845-8278-1FA097939D5C}"/>
              </a:ext>
            </a:extLst>
          </p:cNvPr>
          <p:cNvGrpSpPr/>
          <p:nvPr userDrawn="1"/>
        </p:nvGrpSpPr>
        <p:grpSpPr>
          <a:xfrm>
            <a:off x="8341004" y="5034562"/>
            <a:ext cx="701662" cy="701770"/>
            <a:chOff x="9144000" y="1433513"/>
            <a:chExt cx="1408161" cy="1408161"/>
          </a:xfrm>
        </p:grpSpPr>
        <p:sp>
          <p:nvSpPr>
            <p:cNvPr id="86" name="Oval 85">
              <a:extLst>
                <a:ext uri="{FF2B5EF4-FFF2-40B4-BE49-F238E27FC236}">
                  <a16:creationId xmlns:a16="http://schemas.microsoft.com/office/drawing/2014/main" id="{08190A26-F816-FA4E-A13D-3B70B7444C5B}"/>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7" name="Rectangle 86">
              <a:extLst>
                <a:ext uri="{FF2B5EF4-FFF2-40B4-BE49-F238E27FC236}">
                  <a16:creationId xmlns:a16="http://schemas.microsoft.com/office/drawing/2014/main" id="{F5963233-642E-344F-BB87-EDF12F2F9A90}"/>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88" name="Text Placeholder 5">
            <a:extLst>
              <a:ext uri="{FF2B5EF4-FFF2-40B4-BE49-F238E27FC236}">
                <a16:creationId xmlns:a16="http://schemas.microsoft.com/office/drawing/2014/main" id="{C237314B-1AF1-6241-BADA-B59CA445651D}"/>
              </a:ext>
            </a:extLst>
          </p:cNvPr>
          <p:cNvSpPr>
            <a:spLocks noGrp="1"/>
          </p:cNvSpPr>
          <p:nvPr>
            <p:ph type="body" sz="quarter" idx="28" hasCustomPrompt="1"/>
          </p:nvPr>
        </p:nvSpPr>
        <p:spPr>
          <a:xfrm>
            <a:off x="8449417" y="508195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89" name="Text Placeholder 5">
            <a:extLst>
              <a:ext uri="{FF2B5EF4-FFF2-40B4-BE49-F238E27FC236}">
                <a16:creationId xmlns:a16="http://schemas.microsoft.com/office/drawing/2014/main" id="{616C11EC-C699-E14B-AE7A-3E2FA247C7E6}"/>
              </a:ext>
            </a:extLst>
          </p:cNvPr>
          <p:cNvSpPr>
            <a:spLocks noGrp="1"/>
          </p:cNvSpPr>
          <p:nvPr>
            <p:ph type="body" sz="quarter" idx="29" hasCustomPrompt="1"/>
          </p:nvPr>
        </p:nvSpPr>
        <p:spPr>
          <a:xfrm>
            <a:off x="9171285"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90" name="Text Placeholder 5">
            <a:extLst>
              <a:ext uri="{FF2B5EF4-FFF2-40B4-BE49-F238E27FC236}">
                <a16:creationId xmlns:a16="http://schemas.microsoft.com/office/drawing/2014/main" id="{50D3CB6A-DDAE-C94A-AEF6-EB70E35BBE22}"/>
              </a:ext>
            </a:extLst>
          </p:cNvPr>
          <p:cNvSpPr>
            <a:spLocks noGrp="1"/>
          </p:cNvSpPr>
          <p:nvPr>
            <p:ph type="body" sz="quarter" idx="30" hasCustomPrompt="1"/>
          </p:nvPr>
        </p:nvSpPr>
        <p:spPr>
          <a:xfrm>
            <a:off x="9171285"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1340903043"/>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2_Numbered list - 6 items">
    <p:spTree>
      <p:nvGrpSpPr>
        <p:cNvPr id="1" name=""/>
        <p:cNvGrpSpPr/>
        <p:nvPr/>
      </p:nvGrpSpPr>
      <p:grpSpPr>
        <a:xfrm>
          <a:off x="0" y="0"/>
          <a:ext cx="0" cy="0"/>
          <a:chOff x="0" y="0"/>
          <a:chExt cx="0" cy="0"/>
        </a:xfrm>
      </p:grpSpPr>
      <p:sp>
        <p:nvSpPr>
          <p:cNvPr id="5" name="Rectangle 4"/>
          <p:cNvSpPr/>
          <p:nvPr userDrawn="1"/>
        </p:nvSpPr>
        <p:spPr>
          <a:xfrm>
            <a:off x="1" y="-1058"/>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grpSp>
        <p:nvGrpSpPr>
          <p:cNvPr id="55" name="Group 54">
            <a:extLst>
              <a:ext uri="{FF2B5EF4-FFF2-40B4-BE49-F238E27FC236}">
                <a16:creationId xmlns:a16="http://schemas.microsoft.com/office/drawing/2014/main" id="{C08BCDCB-B2C5-7944-8C82-63754FA26D64}"/>
              </a:ext>
            </a:extLst>
          </p:cNvPr>
          <p:cNvGrpSpPr/>
          <p:nvPr userDrawn="1"/>
        </p:nvGrpSpPr>
        <p:grpSpPr>
          <a:xfrm>
            <a:off x="5115986" y="1155081"/>
            <a:ext cx="701662" cy="701770"/>
            <a:chOff x="9144000" y="1433513"/>
            <a:chExt cx="1408161" cy="1408161"/>
          </a:xfrm>
        </p:grpSpPr>
        <p:sp>
          <p:nvSpPr>
            <p:cNvPr id="56" name="Oval 55">
              <a:extLst>
                <a:ext uri="{FF2B5EF4-FFF2-40B4-BE49-F238E27FC236}">
                  <a16:creationId xmlns:a16="http://schemas.microsoft.com/office/drawing/2014/main" id="{D8EB91DF-A9D6-6945-9744-2EE37E02BDDE}"/>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7" name="Rectangle 56">
              <a:extLst>
                <a:ext uri="{FF2B5EF4-FFF2-40B4-BE49-F238E27FC236}">
                  <a16:creationId xmlns:a16="http://schemas.microsoft.com/office/drawing/2014/main" id="{1FADD8A2-920C-4243-84E9-C539B229257D}"/>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8" name="Text Placeholder 5">
            <a:extLst>
              <a:ext uri="{FF2B5EF4-FFF2-40B4-BE49-F238E27FC236}">
                <a16:creationId xmlns:a16="http://schemas.microsoft.com/office/drawing/2014/main" id="{D579FF66-16E2-C148-9C1A-21C0E5E0B837}"/>
              </a:ext>
            </a:extLst>
          </p:cNvPr>
          <p:cNvSpPr>
            <a:spLocks noGrp="1"/>
          </p:cNvSpPr>
          <p:nvPr>
            <p:ph type="body" sz="quarter" idx="15" hasCustomPrompt="1"/>
          </p:nvPr>
        </p:nvSpPr>
        <p:spPr>
          <a:xfrm>
            <a:off x="5224399"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59" name="Text Placeholder 5">
            <a:extLst>
              <a:ext uri="{FF2B5EF4-FFF2-40B4-BE49-F238E27FC236}">
                <a16:creationId xmlns:a16="http://schemas.microsoft.com/office/drawing/2014/main" id="{DAC5F22B-92B1-DA40-90A0-2236D5EE84F5}"/>
              </a:ext>
            </a:extLst>
          </p:cNvPr>
          <p:cNvSpPr>
            <a:spLocks noGrp="1"/>
          </p:cNvSpPr>
          <p:nvPr>
            <p:ph type="body" sz="quarter" idx="12" hasCustomPrompt="1"/>
          </p:nvPr>
        </p:nvSpPr>
        <p:spPr>
          <a:xfrm>
            <a:off x="5946267"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60" name="Text Placeholder 5">
            <a:extLst>
              <a:ext uri="{FF2B5EF4-FFF2-40B4-BE49-F238E27FC236}">
                <a16:creationId xmlns:a16="http://schemas.microsoft.com/office/drawing/2014/main" id="{4E30A391-A7C6-794A-8C10-89496053D08B}"/>
              </a:ext>
            </a:extLst>
          </p:cNvPr>
          <p:cNvSpPr>
            <a:spLocks noGrp="1"/>
          </p:cNvSpPr>
          <p:nvPr>
            <p:ph type="body" sz="quarter" idx="14" hasCustomPrompt="1"/>
          </p:nvPr>
        </p:nvSpPr>
        <p:spPr>
          <a:xfrm>
            <a:off x="5946267" y="89088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61" name="Group 60">
            <a:extLst>
              <a:ext uri="{FF2B5EF4-FFF2-40B4-BE49-F238E27FC236}">
                <a16:creationId xmlns:a16="http://schemas.microsoft.com/office/drawing/2014/main" id="{B67ACCA9-97F9-694E-B2AB-BA8A6C8EBAC3}"/>
              </a:ext>
            </a:extLst>
          </p:cNvPr>
          <p:cNvGrpSpPr/>
          <p:nvPr userDrawn="1"/>
        </p:nvGrpSpPr>
        <p:grpSpPr>
          <a:xfrm>
            <a:off x="5115986" y="3094823"/>
            <a:ext cx="701662" cy="701770"/>
            <a:chOff x="9144000" y="1433513"/>
            <a:chExt cx="1408161" cy="1408161"/>
          </a:xfrm>
        </p:grpSpPr>
        <p:sp>
          <p:nvSpPr>
            <p:cNvPr id="62" name="Oval 61">
              <a:extLst>
                <a:ext uri="{FF2B5EF4-FFF2-40B4-BE49-F238E27FC236}">
                  <a16:creationId xmlns:a16="http://schemas.microsoft.com/office/drawing/2014/main" id="{71D2D0C0-E5C9-F04A-917B-DB46DC7CD988}"/>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3" name="Rectangle 62">
              <a:extLst>
                <a:ext uri="{FF2B5EF4-FFF2-40B4-BE49-F238E27FC236}">
                  <a16:creationId xmlns:a16="http://schemas.microsoft.com/office/drawing/2014/main" id="{97254EAB-9596-CA40-BF7A-4DF46E0F1FB4}"/>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64" name="Text Placeholder 5">
            <a:extLst>
              <a:ext uri="{FF2B5EF4-FFF2-40B4-BE49-F238E27FC236}">
                <a16:creationId xmlns:a16="http://schemas.microsoft.com/office/drawing/2014/main" id="{FD282C89-0701-D244-A03A-58D60A8BB69C}"/>
              </a:ext>
            </a:extLst>
          </p:cNvPr>
          <p:cNvSpPr>
            <a:spLocks noGrp="1"/>
          </p:cNvSpPr>
          <p:nvPr>
            <p:ph type="body" sz="quarter" idx="16" hasCustomPrompt="1"/>
          </p:nvPr>
        </p:nvSpPr>
        <p:spPr>
          <a:xfrm>
            <a:off x="5224399"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65" name="Text Placeholder 5">
            <a:extLst>
              <a:ext uri="{FF2B5EF4-FFF2-40B4-BE49-F238E27FC236}">
                <a16:creationId xmlns:a16="http://schemas.microsoft.com/office/drawing/2014/main" id="{33F91573-F1CC-4A47-9877-1F3873706BEF}"/>
              </a:ext>
            </a:extLst>
          </p:cNvPr>
          <p:cNvSpPr>
            <a:spLocks noGrp="1"/>
          </p:cNvSpPr>
          <p:nvPr>
            <p:ph type="body" sz="quarter" idx="17" hasCustomPrompt="1"/>
          </p:nvPr>
        </p:nvSpPr>
        <p:spPr>
          <a:xfrm>
            <a:off x="5946267"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66" name="Text Placeholder 5">
            <a:extLst>
              <a:ext uri="{FF2B5EF4-FFF2-40B4-BE49-F238E27FC236}">
                <a16:creationId xmlns:a16="http://schemas.microsoft.com/office/drawing/2014/main" id="{D699EF6D-C3FB-2A4C-B223-E3C4A7D03620}"/>
              </a:ext>
            </a:extLst>
          </p:cNvPr>
          <p:cNvSpPr>
            <a:spLocks noGrp="1"/>
          </p:cNvSpPr>
          <p:nvPr>
            <p:ph type="body" sz="quarter" idx="18" hasCustomPrompt="1"/>
          </p:nvPr>
        </p:nvSpPr>
        <p:spPr>
          <a:xfrm>
            <a:off x="5946267"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67" name="Group 66">
            <a:extLst>
              <a:ext uri="{FF2B5EF4-FFF2-40B4-BE49-F238E27FC236}">
                <a16:creationId xmlns:a16="http://schemas.microsoft.com/office/drawing/2014/main" id="{9339C8C9-E9DB-7942-9D96-4D874B81CBD9}"/>
              </a:ext>
            </a:extLst>
          </p:cNvPr>
          <p:cNvGrpSpPr/>
          <p:nvPr userDrawn="1"/>
        </p:nvGrpSpPr>
        <p:grpSpPr>
          <a:xfrm>
            <a:off x="5115986" y="5034562"/>
            <a:ext cx="701662" cy="701770"/>
            <a:chOff x="9144000" y="1433513"/>
            <a:chExt cx="1408161" cy="1408161"/>
          </a:xfrm>
        </p:grpSpPr>
        <p:sp>
          <p:nvSpPr>
            <p:cNvPr id="68" name="Oval 67">
              <a:extLst>
                <a:ext uri="{FF2B5EF4-FFF2-40B4-BE49-F238E27FC236}">
                  <a16:creationId xmlns:a16="http://schemas.microsoft.com/office/drawing/2014/main" id="{2D8901BB-2870-F746-814E-C1CC49386A02}"/>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accent6"/>
                </a:solidFill>
              </a:endParaRPr>
            </a:p>
          </p:txBody>
        </p:sp>
        <p:sp>
          <p:nvSpPr>
            <p:cNvPr id="69" name="Rectangle 68">
              <a:extLst>
                <a:ext uri="{FF2B5EF4-FFF2-40B4-BE49-F238E27FC236}">
                  <a16:creationId xmlns:a16="http://schemas.microsoft.com/office/drawing/2014/main" id="{210D1D1D-11E6-B345-9C48-FBCFC02DE3DF}"/>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70" name="Text Placeholder 5">
            <a:extLst>
              <a:ext uri="{FF2B5EF4-FFF2-40B4-BE49-F238E27FC236}">
                <a16:creationId xmlns:a16="http://schemas.microsoft.com/office/drawing/2014/main" id="{FE6DACCA-3C44-574B-89C1-C2B710BE3637}"/>
              </a:ext>
            </a:extLst>
          </p:cNvPr>
          <p:cNvSpPr>
            <a:spLocks noGrp="1"/>
          </p:cNvSpPr>
          <p:nvPr>
            <p:ph type="body" sz="quarter" idx="19" hasCustomPrompt="1"/>
          </p:nvPr>
        </p:nvSpPr>
        <p:spPr>
          <a:xfrm>
            <a:off x="5224399" y="5081956"/>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71" name="Text Placeholder 5">
            <a:extLst>
              <a:ext uri="{FF2B5EF4-FFF2-40B4-BE49-F238E27FC236}">
                <a16:creationId xmlns:a16="http://schemas.microsoft.com/office/drawing/2014/main" id="{89288AD7-6347-AE49-8777-7FFE9D3459CF}"/>
              </a:ext>
            </a:extLst>
          </p:cNvPr>
          <p:cNvSpPr>
            <a:spLocks noGrp="1"/>
          </p:cNvSpPr>
          <p:nvPr>
            <p:ph type="body" sz="quarter" idx="20" hasCustomPrompt="1"/>
          </p:nvPr>
        </p:nvSpPr>
        <p:spPr>
          <a:xfrm>
            <a:off x="5946267"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72" name="Text Placeholder 5">
            <a:extLst>
              <a:ext uri="{FF2B5EF4-FFF2-40B4-BE49-F238E27FC236}">
                <a16:creationId xmlns:a16="http://schemas.microsoft.com/office/drawing/2014/main" id="{F6C306C5-EA83-284C-978D-3A2FDA71051B}"/>
              </a:ext>
            </a:extLst>
          </p:cNvPr>
          <p:cNvSpPr>
            <a:spLocks noGrp="1"/>
          </p:cNvSpPr>
          <p:nvPr>
            <p:ph type="body" sz="quarter" idx="21" hasCustomPrompt="1"/>
          </p:nvPr>
        </p:nvSpPr>
        <p:spPr>
          <a:xfrm>
            <a:off x="5946267"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73" name="Group 72">
            <a:extLst>
              <a:ext uri="{FF2B5EF4-FFF2-40B4-BE49-F238E27FC236}">
                <a16:creationId xmlns:a16="http://schemas.microsoft.com/office/drawing/2014/main" id="{391F70A1-CD84-5842-BA0C-70807630E123}"/>
              </a:ext>
            </a:extLst>
          </p:cNvPr>
          <p:cNvGrpSpPr/>
          <p:nvPr userDrawn="1"/>
        </p:nvGrpSpPr>
        <p:grpSpPr>
          <a:xfrm>
            <a:off x="8341004" y="1155081"/>
            <a:ext cx="701662" cy="701770"/>
            <a:chOff x="9144000" y="1433513"/>
            <a:chExt cx="1408161" cy="1408161"/>
          </a:xfrm>
        </p:grpSpPr>
        <p:sp>
          <p:nvSpPr>
            <p:cNvPr id="74" name="Oval 73">
              <a:extLst>
                <a:ext uri="{FF2B5EF4-FFF2-40B4-BE49-F238E27FC236}">
                  <a16:creationId xmlns:a16="http://schemas.microsoft.com/office/drawing/2014/main" id="{437C8B21-DB7A-FE45-A981-A33FF7006135}"/>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5" name="Rectangle 74">
              <a:extLst>
                <a:ext uri="{FF2B5EF4-FFF2-40B4-BE49-F238E27FC236}">
                  <a16:creationId xmlns:a16="http://schemas.microsoft.com/office/drawing/2014/main" id="{F8640101-DCDB-C94D-A5AC-C3D6942D7CE9}"/>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76" name="Text Placeholder 5">
            <a:extLst>
              <a:ext uri="{FF2B5EF4-FFF2-40B4-BE49-F238E27FC236}">
                <a16:creationId xmlns:a16="http://schemas.microsoft.com/office/drawing/2014/main" id="{745518FC-BD90-164C-8158-EE408BB49766}"/>
              </a:ext>
            </a:extLst>
          </p:cNvPr>
          <p:cNvSpPr>
            <a:spLocks noGrp="1"/>
          </p:cNvSpPr>
          <p:nvPr>
            <p:ph type="body" sz="quarter" idx="22" hasCustomPrompt="1"/>
          </p:nvPr>
        </p:nvSpPr>
        <p:spPr>
          <a:xfrm>
            <a:off x="8449417"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77" name="Text Placeholder 5">
            <a:extLst>
              <a:ext uri="{FF2B5EF4-FFF2-40B4-BE49-F238E27FC236}">
                <a16:creationId xmlns:a16="http://schemas.microsoft.com/office/drawing/2014/main" id="{EBC5F8C7-A77A-1541-BC36-5C363E5FCFB0}"/>
              </a:ext>
            </a:extLst>
          </p:cNvPr>
          <p:cNvSpPr>
            <a:spLocks noGrp="1"/>
          </p:cNvSpPr>
          <p:nvPr>
            <p:ph type="body" sz="quarter" idx="23" hasCustomPrompt="1"/>
          </p:nvPr>
        </p:nvSpPr>
        <p:spPr>
          <a:xfrm>
            <a:off x="9171285"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78" name="Text Placeholder 5">
            <a:extLst>
              <a:ext uri="{FF2B5EF4-FFF2-40B4-BE49-F238E27FC236}">
                <a16:creationId xmlns:a16="http://schemas.microsoft.com/office/drawing/2014/main" id="{74C7C24E-506E-A541-B4BD-B1A71610AF5C}"/>
              </a:ext>
            </a:extLst>
          </p:cNvPr>
          <p:cNvSpPr>
            <a:spLocks noGrp="1"/>
          </p:cNvSpPr>
          <p:nvPr>
            <p:ph type="body" sz="quarter" idx="24" hasCustomPrompt="1"/>
          </p:nvPr>
        </p:nvSpPr>
        <p:spPr>
          <a:xfrm>
            <a:off x="9171285" y="89088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79" name="Group 78">
            <a:extLst>
              <a:ext uri="{FF2B5EF4-FFF2-40B4-BE49-F238E27FC236}">
                <a16:creationId xmlns:a16="http://schemas.microsoft.com/office/drawing/2014/main" id="{43A0F543-B488-C345-95F0-6D392FCD20F5}"/>
              </a:ext>
            </a:extLst>
          </p:cNvPr>
          <p:cNvGrpSpPr/>
          <p:nvPr userDrawn="1"/>
        </p:nvGrpSpPr>
        <p:grpSpPr>
          <a:xfrm>
            <a:off x="8341004" y="3094823"/>
            <a:ext cx="701662" cy="701770"/>
            <a:chOff x="9144000" y="1433513"/>
            <a:chExt cx="1408161" cy="1408161"/>
          </a:xfrm>
        </p:grpSpPr>
        <p:sp>
          <p:nvSpPr>
            <p:cNvPr id="80" name="Oval 79">
              <a:extLst>
                <a:ext uri="{FF2B5EF4-FFF2-40B4-BE49-F238E27FC236}">
                  <a16:creationId xmlns:a16="http://schemas.microsoft.com/office/drawing/2014/main" id="{8862D1D2-FA6D-3441-BE0B-ED6165C1D665}"/>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1" name="Rectangle 80">
              <a:extLst>
                <a:ext uri="{FF2B5EF4-FFF2-40B4-BE49-F238E27FC236}">
                  <a16:creationId xmlns:a16="http://schemas.microsoft.com/office/drawing/2014/main" id="{7D00FE22-9720-7244-B4E0-5625611CF2F8}"/>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82" name="Text Placeholder 5">
            <a:extLst>
              <a:ext uri="{FF2B5EF4-FFF2-40B4-BE49-F238E27FC236}">
                <a16:creationId xmlns:a16="http://schemas.microsoft.com/office/drawing/2014/main" id="{BD5BB51F-6DBF-EA4D-A9F7-0AB83D7526EF}"/>
              </a:ext>
            </a:extLst>
          </p:cNvPr>
          <p:cNvSpPr>
            <a:spLocks noGrp="1"/>
          </p:cNvSpPr>
          <p:nvPr>
            <p:ph type="body" sz="quarter" idx="25" hasCustomPrompt="1"/>
          </p:nvPr>
        </p:nvSpPr>
        <p:spPr>
          <a:xfrm>
            <a:off x="8449417"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83" name="Text Placeholder 5">
            <a:extLst>
              <a:ext uri="{FF2B5EF4-FFF2-40B4-BE49-F238E27FC236}">
                <a16:creationId xmlns:a16="http://schemas.microsoft.com/office/drawing/2014/main" id="{C44F9E60-CCA6-0F4A-9DC0-54AF0FF394FC}"/>
              </a:ext>
            </a:extLst>
          </p:cNvPr>
          <p:cNvSpPr>
            <a:spLocks noGrp="1"/>
          </p:cNvSpPr>
          <p:nvPr>
            <p:ph type="body" sz="quarter" idx="26" hasCustomPrompt="1"/>
          </p:nvPr>
        </p:nvSpPr>
        <p:spPr>
          <a:xfrm>
            <a:off x="9171285"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84" name="Text Placeholder 5">
            <a:extLst>
              <a:ext uri="{FF2B5EF4-FFF2-40B4-BE49-F238E27FC236}">
                <a16:creationId xmlns:a16="http://schemas.microsoft.com/office/drawing/2014/main" id="{DA78A3E0-D462-9A49-92FA-0C131471090D}"/>
              </a:ext>
            </a:extLst>
          </p:cNvPr>
          <p:cNvSpPr>
            <a:spLocks noGrp="1"/>
          </p:cNvSpPr>
          <p:nvPr>
            <p:ph type="body" sz="quarter" idx="27" hasCustomPrompt="1"/>
          </p:nvPr>
        </p:nvSpPr>
        <p:spPr>
          <a:xfrm>
            <a:off x="9171285"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85" name="Group 84">
            <a:extLst>
              <a:ext uri="{FF2B5EF4-FFF2-40B4-BE49-F238E27FC236}">
                <a16:creationId xmlns:a16="http://schemas.microsoft.com/office/drawing/2014/main" id="{7CED7BCA-10CA-8E42-9E99-CEB1C421EFDA}"/>
              </a:ext>
            </a:extLst>
          </p:cNvPr>
          <p:cNvGrpSpPr/>
          <p:nvPr userDrawn="1"/>
        </p:nvGrpSpPr>
        <p:grpSpPr>
          <a:xfrm>
            <a:off x="8341004" y="5034562"/>
            <a:ext cx="701662" cy="701770"/>
            <a:chOff x="9144000" y="1433513"/>
            <a:chExt cx="1408161" cy="1408161"/>
          </a:xfrm>
        </p:grpSpPr>
        <p:sp>
          <p:nvSpPr>
            <p:cNvPr id="86" name="Oval 85">
              <a:extLst>
                <a:ext uri="{FF2B5EF4-FFF2-40B4-BE49-F238E27FC236}">
                  <a16:creationId xmlns:a16="http://schemas.microsoft.com/office/drawing/2014/main" id="{60E3CD5A-AAA5-B343-AA6D-92A46D575C1E}"/>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7" name="Rectangle 86">
              <a:extLst>
                <a:ext uri="{FF2B5EF4-FFF2-40B4-BE49-F238E27FC236}">
                  <a16:creationId xmlns:a16="http://schemas.microsoft.com/office/drawing/2014/main" id="{E4D25797-49B9-4948-BA15-33E2844A05AB}"/>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88" name="Text Placeholder 5">
            <a:extLst>
              <a:ext uri="{FF2B5EF4-FFF2-40B4-BE49-F238E27FC236}">
                <a16:creationId xmlns:a16="http://schemas.microsoft.com/office/drawing/2014/main" id="{6BBD1E3A-BB6E-A944-9664-9276E9005410}"/>
              </a:ext>
            </a:extLst>
          </p:cNvPr>
          <p:cNvSpPr>
            <a:spLocks noGrp="1"/>
          </p:cNvSpPr>
          <p:nvPr>
            <p:ph type="body" sz="quarter" idx="28" hasCustomPrompt="1"/>
          </p:nvPr>
        </p:nvSpPr>
        <p:spPr>
          <a:xfrm>
            <a:off x="8449417" y="508195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89" name="Text Placeholder 5">
            <a:extLst>
              <a:ext uri="{FF2B5EF4-FFF2-40B4-BE49-F238E27FC236}">
                <a16:creationId xmlns:a16="http://schemas.microsoft.com/office/drawing/2014/main" id="{1FC28555-462A-CF41-8E11-7BCC988CC259}"/>
              </a:ext>
            </a:extLst>
          </p:cNvPr>
          <p:cNvSpPr>
            <a:spLocks noGrp="1"/>
          </p:cNvSpPr>
          <p:nvPr>
            <p:ph type="body" sz="quarter" idx="29" hasCustomPrompt="1"/>
          </p:nvPr>
        </p:nvSpPr>
        <p:spPr>
          <a:xfrm>
            <a:off x="9171285"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90" name="Text Placeholder 5">
            <a:extLst>
              <a:ext uri="{FF2B5EF4-FFF2-40B4-BE49-F238E27FC236}">
                <a16:creationId xmlns:a16="http://schemas.microsoft.com/office/drawing/2014/main" id="{426BFBF5-E9CC-8449-B476-C04C15BAB7CB}"/>
              </a:ext>
            </a:extLst>
          </p:cNvPr>
          <p:cNvSpPr>
            <a:spLocks noGrp="1"/>
          </p:cNvSpPr>
          <p:nvPr>
            <p:ph type="body" sz="quarter" idx="30" hasCustomPrompt="1"/>
          </p:nvPr>
        </p:nvSpPr>
        <p:spPr>
          <a:xfrm>
            <a:off x="9171285"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2358342640"/>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4_Title and 1 column">
    <p:spTree>
      <p:nvGrpSpPr>
        <p:cNvPr id="1" name=""/>
        <p:cNvGrpSpPr/>
        <p:nvPr/>
      </p:nvGrpSpPr>
      <p:grpSpPr>
        <a:xfrm>
          <a:off x="0" y="0"/>
          <a:ext cx="0" cy="0"/>
          <a:chOff x="0" y="0"/>
          <a:chExt cx="0" cy="0"/>
        </a:xfrm>
      </p:grpSpPr>
      <p:sp>
        <p:nvSpPr>
          <p:cNvPr id="5" name="Rectangle 4"/>
          <p:cNvSpPr/>
          <p:nvPr userDrawn="1"/>
        </p:nvSpPr>
        <p:spPr>
          <a:xfrm>
            <a:off x="0" y="-1058"/>
            <a:ext cx="3625516"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232612" y="2634144"/>
            <a:ext cx="3152273" cy="1588127"/>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4483770" y="816245"/>
            <a:ext cx="6761746" cy="646331"/>
          </a:xfrm>
          <a:prstGeom prst="rect">
            <a:avLst/>
          </a:prstGeom>
        </p:spPr>
        <p:txBody>
          <a:bodyPr anchor="b">
            <a:spAutoFit/>
          </a:bodyPr>
          <a:lstStyle>
            <a:lvl1pPr marL="0" indent="0" algn="l">
              <a:lnSpc>
                <a:spcPct val="100000"/>
              </a:lnSpc>
              <a:spcBef>
                <a:spcPts val="0"/>
              </a:spcBef>
              <a:buFontTx/>
              <a:buNone/>
              <a:defRPr sz="3600"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3B306BE8-2630-F444-B259-50474ABACB1D}"/>
              </a:ext>
            </a:extLst>
          </p:cNvPr>
          <p:cNvSpPr>
            <a:spLocks noGrp="1"/>
          </p:cNvSpPr>
          <p:nvPr>
            <p:ph type="body" sz="quarter" idx="10" hasCustomPrompt="1"/>
          </p:nvPr>
        </p:nvSpPr>
        <p:spPr>
          <a:xfrm>
            <a:off x="4483770" y="1600242"/>
            <a:ext cx="6761746"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2916971043"/>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preserve="1" userDrawn="1">
  <p:cSld name="5_Title and 1 column">
    <p:spTree>
      <p:nvGrpSpPr>
        <p:cNvPr id="1" name=""/>
        <p:cNvGrpSpPr/>
        <p:nvPr/>
      </p:nvGrpSpPr>
      <p:grpSpPr>
        <a:xfrm>
          <a:off x="0" y="0"/>
          <a:ext cx="0" cy="0"/>
          <a:chOff x="0" y="0"/>
          <a:chExt cx="0" cy="0"/>
        </a:xfrm>
      </p:grpSpPr>
      <p:sp>
        <p:nvSpPr>
          <p:cNvPr id="5" name="Rectangle 4"/>
          <p:cNvSpPr/>
          <p:nvPr userDrawn="1"/>
        </p:nvSpPr>
        <p:spPr>
          <a:xfrm>
            <a:off x="0" y="-1058"/>
            <a:ext cx="3625516"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232612" y="2634143"/>
            <a:ext cx="3152273" cy="1588127"/>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4483770" y="816245"/>
            <a:ext cx="6761746" cy="646331"/>
          </a:xfrm>
          <a:prstGeom prst="rect">
            <a:avLst/>
          </a:prstGeom>
        </p:spPr>
        <p:txBody>
          <a:bodyPr anchor="b">
            <a:spAutoFit/>
          </a:bodyPr>
          <a:lstStyle>
            <a:lvl1pPr marL="0" indent="0" algn="l">
              <a:lnSpc>
                <a:spcPct val="100000"/>
              </a:lnSpc>
              <a:spcBef>
                <a:spcPts val="0"/>
              </a:spcBef>
              <a:buFontTx/>
              <a:buNone/>
              <a:defRPr sz="3600"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EE5B42BE-2A13-9C48-A4B8-ACF81B367891}"/>
              </a:ext>
            </a:extLst>
          </p:cNvPr>
          <p:cNvSpPr>
            <a:spLocks noGrp="1"/>
          </p:cNvSpPr>
          <p:nvPr>
            <p:ph type="body" sz="quarter" idx="10" hasCustomPrompt="1"/>
          </p:nvPr>
        </p:nvSpPr>
        <p:spPr>
          <a:xfrm>
            <a:off x="4483770" y="1600242"/>
            <a:ext cx="6761746"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3679682497"/>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6_Title and 1 column">
    <p:spTree>
      <p:nvGrpSpPr>
        <p:cNvPr id="1" name=""/>
        <p:cNvGrpSpPr/>
        <p:nvPr/>
      </p:nvGrpSpPr>
      <p:grpSpPr>
        <a:xfrm>
          <a:off x="0" y="0"/>
          <a:ext cx="0" cy="0"/>
          <a:chOff x="0" y="0"/>
          <a:chExt cx="0" cy="0"/>
        </a:xfrm>
      </p:grpSpPr>
      <p:sp>
        <p:nvSpPr>
          <p:cNvPr id="5" name="Rectangle 4"/>
          <p:cNvSpPr/>
          <p:nvPr userDrawn="1"/>
        </p:nvSpPr>
        <p:spPr>
          <a:xfrm>
            <a:off x="0" y="-1058"/>
            <a:ext cx="3625516" cy="6858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232612" y="2634143"/>
            <a:ext cx="3152273" cy="1588127"/>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4483770" y="816245"/>
            <a:ext cx="6761746" cy="646331"/>
          </a:xfrm>
          <a:prstGeom prst="rect">
            <a:avLst/>
          </a:prstGeom>
        </p:spPr>
        <p:txBody>
          <a:bodyPr anchor="b">
            <a:spAutoFit/>
          </a:bodyPr>
          <a:lstStyle>
            <a:lvl1pPr marL="0" indent="0" algn="l">
              <a:lnSpc>
                <a:spcPct val="100000"/>
              </a:lnSpc>
              <a:spcBef>
                <a:spcPts val="0"/>
              </a:spcBef>
              <a:buFontTx/>
              <a:buNone/>
              <a:defRPr sz="3600" b="1">
                <a:solidFill>
                  <a:schemeClr val="accent5"/>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98AF9C61-7361-0D4C-9360-09C51C401099}"/>
              </a:ext>
            </a:extLst>
          </p:cNvPr>
          <p:cNvSpPr>
            <a:spLocks noGrp="1"/>
          </p:cNvSpPr>
          <p:nvPr>
            <p:ph type="body" sz="quarter" idx="10" hasCustomPrompt="1"/>
          </p:nvPr>
        </p:nvSpPr>
        <p:spPr>
          <a:xfrm>
            <a:off x="4483770" y="1600242"/>
            <a:ext cx="6761746"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926402427"/>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userDrawn="1">
  <p:cSld name="7_Title and 1 column">
    <p:spTree>
      <p:nvGrpSpPr>
        <p:cNvPr id="1" name=""/>
        <p:cNvGrpSpPr/>
        <p:nvPr/>
      </p:nvGrpSpPr>
      <p:grpSpPr>
        <a:xfrm>
          <a:off x="0" y="0"/>
          <a:ext cx="0" cy="0"/>
          <a:chOff x="0" y="0"/>
          <a:chExt cx="0" cy="0"/>
        </a:xfrm>
      </p:grpSpPr>
      <p:sp>
        <p:nvSpPr>
          <p:cNvPr id="5" name="Rectangle 4"/>
          <p:cNvSpPr/>
          <p:nvPr userDrawn="1"/>
        </p:nvSpPr>
        <p:spPr>
          <a:xfrm>
            <a:off x="0" y="-1058"/>
            <a:ext cx="3625516"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232612" y="2634143"/>
            <a:ext cx="3152273" cy="1588127"/>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4483770" y="816245"/>
            <a:ext cx="6761746" cy="646331"/>
          </a:xfrm>
          <a:prstGeom prst="rect">
            <a:avLst/>
          </a:prstGeom>
        </p:spPr>
        <p:txBody>
          <a:bodyPr anchor="b">
            <a:spAutoFit/>
          </a:bodyPr>
          <a:lstStyle>
            <a:lvl1pPr marL="0" indent="0" algn="l">
              <a:lnSpc>
                <a:spcPct val="100000"/>
              </a:lnSpc>
              <a:spcBef>
                <a:spcPts val="0"/>
              </a:spcBef>
              <a:buFontTx/>
              <a:buNone/>
              <a:defRPr sz="3600" b="1">
                <a:solidFill>
                  <a:schemeClr val="accent5"/>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E75E1CDD-B629-D34F-920F-3EA5D9CF7D56}"/>
              </a:ext>
            </a:extLst>
          </p:cNvPr>
          <p:cNvSpPr>
            <a:spLocks noGrp="1"/>
          </p:cNvSpPr>
          <p:nvPr>
            <p:ph type="body" sz="quarter" idx="10" hasCustomPrompt="1"/>
          </p:nvPr>
        </p:nvSpPr>
        <p:spPr>
          <a:xfrm>
            <a:off x="4483770" y="1600242"/>
            <a:ext cx="6761746"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2769414907"/>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userDrawn="1">
  <p:cSld name="1_Title and 1 column">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4" y="2198019"/>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874F3B13-81D2-9846-8871-176D3192052E}"/>
              </a:ext>
            </a:extLst>
          </p:cNvPr>
          <p:cNvSpPr>
            <a:spLocks noGrp="1"/>
          </p:cNvSpPr>
          <p:nvPr>
            <p:ph type="body" sz="quarter" idx="10" hasCustomPrompt="1"/>
          </p:nvPr>
        </p:nvSpPr>
        <p:spPr>
          <a:xfrm>
            <a:off x="7446435" y="2711459"/>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2573738196"/>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2_Title and 1 column">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4" y="2198019"/>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98D3F106-3252-CA49-B23B-A433CA750D3C}"/>
              </a:ext>
            </a:extLst>
          </p:cNvPr>
          <p:cNvSpPr>
            <a:spLocks noGrp="1"/>
          </p:cNvSpPr>
          <p:nvPr>
            <p:ph type="body" sz="quarter" idx="10" hasCustomPrompt="1"/>
          </p:nvPr>
        </p:nvSpPr>
        <p:spPr>
          <a:xfrm>
            <a:off x="7446435" y="2711459"/>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16609887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itle and 2 columns">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4" y="2883706"/>
            <a:ext cx="4066677" cy="1089529"/>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4" hasCustomPrompt="1"/>
          </p:nvPr>
        </p:nvSpPr>
        <p:spPr>
          <a:xfrm>
            <a:off x="7446433" y="1453745"/>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7446433" y="3490898"/>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1" name="Text Placeholder 5">
            <a:extLst>
              <a:ext uri="{FF2B5EF4-FFF2-40B4-BE49-F238E27FC236}">
                <a16:creationId xmlns:a16="http://schemas.microsoft.com/office/drawing/2014/main" id="{69CF402F-66BB-A240-BEFB-DAD445D67C77}"/>
              </a:ext>
            </a:extLst>
          </p:cNvPr>
          <p:cNvSpPr>
            <a:spLocks noGrp="1"/>
          </p:cNvSpPr>
          <p:nvPr>
            <p:ph type="body" sz="quarter" idx="10" hasCustomPrompt="1"/>
          </p:nvPr>
        </p:nvSpPr>
        <p:spPr>
          <a:xfrm>
            <a:off x="7446433" y="1946123"/>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
        <p:nvSpPr>
          <p:cNvPr id="12" name="Text Placeholder 5">
            <a:extLst>
              <a:ext uri="{FF2B5EF4-FFF2-40B4-BE49-F238E27FC236}">
                <a16:creationId xmlns:a16="http://schemas.microsoft.com/office/drawing/2014/main" id="{ED8BD447-0F6C-1447-967C-A224270B0934}"/>
              </a:ext>
            </a:extLst>
          </p:cNvPr>
          <p:cNvSpPr>
            <a:spLocks noGrp="1"/>
          </p:cNvSpPr>
          <p:nvPr>
            <p:ph type="body" sz="quarter" idx="18" hasCustomPrompt="1"/>
          </p:nvPr>
        </p:nvSpPr>
        <p:spPr>
          <a:xfrm>
            <a:off x="7446433" y="395792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1778869973"/>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Title and 1 column">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4" y="2198019"/>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5"/>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A7C85B78-3EEA-CE41-B95F-C277BDB5DB4B}"/>
              </a:ext>
            </a:extLst>
          </p:cNvPr>
          <p:cNvSpPr>
            <a:spLocks noGrp="1"/>
          </p:cNvSpPr>
          <p:nvPr>
            <p:ph type="body" sz="quarter" idx="10" hasCustomPrompt="1"/>
          </p:nvPr>
        </p:nvSpPr>
        <p:spPr>
          <a:xfrm>
            <a:off x="7446435" y="2711459"/>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4223979236"/>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3_Title and 1 column">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latin typeface="Arial" panose="020B0604020202020204" pitchFamily="34" charset="0"/>
                <a:cs typeface="Arial" panose="020B0604020202020204" pitchFamily="34" charset="0"/>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4" y="2198019"/>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6DEDFCD1-B64F-1846-B3D9-7BE742FDEBCC}"/>
              </a:ext>
            </a:extLst>
          </p:cNvPr>
          <p:cNvSpPr>
            <a:spLocks noGrp="1"/>
          </p:cNvSpPr>
          <p:nvPr>
            <p:ph type="body" sz="quarter" idx="10" hasCustomPrompt="1"/>
          </p:nvPr>
        </p:nvSpPr>
        <p:spPr>
          <a:xfrm>
            <a:off x="7446435" y="2711459"/>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1957894718"/>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preserve="1" userDrawn="1">
  <p:cSld name="1_Title and 2 columns">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4" y="1453745"/>
            <a:ext cx="3450167" cy="379656"/>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7446434" y="3490898"/>
            <a:ext cx="3450167" cy="379656"/>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1" name="Text Placeholder 5">
            <a:extLst>
              <a:ext uri="{FF2B5EF4-FFF2-40B4-BE49-F238E27FC236}">
                <a16:creationId xmlns:a16="http://schemas.microsoft.com/office/drawing/2014/main" id="{6A105D7E-9617-1F42-9DDC-CD8F12041CD4}"/>
              </a:ext>
            </a:extLst>
          </p:cNvPr>
          <p:cNvSpPr>
            <a:spLocks noGrp="1"/>
          </p:cNvSpPr>
          <p:nvPr>
            <p:ph type="body" sz="quarter" idx="10" hasCustomPrompt="1"/>
          </p:nvPr>
        </p:nvSpPr>
        <p:spPr>
          <a:xfrm>
            <a:off x="7446434" y="1946123"/>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37DC3B75-4B7B-6946-938C-698F356F7551}"/>
              </a:ext>
            </a:extLst>
          </p:cNvPr>
          <p:cNvSpPr>
            <a:spLocks noGrp="1"/>
          </p:cNvSpPr>
          <p:nvPr>
            <p:ph type="body" sz="quarter" idx="18" hasCustomPrompt="1"/>
          </p:nvPr>
        </p:nvSpPr>
        <p:spPr>
          <a:xfrm>
            <a:off x="7446434" y="395792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1278370664"/>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4" y="1453745"/>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7446434" y="3490898"/>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1" name="Text Placeholder 5">
            <a:extLst>
              <a:ext uri="{FF2B5EF4-FFF2-40B4-BE49-F238E27FC236}">
                <a16:creationId xmlns:a16="http://schemas.microsoft.com/office/drawing/2014/main" id="{FD405D56-E0A7-EF45-8FDD-BD00A5EE3032}"/>
              </a:ext>
            </a:extLst>
          </p:cNvPr>
          <p:cNvSpPr>
            <a:spLocks noGrp="1"/>
          </p:cNvSpPr>
          <p:nvPr>
            <p:ph type="body" sz="quarter" idx="10" hasCustomPrompt="1"/>
          </p:nvPr>
        </p:nvSpPr>
        <p:spPr>
          <a:xfrm>
            <a:off x="7446434" y="1946123"/>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175ADDAB-956C-194B-B67D-95EA85FA82D4}"/>
              </a:ext>
            </a:extLst>
          </p:cNvPr>
          <p:cNvSpPr>
            <a:spLocks noGrp="1"/>
          </p:cNvSpPr>
          <p:nvPr>
            <p:ph type="body" sz="quarter" idx="18" hasCustomPrompt="1"/>
          </p:nvPr>
        </p:nvSpPr>
        <p:spPr>
          <a:xfrm>
            <a:off x="7446434" y="395792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2440983728"/>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userDrawn="1">
  <p:cSld name="2_Title and 2 columns">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4" y="1453745"/>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7446434" y="3490898"/>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1" name="Text Placeholder 5">
            <a:extLst>
              <a:ext uri="{FF2B5EF4-FFF2-40B4-BE49-F238E27FC236}">
                <a16:creationId xmlns:a16="http://schemas.microsoft.com/office/drawing/2014/main" id="{69CF402F-66BB-A240-BEFB-DAD445D67C77}"/>
              </a:ext>
            </a:extLst>
          </p:cNvPr>
          <p:cNvSpPr>
            <a:spLocks noGrp="1"/>
          </p:cNvSpPr>
          <p:nvPr>
            <p:ph type="body" sz="quarter" idx="10" hasCustomPrompt="1"/>
          </p:nvPr>
        </p:nvSpPr>
        <p:spPr>
          <a:xfrm>
            <a:off x="7446434" y="1946123"/>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ED8BD447-0F6C-1447-967C-A224270B0934}"/>
              </a:ext>
            </a:extLst>
          </p:cNvPr>
          <p:cNvSpPr>
            <a:spLocks noGrp="1"/>
          </p:cNvSpPr>
          <p:nvPr>
            <p:ph type="body" sz="quarter" idx="18" hasCustomPrompt="1"/>
          </p:nvPr>
        </p:nvSpPr>
        <p:spPr>
          <a:xfrm>
            <a:off x="7446434" y="395792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3445455852"/>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userDrawn="1">
  <p:cSld name="4_Title and 2 columns">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4" y="1453745"/>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7446434" y="3490898"/>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1" name="Text Placeholder 5">
            <a:extLst>
              <a:ext uri="{FF2B5EF4-FFF2-40B4-BE49-F238E27FC236}">
                <a16:creationId xmlns:a16="http://schemas.microsoft.com/office/drawing/2014/main" id="{9046B3E9-9601-0644-B3E7-2F57526D0460}"/>
              </a:ext>
            </a:extLst>
          </p:cNvPr>
          <p:cNvSpPr>
            <a:spLocks noGrp="1"/>
          </p:cNvSpPr>
          <p:nvPr>
            <p:ph type="body" sz="quarter" idx="10" hasCustomPrompt="1"/>
          </p:nvPr>
        </p:nvSpPr>
        <p:spPr>
          <a:xfrm>
            <a:off x="7446434" y="1946123"/>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54039724-D6E1-744E-B823-9A9074207FF5}"/>
              </a:ext>
            </a:extLst>
          </p:cNvPr>
          <p:cNvSpPr>
            <a:spLocks noGrp="1"/>
          </p:cNvSpPr>
          <p:nvPr>
            <p:ph type="body" sz="quarter" idx="18" hasCustomPrompt="1"/>
          </p:nvPr>
        </p:nvSpPr>
        <p:spPr>
          <a:xfrm>
            <a:off x="7446434" y="395792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3712805155"/>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userDrawn="1">
  <p:cSld name="3_Title and 2 columns">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4" y="1453745"/>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7446434" y="3490898"/>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1" name="Text Placeholder 5">
            <a:extLst>
              <a:ext uri="{FF2B5EF4-FFF2-40B4-BE49-F238E27FC236}">
                <a16:creationId xmlns:a16="http://schemas.microsoft.com/office/drawing/2014/main" id="{F4323C35-21FC-BD42-9716-4D8B3E1EB0ED}"/>
              </a:ext>
            </a:extLst>
          </p:cNvPr>
          <p:cNvSpPr>
            <a:spLocks noGrp="1"/>
          </p:cNvSpPr>
          <p:nvPr>
            <p:ph type="body" sz="quarter" idx="10" hasCustomPrompt="1"/>
          </p:nvPr>
        </p:nvSpPr>
        <p:spPr>
          <a:xfrm>
            <a:off x="7446434" y="1946123"/>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968ED385-E565-884F-8BD4-18A7745C4BCD}"/>
              </a:ext>
            </a:extLst>
          </p:cNvPr>
          <p:cNvSpPr>
            <a:spLocks noGrp="1"/>
          </p:cNvSpPr>
          <p:nvPr>
            <p:ph type="body" sz="quarter" idx="18" hasCustomPrompt="1"/>
          </p:nvPr>
        </p:nvSpPr>
        <p:spPr>
          <a:xfrm>
            <a:off x="7446434" y="395792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4028813339"/>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Profile 1">
    <p:bg>
      <p:bgPr>
        <a:solidFill>
          <a:schemeClr val="tx1"/>
        </a:solid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935568" y="0"/>
            <a:ext cx="381635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6096001" y="1199770"/>
            <a:ext cx="5160433" cy="1089529"/>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8" name="Text Placeholder 5"/>
          <p:cNvSpPr>
            <a:spLocks noGrp="1"/>
          </p:cNvSpPr>
          <p:nvPr>
            <p:ph type="body" sz="quarter" idx="12" hasCustomPrompt="1"/>
          </p:nvPr>
        </p:nvSpPr>
        <p:spPr>
          <a:xfrm>
            <a:off x="6096001" y="2957510"/>
            <a:ext cx="4814603" cy="387735"/>
          </a:xfrm>
          <a:prstGeom prst="rect">
            <a:avLst/>
          </a:prstGeom>
        </p:spPr>
        <p:txBody>
          <a:bodyPr anchor="t">
            <a:spAutoFit/>
          </a:bodyPr>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4" hasCustomPrompt="1"/>
          </p:nvPr>
        </p:nvSpPr>
        <p:spPr>
          <a:xfrm>
            <a:off x="6096001" y="2208307"/>
            <a:ext cx="5160433" cy="426976"/>
          </a:xfrm>
          <a:prstGeom prst="rect">
            <a:avLst/>
          </a:prstGeom>
        </p:spPr>
        <p:txBody>
          <a:bodyPr anchor="t">
            <a:spAutoFit/>
          </a:bodyPr>
          <a:lstStyle>
            <a:lvl1pPr marL="0" indent="0" algn="just">
              <a:lnSpc>
                <a:spcPct val="130000"/>
              </a:lnSpc>
              <a:spcBef>
                <a:spcPts val="0"/>
              </a:spcBef>
              <a:buFontTx/>
              <a:buNone/>
              <a:defRPr sz="1867">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12" name="Text Placeholder 5"/>
          <p:cNvSpPr>
            <a:spLocks noGrp="1"/>
          </p:cNvSpPr>
          <p:nvPr>
            <p:ph type="body" sz="quarter" idx="15" hasCustomPrompt="1"/>
          </p:nvPr>
        </p:nvSpPr>
        <p:spPr>
          <a:xfrm>
            <a:off x="6096001" y="5611532"/>
            <a:ext cx="4814603" cy="313932"/>
          </a:xfrm>
          <a:prstGeom prst="rect">
            <a:avLst/>
          </a:prstGeom>
        </p:spPr>
        <p:txBody>
          <a:bodyPr anchor="b">
            <a:spAutoFit/>
          </a:bodyPr>
          <a:lstStyle>
            <a:lvl1pPr marL="190494" indent="-190494" algn="just">
              <a:spcBef>
                <a:spcPts val="0"/>
              </a:spcBef>
              <a:buFont typeface="Arial" panose="020B0604020202020204" pitchFamily="34" charset="0"/>
              <a:buChar char="•"/>
              <a:defRPr sz="1600">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Tree>
    <p:extLst>
      <p:ext uri="{BB962C8B-B14F-4D97-AF65-F5344CB8AC3E}">
        <p14:creationId xmlns:p14="http://schemas.microsoft.com/office/powerpoint/2010/main" val="3476659686"/>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1_Profile 1">
    <p:bg>
      <p:bgPr>
        <a:solidFill>
          <a:schemeClr val="accent1"/>
        </a:solid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935568" y="0"/>
            <a:ext cx="381635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6096001" y="1199770"/>
            <a:ext cx="5160433" cy="1089529"/>
          </a:xfrm>
        </p:spPr>
        <p:txBody>
          <a:bodyPr anchor="b">
            <a:spAutoFit/>
          </a:bodyPr>
          <a:lstStyle>
            <a:lvl1pPr algn="l">
              <a:defRPr>
                <a:solidFill>
                  <a:schemeClr val="bg1"/>
                </a:solidFill>
                <a:latin typeface="Arial" panose="020B0604020202020204" pitchFamily="34" charset="0"/>
                <a:cs typeface="Arial" panose="020B0604020202020204" pitchFamily="34" charset="0"/>
              </a:defRPr>
            </a:lvl1pPr>
          </a:lstStyle>
          <a:p>
            <a:r>
              <a:rPr kumimoji="1" lang="en-US" altLang="ja-JP"/>
              <a:t>Slide title (Arial Bold, 54 point)</a:t>
            </a:r>
            <a:endParaRPr kumimoji="1" lang="ja-JP" altLang="en-US"/>
          </a:p>
        </p:txBody>
      </p:sp>
      <p:sp>
        <p:nvSpPr>
          <p:cNvPr id="8" name="Text Placeholder 5"/>
          <p:cNvSpPr>
            <a:spLocks noGrp="1"/>
          </p:cNvSpPr>
          <p:nvPr>
            <p:ph type="body" sz="quarter" idx="12" hasCustomPrompt="1"/>
          </p:nvPr>
        </p:nvSpPr>
        <p:spPr>
          <a:xfrm>
            <a:off x="6096001" y="2957510"/>
            <a:ext cx="4814603" cy="387735"/>
          </a:xfrm>
          <a:prstGeom prst="rect">
            <a:avLst/>
          </a:prstGeom>
        </p:spPr>
        <p:txBody>
          <a:bodyPr anchor="t">
            <a:spAutoFit/>
          </a:bodyPr>
          <a:lstStyle>
            <a:lvl1pPr marL="0" indent="0" algn="just">
              <a:spcBef>
                <a:spcPts val="0"/>
              </a:spcBef>
              <a:buFontTx/>
              <a:buNone/>
              <a:defRPr>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4" hasCustomPrompt="1"/>
          </p:nvPr>
        </p:nvSpPr>
        <p:spPr>
          <a:xfrm>
            <a:off x="6096001" y="2208307"/>
            <a:ext cx="5160433" cy="426976"/>
          </a:xfrm>
          <a:prstGeom prst="rect">
            <a:avLst/>
          </a:prstGeom>
        </p:spPr>
        <p:txBody>
          <a:bodyPr anchor="t">
            <a:spAutoFit/>
          </a:bodyPr>
          <a:lstStyle>
            <a:lvl1pPr marL="0" indent="0" algn="just">
              <a:lnSpc>
                <a:spcPct val="130000"/>
              </a:lnSpc>
              <a:spcBef>
                <a:spcPts val="0"/>
              </a:spcBef>
              <a:buFontTx/>
              <a:buNone/>
              <a:defRPr sz="1867">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12" name="Text Placeholder 5"/>
          <p:cNvSpPr>
            <a:spLocks noGrp="1"/>
          </p:cNvSpPr>
          <p:nvPr>
            <p:ph type="body" sz="quarter" idx="15" hasCustomPrompt="1"/>
          </p:nvPr>
        </p:nvSpPr>
        <p:spPr>
          <a:xfrm>
            <a:off x="6096001" y="5611532"/>
            <a:ext cx="4814603" cy="313932"/>
          </a:xfrm>
          <a:prstGeom prst="rect">
            <a:avLst/>
          </a:prstGeom>
        </p:spPr>
        <p:txBody>
          <a:bodyPr anchor="b">
            <a:spAutoFit/>
          </a:bodyPr>
          <a:lstStyle>
            <a:lvl1pPr marL="190494" indent="-190494" algn="just">
              <a:spcBef>
                <a:spcPts val="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Tree>
    <p:extLst>
      <p:ext uri="{BB962C8B-B14F-4D97-AF65-F5344CB8AC3E}">
        <p14:creationId xmlns:p14="http://schemas.microsoft.com/office/powerpoint/2010/main" val="1741766061"/>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2_Profile 1">
    <p:bg>
      <p:bgPr>
        <a:solidFill>
          <a:schemeClr val="tx2"/>
        </a:solid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935568" y="0"/>
            <a:ext cx="381635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6096001" y="1199770"/>
            <a:ext cx="5160433" cy="1089529"/>
          </a:xfrm>
        </p:spPr>
        <p:txBody>
          <a:bodyPr anchor="b">
            <a:spAutoFit/>
          </a:bodyPr>
          <a:lstStyle>
            <a:lvl1pPr algn="l">
              <a:defRPr>
                <a:solidFill>
                  <a:schemeClr val="bg1"/>
                </a:solidFill>
                <a:latin typeface="Arial" panose="020B0604020202020204" pitchFamily="34" charset="0"/>
                <a:cs typeface="Arial" panose="020B0604020202020204" pitchFamily="34" charset="0"/>
              </a:defRPr>
            </a:lvl1pPr>
          </a:lstStyle>
          <a:p>
            <a:r>
              <a:rPr kumimoji="1" lang="en-US" altLang="ja-JP"/>
              <a:t>Slide title (Arial Bold, 54 point)</a:t>
            </a:r>
            <a:endParaRPr kumimoji="1" lang="ja-JP" altLang="en-US"/>
          </a:p>
        </p:txBody>
      </p:sp>
      <p:sp>
        <p:nvSpPr>
          <p:cNvPr id="8" name="Text Placeholder 5"/>
          <p:cNvSpPr>
            <a:spLocks noGrp="1"/>
          </p:cNvSpPr>
          <p:nvPr>
            <p:ph type="body" sz="quarter" idx="12" hasCustomPrompt="1"/>
          </p:nvPr>
        </p:nvSpPr>
        <p:spPr>
          <a:xfrm>
            <a:off x="6096001" y="2957510"/>
            <a:ext cx="4814603" cy="387735"/>
          </a:xfrm>
          <a:prstGeom prst="rect">
            <a:avLst/>
          </a:prstGeom>
        </p:spPr>
        <p:txBody>
          <a:bodyPr anchor="t">
            <a:spAutoFit/>
          </a:bodyPr>
          <a:lstStyle>
            <a:lvl1pPr marL="0" indent="0" algn="just">
              <a:spcBef>
                <a:spcPts val="0"/>
              </a:spcBef>
              <a:buFontTx/>
              <a:buNone/>
              <a:defRPr>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4" hasCustomPrompt="1"/>
          </p:nvPr>
        </p:nvSpPr>
        <p:spPr>
          <a:xfrm>
            <a:off x="6096001" y="2208307"/>
            <a:ext cx="5160433" cy="426976"/>
          </a:xfrm>
          <a:prstGeom prst="rect">
            <a:avLst/>
          </a:prstGeom>
        </p:spPr>
        <p:txBody>
          <a:bodyPr anchor="t">
            <a:spAutoFit/>
          </a:bodyPr>
          <a:lstStyle>
            <a:lvl1pPr marL="0" indent="0" algn="just">
              <a:lnSpc>
                <a:spcPct val="130000"/>
              </a:lnSpc>
              <a:spcBef>
                <a:spcPts val="0"/>
              </a:spcBef>
              <a:buFontTx/>
              <a:buNone/>
              <a:defRPr sz="1867">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12" name="Text Placeholder 5"/>
          <p:cNvSpPr>
            <a:spLocks noGrp="1"/>
          </p:cNvSpPr>
          <p:nvPr>
            <p:ph type="body" sz="quarter" idx="15" hasCustomPrompt="1"/>
          </p:nvPr>
        </p:nvSpPr>
        <p:spPr>
          <a:xfrm>
            <a:off x="6096001" y="5611532"/>
            <a:ext cx="4814603" cy="313932"/>
          </a:xfrm>
          <a:prstGeom prst="rect">
            <a:avLst/>
          </a:prstGeom>
        </p:spPr>
        <p:txBody>
          <a:bodyPr anchor="b">
            <a:spAutoFit/>
          </a:bodyPr>
          <a:lstStyle>
            <a:lvl1pPr marL="190494" indent="-190494" algn="just">
              <a:spcBef>
                <a:spcPts val="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Tree>
    <p:extLst>
      <p:ext uri="{BB962C8B-B14F-4D97-AF65-F5344CB8AC3E}">
        <p14:creationId xmlns:p14="http://schemas.microsoft.com/office/powerpoint/2010/main" val="16993959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Title and 2 columns">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4" y="2883706"/>
            <a:ext cx="4066677" cy="1089529"/>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4" hasCustomPrompt="1"/>
          </p:nvPr>
        </p:nvSpPr>
        <p:spPr>
          <a:xfrm>
            <a:off x="7446433" y="1453745"/>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7446433" y="3490898"/>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1" name="Text Placeholder 5">
            <a:extLst>
              <a:ext uri="{FF2B5EF4-FFF2-40B4-BE49-F238E27FC236}">
                <a16:creationId xmlns:a16="http://schemas.microsoft.com/office/drawing/2014/main" id="{9046B3E9-9601-0644-B3E7-2F57526D0460}"/>
              </a:ext>
            </a:extLst>
          </p:cNvPr>
          <p:cNvSpPr>
            <a:spLocks noGrp="1"/>
          </p:cNvSpPr>
          <p:nvPr>
            <p:ph type="body" sz="quarter" idx="10" hasCustomPrompt="1"/>
          </p:nvPr>
        </p:nvSpPr>
        <p:spPr>
          <a:xfrm>
            <a:off x="7446433" y="1946123"/>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
        <p:nvSpPr>
          <p:cNvPr id="12" name="Text Placeholder 5">
            <a:extLst>
              <a:ext uri="{FF2B5EF4-FFF2-40B4-BE49-F238E27FC236}">
                <a16:creationId xmlns:a16="http://schemas.microsoft.com/office/drawing/2014/main" id="{54039724-D6E1-744E-B823-9A9074207FF5}"/>
              </a:ext>
            </a:extLst>
          </p:cNvPr>
          <p:cNvSpPr>
            <a:spLocks noGrp="1"/>
          </p:cNvSpPr>
          <p:nvPr>
            <p:ph type="body" sz="quarter" idx="18" hasCustomPrompt="1"/>
          </p:nvPr>
        </p:nvSpPr>
        <p:spPr>
          <a:xfrm>
            <a:off x="7446433" y="395792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2178246804"/>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userDrawn="1">
  <p:cSld name="Profile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7440084" y="0"/>
            <a:ext cx="4751917"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8" name="Title 1"/>
          <p:cNvSpPr>
            <a:spLocks noGrp="1"/>
          </p:cNvSpPr>
          <p:nvPr>
            <p:ph type="title" hasCustomPrompt="1"/>
          </p:nvPr>
        </p:nvSpPr>
        <p:spPr>
          <a:xfrm>
            <a:off x="935568" y="529157"/>
            <a:ext cx="5160433" cy="1089529"/>
          </a:xfrm>
        </p:spPr>
        <p:txBody>
          <a:bodyPr anchor="b" anchorCtr="0">
            <a:spAutoFit/>
          </a:bodyPr>
          <a:lstStyle>
            <a:lvl1pPr algn="l">
              <a:defRPr b="1">
                <a:solidFill>
                  <a:schemeClr val="tx1"/>
                </a:solidFill>
              </a:defRPr>
            </a:lvl1pPr>
          </a:lstStyle>
          <a:p>
            <a:r>
              <a:rPr kumimoji="1" lang="en-US" altLang="ja-JP"/>
              <a:t>Slide title (Arial Bold, 54 point)</a:t>
            </a:r>
            <a:endParaRPr kumimoji="1" lang="ja-JP" altLang="en-US"/>
          </a:p>
        </p:txBody>
      </p:sp>
      <p:sp>
        <p:nvSpPr>
          <p:cNvPr id="10" name="Text Placeholder 5"/>
          <p:cNvSpPr>
            <a:spLocks noGrp="1"/>
          </p:cNvSpPr>
          <p:nvPr>
            <p:ph type="body" sz="quarter" idx="14" hasCustomPrompt="1"/>
          </p:nvPr>
        </p:nvSpPr>
        <p:spPr>
          <a:xfrm>
            <a:off x="935568" y="3678634"/>
            <a:ext cx="4814603" cy="379656"/>
          </a:xfrm>
          <a:prstGeom prst="rect">
            <a:avLst/>
          </a:prstGeom>
        </p:spPr>
        <p:txBody>
          <a:bodyPr anchor="b">
            <a:spAutoFit/>
          </a:bodyPr>
          <a:lstStyle>
            <a:lvl1pPr marL="0" indent="0" algn="just">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4" name="Text Placeholder 5"/>
          <p:cNvSpPr>
            <a:spLocks noGrp="1"/>
          </p:cNvSpPr>
          <p:nvPr>
            <p:ph type="body" sz="quarter" idx="15" hasCustomPrompt="1"/>
          </p:nvPr>
        </p:nvSpPr>
        <p:spPr>
          <a:xfrm>
            <a:off x="935568" y="1505477"/>
            <a:ext cx="5160433" cy="474682"/>
          </a:xfrm>
          <a:prstGeom prst="rect">
            <a:avLst/>
          </a:prstGeom>
        </p:spPr>
        <p:txBody>
          <a:bodyPr anchor="t">
            <a:spAutoFit/>
          </a:bodyPr>
          <a:lstStyle>
            <a:lvl1pPr marL="0" indent="0" algn="just">
              <a:lnSpc>
                <a:spcPct val="130000"/>
              </a:lnSpc>
              <a:spcBef>
                <a:spcPts val="0"/>
              </a:spcBef>
              <a:buFontTx/>
              <a:buNone/>
              <a:defRPr sz="2133" baseline="0">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7" name="Text Placeholder 5">
            <a:extLst>
              <a:ext uri="{FF2B5EF4-FFF2-40B4-BE49-F238E27FC236}">
                <a16:creationId xmlns:a16="http://schemas.microsoft.com/office/drawing/2014/main" id="{10779F22-A247-FA46-96A7-6C4BFDCD6A5A}"/>
              </a:ext>
            </a:extLst>
          </p:cNvPr>
          <p:cNvSpPr>
            <a:spLocks noGrp="1"/>
          </p:cNvSpPr>
          <p:nvPr>
            <p:ph type="body" sz="quarter" idx="18" hasCustomPrompt="1"/>
          </p:nvPr>
        </p:nvSpPr>
        <p:spPr>
          <a:xfrm>
            <a:off x="935566" y="4134224"/>
            <a:ext cx="4814602" cy="944874"/>
          </a:xfrm>
          <a:prstGeom prst="rect">
            <a:avLst/>
          </a:prstGeom>
        </p:spPr>
        <p:txBody>
          <a:bodyPr wrap="square">
            <a:spAutoFit/>
          </a:bodyPr>
          <a:lstStyle>
            <a:lvl1pPr>
              <a:defRPr sz="2133">
                <a:solidFill>
                  <a:schemeClr val="bg2">
                    <a:lumMod val="10000"/>
                  </a:schemeClr>
                </a:solidFill>
                <a:latin typeface="Arial" panose="020B0604020202020204" pitchFamily="34" charset="0"/>
                <a:cs typeface="Arial" panose="020B0604020202020204" pitchFamily="34" charset="0"/>
              </a:defRPr>
            </a:lvl1pPr>
            <a:lvl2pPr>
              <a:buClr>
                <a:schemeClr val="tx2"/>
              </a:buClr>
              <a:defRPr sz="1867">
                <a:solidFill>
                  <a:schemeClr val="bg2">
                    <a:lumMod val="10000"/>
                  </a:schemeClr>
                </a:solidFill>
                <a:latin typeface="Arial" panose="020B0604020202020204" pitchFamily="34" charset="0"/>
                <a:cs typeface="Arial" panose="020B0604020202020204" pitchFamily="34" charset="0"/>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latin typeface="Arial" panose="020B0604020202020204" pitchFamily="34" charset="0"/>
                <a:cs typeface="Arial" panose="020B0604020202020204" pitchFamily="34" charset="0"/>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4200373195"/>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47A4ED-A65A-404D-9D79-087F227A9E2B}"/>
              </a:ext>
            </a:extLst>
          </p:cNvPr>
          <p:cNvSpPr/>
          <p:nvPr userDrawn="1"/>
        </p:nvSpPr>
        <p:spPr>
          <a:xfrm>
            <a:off x="0" y="0"/>
            <a:ext cx="12192000" cy="6858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algn="ctr"/>
            <a:endParaRPr lang="en-US" sz="1800"/>
          </a:p>
        </p:txBody>
      </p:sp>
      <p:sp>
        <p:nvSpPr>
          <p:cNvPr id="4" name="Text Placeholder 3">
            <a:extLst>
              <a:ext uri="{FF2B5EF4-FFF2-40B4-BE49-F238E27FC236}">
                <a16:creationId xmlns:a16="http://schemas.microsoft.com/office/drawing/2014/main" id="{08052570-A709-CD47-BBFF-FC7388BA4B8A}"/>
              </a:ext>
            </a:extLst>
          </p:cNvPr>
          <p:cNvSpPr>
            <a:spLocks noGrp="1"/>
          </p:cNvSpPr>
          <p:nvPr>
            <p:ph type="body" sz="quarter" idx="10" hasCustomPrompt="1"/>
          </p:nvPr>
        </p:nvSpPr>
        <p:spPr>
          <a:xfrm>
            <a:off x="2328864" y="3133536"/>
            <a:ext cx="7534275" cy="590931"/>
          </a:xfrm>
          <a:prstGeom prst="rect">
            <a:avLst/>
          </a:prstGeom>
        </p:spPr>
        <p:txBody>
          <a:bodyPr anchor="ctr">
            <a:spAutoFit/>
          </a:bodyPr>
          <a:lstStyle>
            <a:lvl1pPr marL="0" indent="0" algn="ctr">
              <a:buNone/>
              <a:defRPr sz="3600" b="1">
                <a:solidFill>
                  <a:schemeClr val="bg1"/>
                </a:solidFill>
              </a:defRPr>
            </a:lvl1pPr>
          </a:lstStyle>
          <a:p>
            <a:pPr lvl="0"/>
            <a:r>
              <a:rPr kumimoji="1" lang="en-US" altLang="ja-JP"/>
              <a:t>Slide title (Arial Bold, 54 point)</a:t>
            </a:r>
            <a:endParaRPr lang="en-US"/>
          </a:p>
        </p:txBody>
      </p:sp>
    </p:spTree>
    <p:extLst>
      <p:ext uri="{BB962C8B-B14F-4D97-AF65-F5344CB8AC3E}">
        <p14:creationId xmlns:p14="http://schemas.microsoft.com/office/powerpoint/2010/main" val="988648031"/>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47A4ED-A65A-404D-9D79-087F227A9E2B}"/>
              </a:ext>
            </a:extLst>
          </p:cNvPr>
          <p:cNvSpPr/>
          <p:nvPr userDrawn="1"/>
        </p:nvSpPr>
        <p:spPr>
          <a:xfrm>
            <a:off x="0" y="0"/>
            <a:ext cx="12192000"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algn="ctr"/>
            <a:endParaRPr lang="en-US" sz="1800"/>
          </a:p>
        </p:txBody>
      </p:sp>
      <p:sp>
        <p:nvSpPr>
          <p:cNvPr id="4" name="Text Placeholder 3">
            <a:extLst>
              <a:ext uri="{FF2B5EF4-FFF2-40B4-BE49-F238E27FC236}">
                <a16:creationId xmlns:a16="http://schemas.microsoft.com/office/drawing/2014/main" id="{08052570-A709-CD47-BBFF-FC7388BA4B8A}"/>
              </a:ext>
            </a:extLst>
          </p:cNvPr>
          <p:cNvSpPr>
            <a:spLocks noGrp="1"/>
          </p:cNvSpPr>
          <p:nvPr>
            <p:ph type="body" sz="quarter" idx="10" hasCustomPrompt="1"/>
          </p:nvPr>
        </p:nvSpPr>
        <p:spPr>
          <a:xfrm>
            <a:off x="2328864" y="3133536"/>
            <a:ext cx="7534275" cy="590931"/>
          </a:xfrm>
          <a:prstGeom prst="rect">
            <a:avLst/>
          </a:prstGeom>
        </p:spPr>
        <p:txBody>
          <a:bodyPr anchor="ctr">
            <a:spAutoFit/>
          </a:bodyPr>
          <a:lstStyle>
            <a:lvl1pPr marL="0" indent="0" algn="ctr">
              <a:buNone/>
              <a:defRPr sz="3600" b="1">
                <a:solidFill>
                  <a:schemeClr val="bg1"/>
                </a:solidFill>
              </a:defRPr>
            </a:lvl1pPr>
          </a:lstStyle>
          <a:p>
            <a:pPr lvl="0"/>
            <a:r>
              <a:rPr kumimoji="1" lang="en-US" altLang="ja-JP"/>
              <a:t>Slide title (Arial Bold, 54 point)</a:t>
            </a:r>
            <a:endParaRPr lang="en-US"/>
          </a:p>
        </p:txBody>
      </p:sp>
    </p:spTree>
    <p:extLst>
      <p:ext uri="{BB962C8B-B14F-4D97-AF65-F5344CB8AC3E}">
        <p14:creationId xmlns:p14="http://schemas.microsoft.com/office/powerpoint/2010/main" val="3930358792"/>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47A4ED-A65A-404D-9D79-087F227A9E2B}"/>
              </a:ext>
            </a:extLst>
          </p:cNvPr>
          <p:cNvSpPr/>
          <p:nvPr userDrawn="1"/>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algn="ctr"/>
            <a:endParaRPr lang="en-US" sz="1800"/>
          </a:p>
        </p:txBody>
      </p:sp>
      <p:sp>
        <p:nvSpPr>
          <p:cNvPr id="4" name="Text Placeholder 3">
            <a:extLst>
              <a:ext uri="{FF2B5EF4-FFF2-40B4-BE49-F238E27FC236}">
                <a16:creationId xmlns:a16="http://schemas.microsoft.com/office/drawing/2014/main" id="{08052570-A709-CD47-BBFF-FC7388BA4B8A}"/>
              </a:ext>
            </a:extLst>
          </p:cNvPr>
          <p:cNvSpPr>
            <a:spLocks noGrp="1"/>
          </p:cNvSpPr>
          <p:nvPr>
            <p:ph type="body" sz="quarter" idx="10" hasCustomPrompt="1"/>
          </p:nvPr>
        </p:nvSpPr>
        <p:spPr>
          <a:xfrm>
            <a:off x="2328864" y="3133536"/>
            <a:ext cx="7534275" cy="590931"/>
          </a:xfrm>
          <a:prstGeom prst="rect">
            <a:avLst/>
          </a:prstGeom>
        </p:spPr>
        <p:txBody>
          <a:bodyPr anchor="ctr">
            <a:spAutoFit/>
          </a:bodyPr>
          <a:lstStyle>
            <a:lvl1pPr marL="0" indent="0" algn="ctr">
              <a:buNone/>
              <a:defRPr sz="3600" b="1">
                <a:solidFill>
                  <a:schemeClr val="bg1"/>
                </a:solidFill>
              </a:defRPr>
            </a:lvl1pPr>
          </a:lstStyle>
          <a:p>
            <a:pPr lvl="0"/>
            <a:r>
              <a:rPr kumimoji="1" lang="en-US" altLang="ja-JP"/>
              <a:t>Slide title (Arial Bold, 54 point)</a:t>
            </a:r>
            <a:endParaRPr lang="en-US"/>
          </a:p>
        </p:txBody>
      </p:sp>
    </p:spTree>
    <p:extLst>
      <p:ext uri="{BB962C8B-B14F-4D97-AF65-F5344CB8AC3E}">
        <p14:creationId xmlns:p14="http://schemas.microsoft.com/office/powerpoint/2010/main" val="2284724443"/>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showMasterSp="0" preserve="1" userDrawn="1">
  <p:cSld name="5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47A4ED-A65A-404D-9D79-087F227A9E2B}"/>
              </a:ext>
            </a:extLst>
          </p:cNvPr>
          <p:cNvSpPr/>
          <p:nvPr userDrawn="1"/>
        </p:nvSpPr>
        <p:spPr>
          <a:xfrm>
            <a:off x="0" y="0"/>
            <a:ext cx="12192000" cy="6858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algn="ctr"/>
            <a:endParaRPr lang="en-US" sz="1800"/>
          </a:p>
        </p:txBody>
      </p:sp>
      <p:sp>
        <p:nvSpPr>
          <p:cNvPr id="4" name="Text Placeholder 3">
            <a:extLst>
              <a:ext uri="{FF2B5EF4-FFF2-40B4-BE49-F238E27FC236}">
                <a16:creationId xmlns:a16="http://schemas.microsoft.com/office/drawing/2014/main" id="{08052570-A709-CD47-BBFF-FC7388BA4B8A}"/>
              </a:ext>
            </a:extLst>
          </p:cNvPr>
          <p:cNvSpPr>
            <a:spLocks noGrp="1"/>
          </p:cNvSpPr>
          <p:nvPr>
            <p:ph type="body" sz="quarter" idx="10" hasCustomPrompt="1"/>
          </p:nvPr>
        </p:nvSpPr>
        <p:spPr>
          <a:xfrm>
            <a:off x="2328864" y="3133536"/>
            <a:ext cx="7534275" cy="590931"/>
          </a:xfrm>
          <a:prstGeom prst="rect">
            <a:avLst/>
          </a:prstGeom>
        </p:spPr>
        <p:txBody>
          <a:bodyPr anchor="ctr">
            <a:spAutoFit/>
          </a:bodyPr>
          <a:lstStyle>
            <a:lvl1pPr marL="0" indent="0" algn="ctr">
              <a:buNone/>
              <a:defRPr sz="3600" b="1">
                <a:solidFill>
                  <a:schemeClr val="bg1"/>
                </a:solidFill>
              </a:defRPr>
            </a:lvl1pPr>
          </a:lstStyle>
          <a:p>
            <a:pPr lvl="0"/>
            <a:r>
              <a:rPr kumimoji="1" lang="en-US" altLang="ja-JP"/>
              <a:t>Slide title (Arial Bold, 54 point)</a:t>
            </a:r>
            <a:endParaRPr lang="en-US"/>
          </a:p>
        </p:txBody>
      </p:sp>
    </p:spTree>
    <p:extLst>
      <p:ext uri="{BB962C8B-B14F-4D97-AF65-F5344CB8AC3E}">
        <p14:creationId xmlns:p14="http://schemas.microsoft.com/office/powerpoint/2010/main" val="2629145830"/>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015068" y="937993"/>
            <a:ext cx="8161867" cy="590931"/>
          </a:xfrm>
        </p:spPr>
        <p:txBody>
          <a:bodyPr anchor="b">
            <a:spAutoFit/>
          </a:bodyPr>
          <a:lstStyle>
            <a:lvl1pPr algn="ctr">
              <a:defRPr/>
            </a:lvl1pPr>
          </a:lstStyle>
          <a:p>
            <a:r>
              <a:rPr kumimoji="1" lang="en-US" altLang="ja-JP"/>
              <a:t>Slide title (Arial Bold, 54 point)</a:t>
            </a:r>
            <a:endParaRPr kumimoji="1" lang="ja-JP" altLang="en-US"/>
          </a:p>
        </p:txBody>
      </p:sp>
      <p:sp>
        <p:nvSpPr>
          <p:cNvPr id="7" name="Picture Placeholder 6"/>
          <p:cNvSpPr>
            <a:spLocks noGrp="1"/>
          </p:cNvSpPr>
          <p:nvPr>
            <p:ph type="pic" sz="quarter" idx="13"/>
          </p:nvPr>
        </p:nvSpPr>
        <p:spPr>
          <a:xfrm>
            <a:off x="1412106" y="2083828"/>
            <a:ext cx="1852083" cy="185236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8" name="Text Placeholder 5"/>
          <p:cNvSpPr>
            <a:spLocks noGrp="1"/>
          </p:cNvSpPr>
          <p:nvPr>
            <p:ph type="body" sz="quarter" idx="12" hasCustomPrompt="1"/>
          </p:nvPr>
        </p:nvSpPr>
        <p:spPr>
          <a:xfrm>
            <a:off x="935568" y="5014741"/>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4" hasCustomPrompt="1"/>
          </p:nvPr>
        </p:nvSpPr>
        <p:spPr>
          <a:xfrm>
            <a:off x="935568" y="4152462"/>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10" name="Text Placeholder 5"/>
          <p:cNvSpPr>
            <a:spLocks noGrp="1"/>
          </p:cNvSpPr>
          <p:nvPr>
            <p:ph type="body" sz="quarter" idx="15" hasCustomPrompt="1"/>
          </p:nvPr>
        </p:nvSpPr>
        <p:spPr>
          <a:xfrm>
            <a:off x="2015068" y="1528923"/>
            <a:ext cx="8161867" cy="420564"/>
          </a:xfrm>
          <a:prstGeom prst="rect">
            <a:avLst/>
          </a:prstGeom>
        </p:spPr>
        <p:txBody>
          <a:bodyPr anchor="t">
            <a:spAutoFit/>
          </a:bodyPr>
          <a:lstStyle>
            <a:lvl1pPr marL="0" indent="0" algn="ctr">
              <a:lnSpc>
                <a:spcPct val="100000"/>
              </a:lnSpc>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1" name="Picture Placeholder 6"/>
          <p:cNvSpPr>
            <a:spLocks noGrp="1"/>
          </p:cNvSpPr>
          <p:nvPr>
            <p:ph type="pic" sz="quarter" idx="16"/>
          </p:nvPr>
        </p:nvSpPr>
        <p:spPr>
          <a:xfrm>
            <a:off x="5169959" y="2083828"/>
            <a:ext cx="1852083" cy="185236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2" name="Text Placeholder 5"/>
          <p:cNvSpPr>
            <a:spLocks noGrp="1"/>
          </p:cNvSpPr>
          <p:nvPr>
            <p:ph type="body" sz="quarter" idx="17" hasCustomPrompt="1"/>
          </p:nvPr>
        </p:nvSpPr>
        <p:spPr>
          <a:xfrm>
            <a:off x="4693421" y="5014741"/>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3" name="Text Placeholder 5"/>
          <p:cNvSpPr>
            <a:spLocks noGrp="1"/>
          </p:cNvSpPr>
          <p:nvPr>
            <p:ph type="body" sz="quarter" idx="18" hasCustomPrompt="1"/>
          </p:nvPr>
        </p:nvSpPr>
        <p:spPr>
          <a:xfrm>
            <a:off x="4693421" y="4152462"/>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14" name="Picture Placeholder 6"/>
          <p:cNvSpPr>
            <a:spLocks noGrp="1"/>
          </p:cNvSpPr>
          <p:nvPr>
            <p:ph type="pic" sz="quarter" idx="19"/>
          </p:nvPr>
        </p:nvSpPr>
        <p:spPr>
          <a:xfrm>
            <a:off x="8927812" y="2083828"/>
            <a:ext cx="1852083" cy="185236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5" name="Text Placeholder 5"/>
          <p:cNvSpPr>
            <a:spLocks noGrp="1"/>
          </p:cNvSpPr>
          <p:nvPr>
            <p:ph type="body" sz="quarter" idx="20" hasCustomPrompt="1"/>
          </p:nvPr>
        </p:nvSpPr>
        <p:spPr>
          <a:xfrm>
            <a:off x="8451274" y="5014741"/>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6" name="Text Placeholder 5"/>
          <p:cNvSpPr>
            <a:spLocks noGrp="1"/>
          </p:cNvSpPr>
          <p:nvPr>
            <p:ph type="body" sz="quarter" idx="21" hasCustomPrompt="1"/>
          </p:nvPr>
        </p:nvSpPr>
        <p:spPr>
          <a:xfrm>
            <a:off x="8451274" y="4152462"/>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17" name="Text Placeholder 5"/>
          <p:cNvSpPr>
            <a:spLocks noGrp="1"/>
          </p:cNvSpPr>
          <p:nvPr>
            <p:ph type="body" sz="quarter" idx="22" hasCustomPrompt="1"/>
          </p:nvPr>
        </p:nvSpPr>
        <p:spPr>
          <a:xfrm>
            <a:off x="935568" y="4617097"/>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18" name="Text Placeholder 5"/>
          <p:cNvSpPr>
            <a:spLocks noGrp="1"/>
          </p:cNvSpPr>
          <p:nvPr>
            <p:ph type="body" sz="quarter" idx="23" hasCustomPrompt="1"/>
          </p:nvPr>
        </p:nvSpPr>
        <p:spPr>
          <a:xfrm>
            <a:off x="4693421" y="4617097"/>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19" name="Text Placeholder 5"/>
          <p:cNvSpPr>
            <a:spLocks noGrp="1"/>
          </p:cNvSpPr>
          <p:nvPr>
            <p:ph type="body" sz="quarter" idx="24" hasCustomPrompt="1"/>
          </p:nvPr>
        </p:nvSpPr>
        <p:spPr>
          <a:xfrm>
            <a:off x="8451274" y="4617097"/>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20" name="Slide Number Placeholder 3">
            <a:extLst>
              <a:ext uri="{FF2B5EF4-FFF2-40B4-BE49-F238E27FC236}">
                <a16:creationId xmlns:a16="http://schemas.microsoft.com/office/drawing/2014/main" id="{D4F64E8D-5E40-5B43-987A-F6D4DF60F55E}"/>
              </a:ext>
            </a:extLst>
          </p:cNvPr>
          <p:cNvSpPr>
            <a:spLocks noGrp="1"/>
          </p:cNvSpPr>
          <p:nvPr>
            <p:ph type="sldNum" sz="quarter" idx="4"/>
          </p:nvPr>
        </p:nvSpPr>
        <p:spPr>
          <a:xfrm>
            <a:off x="9290538" y="636391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2A839-ACFB-0A49-8858-4507AB02440E}" type="slidenum">
              <a:rPr lang="en-US" smtClean="0"/>
              <a:t>‹#›</a:t>
            </a:fld>
            <a:endParaRPr lang="en-US"/>
          </a:p>
        </p:txBody>
      </p:sp>
    </p:spTree>
    <p:extLst>
      <p:ext uri="{BB962C8B-B14F-4D97-AF65-F5344CB8AC3E}">
        <p14:creationId xmlns:p14="http://schemas.microsoft.com/office/powerpoint/2010/main" val="2520680063"/>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23" name="Picture Placeholder 6"/>
          <p:cNvSpPr>
            <a:spLocks noGrp="1"/>
          </p:cNvSpPr>
          <p:nvPr>
            <p:ph type="pic" sz="quarter" idx="16"/>
          </p:nvPr>
        </p:nvSpPr>
        <p:spPr>
          <a:xfrm>
            <a:off x="5169959" y="1496547"/>
            <a:ext cx="1852083" cy="185236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4" name="Text Placeholder 5"/>
          <p:cNvSpPr>
            <a:spLocks noGrp="1"/>
          </p:cNvSpPr>
          <p:nvPr>
            <p:ph type="body" sz="quarter" idx="17" hasCustomPrompt="1"/>
          </p:nvPr>
        </p:nvSpPr>
        <p:spPr>
          <a:xfrm>
            <a:off x="4693421" y="4412590"/>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5" name="Text Placeholder 5"/>
          <p:cNvSpPr>
            <a:spLocks noGrp="1"/>
          </p:cNvSpPr>
          <p:nvPr>
            <p:ph type="body" sz="quarter" idx="18" hasCustomPrompt="1"/>
          </p:nvPr>
        </p:nvSpPr>
        <p:spPr>
          <a:xfrm>
            <a:off x="4693421" y="3565181"/>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6" name="Picture Placeholder 6"/>
          <p:cNvSpPr>
            <a:spLocks noGrp="1"/>
          </p:cNvSpPr>
          <p:nvPr>
            <p:ph type="pic" sz="quarter" idx="19"/>
          </p:nvPr>
        </p:nvSpPr>
        <p:spPr>
          <a:xfrm>
            <a:off x="8927812" y="1496547"/>
            <a:ext cx="1852083" cy="185236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7" name="Text Placeholder 5"/>
          <p:cNvSpPr>
            <a:spLocks noGrp="1"/>
          </p:cNvSpPr>
          <p:nvPr>
            <p:ph type="body" sz="quarter" idx="20" hasCustomPrompt="1"/>
          </p:nvPr>
        </p:nvSpPr>
        <p:spPr>
          <a:xfrm>
            <a:off x="8451274" y="4412590"/>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8" name="Text Placeholder 5"/>
          <p:cNvSpPr>
            <a:spLocks noGrp="1"/>
          </p:cNvSpPr>
          <p:nvPr>
            <p:ph type="body" sz="quarter" idx="21" hasCustomPrompt="1"/>
          </p:nvPr>
        </p:nvSpPr>
        <p:spPr>
          <a:xfrm>
            <a:off x="8451274" y="3565181"/>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9" name="Text Placeholder 5"/>
          <p:cNvSpPr>
            <a:spLocks noGrp="1"/>
          </p:cNvSpPr>
          <p:nvPr>
            <p:ph type="body" sz="quarter" idx="23" hasCustomPrompt="1"/>
          </p:nvPr>
        </p:nvSpPr>
        <p:spPr>
          <a:xfrm>
            <a:off x="4693421" y="4029817"/>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30" name="Text Placeholder 5"/>
          <p:cNvSpPr>
            <a:spLocks noGrp="1"/>
          </p:cNvSpPr>
          <p:nvPr>
            <p:ph type="body" sz="quarter" idx="24" hasCustomPrompt="1"/>
          </p:nvPr>
        </p:nvSpPr>
        <p:spPr>
          <a:xfrm>
            <a:off x="8451274" y="4029817"/>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31" name="Title 1"/>
          <p:cNvSpPr>
            <a:spLocks noGrp="1"/>
          </p:cNvSpPr>
          <p:nvPr>
            <p:ph type="title" hasCustomPrompt="1"/>
          </p:nvPr>
        </p:nvSpPr>
        <p:spPr>
          <a:xfrm>
            <a:off x="935568" y="1835838"/>
            <a:ext cx="3012319" cy="1588127"/>
          </a:xfrm>
        </p:spPr>
        <p:txBody>
          <a:bodyPr anchor="b">
            <a:spAutoFit/>
          </a:bodyPr>
          <a:lstStyle>
            <a:lvl1pPr algn="l">
              <a:defRPr/>
            </a:lvl1pPr>
          </a:lstStyle>
          <a:p>
            <a:r>
              <a:rPr kumimoji="1" lang="en-US" altLang="ja-JP"/>
              <a:t>Slide title (Arial Bold, 54 point)</a:t>
            </a:r>
            <a:endParaRPr kumimoji="1" lang="ja-JP" altLang="en-US"/>
          </a:p>
        </p:txBody>
      </p:sp>
      <p:sp>
        <p:nvSpPr>
          <p:cNvPr id="32" name="Text Placeholder 5"/>
          <p:cNvSpPr>
            <a:spLocks noGrp="1"/>
          </p:cNvSpPr>
          <p:nvPr>
            <p:ph type="body" sz="quarter" idx="25" hasCustomPrompt="1"/>
          </p:nvPr>
        </p:nvSpPr>
        <p:spPr>
          <a:xfrm>
            <a:off x="935566" y="3577282"/>
            <a:ext cx="3012320" cy="683136"/>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744638776"/>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userDrawn="1">
  <p:cSld name="1_2 images">
    <p:spTree>
      <p:nvGrpSpPr>
        <p:cNvPr id="1" name=""/>
        <p:cNvGrpSpPr/>
        <p:nvPr/>
      </p:nvGrpSpPr>
      <p:grpSpPr>
        <a:xfrm>
          <a:off x="0" y="0"/>
          <a:ext cx="0" cy="0"/>
          <a:chOff x="0" y="0"/>
          <a:chExt cx="0" cy="0"/>
        </a:xfrm>
      </p:grpSpPr>
      <p:sp>
        <p:nvSpPr>
          <p:cNvPr id="23" name="Picture Placeholder 6"/>
          <p:cNvSpPr>
            <a:spLocks noGrp="1"/>
          </p:cNvSpPr>
          <p:nvPr>
            <p:ph type="pic" sz="quarter" idx="16"/>
          </p:nvPr>
        </p:nvSpPr>
        <p:spPr>
          <a:xfrm>
            <a:off x="7086990" y="1643797"/>
            <a:ext cx="1852083" cy="185236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4" name="Text Placeholder 5"/>
          <p:cNvSpPr>
            <a:spLocks noGrp="1"/>
          </p:cNvSpPr>
          <p:nvPr>
            <p:ph type="body" sz="quarter" idx="17" hasCustomPrompt="1"/>
          </p:nvPr>
        </p:nvSpPr>
        <p:spPr>
          <a:xfrm>
            <a:off x="6610452" y="4559840"/>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5" name="Text Placeholder 5"/>
          <p:cNvSpPr>
            <a:spLocks noGrp="1"/>
          </p:cNvSpPr>
          <p:nvPr>
            <p:ph type="body" sz="quarter" idx="18" hasCustomPrompt="1"/>
          </p:nvPr>
        </p:nvSpPr>
        <p:spPr>
          <a:xfrm>
            <a:off x="6610452" y="3712431"/>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9" name="Text Placeholder 5"/>
          <p:cNvSpPr>
            <a:spLocks noGrp="1"/>
          </p:cNvSpPr>
          <p:nvPr>
            <p:ph type="body" sz="quarter" idx="23" hasCustomPrompt="1"/>
          </p:nvPr>
        </p:nvSpPr>
        <p:spPr>
          <a:xfrm>
            <a:off x="6610452" y="4177066"/>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31" name="Title 1"/>
          <p:cNvSpPr>
            <a:spLocks noGrp="1"/>
          </p:cNvSpPr>
          <p:nvPr>
            <p:ph type="title" hasCustomPrompt="1"/>
          </p:nvPr>
        </p:nvSpPr>
        <p:spPr>
          <a:xfrm>
            <a:off x="935568" y="1835838"/>
            <a:ext cx="3012319" cy="1588127"/>
          </a:xfrm>
        </p:spPr>
        <p:txBody>
          <a:bodyPr anchor="b">
            <a:spAutoFit/>
          </a:bodyPr>
          <a:lstStyle>
            <a:lvl1pPr algn="l">
              <a:defRPr/>
            </a:lvl1pPr>
          </a:lstStyle>
          <a:p>
            <a:r>
              <a:rPr kumimoji="1" lang="en-US" altLang="ja-JP"/>
              <a:t>Slide title (Arial Bold, 54 point)</a:t>
            </a:r>
            <a:endParaRPr kumimoji="1" lang="ja-JP" altLang="en-US"/>
          </a:p>
        </p:txBody>
      </p:sp>
      <p:sp>
        <p:nvSpPr>
          <p:cNvPr id="32" name="Text Placeholder 5"/>
          <p:cNvSpPr>
            <a:spLocks noGrp="1"/>
          </p:cNvSpPr>
          <p:nvPr>
            <p:ph type="body" sz="quarter" idx="25" hasCustomPrompt="1"/>
          </p:nvPr>
        </p:nvSpPr>
        <p:spPr>
          <a:xfrm>
            <a:off x="935566" y="3577282"/>
            <a:ext cx="3012320" cy="683136"/>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883932786"/>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935568" y="1835838"/>
            <a:ext cx="3012319" cy="1588127"/>
          </a:xfrm>
        </p:spPr>
        <p:txBody>
          <a:bodyPr anchor="b">
            <a:spAutoFit/>
          </a:bodyPr>
          <a:lstStyle>
            <a:lvl1pPr algn="l">
              <a:defRPr/>
            </a:lvl1pPr>
          </a:lstStyle>
          <a:p>
            <a:r>
              <a:rPr kumimoji="1" lang="en-US" altLang="ja-JP"/>
              <a:t>Slide title (Arial Bold, 54 point)</a:t>
            </a:r>
            <a:endParaRPr kumimoji="1" lang="ja-JP" altLang="en-US"/>
          </a:p>
        </p:txBody>
      </p:sp>
      <p:sp>
        <p:nvSpPr>
          <p:cNvPr id="14" name="Text Placeholder 5"/>
          <p:cNvSpPr>
            <a:spLocks noGrp="1"/>
          </p:cNvSpPr>
          <p:nvPr>
            <p:ph type="body" sz="quarter" idx="25" hasCustomPrompt="1"/>
          </p:nvPr>
        </p:nvSpPr>
        <p:spPr>
          <a:xfrm>
            <a:off x="935566" y="3577282"/>
            <a:ext cx="3012320" cy="683136"/>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5" name="Picture Placeholder 6"/>
          <p:cNvSpPr>
            <a:spLocks noGrp="1"/>
          </p:cNvSpPr>
          <p:nvPr>
            <p:ph type="pic" sz="quarter" idx="13"/>
          </p:nvPr>
        </p:nvSpPr>
        <p:spPr>
          <a:xfrm>
            <a:off x="5320257" y="643821"/>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6" name="Text Placeholder 5"/>
          <p:cNvSpPr>
            <a:spLocks noGrp="1"/>
          </p:cNvSpPr>
          <p:nvPr>
            <p:ph type="body" sz="quarter" idx="12" hasCustomPrompt="1"/>
          </p:nvPr>
        </p:nvSpPr>
        <p:spPr>
          <a:xfrm>
            <a:off x="4997580" y="2896515"/>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17" name="Text Placeholder 5"/>
          <p:cNvSpPr>
            <a:spLocks noGrp="1"/>
          </p:cNvSpPr>
          <p:nvPr>
            <p:ph type="body" sz="quarter" idx="14" hasCustomPrompt="1"/>
          </p:nvPr>
        </p:nvSpPr>
        <p:spPr>
          <a:xfrm>
            <a:off x="4997580" y="2457377"/>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18" name="Picture Placeholder 6"/>
          <p:cNvSpPr>
            <a:spLocks noGrp="1"/>
          </p:cNvSpPr>
          <p:nvPr>
            <p:ph type="pic" sz="quarter" idx="15"/>
          </p:nvPr>
        </p:nvSpPr>
        <p:spPr>
          <a:xfrm>
            <a:off x="8302770" y="643821"/>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9" name="Text Placeholder 5"/>
          <p:cNvSpPr>
            <a:spLocks noGrp="1"/>
          </p:cNvSpPr>
          <p:nvPr>
            <p:ph type="body" sz="quarter" idx="16" hasCustomPrompt="1"/>
          </p:nvPr>
        </p:nvSpPr>
        <p:spPr>
          <a:xfrm>
            <a:off x="7980093" y="2896515"/>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20" name="Text Placeholder 5"/>
          <p:cNvSpPr>
            <a:spLocks noGrp="1"/>
          </p:cNvSpPr>
          <p:nvPr>
            <p:ph type="body" sz="quarter" idx="17" hasCustomPrompt="1"/>
          </p:nvPr>
        </p:nvSpPr>
        <p:spPr>
          <a:xfrm>
            <a:off x="7980093" y="2457377"/>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1" name="Picture Placeholder 6"/>
          <p:cNvSpPr>
            <a:spLocks noGrp="1"/>
          </p:cNvSpPr>
          <p:nvPr>
            <p:ph type="pic" sz="quarter" idx="21"/>
          </p:nvPr>
        </p:nvSpPr>
        <p:spPr>
          <a:xfrm>
            <a:off x="5320257" y="3599114"/>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2" name="Text Placeholder 5"/>
          <p:cNvSpPr>
            <a:spLocks noGrp="1"/>
          </p:cNvSpPr>
          <p:nvPr>
            <p:ph type="body" sz="quarter" idx="22" hasCustomPrompt="1"/>
          </p:nvPr>
        </p:nvSpPr>
        <p:spPr>
          <a:xfrm>
            <a:off x="4997580" y="5851807"/>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23" name="Text Placeholder 5"/>
          <p:cNvSpPr>
            <a:spLocks noGrp="1"/>
          </p:cNvSpPr>
          <p:nvPr>
            <p:ph type="body" sz="quarter" idx="23" hasCustomPrompt="1"/>
          </p:nvPr>
        </p:nvSpPr>
        <p:spPr>
          <a:xfrm>
            <a:off x="4997580" y="5412669"/>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4" name="Picture Placeholder 6"/>
          <p:cNvSpPr>
            <a:spLocks noGrp="1"/>
          </p:cNvSpPr>
          <p:nvPr>
            <p:ph type="pic" sz="quarter" idx="24"/>
          </p:nvPr>
        </p:nvSpPr>
        <p:spPr>
          <a:xfrm>
            <a:off x="8302770" y="3599114"/>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5" name="Text Placeholder 5"/>
          <p:cNvSpPr>
            <a:spLocks noGrp="1"/>
          </p:cNvSpPr>
          <p:nvPr>
            <p:ph type="body" sz="quarter" idx="26" hasCustomPrompt="1"/>
          </p:nvPr>
        </p:nvSpPr>
        <p:spPr>
          <a:xfrm>
            <a:off x="7980093" y="5851807"/>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26" name="Text Placeholder 5"/>
          <p:cNvSpPr>
            <a:spLocks noGrp="1"/>
          </p:cNvSpPr>
          <p:nvPr>
            <p:ph type="body" sz="quarter" idx="27" hasCustomPrompt="1"/>
          </p:nvPr>
        </p:nvSpPr>
        <p:spPr>
          <a:xfrm>
            <a:off x="7980093" y="5412669"/>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Tree>
    <p:extLst>
      <p:ext uri="{BB962C8B-B14F-4D97-AF65-F5344CB8AC3E}">
        <p14:creationId xmlns:p14="http://schemas.microsoft.com/office/powerpoint/2010/main" val="1464941612"/>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8" name="Picture Placeholder 6"/>
          <p:cNvSpPr>
            <a:spLocks noGrp="1"/>
          </p:cNvSpPr>
          <p:nvPr>
            <p:ph type="pic" sz="quarter" idx="13"/>
          </p:nvPr>
        </p:nvSpPr>
        <p:spPr>
          <a:xfrm>
            <a:off x="4544512" y="614085"/>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9" name="Text Placeholder 5"/>
          <p:cNvSpPr>
            <a:spLocks noGrp="1"/>
          </p:cNvSpPr>
          <p:nvPr>
            <p:ph type="body" sz="quarter" idx="12" hasCustomPrompt="1"/>
          </p:nvPr>
        </p:nvSpPr>
        <p:spPr>
          <a:xfrm>
            <a:off x="4221835" y="2866778"/>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20" name="Text Placeholder 5"/>
          <p:cNvSpPr>
            <a:spLocks noGrp="1"/>
          </p:cNvSpPr>
          <p:nvPr>
            <p:ph type="body" sz="quarter" idx="14" hasCustomPrompt="1"/>
          </p:nvPr>
        </p:nvSpPr>
        <p:spPr>
          <a:xfrm>
            <a:off x="4221835" y="2427640"/>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1" name="Picture Placeholder 6"/>
          <p:cNvSpPr>
            <a:spLocks noGrp="1"/>
          </p:cNvSpPr>
          <p:nvPr>
            <p:ph type="pic" sz="quarter" idx="15"/>
          </p:nvPr>
        </p:nvSpPr>
        <p:spPr>
          <a:xfrm>
            <a:off x="6963391" y="614085"/>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2" name="Text Placeholder 5"/>
          <p:cNvSpPr>
            <a:spLocks noGrp="1"/>
          </p:cNvSpPr>
          <p:nvPr>
            <p:ph type="body" sz="quarter" idx="16" hasCustomPrompt="1"/>
          </p:nvPr>
        </p:nvSpPr>
        <p:spPr>
          <a:xfrm>
            <a:off x="6640714" y="2866778"/>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23" name="Text Placeholder 5"/>
          <p:cNvSpPr>
            <a:spLocks noGrp="1"/>
          </p:cNvSpPr>
          <p:nvPr>
            <p:ph type="body" sz="quarter" idx="17" hasCustomPrompt="1"/>
          </p:nvPr>
        </p:nvSpPr>
        <p:spPr>
          <a:xfrm>
            <a:off x="6640714" y="2427640"/>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4" name="Picture Placeholder 6"/>
          <p:cNvSpPr>
            <a:spLocks noGrp="1"/>
          </p:cNvSpPr>
          <p:nvPr>
            <p:ph type="pic" sz="quarter" idx="18"/>
          </p:nvPr>
        </p:nvSpPr>
        <p:spPr>
          <a:xfrm>
            <a:off x="9382270" y="614085"/>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5" name="Text Placeholder 5"/>
          <p:cNvSpPr>
            <a:spLocks noGrp="1"/>
          </p:cNvSpPr>
          <p:nvPr>
            <p:ph type="body" sz="quarter" idx="19" hasCustomPrompt="1"/>
          </p:nvPr>
        </p:nvSpPr>
        <p:spPr>
          <a:xfrm>
            <a:off x="9059593" y="2866778"/>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26" name="Text Placeholder 5"/>
          <p:cNvSpPr>
            <a:spLocks noGrp="1"/>
          </p:cNvSpPr>
          <p:nvPr>
            <p:ph type="body" sz="quarter" idx="20" hasCustomPrompt="1"/>
          </p:nvPr>
        </p:nvSpPr>
        <p:spPr>
          <a:xfrm>
            <a:off x="9059593" y="2427640"/>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7" name="Picture Placeholder 6"/>
          <p:cNvSpPr>
            <a:spLocks noGrp="1"/>
          </p:cNvSpPr>
          <p:nvPr>
            <p:ph type="pic" sz="quarter" idx="21"/>
          </p:nvPr>
        </p:nvSpPr>
        <p:spPr>
          <a:xfrm>
            <a:off x="4544512" y="3569377"/>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8" name="Text Placeholder 5"/>
          <p:cNvSpPr>
            <a:spLocks noGrp="1"/>
          </p:cNvSpPr>
          <p:nvPr>
            <p:ph type="body" sz="quarter" idx="22" hasCustomPrompt="1"/>
          </p:nvPr>
        </p:nvSpPr>
        <p:spPr>
          <a:xfrm>
            <a:off x="4221835" y="5807200"/>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29" name="Text Placeholder 5"/>
          <p:cNvSpPr>
            <a:spLocks noGrp="1"/>
          </p:cNvSpPr>
          <p:nvPr>
            <p:ph type="body" sz="quarter" idx="23" hasCustomPrompt="1"/>
          </p:nvPr>
        </p:nvSpPr>
        <p:spPr>
          <a:xfrm>
            <a:off x="4221835" y="5368062"/>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30" name="Picture Placeholder 6"/>
          <p:cNvSpPr>
            <a:spLocks noGrp="1"/>
          </p:cNvSpPr>
          <p:nvPr>
            <p:ph type="pic" sz="quarter" idx="24"/>
          </p:nvPr>
        </p:nvSpPr>
        <p:spPr>
          <a:xfrm>
            <a:off x="6963391" y="3569377"/>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31" name="Text Placeholder 5"/>
          <p:cNvSpPr>
            <a:spLocks noGrp="1"/>
          </p:cNvSpPr>
          <p:nvPr>
            <p:ph type="body" sz="quarter" idx="25" hasCustomPrompt="1"/>
          </p:nvPr>
        </p:nvSpPr>
        <p:spPr>
          <a:xfrm>
            <a:off x="6640714" y="5807200"/>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32" name="Text Placeholder 5"/>
          <p:cNvSpPr>
            <a:spLocks noGrp="1"/>
          </p:cNvSpPr>
          <p:nvPr>
            <p:ph type="body" sz="quarter" idx="26" hasCustomPrompt="1"/>
          </p:nvPr>
        </p:nvSpPr>
        <p:spPr>
          <a:xfrm>
            <a:off x="6640714" y="5368062"/>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33" name="Picture Placeholder 6"/>
          <p:cNvSpPr>
            <a:spLocks noGrp="1"/>
          </p:cNvSpPr>
          <p:nvPr>
            <p:ph type="pic" sz="quarter" idx="27"/>
          </p:nvPr>
        </p:nvSpPr>
        <p:spPr>
          <a:xfrm>
            <a:off x="9382270" y="3569377"/>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34" name="Text Placeholder 5"/>
          <p:cNvSpPr>
            <a:spLocks noGrp="1"/>
          </p:cNvSpPr>
          <p:nvPr>
            <p:ph type="body" sz="quarter" idx="28" hasCustomPrompt="1"/>
          </p:nvPr>
        </p:nvSpPr>
        <p:spPr>
          <a:xfrm>
            <a:off x="9059593" y="5807200"/>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35" name="Text Placeholder 5"/>
          <p:cNvSpPr>
            <a:spLocks noGrp="1"/>
          </p:cNvSpPr>
          <p:nvPr>
            <p:ph type="body" sz="quarter" idx="29" hasCustomPrompt="1"/>
          </p:nvPr>
        </p:nvSpPr>
        <p:spPr>
          <a:xfrm>
            <a:off x="9059593" y="5368062"/>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36" name="Title 1"/>
          <p:cNvSpPr>
            <a:spLocks noGrp="1"/>
          </p:cNvSpPr>
          <p:nvPr>
            <p:ph type="title" hasCustomPrompt="1"/>
          </p:nvPr>
        </p:nvSpPr>
        <p:spPr>
          <a:xfrm>
            <a:off x="935568" y="1835838"/>
            <a:ext cx="3012319" cy="1588127"/>
          </a:xfrm>
        </p:spPr>
        <p:txBody>
          <a:bodyPr anchor="b">
            <a:spAutoFit/>
          </a:bodyPr>
          <a:lstStyle>
            <a:lvl1pPr algn="l">
              <a:defRPr/>
            </a:lvl1pPr>
          </a:lstStyle>
          <a:p>
            <a:r>
              <a:rPr kumimoji="1" lang="en-US" altLang="ja-JP"/>
              <a:t>Slide title (Arial Bold, 54 point)</a:t>
            </a:r>
            <a:endParaRPr kumimoji="1" lang="ja-JP" altLang="en-US"/>
          </a:p>
        </p:txBody>
      </p:sp>
      <p:sp>
        <p:nvSpPr>
          <p:cNvPr id="37" name="Text Placeholder 5"/>
          <p:cNvSpPr>
            <a:spLocks noGrp="1"/>
          </p:cNvSpPr>
          <p:nvPr>
            <p:ph type="body" sz="quarter" idx="30" hasCustomPrompt="1"/>
          </p:nvPr>
        </p:nvSpPr>
        <p:spPr>
          <a:xfrm>
            <a:off x="935566" y="3577282"/>
            <a:ext cx="3012320" cy="683136"/>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9523517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Title and 2 columns">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4" y="2883706"/>
            <a:ext cx="4066677" cy="1089529"/>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4" hasCustomPrompt="1"/>
          </p:nvPr>
        </p:nvSpPr>
        <p:spPr>
          <a:xfrm>
            <a:off x="7446433" y="1453745"/>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7446433" y="3490898"/>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1" name="Text Placeholder 5">
            <a:extLst>
              <a:ext uri="{FF2B5EF4-FFF2-40B4-BE49-F238E27FC236}">
                <a16:creationId xmlns:a16="http://schemas.microsoft.com/office/drawing/2014/main" id="{F4323C35-21FC-BD42-9716-4D8B3E1EB0ED}"/>
              </a:ext>
            </a:extLst>
          </p:cNvPr>
          <p:cNvSpPr>
            <a:spLocks noGrp="1"/>
          </p:cNvSpPr>
          <p:nvPr>
            <p:ph type="body" sz="quarter" idx="10" hasCustomPrompt="1"/>
          </p:nvPr>
        </p:nvSpPr>
        <p:spPr>
          <a:xfrm>
            <a:off x="7446433" y="1946123"/>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
        <p:nvSpPr>
          <p:cNvPr id="12" name="Text Placeholder 5">
            <a:extLst>
              <a:ext uri="{FF2B5EF4-FFF2-40B4-BE49-F238E27FC236}">
                <a16:creationId xmlns:a16="http://schemas.microsoft.com/office/drawing/2014/main" id="{968ED385-E565-884F-8BD4-18A7745C4BCD}"/>
              </a:ext>
            </a:extLst>
          </p:cNvPr>
          <p:cNvSpPr>
            <a:spLocks noGrp="1"/>
          </p:cNvSpPr>
          <p:nvPr>
            <p:ph type="body" sz="quarter" idx="18" hasCustomPrompt="1"/>
          </p:nvPr>
        </p:nvSpPr>
        <p:spPr>
          <a:xfrm>
            <a:off x="7446433" y="395792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1111563516"/>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2 images and text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935568" y="2634938"/>
            <a:ext cx="3016853" cy="1588127"/>
          </a:xfrm>
        </p:spPr>
        <p:txBody>
          <a:bodyPr anchor="ctr">
            <a:spAutoFit/>
          </a:bodyPr>
          <a:lstStyle>
            <a:lvl1pPr algn="l">
              <a:defRPr/>
            </a:lvl1pPr>
          </a:lstStyle>
          <a:p>
            <a:r>
              <a:rPr kumimoji="1" lang="en-US" altLang="ja-JP"/>
              <a:t>Slide title (Arial Bold, 54 point)</a:t>
            </a:r>
            <a:endParaRPr kumimoji="1" lang="ja-JP" altLang="en-US"/>
          </a:p>
        </p:txBody>
      </p:sp>
      <p:sp>
        <p:nvSpPr>
          <p:cNvPr id="16" name="Rectangle 15"/>
          <p:cNvSpPr/>
          <p:nvPr userDrawn="1"/>
        </p:nvSpPr>
        <p:spPr>
          <a:xfrm>
            <a:off x="7799400" y="-1059"/>
            <a:ext cx="3457034" cy="3429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17" name="Picture Placeholder 6"/>
          <p:cNvSpPr>
            <a:spLocks noGrp="1"/>
          </p:cNvSpPr>
          <p:nvPr>
            <p:ph type="pic" sz="quarter" idx="13"/>
          </p:nvPr>
        </p:nvSpPr>
        <p:spPr>
          <a:xfrm>
            <a:off x="4343399" y="0"/>
            <a:ext cx="3456000" cy="3428472"/>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8" name="Picture Placeholder 6"/>
          <p:cNvSpPr>
            <a:spLocks noGrp="1"/>
          </p:cNvSpPr>
          <p:nvPr>
            <p:ph type="pic" sz="quarter" idx="14"/>
          </p:nvPr>
        </p:nvSpPr>
        <p:spPr>
          <a:xfrm>
            <a:off x="7800433" y="3428205"/>
            <a:ext cx="3456000" cy="3428472"/>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9" name="Rectangle 18"/>
          <p:cNvSpPr/>
          <p:nvPr userDrawn="1"/>
        </p:nvSpPr>
        <p:spPr>
          <a:xfrm>
            <a:off x="4343400" y="3428471"/>
            <a:ext cx="3457034" cy="3429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22" name="Text Placeholder 5"/>
          <p:cNvSpPr>
            <a:spLocks noGrp="1"/>
          </p:cNvSpPr>
          <p:nvPr>
            <p:ph type="body" sz="quarter" idx="12" hasCustomPrompt="1"/>
          </p:nvPr>
        </p:nvSpPr>
        <p:spPr>
          <a:xfrm>
            <a:off x="8331200" y="1315814"/>
            <a:ext cx="2444652" cy="683136"/>
          </a:xfrm>
          <a:prstGeom prst="rect">
            <a:avLst/>
          </a:prstGeom>
        </p:spPr>
        <p:txBody>
          <a:bodyPr anchor="t">
            <a:spAutoFit/>
          </a:bodyPr>
          <a:lstStyle>
            <a:lvl1pPr marL="0" indent="0" algn="l">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3" name="Text Placeholder 5"/>
          <p:cNvSpPr>
            <a:spLocks noGrp="1"/>
          </p:cNvSpPr>
          <p:nvPr>
            <p:ph type="body" sz="quarter" idx="15" hasCustomPrompt="1"/>
          </p:nvPr>
        </p:nvSpPr>
        <p:spPr>
          <a:xfrm>
            <a:off x="8331200" y="887487"/>
            <a:ext cx="2444652" cy="379656"/>
          </a:xfrm>
          <a:prstGeom prst="rect">
            <a:avLst/>
          </a:prstGeom>
        </p:spPr>
        <p:txBody>
          <a:bodyPr anchor="b">
            <a:spAutoFit/>
          </a:bodyPr>
          <a:lstStyle>
            <a:lvl1pPr marL="0" indent="0" algn="l">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6" name="Text Placeholder 5"/>
          <p:cNvSpPr>
            <a:spLocks noGrp="1"/>
          </p:cNvSpPr>
          <p:nvPr>
            <p:ph type="body" sz="quarter" idx="16" hasCustomPrompt="1"/>
          </p:nvPr>
        </p:nvSpPr>
        <p:spPr>
          <a:xfrm>
            <a:off x="4868348" y="4677075"/>
            <a:ext cx="2444652" cy="683136"/>
          </a:xfrm>
          <a:prstGeom prst="rect">
            <a:avLst/>
          </a:prstGeom>
        </p:spPr>
        <p:txBody>
          <a:bodyPr anchor="t">
            <a:spAutoFit/>
          </a:bodyPr>
          <a:lstStyle>
            <a:lvl1pPr marL="0" indent="0" algn="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7" name="Text Placeholder 5"/>
          <p:cNvSpPr>
            <a:spLocks noGrp="1"/>
          </p:cNvSpPr>
          <p:nvPr>
            <p:ph type="body" sz="quarter" idx="17" hasCustomPrompt="1"/>
          </p:nvPr>
        </p:nvSpPr>
        <p:spPr>
          <a:xfrm>
            <a:off x="4868348" y="4248747"/>
            <a:ext cx="2444652" cy="379656"/>
          </a:xfrm>
          <a:prstGeom prst="rect">
            <a:avLst/>
          </a:prstGeom>
        </p:spPr>
        <p:txBody>
          <a:bodyPr anchor="b">
            <a:spAutoFit/>
          </a:bodyPr>
          <a:lstStyle>
            <a:lvl1pPr marL="0" indent="0" algn="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Tree>
    <p:extLst>
      <p:ext uri="{BB962C8B-B14F-4D97-AF65-F5344CB8AC3E}">
        <p14:creationId xmlns:p14="http://schemas.microsoft.com/office/powerpoint/2010/main" val="3441249671"/>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1_2 images and text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935568" y="2634938"/>
            <a:ext cx="3016853" cy="1588127"/>
          </a:xfrm>
        </p:spPr>
        <p:txBody>
          <a:bodyPr anchor="ctr">
            <a:spAutoFit/>
          </a:bodyPr>
          <a:lstStyle>
            <a:lvl1pPr algn="l">
              <a:defRPr/>
            </a:lvl1pPr>
          </a:lstStyle>
          <a:p>
            <a:r>
              <a:rPr kumimoji="1" lang="en-US" altLang="ja-JP"/>
              <a:t>Slide title (Arial Bold, 54 point)</a:t>
            </a:r>
            <a:endParaRPr kumimoji="1" lang="ja-JP" altLang="en-US"/>
          </a:p>
        </p:txBody>
      </p:sp>
      <p:sp>
        <p:nvSpPr>
          <p:cNvPr id="16" name="Rectangle 15"/>
          <p:cNvSpPr/>
          <p:nvPr userDrawn="1"/>
        </p:nvSpPr>
        <p:spPr>
          <a:xfrm>
            <a:off x="7799400" y="-1059"/>
            <a:ext cx="3457034" cy="34295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17" name="Picture Placeholder 6"/>
          <p:cNvSpPr>
            <a:spLocks noGrp="1"/>
          </p:cNvSpPr>
          <p:nvPr>
            <p:ph type="pic" sz="quarter" idx="13"/>
          </p:nvPr>
        </p:nvSpPr>
        <p:spPr>
          <a:xfrm>
            <a:off x="4343399" y="0"/>
            <a:ext cx="3456000" cy="3428472"/>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8" name="Picture Placeholder 6"/>
          <p:cNvSpPr>
            <a:spLocks noGrp="1"/>
          </p:cNvSpPr>
          <p:nvPr>
            <p:ph type="pic" sz="quarter" idx="14"/>
          </p:nvPr>
        </p:nvSpPr>
        <p:spPr>
          <a:xfrm>
            <a:off x="7800433" y="3428205"/>
            <a:ext cx="3456000" cy="3428472"/>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9" name="Rectangle 18"/>
          <p:cNvSpPr/>
          <p:nvPr userDrawn="1"/>
        </p:nvSpPr>
        <p:spPr>
          <a:xfrm>
            <a:off x="4343400" y="3428471"/>
            <a:ext cx="3457034" cy="34295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22" name="Text Placeholder 5"/>
          <p:cNvSpPr>
            <a:spLocks noGrp="1"/>
          </p:cNvSpPr>
          <p:nvPr>
            <p:ph type="body" sz="quarter" idx="12" hasCustomPrompt="1"/>
          </p:nvPr>
        </p:nvSpPr>
        <p:spPr>
          <a:xfrm>
            <a:off x="8331200" y="1315814"/>
            <a:ext cx="2444652" cy="683136"/>
          </a:xfrm>
          <a:prstGeom prst="rect">
            <a:avLst/>
          </a:prstGeom>
        </p:spPr>
        <p:txBody>
          <a:bodyPr anchor="t">
            <a:spAutoFit/>
          </a:bodyPr>
          <a:lstStyle>
            <a:lvl1pPr marL="0" indent="0" algn="l">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3" name="Text Placeholder 5"/>
          <p:cNvSpPr>
            <a:spLocks noGrp="1"/>
          </p:cNvSpPr>
          <p:nvPr>
            <p:ph type="body" sz="quarter" idx="15" hasCustomPrompt="1"/>
          </p:nvPr>
        </p:nvSpPr>
        <p:spPr>
          <a:xfrm>
            <a:off x="8331200" y="887487"/>
            <a:ext cx="2444652" cy="379656"/>
          </a:xfrm>
          <a:prstGeom prst="rect">
            <a:avLst/>
          </a:prstGeom>
        </p:spPr>
        <p:txBody>
          <a:bodyPr anchor="b">
            <a:spAutoFit/>
          </a:bodyPr>
          <a:lstStyle>
            <a:lvl1pPr marL="0" indent="0" algn="l">
              <a:lnSpc>
                <a:spcPct val="100000"/>
              </a:lnSpc>
              <a:spcBef>
                <a:spcPts val="0"/>
              </a:spcBef>
              <a:buFontTx/>
              <a:buNone/>
              <a:defRPr sz="1867" b="1">
                <a:solidFill>
                  <a:schemeClr val="accent5"/>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6" name="Text Placeholder 5"/>
          <p:cNvSpPr>
            <a:spLocks noGrp="1"/>
          </p:cNvSpPr>
          <p:nvPr>
            <p:ph type="body" sz="quarter" idx="16" hasCustomPrompt="1"/>
          </p:nvPr>
        </p:nvSpPr>
        <p:spPr>
          <a:xfrm>
            <a:off x="4868348" y="4677075"/>
            <a:ext cx="2444652" cy="683136"/>
          </a:xfrm>
          <a:prstGeom prst="rect">
            <a:avLst/>
          </a:prstGeom>
        </p:spPr>
        <p:txBody>
          <a:bodyPr anchor="t">
            <a:spAutoFit/>
          </a:bodyPr>
          <a:lstStyle>
            <a:lvl1pPr marL="0" indent="0" algn="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7" name="Text Placeholder 5"/>
          <p:cNvSpPr>
            <a:spLocks noGrp="1"/>
          </p:cNvSpPr>
          <p:nvPr>
            <p:ph type="body" sz="quarter" idx="17" hasCustomPrompt="1"/>
          </p:nvPr>
        </p:nvSpPr>
        <p:spPr>
          <a:xfrm>
            <a:off x="4868348" y="4248747"/>
            <a:ext cx="2444652" cy="379656"/>
          </a:xfrm>
          <a:prstGeom prst="rect">
            <a:avLst/>
          </a:prstGeom>
        </p:spPr>
        <p:txBody>
          <a:bodyPr anchor="b">
            <a:spAutoFit/>
          </a:bodyPr>
          <a:lstStyle>
            <a:lvl1pPr marL="0" indent="0" algn="r">
              <a:lnSpc>
                <a:spcPct val="100000"/>
              </a:lnSpc>
              <a:spcBef>
                <a:spcPts val="0"/>
              </a:spcBef>
              <a:buFontTx/>
              <a:buNone/>
              <a:defRPr sz="1867" b="1">
                <a:solidFill>
                  <a:schemeClr val="accent5"/>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Tree>
    <p:extLst>
      <p:ext uri="{BB962C8B-B14F-4D97-AF65-F5344CB8AC3E}">
        <p14:creationId xmlns:p14="http://schemas.microsoft.com/office/powerpoint/2010/main" val="492623541"/>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3 images and text">
    <p:spTree>
      <p:nvGrpSpPr>
        <p:cNvPr id="1" name=""/>
        <p:cNvGrpSpPr/>
        <p:nvPr/>
      </p:nvGrpSpPr>
      <p:grpSpPr>
        <a:xfrm>
          <a:off x="0" y="0"/>
          <a:ext cx="0" cy="0"/>
          <a:chOff x="0" y="0"/>
          <a:chExt cx="0" cy="0"/>
        </a:xfrm>
      </p:grpSpPr>
      <p:sp>
        <p:nvSpPr>
          <p:cNvPr id="6" name="Picture Placeholder 6"/>
          <p:cNvSpPr>
            <a:spLocks noGrp="1"/>
          </p:cNvSpPr>
          <p:nvPr>
            <p:ph type="pic" sz="quarter" idx="14"/>
          </p:nvPr>
        </p:nvSpPr>
        <p:spPr>
          <a:xfrm>
            <a:off x="935568" y="3461831"/>
            <a:ext cx="2815167" cy="24573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9" name="Picture Placeholder 6"/>
          <p:cNvSpPr>
            <a:spLocks noGrp="1"/>
          </p:cNvSpPr>
          <p:nvPr>
            <p:ph type="pic" sz="quarter" idx="15"/>
          </p:nvPr>
        </p:nvSpPr>
        <p:spPr>
          <a:xfrm>
            <a:off x="935568" y="932537"/>
            <a:ext cx="2815167" cy="24573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0" name="Picture Placeholder 6"/>
          <p:cNvSpPr>
            <a:spLocks noGrp="1"/>
          </p:cNvSpPr>
          <p:nvPr>
            <p:ph type="pic" sz="quarter" idx="16"/>
          </p:nvPr>
        </p:nvSpPr>
        <p:spPr>
          <a:xfrm>
            <a:off x="3832537" y="932536"/>
            <a:ext cx="2263465" cy="49929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3" name="Title 1"/>
          <p:cNvSpPr>
            <a:spLocks noGrp="1"/>
          </p:cNvSpPr>
          <p:nvPr>
            <p:ph type="title" hasCustomPrompt="1"/>
          </p:nvPr>
        </p:nvSpPr>
        <p:spPr>
          <a:xfrm>
            <a:off x="7446434" y="1777066"/>
            <a:ext cx="3450167" cy="1588127"/>
          </a:xfrm>
        </p:spPr>
        <p:txBody>
          <a:bodyPr anchor="b">
            <a:spAutoFit/>
          </a:bodyPr>
          <a:lstStyle>
            <a:lvl1pPr algn="l">
              <a:defRPr/>
            </a:lvl1pPr>
          </a:lstStyle>
          <a:p>
            <a:r>
              <a:rPr kumimoji="1" lang="en-US" altLang="ja-JP"/>
              <a:t>Slide title (Arial Bold, 54 point)</a:t>
            </a:r>
            <a:endParaRPr kumimoji="1" lang="ja-JP" altLang="en-US"/>
          </a:p>
        </p:txBody>
      </p:sp>
      <p:sp>
        <p:nvSpPr>
          <p:cNvPr id="14" name="Text Placeholder 5"/>
          <p:cNvSpPr>
            <a:spLocks noGrp="1"/>
          </p:cNvSpPr>
          <p:nvPr>
            <p:ph type="body" sz="quarter" idx="12" hasCustomPrompt="1"/>
          </p:nvPr>
        </p:nvSpPr>
        <p:spPr>
          <a:xfrm>
            <a:off x="7459134" y="3574545"/>
            <a:ext cx="3450167"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45967278"/>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4 images and text 2">
    <p:spTree>
      <p:nvGrpSpPr>
        <p:cNvPr id="1" name=""/>
        <p:cNvGrpSpPr/>
        <p:nvPr/>
      </p:nvGrpSpPr>
      <p:grpSpPr>
        <a:xfrm>
          <a:off x="0" y="0"/>
          <a:ext cx="0" cy="0"/>
          <a:chOff x="0" y="0"/>
          <a:chExt cx="0" cy="0"/>
        </a:xfrm>
      </p:grpSpPr>
      <p:sp>
        <p:nvSpPr>
          <p:cNvPr id="5" name="Picture Placeholder 6"/>
          <p:cNvSpPr>
            <a:spLocks noGrp="1"/>
          </p:cNvSpPr>
          <p:nvPr>
            <p:ph type="pic" sz="quarter" idx="15"/>
          </p:nvPr>
        </p:nvSpPr>
        <p:spPr>
          <a:xfrm>
            <a:off x="935567" y="932537"/>
            <a:ext cx="3581729" cy="4986623"/>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7" name="Picture Placeholder 6"/>
          <p:cNvSpPr>
            <a:spLocks noGrp="1"/>
          </p:cNvSpPr>
          <p:nvPr>
            <p:ph type="pic" sz="quarter" idx="13"/>
          </p:nvPr>
        </p:nvSpPr>
        <p:spPr>
          <a:xfrm>
            <a:off x="4603355" y="3662444"/>
            <a:ext cx="2160320" cy="2256715"/>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8" name="Picture Placeholder 6"/>
          <p:cNvSpPr>
            <a:spLocks noGrp="1"/>
          </p:cNvSpPr>
          <p:nvPr>
            <p:ph type="pic" sz="quarter" idx="16"/>
          </p:nvPr>
        </p:nvSpPr>
        <p:spPr>
          <a:xfrm>
            <a:off x="6849735" y="3662444"/>
            <a:ext cx="2160320" cy="2256715"/>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9" name="Picture Placeholder 6"/>
          <p:cNvSpPr>
            <a:spLocks noGrp="1"/>
          </p:cNvSpPr>
          <p:nvPr>
            <p:ph type="pic" sz="quarter" idx="17"/>
          </p:nvPr>
        </p:nvSpPr>
        <p:spPr>
          <a:xfrm>
            <a:off x="9096113" y="3662444"/>
            <a:ext cx="2160320" cy="2256715"/>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2" name="Title 1"/>
          <p:cNvSpPr>
            <a:spLocks noGrp="1"/>
          </p:cNvSpPr>
          <p:nvPr>
            <p:ph type="title" hasCustomPrompt="1"/>
          </p:nvPr>
        </p:nvSpPr>
        <p:spPr>
          <a:xfrm>
            <a:off x="4751917" y="1354802"/>
            <a:ext cx="2922789" cy="1588127"/>
          </a:xfrm>
        </p:spPr>
        <p:txBody>
          <a:bodyPr anchor="ctr">
            <a:spAutoFit/>
          </a:bodyPr>
          <a:lstStyle>
            <a:lvl1pPr algn="r">
              <a:defRPr/>
            </a:lvl1pPr>
          </a:lstStyle>
          <a:p>
            <a:r>
              <a:rPr kumimoji="1" lang="en-US" altLang="ja-JP"/>
              <a:t>Slide title (Arial Bold, 54 point)</a:t>
            </a:r>
            <a:endParaRPr kumimoji="1" lang="ja-JP" altLang="en-US"/>
          </a:p>
        </p:txBody>
      </p:sp>
      <p:sp>
        <p:nvSpPr>
          <p:cNvPr id="13" name="Text Placeholder 5"/>
          <p:cNvSpPr>
            <a:spLocks noGrp="1"/>
          </p:cNvSpPr>
          <p:nvPr>
            <p:ph type="body" sz="quarter" idx="12" hasCustomPrompt="1"/>
          </p:nvPr>
        </p:nvSpPr>
        <p:spPr>
          <a:xfrm>
            <a:off x="7778497" y="1954999"/>
            <a:ext cx="3477937" cy="387735"/>
          </a:xfrm>
          <a:prstGeom prst="rect">
            <a:avLst/>
          </a:prstGeom>
        </p:spPr>
        <p:txBody>
          <a:bodyPr anchor="ctr">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200593856"/>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4 images and text 3">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015068" y="937993"/>
            <a:ext cx="8161867" cy="590931"/>
          </a:xfrm>
        </p:spPr>
        <p:txBody>
          <a:bodyPr anchor="b">
            <a:spAutoFit/>
          </a:bodyPr>
          <a:lstStyle>
            <a:lvl1pPr algn="ctr">
              <a:defRPr/>
            </a:lvl1pPr>
          </a:lstStyle>
          <a:p>
            <a:r>
              <a:rPr kumimoji="1" lang="en-US" altLang="ja-JP"/>
              <a:t>Slide title (Arial Bold, 54 point)</a:t>
            </a:r>
            <a:endParaRPr kumimoji="1" lang="ja-JP" altLang="en-US"/>
          </a:p>
        </p:txBody>
      </p:sp>
      <p:sp>
        <p:nvSpPr>
          <p:cNvPr id="7" name="Text Placeholder 5"/>
          <p:cNvSpPr>
            <a:spLocks noGrp="1"/>
          </p:cNvSpPr>
          <p:nvPr>
            <p:ph type="body" sz="quarter" idx="16" hasCustomPrompt="1"/>
          </p:nvPr>
        </p:nvSpPr>
        <p:spPr>
          <a:xfrm>
            <a:off x="2015068" y="1528923"/>
            <a:ext cx="8161867" cy="420564"/>
          </a:xfrm>
          <a:prstGeom prst="rect">
            <a:avLst/>
          </a:prstGeom>
        </p:spPr>
        <p:txBody>
          <a:bodyPr anchor="t">
            <a:spAutoFit/>
          </a:bodyPr>
          <a:lstStyle>
            <a:lvl1pPr marL="0" indent="0" algn="ctr">
              <a:lnSpc>
                <a:spcPct val="100000"/>
              </a:lnSpc>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8" name="Picture Placeholder 6"/>
          <p:cNvSpPr>
            <a:spLocks noGrp="1"/>
          </p:cNvSpPr>
          <p:nvPr>
            <p:ph type="pic" sz="quarter" idx="15"/>
          </p:nvPr>
        </p:nvSpPr>
        <p:spPr>
          <a:xfrm>
            <a:off x="4343401" y="2422973"/>
            <a:ext cx="1554389" cy="15546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9" name="Text Placeholder 5"/>
          <p:cNvSpPr>
            <a:spLocks noGrp="1"/>
          </p:cNvSpPr>
          <p:nvPr>
            <p:ph type="body" sz="quarter" idx="12" hasCustomPrompt="1"/>
          </p:nvPr>
        </p:nvSpPr>
        <p:spPr>
          <a:xfrm>
            <a:off x="935567" y="3036143"/>
            <a:ext cx="2918069" cy="683136"/>
          </a:xfrm>
          <a:prstGeom prst="rect">
            <a:avLst/>
          </a:prstGeom>
        </p:spPr>
        <p:txBody>
          <a:bodyPr anchor="t">
            <a:spAutoFit/>
          </a:bodyPr>
          <a:lstStyle>
            <a:lvl1pPr marL="0" indent="0" algn="r">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0" name="Text Placeholder 5"/>
          <p:cNvSpPr>
            <a:spLocks noGrp="1"/>
          </p:cNvSpPr>
          <p:nvPr>
            <p:ph type="body" sz="quarter" idx="14" hasCustomPrompt="1"/>
          </p:nvPr>
        </p:nvSpPr>
        <p:spPr>
          <a:xfrm>
            <a:off x="935567" y="2533464"/>
            <a:ext cx="2918069" cy="379656"/>
          </a:xfrm>
          <a:prstGeom prst="rect">
            <a:avLst/>
          </a:prstGeom>
        </p:spPr>
        <p:txBody>
          <a:bodyPr anchor="b">
            <a:spAutoFit/>
          </a:bodyPr>
          <a:lstStyle>
            <a:lvl1pPr marL="0" indent="0" algn="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1" name="Picture Placeholder 6"/>
          <p:cNvSpPr>
            <a:spLocks noGrp="1"/>
          </p:cNvSpPr>
          <p:nvPr>
            <p:ph type="pic" sz="quarter" idx="17"/>
          </p:nvPr>
        </p:nvSpPr>
        <p:spPr>
          <a:xfrm>
            <a:off x="6297993" y="2422973"/>
            <a:ext cx="1554389" cy="15546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2" name="Text Placeholder 5"/>
          <p:cNvSpPr>
            <a:spLocks noGrp="1"/>
          </p:cNvSpPr>
          <p:nvPr>
            <p:ph type="body" sz="quarter" idx="18" hasCustomPrompt="1"/>
          </p:nvPr>
        </p:nvSpPr>
        <p:spPr>
          <a:xfrm>
            <a:off x="8338365" y="3036143"/>
            <a:ext cx="2918069" cy="683136"/>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3" name="Text Placeholder 5"/>
          <p:cNvSpPr>
            <a:spLocks noGrp="1"/>
          </p:cNvSpPr>
          <p:nvPr>
            <p:ph type="body" sz="quarter" idx="19" hasCustomPrompt="1"/>
          </p:nvPr>
        </p:nvSpPr>
        <p:spPr>
          <a:xfrm>
            <a:off x="8338365" y="2533464"/>
            <a:ext cx="2918069"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4" name="Picture Placeholder 6"/>
          <p:cNvSpPr>
            <a:spLocks noGrp="1"/>
          </p:cNvSpPr>
          <p:nvPr>
            <p:ph type="pic" sz="quarter" idx="20"/>
          </p:nvPr>
        </p:nvSpPr>
        <p:spPr>
          <a:xfrm>
            <a:off x="4343401" y="4364531"/>
            <a:ext cx="1554389" cy="15546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5" name="Text Placeholder 5"/>
          <p:cNvSpPr>
            <a:spLocks noGrp="1"/>
          </p:cNvSpPr>
          <p:nvPr>
            <p:ph type="body" sz="quarter" idx="21" hasCustomPrompt="1"/>
          </p:nvPr>
        </p:nvSpPr>
        <p:spPr>
          <a:xfrm>
            <a:off x="935567" y="4977700"/>
            <a:ext cx="2918069" cy="683136"/>
          </a:xfrm>
          <a:prstGeom prst="rect">
            <a:avLst/>
          </a:prstGeom>
        </p:spPr>
        <p:txBody>
          <a:bodyPr anchor="t">
            <a:spAutoFit/>
          </a:bodyPr>
          <a:lstStyle>
            <a:lvl1pPr marL="0" indent="0" algn="r">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6" name="Text Placeholder 5"/>
          <p:cNvSpPr>
            <a:spLocks noGrp="1"/>
          </p:cNvSpPr>
          <p:nvPr>
            <p:ph type="body" sz="quarter" idx="22" hasCustomPrompt="1"/>
          </p:nvPr>
        </p:nvSpPr>
        <p:spPr>
          <a:xfrm>
            <a:off x="935567" y="4475021"/>
            <a:ext cx="2918069" cy="379656"/>
          </a:xfrm>
          <a:prstGeom prst="rect">
            <a:avLst/>
          </a:prstGeom>
        </p:spPr>
        <p:txBody>
          <a:bodyPr anchor="b">
            <a:spAutoFit/>
          </a:bodyPr>
          <a:lstStyle>
            <a:lvl1pPr marL="0" indent="0" algn="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7" name="Picture Placeholder 6"/>
          <p:cNvSpPr>
            <a:spLocks noGrp="1"/>
          </p:cNvSpPr>
          <p:nvPr>
            <p:ph type="pic" sz="quarter" idx="23"/>
          </p:nvPr>
        </p:nvSpPr>
        <p:spPr>
          <a:xfrm>
            <a:off x="6297993" y="4364531"/>
            <a:ext cx="1554389" cy="15546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8" name="Text Placeholder 5"/>
          <p:cNvSpPr>
            <a:spLocks noGrp="1"/>
          </p:cNvSpPr>
          <p:nvPr>
            <p:ph type="body" sz="quarter" idx="24" hasCustomPrompt="1"/>
          </p:nvPr>
        </p:nvSpPr>
        <p:spPr>
          <a:xfrm>
            <a:off x="8338365" y="4977700"/>
            <a:ext cx="2918069" cy="683136"/>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9" name="Text Placeholder 5"/>
          <p:cNvSpPr>
            <a:spLocks noGrp="1"/>
          </p:cNvSpPr>
          <p:nvPr>
            <p:ph type="body" sz="quarter" idx="25" hasCustomPrompt="1"/>
          </p:nvPr>
        </p:nvSpPr>
        <p:spPr>
          <a:xfrm>
            <a:off x="8338365" y="4475021"/>
            <a:ext cx="2918069"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1972589153"/>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4 images and text 4">
    <p:spTree>
      <p:nvGrpSpPr>
        <p:cNvPr id="1" name=""/>
        <p:cNvGrpSpPr/>
        <p:nvPr/>
      </p:nvGrpSpPr>
      <p:grpSpPr>
        <a:xfrm>
          <a:off x="0" y="0"/>
          <a:ext cx="0" cy="0"/>
          <a:chOff x="0" y="0"/>
          <a:chExt cx="0" cy="0"/>
        </a:xfrm>
      </p:grpSpPr>
      <p:sp>
        <p:nvSpPr>
          <p:cNvPr id="6" name="Picture Placeholder 6"/>
          <p:cNvSpPr>
            <a:spLocks noGrp="1"/>
          </p:cNvSpPr>
          <p:nvPr>
            <p:ph type="pic" sz="quarter" idx="16"/>
          </p:nvPr>
        </p:nvSpPr>
        <p:spPr>
          <a:xfrm>
            <a:off x="8682848" y="3705064"/>
            <a:ext cx="2213753" cy="2214095"/>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7" name="Picture Placeholder 6"/>
          <p:cNvSpPr>
            <a:spLocks noGrp="1"/>
          </p:cNvSpPr>
          <p:nvPr>
            <p:ph type="pic" sz="quarter" idx="17"/>
          </p:nvPr>
        </p:nvSpPr>
        <p:spPr>
          <a:xfrm>
            <a:off x="8682847" y="1850858"/>
            <a:ext cx="1853920" cy="185420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5" name="Picture Placeholder 6"/>
          <p:cNvSpPr>
            <a:spLocks noGrp="1"/>
          </p:cNvSpPr>
          <p:nvPr>
            <p:ph type="pic" sz="quarter" idx="15"/>
          </p:nvPr>
        </p:nvSpPr>
        <p:spPr>
          <a:xfrm>
            <a:off x="5910747" y="932536"/>
            <a:ext cx="2772101" cy="2772528"/>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8" name="Picture Placeholder 6"/>
          <p:cNvSpPr>
            <a:spLocks noGrp="1"/>
          </p:cNvSpPr>
          <p:nvPr>
            <p:ph type="pic" sz="quarter" idx="18"/>
          </p:nvPr>
        </p:nvSpPr>
        <p:spPr>
          <a:xfrm>
            <a:off x="6828927" y="3696283"/>
            <a:ext cx="1853920" cy="185420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2" name="Title 1"/>
          <p:cNvSpPr>
            <a:spLocks noGrp="1"/>
          </p:cNvSpPr>
          <p:nvPr>
            <p:ph type="title" hasCustomPrompt="1"/>
          </p:nvPr>
        </p:nvSpPr>
        <p:spPr>
          <a:xfrm>
            <a:off x="935569" y="1777066"/>
            <a:ext cx="3407833" cy="1588127"/>
          </a:xfrm>
        </p:spPr>
        <p:txBody>
          <a:bodyPr anchor="b">
            <a:spAutoFit/>
          </a:bodyPr>
          <a:lstStyle>
            <a:lvl1pPr algn="l">
              <a:defRPr/>
            </a:lvl1pPr>
          </a:lstStyle>
          <a:p>
            <a:r>
              <a:rPr kumimoji="1" lang="en-US" altLang="ja-JP"/>
              <a:t>Slide title (Arial Bold, 54 point)</a:t>
            </a:r>
            <a:endParaRPr kumimoji="1" lang="ja-JP" altLang="en-US"/>
          </a:p>
        </p:txBody>
      </p:sp>
      <p:sp>
        <p:nvSpPr>
          <p:cNvPr id="13" name="Text Placeholder 5"/>
          <p:cNvSpPr>
            <a:spLocks noGrp="1"/>
          </p:cNvSpPr>
          <p:nvPr>
            <p:ph type="body" sz="quarter" idx="12" hasCustomPrompt="1"/>
          </p:nvPr>
        </p:nvSpPr>
        <p:spPr>
          <a:xfrm>
            <a:off x="948268" y="3574545"/>
            <a:ext cx="33951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40346740"/>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3 images and text 2">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935567" y="1672779"/>
            <a:ext cx="3384000" cy="1755692"/>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9" name="Text Placeholder 5"/>
          <p:cNvSpPr>
            <a:spLocks noGrp="1"/>
          </p:cNvSpPr>
          <p:nvPr>
            <p:ph type="body" sz="quarter" idx="14" hasCustomPrompt="1"/>
          </p:nvPr>
        </p:nvSpPr>
        <p:spPr>
          <a:xfrm>
            <a:off x="935567" y="3496035"/>
            <a:ext cx="3384000" cy="379656"/>
          </a:xfrm>
          <a:prstGeom prst="rect">
            <a:avLst/>
          </a:prstGeom>
        </p:spPr>
        <p:txBody>
          <a:bodyPr anchor="b">
            <a:spAutoFit/>
          </a:bodyPr>
          <a:lstStyle>
            <a:lvl1pPr marL="0" indent="0" algn="ctr">
              <a:lnSpc>
                <a:spcPct val="100000"/>
              </a:lnSpc>
              <a:spcBef>
                <a:spcPts val="0"/>
              </a:spcBef>
              <a:buFontTx/>
              <a:buNone/>
              <a:defRPr sz="1867">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11" name="Picture Placeholder 6"/>
          <p:cNvSpPr>
            <a:spLocks noGrp="1"/>
          </p:cNvSpPr>
          <p:nvPr>
            <p:ph type="pic" sz="quarter" idx="16"/>
          </p:nvPr>
        </p:nvSpPr>
        <p:spPr>
          <a:xfrm>
            <a:off x="4404000" y="1672779"/>
            <a:ext cx="3384000" cy="1755692"/>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3" name="Text Placeholder 5"/>
          <p:cNvSpPr>
            <a:spLocks noGrp="1"/>
          </p:cNvSpPr>
          <p:nvPr>
            <p:ph type="body" sz="quarter" idx="18" hasCustomPrompt="1"/>
          </p:nvPr>
        </p:nvSpPr>
        <p:spPr>
          <a:xfrm>
            <a:off x="4404000" y="3496035"/>
            <a:ext cx="3384000" cy="379656"/>
          </a:xfrm>
          <a:prstGeom prst="rect">
            <a:avLst/>
          </a:prstGeom>
        </p:spPr>
        <p:txBody>
          <a:bodyPr anchor="b">
            <a:spAutoFit/>
          </a:bodyPr>
          <a:lstStyle>
            <a:lvl1pPr marL="0" indent="0" algn="ctr">
              <a:lnSpc>
                <a:spcPct val="100000"/>
              </a:lnSpc>
              <a:spcBef>
                <a:spcPts val="0"/>
              </a:spcBef>
              <a:buFontTx/>
              <a:buNone/>
              <a:defRPr sz="1867">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14" name="Picture Placeholder 6"/>
          <p:cNvSpPr>
            <a:spLocks noGrp="1"/>
          </p:cNvSpPr>
          <p:nvPr>
            <p:ph type="pic" sz="quarter" idx="19"/>
          </p:nvPr>
        </p:nvSpPr>
        <p:spPr>
          <a:xfrm>
            <a:off x="7872433" y="1672779"/>
            <a:ext cx="3384000" cy="1755692"/>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6" name="Text Placeholder 5"/>
          <p:cNvSpPr>
            <a:spLocks noGrp="1"/>
          </p:cNvSpPr>
          <p:nvPr>
            <p:ph type="body" sz="quarter" idx="21" hasCustomPrompt="1"/>
          </p:nvPr>
        </p:nvSpPr>
        <p:spPr>
          <a:xfrm>
            <a:off x="7872433" y="3496035"/>
            <a:ext cx="3384000" cy="379656"/>
          </a:xfrm>
          <a:prstGeom prst="rect">
            <a:avLst/>
          </a:prstGeom>
        </p:spPr>
        <p:txBody>
          <a:bodyPr anchor="b">
            <a:spAutoFit/>
          </a:bodyPr>
          <a:lstStyle>
            <a:lvl1pPr marL="0" indent="0" algn="ctr">
              <a:lnSpc>
                <a:spcPct val="100000"/>
              </a:lnSpc>
              <a:spcBef>
                <a:spcPts val="0"/>
              </a:spcBef>
              <a:buFontTx/>
              <a:buNone/>
              <a:defRPr sz="1867">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1" name="Title 1"/>
          <p:cNvSpPr>
            <a:spLocks noGrp="1"/>
          </p:cNvSpPr>
          <p:nvPr>
            <p:ph type="title" hasCustomPrompt="1"/>
          </p:nvPr>
        </p:nvSpPr>
        <p:spPr>
          <a:xfrm>
            <a:off x="935568" y="4510942"/>
            <a:ext cx="3816350" cy="1089529"/>
          </a:xfrm>
        </p:spPr>
        <p:txBody>
          <a:bodyPr anchor="ctr">
            <a:spAutoFit/>
          </a:bodyPr>
          <a:lstStyle>
            <a:lvl1pPr algn="r">
              <a:defRPr/>
            </a:lvl1pPr>
          </a:lstStyle>
          <a:p>
            <a:r>
              <a:rPr kumimoji="1" lang="en-US" altLang="ja-JP"/>
              <a:t>Slide title (Arial Bold, 54 point)</a:t>
            </a:r>
            <a:endParaRPr kumimoji="1" lang="ja-JP" altLang="en-US"/>
          </a:p>
        </p:txBody>
      </p:sp>
      <p:sp>
        <p:nvSpPr>
          <p:cNvPr id="22" name="Text Placeholder 5"/>
          <p:cNvSpPr>
            <a:spLocks noGrp="1"/>
          </p:cNvSpPr>
          <p:nvPr>
            <p:ph type="body" sz="quarter" idx="12" hasCustomPrompt="1"/>
          </p:nvPr>
        </p:nvSpPr>
        <p:spPr>
          <a:xfrm>
            <a:off x="5134710" y="4861840"/>
            <a:ext cx="5042225" cy="387735"/>
          </a:xfrm>
          <a:prstGeom prst="rect">
            <a:avLst/>
          </a:prstGeom>
        </p:spPr>
        <p:txBody>
          <a:bodyPr anchor="ctr">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677960573"/>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Big right image and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586431-483A-D649-BED2-31687D16473A}"/>
              </a:ext>
            </a:extLst>
          </p:cNvPr>
          <p:cNvSpPr>
            <a:spLocks noGrp="1"/>
          </p:cNvSpPr>
          <p:nvPr>
            <p:ph sz="quarter" idx="25" hasCustomPrompt="1"/>
          </p:nvPr>
        </p:nvSpPr>
        <p:spPr>
          <a:xfrm>
            <a:off x="4751918" y="932537"/>
            <a:ext cx="6504517" cy="4986577"/>
          </a:xfrm>
        </p:spPr>
        <p:txBody>
          <a:bodyPr/>
          <a:lstStyle/>
          <a:p>
            <a:pPr lvl="0"/>
            <a:r>
              <a:rPr lang="en-US"/>
              <a:t>Click to add picture, chart, etc.</a:t>
            </a:r>
          </a:p>
        </p:txBody>
      </p:sp>
      <p:sp>
        <p:nvSpPr>
          <p:cNvPr id="5" name="Title 1"/>
          <p:cNvSpPr>
            <a:spLocks noGrp="1"/>
          </p:cNvSpPr>
          <p:nvPr>
            <p:ph type="title" hasCustomPrompt="1"/>
          </p:nvPr>
        </p:nvSpPr>
        <p:spPr>
          <a:xfrm>
            <a:off x="935568" y="1835838"/>
            <a:ext cx="3012319" cy="1588127"/>
          </a:xfrm>
        </p:spPr>
        <p:txBody>
          <a:bodyPr anchor="b">
            <a:spAutoFit/>
          </a:bodyPr>
          <a:lstStyle>
            <a:lvl1pPr algn="l">
              <a:defRPr/>
            </a:lvl1pPr>
          </a:lstStyle>
          <a:p>
            <a:r>
              <a:rPr kumimoji="1" lang="en-US" altLang="ja-JP"/>
              <a:t>Slide title (Arial Bold, 54 point)</a:t>
            </a:r>
            <a:endParaRPr kumimoji="1" lang="ja-JP" altLang="en-US"/>
          </a:p>
        </p:txBody>
      </p:sp>
      <p:sp>
        <p:nvSpPr>
          <p:cNvPr id="6" name="Text Placeholder 5"/>
          <p:cNvSpPr>
            <a:spLocks noGrp="1"/>
          </p:cNvSpPr>
          <p:nvPr>
            <p:ph type="body" sz="quarter" idx="24" hasCustomPrompt="1"/>
          </p:nvPr>
        </p:nvSpPr>
        <p:spPr>
          <a:xfrm>
            <a:off x="935566" y="3577282"/>
            <a:ext cx="3012320" cy="683136"/>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832874539"/>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Big left image and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5FD980-1EDE-4841-BDBB-889440DC813E}"/>
              </a:ext>
            </a:extLst>
          </p:cNvPr>
          <p:cNvSpPr>
            <a:spLocks noGrp="1"/>
          </p:cNvSpPr>
          <p:nvPr>
            <p:ph sz="quarter" idx="25" hasCustomPrompt="1"/>
          </p:nvPr>
        </p:nvSpPr>
        <p:spPr>
          <a:xfrm>
            <a:off x="941917" y="932537"/>
            <a:ext cx="6504517" cy="4986577"/>
          </a:xfrm>
        </p:spPr>
        <p:txBody>
          <a:bodyPr/>
          <a:lstStyle/>
          <a:p>
            <a:pPr lvl="0"/>
            <a:r>
              <a:rPr lang="en-US"/>
              <a:t>Click to add picture, chart, etc.</a:t>
            </a:r>
          </a:p>
        </p:txBody>
      </p:sp>
      <p:sp>
        <p:nvSpPr>
          <p:cNvPr id="5" name="Title 1"/>
          <p:cNvSpPr>
            <a:spLocks noGrp="1"/>
          </p:cNvSpPr>
          <p:nvPr>
            <p:ph type="title" hasCustomPrompt="1"/>
          </p:nvPr>
        </p:nvSpPr>
        <p:spPr>
          <a:xfrm>
            <a:off x="8244115" y="1835838"/>
            <a:ext cx="3012319" cy="1588127"/>
          </a:xfrm>
        </p:spPr>
        <p:txBody>
          <a:bodyPr anchor="b">
            <a:spAutoFit/>
          </a:bodyPr>
          <a:lstStyle>
            <a:lvl1pPr algn="l">
              <a:defRPr/>
            </a:lvl1pPr>
          </a:lstStyle>
          <a:p>
            <a:r>
              <a:rPr kumimoji="1" lang="en-US" altLang="ja-JP"/>
              <a:t>Slide title (Arial Bold, 54 point)</a:t>
            </a:r>
            <a:endParaRPr kumimoji="1" lang="ja-JP" altLang="en-US"/>
          </a:p>
        </p:txBody>
      </p:sp>
      <p:sp>
        <p:nvSpPr>
          <p:cNvPr id="6" name="Text Placeholder 5"/>
          <p:cNvSpPr>
            <a:spLocks noGrp="1"/>
          </p:cNvSpPr>
          <p:nvPr>
            <p:ph type="body" sz="quarter" idx="24" hasCustomPrompt="1"/>
          </p:nvPr>
        </p:nvSpPr>
        <p:spPr>
          <a:xfrm>
            <a:off x="8244113" y="3577282"/>
            <a:ext cx="3012320" cy="683136"/>
          </a:xfrm>
          <a:prstGeom prst="rect">
            <a:avLst/>
          </a:prstGeom>
        </p:spPr>
        <p:txBody>
          <a:bodyPr anchor="t">
            <a:spAutoFit/>
          </a:bodyPr>
          <a:lstStyle>
            <a:lvl1pPr marL="0" indent="0" algn="l">
              <a:spcBef>
                <a:spcPts val="0"/>
              </a:spcBef>
              <a:buFontTx/>
              <a:buNone/>
              <a:defRPr>
                <a:solidFill>
                  <a:schemeClr val="tx2"/>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995381462"/>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preserve="1" userDrawn="1">
  <p:cSld name="Big left image and text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F25578-51CB-5142-AFB3-85003A931F1B}"/>
              </a:ext>
            </a:extLst>
          </p:cNvPr>
          <p:cNvSpPr>
            <a:spLocks noGrp="1"/>
          </p:cNvSpPr>
          <p:nvPr>
            <p:ph sz="quarter" idx="14" hasCustomPrompt="1"/>
          </p:nvPr>
        </p:nvSpPr>
        <p:spPr>
          <a:xfrm>
            <a:off x="2" y="-1058"/>
            <a:ext cx="7851775" cy="6859059"/>
          </a:xfrm>
        </p:spPr>
        <p:txBody>
          <a:bodyPr/>
          <a:lstStyle/>
          <a:p>
            <a:pPr lvl="0"/>
            <a:r>
              <a:rPr lang="en-US"/>
              <a:t>Click to add picture, chart, etc.</a:t>
            </a:r>
          </a:p>
        </p:txBody>
      </p:sp>
      <p:sp>
        <p:nvSpPr>
          <p:cNvPr id="6" name="Rectangle 5"/>
          <p:cNvSpPr/>
          <p:nvPr userDrawn="1"/>
        </p:nvSpPr>
        <p:spPr>
          <a:xfrm>
            <a:off x="7851578" y="-1058"/>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9" name="Title 1"/>
          <p:cNvSpPr>
            <a:spLocks noGrp="1"/>
          </p:cNvSpPr>
          <p:nvPr>
            <p:ph type="title" hasCustomPrompt="1"/>
          </p:nvPr>
        </p:nvSpPr>
        <p:spPr>
          <a:xfrm>
            <a:off x="8671356" y="1777066"/>
            <a:ext cx="2688167" cy="1588127"/>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10" name="Text Placeholder 5"/>
          <p:cNvSpPr>
            <a:spLocks noGrp="1"/>
          </p:cNvSpPr>
          <p:nvPr>
            <p:ph type="body" sz="quarter" idx="12" hasCustomPrompt="1"/>
          </p:nvPr>
        </p:nvSpPr>
        <p:spPr>
          <a:xfrm>
            <a:off x="8684056" y="3574543"/>
            <a:ext cx="2688167" cy="683136"/>
          </a:xfrm>
          <a:prstGeom prst="rect">
            <a:avLst/>
          </a:prstGeom>
        </p:spPr>
        <p:txBody>
          <a:bodyPr anchor="t">
            <a:spAutoFit/>
          </a:bodyPr>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40774412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rofile 1">
    <p:bg>
      <p:bgPr>
        <a:solidFill>
          <a:schemeClr val="tx1"/>
        </a:solid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935567" y="0"/>
            <a:ext cx="3816350" cy="6858000"/>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Title 1"/>
          <p:cNvSpPr>
            <a:spLocks noGrp="1"/>
          </p:cNvSpPr>
          <p:nvPr>
            <p:ph type="title" hasCustomPrompt="1"/>
          </p:nvPr>
        </p:nvSpPr>
        <p:spPr>
          <a:xfrm>
            <a:off x="6096000" y="1199769"/>
            <a:ext cx="5160433" cy="1089529"/>
          </a:xfrm>
        </p:spPr>
        <p:txBody>
          <a:bodyPr anchor="b">
            <a:spAutoFit/>
          </a:bodyPr>
          <a:lstStyle>
            <a:lvl1pPr algn="l">
              <a:defRPr>
                <a:solidFill>
                  <a:schemeClr val="bg1"/>
                </a:solidFill>
              </a:defRPr>
            </a:lvl1pPr>
          </a:lstStyle>
          <a:p>
            <a:r>
              <a:rPr kumimoji="1" lang="en-US" altLang="ja-JP" dirty="0"/>
              <a:t>Slide title (Arial Bold, 54 point)</a:t>
            </a:r>
            <a:endParaRPr kumimoji="1" lang="ja-JP" altLang="en-US" dirty="0"/>
          </a:p>
        </p:txBody>
      </p:sp>
      <p:sp>
        <p:nvSpPr>
          <p:cNvPr id="8" name="Text Placeholder 5"/>
          <p:cNvSpPr>
            <a:spLocks noGrp="1"/>
          </p:cNvSpPr>
          <p:nvPr>
            <p:ph type="body" sz="quarter" idx="12" hasCustomPrompt="1"/>
          </p:nvPr>
        </p:nvSpPr>
        <p:spPr>
          <a:xfrm>
            <a:off x="6096000" y="2957509"/>
            <a:ext cx="4814603" cy="387735"/>
          </a:xfrm>
          <a:prstGeom prst="rect">
            <a:avLst/>
          </a:prstGeom>
        </p:spPr>
        <p:txBody>
          <a:bodyPr anchor="t">
            <a:spAutoFit/>
          </a:bodyPr>
          <a:lstStyle>
            <a:lvl1pPr marL="0" indent="0" algn="just">
              <a:spcBef>
                <a:spcPts val="0"/>
              </a:spcBef>
              <a:buFontTx/>
              <a:buNone/>
              <a:defRPr>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9" name="Text Placeholder 5"/>
          <p:cNvSpPr>
            <a:spLocks noGrp="1"/>
          </p:cNvSpPr>
          <p:nvPr>
            <p:ph type="body" sz="quarter" idx="14" hasCustomPrompt="1"/>
          </p:nvPr>
        </p:nvSpPr>
        <p:spPr>
          <a:xfrm>
            <a:off x="6096000" y="2208307"/>
            <a:ext cx="5160433" cy="426976"/>
          </a:xfrm>
          <a:prstGeom prst="rect">
            <a:avLst/>
          </a:prstGeom>
        </p:spPr>
        <p:txBody>
          <a:bodyPr anchor="t">
            <a:spAutoFit/>
          </a:bodyPr>
          <a:lstStyle>
            <a:lvl1pPr marL="0" indent="0" algn="just">
              <a:lnSpc>
                <a:spcPct val="130000"/>
              </a:lnSpc>
              <a:spcBef>
                <a:spcPts val="0"/>
              </a:spcBef>
              <a:buFontTx/>
              <a:buNone/>
              <a:defRPr sz="1867">
                <a:solidFill>
                  <a:schemeClr val="accent6"/>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5" hasCustomPrompt="1"/>
          </p:nvPr>
        </p:nvSpPr>
        <p:spPr>
          <a:xfrm>
            <a:off x="6096000" y="5611532"/>
            <a:ext cx="4814603" cy="313932"/>
          </a:xfrm>
          <a:prstGeom prst="rect">
            <a:avLst/>
          </a:prstGeom>
        </p:spPr>
        <p:txBody>
          <a:bodyPr anchor="b">
            <a:spAutoFit/>
          </a:bodyPr>
          <a:lstStyle>
            <a:lvl1pPr marL="190510" indent="-190510" algn="just">
              <a:spcBef>
                <a:spcPts val="0"/>
              </a:spcBef>
              <a:buFont typeface="Arial" panose="020B0604020202020204" pitchFamily="34" charset="0"/>
              <a:buChar char="•"/>
              <a:defRPr sz="1600">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146890441"/>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preserve="1" userDrawn="1">
  <p:cSld name="12 image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Picture Placeholder 6"/>
          <p:cNvSpPr>
            <a:spLocks noGrp="1"/>
          </p:cNvSpPr>
          <p:nvPr>
            <p:ph type="pic" sz="quarter" idx="14"/>
          </p:nvPr>
        </p:nvSpPr>
        <p:spPr>
          <a:xfrm>
            <a:off x="203184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7" name="Picture Placeholder 6"/>
          <p:cNvSpPr>
            <a:spLocks noGrp="1"/>
          </p:cNvSpPr>
          <p:nvPr>
            <p:ph type="pic" sz="quarter" idx="15"/>
          </p:nvPr>
        </p:nvSpPr>
        <p:spPr>
          <a:xfrm>
            <a:off x="609552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8" name="Picture Placeholder 6"/>
          <p:cNvSpPr>
            <a:spLocks noGrp="1"/>
          </p:cNvSpPr>
          <p:nvPr>
            <p:ph type="pic" sz="quarter" idx="16"/>
          </p:nvPr>
        </p:nvSpPr>
        <p:spPr>
          <a:xfrm>
            <a:off x="812736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9" name="Picture Placeholder 6"/>
          <p:cNvSpPr>
            <a:spLocks noGrp="1"/>
          </p:cNvSpPr>
          <p:nvPr>
            <p:ph type="pic" sz="quarter" idx="17"/>
          </p:nvPr>
        </p:nvSpPr>
        <p:spPr>
          <a:xfrm>
            <a:off x="406368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0" name="Picture Placeholder 6"/>
          <p:cNvSpPr>
            <a:spLocks noGrp="1"/>
          </p:cNvSpPr>
          <p:nvPr>
            <p:ph type="pic" sz="quarter" idx="18"/>
          </p:nvPr>
        </p:nvSpPr>
        <p:spPr>
          <a:xfrm>
            <a:off x="1015920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1" name="Picture Placeholder 6"/>
          <p:cNvSpPr>
            <a:spLocks noGrp="1"/>
          </p:cNvSpPr>
          <p:nvPr>
            <p:ph type="pic" sz="quarter" idx="19"/>
          </p:nvPr>
        </p:nvSpPr>
        <p:spPr>
          <a:xfrm>
            <a:off x="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2" name="Picture Placeholder 6"/>
          <p:cNvSpPr>
            <a:spLocks noGrp="1"/>
          </p:cNvSpPr>
          <p:nvPr>
            <p:ph type="pic" sz="quarter" idx="20"/>
          </p:nvPr>
        </p:nvSpPr>
        <p:spPr>
          <a:xfrm>
            <a:off x="203184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3" name="Picture Placeholder 6"/>
          <p:cNvSpPr>
            <a:spLocks noGrp="1"/>
          </p:cNvSpPr>
          <p:nvPr>
            <p:ph type="pic" sz="quarter" idx="21"/>
          </p:nvPr>
        </p:nvSpPr>
        <p:spPr>
          <a:xfrm>
            <a:off x="609552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4" name="Picture Placeholder 6"/>
          <p:cNvSpPr>
            <a:spLocks noGrp="1"/>
          </p:cNvSpPr>
          <p:nvPr>
            <p:ph type="pic" sz="quarter" idx="22"/>
          </p:nvPr>
        </p:nvSpPr>
        <p:spPr>
          <a:xfrm>
            <a:off x="812736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5" name="Picture Placeholder 6"/>
          <p:cNvSpPr>
            <a:spLocks noGrp="1"/>
          </p:cNvSpPr>
          <p:nvPr>
            <p:ph type="pic" sz="quarter" idx="23"/>
          </p:nvPr>
        </p:nvSpPr>
        <p:spPr>
          <a:xfrm>
            <a:off x="406368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6" name="Picture Placeholder 6"/>
          <p:cNvSpPr>
            <a:spLocks noGrp="1"/>
          </p:cNvSpPr>
          <p:nvPr>
            <p:ph type="pic" sz="quarter" idx="24"/>
          </p:nvPr>
        </p:nvSpPr>
        <p:spPr>
          <a:xfrm>
            <a:off x="1015920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Tree>
    <p:extLst>
      <p:ext uri="{BB962C8B-B14F-4D97-AF65-F5344CB8AC3E}">
        <p14:creationId xmlns:p14="http://schemas.microsoft.com/office/powerpoint/2010/main" val="1664289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Layout>
</file>

<file path=ppt/slideLayouts/slideLayout671.xml><?xml version="1.0" encoding="utf-8"?>
<p:sldLayout xmlns:a="http://schemas.openxmlformats.org/drawingml/2006/main" xmlns:r="http://schemas.openxmlformats.org/officeDocument/2006/relationships" xmlns:p="http://schemas.openxmlformats.org/presentationml/2006/main" preserve="1" userDrawn="1">
  <p:cSld name="2 wide image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121920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Picture Placeholder 6"/>
          <p:cNvSpPr>
            <a:spLocks noGrp="1"/>
          </p:cNvSpPr>
          <p:nvPr>
            <p:ph type="pic" sz="quarter" idx="14"/>
          </p:nvPr>
        </p:nvSpPr>
        <p:spPr>
          <a:xfrm>
            <a:off x="0" y="3428472"/>
            <a:ext cx="121920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7" name="Text Placeholder 5"/>
          <p:cNvSpPr>
            <a:spLocks noGrp="1"/>
          </p:cNvSpPr>
          <p:nvPr>
            <p:ph type="body" sz="quarter" idx="12" hasCustomPrompt="1"/>
          </p:nvPr>
        </p:nvSpPr>
        <p:spPr>
          <a:xfrm>
            <a:off x="1295400" y="2180503"/>
            <a:ext cx="9601200" cy="2496994"/>
          </a:xfrm>
          <a:prstGeom prst="rect">
            <a:avLst/>
          </a:prstGeom>
          <a:solidFill>
            <a:schemeClr val="tx1"/>
          </a:solidFill>
        </p:spPr>
        <p:txBody>
          <a:bodyPr anchor="ct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 </a:t>
            </a:r>
            <a:endParaRPr kumimoji="1" lang="ja-JP" altLang="en-US"/>
          </a:p>
        </p:txBody>
      </p:sp>
      <p:sp>
        <p:nvSpPr>
          <p:cNvPr id="8" name="Title 1"/>
          <p:cNvSpPr>
            <a:spLocks noGrp="1"/>
          </p:cNvSpPr>
          <p:nvPr>
            <p:ph type="title" hasCustomPrompt="1"/>
          </p:nvPr>
        </p:nvSpPr>
        <p:spPr>
          <a:xfrm>
            <a:off x="2015068" y="2634408"/>
            <a:ext cx="2736850" cy="1588127"/>
          </a:xfrm>
        </p:spPr>
        <p:txBody>
          <a:bodyPr anchor="ctr">
            <a:spAutoFit/>
          </a:bodyPr>
          <a:lstStyle>
            <a:lvl1pPr algn="r">
              <a:defRPr>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5" hasCustomPrompt="1"/>
          </p:nvPr>
        </p:nvSpPr>
        <p:spPr>
          <a:xfrm>
            <a:off x="5134710" y="3234605"/>
            <a:ext cx="4568091" cy="387735"/>
          </a:xfrm>
          <a:prstGeom prst="rect">
            <a:avLst/>
          </a:prstGeom>
        </p:spPr>
        <p:txBody>
          <a:bodyPr anchor="ctr">
            <a:spAutoFit/>
          </a:bodyPr>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704508623"/>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preserve="1" userDrawn="1">
  <p:cSld name="2 images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6096000" cy="685800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Picture Placeholder 6"/>
          <p:cNvSpPr>
            <a:spLocks noGrp="1"/>
          </p:cNvSpPr>
          <p:nvPr>
            <p:ph type="pic" sz="quarter" idx="14"/>
          </p:nvPr>
        </p:nvSpPr>
        <p:spPr>
          <a:xfrm>
            <a:off x="6096000" y="-1"/>
            <a:ext cx="6096000" cy="685800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7" name="Text Placeholder 5"/>
          <p:cNvSpPr>
            <a:spLocks noGrp="1"/>
          </p:cNvSpPr>
          <p:nvPr>
            <p:ph type="body" sz="quarter" idx="12" hasCustomPrompt="1"/>
          </p:nvPr>
        </p:nvSpPr>
        <p:spPr>
          <a:xfrm>
            <a:off x="4133850" y="932536"/>
            <a:ext cx="3924300" cy="4992928"/>
          </a:xfrm>
          <a:prstGeom prst="rect">
            <a:avLst/>
          </a:prstGeom>
          <a:solidFill>
            <a:schemeClr val="tx1"/>
          </a:solidFill>
        </p:spPr>
        <p:txBody>
          <a:bodyPr anchor="ct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 </a:t>
            </a:r>
            <a:endParaRPr kumimoji="1" lang="ja-JP" altLang="en-US"/>
          </a:p>
        </p:txBody>
      </p:sp>
      <p:sp>
        <p:nvSpPr>
          <p:cNvPr id="10" name="Title 1"/>
          <p:cNvSpPr>
            <a:spLocks noGrp="1"/>
          </p:cNvSpPr>
          <p:nvPr>
            <p:ph type="title" hasCustomPrompt="1"/>
          </p:nvPr>
        </p:nvSpPr>
        <p:spPr>
          <a:xfrm>
            <a:off x="4751918" y="1777065"/>
            <a:ext cx="2688167" cy="1588127"/>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11" name="Text Placeholder 5"/>
          <p:cNvSpPr>
            <a:spLocks noGrp="1"/>
          </p:cNvSpPr>
          <p:nvPr>
            <p:ph type="body" sz="quarter" idx="15" hasCustomPrompt="1"/>
          </p:nvPr>
        </p:nvSpPr>
        <p:spPr>
          <a:xfrm>
            <a:off x="4764618" y="3574543"/>
            <a:ext cx="2688167" cy="683136"/>
          </a:xfrm>
          <a:prstGeom prst="rect">
            <a:avLst/>
          </a:prstGeom>
        </p:spPr>
        <p:txBody>
          <a:bodyPr anchor="t">
            <a:spAutoFit/>
          </a:bodyPr>
          <a:lstStyle>
            <a:lvl1pPr marL="0" indent="0" algn="l">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365470610"/>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preserve="1" userDrawn="1">
  <p:cSld name="8 images and text">
    <p:bg>
      <p:bgPr>
        <a:solidFill>
          <a:schemeClr val="tx1"/>
        </a:solid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Picture Placeholder 6"/>
          <p:cNvSpPr>
            <a:spLocks noGrp="1"/>
          </p:cNvSpPr>
          <p:nvPr>
            <p:ph type="pic" sz="quarter" idx="14"/>
          </p:nvPr>
        </p:nvSpPr>
        <p:spPr>
          <a:xfrm>
            <a:off x="203184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8" name="Picture Placeholder 6"/>
          <p:cNvSpPr>
            <a:spLocks noGrp="1"/>
          </p:cNvSpPr>
          <p:nvPr>
            <p:ph type="pic" sz="quarter" idx="16"/>
          </p:nvPr>
        </p:nvSpPr>
        <p:spPr>
          <a:xfrm>
            <a:off x="812736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0" name="Picture Placeholder 6"/>
          <p:cNvSpPr>
            <a:spLocks noGrp="1"/>
          </p:cNvSpPr>
          <p:nvPr>
            <p:ph type="pic" sz="quarter" idx="18"/>
          </p:nvPr>
        </p:nvSpPr>
        <p:spPr>
          <a:xfrm>
            <a:off x="1015920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1" name="Picture Placeholder 6"/>
          <p:cNvSpPr>
            <a:spLocks noGrp="1"/>
          </p:cNvSpPr>
          <p:nvPr>
            <p:ph type="pic" sz="quarter" idx="19"/>
          </p:nvPr>
        </p:nvSpPr>
        <p:spPr>
          <a:xfrm>
            <a:off x="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2" name="Picture Placeholder 6"/>
          <p:cNvSpPr>
            <a:spLocks noGrp="1"/>
          </p:cNvSpPr>
          <p:nvPr>
            <p:ph type="pic" sz="quarter" idx="20"/>
          </p:nvPr>
        </p:nvSpPr>
        <p:spPr>
          <a:xfrm>
            <a:off x="203184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4" name="Picture Placeholder 6"/>
          <p:cNvSpPr>
            <a:spLocks noGrp="1"/>
          </p:cNvSpPr>
          <p:nvPr>
            <p:ph type="pic" sz="quarter" idx="22"/>
          </p:nvPr>
        </p:nvSpPr>
        <p:spPr>
          <a:xfrm>
            <a:off x="812736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6" name="Picture Placeholder 6"/>
          <p:cNvSpPr>
            <a:spLocks noGrp="1"/>
          </p:cNvSpPr>
          <p:nvPr>
            <p:ph type="pic" sz="quarter" idx="24"/>
          </p:nvPr>
        </p:nvSpPr>
        <p:spPr>
          <a:xfrm>
            <a:off x="1015920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7" name="Title 1"/>
          <p:cNvSpPr>
            <a:spLocks noGrp="1"/>
          </p:cNvSpPr>
          <p:nvPr>
            <p:ph type="title" hasCustomPrompt="1"/>
          </p:nvPr>
        </p:nvSpPr>
        <p:spPr>
          <a:xfrm>
            <a:off x="4751918" y="1777066"/>
            <a:ext cx="2688167" cy="1588127"/>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18" name="Text Placeholder 5"/>
          <p:cNvSpPr>
            <a:spLocks noGrp="1"/>
          </p:cNvSpPr>
          <p:nvPr>
            <p:ph type="body" sz="quarter" idx="12" hasCustomPrompt="1"/>
          </p:nvPr>
        </p:nvSpPr>
        <p:spPr>
          <a:xfrm>
            <a:off x="4764618" y="3574543"/>
            <a:ext cx="2688167" cy="683136"/>
          </a:xfrm>
          <a:prstGeom prst="rect">
            <a:avLst/>
          </a:prstGeom>
        </p:spPr>
        <p:txBody>
          <a:bodyPr anchor="t">
            <a:spAutoFit/>
          </a:bodyPr>
          <a:lstStyle>
            <a:lvl1pPr marL="0" indent="0" algn="l">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936458432"/>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userDrawn="1">
  <p:cSld name="4 images and text">
    <p:bg>
      <p:bgPr>
        <a:solidFill>
          <a:schemeClr val="tx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096001" y="0"/>
            <a:ext cx="2544000" cy="275632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0" name="Picture Placeholder 6"/>
          <p:cNvSpPr>
            <a:spLocks noGrp="1"/>
          </p:cNvSpPr>
          <p:nvPr>
            <p:ph type="pic" sz="quarter" idx="15"/>
          </p:nvPr>
        </p:nvSpPr>
        <p:spPr>
          <a:xfrm>
            <a:off x="6096000" y="2821986"/>
            <a:ext cx="2544000" cy="4036015"/>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2" name="Picture Placeholder 6"/>
          <p:cNvSpPr>
            <a:spLocks noGrp="1"/>
          </p:cNvSpPr>
          <p:nvPr>
            <p:ph type="pic" sz="quarter" idx="16"/>
          </p:nvPr>
        </p:nvSpPr>
        <p:spPr>
          <a:xfrm>
            <a:off x="8712433" y="1"/>
            <a:ext cx="2544000" cy="4036015"/>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3" name="Picture Placeholder 6"/>
          <p:cNvSpPr>
            <a:spLocks noGrp="1"/>
          </p:cNvSpPr>
          <p:nvPr>
            <p:ph type="pic" sz="quarter" idx="17"/>
          </p:nvPr>
        </p:nvSpPr>
        <p:spPr>
          <a:xfrm>
            <a:off x="8712433" y="4101674"/>
            <a:ext cx="2544000" cy="275632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4" name="Title 1"/>
          <p:cNvSpPr>
            <a:spLocks noGrp="1"/>
          </p:cNvSpPr>
          <p:nvPr>
            <p:ph type="title" hasCustomPrompt="1"/>
          </p:nvPr>
        </p:nvSpPr>
        <p:spPr>
          <a:xfrm>
            <a:off x="935568" y="2275664"/>
            <a:ext cx="4238171" cy="1089529"/>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16" name="Text Placeholder 5"/>
          <p:cNvSpPr>
            <a:spLocks noGrp="1"/>
          </p:cNvSpPr>
          <p:nvPr>
            <p:ph type="body" sz="quarter" idx="12" hasCustomPrompt="1"/>
          </p:nvPr>
        </p:nvSpPr>
        <p:spPr>
          <a:xfrm>
            <a:off x="948268" y="3574545"/>
            <a:ext cx="4238171" cy="387735"/>
          </a:xfrm>
          <a:prstGeom prst="rect">
            <a:avLst/>
          </a:prstGeom>
        </p:spPr>
        <p:txBody>
          <a:bodyPr anchor="t">
            <a:spAutoFit/>
          </a:bodyPr>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698343283"/>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2 images and text">
    <p:bg>
      <p:bgPr>
        <a:solidFill>
          <a:schemeClr val="tx1"/>
        </a:solidFill>
        <a:effectLst/>
      </p:bgPr>
    </p:bg>
    <p:spTree>
      <p:nvGrpSpPr>
        <p:cNvPr id="1" name=""/>
        <p:cNvGrpSpPr/>
        <p:nvPr/>
      </p:nvGrpSpPr>
      <p:grpSpPr>
        <a:xfrm>
          <a:off x="0" y="0"/>
          <a:ext cx="0" cy="0"/>
          <a:chOff x="0" y="0"/>
          <a:chExt cx="0" cy="0"/>
        </a:xfrm>
      </p:grpSpPr>
      <p:sp>
        <p:nvSpPr>
          <p:cNvPr id="26" name="Picture Placeholder 6"/>
          <p:cNvSpPr>
            <a:spLocks noGrp="1"/>
          </p:cNvSpPr>
          <p:nvPr>
            <p:ph type="pic" sz="quarter" idx="15"/>
          </p:nvPr>
        </p:nvSpPr>
        <p:spPr>
          <a:xfrm>
            <a:off x="955626" y="1"/>
            <a:ext cx="2544000" cy="4677497"/>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7" name="Picture Placeholder 6"/>
          <p:cNvSpPr>
            <a:spLocks noGrp="1"/>
          </p:cNvSpPr>
          <p:nvPr>
            <p:ph type="pic" sz="quarter" idx="16"/>
          </p:nvPr>
        </p:nvSpPr>
        <p:spPr>
          <a:xfrm>
            <a:off x="3572059" y="2180504"/>
            <a:ext cx="2544000" cy="4677498"/>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8" name="Title 1"/>
          <p:cNvSpPr>
            <a:spLocks noGrp="1"/>
          </p:cNvSpPr>
          <p:nvPr>
            <p:ph type="title" hasCustomPrompt="1"/>
          </p:nvPr>
        </p:nvSpPr>
        <p:spPr>
          <a:xfrm>
            <a:off x="7446433" y="2275664"/>
            <a:ext cx="3797300" cy="1089529"/>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30" name="Text Placeholder 5"/>
          <p:cNvSpPr>
            <a:spLocks noGrp="1"/>
          </p:cNvSpPr>
          <p:nvPr>
            <p:ph type="body" sz="quarter" idx="12" hasCustomPrompt="1"/>
          </p:nvPr>
        </p:nvSpPr>
        <p:spPr>
          <a:xfrm>
            <a:off x="7459133" y="3574545"/>
            <a:ext cx="3797300" cy="387735"/>
          </a:xfrm>
          <a:prstGeom prst="rect">
            <a:avLst/>
          </a:prstGeom>
        </p:spPr>
        <p:txBody>
          <a:bodyPr anchor="t">
            <a:spAutoFit/>
          </a:bodyPr>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4" hasCustomPrompt="1"/>
          </p:nvPr>
        </p:nvSpPr>
        <p:spPr>
          <a:xfrm>
            <a:off x="955627" y="4789149"/>
            <a:ext cx="2544000" cy="379656"/>
          </a:xfrm>
          <a:prstGeom prst="rect">
            <a:avLst/>
          </a:prstGeom>
        </p:spPr>
        <p:txBody>
          <a:bodyPr anchor="t">
            <a:spAutoFit/>
          </a:bodyPr>
          <a:lstStyle>
            <a:lvl1pPr marL="0" indent="0" algn="just">
              <a:lnSpc>
                <a:spcPct val="100000"/>
              </a:lnSpc>
              <a:spcBef>
                <a:spcPts val="0"/>
              </a:spcBef>
              <a:buFontTx/>
              <a:buNone/>
              <a:defRPr sz="1867">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3572059" y="1669464"/>
            <a:ext cx="2544000" cy="379656"/>
          </a:xfrm>
          <a:prstGeom prst="rect">
            <a:avLst/>
          </a:prstGeom>
        </p:spPr>
        <p:txBody>
          <a:bodyPr anchor="b">
            <a:spAutoFit/>
          </a:bodyPr>
          <a:lstStyle>
            <a:lvl1pPr marL="0" indent="0" algn="r">
              <a:lnSpc>
                <a:spcPct val="100000"/>
              </a:lnSpc>
              <a:spcBef>
                <a:spcPts val="0"/>
              </a:spcBef>
              <a:buFontTx/>
              <a:buNone/>
              <a:defRPr sz="1867">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3024171031"/>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35568" y="2884237"/>
            <a:ext cx="3816350" cy="1089529"/>
          </a:xfrm>
        </p:spPr>
        <p:txBody>
          <a:bodyPr anchor="ctr">
            <a:spAutoFit/>
          </a:bodyPr>
          <a:lstStyle>
            <a:lvl1pPr algn="r">
              <a:defRPr/>
            </a:lvl1pPr>
          </a:lstStyle>
          <a:p>
            <a:r>
              <a:rPr kumimoji="1" lang="en-US" altLang="ja-JP"/>
              <a:t>Slide title (Arial Bold, 54 point)</a:t>
            </a:r>
            <a:endParaRPr kumimoji="1" lang="ja-JP" altLang="en-US"/>
          </a:p>
        </p:txBody>
      </p:sp>
      <p:sp>
        <p:nvSpPr>
          <p:cNvPr id="6" name="Text Placeholder 5"/>
          <p:cNvSpPr>
            <a:spLocks noGrp="1"/>
          </p:cNvSpPr>
          <p:nvPr>
            <p:ph type="body" sz="quarter" idx="12" hasCustomPrompt="1"/>
          </p:nvPr>
        </p:nvSpPr>
        <p:spPr>
          <a:xfrm>
            <a:off x="6096000" y="1697521"/>
            <a:ext cx="4080933" cy="350930"/>
          </a:xfrm>
          <a:prstGeom prst="rect">
            <a:avLst/>
          </a:prstGeom>
        </p:spPr>
        <p:txBody>
          <a:bodyPr anchor="t">
            <a:spAutoFit/>
          </a:bodyPr>
          <a:lstStyle>
            <a:lvl1pPr marL="0" indent="0" algn="l">
              <a:spcBef>
                <a:spcPts val="0"/>
              </a:spcBef>
              <a:buFontTx/>
              <a:buNone/>
              <a:defRPr sz="1867">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28 point)</a:t>
            </a:r>
            <a:endParaRPr kumimoji="1" lang="ja-JP" altLang="en-US"/>
          </a:p>
        </p:txBody>
      </p:sp>
      <p:sp>
        <p:nvSpPr>
          <p:cNvPr id="7" name="Text Placeholder 5"/>
          <p:cNvSpPr>
            <a:spLocks noGrp="1"/>
          </p:cNvSpPr>
          <p:nvPr>
            <p:ph type="body" sz="quarter" idx="14" hasCustomPrompt="1"/>
          </p:nvPr>
        </p:nvSpPr>
        <p:spPr>
          <a:xfrm>
            <a:off x="6096000" y="1228287"/>
            <a:ext cx="4080933" cy="420564"/>
          </a:xfrm>
          <a:prstGeom prst="rect">
            <a:avLst/>
          </a:prstGeom>
        </p:spPr>
        <p:txBody>
          <a:bodyPr anchor="b">
            <a:spAutoFit/>
          </a:bodyPr>
          <a:lstStyle>
            <a:lvl1pPr marL="0" indent="0" algn="l">
              <a:lnSpc>
                <a:spcPct val="100000"/>
              </a:lnSpc>
              <a:spcBef>
                <a:spcPts val="0"/>
              </a:spcBef>
              <a:buFontTx/>
              <a:buNone/>
              <a:defRPr sz="2133">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2" name="Text Placeholder 5"/>
          <p:cNvSpPr>
            <a:spLocks noGrp="1"/>
          </p:cNvSpPr>
          <p:nvPr>
            <p:ph type="body" sz="quarter" idx="15" hasCustomPrompt="1"/>
          </p:nvPr>
        </p:nvSpPr>
        <p:spPr>
          <a:xfrm>
            <a:off x="6096000" y="4017859"/>
            <a:ext cx="4080933" cy="350930"/>
          </a:xfrm>
          <a:prstGeom prst="rect">
            <a:avLst/>
          </a:prstGeom>
        </p:spPr>
        <p:txBody>
          <a:bodyPr anchor="t">
            <a:spAutoFit/>
          </a:bodyPr>
          <a:lstStyle>
            <a:lvl1pPr marL="0" indent="0" algn="l">
              <a:spcBef>
                <a:spcPts val="0"/>
              </a:spcBef>
              <a:buFontTx/>
              <a:buNone/>
              <a:defRPr sz="1867">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28 point)</a:t>
            </a:r>
            <a:endParaRPr kumimoji="1" lang="ja-JP" altLang="en-US"/>
          </a:p>
        </p:txBody>
      </p:sp>
      <p:sp>
        <p:nvSpPr>
          <p:cNvPr id="13" name="Text Placeholder 5"/>
          <p:cNvSpPr>
            <a:spLocks noGrp="1"/>
          </p:cNvSpPr>
          <p:nvPr>
            <p:ph type="body" sz="quarter" idx="16" hasCustomPrompt="1"/>
          </p:nvPr>
        </p:nvSpPr>
        <p:spPr>
          <a:xfrm>
            <a:off x="6096000" y="3548625"/>
            <a:ext cx="4080933" cy="420564"/>
          </a:xfrm>
          <a:prstGeom prst="rect">
            <a:avLst/>
          </a:prstGeom>
        </p:spPr>
        <p:txBody>
          <a:bodyPr anchor="b">
            <a:spAutoFit/>
          </a:bodyPr>
          <a:lstStyle>
            <a:lvl1pPr marL="0" indent="0" algn="l">
              <a:lnSpc>
                <a:spcPct val="100000"/>
              </a:lnSpc>
              <a:spcBef>
                <a:spcPts val="0"/>
              </a:spcBef>
              <a:buFontTx/>
              <a:buNone/>
              <a:defRPr sz="2133">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279631296"/>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35568" y="2884237"/>
            <a:ext cx="3816350" cy="1089529"/>
          </a:xfrm>
        </p:spPr>
        <p:txBody>
          <a:bodyPr anchor="ctr">
            <a:spAutoFit/>
          </a:bodyPr>
          <a:lstStyle>
            <a:lvl1pPr algn="r">
              <a:defRPr/>
            </a:lvl1pPr>
          </a:lstStyle>
          <a:p>
            <a:r>
              <a:rPr kumimoji="1" lang="en-US" altLang="ja-JP"/>
              <a:t>Slide title (Arial Bold, 54 point)</a:t>
            </a:r>
            <a:endParaRPr kumimoji="1" lang="ja-JP" altLang="en-US"/>
          </a:p>
        </p:txBody>
      </p:sp>
      <p:sp>
        <p:nvSpPr>
          <p:cNvPr id="6" name="Text Placeholder 5"/>
          <p:cNvSpPr>
            <a:spLocks noGrp="1"/>
          </p:cNvSpPr>
          <p:nvPr>
            <p:ph type="body" sz="quarter" idx="12" hasCustomPrompt="1"/>
          </p:nvPr>
        </p:nvSpPr>
        <p:spPr>
          <a:xfrm>
            <a:off x="6096000" y="1331706"/>
            <a:ext cx="408093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7" name="Text Placeholder 5"/>
          <p:cNvSpPr>
            <a:spLocks noGrp="1"/>
          </p:cNvSpPr>
          <p:nvPr>
            <p:ph type="body" sz="quarter" idx="14" hasCustomPrompt="1"/>
          </p:nvPr>
        </p:nvSpPr>
        <p:spPr>
          <a:xfrm>
            <a:off x="6096000" y="903377"/>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p:cNvSpPr>
            <a:spLocks noGrp="1"/>
          </p:cNvSpPr>
          <p:nvPr>
            <p:ph type="body" sz="quarter" idx="15" hasCustomPrompt="1"/>
          </p:nvPr>
        </p:nvSpPr>
        <p:spPr>
          <a:xfrm>
            <a:off x="6096000" y="3154779"/>
            <a:ext cx="408093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6" hasCustomPrompt="1"/>
          </p:nvPr>
        </p:nvSpPr>
        <p:spPr>
          <a:xfrm>
            <a:off x="6096000" y="2726450"/>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6096000" y="4977852"/>
            <a:ext cx="408093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1" name="Text Placeholder 5"/>
          <p:cNvSpPr>
            <a:spLocks noGrp="1"/>
          </p:cNvSpPr>
          <p:nvPr>
            <p:ph type="body" sz="quarter" idx="18" hasCustomPrompt="1"/>
          </p:nvPr>
        </p:nvSpPr>
        <p:spPr>
          <a:xfrm>
            <a:off x="6096000" y="4549524"/>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2547575129"/>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preserve="1" userDrawn="1">
  <p:cSld name="3 columns and image">
    <p:spTree>
      <p:nvGrpSpPr>
        <p:cNvPr id="1" name=""/>
        <p:cNvGrpSpPr/>
        <p:nvPr/>
      </p:nvGrpSpPr>
      <p:grpSpPr>
        <a:xfrm>
          <a:off x="0" y="0"/>
          <a:ext cx="0" cy="0"/>
          <a:chOff x="0" y="0"/>
          <a:chExt cx="0" cy="0"/>
        </a:xfrm>
      </p:grpSpPr>
      <p:sp>
        <p:nvSpPr>
          <p:cNvPr id="13" name="Picture Placeholder 6"/>
          <p:cNvSpPr>
            <a:spLocks noGrp="1"/>
          </p:cNvSpPr>
          <p:nvPr>
            <p:ph type="pic" sz="quarter" idx="13"/>
          </p:nvPr>
        </p:nvSpPr>
        <p:spPr>
          <a:xfrm>
            <a:off x="3658960" y="0"/>
            <a:ext cx="377054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ext Placeholder 5"/>
          <p:cNvSpPr>
            <a:spLocks noGrp="1"/>
          </p:cNvSpPr>
          <p:nvPr>
            <p:ph type="body" sz="quarter" idx="12" hasCustomPrompt="1"/>
          </p:nvPr>
        </p:nvSpPr>
        <p:spPr>
          <a:xfrm>
            <a:off x="7446434" y="1331706"/>
            <a:ext cx="381130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7" name="Text Placeholder 5"/>
          <p:cNvSpPr>
            <a:spLocks noGrp="1"/>
          </p:cNvSpPr>
          <p:nvPr>
            <p:ph type="body" sz="quarter" idx="14" hasCustomPrompt="1"/>
          </p:nvPr>
        </p:nvSpPr>
        <p:spPr>
          <a:xfrm>
            <a:off x="7446434" y="903377"/>
            <a:ext cx="381130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p:cNvSpPr>
            <a:spLocks noGrp="1"/>
          </p:cNvSpPr>
          <p:nvPr>
            <p:ph type="body" sz="quarter" idx="15" hasCustomPrompt="1"/>
          </p:nvPr>
        </p:nvSpPr>
        <p:spPr>
          <a:xfrm>
            <a:off x="7446434" y="3154779"/>
            <a:ext cx="381130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6" hasCustomPrompt="1"/>
          </p:nvPr>
        </p:nvSpPr>
        <p:spPr>
          <a:xfrm>
            <a:off x="7446434" y="2726450"/>
            <a:ext cx="381130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7446434" y="4977852"/>
            <a:ext cx="381130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1" name="Text Placeholder 5"/>
          <p:cNvSpPr>
            <a:spLocks noGrp="1"/>
          </p:cNvSpPr>
          <p:nvPr>
            <p:ph type="body" sz="quarter" idx="18" hasCustomPrompt="1"/>
          </p:nvPr>
        </p:nvSpPr>
        <p:spPr>
          <a:xfrm>
            <a:off x="7446434" y="4549524"/>
            <a:ext cx="381130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2" name="Title 1"/>
          <p:cNvSpPr>
            <a:spLocks noGrp="1"/>
          </p:cNvSpPr>
          <p:nvPr>
            <p:ph type="title" hasCustomPrompt="1"/>
          </p:nvPr>
        </p:nvSpPr>
        <p:spPr>
          <a:xfrm>
            <a:off x="935568" y="2634938"/>
            <a:ext cx="3016853" cy="1588127"/>
          </a:xfrm>
        </p:spPr>
        <p:txBody>
          <a:bodyPr anchor="ctr">
            <a:spAutoFit/>
          </a:bodyPr>
          <a:lstStyle>
            <a:lvl1pPr algn="l">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4062962942"/>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3 columns 2">
    <p:spTree>
      <p:nvGrpSpPr>
        <p:cNvPr id="1" name=""/>
        <p:cNvGrpSpPr/>
        <p:nvPr/>
      </p:nvGrpSpPr>
      <p:grpSpPr>
        <a:xfrm>
          <a:off x="0" y="0"/>
          <a:ext cx="0" cy="0"/>
          <a:chOff x="0" y="0"/>
          <a:chExt cx="0" cy="0"/>
        </a:xfrm>
      </p:grpSpPr>
      <p:sp>
        <p:nvSpPr>
          <p:cNvPr id="6" name="Text Placeholder 5"/>
          <p:cNvSpPr>
            <a:spLocks noGrp="1"/>
          </p:cNvSpPr>
          <p:nvPr>
            <p:ph type="body" sz="quarter" idx="12" hasCustomPrompt="1"/>
          </p:nvPr>
        </p:nvSpPr>
        <p:spPr>
          <a:xfrm>
            <a:off x="6096000" y="1331706"/>
            <a:ext cx="4080933" cy="387735"/>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7" name="Text Placeholder 5"/>
          <p:cNvSpPr>
            <a:spLocks noGrp="1"/>
          </p:cNvSpPr>
          <p:nvPr>
            <p:ph type="body" sz="quarter" idx="14" hasCustomPrompt="1"/>
          </p:nvPr>
        </p:nvSpPr>
        <p:spPr>
          <a:xfrm>
            <a:off x="6096000" y="903377"/>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p:cNvSpPr>
            <a:spLocks noGrp="1"/>
          </p:cNvSpPr>
          <p:nvPr>
            <p:ph type="body" sz="quarter" idx="15" hasCustomPrompt="1"/>
          </p:nvPr>
        </p:nvSpPr>
        <p:spPr>
          <a:xfrm>
            <a:off x="6096000" y="3154779"/>
            <a:ext cx="4080933" cy="387735"/>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6" hasCustomPrompt="1"/>
          </p:nvPr>
        </p:nvSpPr>
        <p:spPr>
          <a:xfrm>
            <a:off x="6096000" y="2726450"/>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6096000" y="4977852"/>
            <a:ext cx="4080933" cy="387735"/>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1" name="Text Placeholder 5"/>
          <p:cNvSpPr>
            <a:spLocks noGrp="1"/>
          </p:cNvSpPr>
          <p:nvPr>
            <p:ph type="body" sz="quarter" idx="18" hasCustomPrompt="1"/>
          </p:nvPr>
        </p:nvSpPr>
        <p:spPr>
          <a:xfrm>
            <a:off x="6096000" y="4549524"/>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4" name="Rectangle 13"/>
          <p:cNvSpPr/>
          <p:nvPr userDrawn="1"/>
        </p:nvSpPr>
        <p:spPr>
          <a:xfrm>
            <a:off x="1"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15" name="Title 1"/>
          <p:cNvSpPr>
            <a:spLocks noGrp="1"/>
          </p:cNvSpPr>
          <p:nvPr>
            <p:ph type="title" hasCustomPrompt="1"/>
          </p:nvPr>
        </p:nvSpPr>
        <p:spPr>
          <a:xfrm>
            <a:off x="392192" y="2884237"/>
            <a:ext cx="3556042" cy="1089529"/>
          </a:xfrm>
        </p:spPr>
        <p:txBody>
          <a:bodyPr anchor="ctr">
            <a:spAutoFit/>
          </a:bodyPr>
          <a:lstStyle>
            <a:lvl1pPr algn="ctr">
              <a:defRPr>
                <a:solidFill>
                  <a:schemeClr val="bg1"/>
                </a:solidFill>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41214240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Profile 1">
    <p:bg>
      <p:bgPr>
        <a:solidFill>
          <a:schemeClr val="accent1"/>
        </a:solid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935567" y="0"/>
            <a:ext cx="3816350" cy="6858000"/>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Title 1"/>
          <p:cNvSpPr>
            <a:spLocks noGrp="1"/>
          </p:cNvSpPr>
          <p:nvPr>
            <p:ph type="title" hasCustomPrompt="1"/>
          </p:nvPr>
        </p:nvSpPr>
        <p:spPr>
          <a:xfrm>
            <a:off x="6096000" y="1199769"/>
            <a:ext cx="5160433" cy="1089529"/>
          </a:xfrm>
        </p:spPr>
        <p:txBody>
          <a:bodyPr anchor="b">
            <a:spAutoFit/>
          </a:bodyPr>
          <a:lstStyle>
            <a:lvl1pPr algn="l">
              <a:defRPr>
                <a:solidFill>
                  <a:schemeClr val="bg1"/>
                </a:solidFill>
                <a:latin typeface="Arial" panose="020B0604020202020204" pitchFamily="34" charset="0"/>
                <a:cs typeface="Arial" panose="020B0604020202020204" pitchFamily="34" charset="0"/>
              </a:defRPr>
            </a:lvl1pPr>
          </a:lstStyle>
          <a:p>
            <a:r>
              <a:rPr kumimoji="1" lang="en-US" altLang="ja-JP" dirty="0"/>
              <a:t>Slide title (Arial Bold, 54 point)</a:t>
            </a:r>
            <a:endParaRPr kumimoji="1" lang="ja-JP" altLang="en-US" dirty="0"/>
          </a:p>
        </p:txBody>
      </p:sp>
      <p:sp>
        <p:nvSpPr>
          <p:cNvPr id="8" name="Text Placeholder 5"/>
          <p:cNvSpPr>
            <a:spLocks noGrp="1"/>
          </p:cNvSpPr>
          <p:nvPr>
            <p:ph type="body" sz="quarter" idx="12" hasCustomPrompt="1"/>
          </p:nvPr>
        </p:nvSpPr>
        <p:spPr>
          <a:xfrm>
            <a:off x="6096000" y="2957509"/>
            <a:ext cx="4814603" cy="387735"/>
          </a:xfrm>
          <a:prstGeom prst="rect">
            <a:avLst/>
          </a:prstGeom>
        </p:spPr>
        <p:txBody>
          <a:bodyPr anchor="t">
            <a:spAutoFit/>
          </a:bodyPr>
          <a:lstStyle>
            <a:lvl1pPr marL="0" indent="0" algn="just">
              <a:spcBef>
                <a:spcPts val="0"/>
              </a:spcBef>
              <a:buFontTx/>
              <a:buNone/>
              <a:defRPr>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9" name="Text Placeholder 5"/>
          <p:cNvSpPr>
            <a:spLocks noGrp="1"/>
          </p:cNvSpPr>
          <p:nvPr>
            <p:ph type="body" sz="quarter" idx="14" hasCustomPrompt="1"/>
          </p:nvPr>
        </p:nvSpPr>
        <p:spPr>
          <a:xfrm>
            <a:off x="6096000" y="2208307"/>
            <a:ext cx="5160433" cy="426976"/>
          </a:xfrm>
          <a:prstGeom prst="rect">
            <a:avLst/>
          </a:prstGeom>
        </p:spPr>
        <p:txBody>
          <a:bodyPr anchor="t">
            <a:spAutoFit/>
          </a:bodyPr>
          <a:lstStyle>
            <a:lvl1pPr marL="0" indent="0" algn="just">
              <a:lnSpc>
                <a:spcPct val="130000"/>
              </a:lnSpc>
              <a:spcBef>
                <a:spcPts val="0"/>
              </a:spcBef>
              <a:buFontTx/>
              <a:buNone/>
              <a:defRPr sz="1867">
                <a:solidFill>
                  <a:schemeClr val="accent6"/>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5" hasCustomPrompt="1"/>
          </p:nvPr>
        </p:nvSpPr>
        <p:spPr>
          <a:xfrm>
            <a:off x="6096000" y="5611532"/>
            <a:ext cx="4814603" cy="313932"/>
          </a:xfrm>
          <a:prstGeom prst="rect">
            <a:avLst/>
          </a:prstGeom>
        </p:spPr>
        <p:txBody>
          <a:bodyPr anchor="b">
            <a:spAutoFit/>
          </a:bodyPr>
          <a:lstStyle>
            <a:lvl1pPr marL="190510" indent="-190510" algn="just">
              <a:spcBef>
                <a:spcPts val="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715812259"/>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userDrawn="1">
  <p:cSld name="6 columns">
    <p:spTree>
      <p:nvGrpSpPr>
        <p:cNvPr id="1" name=""/>
        <p:cNvGrpSpPr/>
        <p:nvPr/>
      </p:nvGrpSpPr>
      <p:grpSpPr>
        <a:xfrm>
          <a:off x="0" y="0"/>
          <a:ext cx="0" cy="0"/>
          <a:chOff x="0" y="0"/>
          <a:chExt cx="0" cy="0"/>
        </a:xfrm>
      </p:grpSpPr>
      <p:sp>
        <p:nvSpPr>
          <p:cNvPr id="6" name="Text Placeholder 5"/>
          <p:cNvSpPr>
            <a:spLocks noGrp="1"/>
          </p:cNvSpPr>
          <p:nvPr>
            <p:ph type="body" sz="quarter" idx="12" hasCustomPrompt="1"/>
          </p:nvPr>
        </p:nvSpPr>
        <p:spPr>
          <a:xfrm>
            <a:off x="4354270" y="1331706"/>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7" name="Text Placeholder 5"/>
          <p:cNvSpPr>
            <a:spLocks noGrp="1"/>
          </p:cNvSpPr>
          <p:nvPr>
            <p:ph type="body" sz="quarter" idx="14" hasCustomPrompt="1"/>
          </p:nvPr>
        </p:nvSpPr>
        <p:spPr>
          <a:xfrm>
            <a:off x="4354270" y="903377"/>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p:cNvSpPr>
            <a:spLocks noGrp="1"/>
          </p:cNvSpPr>
          <p:nvPr>
            <p:ph type="body" sz="quarter" idx="15" hasCustomPrompt="1"/>
          </p:nvPr>
        </p:nvSpPr>
        <p:spPr>
          <a:xfrm>
            <a:off x="4354270" y="3154779"/>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6" hasCustomPrompt="1"/>
          </p:nvPr>
        </p:nvSpPr>
        <p:spPr>
          <a:xfrm>
            <a:off x="4354270" y="2726450"/>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4354270" y="4977852"/>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1" name="Text Placeholder 5"/>
          <p:cNvSpPr>
            <a:spLocks noGrp="1"/>
          </p:cNvSpPr>
          <p:nvPr>
            <p:ph type="body" sz="quarter" idx="18" hasCustomPrompt="1"/>
          </p:nvPr>
        </p:nvSpPr>
        <p:spPr>
          <a:xfrm>
            <a:off x="4354270" y="4549524"/>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2" name="Title 1"/>
          <p:cNvSpPr>
            <a:spLocks noGrp="1"/>
          </p:cNvSpPr>
          <p:nvPr>
            <p:ph type="title" hasCustomPrompt="1"/>
          </p:nvPr>
        </p:nvSpPr>
        <p:spPr>
          <a:xfrm>
            <a:off x="935568" y="2634938"/>
            <a:ext cx="3016853" cy="1588127"/>
          </a:xfrm>
        </p:spPr>
        <p:txBody>
          <a:bodyPr anchor="ctr">
            <a:spAutoFit/>
          </a:bodyPr>
          <a:lstStyle>
            <a:lvl1pPr algn="l">
              <a:defRPr/>
            </a:lvl1pPr>
          </a:lstStyle>
          <a:p>
            <a:r>
              <a:rPr kumimoji="1" lang="en-US" altLang="ja-JP"/>
              <a:t>Slide title (Arial Bold, 54 point)</a:t>
            </a:r>
            <a:endParaRPr kumimoji="1" lang="ja-JP" altLang="en-US"/>
          </a:p>
        </p:txBody>
      </p:sp>
      <p:sp>
        <p:nvSpPr>
          <p:cNvPr id="13" name="Text Placeholder 5"/>
          <p:cNvSpPr>
            <a:spLocks noGrp="1"/>
          </p:cNvSpPr>
          <p:nvPr>
            <p:ph type="body" sz="quarter" idx="19" hasCustomPrompt="1"/>
          </p:nvPr>
        </p:nvSpPr>
        <p:spPr>
          <a:xfrm>
            <a:off x="8001000" y="1331706"/>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4" name="Text Placeholder 5"/>
          <p:cNvSpPr>
            <a:spLocks noGrp="1"/>
          </p:cNvSpPr>
          <p:nvPr>
            <p:ph type="body" sz="quarter" idx="20" hasCustomPrompt="1"/>
          </p:nvPr>
        </p:nvSpPr>
        <p:spPr>
          <a:xfrm>
            <a:off x="8001000" y="903377"/>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5" name="Text Placeholder 5"/>
          <p:cNvSpPr>
            <a:spLocks noGrp="1"/>
          </p:cNvSpPr>
          <p:nvPr>
            <p:ph type="body" sz="quarter" idx="21" hasCustomPrompt="1"/>
          </p:nvPr>
        </p:nvSpPr>
        <p:spPr>
          <a:xfrm>
            <a:off x="8001000" y="3154779"/>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6" name="Text Placeholder 5"/>
          <p:cNvSpPr>
            <a:spLocks noGrp="1"/>
          </p:cNvSpPr>
          <p:nvPr>
            <p:ph type="body" sz="quarter" idx="22" hasCustomPrompt="1"/>
          </p:nvPr>
        </p:nvSpPr>
        <p:spPr>
          <a:xfrm>
            <a:off x="8001000" y="2726450"/>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7" name="Text Placeholder 5"/>
          <p:cNvSpPr>
            <a:spLocks noGrp="1"/>
          </p:cNvSpPr>
          <p:nvPr>
            <p:ph type="body" sz="quarter" idx="23" hasCustomPrompt="1"/>
          </p:nvPr>
        </p:nvSpPr>
        <p:spPr>
          <a:xfrm>
            <a:off x="8001000" y="4977852"/>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8" name="Text Placeholder 5"/>
          <p:cNvSpPr>
            <a:spLocks noGrp="1"/>
          </p:cNvSpPr>
          <p:nvPr>
            <p:ph type="body" sz="quarter" idx="24" hasCustomPrompt="1"/>
          </p:nvPr>
        </p:nvSpPr>
        <p:spPr>
          <a:xfrm>
            <a:off x="8001000" y="4549524"/>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3860204234"/>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userDrawn="1">
  <p:cSld name="3 arrows">
    <p:spTree>
      <p:nvGrpSpPr>
        <p:cNvPr id="1" name=""/>
        <p:cNvGrpSpPr/>
        <p:nvPr/>
      </p:nvGrpSpPr>
      <p:grpSpPr>
        <a:xfrm>
          <a:off x="0" y="0"/>
          <a:ext cx="0" cy="0"/>
          <a:chOff x="0" y="0"/>
          <a:chExt cx="0" cy="0"/>
        </a:xfrm>
      </p:grpSpPr>
      <p:sp>
        <p:nvSpPr>
          <p:cNvPr id="25" name="Freeform: Shape 24"/>
          <p:cNvSpPr/>
          <p:nvPr userDrawn="1"/>
        </p:nvSpPr>
        <p:spPr>
          <a:xfrm>
            <a:off x="1295402" y="2344979"/>
            <a:ext cx="2696079" cy="1800999"/>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1200"/>
          </a:p>
        </p:txBody>
      </p:sp>
      <p:sp>
        <p:nvSpPr>
          <p:cNvPr id="7" name="Text Placeholder 5"/>
          <p:cNvSpPr>
            <a:spLocks noGrp="1"/>
          </p:cNvSpPr>
          <p:nvPr>
            <p:ph type="body" sz="quarter" idx="25" hasCustomPrompt="1"/>
          </p:nvPr>
        </p:nvSpPr>
        <p:spPr>
          <a:xfrm>
            <a:off x="1419506" y="30488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6" name="Freeform: Shape 25"/>
          <p:cNvSpPr/>
          <p:nvPr userDrawn="1"/>
        </p:nvSpPr>
        <p:spPr>
          <a:xfrm>
            <a:off x="4747962" y="2344979"/>
            <a:ext cx="2696079" cy="1800999"/>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1200"/>
          </a:p>
        </p:txBody>
      </p:sp>
      <p:sp>
        <p:nvSpPr>
          <p:cNvPr id="27" name="Text Placeholder 5"/>
          <p:cNvSpPr>
            <a:spLocks noGrp="1"/>
          </p:cNvSpPr>
          <p:nvPr>
            <p:ph type="body" sz="quarter" idx="26" hasCustomPrompt="1"/>
          </p:nvPr>
        </p:nvSpPr>
        <p:spPr>
          <a:xfrm>
            <a:off x="4872066" y="30488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8" name="Freeform: Shape 27"/>
          <p:cNvSpPr/>
          <p:nvPr userDrawn="1"/>
        </p:nvSpPr>
        <p:spPr>
          <a:xfrm>
            <a:off x="8200522" y="2344979"/>
            <a:ext cx="2696079" cy="1800999"/>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1200"/>
          </a:p>
        </p:txBody>
      </p:sp>
      <p:sp>
        <p:nvSpPr>
          <p:cNvPr id="29" name="Text Placeholder 5"/>
          <p:cNvSpPr>
            <a:spLocks noGrp="1"/>
          </p:cNvSpPr>
          <p:nvPr>
            <p:ph type="body" sz="quarter" idx="27" hasCustomPrompt="1"/>
          </p:nvPr>
        </p:nvSpPr>
        <p:spPr>
          <a:xfrm>
            <a:off x="8324626" y="30488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31" name="Text Placeholder 5"/>
          <p:cNvSpPr>
            <a:spLocks noGrp="1"/>
          </p:cNvSpPr>
          <p:nvPr>
            <p:ph type="body" sz="quarter" idx="12" hasCustomPrompt="1"/>
          </p:nvPr>
        </p:nvSpPr>
        <p:spPr>
          <a:xfrm>
            <a:off x="3533858" y="5153661"/>
            <a:ext cx="5124287" cy="387735"/>
          </a:xfrm>
          <a:prstGeom prst="rect">
            <a:avLst/>
          </a:prstGeom>
        </p:spPr>
        <p:txBody>
          <a:bodyPr anchor="ctr">
            <a:spAutoFit/>
          </a:bodyPr>
          <a:lstStyle>
            <a:lvl1pPr marL="0" indent="0" algn="ctr">
              <a:spcBef>
                <a:spcPts val="0"/>
              </a:spcBef>
              <a:buFontTx/>
              <a:buNone/>
              <a:defRPr>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2" name="Title 1"/>
          <p:cNvSpPr>
            <a:spLocks noGrp="1"/>
          </p:cNvSpPr>
          <p:nvPr>
            <p:ph type="title" hasCustomPrompt="1"/>
          </p:nvPr>
        </p:nvSpPr>
        <p:spPr>
          <a:xfrm>
            <a:off x="2015068" y="953339"/>
            <a:ext cx="8161867" cy="590931"/>
          </a:xfrm>
        </p:spPr>
        <p:txBody>
          <a:bodyPr anchor="ctr" anchorCtr="0">
            <a:spAutoFit/>
          </a:bodyPr>
          <a:lstStyle>
            <a:lvl1pPr algn="ctr">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3561106279"/>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preserve="1" userDrawn="1">
  <p:cSld name="4 arrows ">
    <p:spTree>
      <p:nvGrpSpPr>
        <p:cNvPr id="1" name=""/>
        <p:cNvGrpSpPr/>
        <p:nvPr/>
      </p:nvGrpSpPr>
      <p:grpSpPr>
        <a:xfrm>
          <a:off x="0" y="0"/>
          <a:ext cx="0" cy="0"/>
          <a:chOff x="0" y="0"/>
          <a:chExt cx="0" cy="0"/>
        </a:xfrm>
      </p:grpSpPr>
      <p:sp>
        <p:nvSpPr>
          <p:cNvPr id="26" name="Freeform: Shape 25"/>
          <p:cNvSpPr/>
          <p:nvPr userDrawn="1"/>
        </p:nvSpPr>
        <p:spPr>
          <a:xfrm>
            <a:off x="3525304" y="2454410"/>
            <a:ext cx="2543745" cy="1707200"/>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1200"/>
          </a:p>
        </p:txBody>
      </p:sp>
      <p:sp>
        <p:nvSpPr>
          <p:cNvPr id="27" name="Text Placeholder 5"/>
          <p:cNvSpPr>
            <a:spLocks noGrp="1"/>
          </p:cNvSpPr>
          <p:nvPr>
            <p:ph type="body" sz="quarter" idx="26" hasCustomPrompt="1"/>
          </p:nvPr>
        </p:nvSpPr>
        <p:spPr>
          <a:xfrm>
            <a:off x="3571342" y="3104925"/>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5" name="Freeform: Shape 24"/>
          <p:cNvSpPr/>
          <p:nvPr userDrawn="1"/>
        </p:nvSpPr>
        <p:spPr>
          <a:xfrm>
            <a:off x="935568" y="2454410"/>
            <a:ext cx="2543745" cy="1707200"/>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1200"/>
          </a:p>
        </p:txBody>
      </p:sp>
      <p:sp>
        <p:nvSpPr>
          <p:cNvPr id="7" name="Text Placeholder 5"/>
          <p:cNvSpPr>
            <a:spLocks noGrp="1"/>
          </p:cNvSpPr>
          <p:nvPr>
            <p:ph type="body" sz="quarter" idx="25" hasCustomPrompt="1"/>
          </p:nvPr>
        </p:nvSpPr>
        <p:spPr>
          <a:xfrm>
            <a:off x="1059672" y="3104925"/>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8" name="Freeform: Shape 27"/>
          <p:cNvSpPr/>
          <p:nvPr userDrawn="1"/>
        </p:nvSpPr>
        <p:spPr>
          <a:xfrm>
            <a:off x="6115040" y="2435214"/>
            <a:ext cx="2543745" cy="1707200"/>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1200"/>
          </a:p>
        </p:txBody>
      </p:sp>
      <p:sp>
        <p:nvSpPr>
          <p:cNvPr id="29" name="Text Placeholder 5"/>
          <p:cNvSpPr>
            <a:spLocks noGrp="1"/>
          </p:cNvSpPr>
          <p:nvPr>
            <p:ph type="body" sz="quarter" idx="27" hasCustomPrompt="1"/>
          </p:nvPr>
        </p:nvSpPr>
        <p:spPr>
          <a:xfrm>
            <a:off x="6216149" y="3085728"/>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31" name="Text Placeholder 5"/>
          <p:cNvSpPr>
            <a:spLocks noGrp="1"/>
          </p:cNvSpPr>
          <p:nvPr>
            <p:ph type="body" sz="quarter" idx="12" hasCustomPrompt="1"/>
          </p:nvPr>
        </p:nvSpPr>
        <p:spPr>
          <a:xfrm>
            <a:off x="3533858" y="5153661"/>
            <a:ext cx="5124287" cy="387735"/>
          </a:xfrm>
          <a:prstGeom prst="rect">
            <a:avLst/>
          </a:prstGeom>
        </p:spPr>
        <p:txBody>
          <a:bodyPr anchor="ctr">
            <a:spAutoFit/>
          </a:bodyPr>
          <a:lstStyle>
            <a:lvl1pPr marL="0" indent="0" algn="ctr">
              <a:spcBef>
                <a:spcPts val="0"/>
              </a:spcBef>
              <a:buFontTx/>
              <a:buNone/>
              <a:defRPr>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2" name="Title 1"/>
          <p:cNvSpPr>
            <a:spLocks noGrp="1"/>
          </p:cNvSpPr>
          <p:nvPr>
            <p:ph type="title" hasCustomPrompt="1"/>
          </p:nvPr>
        </p:nvSpPr>
        <p:spPr>
          <a:xfrm>
            <a:off x="2015068" y="953339"/>
            <a:ext cx="8161867" cy="590931"/>
          </a:xfrm>
        </p:spPr>
        <p:txBody>
          <a:bodyPr anchor="ctr" anchorCtr="0">
            <a:spAutoFit/>
          </a:bodyPr>
          <a:lstStyle>
            <a:lvl1pPr algn="ctr">
              <a:defRPr/>
            </a:lvl1pPr>
          </a:lstStyle>
          <a:p>
            <a:r>
              <a:rPr kumimoji="1" lang="en-US" altLang="ja-JP"/>
              <a:t>Slide title (Arial Bold, 54 point)</a:t>
            </a:r>
            <a:endParaRPr kumimoji="1" lang="ja-JP" altLang="en-US"/>
          </a:p>
        </p:txBody>
      </p:sp>
      <p:sp>
        <p:nvSpPr>
          <p:cNvPr id="12" name="Freeform: Shape 11"/>
          <p:cNvSpPr/>
          <p:nvPr userDrawn="1"/>
        </p:nvSpPr>
        <p:spPr>
          <a:xfrm>
            <a:off x="8704777" y="2454410"/>
            <a:ext cx="2543745" cy="1707200"/>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1200"/>
          </a:p>
        </p:txBody>
      </p:sp>
      <p:sp>
        <p:nvSpPr>
          <p:cNvPr id="13" name="Text Placeholder 5"/>
          <p:cNvSpPr>
            <a:spLocks noGrp="1"/>
          </p:cNvSpPr>
          <p:nvPr>
            <p:ph type="body" sz="quarter" idx="28" hasCustomPrompt="1"/>
          </p:nvPr>
        </p:nvSpPr>
        <p:spPr>
          <a:xfrm>
            <a:off x="8684460" y="3104925"/>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Tree>
    <p:extLst>
      <p:ext uri="{BB962C8B-B14F-4D97-AF65-F5344CB8AC3E}">
        <p14:creationId xmlns:p14="http://schemas.microsoft.com/office/powerpoint/2010/main" val="2637927813"/>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userDrawn="1">
  <p:cSld name="1_4 arrows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AD59C5-F611-614B-AE1A-622BF2F13428}"/>
              </a:ext>
            </a:extLst>
          </p:cNvPr>
          <p:cNvSpPr/>
          <p:nvPr userDrawn="1"/>
        </p:nvSpPr>
        <p:spPr>
          <a:xfrm>
            <a:off x="1" y="-3355"/>
            <a:ext cx="245243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4" name="Rectangle 13">
            <a:extLst>
              <a:ext uri="{FF2B5EF4-FFF2-40B4-BE49-F238E27FC236}">
                <a16:creationId xmlns:a16="http://schemas.microsoft.com/office/drawing/2014/main" id="{C199978F-5C8A-654A-9CF4-BB45586C5A5A}"/>
              </a:ext>
            </a:extLst>
          </p:cNvPr>
          <p:cNvSpPr/>
          <p:nvPr userDrawn="1"/>
        </p:nvSpPr>
        <p:spPr>
          <a:xfrm>
            <a:off x="2452439" y="-3355"/>
            <a:ext cx="245243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5" name="Rectangle 14">
            <a:extLst>
              <a:ext uri="{FF2B5EF4-FFF2-40B4-BE49-F238E27FC236}">
                <a16:creationId xmlns:a16="http://schemas.microsoft.com/office/drawing/2014/main" id="{FF5A32BD-358C-CD4E-A5D6-7DBFED6E1F19}"/>
              </a:ext>
            </a:extLst>
          </p:cNvPr>
          <p:cNvSpPr/>
          <p:nvPr userDrawn="1"/>
        </p:nvSpPr>
        <p:spPr>
          <a:xfrm>
            <a:off x="4904878" y="3356"/>
            <a:ext cx="245243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6" name="Rectangle 15">
            <a:extLst>
              <a:ext uri="{FF2B5EF4-FFF2-40B4-BE49-F238E27FC236}">
                <a16:creationId xmlns:a16="http://schemas.microsoft.com/office/drawing/2014/main" id="{5B93E66C-DDB7-3946-95E1-43E00FD0A766}"/>
              </a:ext>
            </a:extLst>
          </p:cNvPr>
          <p:cNvSpPr/>
          <p:nvPr userDrawn="1"/>
        </p:nvSpPr>
        <p:spPr>
          <a:xfrm>
            <a:off x="7357317" y="3356"/>
            <a:ext cx="245243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7" name="Rectangle 16">
            <a:extLst>
              <a:ext uri="{FF2B5EF4-FFF2-40B4-BE49-F238E27FC236}">
                <a16:creationId xmlns:a16="http://schemas.microsoft.com/office/drawing/2014/main" id="{89DCEE60-8D85-4B4A-8443-C842499D7520}"/>
              </a:ext>
            </a:extLst>
          </p:cNvPr>
          <p:cNvSpPr/>
          <p:nvPr userDrawn="1"/>
        </p:nvSpPr>
        <p:spPr>
          <a:xfrm>
            <a:off x="9739562" y="0"/>
            <a:ext cx="2452439" cy="6858000"/>
          </a:xfrm>
          <a:prstGeom prst="rect">
            <a:avLst/>
          </a:prstGeom>
          <a:solidFill>
            <a:schemeClr val="bg2">
              <a:lumMod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7" name="Text Placeholder 5"/>
          <p:cNvSpPr>
            <a:spLocks noGrp="1"/>
          </p:cNvSpPr>
          <p:nvPr>
            <p:ph type="body" sz="quarter" idx="26" hasCustomPrompt="1"/>
          </p:nvPr>
        </p:nvSpPr>
        <p:spPr>
          <a:xfrm>
            <a:off x="2601978"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II</a:t>
            </a:r>
            <a:endParaRPr kumimoji="1" lang="ja-JP" altLang="en-US"/>
          </a:p>
        </p:txBody>
      </p:sp>
      <p:sp>
        <p:nvSpPr>
          <p:cNvPr id="7" name="Text Placeholder 5"/>
          <p:cNvSpPr>
            <a:spLocks noGrp="1"/>
          </p:cNvSpPr>
          <p:nvPr>
            <p:ph type="body" sz="quarter" idx="25" hasCustomPrompt="1"/>
          </p:nvPr>
        </p:nvSpPr>
        <p:spPr>
          <a:xfrm>
            <a:off x="150268"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29" name="Text Placeholder 5"/>
          <p:cNvSpPr>
            <a:spLocks noGrp="1"/>
          </p:cNvSpPr>
          <p:nvPr>
            <p:ph type="body" sz="quarter" idx="27" hasCustomPrompt="1"/>
          </p:nvPr>
        </p:nvSpPr>
        <p:spPr>
          <a:xfrm>
            <a:off x="5056912"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III</a:t>
            </a:r>
            <a:endParaRPr kumimoji="1" lang="ja-JP" altLang="en-US"/>
          </a:p>
        </p:txBody>
      </p:sp>
      <p:sp>
        <p:nvSpPr>
          <p:cNvPr id="13" name="Text Placeholder 5"/>
          <p:cNvSpPr>
            <a:spLocks noGrp="1"/>
          </p:cNvSpPr>
          <p:nvPr>
            <p:ph type="body" sz="quarter" idx="28" hasCustomPrompt="1"/>
          </p:nvPr>
        </p:nvSpPr>
        <p:spPr>
          <a:xfrm>
            <a:off x="7475256"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IV</a:t>
            </a:r>
            <a:endParaRPr kumimoji="1" lang="ja-JP" altLang="en-US"/>
          </a:p>
        </p:txBody>
      </p:sp>
      <p:sp>
        <p:nvSpPr>
          <p:cNvPr id="18" name="Text Placeholder 5">
            <a:extLst>
              <a:ext uri="{FF2B5EF4-FFF2-40B4-BE49-F238E27FC236}">
                <a16:creationId xmlns:a16="http://schemas.microsoft.com/office/drawing/2014/main" id="{2CDE038C-8FFD-BC45-BB21-1AD227502415}"/>
              </a:ext>
            </a:extLst>
          </p:cNvPr>
          <p:cNvSpPr>
            <a:spLocks noGrp="1"/>
          </p:cNvSpPr>
          <p:nvPr>
            <p:ph type="body" sz="quarter" idx="29" hasCustomPrompt="1"/>
          </p:nvPr>
        </p:nvSpPr>
        <p:spPr>
          <a:xfrm>
            <a:off x="9882898"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V</a:t>
            </a:r>
            <a:endParaRPr kumimoji="1" lang="ja-JP" altLang="en-US"/>
          </a:p>
        </p:txBody>
      </p:sp>
      <p:sp>
        <p:nvSpPr>
          <p:cNvPr id="19" name="Text Placeholder 5">
            <a:extLst>
              <a:ext uri="{FF2B5EF4-FFF2-40B4-BE49-F238E27FC236}">
                <a16:creationId xmlns:a16="http://schemas.microsoft.com/office/drawing/2014/main" id="{D8CD068E-2843-D545-9443-6C219800ABE4}"/>
              </a:ext>
            </a:extLst>
          </p:cNvPr>
          <p:cNvSpPr>
            <a:spLocks noGrp="1"/>
          </p:cNvSpPr>
          <p:nvPr>
            <p:ph type="body" sz="quarter" idx="30" hasCustomPrompt="1"/>
          </p:nvPr>
        </p:nvSpPr>
        <p:spPr>
          <a:xfrm>
            <a:off x="2594888"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0" name="Text Placeholder 5">
            <a:extLst>
              <a:ext uri="{FF2B5EF4-FFF2-40B4-BE49-F238E27FC236}">
                <a16:creationId xmlns:a16="http://schemas.microsoft.com/office/drawing/2014/main" id="{25AE363C-521A-894D-ABE7-368C79574ACE}"/>
              </a:ext>
            </a:extLst>
          </p:cNvPr>
          <p:cNvSpPr>
            <a:spLocks noGrp="1"/>
          </p:cNvSpPr>
          <p:nvPr>
            <p:ph type="body" sz="quarter" idx="31" hasCustomPrompt="1"/>
          </p:nvPr>
        </p:nvSpPr>
        <p:spPr>
          <a:xfrm>
            <a:off x="143179"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1" name="Text Placeholder 5">
            <a:extLst>
              <a:ext uri="{FF2B5EF4-FFF2-40B4-BE49-F238E27FC236}">
                <a16:creationId xmlns:a16="http://schemas.microsoft.com/office/drawing/2014/main" id="{C78A18EA-7333-9D47-9577-7BFFCF5020C1}"/>
              </a:ext>
            </a:extLst>
          </p:cNvPr>
          <p:cNvSpPr>
            <a:spLocks noGrp="1"/>
          </p:cNvSpPr>
          <p:nvPr>
            <p:ph type="body" sz="quarter" idx="32" hasCustomPrompt="1"/>
          </p:nvPr>
        </p:nvSpPr>
        <p:spPr>
          <a:xfrm>
            <a:off x="5049822"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2" name="Text Placeholder 5">
            <a:extLst>
              <a:ext uri="{FF2B5EF4-FFF2-40B4-BE49-F238E27FC236}">
                <a16:creationId xmlns:a16="http://schemas.microsoft.com/office/drawing/2014/main" id="{1657790F-C137-854E-9914-315BAD159D4B}"/>
              </a:ext>
            </a:extLst>
          </p:cNvPr>
          <p:cNvSpPr>
            <a:spLocks noGrp="1"/>
          </p:cNvSpPr>
          <p:nvPr>
            <p:ph type="body" sz="quarter" idx="33" hasCustomPrompt="1"/>
          </p:nvPr>
        </p:nvSpPr>
        <p:spPr>
          <a:xfrm>
            <a:off x="7468166"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3" name="Text Placeholder 5">
            <a:extLst>
              <a:ext uri="{FF2B5EF4-FFF2-40B4-BE49-F238E27FC236}">
                <a16:creationId xmlns:a16="http://schemas.microsoft.com/office/drawing/2014/main" id="{4959C6F7-12E7-8444-AC5D-AF8469D35300}"/>
              </a:ext>
            </a:extLst>
          </p:cNvPr>
          <p:cNvSpPr>
            <a:spLocks noGrp="1"/>
          </p:cNvSpPr>
          <p:nvPr>
            <p:ph type="body" sz="quarter" idx="34" hasCustomPrompt="1"/>
          </p:nvPr>
        </p:nvSpPr>
        <p:spPr>
          <a:xfrm>
            <a:off x="9875808"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3" name="Oval 2">
            <a:extLst>
              <a:ext uri="{FF2B5EF4-FFF2-40B4-BE49-F238E27FC236}">
                <a16:creationId xmlns:a16="http://schemas.microsoft.com/office/drawing/2014/main" id="{583DF019-9864-B640-A094-CE70C71272AE}"/>
              </a:ext>
            </a:extLst>
          </p:cNvPr>
          <p:cNvSpPr/>
          <p:nvPr userDrawn="1"/>
        </p:nvSpPr>
        <p:spPr>
          <a:xfrm>
            <a:off x="341802" y="976295"/>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4" name="Oval 23">
            <a:extLst>
              <a:ext uri="{FF2B5EF4-FFF2-40B4-BE49-F238E27FC236}">
                <a16:creationId xmlns:a16="http://schemas.microsoft.com/office/drawing/2014/main" id="{6A2DF7A2-F8B3-384F-BE05-51D3C7B266E8}"/>
              </a:ext>
            </a:extLst>
          </p:cNvPr>
          <p:cNvSpPr/>
          <p:nvPr userDrawn="1"/>
        </p:nvSpPr>
        <p:spPr>
          <a:xfrm>
            <a:off x="2800442"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0" name="Oval 29">
            <a:extLst>
              <a:ext uri="{FF2B5EF4-FFF2-40B4-BE49-F238E27FC236}">
                <a16:creationId xmlns:a16="http://schemas.microsoft.com/office/drawing/2014/main" id="{9484BF00-7E11-934F-AC13-DE30FB505991}"/>
              </a:ext>
            </a:extLst>
          </p:cNvPr>
          <p:cNvSpPr/>
          <p:nvPr userDrawn="1"/>
        </p:nvSpPr>
        <p:spPr>
          <a:xfrm>
            <a:off x="5255375"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3" name="Oval 32">
            <a:extLst>
              <a:ext uri="{FF2B5EF4-FFF2-40B4-BE49-F238E27FC236}">
                <a16:creationId xmlns:a16="http://schemas.microsoft.com/office/drawing/2014/main" id="{858A8EC4-5393-3445-AE56-09F1E3D8866E}"/>
              </a:ext>
            </a:extLst>
          </p:cNvPr>
          <p:cNvSpPr/>
          <p:nvPr userDrawn="1"/>
        </p:nvSpPr>
        <p:spPr>
          <a:xfrm>
            <a:off x="7664020"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4" name="Oval 33">
            <a:extLst>
              <a:ext uri="{FF2B5EF4-FFF2-40B4-BE49-F238E27FC236}">
                <a16:creationId xmlns:a16="http://schemas.microsoft.com/office/drawing/2014/main" id="{E4574D96-CA78-0140-AF4A-052F66AF3ADB}"/>
              </a:ext>
            </a:extLst>
          </p:cNvPr>
          <p:cNvSpPr/>
          <p:nvPr userDrawn="1"/>
        </p:nvSpPr>
        <p:spPr>
          <a:xfrm>
            <a:off x="10116459"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cxnSp>
        <p:nvCxnSpPr>
          <p:cNvPr id="6" name="Straight Connector 5">
            <a:extLst>
              <a:ext uri="{FF2B5EF4-FFF2-40B4-BE49-F238E27FC236}">
                <a16:creationId xmlns:a16="http://schemas.microsoft.com/office/drawing/2014/main" id="{972F5F43-D6BB-F64B-81AB-203728258ECA}"/>
              </a:ext>
            </a:extLst>
          </p:cNvPr>
          <p:cNvCxnSpPr>
            <a:cxnSpLocks/>
          </p:cNvCxnSpPr>
          <p:nvPr userDrawn="1"/>
        </p:nvCxnSpPr>
        <p:spPr>
          <a:xfrm>
            <a:off x="927824"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2A74D97-F16E-F64A-843F-46BD911E3ED3}"/>
              </a:ext>
            </a:extLst>
          </p:cNvPr>
          <p:cNvCxnSpPr>
            <a:cxnSpLocks/>
          </p:cNvCxnSpPr>
          <p:nvPr userDrawn="1"/>
        </p:nvCxnSpPr>
        <p:spPr>
          <a:xfrm>
            <a:off x="3368073"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9BC7C64-CC8B-4049-BDE5-DFD241951858}"/>
              </a:ext>
            </a:extLst>
          </p:cNvPr>
          <p:cNvCxnSpPr>
            <a:cxnSpLocks/>
          </p:cNvCxnSpPr>
          <p:nvPr userDrawn="1"/>
        </p:nvCxnSpPr>
        <p:spPr>
          <a:xfrm>
            <a:off x="5817750"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CD51D5-1607-D14B-A803-FD263E49FC63}"/>
              </a:ext>
            </a:extLst>
          </p:cNvPr>
          <p:cNvCxnSpPr>
            <a:cxnSpLocks/>
          </p:cNvCxnSpPr>
          <p:nvPr userDrawn="1"/>
        </p:nvCxnSpPr>
        <p:spPr>
          <a:xfrm>
            <a:off x="8270188" y="3200062"/>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C1AA283-5DD9-074C-B9EA-711151F9323C}"/>
              </a:ext>
            </a:extLst>
          </p:cNvPr>
          <p:cNvCxnSpPr>
            <a:cxnSpLocks/>
          </p:cNvCxnSpPr>
          <p:nvPr userDrawn="1"/>
        </p:nvCxnSpPr>
        <p:spPr>
          <a:xfrm>
            <a:off x="10722627"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Slide Number Placeholder 3">
            <a:extLst>
              <a:ext uri="{FF2B5EF4-FFF2-40B4-BE49-F238E27FC236}">
                <a16:creationId xmlns:a16="http://schemas.microsoft.com/office/drawing/2014/main" id="{B911A704-E78A-2146-B44E-ECDF1D695A6D}"/>
              </a:ext>
            </a:extLst>
          </p:cNvPr>
          <p:cNvSpPr>
            <a:spLocks noGrp="1"/>
          </p:cNvSpPr>
          <p:nvPr>
            <p:ph type="sldNum" sz="quarter" idx="4"/>
          </p:nvPr>
        </p:nvSpPr>
        <p:spPr>
          <a:xfrm>
            <a:off x="9290538" y="636391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2A839-ACFB-0A49-8858-4507AB02440E}" type="slidenum">
              <a:rPr lang="en-US" smtClean="0"/>
              <a:t>‹#›</a:t>
            </a:fld>
            <a:endParaRPr lang="en-US"/>
          </a:p>
        </p:txBody>
      </p:sp>
    </p:spTree>
    <p:extLst>
      <p:ext uri="{BB962C8B-B14F-4D97-AF65-F5344CB8AC3E}">
        <p14:creationId xmlns:p14="http://schemas.microsoft.com/office/powerpoint/2010/main" val="3519502606"/>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preserve="1" userDrawn="1">
  <p:cSld name="2_4 arrows ">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99978F-5C8A-654A-9CF4-BB45586C5A5A}"/>
              </a:ext>
            </a:extLst>
          </p:cNvPr>
          <p:cNvSpPr/>
          <p:nvPr userDrawn="1"/>
        </p:nvSpPr>
        <p:spPr>
          <a:xfrm>
            <a:off x="-1" y="0"/>
            <a:ext cx="30367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5" name="Rectangle 14">
            <a:extLst>
              <a:ext uri="{FF2B5EF4-FFF2-40B4-BE49-F238E27FC236}">
                <a16:creationId xmlns:a16="http://schemas.microsoft.com/office/drawing/2014/main" id="{FF5A32BD-358C-CD4E-A5D6-7DBFED6E1F19}"/>
              </a:ext>
            </a:extLst>
          </p:cNvPr>
          <p:cNvSpPr/>
          <p:nvPr userDrawn="1"/>
        </p:nvSpPr>
        <p:spPr>
          <a:xfrm>
            <a:off x="3036725" y="0"/>
            <a:ext cx="307062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6" name="Rectangle 15">
            <a:extLst>
              <a:ext uri="{FF2B5EF4-FFF2-40B4-BE49-F238E27FC236}">
                <a16:creationId xmlns:a16="http://schemas.microsoft.com/office/drawing/2014/main" id="{5B93E66C-DDB7-3946-95E1-43E00FD0A766}"/>
              </a:ext>
            </a:extLst>
          </p:cNvPr>
          <p:cNvSpPr/>
          <p:nvPr userDrawn="1"/>
        </p:nvSpPr>
        <p:spPr>
          <a:xfrm>
            <a:off x="6074889" y="0"/>
            <a:ext cx="307329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7" name="Rectangle 16">
            <a:extLst>
              <a:ext uri="{FF2B5EF4-FFF2-40B4-BE49-F238E27FC236}">
                <a16:creationId xmlns:a16="http://schemas.microsoft.com/office/drawing/2014/main" id="{89DCEE60-8D85-4B4A-8443-C842499D7520}"/>
              </a:ext>
            </a:extLst>
          </p:cNvPr>
          <p:cNvSpPr/>
          <p:nvPr userDrawn="1"/>
        </p:nvSpPr>
        <p:spPr>
          <a:xfrm>
            <a:off x="9110175" y="0"/>
            <a:ext cx="3081827" cy="685800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7" name="Text Placeholder 5"/>
          <p:cNvSpPr>
            <a:spLocks noGrp="1"/>
          </p:cNvSpPr>
          <p:nvPr>
            <p:ph type="body" sz="quarter" idx="26" hasCustomPrompt="1"/>
          </p:nvPr>
        </p:nvSpPr>
        <p:spPr>
          <a:xfrm>
            <a:off x="463386"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29" name="Text Placeholder 5"/>
          <p:cNvSpPr>
            <a:spLocks noGrp="1"/>
          </p:cNvSpPr>
          <p:nvPr>
            <p:ph type="body" sz="quarter" idx="27" hasCustomPrompt="1"/>
          </p:nvPr>
        </p:nvSpPr>
        <p:spPr>
          <a:xfrm>
            <a:off x="3537914"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II</a:t>
            </a:r>
            <a:endParaRPr kumimoji="1" lang="ja-JP" altLang="en-US"/>
          </a:p>
        </p:txBody>
      </p:sp>
      <p:sp>
        <p:nvSpPr>
          <p:cNvPr id="13" name="Text Placeholder 5"/>
          <p:cNvSpPr>
            <a:spLocks noGrp="1"/>
          </p:cNvSpPr>
          <p:nvPr>
            <p:ph type="body" sz="quarter" idx="28" hasCustomPrompt="1"/>
          </p:nvPr>
        </p:nvSpPr>
        <p:spPr>
          <a:xfrm>
            <a:off x="6525880"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III</a:t>
            </a:r>
            <a:endParaRPr kumimoji="1" lang="ja-JP" altLang="en-US"/>
          </a:p>
        </p:txBody>
      </p:sp>
      <p:sp>
        <p:nvSpPr>
          <p:cNvPr id="18" name="Text Placeholder 5">
            <a:extLst>
              <a:ext uri="{FF2B5EF4-FFF2-40B4-BE49-F238E27FC236}">
                <a16:creationId xmlns:a16="http://schemas.microsoft.com/office/drawing/2014/main" id="{2CDE038C-8FFD-BC45-BB21-1AD227502415}"/>
              </a:ext>
            </a:extLst>
          </p:cNvPr>
          <p:cNvSpPr>
            <a:spLocks noGrp="1"/>
          </p:cNvSpPr>
          <p:nvPr>
            <p:ph type="body" sz="quarter" idx="29" hasCustomPrompt="1"/>
          </p:nvPr>
        </p:nvSpPr>
        <p:spPr>
          <a:xfrm>
            <a:off x="9603084"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IV</a:t>
            </a:r>
            <a:endParaRPr kumimoji="1" lang="ja-JP" altLang="en-US"/>
          </a:p>
        </p:txBody>
      </p:sp>
      <p:sp>
        <p:nvSpPr>
          <p:cNvPr id="19" name="Text Placeholder 5">
            <a:extLst>
              <a:ext uri="{FF2B5EF4-FFF2-40B4-BE49-F238E27FC236}">
                <a16:creationId xmlns:a16="http://schemas.microsoft.com/office/drawing/2014/main" id="{D8CD068E-2843-D545-9443-6C219800ABE4}"/>
              </a:ext>
            </a:extLst>
          </p:cNvPr>
          <p:cNvSpPr>
            <a:spLocks noGrp="1"/>
          </p:cNvSpPr>
          <p:nvPr>
            <p:ph type="body" sz="quarter" idx="30" hasCustomPrompt="1"/>
          </p:nvPr>
        </p:nvSpPr>
        <p:spPr>
          <a:xfrm>
            <a:off x="456296"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1" name="Text Placeholder 5">
            <a:extLst>
              <a:ext uri="{FF2B5EF4-FFF2-40B4-BE49-F238E27FC236}">
                <a16:creationId xmlns:a16="http://schemas.microsoft.com/office/drawing/2014/main" id="{C78A18EA-7333-9D47-9577-7BFFCF5020C1}"/>
              </a:ext>
            </a:extLst>
          </p:cNvPr>
          <p:cNvSpPr>
            <a:spLocks noGrp="1"/>
          </p:cNvSpPr>
          <p:nvPr>
            <p:ph type="body" sz="quarter" idx="32" hasCustomPrompt="1"/>
          </p:nvPr>
        </p:nvSpPr>
        <p:spPr>
          <a:xfrm>
            <a:off x="3530824"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2" name="Text Placeholder 5">
            <a:extLst>
              <a:ext uri="{FF2B5EF4-FFF2-40B4-BE49-F238E27FC236}">
                <a16:creationId xmlns:a16="http://schemas.microsoft.com/office/drawing/2014/main" id="{1657790F-C137-854E-9914-315BAD159D4B}"/>
              </a:ext>
            </a:extLst>
          </p:cNvPr>
          <p:cNvSpPr>
            <a:spLocks noGrp="1"/>
          </p:cNvSpPr>
          <p:nvPr>
            <p:ph type="body" sz="quarter" idx="33" hasCustomPrompt="1"/>
          </p:nvPr>
        </p:nvSpPr>
        <p:spPr>
          <a:xfrm>
            <a:off x="6518790"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3" name="Text Placeholder 5">
            <a:extLst>
              <a:ext uri="{FF2B5EF4-FFF2-40B4-BE49-F238E27FC236}">
                <a16:creationId xmlns:a16="http://schemas.microsoft.com/office/drawing/2014/main" id="{4959C6F7-12E7-8444-AC5D-AF8469D35300}"/>
              </a:ext>
            </a:extLst>
          </p:cNvPr>
          <p:cNvSpPr>
            <a:spLocks noGrp="1"/>
          </p:cNvSpPr>
          <p:nvPr>
            <p:ph type="body" sz="quarter" idx="34" hasCustomPrompt="1"/>
          </p:nvPr>
        </p:nvSpPr>
        <p:spPr>
          <a:xfrm>
            <a:off x="9595994"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4" name="Oval 23">
            <a:extLst>
              <a:ext uri="{FF2B5EF4-FFF2-40B4-BE49-F238E27FC236}">
                <a16:creationId xmlns:a16="http://schemas.microsoft.com/office/drawing/2014/main" id="{6A2DF7A2-F8B3-384F-BE05-51D3C7B266E8}"/>
              </a:ext>
            </a:extLst>
          </p:cNvPr>
          <p:cNvSpPr/>
          <p:nvPr userDrawn="1"/>
        </p:nvSpPr>
        <p:spPr>
          <a:xfrm>
            <a:off x="661850"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0" name="Oval 29">
            <a:extLst>
              <a:ext uri="{FF2B5EF4-FFF2-40B4-BE49-F238E27FC236}">
                <a16:creationId xmlns:a16="http://schemas.microsoft.com/office/drawing/2014/main" id="{9484BF00-7E11-934F-AC13-DE30FB505991}"/>
              </a:ext>
            </a:extLst>
          </p:cNvPr>
          <p:cNvSpPr/>
          <p:nvPr userDrawn="1"/>
        </p:nvSpPr>
        <p:spPr>
          <a:xfrm>
            <a:off x="3736377"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3" name="Oval 32">
            <a:extLst>
              <a:ext uri="{FF2B5EF4-FFF2-40B4-BE49-F238E27FC236}">
                <a16:creationId xmlns:a16="http://schemas.microsoft.com/office/drawing/2014/main" id="{858A8EC4-5393-3445-AE56-09F1E3D8866E}"/>
              </a:ext>
            </a:extLst>
          </p:cNvPr>
          <p:cNvSpPr/>
          <p:nvPr userDrawn="1"/>
        </p:nvSpPr>
        <p:spPr>
          <a:xfrm>
            <a:off x="6714644"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4" name="Oval 33">
            <a:extLst>
              <a:ext uri="{FF2B5EF4-FFF2-40B4-BE49-F238E27FC236}">
                <a16:creationId xmlns:a16="http://schemas.microsoft.com/office/drawing/2014/main" id="{E4574D96-CA78-0140-AF4A-052F66AF3ADB}"/>
              </a:ext>
            </a:extLst>
          </p:cNvPr>
          <p:cNvSpPr/>
          <p:nvPr userDrawn="1"/>
        </p:nvSpPr>
        <p:spPr>
          <a:xfrm>
            <a:off x="9836645"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cxnSp>
        <p:nvCxnSpPr>
          <p:cNvPr id="35" name="Straight Connector 34">
            <a:extLst>
              <a:ext uri="{FF2B5EF4-FFF2-40B4-BE49-F238E27FC236}">
                <a16:creationId xmlns:a16="http://schemas.microsoft.com/office/drawing/2014/main" id="{22A74D97-F16E-F64A-843F-46BD911E3ED3}"/>
              </a:ext>
            </a:extLst>
          </p:cNvPr>
          <p:cNvCxnSpPr>
            <a:cxnSpLocks/>
          </p:cNvCxnSpPr>
          <p:nvPr userDrawn="1"/>
        </p:nvCxnSpPr>
        <p:spPr>
          <a:xfrm>
            <a:off x="1229481"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9BC7C64-CC8B-4049-BDE5-DFD241951858}"/>
              </a:ext>
            </a:extLst>
          </p:cNvPr>
          <p:cNvCxnSpPr>
            <a:cxnSpLocks/>
          </p:cNvCxnSpPr>
          <p:nvPr userDrawn="1"/>
        </p:nvCxnSpPr>
        <p:spPr>
          <a:xfrm>
            <a:off x="4298751"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CD51D5-1607-D14B-A803-FD263E49FC63}"/>
              </a:ext>
            </a:extLst>
          </p:cNvPr>
          <p:cNvCxnSpPr>
            <a:cxnSpLocks/>
          </p:cNvCxnSpPr>
          <p:nvPr userDrawn="1"/>
        </p:nvCxnSpPr>
        <p:spPr>
          <a:xfrm>
            <a:off x="7320812" y="3200062"/>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C1AA283-5DD9-074C-B9EA-711151F9323C}"/>
              </a:ext>
            </a:extLst>
          </p:cNvPr>
          <p:cNvCxnSpPr>
            <a:cxnSpLocks/>
          </p:cNvCxnSpPr>
          <p:nvPr userDrawn="1"/>
        </p:nvCxnSpPr>
        <p:spPr>
          <a:xfrm>
            <a:off x="10442813"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6006024"/>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preserve="1" userDrawn="1">
  <p:cSld name="3_4 arrows ">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99978F-5C8A-654A-9CF4-BB45586C5A5A}"/>
              </a:ext>
            </a:extLst>
          </p:cNvPr>
          <p:cNvSpPr/>
          <p:nvPr userDrawn="1"/>
        </p:nvSpPr>
        <p:spPr>
          <a:xfrm rot="16200000">
            <a:off x="1128873" y="1904672"/>
            <a:ext cx="1221144" cy="34788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5" name="Rectangle 14">
            <a:extLst>
              <a:ext uri="{FF2B5EF4-FFF2-40B4-BE49-F238E27FC236}">
                <a16:creationId xmlns:a16="http://schemas.microsoft.com/office/drawing/2014/main" id="{FF5A32BD-358C-CD4E-A5D6-7DBFED6E1F19}"/>
              </a:ext>
            </a:extLst>
          </p:cNvPr>
          <p:cNvSpPr/>
          <p:nvPr userDrawn="1"/>
        </p:nvSpPr>
        <p:spPr>
          <a:xfrm rot="16200000">
            <a:off x="1128873" y="604947"/>
            <a:ext cx="1221144" cy="34788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6" name="Rectangle 15">
            <a:extLst>
              <a:ext uri="{FF2B5EF4-FFF2-40B4-BE49-F238E27FC236}">
                <a16:creationId xmlns:a16="http://schemas.microsoft.com/office/drawing/2014/main" id="{5B93E66C-DDB7-3946-95E1-43E00FD0A766}"/>
              </a:ext>
            </a:extLst>
          </p:cNvPr>
          <p:cNvSpPr/>
          <p:nvPr userDrawn="1"/>
        </p:nvSpPr>
        <p:spPr>
          <a:xfrm rot="16200000">
            <a:off x="1130603" y="3200449"/>
            <a:ext cx="1221144" cy="3478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7" name="Rectangle 16">
            <a:extLst>
              <a:ext uri="{FF2B5EF4-FFF2-40B4-BE49-F238E27FC236}">
                <a16:creationId xmlns:a16="http://schemas.microsoft.com/office/drawing/2014/main" id="{89DCEE60-8D85-4B4A-8443-C842499D7520}"/>
              </a:ext>
            </a:extLst>
          </p:cNvPr>
          <p:cNvSpPr/>
          <p:nvPr userDrawn="1"/>
        </p:nvSpPr>
        <p:spPr>
          <a:xfrm rot="16200000">
            <a:off x="1123754" y="4501137"/>
            <a:ext cx="1234838" cy="3478888"/>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7" name="Text Placeholder 5"/>
          <p:cNvSpPr>
            <a:spLocks noGrp="1"/>
          </p:cNvSpPr>
          <p:nvPr>
            <p:ph type="body" sz="quarter" idx="26" hasCustomPrompt="1"/>
          </p:nvPr>
        </p:nvSpPr>
        <p:spPr>
          <a:xfrm>
            <a:off x="287571" y="3456546"/>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II</a:t>
            </a:r>
            <a:endParaRPr kumimoji="1" lang="ja-JP" altLang="en-US"/>
          </a:p>
        </p:txBody>
      </p:sp>
      <p:sp>
        <p:nvSpPr>
          <p:cNvPr id="7" name="Text Placeholder 5"/>
          <p:cNvSpPr>
            <a:spLocks noGrp="1"/>
          </p:cNvSpPr>
          <p:nvPr>
            <p:ph type="body" sz="quarter" idx="25" hasCustomPrompt="1"/>
          </p:nvPr>
        </p:nvSpPr>
        <p:spPr>
          <a:xfrm>
            <a:off x="287571" y="2209069"/>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a:t>
            </a:r>
            <a:endParaRPr kumimoji="1" lang="ja-JP" altLang="en-US"/>
          </a:p>
        </p:txBody>
      </p:sp>
      <p:sp>
        <p:nvSpPr>
          <p:cNvPr id="29" name="Text Placeholder 5"/>
          <p:cNvSpPr>
            <a:spLocks noGrp="1"/>
          </p:cNvSpPr>
          <p:nvPr>
            <p:ph type="body" sz="quarter" idx="27" hasCustomPrompt="1"/>
          </p:nvPr>
        </p:nvSpPr>
        <p:spPr>
          <a:xfrm>
            <a:off x="287571" y="4777203"/>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III</a:t>
            </a:r>
            <a:endParaRPr kumimoji="1" lang="ja-JP" altLang="en-US"/>
          </a:p>
        </p:txBody>
      </p:sp>
      <p:sp>
        <p:nvSpPr>
          <p:cNvPr id="13" name="Text Placeholder 5"/>
          <p:cNvSpPr>
            <a:spLocks noGrp="1"/>
          </p:cNvSpPr>
          <p:nvPr>
            <p:ph type="body" sz="quarter" idx="28" hasCustomPrompt="1"/>
          </p:nvPr>
        </p:nvSpPr>
        <p:spPr>
          <a:xfrm>
            <a:off x="287571" y="6101752"/>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IV</a:t>
            </a:r>
            <a:endParaRPr kumimoji="1" lang="ja-JP" altLang="en-US"/>
          </a:p>
        </p:txBody>
      </p:sp>
      <p:sp>
        <p:nvSpPr>
          <p:cNvPr id="19" name="Text Placeholder 5">
            <a:extLst>
              <a:ext uri="{FF2B5EF4-FFF2-40B4-BE49-F238E27FC236}">
                <a16:creationId xmlns:a16="http://schemas.microsoft.com/office/drawing/2014/main" id="{D8CD068E-2843-D545-9443-6C219800ABE4}"/>
              </a:ext>
            </a:extLst>
          </p:cNvPr>
          <p:cNvSpPr>
            <a:spLocks noGrp="1"/>
          </p:cNvSpPr>
          <p:nvPr>
            <p:ph type="body" sz="quarter" idx="30" hasCustomPrompt="1"/>
          </p:nvPr>
        </p:nvSpPr>
        <p:spPr>
          <a:xfrm>
            <a:off x="3886177" y="3434383"/>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0" name="Text Placeholder 5">
            <a:extLst>
              <a:ext uri="{FF2B5EF4-FFF2-40B4-BE49-F238E27FC236}">
                <a16:creationId xmlns:a16="http://schemas.microsoft.com/office/drawing/2014/main" id="{25AE363C-521A-894D-ABE7-368C79574ACE}"/>
              </a:ext>
            </a:extLst>
          </p:cNvPr>
          <p:cNvSpPr>
            <a:spLocks noGrp="1"/>
          </p:cNvSpPr>
          <p:nvPr>
            <p:ph type="body" sz="quarter" idx="31" hasCustomPrompt="1"/>
          </p:nvPr>
        </p:nvSpPr>
        <p:spPr>
          <a:xfrm>
            <a:off x="3886177" y="2186907"/>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1" name="Text Placeholder 5">
            <a:extLst>
              <a:ext uri="{FF2B5EF4-FFF2-40B4-BE49-F238E27FC236}">
                <a16:creationId xmlns:a16="http://schemas.microsoft.com/office/drawing/2014/main" id="{C78A18EA-7333-9D47-9577-7BFFCF5020C1}"/>
              </a:ext>
            </a:extLst>
          </p:cNvPr>
          <p:cNvSpPr>
            <a:spLocks noGrp="1"/>
          </p:cNvSpPr>
          <p:nvPr>
            <p:ph type="body" sz="quarter" idx="32" hasCustomPrompt="1"/>
          </p:nvPr>
        </p:nvSpPr>
        <p:spPr>
          <a:xfrm>
            <a:off x="3886177" y="4755040"/>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2" name="Text Placeholder 5">
            <a:extLst>
              <a:ext uri="{FF2B5EF4-FFF2-40B4-BE49-F238E27FC236}">
                <a16:creationId xmlns:a16="http://schemas.microsoft.com/office/drawing/2014/main" id="{1657790F-C137-854E-9914-315BAD159D4B}"/>
              </a:ext>
            </a:extLst>
          </p:cNvPr>
          <p:cNvSpPr>
            <a:spLocks noGrp="1"/>
          </p:cNvSpPr>
          <p:nvPr>
            <p:ph type="body" sz="quarter" idx="33" hasCustomPrompt="1"/>
          </p:nvPr>
        </p:nvSpPr>
        <p:spPr>
          <a:xfrm>
            <a:off x="3886177" y="6079589"/>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8" y="581103"/>
            <a:ext cx="8161867" cy="590931"/>
          </a:xfrm>
        </p:spPr>
        <p:txBody>
          <a:bodyPr anchor="ctr" anchorCtr="0">
            <a:spAutoFit/>
          </a:bodyPr>
          <a:lstStyle>
            <a:lvl1pPr algn="ctr">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3115140105"/>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preserve="1" userDrawn="1">
  <p:cSld name="4_4 arrows ">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99978F-5C8A-654A-9CF4-BB45586C5A5A}"/>
              </a:ext>
            </a:extLst>
          </p:cNvPr>
          <p:cNvSpPr/>
          <p:nvPr userDrawn="1"/>
        </p:nvSpPr>
        <p:spPr>
          <a:xfrm rot="16200000">
            <a:off x="1128873" y="2288188"/>
            <a:ext cx="1221144" cy="34788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5" name="Rectangle 14">
            <a:extLst>
              <a:ext uri="{FF2B5EF4-FFF2-40B4-BE49-F238E27FC236}">
                <a16:creationId xmlns:a16="http://schemas.microsoft.com/office/drawing/2014/main" id="{FF5A32BD-358C-CD4E-A5D6-7DBFED6E1F19}"/>
              </a:ext>
            </a:extLst>
          </p:cNvPr>
          <p:cNvSpPr/>
          <p:nvPr userDrawn="1"/>
        </p:nvSpPr>
        <p:spPr>
          <a:xfrm rot="16200000">
            <a:off x="1128873" y="988462"/>
            <a:ext cx="1221144" cy="34788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6" name="Rectangle 15">
            <a:extLst>
              <a:ext uri="{FF2B5EF4-FFF2-40B4-BE49-F238E27FC236}">
                <a16:creationId xmlns:a16="http://schemas.microsoft.com/office/drawing/2014/main" id="{5B93E66C-DDB7-3946-95E1-43E00FD0A766}"/>
              </a:ext>
            </a:extLst>
          </p:cNvPr>
          <p:cNvSpPr/>
          <p:nvPr userDrawn="1"/>
        </p:nvSpPr>
        <p:spPr>
          <a:xfrm rot="16200000">
            <a:off x="1130603" y="3583964"/>
            <a:ext cx="1221144" cy="3478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7" name="Text Placeholder 5"/>
          <p:cNvSpPr>
            <a:spLocks noGrp="1"/>
          </p:cNvSpPr>
          <p:nvPr>
            <p:ph type="body" sz="quarter" idx="26" hasCustomPrompt="1"/>
          </p:nvPr>
        </p:nvSpPr>
        <p:spPr>
          <a:xfrm>
            <a:off x="287571" y="3840062"/>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II</a:t>
            </a:r>
            <a:endParaRPr kumimoji="1" lang="ja-JP" altLang="en-US"/>
          </a:p>
        </p:txBody>
      </p:sp>
      <p:sp>
        <p:nvSpPr>
          <p:cNvPr id="7" name="Text Placeholder 5"/>
          <p:cNvSpPr>
            <a:spLocks noGrp="1"/>
          </p:cNvSpPr>
          <p:nvPr>
            <p:ph type="body" sz="quarter" idx="25" hasCustomPrompt="1"/>
          </p:nvPr>
        </p:nvSpPr>
        <p:spPr>
          <a:xfrm>
            <a:off x="287571" y="2592584"/>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a:t>
            </a:r>
            <a:endParaRPr kumimoji="1" lang="ja-JP" altLang="en-US"/>
          </a:p>
        </p:txBody>
      </p:sp>
      <p:sp>
        <p:nvSpPr>
          <p:cNvPr id="29" name="Text Placeholder 5"/>
          <p:cNvSpPr>
            <a:spLocks noGrp="1"/>
          </p:cNvSpPr>
          <p:nvPr>
            <p:ph type="body" sz="quarter" idx="27" hasCustomPrompt="1"/>
          </p:nvPr>
        </p:nvSpPr>
        <p:spPr>
          <a:xfrm>
            <a:off x="287571" y="5160717"/>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III</a:t>
            </a:r>
            <a:endParaRPr kumimoji="1" lang="ja-JP" altLang="en-US"/>
          </a:p>
        </p:txBody>
      </p:sp>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8" y="581103"/>
            <a:ext cx="8161867" cy="590931"/>
          </a:xfrm>
        </p:spPr>
        <p:txBody>
          <a:bodyPr anchor="ctr" anchorCtr="0">
            <a:spAutoFit/>
          </a:bodyPr>
          <a:lstStyle>
            <a:lvl1pPr algn="ctr">
              <a:defRPr/>
            </a:lvl1pPr>
          </a:lstStyle>
          <a:p>
            <a:r>
              <a:rPr kumimoji="1" lang="en-US" altLang="ja-JP"/>
              <a:t>Slide title (Arial Bold, 54 point)</a:t>
            </a:r>
            <a:endParaRPr kumimoji="1" lang="ja-JP" altLang="en-US"/>
          </a:p>
        </p:txBody>
      </p:sp>
      <p:sp>
        <p:nvSpPr>
          <p:cNvPr id="18" name="Text Placeholder 5">
            <a:extLst>
              <a:ext uri="{FF2B5EF4-FFF2-40B4-BE49-F238E27FC236}">
                <a16:creationId xmlns:a16="http://schemas.microsoft.com/office/drawing/2014/main" id="{FEF9F851-CAD1-344D-B6BB-BE33DA1A48B5}"/>
              </a:ext>
            </a:extLst>
          </p:cNvPr>
          <p:cNvSpPr>
            <a:spLocks noGrp="1"/>
          </p:cNvSpPr>
          <p:nvPr>
            <p:ph type="body" sz="quarter" idx="30" hasCustomPrompt="1"/>
          </p:nvPr>
        </p:nvSpPr>
        <p:spPr>
          <a:xfrm>
            <a:off x="3886177" y="3739229"/>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3" name="Text Placeholder 5">
            <a:extLst>
              <a:ext uri="{FF2B5EF4-FFF2-40B4-BE49-F238E27FC236}">
                <a16:creationId xmlns:a16="http://schemas.microsoft.com/office/drawing/2014/main" id="{919C210F-914E-6340-BE99-D70004771880}"/>
              </a:ext>
            </a:extLst>
          </p:cNvPr>
          <p:cNvSpPr>
            <a:spLocks noGrp="1"/>
          </p:cNvSpPr>
          <p:nvPr>
            <p:ph type="body" sz="quarter" idx="31" hasCustomPrompt="1"/>
          </p:nvPr>
        </p:nvSpPr>
        <p:spPr>
          <a:xfrm>
            <a:off x="3886177" y="2491753"/>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4" name="Text Placeholder 5">
            <a:extLst>
              <a:ext uri="{FF2B5EF4-FFF2-40B4-BE49-F238E27FC236}">
                <a16:creationId xmlns:a16="http://schemas.microsoft.com/office/drawing/2014/main" id="{6DCFDE83-AA09-FA4A-9F0F-6908C6D00A96}"/>
              </a:ext>
            </a:extLst>
          </p:cNvPr>
          <p:cNvSpPr>
            <a:spLocks noGrp="1"/>
          </p:cNvSpPr>
          <p:nvPr>
            <p:ph type="body" sz="quarter" idx="32" hasCustomPrompt="1"/>
          </p:nvPr>
        </p:nvSpPr>
        <p:spPr>
          <a:xfrm>
            <a:off x="3886177" y="5059885"/>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751954363"/>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preserve="1" userDrawn="1">
  <p:cSld name="8_4 arrows ">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A92495A5-FAAE-DF45-BB7A-576DB4A53446}"/>
              </a:ext>
            </a:extLst>
          </p:cNvPr>
          <p:cNvSpPr/>
          <p:nvPr userDrawn="1"/>
        </p:nvSpPr>
        <p:spPr>
          <a:xfrm>
            <a:off x="863525" y="1175123"/>
            <a:ext cx="1703753" cy="170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3" name="Oval 12">
            <a:extLst>
              <a:ext uri="{FF2B5EF4-FFF2-40B4-BE49-F238E27FC236}">
                <a16:creationId xmlns:a16="http://schemas.microsoft.com/office/drawing/2014/main" id="{F1091FE4-1DC5-794A-94C0-3EAA22DDA85E}"/>
              </a:ext>
            </a:extLst>
          </p:cNvPr>
          <p:cNvSpPr/>
          <p:nvPr userDrawn="1"/>
        </p:nvSpPr>
        <p:spPr>
          <a:xfrm>
            <a:off x="863525" y="2978010"/>
            <a:ext cx="1703753" cy="170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7" name="Oval 16">
            <a:extLst>
              <a:ext uri="{FF2B5EF4-FFF2-40B4-BE49-F238E27FC236}">
                <a16:creationId xmlns:a16="http://schemas.microsoft.com/office/drawing/2014/main" id="{0E986C92-F808-BF43-9A6B-D05CFD92BA62}"/>
              </a:ext>
            </a:extLst>
          </p:cNvPr>
          <p:cNvSpPr/>
          <p:nvPr userDrawn="1"/>
        </p:nvSpPr>
        <p:spPr>
          <a:xfrm>
            <a:off x="863525" y="4780896"/>
            <a:ext cx="1703753" cy="170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7" name="Text Placeholder 5"/>
          <p:cNvSpPr>
            <a:spLocks noGrp="1"/>
          </p:cNvSpPr>
          <p:nvPr>
            <p:ph type="body" sz="quarter" idx="26" hasCustomPrompt="1"/>
          </p:nvPr>
        </p:nvSpPr>
        <p:spPr>
          <a:xfrm>
            <a:off x="863525" y="3640191"/>
            <a:ext cx="1703753" cy="379656"/>
          </a:xfrm>
          <a:prstGeom prst="rect">
            <a:avLst/>
          </a:prstGeom>
        </p:spPr>
        <p:txBody>
          <a:bodyPr wrap="square"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II</a:t>
            </a:r>
            <a:endParaRPr kumimoji="1" lang="ja-JP" altLang="en-US"/>
          </a:p>
        </p:txBody>
      </p:sp>
      <p:sp>
        <p:nvSpPr>
          <p:cNvPr id="7" name="Text Placeholder 5"/>
          <p:cNvSpPr>
            <a:spLocks noGrp="1"/>
          </p:cNvSpPr>
          <p:nvPr>
            <p:ph type="body" sz="quarter" idx="25" hasCustomPrompt="1"/>
          </p:nvPr>
        </p:nvSpPr>
        <p:spPr>
          <a:xfrm>
            <a:off x="863525" y="1837303"/>
            <a:ext cx="1703753" cy="379656"/>
          </a:xfrm>
          <a:prstGeom prst="rect">
            <a:avLst/>
          </a:prstGeom>
        </p:spPr>
        <p:txBody>
          <a:bodyPr wrap="square"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a:t>
            </a:r>
            <a:endParaRPr kumimoji="1" lang="ja-JP" altLang="en-US"/>
          </a:p>
        </p:txBody>
      </p:sp>
      <p:sp>
        <p:nvSpPr>
          <p:cNvPr id="29" name="Text Placeholder 5"/>
          <p:cNvSpPr>
            <a:spLocks noGrp="1"/>
          </p:cNvSpPr>
          <p:nvPr>
            <p:ph type="body" sz="quarter" idx="27" hasCustomPrompt="1"/>
          </p:nvPr>
        </p:nvSpPr>
        <p:spPr>
          <a:xfrm>
            <a:off x="863525" y="5443078"/>
            <a:ext cx="1703753" cy="379656"/>
          </a:xfrm>
          <a:prstGeom prst="rect">
            <a:avLst/>
          </a:prstGeom>
        </p:spPr>
        <p:txBody>
          <a:bodyPr wrap="square"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III</a:t>
            </a:r>
            <a:endParaRPr kumimoji="1" lang="ja-JP" altLang="en-US"/>
          </a:p>
        </p:txBody>
      </p:sp>
      <p:sp>
        <p:nvSpPr>
          <p:cNvPr id="19" name="Text Placeholder 5">
            <a:extLst>
              <a:ext uri="{FF2B5EF4-FFF2-40B4-BE49-F238E27FC236}">
                <a16:creationId xmlns:a16="http://schemas.microsoft.com/office/drawing/2014/main" id="{D8CD068E-2843-D545-9443-6C219800ABE4}"/>
              </a:ext>
            </a:extLst>
          </p:cNvPr>
          <p:cNvSpPr>
            <a:spLocks noGrp="1"/>
          </p:cNvSpPr>
          <p:nvPr>
            <p:ph type="body" sz="quarter" idx="30" hasCustomPrompt="1"/>
          </p:nvPr>
        </p:nvSpPr>
        <p:spPr>
          <a:xfrm>
            <a:off x="3040604" y="3619737"/>
            <a:ext cx="7136331"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0" name="Text Placeholder 5">
            <a:extLst>
              <a:ext uri="{FF2B5EF4-FFF2-40B4-BE49-F238E27FC236}">
                <a16:creationId xmlns:a16="http://schemas.microsoft.com/office/drawing/2014/main" id="{25AE363C-521A-894D-ABE7-368C79574ACE}"/>
              </a:ext>
            </a:extLst>
          </p:cNvPr>
          <p:cNvSpPr>
            <a:spLocks noGrp="1"/>
          </p:cNvSpPr>
          <p:nvPr>
            <p:ph type="body" sz="quarter" idx="31" hasCustomPrompt="1"/>
          </p:nvPr>
        </p:nvSpPr>
        <p:spPr>
          <a:xfrm>
            <a:off x="3040604" y="1816850"/>
            <a:ext cx="7136331"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1" name="Text Placeholder 5">
            <a:extLst>
              <a:ext uri="{FF2B5EF4-FFF2-40B4-BE49-F238E27FC236}">
                <a16:creationId xmlns:a16="http://schemas.microsoft.com/office/drawing/2014/main" id="{C78A18EA-7333-9D47-9577-7BFFCF5020C1}"/>
              </a:ext>
            </a:extLst>
          </p:cNvPr>
          <p:cNvSpPr>
            <a:spLocks noGrp="1"/>
          </p:cNvSpPr>
          <p:nvPr>
            <p:ph type="body" sz="quarter" idx="32" hasCustomPrompt="1"/>
          </p:nvPr>
        </p:nvSpPr>
        <p:spPr>
          <a:xfrm>
            <a:off x="3040604" y="5422624"/>
            <a:ext cx="7136331"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8" y="581103"/>
            <a:ext cx="8161867" cy="590931"/>
          </a:xfrm>
        </p:spPr>
        <p:txBody>
          <a:bodyPr anchor="ctr" anchorCtr="0">
            <a:spAutoFit/>
          </a:bodyPr>
          <a:lstStyle>
            <a:lvl1pPr algn="ctr">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2237159068"/>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preserve="1" userDrawn="1">
  <p:cSld name="7_4 arrows ">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8" y="581103"/>
            <a:ext cx="8161867" cy="590931"/>
          </a:xfrm>
        </p:spPr>
        <p:txBody>
          <a:bodyPr anchor="ctr" anchorCtr="0">
            <a:spAutoFit/>
          </a:bodyPr>
          <a:lstStyle>
            <a:lvl1pPr algn="ctr">
              <a:defRPr>
                <a:latin typeface="Arial" panose="020B0604020202020204" pitchFamily="34" charset="0"/>
                <a:cs typeface="Arial" panose="020B0604020202020204" pitchFamily="34" charset="0"/>
              </a:defRPr>
            </a:lvl1pPr>
          </a:lstStyle>
          <a:p>
            <a:r>
              <a:rPr kumimoji="1" lang="en-US" altLang="ja-JP"/>
              <a:t>Slide title (Arial Bold, 54 point)</a:t>
            </a:r>
            <a:endParaRPr kumimoji="1" lang="ja-JP" altLang="en-US"/>
          </a:p>
        </p:txBody>
      </p:sp>
      <p:cxnSp>
        <p:nvCxnSpPr>
          <p:cNvPr id="12" name="Straight Connector 11">
            <a:extLst>
              <a:ext uri="{FF2B5EF4-FFF2-40B4-BE49-F238E27FC236}">
                <a16:creationId xmlns:a16="http://schemas.microsoft.com/office/drawing/2014/main" id="{66FE5380-809B-CD4C-8501-38384EFF7F92}"/>
              </a:ext>
            </a:extLst>
          </p:cNvPr>
          <p:cNvCxnSpPr>
            <a:cxnSpLocks/>
          </p:cNvCxnSpPr>
          <p:nvPr userDrawn="1"/>
        </p:nvCxnSpPr>
        <p:spPr>
          <a:xfrm>
            <a:off x="3707511" y="2710087"/>
            <a:ext cx="5347995"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548A9ADB-29A5-104D-849D-AC95CC2EAF42}"/>
              </a:ext>
            </a:extLst>
          </p:cNvPr>
          <p:cNvSpPr/>
          <p:nvPr userDrawn="1"/>
        </p:nvSpPr>
        <p:spPr>
          <a:xfrm>
            <a:off x="2526085" y="1759702"/>
            <a:ext cx="1853551" cy="1853837"/>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7" name="Oval 16">
            <a:extLst>
              <a:ext uri="{FF2B5EF4-FFF2-40B4-BE49-F238E27FC236}">
                <a16:creationId xmlns:a16="http://schemas.microsoft.com/office/drawing/2014/main" id="{CB075700-80D4-3E43-9555-5C773BB3B594}"/>
              </a:ext>
            </a:extLst>
          </p:cNvPr>
          <p:cNvSpPr/>
          <p:nvPr userDrawn="1"/>
        </p:nvSpPr>
        <p:spPr>
          <a:xfrm>
            <a:off x="5120034" y="1759702"/>
            <a:ext cx="1853551" cy="1853837"/>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8" name="Oval 17">
            <a:extLst>
              <a:ext uri="{FF2B5EF4-FFF2-40B4-BE49-F238E27FC236}">
                <a16:creationId xmlns:a16="http://schemas.microsoft.com/office/drawing/2014/main" id="{CF710E26-4278-0C42-AB2F-B3117F319717}"/>
              </a:ext>
            </a:extLst>
          </p:cNvPr>
          <p:cNvSpPr/>
          <p:nvPr userDrawn="1"/>
        </p:nvSpPr>
        <p:spPr>
          <a:xfrm>
            <a:off x="7877096" y="1759702"/>
            <a:ext cx="1853551" cy="185383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4" name="Oval 23">
            <a:extLst>
              <a:ext uri="{FF2B5EF4-FFF2-40B4-BE49-F238E27FC236}">
                <a16:creationId xmlns:a16="http://schemas.microsoft.com/office/drawing/2014/main" id="{3FDD962D-C5EB-C04D-ABE3-59B80D9476BB}"/>
              </a:ext>
            </a:extLst>
          </p:cNvPr>
          <p:cNvSpPr/>
          <p:nvPr userDrawn="1"/>
        </p:nvSpPr>
        <p:spPr>
          <a:xfrm>
            <a:off x="2602863" y="1834612"/>
            <a:ext cx="1703753" cy="170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5" name="Oval 24">
            <a:extLst>
              <a:ext uri="{FF2B5EF4-FFF2-40B4-BE49-F238E27FC236}">
                <a16:creationId xmlns:a16="http://schemas.microsoft.com/office/drawing/2014/main" id="{7D4EE879-72DB-A54D-86A3-10D3192BA3AA}"/>
              </a:ext>
            </a:extLst>
          </p:cNvPr>
          <p:cNvSpPr/>
          <p:nvPr userDrawn="1"/>
        </p:nvSpPr>
        <p:spPr>
          <a:xfrm>
            <a:off x="5189199" y="1834612"/>
            <a:ext cx="1703753" cy="170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6" name="Oval 25">
            <a:extLst>
              <a:ext uri="{FF2B5EF4-FFF2-40B4-BE49-F238E27FC236}">
                <a16:creationId xmlns:a16="http://schemas.microsoft.com/office/drawing/2014/main" id="{D4B975C4-D984-4941-8D3D-2134C7BB2FF9}"/>
              </a:ext>
            </a:extLst>
          </p:cNvPr>
          <p:cNvSpPr/>
          <p:nvPr userDrawn="1"/>
        </p:nvSpPr>
        <p:spPr>
          <a:xfrm>
            <a:off x="7951995" y="1834612"/>
            <a:ext cx="1703753" cy="170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7" name="Text Placeholder 5">
            <a:extLst>
              <a:ext uri="{FF2B5EF4-FFF2-40B4-BE49-F238E27FC236}">
                <a16:creationId xmlns:a16="http://schemas.microsoft.com/office/drawing/2014/main" id="{042715EA-18A2-D740-BDDD-1FBB46E94E6E}"/>
              </a:ext>
            </a:extLst>
          </p:cNvPr>
          <p:cNvSpPr>
            <a:spLocks noGrp="1"/>
          </p:cNvSpPr>
          <p:nvPr>
            <p:ph type="body" sz="quarter" idx="26" hasCustomPrompt="1"/>
          </p:nvPr>
        </p:nvSpPr>
        <p:spPr>
          <a:xfrm>
            <a:off x="2659219" y="2508527"/>
            <a:ext cx="1587283"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40" name="Text Placeholder 5">
            <a:extLst>
              <a:ext uri="{FF2B5EF4-FFF2-40B4-BE49-F238E27FC236}">
                <a16:creationId xmlns:a16="http://schemas.microsoft.com/office/drawing/2014/main" id="{30580492-33D0-4C4A-88FF-A5E06A133594}"/>
              </a:ext>
            </a:extLst>
          </p:cNvPr>
          <p:cNvSpPr>
            <a:spLocks noGrp="1"/>
          </p:cNvSpPr>
          <p:nvPr>
            <p:ph type="body" sz="quarter" idx="31" hasCustomPrompt="1"/>
          </p:nvPr>
        </p:nvSpPr>
        <p:spPr>
          <a:xfrm>
            <a:off x="5253168" y="2508527"/>
            <a:ext cx="1587283"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41" name="Text Placeholder 5">
            <a:extLst>
              <a:ext uri="{FF2B5EF4-FFF2-40B4-BE49-F238E27FC236}">
                <a16:creationId xmlns:a16="http://schemas.microsoft.com/office/drawing/2014/main" id="{941C5CC4-3517-A74F-861B-7072980BCEB8}"/>
              </a:ext>
            </a:extLst>
          </p:cNvPr>
          <p:cNvSpPr>
            <a:spLocks noGrp="1"/>
          </p:cNvSpPr>
          <p:nvPr>
            <p:ph type="body" sz="quarter" idx="32" hasCustomPrompt="1"/>
          </p:nvPr>
        </p:nvSpPr>
        <p:spPr>
          <a:xfrm>
            <a:off x="8010230" y="2508527"/>
            <a:ext cx="1587283"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21" name="Text Placeholder 5">
            <a:extLst>
              <a:ext uri="{FF2B5EF4-FFF2-40B4-BE49-F238E27FC236}">
                <a16:creationId xmlns:a16="http://schemas.microsoft.com/office/drawing/2014/main" id="{292B65F6-4CD1-C643-8EFC-40D36AEF1F83}"/>
              </a:ext>
            </a:extLst>
          </p:cNvPr>
          <p:cNvSpPr>
            <a:spLocks noGrp="1"/>
          </p:cNvSpPr>
          <p:nvPr>
            <p:ph type="body" sz="quarter" idx="38" hasCustomPrompt="1"/>
          </p:nvPr>
        </p:nvSpPr>
        <p:spPr>
          <a:xfrm>
            <a:off x="2678469" y="3927834"/>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3" name="Text Placeholder 5">
            <a:extLst>
              <a:ext uri="{FF2B5EF4-FFF2-40B4-BE49-F238E27FC236}">
                <a16:creationId xmlns:a16="http://schemas.microsoft.com/office/drawing/2014/main" id="{3DC8030F-4D90-9143-969A-F976A4EDFE23}"/>
              </a:ext>
            </a:extLst>
          </p:cNvPr>
          <p:cNvSpPr>
            <a:spLocks noGrp="1"/>
          </p:cNvSpPr>
          <p:nvPr>
            <p:ph type="body" sz="quarter" idx="39" hasCustomPrompt="1"/>
          </p:nvPr>
        </p:nvSpPr>
        <p:spPr>
          <a:xfrm>
            <a:off x="5304135" y="3927834"/>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7" name="Text Placeholder 5">
            <a:extLst>
              <a:ext uri="{FF2B5EF4-FFF2-40B4-BE49-F238E27FC236}">
                <a16:creationId xmlns:a16="http://schemas.microsoft.com/office/drawing/2014/main" id="{7C63F0C0-D2F7-1043-AEC0-100826E3EEF4}"/>
              </a:ext>
            </a:extLst>
          </p:cNvPr>
          <p:cNvSpPr>
            <a:spLocks noGrp="1"/>
          </p:cNvSpPr>
          <p:nvPr>
            <p:ph type="body" sz="quarter" idx="40" hasCustomPrompt="1"/>
          </p:nvPr>
        </p:nvSpPr>
        <p:spPr>
          <a:xfrm>
            <a:off x="8017772" y="3927834"/>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250711133"/>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6_4 arrows ">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8" y="565757"/>
            <a:ext cx="8161867" cy="590931"/>
          </a:xfrm>
        </p:spPr>
        <p:txBody>
          <a:bodyPr anchor="b">
            <a:spAutoFit/>
          </a:bodyPr>
          <a:lstStyle>
            <a:lvl1pPr algn="ctr">
              <a:defRPr>
                <a:latin typeface="Arial" panose="020B0604020202020204" pitchFamily="34" charset="0"/>
                <a:cs typeface="Arial" panose="020B0604020202020204" pitchFamily="34" charset="0"/>
              </a:defRPr>
            </a:lvl1pPr>
          </a:lstStyle>
          <a:p>
            <a:r>
              <a:rPr kumimoji="1" lang="en-US" altLang="ja-JP"/>
              <a:t>Slide title (Arial Bold, 54 point)</a:t>
            </a:r>
            <a:endParaRPr kumimoji="1" lang="ja-JP" altLang="en-US"/>
          </a:p>
        </p:txBody>
      </p:sp>
      <p:cxnSp>
        <p:nvCxnSpPr>
          <p:cNvPr id="12" name="Straight Connector 11">
            <a:extLst>
              <a:ext uri="{FF2B5EF4-FFF2-40B4-BE49-F238E27FC236}">
                <a16:creationId xmlns:a16="http://schemas.microsoft.com/office/drawing/2014/main" id="{66FE5380-809B-CD4C-8501-38384EFF7F92}"/>
              </a:ext>
            </a:extLst>
          </p:cNvPr>
          <p:cNvCxnSpPr/>
          <p:nvPr userDrawn="1"/>
        </p:nvCxnSpPr>
        <p:spPr>
          <a:xfrm>
            <a:off x="2124522" y="2710087"/>
            <a:ext cx="8002954"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548A9ADB-29A5-104D-849D-AC95CC2EAF42}"/>
              </a:ext>
            </a:extLst>
          </p:cNvPr>
          <p:cNvSpPr/>
          <p:nvPr userDrawn="1"/>
        </p:nvSpPr>
        <p:spPr>
          <a:xfrm>
            <a:off x="943096" y="1759702"/>
            <a:ext cx="1853551" cy="1853837"/>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7" name="Oval 16">
            <a:extLst>
              <a:ext uri="{FF2B5EF4-FFF2-40B4-BE49-F238E27FC236}">
                <a16:creationId xmlns:a16="http://schemas.microsoft.com/office/drawing/2014/main" id="{CB075700-80D4-3E43-9555-5C773BB3B594}"/>
              </a:ext>
            </a:extLst>
          </p:cNvPr>
          <p:cNvSpPr/>
          <p:nvPr userDrawn="1"/>
        </p:nvSpPr>
        <p:spPr>
          <a:xfrm>
            <a:off x="3537046" y="1759702"/>
            <a:ext cx="1853551" cy="1853837"/>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8" name="Oval 17">
            <a:extLst>
              <a:ext uri="{FF2B5EF4-FFF2-40B4-BE49-F238E27FC236}">
                <a16:creationId xmlns:a16="http://schemas.microsoft.com/office/drawing/2014/main" id="{CF710E26-4278-0C42-AB2F-B3117F319717}"/>
              </a:ext>
            </a:extLst>
          </p:cNvPr>
          <p:cNvSpPr/>
          <p:nvPr userDrawn="1"/>
        </p:nvSpPr>
        <p:spPr>
          <a:xfrm>
            <a:off x="6294108" y="1759702"/>
            <a:ext cx="1853551" cy="185383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2" name="Oval 21">
            <a:extLst>
              <a:ext uri="{FF2B5EF4-FFF2-40B4-BE49-F238E27FC236}">
                <a16:creationId xmlns:a16="http://schemas.microsoft.com/office/drawing/2014/main" id="{00D70492-64BD-274D-B733-6DAB3581A2E2}"/>
              </a:ext>
            </a:extLst>
          </p:cNvPr>
          <p:cNvSpPr/>
          <p:nvPr userDrawn="1"/>
        </p:nvSpPr>
        <p:spPr>
          <a:xfrm>
            <a:off x="9141430" y="1759702"/>
            <a:ext cx="1853551" cy="1853837"/>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4" name="Oval 23">
            <a:extLst>
              <a:ext uri="{FF2B5EF4-FFF2-40B4-BE49-F238E27FC236}">
                <a16:creationId xmlns:a16="http://schemas.microsoft.com/office/drawing/2014/main" id="{3FDD962D-C5EB-C04D-ABE3-59B80D9476BB}"/>
              </a:ext>
            </a:extLst>
          </p:cNvPr>
          <p:cNvSpPr/>
          <p:nvPr userDrawn="1"/>
        </p:nvSpPr>
        <p:spPr>
          <a:xfrm>
            <a:off x="1017994" y="1834612"/>
            <a:ext cx="1703753" cy="170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5" name="Oval 24">
            <a:extLst>
              <a:ext uri="{FF2B5EF4-FFF2-40B4-BE49-F238E27FC236}">
                <a16:creationId xmlns:a16="http://schemas.microsoft.com/office/drawing/2014/main" id="{7D4EE879-72DB-A54D-86A3-10D3192BA3AA}"/>
              </a:ext>
            </a:extLst>
          </p:cNvPr>
          <p:cNvSpPr/>
          <p:nvPr userDrawn="1"/>
        </p:nvSpPr>
        <p:spPr>
          <a:xfrm>
            <a:off x="3611945" y="1834612"/>
            <a:ext cx="1703753" cy="170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6" name="Oval 25">
            <a:extLst>
              <a:ext uri="{FF2B5EF4-FFF2-40B4-BE49-F238E27FC236}">
                <a16:creationId xmlns:a16="http://schemas.microsoft.com/office/drawing/2014/main" id="{D4B975C4-D984-4941-8D3D-2134C7BB2FF9}"/>
              </a:ext>
            </a:extLst>
          </p:cNvPr>
          <p:cNvSpPr/>
          <p:nvPr userDrawn="1"/>
        </p:nvSpPr>
        <p:spPr>
          <a:xfrm>
            <a:off x="6369007" y="1834612"/>
            <a:ext cx="1703753" cy="170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8" name="Oval 27">
            <a:extLst>
              <a:ext uri="{FF2B5EF4-FFF2-40B4-BE49-F238E27FC236}">
                <a16:creationId xmlns:a16="http://schemas.microsoft.com/office/drawing/2014/main" id="{17367839-109B-1343-9994-66FF445EA525}"/>
              </a:ext>
            </a:extLst>
          </p:cNvPr>
          <p:cNvSpPr/>
          <p:nvPr userDrawn="1"/>
        </p:nvSpPr>
        <p:spPr>
          <a:xfrm>
            <a:off x="9216329" y="1834612"/>
            <a:ext cx="1703753" cy="170401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7" name="Text Placeholder 5">
            <a:extLst>
              <a:ext uri="{FF2B5EF4-FFF2-40B4-BE49-F238E27FC236}">
                <a16:creationId xmlns:a16="http://schemas.microsoft.com/office/drawing/2014/main" id="{042715EA-18A2-D740-BDDD-1FBB46E94E6E}"/>
              </a:ext>
            </a:extLst>
          </p:cNvPr>
          <p:cNvSpPr>
            <a:spLocks noGrp="1"/>
          </p:cNvSpPr>
          <p:nvPr>
            <p:ph type="body" sz="quarter" idx="26" hasCustomPrompt="1"/>
          </p:nvPr>
        </p:nvSpPr>
        <p:spPr>
          <a:xfrm>
            <a:off x="1076230" y="2508527"/>
            <a:ext cx="1587283"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40" name="Text Placeholder 5">
            <a:extLst>
              <a:ext uri="{FF2B5EF4-FFF2-40B4-BE49-F238E27FC236}">
                <a16:creationId xmlns:a16="http://schemas.microsoft.com/office/drawing/2014/main" id="{30580492-33D0-4C4A-88FF-A5E06A133594}"/>
              </a:ext>
            </a:extLst>
          </p:cNvPr>
          <p:cNvSpPr>
            <a:spLocks noGrp="1"/>
          </p:cNvSpPr>
          <p:nvPr>
            <p:ph type="body" sz="quarter" idx="31" hasCustomPrompt="1"/>
          </p:nvPr>
        </p:nvSpPr>
        <p:spPr>
          <a:xfrm>
            <a:off x="3670180" y="2508527"/>
            <a:ext cx="1587283"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41" name="Text Placeholder 5">
            <a:extLst>
              <a:ext uri="{FF2B5EF4-FFF2-40B4-BE49-F238E27FC236}">
                <a16:creationId xmlns:a16="http://schemas.microsoft.com/office/drawing/2014/main" id="{941C5CC4-3517-A74F-861B-7072980BCEB8}"/>
              </a:ext>
            </a:extLst>
          </p:cNvPr>
          <p:cNvSpPr>
            <a:spLocks noGrp="1"/>
          </p:cNvSpPr>
          <p:nvPr>
            <p:ph type="body" sz="quarter" idx="32" hasCustomPrompt="1"/>
          </p:nvPr>
        </p:nvSpPr>
        <p:spPr>
          <a:xfrm>
            <a:off x="6427242" y="2508527"/>
            <a:ext cx="1587283"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42" name="Text Placeholder 5">
            <a:extLst>
              <a:ext uri="{FF2B5EF4-FFF2-40B4-BE49-F238E27FC236}">
                <a16:creationId xmlns:a16="http://schemas.microsoft.com/office/drawing/2014/main" id="{53716D3B-E9AC-B847-9588-4B59D1C01901}"/>
              </a:ext>
            </a:extLst>
          </p:cNvPr>
          <p:cNvSpPr>
            <a:spLocks noGrp="1"/>
          </p:cNvSpPr>
          <p:nvPr>
            <p:ph type="body" sz="quarter" idx="33" hasCustomPrompt="1"/>
          </p:nvPr>
        </p:nvSpPr>
        <p:spPr>
          <a:xfrm>
            <a:off x="9274564" y="2508527"/>
            <a:ext cx="1587283"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27" name="Text Placeholder 5">
            <a:extLst>
              <a:ext uri="{FF2B5EF4-FFF2-40B4-BE49-F238E27FC236}">
                <a16:creationId xmlns:a16="http://schemas.microsoft.com/office/drawing/2014/main" id="{1E4F2D22-A295-1B4F-9639-370A3F09D3D6}"/>
              </a:ext>
            </a:extLst>
          </p:cNvPr>
          <p:cNvSpPr>
            <a:spLocks noGrp="1"/>
          </p:cNvSpPr>
          <p:nvPr>
            <p:ph type="body" sz="quarter" idx="38" hasCustomPrompt="1"/>
          </p:nvPr>
        </p:nvSpPr>
        <p:spPr>
          <a:xfrm>
            <a:off x="1076229" y="3890803"/>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9" name="Text Placeholder 5">
            <a:extLst>
              <a:ext uri="{FF2B5EF4-FFF2-40B4-BE49-F238E27FC236}">
                <a16:creationId xmlns:a16="http://schemas.microsoft.com/office/drawing/2014/main" id="{A70433D2-D82D-3646-A347-AF7B387F1B30}"/>
              </a:ext>
            </a:extLst>
          </p:cNvPr>
          <p:cNvSpPr>
            <a:spLocks noGrp="1"/>
          </p:cNvSpPr>
          <p:nvPr>
            <p:ph type="body" sz="quarter" idx="39" hasCustomPrompt="1"/>
          </p:nvPr>
        </p:nvSpPr>
        <p:spPr>
          <a:xfrm>
            <a:off x="3701895" y="3890803"/>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1" name="Text Placeholder 5">
            <a:extLst>
              <a:ext uri="{FF2B5EF4-FFF2-40B4-BE49-F238E27FC236}">
                <a16:creationId xmlns:a16="http://schemas.microsoft.com/office/drawing/2014/main" id="{A121C747-BEB4-CC44-A7DB-7E6D33244441}"/>
              </a:ext>
            </a:extLst>
          </p:cNvPr>
          <p:cNvSpPr>
            <a:spLocks noGrp="1"/>
          </p:cNvSpPr>
          <p:nvPr>
            <p:ph type="body" sz="quarter" idx="40" hasCustomPrompt="1"/>
          </p:nvPr>
        </p:nvSpPr>
        <p:spPr>
          <a:xfrm>
            <a:off x="6474525" y="3890803"/>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3" name="Text Placeholder 5">
            <a:extLst>
              <a:ext uri="{FF2B5EF4-FFF2-40B4-BE49-F238E27FC236}">
                <a16:creationId xmlns:a16="http://schemas.microsoft.com/office/drawing/2014/main" id="{BF5D31D2-825F-CD42-B79E-2549149A389D}"/>
              </a:ext>
            </a:extLst>
          </p:cNvPr>
          <p:cNvSpPr>
            <a:spLocks noGrp="1"/>
          </p:cNvSpPr>
          <p:nvPr>
            <p:ph type="body" sz="quarter" idx="41" hasCustomPrompt="1"/>
          </p:nvPr>
        </p:nvSpPr>
        <p:spPr>
          <a:xfrm>
            <a:off x="9312013" y="3890803"/>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3942493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Profile 1">
    <p:bg>
      <p:bgPr>
        <a:solidFill>
          <a:schemeClr val="tx2"/>
        </a:solid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935567" y="0"/>
            <a:ext cx="3816350" cy="6858000"/>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Title 1"/>
          <p:cNvSpPr>
            <a:spLocks noGrp="1"/>
          </p:cNvSpPr>
          <p:nvPr>
            <p:ph type="title" hasCustomPrompt="1"/>
          </p:nvPr>
        </p:nvSpPr>
        <p:spPr>
          <a:xfrm>
            <a:off x="6096000" y="1199769"/>
            <a:ext cx="5160433" cy="1089529"/>
          </a:xfrm>
        </p:spPr>
        <p:txBody>
          <a:bodyPr anchor="b">
            <a:spAutoFit/>
          </a:bodyPr>
          <a:lstStyle>
            <a:lvl1pPr algn="l">
              <a:defRPr>
                <a:solidFill>
                  <a:schemeClr val="bg1"/>
                </a:solidFill>
                <a:latin typeface="Arial" panose="020B0604020202020204" pitchFamily="34" charset="0"/>
                <a:cs typeface="Arial" panose="020B0604020202020204" pitchFamily="34" charset="0"/>
              </a:defRPr>
            </a:lvl1pPr>
          </a:lstStyle>
          <a:p>
            <a:r>
              <a:rPr kumimoji="1" lang="en-US" altLang="ja-JP" dirty="0"/>
              <a:t>Slide title (Arial Bold, 54 point)</a:t>
            </a:r>
            <a:endParaRPr kumimoji="1" lang="ja-JP" altLang="en-US" dirty="0"/>
          </a:p>
        </p:txBody>
      </p:sp>
      <p:sp>
        <p:nvSpPr>
          <p:cNvPr id="8" name="Text Placeholder 5"/>
          <p:cNvSpPr>
            <a:spLocks noGrp="1"/>
          </p:cNvSpPr>
          <p:nvPr>
            <p:ph type="body" sz="quarter" idx="12" hasCustomPrompt="1"/>
          </p:nvPr>
        </p:nvSpPr>
        <p:spPr>
          <a:xfrm>
            <a:off x="6096000" y="2957509"/>
            <a:ext cx="4814603" cy="387735"/>
          </a:xfrm>
          <a:prstGeom prst="rect">
            <a:avLst/>
          </a:prstGeom>
        </p:spPr>
        <p:txBody>
          <a:bodyPr anchor="t">
            <a:spAutoFit/>
          </a:bodyPr>
          <a:lstStyle>
            <a:lvl1pPr marL="0" indent="0" algn="just">
              <a:spcBef>
                <a:spcPts val="0"/>
              </a:spcBef>
              <a:buFontTx/>
              <a:buNone/>
              <a:defRPr>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9" name="Text Placeholder 5"/>
          <p:cNvSpPr>
            <a:spLocks noGrp="1"/>
          </p:cNvSpPr>
          <p:nvPr>
            <p:ph type="body" sz="quarter" idx="14" hasCustomPrompt="1"/>
          </p:nvPr>
        </p:nvSpPr>
        <p:spPr>
          <a:xfrm>
            <a:off x="6096000" y="2208307"/>
            <a:ext cx="5160433" cy="426976"/>
          </a:xfrm>
          <a:prstGeom prst="rect">
            <a:avLst/>
          </a:prstGeom>
        </p:spPr>
        <p:txBody>
          <a:bodyPr anchor="t">
            <a:spAutoFit/>
          </a:bodyPr>
          <a:lstStyle>
            <a:lvl1pPr marL="0" indent="0" algn="just">
              <a:lnSpc>
                <a:spcPct val="130000"/>
              </a:lnSpc>
              <a:spcBef>
                <a:spcPts val="0"/>
              </a:spcBef>
              <a:buFontTx/>
              <a:buNone/>
              <a:defRPr sz="1867">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5" hasCustomPrompt="1"/>
          </p:nvPr>
        </p:nvSpPr>
        <p:spPr>
          <a:xfrm>
            <a:off x="6096000" y="5611532"/>
            <a:ext cx="4814603" cy="313932"/>
          </a:xfrm>
          <a:prstGeom prst="rect">
            <a:avLst/>
          </a:prstGeom>
        </p:spPr>
        <p:txBody>
          <a:bodyPr anchor="b">
            <a:spAutoFit/>
          </a:bodyPr>
          <a:lstStyle>
            <a:lvl1pPr marL="190510" indent="-190510" algn="just">
              <a:spcBef>
                <a:spcPts val="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323878080"/>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5_4 arrows ">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8" y="461309"/>
            <a:ext cx="8161867" cy="695379"/>
          </a:xfrm>
        </p:spPr>
        <p:txBody>
          <a:bodyPr anchor="ctr" anchorCtr="0"/>
          <a:lstStyle>
            <a:lvl1pPr algn="ctr">
              <a:defRPr/>
            </a:lvl1pPr>
          </a:lstStyle>
          <a:p>
            <a:r>
              <a:rPr kumimoji="1" lang="en-US" altLang="ja-JP"/>
              <a:t>Slide title (Arial Bold, 54 point)</a:t>
            </a:r>
            <a:endParaRPr kumimoji="1" lang="ja-JP" altLang="en-US"/>
          </a:p>
        </p:txBody>
      </p:sp>
      <p:cxnSp>
        <p:nvCxnSpPr>
          <p:cNvPr id="12" name="Straight Connector 11">
            <a:extLst>
              <a:ext uri="{FF2B5EF4-FFF2-40B4-BE49-F238E27FC236}">
                <a16:creationId xmlns:a16="http://schemas.microsoft.com/office/drawing/2014/main" id="{66FE5380-809B-CD4C-8501-38384EFF7F92}"/>
              </a:ext>
            </a:extLst>
          </p:cNvPr>
          <p:cNvCxnSpPr/>
          <p:nvPr userDrawn="1"/>
        </p:nvCxnSpPr>
        <p:spPr>
          <a:xfrm>
            <a:off x="2016370" y="2710087"/>
            <a:ext cx="8002954"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548A9ADB-29A5-104D-849D-AC95CC2EAF42}"/>
              </a:ext>
            </a:extLst>
          </p:cNvPr>
          <p:cNvSpPr/>
          <p:nvPr userDrawn="1"/>
        </p:nvSpPr>
        <p:spPr>
          <a:xfrm>
            <a:off x="834944" y="1759702"/>
            <a:ext cx="1853551" cy="1853837"/>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7" name="Oval 16">
            <a:extLst>
              <a:ext uri="{FF2B5EF4-FFF2-40B4-BE49-F238E27FC236}">
                <a16:creationId xmlns:a16="http://schemas.microsoft.com/office/drawing/2014/main" id="{CB075700-80D4-3E43-9555-5C773BB3B594}"/>
              </a:ext>
            </a:extLst>
          </p:cNvPr>
          <p:cNvSpPr/>
          <p:nvPr userDrawn="1"/>
        </p:nvSpPr>
        <p:spPr>
          <a:xfrm>
            <a:off x="2937282" y="1759702"/>
            <a:ext cx="1853551" cy="1853837"/>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8" name="Oval 17">
            <a:extLst>
              <a:ext uri="{FF2B5EF4-FFF2-40B4-BE49-F238E27FC236}">
                <a16:creationId xmlns:a16="http://schemas.microsoft.com/office/drawing/2014/main" id="{CF710E26-4278-0C42-AB2F-B3117F319717}"/>
              </a:ext>
            </a:extLst>
          </p:cNvPr>
          <p:cNvSpPr/>
          <p:nvPr userDrawn="1"/>
        </p:nvSpPr>
        <p:spPr>
          <a:xfrm>
            <a:off x="5055250" y="1759702"/>
            <a:ext cx="1853551" cy="185383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2" name="Oval 21">
            <a:extLst>
              <a:ext uri="{FF2B5EF4-FFF2-40B4-BE49-F238E27FC236}">
                <a16:creationId xmlns:a16="http://schemas.microsoft.com/office/drawing/2014/main" id="{00D70492-64BD-274D-B733-6DAB3581A2E2}"/>
              </a:ext>
            </a:extLst>
          </p:cNvPr>
          <p:cNvSpPr/>
          <p:nvPr userDrawn="1"/>
        </p:nvSpPr>
        <p:spPr>
          <a:xfrm>
            <a:off x="7204479" y="1759702"/>
            <a:ext cx="1853551" cy="1853837"/>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3" name="Oval 22">
            <a:extLst>
              <a:ext uri="{FF2B5EF4-FFF2-40B4-BE49-F238E27FC236}">
                <a16:creationId xmlns:a16="http://schemas.microsoft.com/office/drawing/2014/main" id="{BECE964D-363B-C341-96F7-87F357F2F8DB}"/>
              </a:ext>
            </a:extLst>
          </p:cNvPr>
          <p:cNvSpPr/>
          <p:nvPr userDrawn="1"/>
        </p:nvSpPr>
        <p:spPr>
          <a:xfrm>
            <a:off x="9400600" y="1759702"/>
            <a:ext cx="1853551" cy="1853837"/>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4" name="Oval 23">
            <a:extLst>
              <a:ext uri="{FF2B5EF4-FFF2-40B4-BE49-F238E27FC236}">
                <a16:creationId xmlns:a16="http://schemas.microsoft.com/office/drawing/2014/main" id="{3FDD962D-C5EB-C04D-ABE3-59B80D9476BB}"/>
              </a:ext>
            </a:extLst>
          </p:cNvPr>
          <p:cNvSpPr/>
          <p:nvPr userDrawn="1"/>
        </p:nvSpPr>
        <p:spPr>
          <a:xfrm>
            <a:off x="911721" y="1834612"/>
            <a:ext cx="1703753" cy="170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5" name="Oval 24">
            <a:extLst>
              <a:ext uri="{FF2B5EF4-FFF2-40B4-BE49-F238E27FC236}">
                <a16:creationId xmlns:a16="http://schemas.microsoft.com/office/drawing/2014/main" id="{7D4EE879-72DB-A54D-86A3-10D3192BA3AA}"/>
              </a:ext>
            </a:extLst>
          </p:cNvPr>
          <p:cNvSpPr/>
          <p:nvPr userDrawn="1"/>
        </p:nvSpPr>
        <p:spPr>
          <a:xfrm>
            <a:off x="3012181" y="1834612"/>
            <a:ext cx="1703753" cy="170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6" name="Oval 25">
            <a:extLst>
              <a:ext uri="{FF2B5EF4-FFF2-40B4-BE49-F238E27FC236}">
                <a16:creationId xmlns:a16="http://schemas.microsoft.com/office/drawing/2014/main" id="{D4B975C4-D984-4941-8D3D-2134C7BB2FF9}"/>
              </a:ext>
            </a:extLst>
          </p:cNvPr>
          <p:cNvSpPr/>
          <p:nvPr userDrawn="1"/>
        </p:nvSpPr>
        <p:spPr>
          <a:xfrm>
            <a:off x="5130149" y="1834612"/>
            <a:ext cx="1703753" cy="170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8" name="Oval 27">
            <a:extLst>
              <a:ext uri="{FF2B5EF4-FFF2-40B4-BE49-F238E27FC236}">
                <a16:creationId xmlns:a16="http://schemas.microsoft.com/office/drawing/2014/main" id="{17367839-109B-1343-9994-66FF445EA525}"/>
              </a:ext>
            </a:extLst>
          </p:cNvPr>
          <p:cNvSpPr/>
          <p:nvPr userDrawn="1"/>
        </p:nvSpPr>
        <p:spPr>
          <a:xfrm>
            <a:off x="7279378" y="1834612"/>
            <a:ext cx="1703753" cy="170401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0" name="Oval 29">
            <a:extLst>
              <a:ext uri="{FF2B5EF4-FFF2-40B4-BE49-F238E27FC236}">
                <a16:creationId xmlns:a16="http://schemas.microsoft.com/office/drawing/2014/main" id="{B8AEEC69-5C6F-A74C-8B1A-87C4EE34B645}"/>
              </a:ext>
            </a:extLst>
          </p:cNvPr>
          <p:cNvSpPr/>
          <p:nvPr userDrawn="1"/>
        </p:nvSpPr>
        <p:spPr>
          <a:xfrm>
            <a:off x="9475499" y="1834612"/>
            <a:ext cx="1703753" cy="1704016"/>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7" name="Text Placeholder 5">
            <a:extLst>
              <a:ext uri="{FF2B5EF4-FFF2-40B4-BE49-F238E27FC236}">
                <a16:creationId xmlns:a16="http://schemas.microsoft.com/office/drawing/2014/main" id="{042715EA-18A2-D740-BDDD-1FBB46E94E6E}"/>
              </a:ext>
            </a:extLst>
          </p:cNvPr>
          <p:cNvSpPr>
            <a:spLocks noGrp="1"/>
          </p:cNvSpPr>
          <p:nvPr>
            <p:ph type="body" sz="quarter" idx="26" hasCustomPrompt="1"/>
          </p:nvPr>
        </p:nvSpPr>
        <p:spPr>
          <a:xfrm>
            <a:off x="968078" y="2498974"/>
            <a:ext cx="1587283" cy="398760"/>
          </a:xfrm>
          <a:prstGeom prst="rect">
            <a:avLst/>
          </a:prstGeom>
        </p:spPr>
        <p:txBody>
          <a:bodyPr anchor="ctr" anchorCtr="0">
            <a:norm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38" name="Text Placeholder 5">
            <a:extLst>
              <a:ext uri="{FF2B5EF4-FFF2-40B4-BE49-F238E27FC236}">
                <a16:creationId xmlns:a16="http://schemas.microsoft.com/office/drawing/2014/main" id="{3D545D0D-D884-1A42-BC1B-226C4F94463F}"/>
              </a:ext>
            </a:extLst>
          </p:cNvPr>
          <p:cNvSpPr>
            <a:spLocks noGrp="1"/>
          </p:cNvSpPr>
          <p:nvPr>
            <p:ph type="body" sz="quarter" idx="30" hasCustomPrompt="1"/>
          </p:nvPr>
        </p:nvSpPr>
        <p:spPr>
          <a:xfrm>
            <a:off x="980423" y="4012647"/>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40" name="Text Placeholder 5">
            <a:extLst>
              <a:ext uri="{FF2B5EF4-FFF2-40B4-BE49-F238E27FC236}">
                <a16:creationId xmlns:a16="http://schemas.microsoft.com/office/drawing/2014/main" id="{30580492-33D0-4C4A-88FF-A5E06A133594}"/>
              </a:ext>
            </a:extLst>
          </p:cNvPr>
          <p:cNvSpPr>
            <a:spLocks noGrp="1"/>
          </p:cNvSpPr>
          <p:nvPr>
            <p:ph type="body" sz="quarter" idx="31" hasCustomPrompt="1"/>
          </p:nvPr>
        </p:nvSpPr>
        <p:spPr>
          <a:xfrm>
            <a:off x="3070416" y="2498974"/>
            <a:ext cx="1587283" cy="398760"/>
          </a:xfrm>
          <a:prstGeom prst="rect">
            <a:avLst/>
          </a:prstGeom>
        </p:spPr>
        <p:txBody>
          <a:bodyPr anchor="ctr" anchorCtr="0">
            <a:norm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41" name="Text Placeholder 5">
            <a:extLst>
              <a:ext uri="{FF2B5EF4-FFF2-40B4-BE49-F238E27FC236}">
                <a16:creationId xmlns:a16="http://schemas.microsoft.com/office/drawing/2014/main" id="{941C5CC4-3517-A74F-861B-7072980BCEB8}"/>
              </a:ext>
            </a:extLst>
          </p:cNvPr>
          <p:cNvSpPr>
            <a:spLocks noGrp="1"/>
          </p:cNvSpPr>
          <p:nvPr>
            <p:ph type="body" sz="quarter" idx="32" hasCustomPrompt="1"/>
          </p:nvPr>
        </p:nvSpPr>
        <p:spPr>
          <a:xfrm>
            <a:off x="5188384" y="2498974"/>
            <a:ext cx="1587283" cy="398760"/>
          </a:xfrm>
          <a:prstGeom prst="rect">
            <a:avLst/>
          </a:prstGeom>
        </p:spPr>
        <p:txBody>
          <a:bodyPr anchor="ctr" anchorCtr="0">
            <a:norm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42" name="Text Placeholder 5">
            <a:extLst>
              <a:ext uri="{FF2B5EF4-FFF2-40B4-BE49-F238E27FC236}">
                <a16:creationId xmlns:a16="http://schemas.microsoft.com/office/drawing/2014/main" id="{53716D3B-E9AC-B847-9588-4B59D1C01901}"/>
              </a:ext>
            </a:extLst>
          </p:cNvPr>
          <p:cNvSpPr>
            <a:spLocks noGrp="1"/>
          </p:cNvSpPr>
          <p:nvPr>
            <p:ph type="body" sz="quarter" idx="33" hasCustomPrompt="1"/>
          </p:nvPr>
        </p:nvSpPr>
        <p:spPr>
          <a:xfrm>
            <a:off x="7337613" y="2498974"/>
            <a:ext cx="1587283" cy="398760"/>
          </a:xfrm>
          <a:prstGeom prst="rect">
            <a:avLst/>
          </a:prstGeom>
        </p:spPr>
        <p:txBody>
          <a:bodyPr anchor="ctr" anchorCtr="0">
            <a:norm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43" name="Text Placeholder 5">
            <a:extLst>
              <a:ext uri="{FF2B5EF4-FFF2-40B4-BE49-F238E27FC236}">
                <a16:creationId xmlns:a16="http://schemas.microsoft.com/office/drawing/2014/main" id="{39C1DD86-494F-7047-8388-82EC146927EF}"/>
              </a:ext>
            </a:extLst>
          </p:cNvPr>
          <p:cNvSpPr>
            <a:spLocks noGrp="1"/>
          </p:cNvSpPr>
          <p:nvPr>
            <p:ph type="body" sz="quarter" idx="34" hasCustomPrompt="1"/>
          </p:nvPr>
        </p:nvSpPr>
        <p:spPr>
          <a:xfrm>
            <a:off x="9521362" y="2508527"/>
            <a:ext cx="1587283"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44" name="Text Placeholder 5">
            <a:extLst>
              <a:ext uri="{FF2B5EF4-FFF2-40B4-BE49-F238E27FC236}">
                <a16:creationId xmlns:a16="http://schemas.microsoft.com/office/drawing/2014/main" id="{099DDBC9-03C8-C041-AD8B-BF8300C93A33}"/>
              </a:ext>
            </a:extLst>
          </p:cNvPr>
          <p:cNvSpPr>
            <a:spLocks noGrp="1"/>
          </p:cNvSpPr>
          <p:nvPr>
            <p:ph type="body" sz="quarter" idx="35" hasCustomPrompt="1"/>
          </p:nvPr>
        </p:nvSpPr>
        <p:spPr>
          <a:xfrm>
            <a:off x="3075147" y="4012647"/>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45" name="Text Placeholder 5">
            <a:extLst>
              <a:ext uri="{FF2B5EF4-FFF2-40B4-BE49-F238E27FC236}">
                <a16:creationId xmlns:a16="http://schemas.microsoft.com/office/drawing/2014/main" id="{D2937CC0-97F2-EE46-8E22-2B0A9CC78983}"/>
              </a:ext>
            </a:extLst>
          </p:cNvPr>
          <p:cNvSpPr>
            <a:spLocks noGrp="1"/>
          </p:cNvSpPr>
          <p:nvPr>
            <p:ph type="body" sz="quarter" idx="36" hasCustomPrompt="1"/>
          </p:nvPr>
        </p:nvSpPr>
        <p:spPr>
          <a:xfrm>
            <a:off x="5198851" y="4012647"/>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46" name="Text Placeholder 5">
            <a:extLst>
              <a:ext uri="{FF2B5EF4-FFF2-40B4-BE49-F238E27FC236}">
                <a16:creationId xmlns:a16="http://schemas.microsoft.com/office/drawing/2014/main" id="{D7EA6DB2-B26B-9647-9512-E7F123F63D8B}"/>
              </a:ext>
            </a:extLst>
          </p:cNvPr>
          <p:cNvSpPr>
            <a:spLocks noGrp="1"/>
          </p:cNvSpPr>
          <p:nvPr>
            <p:ph type="body" sz="quarter" idx="37" hasCustomPrompt="1"/>
          </p:nvPr>
        </p:nvSpPr>
        <p:spPr>
          <a:xfrm>
            <a:off x="7348080" y="4012647"/>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47" name="Text Placeholder 5">
            <a:extLst>
              <a:ext uri="{FF2B5EF4-FFF2-40B4-BE49-F238E27FC236}">
                <a16:creationId xmlns:a16="http://schemas.microsoft.com/office/drawing/2014/main" id="{8D3E114A-BFF2-DB40-BFC9-A1B593D7F597}"/>
              </a:ext>
            </a:extLst>
          </p:cNvPr>
          <p:cNvSpPr>
            <a:spLocks noGrp="1"/>
          </p:cNvSpPr>
          <p:nvPr>
            <p:ph type="body" sz="quarter" idx="38" hasCustomPrompt="1"/>
          </p:nvPr>
        </p:nvSpPr>
        <p:spPr>
          <a:xfrm>
            <a:off x="9544201" y="4012647"/>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353112740"/>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Phone white 1">
    <p:spTree>
      <p:nvGrpSpPr>
        <p:cNvPr id="1" name=""/>
        <p:cNvGrpSpPr/>
        <p:nvPr/>
      </p:nvGrpSpPr>
      <p:grpSpPr>
        <a:xfrm>
          <a:off x="0" y="0"/>
          <a:ext cx="0" cy="0"/>
          <a:chOff x="0" y="0"/>
          <a:chExt cx="0" cy="0"/>
        </a:xfrm>
      </p:grpSpPr>
      <p:grpSp>
        <p:nvGrpSpPr>
          <p:cNvPr id="20" name="Group 19"/>
          <p:cNvGrpSpPr/>
          <p:nvPr userDrawn="1"/>
        </p:nvGrpSpPr>
        <p:grpSpPr>
          <a:xfrm>
            <a:off x="2363197" y="932537"/>
            <a:ext cx="2388720" cy="4986623"/>
            <a:chOff x="2791402" y="1050114"/>
            <a:chExt cx="3909098" cy="8159261"/>
          </a:xfrm>
        </p:grpSpPr>
        <p:sp>
          <p:nvSpPr>
            <p:cNvPr id="7" name="Rectangle 6"/>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 name="Rectangle 5"/>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Rectangle: Rounded Corners 7"/>
            <p:cNvSpPr/>
            <p:nvPr userDrawn="1"/>
          </p:nvSpPr>
          <p:spPr>
            <a:xfrm>
              <a:off x="2831885" y="1050114"/>
              <a:ext cx="3868615" cy="8159261"/>
            </a:xfrm>
            <a:prstGeom prst="roundRect">
              <a:avLst>
                <a:gd name="adj" fmla="val 13394"/>
              </a:avLst>
            </a:prstGeom>
            <a:solidFill>
              <a:srgbClr val="F8F8F8"/>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3" name="Rectangle: Rounded Corners 12"/>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Oval 8"/>
            <p:cNvSpPr/>
            <p:nvPr userDrawn="1"/>
          </p:nvSpPr>
          <p:spPr>
            <a:xfrm>
              <a:off x="4348798" y="1694059"/>
              <a:ext cx="95103" cy="951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 name="Rectangle: Rounded Corners 9"/>
            <p:cNvSpPr/>
            <p:nvPr userDrawn="1"/>
          </p:nvSpPr>
          <p:spPr>
            <a:xfrm flipV="1">
              <a:off x="4538816" y="1701266"/>
              <a:ext cx="644770" cy="8108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Oval 10"/>
            <p:cNvSpPr/>
            <p:nvPr userDrawn="1"/>
          </p:nvSpPr>
          <p:spPr>
            <a:xfrm>
              <a:off x="4699591" y="1373161"/>
              <a:ext cx="133203" cy="1332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2" name="Oval 11"/>
            <p:cNvSpPr/>
            <p:nvPr userDrawn="1"/>
          </p:nvSpPr>
          <p:spPr>
            <a:xfrm>
              <a:off x="4420522" y="8297836"/>
              <a:ext cx="691341" cy="69134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30" name="Picture Placeholder 6"/>
          <p:cNvSpPr>
            <a:spLocks noGrp="1"/>
          </p:cNvSpPr>
          <p:nvPr>
            <p:ph type="pic" sz="quarter" idx="15"/>
          </p:nvPr>
        </p:nvSpPr>
        <p:spPr>
          <a:xfrm>
            <a:off x="2565993" y="1626919"/>
            <a:ext cx="2012097" cy="3587864"/>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31" name="Title 1"/>
          <p:cNvSpPr>
            <a:spLocks noGrp="1"/>
          </p:cNvSpPr>
          <p:nvPr>
            <p:ph type="title" hasCustomPrompt="1"/>
          </p:nvPr>
        </p:nvSpPr>
        <p:spPr>
          <a:xfrm>
            <a:off x="5943471" y="2275664"/>
            <a:ext cx="4954433" cy="1089529"/>
          </a:xfrm>
        </p:spPr>
        <p:txBody>
          <a:bodyPr anchor="b">
            <a:spAutoFit/>
          </a:bodyPr>
          <a:lstStyle>
            <a:lvl1pPr algn="l">
              <a:defRPr/>
            </a:lvl1pPr>
          </a:lstStyle>
          <a:p>
            <a:r>
              <a:rPr kumimoji="1" lang="en-US" altLang="ja-JP"/>
              <a:t>Slide title (Arial Bold, 54 point)</a:t>
            </a:r>
            <a:endParaRPr kumimoji="1" lang="ja-JP" altLang="en-US"/>
          </a:p>
        </p:txBody>
      </p:sp>
      <p:sp>
        <p:nvSpPr>
          <p:cNvPr id="33" name="Text Placeholder 5"/>
          <p:cNvSpPr>
            <a:spLocks noGrp="1"/>
          </p:cNvSpPr>
          <p:nvPr>
            <p:ph type="body" sz="quarter" idx="12" hasCustomPrompt="1"/>
          </p:nvPr>
        </p:nvSpPr>
        <p:spPr>
          <a:xfrm>
            <a:off x="5956171" y="3574545"/>
            <a:ext cx="49544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540778835"/>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preserve="1" userDrawn="1">
  <p:cSld name="Phone white 2">
    <p:spTree>
      <p:nvGrpSpPr>
        <p:cNvPr id="1" name=""/>
        <p:cNvGrpSpPr/>
        <p:nvPr/>
      </p:nvGrpSpPr>
      <p:grpSpPr>
        <a:xfrm>
          <a:off x="0" y="0"/>
          <a:ext cx="0" cy="0"/>
          <a:chOff x="0" y="0"/>
          <a:chExt cx="0" cy="0"/>
        </a:xfrm>
      </p:grpSpPr>
      <p:grpSp>
        <p:nvGrpSpPr>
          <p:cNvPr id="25" name="Group 24"/>
          <p:cNvGrpSpPr/>
          <p:nvPr userDrawn="1"/>
        </p:nvGrpSpPr>
        <p:grpSpPr>
          <a:xfrm>
            <a:off x="1258594" y="932538"/>
            <a:ext cx="3554186" cy="5925464"/>
            <a:chOff x="1887889" y="1398589"/>
            <a:chExt cx="5331279" cy="8886825"/>
          </a:xfrm>
        </p:grpSpPr>
        <p:sp>
          <p:nvSpPr>
            <p:cNvPr id="6" name="Rectangle 5"/>
            <p:cNvSpPr/>
            <p:nvPr userDrawn="1"/>
          </p:nvSpPr>
          <p:spPr>
            <a:xfrm>
              <a:off x="1887889" y="394160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Rectangle 6"/>
            <p:cNvSpPr/>
            <p:nvPr userDrawn="1"/>
          </p:nvSpPr>
          <p:spPr>
            <a:xfrm>
              <a:off x="1887889" y="290887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8" name="Freeform: Shape 17"/>
            <p:cNvSpPr/>
            <p:nvPr userDrawn="1"/>
          </p:nvSpPr>
          <p:spPr>
            <a:xfrm>
              <a:off x="1943100" y="1398589"/>
              <a:ext cx="5276068" cy="8886825"/>
            </a:xfrm>
            <a:custGeom>
              <a:avLst/>
              <a:gdLst>
                <a:gd name="connsiteX0" fmla="*/ 706677 w 5276068"/>
                <a:gd name="connsiteY0" fmla="*/ 0 h 8886825"/>
                <a:gd name="connsiteX1" fmla="*/ 4569391 w 5276068"/>
                <a:gd name="connsiteY1" fmla="*/ 0 h 8886825"/>
                <a:gd name="connsiteX2" fmla="*/ 5276068 w 5276068"/>
                <a:gd name="connsiteY2" fmla="*/ 706677 h 8886825"/>
                <a:gd name="connsiteX3" fmla="*/ 5276068 w 5276068"/>
                <a:gd name="connsiteY3" fmla="*/ 8886825 h 8886825"/>
                <a:gd name="connsiteX4" fmla="*/ 0 w 5276068"/>
                <a:gd name="connsiteY4" fmla="*/ 8886825 h 8886825"/>
                <a:gd name="connsiteX5" fmla="*/ 0 w 5276068"/>
                <a:gd name="connsiteY5" fmla="*/ 706677 h 8886825"/>
                <a:gd name="connsiteX6" fmla="*/ 706677 w 5276068"/>
                <a:gd name="connsiteY6" fmla="*/ 0 h 888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068" h="8886825">
                  <a:moveTo>
                    <a:pt x="706677" y="0"/>
                  </a:moveTo>
                  <a:lnTo>
                    <a:pt x="4569391" y="0"/>
                  </a:lnTo>
                  <a:cubicBezTo>
                    <a:pt x="4959678" y="0"/>
                    <a:pt x="5276068" y="316390"/>
                    <a:pt x="5276068" y="706677"/>
                  </a:cubicBezTo>
                  <a:lnTo>
                    <a:pt x="5276068" y="8886825"/>
                  </a:lnTo>
                  <a:lnTo>
                    <a:pt x="0" y="8886825"/>
                  </a:lnTo>
                  <a:lnTo>
                    <a:pt x="0" y="706677"/>
                  </a:lnTo>
                  <a:cubicBezTo>
                    <a:pt x="0" y="316390"/>
                    <a:pt x="316390" y="0"/>
                    <a:pt x="706677" y="0"/>
                  </a:cubicBezTo>
                  <a:close/>
                </a:path>
              </a:pathLst>
            </a:custGeom>
            <a:solidFill>
              <a:srgbClr val="F8F8F8"/>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16" name="Freeform: Shape 15"/>
            <p:cNvSpPr/>
            <p:nvPr userDrawn="1"/>
          </p:nvSpPr>
          <p:spPr>
            <a:xfrm>
              <a:off x="2312158" y="2908877"/>
              <a:ext cx="4537952" cy="7376536"/>
            </a:xfrm>
            <a:custGeom>
              <a:avLst/>
              <a:gdLst>
                <a:gd name="connsiteX0" fmla="*/ 63531 w 4537952"/>
                <a:gd name="connsiteY0" fmla="*/ 0 h 7376536"/>
                <a:gd name="connsiteX1" fmla="*/ 4474421 w 4537952"/>
                <a:gd name="connsiteY1" fmla="*/ 0 h 7376536"/>
                <a:gd name="connsiteX2" fmla="*/ 4537952 w 4537952"/>
                <a:gd name="connsiteY2" fmla="*/ 63531 h 7376536"/>
                <a:gd name="connsiteX3" fmla="*/ 4537952 w 4537952"/>
                <a:gd name="connsiteY3" fmla="*/ 7376536 h 7376536"/>
                <a:gd name="connsiteX4" fmla="*/ 0 w 4537952"/>
                <a:gd name="connsiteY4" fmla="*/ 7376536 h 7376536"/>
                <a:gd name="connsiteX5" fmla="*/ 0 w 4537952"/>
                <a:gd name="connsiteY5" fmla="*/ 63531 h 7376536"/>
                <a:gd name="connsiteX6" fmla="*/ 63531 w 4537952"/>
                <a:gd name="connsiteY6" fmla="*/ 0 h 737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7952" h="7376536">
                  <a:moveTo>
                    <a:pt x="63531" y="0"/>
                  </a:moveTo>
                  <a:lnTo>
                    <a:pt x="4474421" y="0"/>
                  </a:lnTo>
                  <a:cubicBezTo>
                    <a:pt x="4509508" y="0"/>
                    <a:pt x="4537952" y="28444"/>
                    <a:pt x="4537952" y="63531"/>
                  </a:cubicBezTo>
                  <a:lnTo>
                    <a:pt x="4537952" y="7376536"/>
                  </a:lnTo>
                  <a:lnTo>
                    <a:pt x="0" y="7376536"/>
                  </a:lnTo>
                  <a:lnTo>
                    <a:pt x="0" y="63531"/>
                  </a:lnTo>
                  <a:cubicBezTo>
                    <a:pt x="0" y="28444"/>
                    <a:pt x="28444" y="0"/>
                    <a:pt x="63531" y="0"/>
                  </a:cubicBezTo>
                  <a:close/>
                </a:path>
              </a:pathLst>
            </a:cu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10" name="Oval 9"/>
            <p:cNvSpPr/>
            <p:nvPr userDrawn="1"/>
          </p:nvSpPr>
          <p:spPr>
            <a:xfrm>
              <a:off x="4011886" y="2276809"/>
              <a:ext cx="129703" cy="1297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Rectangle: Rounded Corners 10"/>
            <p:cNvSpPr/>
            <p:nvPr userDrawn="1"/>
          </p:nvSpPr>
          <p:spPr>
            <a:xfrm flipV="1">
              <a:off x="4271035" y="2286638"/>
              <a:ext cx="879346" cy="11058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2" name="Oval 11"/>
            <p:cNvSpPr/>
            <p:nvPr userDrawn="1"/>
          </p:nvSpPr>
          <p:spPr>
            <a:xfrm>
              <a:off x="4490302" y="1839164"/>
              <a:ext cx="181664" cy="18166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1" name="Title 1"/>
          <p:cNvSpPr>
            <a:spLocks noGrp="1"/>
          </p:cNvSpPr>
          <p:nvPr>
            <p:ph type="title" hasCustomPrompt="1"/>
          </p:nvPr>
        </p:nvSpPr>
        <p:spPr>
          <a:xfrm>
            <a:off x="5943471" y="2275664"/>
            <a:ext cx="4954433" cy="1089529"/>
          </a:xfrm>
        </p:spPr>
        <p:txBody>
          <a:bodyPr anchor="b">
            <a:spAutoFit/>
          </a:bodyPr>
          <a:lstStyle>
            <a:lvl1pPr algn="l">
              <a:defRPr/>
            </a:lvl1pPr>
          </a:lstStyle>
          <a:p>
            <a:r>
              <a:rPr kumimoji="1" lang="en-US" altLang="ja-JP"/>
              <a:t>Slide title (Arial Bold, 54 point)</a:t>
            </a:r>
            <a:endParaRPr kumimoji="1" lang="ja-JP" altLang="en-US"/>
          </a:p>
        </p:txBody>
      </p:sp>
      <p:sp>
        <p:nvSpPr>
          <p:cNvPr id="23" name="Text Placeholder 5"/>
          <p:cNvSpPr>
            <a:spLocks noGrp="1"/>
          </p:cNvSpPr>
          <p:nvPr>
            <p:ph type="body" sz="quarter" idx="12" hasCustomPrompt="1"/>
          </p:nvPr>
        </p:nvSpPr>
        <p:spPr>
          <a:xfrm>
            <a:off x="5956171" y="3574545"/>
            <a:ext cx="49544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4" name="Picture Placeholder 6"/>
          <p:cNvSpPr>
            <a:spLocks noGrp="1"/>
          </p:cNvSpPr>
          <p:nvPr>
            <p:ph type="pic" sz="quarter" idx="15"/>
          </p:nvPr>
        </p:nvSpPr>
        <p:spPr>
          <a:xfrm>
            <a:off x="1561723" y="1965102"/>
            <a:ext cx="3000000" cy="489289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Tree>
    <p:extLst>
      <p:ext uri="{BB962C8B-B14F-4D97-AF65-F5344CB8AC3E}">
        <p14:creationId xmlns:p14="http://schemas.microsoft.com/office/powerpoint/2010/main" val="2247948155"/>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preserve="1" userDrawn="1">
  <p:cSld name="Phone black 1">
    <p:spTree>
      <p:nvGrpSpPr>
        <p:cNvPr id="1" name=""/>
        <p:cNvGrpSpPr/>
        <p:nvPr/>
      </p:nvGrpSpPr>
      <p:grpSpPr>
        <a:xfrm>
          <a:off x="0" y="0"/>
          <a:ext cx="0" cy="0"/>
          <a:chOff x="0" y="0"/>
          <a:chExt cx="0" cy="0"/>
        </a:xfrm>
      </p:grpSpPr>
      <p:grpSp>
        <p:nvGrpSpPr>
          <p:cNvPr id="20" name="Group 19"/>
          <p:cNvGrpSpPr/>
          <p:nvPr userDrawn="1"/>
        </p:nvGrpSpPr>
        <p:grpSpPr>
          <a:xfrm>
            <a:off x="2363197" y="932537"/>
            <a:ext cx="2388720" cy="4986623"/>
            <a:chOff x="2791402" y="1050114"/>
            <a:chExt cx="3909098" cy="8159261"/>
          </a:xfrm>
        </p:grpSpPr>
        <p:sp>
          <p:nvSpPr>
            <p:cNvPr id="7" name="Rectangle 6"/>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 name="Rectangle 5"/>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Rectangle: Rounded Corners 7"/>
            <p:cNvSpPr/>
            <p:nvPr userDrawn="1"/>
          </p:nvSpPr>
          <p:spPr>
            <a:xfrm>
              <a:off x="2831885" y="1050114"/>
              <a:ext cx="3868615" cy="8159261"/>
            </a:xfrm>
            <a:prstGeom prst="roundRect">
              <a:avLst>
                <a:gd name="adj" fmla="val 13394"/>
              </a:avLst>
            </a:prstGeom>
            <a:solidFill>
              <a:schemeClr val="bg2">
                <a:lumMod val="25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3" name="Rectangle: Rounded Corners 12"/>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Oval 8"/>
            <p:cNvSpPr/>
            <p:nvPr userDrawn="1"/>
          </p:nvSpPr>
          <p:spPr>
            <a:xfrm>
              <a:off x="4348798" y="1694059"/>
              <a:ext cx="95103" cy="9510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 name="Rectangle: Rounded Corners 9"/>
            <p:cNvSpPr/>
            <p:nvPr userDrawn="1"/>
          </p:nvSpPr>
          <p:spPr>
            <a:xfrm flipV="1">
              <a:off x="4538816" y="1701266"/>
              <a:ext cx="644770" cy="81083"/>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Oval 10"/>
            <p:cNvSpPr/>
            <p:nvPr userDrawn="1"/>
          </p:nvSpPr>
          <p:spPr>
            <a:xfrm>
              <a:off x="4699591" y="1373161"/>
              <a:ext cx="133203" cy="13320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2" name="Oval 11"/>
            <p:cNvSpPr/>
            <p:nvPr userDrawn="1"/>
          </p:nvSpPr>
          <p:spPr>
            <a:xfrm>
              <a:off x="4420522" y="8297836"/>
              <a:ext cx="691341" cy="69134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30" name="Picture Placeholder 6"/>
          <p:cNvSpPr>
            <a:spLocks noGrp="1"/>
          </p:cNvSpPr>
          <p:nvPr>
            <p:ph type="pic" sz="quarter" idx="15"/>
          </p:nvPr>
        </p:nvSpPr>
        <p:spPr>
          <a:xfrm>
            <a:off x="2565993" y="1626919"/>
            <a:ext cx="2012097" cy="3587864"/>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6" name="Title 1"/>
          <p:cNvSpPr>
            <a:spLocks noGrp="1"/>
          </p:cNvSpPr>
          <p:nvPr>
            <p:ph type="title" hasCustomPrompt="1"/>
          </p:nvPr>
        </p:nvSpPr>
        <p:spPr>
          <a:xfrm>
            <a:off x="5943471" y="2275664"/>
            <a:ext cx="4954433" cy="1089529"/>
          </a:xfrm>
        </p:spPr>
        <p:txBody>
          <a:bodyPr anchor="b">
            <a:spAutoFit/>
          </a:bodyPr>
          <a:lstStyle>
            <a:lvl1pPr algn="l">
              <a:defRPr/>
            </a:lvl1pPr>
          </a:lstStyle>
          <a:p>
            <a:r>
              <a:rPr kumimoji="1" lang="en-US" altLang="ja-JP"/>
              <a:t>Slide title (Arial Bold, 54 point)</a:t>
            </a:r>
            <a:endParaRPr kumimoji="1" lang="ja-JP" altLang="en-US"/>
          </a:p>
        </p:txBody>
      </p:sp>
      <p:sp>
        <p:nvSpPr>
          <p:cNvPr id="18" name="Text Placeholder 5"/>
          <p:cNvSpPr>
            <a:spLocks noGrp="1"/>
          </p:cNvSpPr>
          <p:nvPr>
            <p:ph type="body" sz="quarter" idx="12" hasCustomPrompt="1"/>
          </p:nvPr>
        </p:nvSpPr>
        <p:spPr>
          <a:xfrm>
            <a:off x="5956171" y="3574545"/>
            <a:ext cx="49544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373369657"/>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preserve="1" userDrawn="1">
  <p:cSld name="Phone black 2">
    <p:spTree>
      <p:nvGrpSpPr>
        <p:cNvPr id="1" name=""/>
        <p:cNvGrpSpPr/>
        <p:nvPr/>
      </p:nvGrpSpPr>
      <p:grpSpPr>
        <a:xfrm>
          <a:off x="0" y="0"/>
          <a:ext cx="0" cy="0"/>
          <a:chOff x="0" y="0"/>
          <a:chExt cx="0" cy="0"/>
        </a:xfrm>
      </p:grpSpPr>
      <p:grpSp>
        <p:nvGrpSpPr>
          <p:cNvPr id="25" name="Group 24"/>
          <p:cNvGrpSpPr/>
          <p:nvPr userDrawn="1"/>
        </p:nvGrpSpPr>
        <p:grpSpPr>
          <a:xfrm>
            <a:off x="1258594" y="932538"/>
            <a:ext cx="3554186" cy="5925464"/>
            <a:chOff x="1887889" y="1398589"/>
            <a:chExt cx="5331279" cy="8886825"/>
          </a:xfrm>
        </p:grpSpPr>
        <p:sp>
          <p:nvSpPr>
            <p:cNvPr id="6" name="Rectangle 5"/>
            <p:cNvSpPr/>
            <p:nvPr userDrawn="1"/>
          </p:nvSpPr>
          <p:spPr>
            <a:xfrm>
              <a:off x="1887889" y="394160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Rectangle 6"/>
            <p:cNvSpPr/>
            <p:nvPr userDrawn="1"/>
          </p:nvSpPr>
          <p:spPr>
            <a:xfrm>
              <a:off x="1887889" y="290887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8" name="Freeform: Shape 17"/>
            <p:cNvSpPr/>
            <p:nvPr userDrawn="1"/>
          </p:nvSpPr>
          <p:spPr>
            <a:xfrm>
              <a:off x="1943100" y="1398589"/>
              <a:ext cx="5276068" cy="8886825"/>
            </a:xfrm>
            <a:custGeom>
              <a:avLst/>
              <a:gdLst>
                <a:gd name="connsiteX0" fmla="*/ 706677 w 5276068"/>
                <a:gd name="connsiteY0" fmla="*/ 0 h 8886825"/>
                <a:gd name="connsiteX1" fmla="*/ 4569391 w 5276068"/>
                <a:gd name="connsiteY1" fmla="*/ 0 h 8886825"/>
                <a:gd name="connsiteX2" fmla="*/ 5276068 w 5276068"/>
                <a:gd name="connsiteY2" fmla="*/ 706677 h 8886825"/>
                <a:gd name="connsiteX3" fmla="*/ 5276068 w 5276068"/>
                <a:gd name="connsiteY3" fmla="*/ 8886825 h 8886825"/>
                <a:gd name="connsiteX4" fmla="*/ 0 w 5276068"/>
                <a:gd name="connsiteY4" fmla="*/ 8886825 h 8886825"/>
                <a:gd name="connsiteX5" fmla="*/ 0 w 5276068"/>
                <a:gd name="connsiteY5" fmla="*/ 706677 h 8886825"/>
                <a:gd name="connsiteX6" fmla="*/ 706677 w 5276068"/>
                <a:gd name="connsiteY6" fmla="*/ 0 h 888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068" h="8886825">
                  <a:moveTo>
                    <a:pt x="706677" y="0"/>
                  </a:moveTo>
                  <a:lnTo>
                    <a:pt x="4569391" y="0"/>
                  </a:lnTo>
                  <a:cubicBezTo>
                    <a:pt x="4959678" y="0"/>
                    <a:pt x="5276068" y="316390"/>
                    <a:pt x="5276068" y="706677"/>
                  </a:cubicBezTo>
                  <a:lnTo>
                    <a:pt x="5276068" y="8886825"/>
                  </a:lnTo>
                  <a:lnTo>
                    <a:pt x="0" y="8886825"/>
                  </a:lnTo>
                  <a:lnTo>
                    <a:pt x="0" y="706677"/>
                  </a:lnTo>
                  <a:cubicBezTo>
                    <a:pt x="0" y="316390"/>
                    <a:pt x="316390" y="0"/>
                    <a:pt x="706677" y="0"/>
                  </a:cubicBezTo>
                  <a:close/>
                </a:path>
              </a:pathLst>
            </a:custGeom>
            <a:solidFill>
              <a:schemeClr val="bg2">
                <a:lumMod val="25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16" name="Freeform: Shape 15"/>
            <p:cNvSpPr/>
            <p:nvPr userDrawn="1"/>
          </p:nvSpPr>
          <p:spPr>
            <a:xfrm>
              <a:off x="2312158" y="2908877"/>
              <a:ext cx="4537952" cy="7376536"/>
            </a:xfrm>
            <a:custGeom>
              <a:avLst/>
              <a:gdLst>
                <a:gd name="connsiteX0" fmla="*/ 63531 w 4537952"/>
                <a:gd name="connsiteY0" fmla="*/ 0 h 7376536"/>
                <a:gd name="connsiteX1" fmla="*/ 4474421 w 4537952"/>
                <a:gd name="connsiteY1" fmla="*/ 0 h 7376536"/>
                <a:gd name="connsiteX2" fmla="*/ 4537952 w 4537952"/>
                <a:gd name="connsiteY2" fmla="*/ 63531 h 7376536"/>
                <a:gd name="connsiteX3" fmla="*/ 4537952 w 4537952"/>
                <a:gd name="connsiteY3" fmla="*/ 7376536 h 7376536"/>
                <a:gd name="connsiteX4" fmla="*/ 0 w 4537952"/>
                <a:gd name="connsiteY4" fmla="*/ 7376536 h 7376536"/>
                <a:gd name="connsiteX5" fmla="*/ 0 w 4537952"/>
                <a:gd name="connsiteY5" fmla="*/ 63531 h 7376536"/>
                <a:gd name="connsiteX6" fmla="*/ 63531 w 4537952"/>
                <a:gd name="connsiteY6" fmla="*/ 0 h 737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7952" h="7376536">
                  <a:moveTo>
                    <a:pt x="63531" y="0"/>
                  </a:moveTo>
                  <a:lnTo>
                    <a:pt x="4474421" y="0"/>
                  </a:lnTo>
                  <a:cubicBezTo>
                    <a:pt x="4509508" y="0"/>
                    <a:pt x="4537952" y="28444"/>
                    <a:pt x="4537952" y="63531"/>
                  </a:cubicBezTo>
                  <a:lnTo>
                    <a:pt x="4537952" y="7376536"/>
                  </a:lnTo>
                  <a:lnTo>
                    <a:pt x="0" y="7376536"/>
                  </a:lnTo>
                  <a:lnTo>
                    <a:pt x="0" y="63531"/>
                  </a:lnTo>
                  <a:cubicBezTo>
                    <a:pt x="0" y="28444"/>
                    <a:pt x="28444" y="0"/>
                    <a:pt x="63531" y="0"/>
                  </a:cubicBezTo>
                  <a:close/>
                </a:path>
              </a:pathLst>
            </a:cu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10" name="Oval 9"/>
            <p:cNvSpPr/>
            <p:nvPr userDrawn="1"/>
          </p:nvSpPr>
          <p:spPr>
            <a:xfrm>
              <a:off x="4011886" y="2276809"/>
              <a:ext cx="129703" cy="1297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Rectangle: Rounded Corners 10"/>
            <p:cNvSpPr/>
            <p:nvPr userDrawn="1"/>
          </p:nvSpPr>
          <p:spPr>
            <a:xfrm flipV="1">
              <a:off x="4271035" y="2286638"/>
              <a:ext cx="879346" cy="11058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2" name="Oval 11"/>
            <p:cNvSpPr/>
            <p:nvPr userDrawn="1"/>
          </p:nvSpPr>
          <p:spPr>
            <a:xfrm>
              <a:off x="4490302" y="1839164"/>
              <a:ext cx="181664" cy="18166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1" name="Title 1"/>
          <p:cNvSpPr>
            <a:spLocks noGrp="1"/>
          </p:cNvSpPr>
          <p:nvPr>
            <p:ph type="title" hasCustomPrompt="1"/>
          </p:nvPr>
        </p:nvSpPr>
        <p:spPr>
          <a:xfrm>
            <a:off x="5943471" y="2275664"/>
            <a:ext cx="4954433" cy="1089529"/>
          </a:xfrm>
        </p:spPr>
        <p:txBody>
          <a:bodyPr anchor="b">
            <a:spAutoFit/>
          </a:bodyPr>
          <a:lstStyle>
            <a:lvl1pPr algn="l">
              <a:defRPr/>
            </a:lvl1pPr>
          </a:lstStyle>
          <a:p>
            <a:r>
              <a:rPr kumimoji="1" lang="en-US" altLang="ja-JP"/>
              <a:t>Slide title (Arial Bold, 54 point)</a:t>
            </a:r>
            <a:endParaRPr kumimoji="1" lang="ja-JP" altLang="en-US"/>
          </a:p>
        </p:txBody>
      </p:sp>
      <p:sp>
        <p:nvSpPr>
          <p:cNvPr id="23" name="Text Placeholder 5"/>
          <p:cNvSpPr>
            <a:spLocks noGrp="1"/>
          </p:cNvSpPr>
          <p:nvPr>
            <p:ph type="body" sz="quarter" idx="12" hasCustomPrompt="1"/>
          </p:nvPr>
        </p:nvSpPr>
        <p:spPr>
          <a:xfrm>
            <a:off x="5956171" y="3574545"/>
            <a:ext cx="49544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4" name="Picture Placeholder 6"/>
          <p:cNvSpPr>
            <a:spLocks noGrp="1"/>
          </p:cNvSpPr>
          <p:nvPr>
            <p:ph type="pic" sz="quarter" idx="15"/>
          </p:nvPr>
        </p:nvSpPr>
        <p:spPr>
          <a:xfrm>
            <a:off x="1561723" y="1965102"/>
            <a:ext cx="3000000" cy="489289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Tree>
    <p:extLst>
      <p:ext uri="{BB962C8B-B14F-4D97-AF65-F5344CB8AC3E}">
        <p14:creationId xmlns:p14="http://schemas.microsoft.com/office/powerpoint/2010/main" val="3937895714"/>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5" name="Group 4"/>
          <p:cNvGrpSpPr/>
          <p:nvPr userDrawn="1"/>
        </p:nvGrpSpPr>
        <p:grpSpPr>
          <a:xfrm>
            <a:off x="1304218" y="945853"/>
            <a:ext cx="3507479" cy="4979612"/>
            <a:chOff x="3004457" y="476891"/>
            <a:chExt cx="5937704" cy="8428531"/>
          </a:xfrm>
        </p:grpSpPr>
        <p:sp>
          <p:nvSpPr>
            <p:cNvPr id="6" name="Rectangle: Rounded Corners 5"/>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Oval 6"/>
            <p:cNvSpPr/>
            <p:nvPr userDrawn="1"/>
          </p:nvSpPr>
          <p:spPr>
            <a:xfrm>
              <a:off x="5920703" y="774152"/>
              <a:ext cx="105212" cy="10521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8" name="Oval 7"/>
            <p:cNvSpPr/>
            <p:nvPr userDrawn="1"/>
          </p:nvSpPr>
          <p:spPr>
            <a:xfrm>
              <a:off x="5796194" y="8303721"/>
              <a:ext cx="354231" cy="35423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9" name="Rectangle: Rounded Corners 8"/>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0" name="Title 1"/>
          <p:cNvSpPr>
            <a:spLocks noGrp="1"/>
          </p:cNvSpPr>
          <p:nvPr>
            <p:ph type="title" hasCustomPrompt="1"/>
          </p:nvPr>
        </p:nvSpPr>
        <p:spPr>
          <a:xfrm>
            <a:off x="5943471" y="2275664"/>
            <a:ext cx="4954433" cy="1089529"/>
          </a:xfrm>
        </p:spPr>
        <p:txBody>
          <a:bodyPr anchor="b">
            <a:spAutoFit/>
          </a:bodyPr>
          <a:lstStyle>
            <a:lvl1pPr algn="l">
              <a:defRPr/>
            </a:lvl1pPr>
          </a:lstStyle>
          <a:p>
            <a:r>
              <a:rPr kumimoji="1" lang="en-US" altLang="ja-JP"/>
              <a:t>Slide title (Arial Bold, 54 point)</a:t>
            </a:r>
            <a:endParaRPr kumimoji="1" lang="ja-JP" altLang="en-US"/>
          </a:p>
        </p:txBody>
      </p:sp>
      <p:sp>
        <p:nvSpPr>
          <p:cNvPr id="12" name="Text Placeholder 5"/>
          <p:cNvSpPr>
            <a:spLocks noGrp="1"/>
          </p:cNvSpPr>
          <p:nvPr>
            <p:ph type="body" sz="quarter" idx="12" hasCustomPrompt="1"/>
          </p:nvPr>
        </p:nvSpPr>
        <p:spPr>
          <a:xfrm>
            <a:off x="5956171" y="3574545"/>
            <a:ext cx="49544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3" name="Picture Placeholder 6"/>
          <p:cNvSpPr>
            <a:spLocks noGrp="1"/>
          </p:cNvSpPr>
          <p:nvPr>
            <p:ph type="pic" sz="quarter" idx="15"/>
          </p:nvPr>
        </p:nvSpPr>
        <p:spPr>
          <a:xfrm>
            <a:off x="1537493" y="1403265"/>
            <a:ext cx="3048000" cy="405662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Tree>
    <p:extLst>
      <p:ext uri="{BB962C8B-B14F-4D97-AF65-F5344CB8AC3E}">
        <p14:creationId xmlns:p14="http://schemas.microsoft.com/office/powerpoint/2010/main" val="3275443964"/>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Phone and tablet 1">
    <p:spTree>
      <p:nvGrpSpPr>
        <p:cNvPr id="1" name=""/>
        <p:cNvGrpSpPr/>
        <p:nvPr/>
      </p:nvGrpSpPr>
      <p:grpSpPr>
        <a:xfrm>
          <a:off x="0" y="0"/>
          <a:ext cx="0" cy="0"/>
          <a:chOff x="0" y="0"/>
          <a:chExt cx="0" cy="0"/>
        </a:xfrm>
      </p:grpSpPr>
      <p:grpSp>
        <p:nvGrpSpPr>
          <p:cNvPr id="15" name="Group 14"/>
          <p:cNvGrpSpPr/>
          <p:nvPr userDrawn="1"/>
        </p:nvGrpSpPr>
        <p:grpSpPr>
          <a:xfrm>
            <a:off x="7389122" y="932536"/>
            <a:ext cx="3507479" cy="4979612"/>
            <a:chOff x="3004457" y="476891"/>
            <a:chExt cx="5937704" cy="8428531"/>
          </a:xfrm>
        </p:grpSpPr>
        <p:sp>
          <p:nvSpPr>
            <p:cNvPr id="16" name="Rectangle: Rounded Corners 15"/>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7" name="Oval 16"/>
            <p:cNvSpPr/>
            <p:nvPr userDrawn="1"/>
          </p:nvSpPr>
          <p:spPr>
            <a:xfrm>
              <a:off x="5920703" y="774152"/>
              <a:ext cx="105212" cy="10521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18" name="Oval 17"/>
            <p:cNvSpPr/>
            <p:nvPr userDrawn="1"/>
          </p:nvSpPr>
          <p:spPr>
            <a:xfrm>
              <a:off x="5796194" y="8303721"/>
              <a:ext cx="354231" cy="35423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19" name="Rectangle: Rounded Corners 18"/>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20" name="Group 19"/>
          <p:cNvGrpSpPr/>
          <p:nvPr userDrawn="1"/>
        </p:nvGrpSpPr>
        <p:grpSpPr>
          <a:xfrm>
            <a:off x="5800239" y="2180504"/>
            <a:ext cx="1793932" cy="3744961"/>
            <a:chOff x="2791402" y="1050114"/>
            <a:chExt cx="3909098" cy="8159261"/>
          </a:xfrm>
        </p:grpSpPr>
        <p:sp>
          <p:nvSpPr>
            <p:cNvPr id="21" name="Rectangle 20"/>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2" name="Rectangle 21"/>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3" name="Rectangle: Rounded Corners 22"/>
            <p:cNvSpPr/>
            <p:nvPr userDrawn="1"/>
          </p:nvSpPr>
          <p:spPr>
            <a:xfrm>
              <a:off x="2831885" y="1050114"/>
              <a:ext cx="3868615" cy="8159261"/>
            </a:xfrm>
            <a:prstGeom prst="roundRect">
              <a:avLst>
                <a:gd name="adj" fmla="val 13394"/>
              </a:avLst>
            </a:prstGeom>
            <a:solidFill>
              <a:srgbClr val="F8F8F8"/>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4" name="Rectangle: Rounded Corners 23"/>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5" name="Oval 24"/>
            <p:cNvSpPr/>
            <p:nvPr userDrawn="1"/>
          </p:nvSpPr>
          <p:spPr>
            <a:xfrm>
              <a:off x="4348798" y="1694059"/>
              <a:ext cx="95103" cy="951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6" name="Rectangle: Rounded Corners 25"/>
            <p:cNvSpPr/>
            <p:nvPr userDrawn="1"/>
          </p:nvSpPr>
          <p:spPr>
            <a:xfrm flipV="1">
              <a:off x="4538816" y="1701266"/>
              <a:ext cx="644770" cy="8108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7" name="Oval 26"/>
            <p:cNvSpPr/>
            <p:nvPr userDrawn="1"/>
          </p:nvSpPr>
          <p:spPr>
            <a:xfrm>
              <a:off x="4699591" y="1373161"/>
              <a:ext cx="133203" cy="1332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8" name="Oval 27"/>
            <p:cNvSpPr/>
            <p:nvPr userDrawn="1"/>
          </p:nvSpPr>
          <p:spPr>
            <a:xfrm>
              <a:off x="4420522" y="8297836"/>
              <a:ext cx="691341" cy="69134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31" name="Title 1"/>
          <p:cNvSpPr>
            <a:spLocks noGrp="1"/>
          </p:cNvSpPr>
          <p:nvPr>
            <p:ph type="title" hasCustomPrompt="1"/>
          </p:nvPr>
        </p:nvSpPr>
        <p:spPr>
          <a:xfrm>
            <a:off x="935569" y="1777066"/>
            <a:ext cx="3407833" cy="1588127"/>
          </a:xfrm>
        </p:spPr>
        <p:txBody>
          <a:bodyPr anchor="b">
            <a:spAutoFit/>
          </a:bodyPr>
          <a:lstStyle>
            <a:lvl1pPr algn="l">
              <a:defRPr/>
            </a:lvl1pPr>
          </a:lstStyle>
          <a:p>
            <a:r>
              <a:rPr kumimoji="1" lang="en-US" altLang="ja-JP"/>
              <a:t>Slide title (Arial Bold, 54 point)</a:t>
            </a:r>
            <a:endParaRPr kumimoji="1" lang="ja-JP" altLang="en-US"/>
          </a:p>
        </p:txBody>
      </p:sp>
      <p:sp>
        <p:nvSpPr>
          <p:cNvPr id="33" name="Text Placeholder 5"/>
          <p:cNvSpPr>
            <a:spLocks noGrp="1"/>
          </p:cNvSpPr>
          <p:nvPr>
            <p:ph type="body" sz="quarter" idx="12" hasCustomPrompt="1"/>
          </p:nvPr>
        </p:nvSpPr>
        <p:spPr>
          <a:xfrm>
            <a:off x="948268" y="3574545"/>
            <a:ext cx="33951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5" name="Picture Placeholder 6"/>
          <p:cNvSpPr>
            <a:spLocks noGrp="1"/>
          </p:cNvSpPr>
          <p:nvPr>
            <p:ph type="pic" sz="quarter" idx="15"/>
          </p:nvPr>
        </p:nvSpPr>
        <p:spPr>
          <a:xfrm>
            <a:off x="7630583" y="1403265"/>
            <a:ext cx="3048000" cy="405662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36" name="Picture Placeholder 6"/>
          <p:cNvSpPr>
            <a:spLocks noGrp="1"/>
          </p:cNvSpPr>
          <p:nvPr>
            <p:ph type="pic" sz="quarter" idx="16"/>
          </p:nvPr>
        </p:nvSpPr>
        <p:spPr>
          <a:xfrm>
            <a:off x="5959990" y="2708801"/>
            <a:ext cx="1480095" cy="268549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Tree>
    <p:extLst>
      <p:ext uri="{BB962C8B-B14F-4D97-AF65-F5344CB8AC3E}">
        <p14:creationId xmlns:p14="http://schemas.microsoft.com/office/powerpoint/2010/main" val="1661435893"/>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preserve="1" userDrawn="1">
  <p:cSld name="Phone and tablet 2">
    <p:bg>
      <p:bgPr>
        <a:solidFill>
          <a:schemeClr val="tx1"/>
        </a:solidFill>
        <a:effectLst/>
      </p:bgPr>
    </p:bg>
    <p:spTree>
      <p:nvGrpSpPr>
        <p:cNvPr id="1" name=""/>
        <p:cNvGrpSpPr/>
        <p:nvPr/>
      </p:nvGrpSpPr>
      <p:grpSpPr>
        <a:xfrm>
          <a:off x="0" y="0"/>
          <a:ext cx="0" cy="0"/>
          <a:chOff x="0" y="0"/>
          <a:chExt cx="0" cy="0"/>
        </a:xfrm>
      </p:grpSpPr>
      <p:grpSp>
        <p:nvGrpSpPr>
          <p:cNvPr id="43" name="Group 42"/>
          <p:cNvGrpSpPr/>
          <p:nvPr userDrawn="1"/>
        </p:nvGrpSpPr>
        <p:grpSpPr>
          <a:xfrm>
            <a:off x="7389122" y="932536"/>
            <a:ext cx="3507479" cy="4979612"/>
            <a:chOff x="3004457" y="476891"/>
            <a:chExt cx="5937704" cy="8428531"/>
          </a:xfrm>
        </p:grpSpPr>
        <p:sp>
          <p:nvSpPr>
            <p:cNvPr id="44" name="Rectangle: Rounded Corners 43"/>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5" name="Oval 44"/>
            <p:cNvSpPr/>
            <p:nvPr userDrawn="1"/>
          </p:nvSpPr>
          <p:spPr>
            <a:xfrm>
              <a:off x="5920703" y="774152"/>
              <a:ext cx="105212" cy="10521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46" name="Oval 45"/>
            <p:cNvSpPr/>
            <p:nvPr userDrawn="1"/>
          </p:nvSpPr>
          <p:spPr>
            <a:xfrm>
              <a:off x="5796194" y="8303721"/>
              <a:ext cx="354231" cy="35423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47" name="Rectangle: Rounded Corners 46"/>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48" name="Group 47"/>
          <p:cNvGrpSpPr/>
          <p:nvPr userDrawn="1"/>
        </p:nvGrpSpPr>
        <p:grpSpPr>
          <a:xfrm>
            <a:off x="5800239" y="2180504"/>
            <a:ext cx="1793932" cy="3744961"/>
            <a:chOff x="2791402" y="1050114"/>
            <a:chExt cx="3909098" cy="8159261"/>
          </a:xfrm>
        </p:grpSpPr>
        <p:sp>
          <p:nvSpPr>
            <p:cNvPr id="49" name="Rectangle 48"/>
            <p:cNvSpPr/>
            <p:nvPr userDrawn="1"/>
          </p:nvSpPr>
          <p:spPr>
            <a:xfrm>
              <a:off x="2791402" y="2914753"/>
              <a:ext cx="128588" cy="5087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0" name="Rectangle 49"/>
            <p:cNvSpPr/>
            <p:nvPr userDrawn="1"/>
          </p:nvSpPr>
          <p:spPr>
            <a:xfrm>
              <a:off x="2791402" y="2157516"/>
              <a:ext cx="128588" cy="5087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1" name="Rectangle: Rounded Corners 50"/>
            <p:cNvSpPr/>
            <p:nvPr userDrawn="1"/>
          </p:nvSpPr>
          <p:spPr>
            <a:xfrm>
              <a:off x="2831885" y="1050114"/>
              <a:ext cx="3868615" cy="8159261"/>
            </a:xfrm>
            <a:prstGeom prst="roundRect">
              <a:avLst>
                <a:gd name="adj" fmla="val 13394"/>
              </a:avLst>
            </a:prstGeom>
            <a:solidFill>
              <a:srgbClr val="F8F8F8"/>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2" name="Rectangle: Rounded Corners 51"/>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3" name="Oval 52"/>
            <p:cNvSpPr/>
            <p:nvPr userDrawn="1"/>
          </p:nvSpPr>
          <p:spPr>
            <a:xfrm>
              <a:off x="4348798" y="1694059"/>
              <a:ext cx="95103" cy="951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4" name="Rectangle: Rounded Corners 53"/>
            <p:cNvSpPr/>
            <p:nvPr userDrawn="1"/>
          </p:nvSpPr>
          <p:spPr>
            <a:xfrm flipV="1">
              <a:off x="4538816" y="1701266"/>
              <a:ext cx="644770" cy="8108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5" name="Oval 54"/>
            <p:cNvSpPr/>
            <p:nvPr userDrawn="1"/>
          </p:nvSpPr>
          <p:spPr>
            <a:xfrm>
              <a:off x="4699591" y="1373161"/>
              <a:ext cx="133203" cy="1332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6" name="Oval 55"/>
            <p:cNvSpPr/>
            <p:nvPr userDrawn="1"/>
          </p:nvSpPr>
          <p:spPr>
            <a:xfrm>
              <a:off x="4420522" y="8297836"/>
              <a:ext cx="691341" cy="69134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7" name="Title 1"/>
          <p:cNvSpPr>
            <a:spLocks noGrp="1"/>
          </p:cNvSpPr>
          <p:nvPr>
            <p:ph type="title" hasCustomPrompt="1"/>
          </p:nvPr>
        </p:nvSpPr>
        <p:spPr>
          <a:xfrm>
            <a:off x="935569" y="1777066"/>
            <a:ext cx="3407833" cy="1588127"/>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58" name="Text Placeholder 5"/>
          <p:cNvSpPr>
            <a:spLocks noGrp="1"/>
          </p:cNvSpPr>
          <p:nvPr>
            <p:ph type="body" sz="quarter" idx="12" hasCustomPrompt="1"/>
          </p:nvPr>
        </p:nvSpPr>
        <p:spPr>
          <a:xfrm>
            <a:off x="948268" y="3574545"/>
            <a:ext cx="3395133" cy="387735"/>
          </a:xfrm>
          <a:prstGeom prst="rect">
            <a:avLst/>
          </a:prstGeom>
        </p:spPr>
        <p:txBody>
          <a:bodyPr anchor="t">
            <a:spAutoFit/>
          </a:bodyPr>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59" name="Picture Placeholder 6"/>
          <p:cNvSpPr>
            <a:spLocks noGrp="1"/>
          </p:cNvSpPr>
          <p:nvPr>
            <p:ph type="pic" sz="quarter" idx="15"/>
          </p:nvPr>
        </p:nvSpPr>
        <p:spPr>
          <a:xfrm>
            <a:off x="7630583" y="1403265"/>
            <a:ext cx="3048000" cy="405662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0" name="Picture Placeholder 6"/>
          <p:cNvSpPr>
            <a:spLocks noGrp="1"/>
          </p:cNvSpPr>
          <p:nvPr>
            <p:ph type="pic" sz="quarter" idx="16"/>
          </p:nvPr>
        </p:nvSpPr>
        <p:spPr>
          <a:xfrm>
            <a:off x="5959990" y="2708801"/>
            <a:ext cx="1480095" cy="268549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Tree>
    <p:extLst>
      <p:ext uri="{BB962C8B-B14F-4D97-AF65-F5344CB8AC3E}">
        <p14:creationId xmlns:p14="http://schemas.microsoft.com/office/powerpoint/2010/main" val="2350902905"/>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userDrawn="1">
  <p:cSld name="laptop 1">
    <p:spTree>
      <p:nvGrpSpPr>
        <p:cNvPr id="1" name=""/>
        <p:cNvGrpSpPr/>
        <p:nvPr/>
      </p:nvGrpSpPr>
      <p:grpSpPr>
        <a:xfrm>
          <a:off x="0" y="0"/>
          <a:ext cx="0" cy="0"/>
          <a:chOff x="0" y="0"/>
          <a:chExt cx="0" cy="0"/>
        </a:xfrm>
      </p:grpSpPr>
      <p:grpSp>
        <p:nvGrpSpPr>
          <p:cNvPr id="5" name="Group 4"/>
          <p:cNvGrpSpPr/>
          <p:nvPr userDrawn="1"/>
        </p:nvGrpSpPr>
        <p:grpSpPr>
          <a:xfrm>
            <a:off x="935568" y="1704434"/>
            <a:ext cx="6033611" cy="3448073"/>
            <a:chOff x="1320800" y="1790165"/>
            <a:chExt cx="10669666" cy="6096534"/>
          </a:xfrm>
        </p:grpSpPr>
        <p:sp>
          <p:nvSpPr>
            <p:cNvPr id="6" name="Rectangle: Rounded Corners 5"/>
            <p:cNvSpPr/>
            <p:nvPr/>
          </p:nvSpPr>
          <p:spPr>
            <a:xfrm>
              <a:off x="2342657" y="1790165"/>
              <a:ext cx="8635566" cy="6071101"/>
            </a:xfrm>
            <a:prstGeom prst="roundRect">
              <a:avLst>
                <a:gd name="adj" fmla="val 4479"/>
              </a:avLst>
            </a:prstGeom>
            <a:solidFill>
              <a:schemeClr val="bg2">
                <a:lumMod val="25000"/>
              </a:schemeClr>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Freeform: Shape 6"/>
            <p:cNvSpPr/>
            <p:nvPr/>
          </p:nvSpPr>
          <p:spPr>
            <a:xfrm>
              <a:off x="1321705" y="7765770"/>
              <a:ext cx="10667856" cy="120929"/>
            </a:xfrm>
            <a:custGeom>
              <a:avLst/>
              <a:gdLst>
                <a:gd name="connsiteX0" fmla="*/ 0 w 12407609"/>
                <a:gd name="connsiteY0" fmla="*/ 0 h 140651"/>
                <a:gd name="connsiteX1" fmla="*/ 54798 w 12407609"/>
                <a:gd name="connsiteY1" fmla="*/ 2767 h 140651"/>
                <a:gd name="connsiteX2" fmla="*/ 12407609 w 12407609"/>
                <a:gd name="connsiteY2" fmla="*/ 2767 h 140651"/>
                <a:gd name="connsiteX3" fmla="*/ 12326342 w 12407609"/>
                <a:gd name="connsiteY3" fmla="*/ 41916 h 140651"/>
                <a:gd name="connsiteX4" fmla="*/ 11837287 w 12407609"/>
                <a:gd name="connsiteY4" fmla="*/ 140651 h 140651"/>
                <a:gd name="connsiteX5" fmla="*/ 576066 w 12407609"/>
                <a:gd name="connsiteY5" fmla="*/ 140651 h 140651"/>
                <a:gd name="connsiteX6" fmla="*/ 87012 w 12407609"/>
                <a:gd name="connsiteY6" fmla="*/ 41916 h 14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7609" h="140651">
                  <a:moveTo>
                    <a:pt x="0" y="0"/>
                  </a:moveTo>
                  <a:lnTo>
                    <a:pt x="54798" y="2767"/>
                  </a:lnTo>
                  <a:lnTo>
                    <a:pt x="12407609" y="2767"/>
                  </a:lnTo>
                  <a:lnTo>
                    <a:pt x="12326342" y="41916"/>
                  </a:lnTo>
                  <a:cubicBezTo>
                    <a:pt x="12176026" y="105494"/>
                    <a:pt x="12010762" y="140651"/>
                    <a:pt x="11837287" y="140651"/>
                  </a:cubicBezTo>
                  <a:lnTo>
                    <a:pt x="576066" y="140651"/>
                  </a:lnTo>
                  <a:cubicBezTo>
                    <a:pt x="402591" y="140651"/>
                    <a:pt x="237327" y="105494"/>
                    <a:pt x="87012" y="41916"/>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8" name="Rectangle: Rounded Corners 7"/>
            <p:cNvSpPr/>
            <p:nvPr/>
          </p:nvSpPr>
          <p:spPr>
            <a:xfrm>
              <a:off x="1320800" y="7666147"/>
              <a:ext cx="10669666" cy="102001"/>
            </a:xfrm>
            <a:prstGeom prst="roundRect">
              <a:avLst/>
            </a:prstGeom>
            <a:solidFill>
              <a:srgbClr val="B2B2B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Freeform: Shape 8"/>
            <p:cNvSpPr/>
            <p:nvPr/>
          </p:nvSpPr>
          <p:spPr>
            <a:xfrm>
              <a:off x="5830616" y="7666148"/>
              <a:ext cx="1650037" cy="71543"/>
            </a:xfrm>
            <a:custGeom>
              <a:avLst/>
              <a:gdLst>
                <a:gd name="connsiteX0" fmla="*/ 0 w 1919131"/>
                <a:gd name="connsiteY0" fmla="*/ 0 h 83211"/>
                <a:gd name="connsiteX1" fmla="*/ 1919131 w 1919131"/>
                <a:gd name="connsiteY1" fmla="*/ 0 h 83211"/>
                <a:gd name="connsiteX2" fmla="*/ 1916033 w 1919131"/>
                <a:gd name="connsiteY2" fmla="*/ 15344 h 83211"/>
                <a:gd name="connsiteX3" fmla="*/ 1813646 w 1919131"/>
                <a:gd name="connsiteY3" fmla="*/ 83211 h 83211"/>
                <a:gd name="connsiteX4" fmla="*/ 105484 w 1919131"/>
                <a:gd name="connsiteY4" fmla="*/ 83211 h 83211"/>
                <a:gd name="connsiteX5" fmla="*/ 3098 w 1919131"/>
                <a:gd name="connsiteY5" fmla="*/ 15344 h 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131" h="83211">
                  <a:moveTo>
                    <a:pt x="0" y="0"/>
                  </a:moveTo>
                  <a:lnTo>
                    <a:pt x="1919131" y="0"/>
                  </a:lnTo>
                  <a:lnTo>
                    <a:pt x="1916033" y="15344"/>
                  </a:lnTo>
                  <a:cubicBezTo>
                    <a:pt x="1899164" y="55227"/>
                    <a:pt x="1859673" y="83211"/>
                    <a:pt x="1813646" y="83211"/>
                  </a:cubicBezTo>
                  <a:lnTo>
                    <a:pt x="105484" y="83211"/>
                  </a:lnTo>
                  <a:cubicBezTo>
                    <a:pt x="59458" y="83211"/>
                    <a:pt x="19967" y="55227"/>
                    <a:pt x="3098" y="15344"/>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 name="Rectangle: Rounded Corners 9"/>
            <p:cNvSpPr/>
            <p:nvPr/>
          </p:nvSpPr>
          <p:spPr>
            <a:xfrm>
              <a:off x="2654660" y="2200716"/>
              <a:ext cx="8019384" cy="5003836"/>
            </a:xfrm>
            <a:prstGeom prst="roundRect">
              <a:avLst>
                <a:gd name="adj" fmla="val 595"/>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1" name="Title 1"/>
          <p:cNvSpPr>
            <a:spLocks noGrp="1"/>
          </p:cNvSpPr>
          <p:nvPr>
            <p:ph type="title" hasCustomPrompt="1"/>
          </p:nvPr>
        </p:nvSpPr>
        <p:spPr>
          <a:xfrm>
            <a:off x="7440085" y="1777066"/>
            <a:ext cx="3443817" cy="1588127"/>
          </a:xfrm>
        </p:spPr>
        <p:txBody>
          <a:bodyPr anchor="b">
            <a:spAutoFit/>
          </a:bodyPr>
          <a:lstStyle>
            <a:lvl1pPr algn="l">
              <a:defRPr/>
            </a:lvl1pPr>
          </a:lstStyle>
          <a:p>
            <a:r>
              <a:rPr kumimoji="1" lang="en-US" altLang="ja-JP"/>
              <a:t>Slide title (Arial Bold, 54 point)</a:t>
            </a:r>
            <a:endParaRPr kumimoji="1" lang="ja-JP" altLang="en-US"/>
          </a:p>
        </p:txBody>
      </p:sp>
      <p:sp>
        <p:nvSpPr>
          <p:cNvPr id="13" name="Text Placeholder 5"/>
          <p:cNvSpPr>
            <a:spLocks noGrp="1"/>
          </p:cNvSpPr>
          <p:nvPr>
            <p:ph type="body" sz="quarter" idx="12" hasCustomPrompt="1"/>
          </p:nvPr>
        </p:nvSpPr>
        <p:spPr>
          <a:xfrm>
            <a:off x="7452785" y="3574545"/>
            <a:ext cx="3443817"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5" name="Picture Placeholder 6"/>
          <p:cNvSpPr>
            <a:spLocks noGrp="1"/>
          </p:cNvSpPr>
          <p:nvPr>
            <p:ph type="pic" sz="quarter" idx="15"/>
          </p:nvPr>
        </p:nvSpPr>
        <p:spPr>
          <a:xfrm>
            <a:off x="1707995" y="1960084"/>
            <a:ext cx="4516757" cy="280661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Tree>
    <p:extLst>
      <p:ext uri="{BB962C8B-B14F-4D97-AF65-F5344CB8AC3E}">
        <p14:creationId xmlns:p14="http://schemas.microsoft.com/office/powerpoint/2010/main" val="287886899"/>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preserve="1" userDrawn="1">
  <p:cSld name="laptop and phone 1">
    <p:spTree>
      <p:nvGrpSpPr>
        <p:cNvPr id="1" name=""/>
        <p:cNvGrpSpPr/>
        <p:nvPr/>
      </p:nvGrpSpPr>
      <p:grpSpPr>
        <a:xfrm>
          <a:off x="0" y="0"/>
          <a:ext cx="0" cy="0"/>
          <a:chOff x="0" y="0"/>
          <a:chExt cx="0" cy="0"/>
        </a:xfrm>
      </p:grpSpPr>
      <p:grpSp>
        <p:nvGrpSpPr>
          <p:cNvPr id="12" name="Group 11"/>
          <p:cNvGrpSpPr/>
          <p:nvPr userDrawn="1"/>
        </p:nvGrpSpPr>
        <p:grpSpPr>
          <a:xfrm>
            <a:off x="7888452" y="1482140"/>
            <a:ext cx="1406658" cy="2936499"/>
            <a:chOff x="2791402" y="1050114"/>
            <a:chExt cx="3909098" cy="8159261"/>
          </a:xfrm>
        </p:grpSpPr>
        <p:sp>
          <p:nvSpPr>
            <p:cNvPr id="13" name="Rectangle 12"/>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4" name="Rectangle 13"/>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5" name="Rectangle: Rounded Corners 14"/>
            <p:cNvSpPr/>
            <p:nvPr userDrawn="1"/>
          </p:nvSpPr>
          <p:spPr>
            <a:xfrm>
              <a:off x="2831885" y="1050114"/>
              <a:ext cx="3868615" cy="8159261"/>
            </a:xfrm>
            <a:prstGeom prst="roundRect">
              <a:avLst>
                <a:gd name="adj" fmla="val 13394"/>
              </a:avLst>
            </a:prstGeom>
            <a:solidFill>
              <a:schemeClr val="bg2">
                <a:lumMod val="25000"/>
              </a:schemeClr>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6" name="Rectangle: Rounded Corners 15"/>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7" name="Oval 16"/>
            <p:cNvSpPr/>
            <p:nvPr userDrawn="1"/>
          </p:nvSpPr>
          <p:spPr>
            <a:xfrm>
              <a:off x="4348798" y="1694059"/>
              <a:ext cx="95103" cy="951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8" name="Rectangle: Rounded Corners 17"/>
            <p:cNvSpPr/>
            <p:nvPr userDrawn="1"/>
          </p:nvSpPr>
          <p:spPr>
            <a:xfrm flipV="1">
              <a:off x="4538816" y="1701266"/>
              <a:ext cx="644770" cy="8108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9" name="Oval 18"/>
            <p:cNvSpPr/>
            <p:nvPr userDrawn="1"/>
          </p:nvSpPr>
          <p:spPr>
            <a:xfrm>
              <a:off x="4699591" y="1373161"/>
              <a:ext cx="133203" cy="1332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0" name="Oval 19"/>
            <p:cNvSpPr/>
            <p:nvPr userDrawn="1"/>
          </p:nvSpPr>
          <p:spPr>
            <a:xfrm>
              <a:off x="4420522" y="8297836"/>
              <a:ext cx="691341" cy="69134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5" name="Group 4"/>
          <p:cNvGrpSpPr/>
          <p:nvPr userDrawn="1"/>
        </p:nvGrpSpPr>
        <p:grpSpPr>
          <a:xfrm>
            <a:off x="2389874" y="984949"/>
            <a:ext cx="6033611" cy="3448073"/>
            <a:chOff x="1320800" y="1790165"/>
            <a:chExt cx="10669666" cy="6096534"/>
          </a:xfrm>
        </p:grpSpPr>
        <p:sp>
          <p:nvSpPr>
            <p:cNvPr id="6" name="Rectangle: Rounded Corners 5"/>
            <p:cNvSpPr/>
            <p:nvPr/>
          </p:nvSpPr>
          <p:spPr>
            <a:xfrm>
              <a:off x="2342657" y="1790165"/>
              <a:ext cx="8635566" cy="6071101"/>
            </a:xfrm>
            <a:prstGeom prst="roundRect">
              <a:avLst>
                <a:gd name="adj" fmla="val 4479"/>
              </a:avLst>
            </a:prstGeom>
            <a:solidFill>
              <a:schemeClr val="bg2">
                <a:lumMod val="25000"/>
              </a:schemeClr>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Freeform: Shape 6"/>
            <p:cNvSpPr/>
            <p:nvPr/>
          </p:nvSpPr>
          <p:spPr>
            <a:xfrm>
              <a:off x="1321705" y="7765770"/>
              <a:ext cx="10667856" cy="120929"/>
            </a:xfrm>
            <a:custGeom>
              <a:avLst/>
              <a:gdLst>
                <a:gd name="connsiteX0" fmla="*/ 0 w 12407609"/>
                <a:gd name="connsiteY0" fmla="*/ 0 h 140651"/>
                <a:gd name="connsiteX1" fmla="*/ 54798 w 12407609"/>
                <a:gd name="connsiteY1" fmla="*/ 2767 h 140651"/>
                <a:gd name="connsiteX2" fmla="*/ 12407609 w 12407609"/>
                <a:gd name="connsiteY2" fmla="*/ 2767 h 140651"/>
                <a:gd name="connsiteX3" fmla="*/ 12326342 w 12407609"/>
                <a:gd name="connsiteY3" fmla="*/ 41916 h 140651"/>
                <a:gd name="connsiteX4" fmla="*/ 11837287 w 12407609"/>
                <a:gd name="connsiteY4" fmla="*/ 140651 h 140651"/>
                <a:gd name="connsiteX5" fmla="*/ 576066 w 12407609"/>
                <a:gd name="connsiteY5" fmla="*/ 140651 h 140651"/>
                <a:gd name="connsiteX6" fmla="*/ 87012 w 12407609"/>
                <a:gd name="connsiteY6" fmla="*/ 41916 h 14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7609" h="140651">
                  <a:moveTo>
                    <a:pt x="0" y="0"/>
                  </a:moveTo>
                  <a:lnTo>
                    <a:pt x="54798" y="2767"/>
                  </a:lnTo>
                  <a:lnTo>
                    <a:pt x="12407609" y="2767"/>
                  </a:lnTo>
                  <a:lnTo>
                    <a:pt x="12326342" y="41916"/>
                  </a:lnTo>
                  <a:cubicBezTo>
                    <a:pt x="12176026" y="105494"/>
                    <a:pt x="12010762" y="140651"/>
                    <a:pt x="11837287" y="140651"/>
                  </a:cubicBezTo>
                  <a:lnTo>
                    <a:pt x="576066" y="140651"/>
                  </a:lnTo>
                  <a:cubicBezTo>
                    <a:pt x="402591" y="140651"/>
                    <a:pt x="237327" y="105494"/>
                    <a:pt x="87012" y="41916"/>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8" name="Rectangle: Rounded Corners 7"/>
            <p:cNvSpPr/>
            <p:nvPr/>
          </p:nvSpPr>
          <p:spPr>
            <a:xfrm>
              <a:off x="1320800" y="7666147"/>
              <a:ext cx="10669666" cy="102001"/>
            </a:xfrm>
            <a:prstGeom prst="roundRect">
              <a:avLst/>
            </a:prstGeom>
            <a:solidFill>
              <a:srgbClr val="B2B2B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Freeform: Shape 8"/>
            <p:cNvSpPr/>
            <p:nvPr/>
          </p:nvSpPr>
          <p:spPr>
            <a:xfrm>
              <a:off x="5830616" y="7666148"/>
              <a:ext cx="1650037" cy="71543"/>
            </a:xfrm>
            <a:custGeom>
              <a:avLst/>
              <a:gdLst>
                <a:gd name="connsiteX0" fmla="*/ 0 w 1919131"/>
                <a:gd name="connsiteY0" fmla="*/ 0 h 83211"/>
                <a:gd name="connsiteX1" fmla="*/ 1919131 w 1919131"/>
                <a:gd name="connsiteY1" fmla="*/ 0 h 83211"/>
                <a:gd name="connsiteX2" fmla="*/ 1916033 w 1919131"/>
                <a:gd name="connsiteY2" fmla="*/ 15344 h 83211"/>
                <a:gd name="connsiteX3" fmla="*/ 1813646 w 1919131"/>
                <a:gd name="connsiteY3" fmla="*/ 83211 h 83211"/>
                <a:gd name="connsiteX4" fmla="*/ 105484 w 1919131"/>
                <a:gd name="connsiteY4" fmla="*/ 83211 h 83211"/>
                <a:gd name="connsiteX5" fmla="*/ 3098 w 1919131"/>
                <a:gd name="connsiteY5" fmla="*/ 15344 h 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131" h="83211">
                  <a:moveTo>
                    <a:pt x="0" y="0"/>
                  </a:moveTo>
                  <a:lnTo>
                    <a:pt x="1919131" y="0"/>
                  </a:lnTo>
                  <a:lnTo>
                    <a:pt x="1916033" y="15344"/>
                  </a:lnTo>
                  <a:cubicBezTo>
                    <a:pt x="1899164" y="55227"/>
                    <a:pt x="1859673" y="83211"/>
                    <a:pt x="1813646" y="83211"/>
                  </a:cubicBezTo>
                  <a:lnTo>
                    <a:pt x="105484" y="83211"/>
                  </a:lnTo>
                  <a:cubicBezTo>
                    <a:pt x="59458" y="83211"/>
                    <a:pt x="19967" y="55227"/>
                    <a:pt x="3098" y="15344"/>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 name="Rectangle: Rounded Corners 9"/>
            <p:cNvSpPr/>
            <p:nvPr/>
          </p:nvSpPr>
          <p:spPr>
            <a:xfrm>
              <a:off x="2654660" y="2200716"/>
              <a:ext cx="8019384" cy="5003836"/>
            </a:xfrm>
            <a:prstGeom prst="roundRect">
              <a:avLst>
                <a:gd name="adj" fmla="val 595"/>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1" name="Picture Placeholder 6"/>
          <p:cNvSpPr>
            <a:spLocks noGrp="1"/>
          </p:cNvSpPr>
          <p:nvPr>
            <p:ph type="pic" sz="quarter" idx="15"/>
          </p:nvPr>
        </p:nvSpPr>
        <p:spPr>
          <a:xfrm>
            <a:off x="3162301" y="1240599"/>
            <a:ext cx="4516757" cy="280661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1" name="Picture Placeholder 6"/>
          <p:cNvSpPr>
            <a:spLocks noGrp="1"/>
          </p:cNvSpPr>
          <p:nvPr>
            <p:ph type="pic" sz="quarter" idx="16"/>
          </p:nvPr>
        </p:nvSpPr>
        <p:spPr>
          <a:xfrm>
            <a:off x="8019855" y="1890798"/>
            <a:ext cx="1160573" cy="2105748"/>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2" name="Title 1"/>
          <p:cNvSpPr>
            <a:spLocks noGrp="1"/>
          </p:cNvSpPr>
          <p:nvPr>
            <p:ph type="title" hasCustomPrompt="1"/>
          </p:nvPr>
        </p:nvSpPr>
        <p:spPr>
          <a:xfrm>
            <a:off x="935568" y="4805947"/>
            <a:ext cx="3816350" cy="1089529"/>
          </a:xfrm>
        </p:spPr>
        <p:txBody>
          <a:bodyPr anchor="ctr">
            <a:spAutoFit/>
          </a:bodyPr>
          <a:lstStyle>
            <a:lvl1pPr algn="r">
              <a:defRPr/>
            </a:lvl1pPr>
          </a:lstStyle>
          <a:p>
            <a:r>
              <a:rPr kumimoji="1" lang="en-US" altLang="ja-JP"/>
              <a:t>Slide title (Arial Bold, 54 point)</a:t>
            </a:r>
            <a:endParaRPr kumimoji="1" lang="ja-JP" altLang="en-US"/>
          </a:p>
        </p:txBody>
      </p:sp>
      <p:sp>
        <p:nvSpPr>
          <p:cNvPr id="23" name="Text Placeholder 5"/>
          <p:cNvSpPr>
            <a:spLocks noGrp="1"/>
          </p:cNvSpPr>
          <p:nvPr>
            <p:ph type="body" sz="quarter" idx="12" hasCustomPrompt="1"/>
          </p:nvPr>
        </p:nvSpPr>
        <p:spPr>
          <a:xfrm>
            <a:off x="5052647" y="5153661"/>
            <a:ext cx="5124287" cy="387735"/>
          </a:xfrm>
          <a:prstGeom prst="rect">
            <a:avLst/>
          </a:prstGeom>
        </p:spPr>
        <p:txBody>
          <a:bodyPr anchor="ctr">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810811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3/12/2024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rofile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7440083" y="0"/>
            <a:ext cx="4751917" cy="6858000"/>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8" name="Title 1"/>
          <p:cNvSpPr>
            <a:spLocks noGrp="1"/>
          </p:cNvSpPr>
          <p:nvPr>
            <p:ph type="title" hasCustomPrompt="1"/>
          </p:nvPr>
        </p:nvSpPr>
        <p:spPr>
          <a:xfrm>
            <a:off x="935567" y="529156"/>
            <a:ext cx="5160433" cy="1089529"/>
          </a:xfrm>
        </p:spPr>
        <p:txBody>
          <a:bodyPr anchor="b" anchorCtr="0">
            <a:spAutoFit/>
          </a:bodyPr>
          <a:lstStyle>
            <a:lvl1pPr algn="l">
              <a:defRPr b="1">
                <a:solidFill>
                  <a:schemeClr val="tx1"/>
                </a:solidFill>
              </a:defRPr>
            </a:lvl1pPr>
          </a:lstStyle>
          <a:p>
            <a:r>
              <a:rPr kumimoji="1" lang="en-US" altLang="ja-JP" dirty="0"/>
              <a:t>Slide title (Arial Bold, 54 point)</a:t>
            </a:r>
            <a:endParaRPr kumimoji="1" lang="ja-JP" altLang="en-US" dirty="0"/>
          </a:p>
        </p:txBody>
      </p:sp>
      <p:sp>
        <p:nvSpPr>
          <p:cNvPr id="10" name="Text Placeholder 5"/>
          <p:cNvSpPr>
            <a:spLocks noGrp="1"/>
          </p:cNvSpPr>
          <p:nvPr>
            <p:ph type="body" sz="quarter" idx="14" hasCustomPrompt="1"/>
          </p:nvPr>
        </p:nvSpPr>
        <p:spPr>
          <a:xfrm>
            <a:off x="935567" y="3678634"/>
            <a:ext cx="4814603" cy="379656"/>
          </a:xfrm>
          <a:prstGeom prst="rect">
            <a:avLst/>
          </a:prstGeom>
        </p:spPr>
        <p:txBody>
          <a:bodyPr anchor="b">
            <a:spAutoFit/>
          </a:bodyPr>
          <a:lstStyle>
            <a:lvl1pPr marL="0" indent="0" algn="just">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4" name="Text Placeholder 5"/>
          <p:cNvSpPr>
            <a:spLocks noGrp="1"/>
          </p:cNvSpPr>
          <p:nvPr>
            <p:ph type="body" sz="quarter" idx="15" hasCustomPrompt="1"/>
          </p:nvPr>
        </p:nvSpPr>
        <p:spPr>
          <a:xfrm>
            <a:off x="935567" y="1505477"/>
            <a:ext cx="5160433" cy="474682"/>
          </a:xfrm>
          <a:prstGeom prst="rect">
            <a:avLst/>
          </a:prstGeom>
        </p:spPr>
        <p:txBody>
          <a:bodyPr anchor="t">
            <a:spAutoFit/>
          </a:bodyPr>
          <a:lstStyle>
            <a:lvl1pPr marL="0" indent="0" algn="just">
              <a:lnSpc>
                <a:spcPct val="130000"/>
              </a:lnSpc>
              <a:spcBef>
                <a:spcPts val="0"/>
              </a:spcBef>
              <a:buFontTx/>
              <a:buNone/>
              <a:defRPr sz="2133" baseline="0">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7" name="Text Placeholder 5">
            <a:extLst>
              <a:ext uri="{FF2B5EF4-FFF2-40B4-BE49-F238E27FC236}">
                <a16:creationId xmlns:a16="http://schemas.microsoft.com/office/drawing/2014/main" id="{10779F22-A247-FA46-96A7-6C4BFDCD6A5A}"/>
              </a:ext>
            </a:extLst>
          </p:cNvPr>
          <p:cNvSpPr>
            <a:spLocks noGrp="1"/>
          </p:cNvSpPr>
          <p:nvPr>
            <p:ph type="body" sz="quarter" idx="18" hasCustomPrompt="1"/>
          </p:nvPr>
        </p:nvSpPr>
        <p:spPr>
          <a:xfrm>
            <a:off x="935566" y="4134224"/>
            <a:ext cx="4814602" cy="944874"/>
          </a:xfrm>
          <a:prstGeom prst="rect">
            <a:avLst/>
          </a:prstGeom>
        </p:spPr>
        <p:txBody>
          <a:bodyPr wrap="square">
            <a:spAutoFit/>
          </a:bodyPr>
          <a:lstStyle>
            <a:lvl1pPr>
              <a:defRPr sz="2133">
                <a:solidFill>
                  <a:schemeClr val="bg2">
                    <a:lumMod val="10000"/>
                  </a:schemeClr>
                </a:solidFill>
                <a:latin typeface="Arial" panose="020B0604020202020204" pitchFamily="34" charset="0"/>
                <a:cs typeface="Arial" panose="020B0604020202020204" pitchFamily="34" charset="0"/>
              </a:defRPr>
            </a:lvl1pPr>
            <a:lvl2pPr>
              <a:buClr>
                <a:schemeClr val="tx2"/>
              </a:buClr>
              <a:defRPr sz="1867">
                <a:solidFill>
                  <a:schemeClr val="bg2">
                    <a:lumMod val="10000"/>
                  </a:schemeClr>
                </a:solidFill>
                <a:latin typeface="Arial" panose="020B0604020202020204" pitchFamily="34" charset="0"/>
                <a:cs typeface="Arial" panose="020B0604020202020204" pitchFamily="34" charset="0"/>
              </a:defRPr>
            </a:lvl2pPr>
            <a:lvl3pPr marL="1142904" indent="-228581">
              <a:buClr>
                <a:schemeClr val="tx2"/>
              </a:buClr>
              <a:buSzPct val="100000"/>
              <a:buFont typeface="Apple Symbols" panose="02000000000000000000" pitchFamily="2" charset="-79"/>
              <a:buChar char="⎼"/>
              <a:defRPr sz="1600">
                <a:solidFill>
                  <a:schemeClr val="bg2">
                    <a:lumMod val="10000"/>
                  </a:schemeClr>
                </a:solidFill>
                <a:latin typeface="Arial" panose="020B0604020202020204" pitchFamily="34" charset="0"/>
                <a:cs typeface="Arial" panose="020B0604020202020204" pitchFamily="34" charset="0"/>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932799347"/>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preserve="1" userDrawn="1">
  <p:cSld name="laptop 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10212" r="35458"/>
          <a:stretch/>
        </p:blipFill>
        <p:spPr>
          <a:xfrm>
            <a:off x="4751918" y="1"/>
            <a:ext cx="7440083" cy="5919159"/>
          </a:xfrm>
          <a:prstGeom prst="rect">
            <a:avLst/>
          </a:prstGeom>
        </p:spPr>
      </p:pic>
      <p:sp>
        <p:nvSpPr>
          <p:cNvPr id="3" name="Content Placeholder 2">
            <a:extLst>
              <a:ext uri="{FF2B5EF4-FFF2-40B4-BE49-F238E27FC236}">
                <a16:creationId xmlns:a16="http://schemas.microsoft.com/office/drawing/2014/main" id="{A81C125A-5A75-B646-A832-D2E0B2C1E3D9}"/>
              </a:ext>
            </a:extLst>
          </p:cNvPr>
          <p:cNvSpPr>
            <a:spLocks noGrp="1"/>
          </p:cNvSpPr>
          <p:nvPr>
            <p:ph sz="quarter" idx="16" hasCustomPrompt="1"/>
          </p:nvPr>
        </p:nvSpPr>
        <p:spPr>
          <a:xfrm>
            <a:off x="6212418" y="0"/>
            <a:ext cx="5979583" cy="5144294"/>
          </a:xfrm>
          <a:solidFill>
            <a:schemeClr val="bg1"/>
          </a:solidFill>
        </p:spPr>
        <p:txBody>
          <a:bodyPr/>
          <a:lstStyle/>
          <a:p>
            <a:pPr lvl="0"/>
            <a:r>
              <a:rPr lang="en-US"/>
              <a:t>Click to add picture, chart, etc.</a:t>
            </a:r>
          </a:p>
        </p:txBody>
      </p:sp>
      <p:sp>
        <p:nvSpPr>
          <p:cNvPr id="15" name="Title 1"/>
          <p:cNvSpPr>
            <a:spLocks noGrp="1"/>
          </p:cNvSpPr>
          <p:nvPr>
            <p:ph type="title" hasCustomPrompt="1"/>
          </p:nvPr>
        </p:nvSpPr>
        <p:spPr>
          <a:xfrm>
            <a:off x="935569" y="1777066"/>
            <a:ext cx="3407833" cy="1588127"/>
          </a:xfrm>
        </p:spPr>
        <p:txBody>
          <a:bodyPr anchor="b">
            <a:spAutoFit/>
          </a:bodyPr>
          <a:lstStyle>
            <a:lvl1pPr algn="l">
              <a:defRPr/>
            </a:lvl1pPr>
          </a:lstStyle>
          <a:p>
            <a:r>
              <a:rPr kumimoji="1" lang="en-US" altLang="ja-JP"/>
              <a:t>Slide title (Arial Bold, 54 point)</a:t>
            </a:r>
            <a:endParaRPr kumimoji="1" lang="ja-JP" altLang="en-US"/>
          </a:p>
        </p:txBody>
      </p:sp>
      <p:sp>
        <p:nvSpPr>
          <p:cNvPr id="16" name="Text Placeholder 5"/>
          <p:cNvSpPr>
            <a:spLocks noGrp="1"/>
          </p:cNvSpPr>
          <p:nvPr>
            <p:ph type="body" sz="quarter" idx="12" hasCustomPrompt="1"/>
          </p:nvPr>
        </p:nvSpPr>
        <p:spPr>
          <a:xfrm>
            <a:off x="948268" y="3574545"/>
            <a:ext cx="33951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838367137"/>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preserve="1" userDrawn="1">
  <p:cSld name="Flow en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45217D-F110-5D4B-9BCB-96106F916CFB}"/>
              </a:ext>
            </a:extLst>
          </p:cNvPr>
          <p:cNvSpPr>
            <a:spLocks noGrp="1"/>
          </p:cNvSpPr>
          <p:nvPr>
            <p:ph sz="quarter" idx="16" hasCustomPrompt="1"/>
          </p:nvPr>
        </p:nvSpPr>
        <p:spPr>
          <a:xfrm>
            <a:off x="6096001" y="932536"/>
            <a:ext cx="5160433" cy="4992928"/>
          </a:xfrm>
        </p:spPr>
        <p:txBody>
          <a:bodyPr/>
          <a:lstStyle/>
          <a:p>
            <a:pPr lvl="0"/>
            <a:r>
              <a:rPr lang="en-US"/>
              <a:t>Click to add picture, chart, etc.</a:t>
            </a:r>
          </a:p>
        </p:txBody>
      </p:sp>
      <p:sp>
        <p:nvSpPr>
          <p:cNvPr id="23" name="Title 1"/>
          <p:cNvSpPr>
            <a:spLocks noGrp="1"/>
          </p:cNvSpPr>
          <p:nvPr>
            <p:ph type="title" hasCustomPrompt="1"/>
          </p:nvPr>
        </p:nvSpPr>
        <p:spPr>
          <a:xfrm>
            <a:off x="935569" y="1777066"/>
            <a:ext cx="3407833" cy="1588127"/>
          </a:xfrm>
        </p:spPr>
        <p:txBody>
          <a:bodyPr anchor="b">
            <a:spAutoFit/>
          </a:bodyPr>
          <a:lstStyle>
            <a:lvl1pPr algn="l">
              <a:defRPr/>
            </a:lvl1pPr>
          </a:lstStyle>
          <a:p>
            <a:r>
              <a:rPr kumimoji="1" lang="en-US" altLang="ja-JP"/>
              <a:t>Slide title (Arial Bold, 54 point)</a:t>
            </a:r>
            <a:endParaRPr kumimoji="1" lang="ja-JP" altLang="en-US"/>
          </a:p>
        </p:txBody>
      </p:sp>
      <p:sp>
        <p:nvSpPr>
          <p:cNvPr id="24" name="Text Placeholder 5"/>
          <p:cNvSpPr>
            <a:spLocks noGrp="1"/>
          </p:cNvSpPr>
          <p:nvPr>
            <p:ph type="body" sz="quarter" idx="12" hasCustomPrompt="1"/>
          </p:nvPr>
        </p:nvSpPr>
        <p:spPr>
          <a:xfrm>
            <a:off x="948268" y="3574545"/>
            <a:ext cx="33951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36139034"/>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4" name="Title 1"/>
          <p:cNvSpPr>
            <a:spLocks noGrp="1"/>
          </p:cNvSpPr>
          <p:nvPr>
            <p:ph type="title" hasCustomPrompt="1"/>
          </p:nvPr>
        </p:nvSpPr>
        <p:spPr>
          <a:xfrm>
            <a:off x="935568" y="3239796"/>
            <a:ext cx="10320867" cy="590931"/>
          </a:xfrm>
        </p:spPr>
        <p:txBody>
          <a:bodyPr anchor="b">
            <a:spAutoFit/>
          </a:bodyPr>
          <a:lstStyle>
            <a:lvl1pPr algn="ctr">
              <a:defRPr sz="3600" spc="0">
                <a:solidFill>
                  <a:schemeClr val="bg1"/>
                </a:solidFill>
              </a:defRPr>
            </a:lvl1pPr>
          </a:lstStyle>
          <a:p>
            <a:r>
              <a:rPr kumimoji="1" lang="en-US" altLang="ja-JP"/>
              <a:t>Slide title (Arial Bold, 54 point)</a:t>
            </a:r>
            <a:endParaRPr kumimoji="1" lang="ja-JP" altLang="en-US"/>
          </a:p>
        </p:txBody>
      </p:sp>
      <p:sp>
        <p:nvSpPr>
          <p:cNvPr id="5" name="Text Placeholder 5"/>
          <p:cNvSpPr>
            <a:spLocks noGrp="1"/>
          </p:cNvSpPr>
          <p:nvPr>
            <p:ph type="body" sz="quarter" idx="15" hasCustomPrompt="1"/>
          </p:nvPr>
        </p:nvSpPr>
        <p:spPr>
          <a:xfrm>
            <a:off x="2015068" y="3870325"/>
            <a:ext cx="8161866" cy="420564"/>
          </a:xfrm>
          <a:prstGeom prst="rect">
            <a:avLst/>
          </a:prstGeom>
        </p:spPr>
        <p:txBody>
          <a:bodyPr anchor="t">
            <a:spAutoFit/>
          </a:bodyPr>
          <a:lstStyle>
            <a:lvl1pPr marL="0" indent="0" algn="ctr">
              <a:lnSpc>
                <a:spcPct val="100000"/>
              </a:lnSpc>
              <a:spcBef>
                <a:spcPts val="0"/>
              </a:spcBef>
              <a:buFontTx/>
              <a:buNone/>
              <a:defRPr sz="2133">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6" name="Text Placeholder 5"/>
          <p:cNvSpPr>
            <a:spLocks noGrp="1"/>
          </p:cNvSpPr>
          <p:nvPr>
            <p:ph type="body" sz="quarter" idx="16" hasCustomPrompt="1"/>
          </p:nvPr>
        </p:nvSpPr>
        <p:spPr>
          <a:xfrm>
            <a:off x="2015068" y="6127235"/>
            <a:ext cx="8161866" cy="426976"/>
          </a:xfrm>
          <a:prstGeom prst="rect">
            <a:avLst/>
          </a:prstGeom>
        </p:spPr>
        <p:txBody>
          <a:bodyPr anchor="b">
            <a:spAutoFit/>
          </a:bodyPr>
          <a:lstStyle>
            <a:lvl1pPr marL="0" indent="0" algn="ctr">
              <a:lnSpc>
                <a:spcPct val="130000"/>
              </a:lnSpc>
              <a:spcBef>
                <a:spcPts val="0"/>
              </a:spcBef>
              <a:buFontTx/>
              <a:buNone/>
              <a:defRPr sz="1867">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Tree>
    <p:extLst>
      <p:ext uri="{BB962C8B-B14F-4D97-AF65-F5344CB8AC3E}">
        <p14:creationId xmlns:p14="http://schemas.microsoft.com/office/powerpoint/2010/main" val="281518094"/>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3" name="Text Placeholder 5"/>
          <p:cNvSpPr>
            <a:spLocks noGrp="1"/>
          </p:cNvSpPr>
          <p:nvPr>
            <p:ph type="body" sz="quarter" idx="18" hasCustomPrompt="1"/>
          </p:nvPr>
        </p:nvSpPr>
        <p:spPr>
          <a:xfrm rot="18900000">
            <a:off x="426963" y="1440086"/>
            <a:ext cx="3977213" cy="3977826"/>
          </a:xfrm>
          <a:prstGeom prst="ellipse">
            <a:avLst/>
          </a:prstGeom>
          <a:solidFill>
            <a:schemeClr val="bg1">
              <a:lumMod val="95000"/>
            </a:schemeClr>
          </a:solidFill>
        </p:spPr>
        <p:txBody>
          <a:bodyPr anchor="b">
            <a:noAutofit/>
          </a:bodyPr>
          <a:lstStyle>
            <a:lvl1pPr marL="0" indent="0" algn="just">
              <a:lnSpc>
                <a:spcPct val="100000"/>
              </a:lnSpc>
              <a:spcBef>
                <a:spcPts val="0"/>
              </a:spcBef>
              <a:buFontTx/>
              <a:buNone/>
              <a:defRPr sz="1867">
                <a:solidFill>
                  <a:schemeClr val="tx2"/>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 </a:t>
            </a:r>
            <a:endParaRPr kumimoji="1" lang="ja-JP" altLang="en-US"/>
          </a:p>
        </p:txBody>
      </p:sp>
      <p:sp>
        <p:nvSpPr>
          <p:cNvPr id="6" name="Title 1"/>
          <p:cNvSpPr>
            <a:spLocks noGrp="1"/>
          </p:cNvSpPr>
          <p:nvPr>
            <p:ph type="title" hasCustomPrompt="1"/>
          </p:nvPr>
        </p:nvSpPr>
        <p:spPr>
          <a:xfrm>
            <a:off x="942623" y="2090330"/>
            <a:ext cx="2945889" cy="1588127"/>
          </a:xfrm>
        </p:spPr>
        <p:txBody>
          <a:bodyPr anchor="b">
            <a:spAutoFit/>
          </a:bodyPr>
          <a:lstStyle>
            <a:lvl1pPr algn="ctr">
              <a:defRPr sz="3600" spc="0">
                <a:solidFill>
                  <a:schemeClr val="bg1"/>
                </a:solidFill>
              </a:defRPr>
            </a:lvl1pPr>
          </a:lstStyle>
          <a:p>
            <a:r>
              <a:rPr kumimoji="1" lang="en-US" altLang="ja-JP"/>
              <a:t>Slide title (Arial Bold, 54 point)</a:t>
            </a:r>
            <a:endParaRPr kumimoji="1" lang="ja-JP" altLang="en-US"/>
          </a:p>
        </p:txBody>
      </p:sp>
      <p:sp>
        <p:nvSpPr>
          <p:cNvPr id="7" name="Text Placeholder 5"/>
          <p:cNvSpPr>
            <a:spLocks noGrp="1"/>
          </p:cNvSpPr>
          <p:nvPr>
            <p:ph type="body" sz="quarter" idx="15" hasCustomPrompt="1"/>
          </p:nvPr>
        </p:nvSpPr>
        <p:spPr>
          <a:xfrm>
            <a:off x="942624" y="3722460"/>
            <a:ext cx="2945889" cy="379656"/>
          </a:xfrm>
          <a:prstGeom prst="rect">
            <a:avLst/>
          </a:prstGeom>
        </p:spPr>
        <p:txBody>
          <a:bodyPr anchor="t">
            <a:spAutoFit/>
          </a:bodyPr>
          <a:lstStyle>
            <a:lvl1pPr marL="0" indent="0" algn="ctr">
              <a:lnSpc>
                <a:spcPct val="100000"/>
              </a:lnSpc>
              <a:spcBef>
                <a:spcPts val="0"/>
              </a:spcBef>
              <a:buFontTx/>
              <a:buNone/>
              <a:defRPr sz="1867">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(Arial, 28 point)</a:t>
            </a:r>
            <a:endParaRPr kumimoji="1" lang="ja-JP" altLang="en-US"/>
          </a:p>
        </p:txBody>
      </p:sp>
      <p:sp>
        <p:nvSpPr>
          <p:cNvPr id="4" name="Text Placeholder 3">
            <a:extLst>
              <a:ext uri="{FF2B5EF4-FFF2-40B4-BE49-F238E27FC236}">
                <a16:creationId xmlns:a16="http://schemas.microsoft.com/office/drawing/2014/main" id="{2044C2AF-18C5-4E4B-A174-6726235A2FA0}"/>
              </a:ext>
            </a:extLst>
          </p:cNvPr>
          <p:cNvSpPr>
            <a:spLocks noGrp="1"/>
          </p:cNvSpPr>
          <p:nvPr>
            <p:ph type="body" sz="quarter" idx="19"/>
          </p:nvPr>
        </p:nvSpPr>
        <p:spPr>
          <a:xfrm>
            <a:off x="4842119" y="926184"/>
            <a:ext cx="6997700" cy="135421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3293888"/>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5" name="Text Placeholder 5"/>
          <p:cNvSpPr>
            <a:spLocks noGrp="1"/>
          </p:cNvSpPr>
          <p:nvPr>
            <p:ph type="body" sz="quarter" idx="18" hasCustomPrompt="1"/>
          </p:nvPr>
        </p:nvSpPr>
        <p:spPr>
          <a:xfrm rot="18900000">
            <a:off x="981785" y="1544812"/>
            <a:ext cx="3766736" cy="3767317"/>
          </a:xfrm>
          <a:prstGeom prst="ellipse">
            <a:avLst/>
          </a:prstGeom>
          <a:solidFill>
            <a:schemeClr val="tx1">
              <a:alpha val="20000"/>
            </a:schemeClr>
          </a:solidFill>
        </p:spPr>
        <p:txBody>
          <a:bodyPr anchor="b">
            <a:noAutofit/>
          </a:bodyPr>
          <a:lstStyle>
            <a:lvl1pPr marL="0" indent="0" algn="just">
              <a:lnSpc>
                <a:spcPct val="100000"/>
              </a:lnSpc>
              <a:spcBef>
                <a:spcPts val="0"/>
              </a:spcBef>
              <a:buFontTx/>
              <a:buNone/>
              <a:defRPr sz="1867">
                <a:solidFill>
                  <a:schemeClr val="tx2"/>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 </a:t>
            </a:r>
            <a:endParaRPr kumimoji="1" lang="ja-JP" altLang="en-US"/>
          </a:p>
        </p:txBody>
      </p:sp>
      <p:sp>
        <p:nvSpPr>
          <p:cNvPr id="7" name="Title 1"/>
          <p:cNvSpPr>
            <a:spLocks noGrp="1"/>
          </p:cNvSpPr>
          <p:nvPr>
            <p:ph type="title" hasCustomPrompt="1"/>
          </p:nvPr>
        </p:nvSpPr>
        <p:spPr>
          <a:xfrm>
            <a:off x="1539724" y="2634408"/>
            <a:ext cx="2650858" cy="1588127"/>
          </a:xfrm>
        </p:spPr>
        <p:txBody>
          <a:bodyPr anchor="ctr">
            <a:spAutoFit/>
          </a:bodyPr>
          <a:lstStyle>
            <a:lvl1pPr algn="ctr">
              <a:defRPr sz="3600">
                <a:solidFill>
                  <a:schemeClr val="bg1"/>
                </a:solidFill>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4132158297"/>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ext Placeholder 5">
            <a:extLst>
              <a:ext uri="{FF2B5EF4-FFF2-40B4-BE49-F238E27FC236}">
                <a16:creationId xmlns:a16="http://schemas.microsoft.com/office/drawing/2014/main" id="{8B697F68-67F3-8B44-9CDC-92D84E72059D}"/>
              </a:ext>
            </a:extLst>
          </p:cNvPr>
          <p:cNvSpPr>
            <a:spLocks noGrp="1"/>
          </p:cNvSpPr>
          <p:nvPr>
            <p:ph type="body" sz="quarter" idx="19" hasCustomPrompt="1"/>
          </p:nvPr>
        </p:nvSpPr>
        <p:spPr>
          <a:xfrm rot="18900000">
            <a:off x="7467929" y="1544812"/>
            <a:ext cx="3766736" cy="3767317"/>
          </a:xfrm>
          <a:prstGeom prst="ellipse">
            <a:avLst/>
          </a:prstGeom>
          <a:solidFill>
            <a:schemeClr val="tx1">
              <a:alpha val="20000"/>
            </a:schemeClr>
          </a:solidFill>
        </p:spPr>
        <p:txBody>
          <a:bodyPr anchor="b">
            <a:noAutofit/>
          </a:bodyPr>
          <a:lstStyle>
            <a:lvl1pPr marL="0" indent="0" algn="just">
              <a:lnSpc>
                <a:spcPct val="100000"/>
              </a:lnSpc>
              <a:spcBef>
                <a:spcPts val="0"/>
              </a:spcBef>
              <a:buFontTx/>
              <a:buNone/>
              <a:defRPr sz="1867">
                <a:solidFill>
                  <a:schemeClr val="tx2"/>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 </a:t>
            </a:r>
            <a:endParaRPr kumimoji="1" lang="ja-JP" altLang="en-US"/>
          </a:p>
        </p:txBody>
      </p:sp>
      <p:sp>
        <p:nvSpPr>
          <p:cNvPr id="7" name="Title 1"/>
          <p:cNvSpPr>
            <a:spLocks noGrp="1"/>
          </p:cNvSpPr>
          <p:nvPr>
            <p:ph type="title" hasCustomPrompt="1"/>
          </p:nvPr>
        </p:nvSpPr>
        <p:spPr>
          <a:xfrm>
            <a:off x="8001420" y="2634408"/>
            <a:ext cx="2650858" cy="1588127"/>
          </a:xfrm>
        </p:spPr>
        <p:txBody>
          <a:bodyPr anchor="ctr">
            <a:spAutoFit/>
          </a:bodyPr>
          <a:lstStyle>
            <a:lvl1pPr algn="ctr">
              <a:defRPr sz="3600">
                <a:solidFill>
                  <a:schemeClr val="bg1"/>
                </a:solidFill>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444828011"/>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preserve="1" userDrawn="1">
  <p:cSld name="Fullscreen image and text 1">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8" name="Title 1"/>
          <p:cNvSpPr>
            <a:spLocks noGrp="1"/>
          </p:cNvSpPr>
          <p:nvPr>
            <p:ph type="title" hasCustomPrompt="1"/>
          </p:nvPr>
        </p:nvSpPr>
        <p:spPr>
          <a:xfrm>
            <a:off x="935568" y="2883707"/>
            <a:ext cx="3805767" cy="1089529"/>
          </a:xfrm>
        </p:spPr>
        <p:txBody>
          <a:bodyPr anchor="ctr">
            <a:spAutoFit/>
          </a:bodyPr>
          <a:lstStyle>
            <a:lvl1pPr algn="ctr">
              <a:defRPr>
                <a:solidFill>
                  <a:schemeClr val="tx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2" hasCustomPrompt="1"/>
          </p:nvPr>
        </p:nvSpPr>
        <p:spPr>
          <a:xfrm>
            <a:off x="7450668" y="3235134"/>
            <a:ext cx="3805767" cy="387735"/>
          </a:xfrm>
          <a:prstGeom prst="rect">
            <a:avLst/>
          </a:prstGeom>
        </p:spPr>
        <p:txBody>
          <a:bodyPr anchor="ctr">
            <a:spAutoFit/>
          </a:bodyPr>
          <a:lstStyle>
            <a:lvl1pPr marL="0" indent="0" algn="just">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633738924"/>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preserve="1" userDrawn="1">
  <p:cSld name="Fullscreen image and text 2">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7C9DB73-B1E0-E341-8D50-872583200C29}"/>
              </a:ext>
            </a:extLst>
          </p:cNvPr>
          <p:cNvSpPr>
            <a:spLocks noGrp="1"/>
          </p:cNvSpPr>
          <p:nvPr>
            <p:ph sz="quarter" idx="14" hasCustomPrompt="1"/>
          </p:nvPr>
        </p:nvSpPr>
        <p:spPr>
          <a:xfrm>
            <a:off x="0" y="0"/>
            <a:ext cx="12192000" cy="6858000"/>
          </a:xfrm>
        </p:spPr>
        <p:txBody>
          <a:bodyPr/>
          <a:lstStyle/>
          <a:p>
            <a:pPr lvl="0"/>
            <a:r>
              <a:rPr lang="en-US"/>
              <a:t>Click to add picture, chart, etc.</a:t>
            </a:r>
          </a:p>
        </p:txBody>
      </p:sp>
      <p:sp>
        <p:nvSpPr>
          <p:cNvPr id="8" name="Title 1"/>
          <p:cNvSpPr>
            <a:spLocks noGrp="1"/>
          </p:cNvSpPr>
          <p:nvPr>
            <p:ph type="title" hasCustomPrompt="1"/>
          </p:nvPr>
        </p:nvSpPr>
        <p:spPr>
          <a:xfrm>
            <a:off x="6096000" y="1029885"/>
            <a:ext cx="5160434" cy="1089529"/>
          </a:xfrm>
        </p:spPr>
        <p:txBody>
          <a:bodyPr anchor="b">
            <a:spAutoFit/>
          </a:bodyPr>
          <a:lstStyle>
            <a:lvl1pPr algn="r">
              <a:defRPr>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2" hasCustomPrompt="1"/>
          </p:nvPr>
        </p:nvSpPr>
        <p:spPr>
          <a:xfrm>
            <a:off x="6096002" y="2119414"/>
            <a:ext cx="5160433" cy="387735"/>
          </a:xfrm>
          <a:prstGeom prst="rect">
            <a:avLst/>
          </a:prstGeom>
        </p:spPr>
        <p:txBody>
          <a:bodyPr anchor="t">
            <a:spAutoFit/>
          </a:bodyPr>
          <a:lstStyle>
            <a:lvl1pPr marL="0" indent="0" algn="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971279914"/>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preserve="1" userDrawn="1">
  <p:cSld name="Fullscreen image and text 3">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3" name="Text Placeholder 5"/>
          <p:cNvSpPr>
            <a:spLocks noGrp="1"/>
          </p:cNvSpPr>
          <p:nvPr>
            <p:ph type="body" sz="quarter" idx="16" hasCustomPrompt="1"/>
          </p:nvPr>
        </p:nvSpPr>
        <p:spPr>
          <a:xfrm rot="10800000">
            <a:off x="-2" y="-4"/>
            <a:ext cx="12192002" cy="6858000"/>
          </a:xfrm>
          <a:prstGeom prst="rect">
            <a:avLst/>
          </a:prstGeom>
          <a:gradFill flip="none" rotWithShape="1">
            <a:gsLst>
              <a:gs pos="28000">
                <a:srgbClr val="80B3CD"/>
              </a:gs>
              <a:gs pos="0">
                <a:srgbClr val="00679B"/>
              </a:gs>
              <a:gs pos="63000">
                <a:schemeClr val="bg1">
                  <a:alpha val="0"/>
                </a:schemeClr>
              </a:gs>
            </a:gsLst>
            <a:lin ang="12000000" scaled="0"/>
            <a:tileRect/>
          </a:gradFill>
        </p:spPr>
        <p:txBody>
          <a:bodyPr anchor="t"/>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 </a:t>
            </a:r>
            <a:endParaRPr kumimoji="1" lang="ja-JP" altLang="en-US"/>
          </a:p>
        </p:txBody>
      </p:sp>
      <p:sp>
        <p:nvSpPr>
          <p:cNvPr id="5" name="Title 1"/>
          <p:cNvSpPr>
            <a:spLocks noGrp="1"/>
          </p:cNvSpPr>
          <p:nvPr>
            <p:ph type="title" hasCustomPrompt="1"/>
          </p:nvPr>
        </p:nvSpPr>
        <p:spPr>
          <a:xfrm>
            <a:off x="935568" y="1741124"/>
            <a:ext cx="5624891" cy="1089529"/>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6" name="Text Placeholder 5"/>
          <p:cNvSpPr>
            <a:spLocks noGrp="1"/>
          </p:cNvSpPr>
          <p:nvPr>
            <p:ph type="body" sz="quarter" idx="12" hasCustomPrompt="1"/>
          </p:nvPr>
        </p:nvSpPr>
        <p:spPr>
          <a:xfrm>
            <a:off x="948268" y="3009857"/>
            <a:ext cx="3570515" cy="387735"/>
          </a:xfrm>
          <a:prstGeom prst="rect">
            <a:avLst/>
          </a:prstGeom>
        </p:spPr>
        <p:txBody>
          <a:bodyPr anchor="t">
            <a:spAutoFit/>
          </a:bodyPr>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400624937"/>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preserve="1" userDrawn="1">
  <p:cSld name="Fullscreen image and text 4">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3" name="Text Placeholder 5"/>
          <p:cNvSpPr>
            <a:spLocks noGrp="1"/>
          </p:cNvSpPr>
          <p:nvPr>
            <p:ph type="body" sz="quarter" idx="16" hasCustomPrompt="1"/>
          </p:nvPr>
        </p:nvSpPr>
        <p:spPr>
          <a:xfrm rot="10800000">
            <a:off x="-6" y="3674208"/>
            <a:ext cx="12192001" cy="3183788"/>
          </a:xfrm>
          <a:prstGeom prst="rect">
            <a:avLst/>
          </a:prstGeom>
          <a:gradFill flip="none" rotWithShape="1">
            <a:gsLst>
              <a:gs pos="50000">
                <a:srgbClr val="80B3CD"/>
              </a:gs>
              <a:gs pos="0">
                <a:srgbClr val="00679B"/>
              </a:gs>
              <a:gs pos="100000">
                <a:schemeClr val="bg1">
                  <a:alpha val="0"/>
                </a:schemeClr>
              </a:gs>
            </a:gsLst>
            <a:lin ang="5400000" scaled="1"/>
            <a:tileRect/>
          </a:gradFill>
        </p:spPr>
        <p:txBody>
          <a:bodyPr anchor="t"/>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 </a:t>
            </a:r>
            <a:endParaRPr kumimoji="1" lang="ja-JP" altLang="en-US"/>
          </a:p>
        </p:txBody>
      </p:sp>
      <p:sp>
        <p:nvSpPr>
          <p:cNvPr id="5" name="Title 1"/>
          <p:cNvSpPr>
            <a:spLocks noGrp="1"/>
          </p:cNvSpPr>
          <p:nvPr>
            <p:ph type="title" hasCustomPrompt="1"/>
          </p:nvPr>
        </p:nvSpPr>
        <p:spPr>
          <a:xfrm>
            <a:off x="2015068" y="5559942"/>
            <a:ext cx="8161867" cy="590931"/>
          </a:xfrm>
        </p:spPr>
        <p:txBody>
          <a:bodyPr anchor="b">
            <a:spAutoFit/>
          </a:bodyPr>
          <a:lstStyle>
            <a:lvl1pPr algn="ctr">
              <a:defRPr>
                <a:solidFill>
                  <a:schemeClr val="bg1"/>
                </a:solidFill>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9834642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47A4ED-A65A-404D-9D79-087F227A9E2B}"/>
              </a:ext>
            </a:extLst>
          </p:cNvPr>
          <p:cNvSpPr/>
          <p:nvPr userDrawn="1"/>
        </p:nvSpPr>
        <p:spPr>
          <a:xfrm>
            <a:off x="0" y="0"/>
            <a:ext cx="12192000" cy="6858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6" tIns="45713" rIns="91426" bIns="45713" numCol="1" spcCol="0" rtlCol="0" fromWordArt="0" anchor="ctr" anchorCtr="0" forceAA="0" compatLnSpc="1">
            <a:prstTxWarp prst="textNoShape">
              <a:avLst/>
            </a:prstTxWarp>
            <a:noAutofit/>
          </a:bodyPr>
          <a:lstStyle/>
          <a:p>
            <a:pPr algn="ctr"/>
            <a:endParaRPr lang="en-US" sz="1800"/>
          </a:p>
        </p:txBody>
      </p:sp>
      <p:sp>
        <p:nvSpPr>
          <p:cNvPr id="4" name="Text Placeholder 3">
            <a:extLst>
              <a:ext uri="{FF2B5EF4-FFF2-40B4-BE49-F238E27FC236}">
                <a16:creationId xmlns:a16="http://schemas.microsoft.com/office/drawing/2014/main" id="{08052570-A709-CD47-BBFF-FC7388BA4B8A}"/>
              </a:ext>
            </a:extLst>
          </p:cNvPr>
          <p:cNvSpPr>
            <a:spLocks noGrp="1"/>
          </p:cNvSpPr>
          <p:nvPr>
            <p:ph type="body" sz="quarter" idx="10" hasCustomPrompt="1"/>
          </p:nvPr>
        </p:nvSpPr>
        <p:spPr>
          <a:xfrm>
            <a:off x="2328863" y="3133535"/>
            <a:ext cx="7534275" cy="590931"/>
          </a:xfrm>
          <a:prstGeom prst="rect">
            <a:avLst/>
          </a:prstGeom>
        </p:spPr>
        <p:txBody>
          <a:bodyPr anchor="ctr">
            <a:spAutoFit/>
          </a:bodyPr>
          <a:lstStyle>
            <a:lvl1pPr marL="0" indent="0" algn="ctr">
              <a:buNone/>
              <a:defRPr sz="3600" b="1">
                <a:solidFill>
                  <a:schemeClr val="bg1"/>
                </a:solidFill>
              </a:defRPr>
            </a:lvl1pPr>
          </a:lstStyle>
          <a:p>
            <a:pPr lvl="0"/>
            <a:r>
              <a:rPr kumimoji="1" lang="en-US" altLang="ja-JP" dirty="0"/>
              <a:t>Slide title (Arial Bold, 54 point)</a:t>
            </a:r>
            <a:endParaRPr lang="en-US" dirty="0"/>
          </a:p>
        </p:txBody>
      </p:sp>
    </p:spTree>
    <p:extLst>
      <p:ext uri="{BB962C8B-B14F-4D97-AF65-F5344CB8AC3E}">
        <p14:creationId xmlns:p14="http://schemas.microsoft.com/office/powerpoint/2010/main" val="835266298"/>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F84779-66D6-E64C-B2B2-25C38D959D09}"/>
              </a:ext>
            </a:extLst>
          </p:cNvPr>
          <p:cNvSpPr>
            <a:spLocks noGrp="1"/>
          </p:cNvSpPr>
          <p:nvPr>
            <p:ph type="sldNum" sz="quarter" idx="10"/>
          </p:nvPr>
        </p:nvSpPr>
        <p:spPr/>
        <p:txBody>
          <a:bodyPr/>
          <a:lstStyle/>
          <a:p>
            <a:fld id="{7392A839-ACFB-0A49-8858-4507AB02440E}" type="slidenum">
              <a:rPr lang="en-US" smtClean="0"/>
              <a:t>‹#›</a:t>
            </a:fld>
            <a:endParaRPr lang="en-US"/>
          </a:p>
        </p:txBody>
      </p:sp>
    </p:spTree>
    <p:extLst>
      <p:ext uri="{BB962C8B-B14F-4D97-AF65-F5344CB8AC3E}">
        <p14:creationId xmlns:p14="http://schemas.microsoft.com/office/powerpoint/2010/main" val="1491444480"/>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9220200" y="6312874"/>
            <a:ext cx="2743200" cy="365125"/>
          </a:xfrm>
          <a:prstGeom prst="rect">
            <a:avLst/>
          </a:prstGeom>
        </p:spPr>
        <p:txBody>
          <a:bodyPr/>
          <a:lstStyle/>
          <a:p>
            <a:fld id="{10C5E5D7-1E4F-4D6D-8648-6BBAC4B5065D}" type="slidenum">
              <a:rPr lang="en-US" smtClean="0"/>
              <a:t>‹#›</a:t>
            </a:fld>
            <a:endParaRPr lang="en-US"/>
          </a:p>
        </p:txBody>
      </p:sp>
    </p:spTree>
    <p:extLst>
      <p:ext uri="{BB962C8B-B14F-4D97-AF65-F5344CB8AC3E}">
        <p14:creationId xmlns:p14="http://schemas.microsoft.com/office/powerpoint/2010/main" val="4127678996"/>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966600" y="5830068"/>
            <a:ext cx="10263200" cy="614000"/>
          </a:xfrm>
          <a:prstGeom prst="rect">
            <a:avLst/>
          </a:prstGeom>
        </p:spPr>
        <p:txBody>
          <a:bodyPr spcFirstLastPara="1" wrap="square" lIns="91425" tIns="91425" rIns="91425" bIns="91425" anchor="ctr" anchorCtr="0"/>
          <a:lstStyle>
            <a:lvl1pPr marL="609534" lvl="0" indent="-304767">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11381736" y="6333136"/>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96914331"/>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preserve="1" userDrawn="1">
  <p:cSld name="Presentation Title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5F914D-FDF8-D54A-9B57-75CCA0BD8C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94799" y="5070688"/>
            <a:ext cx="2047149" cy="1066887"/>
          </a:xfrm>
          <a:prstGeom prst="rect">
            <a:avLst/>
          </a:prstGeom>
        </p:spPr>
      </p:pic>
      <p:sp>
        <p:nvSpPr>
          <p:cNvPr id="5" name="Title 1">
            <a:extLst>
              <a:ext uri="{FF2B5EF4-FFF2-40B4-BE49-F238E27FC236}">
                <a16:creationId xmlns:a16="http://schemas.microsoft.com/office/drawing/2014/main" id="{0338351D-CB0E-1140-AF32-2C08540C0A80}"/>
              </a:ext>
            </a:extLst>
          </p:cNvPr>
          <p:cNvSpPr>
            <a:spLocks noGrp="1"/>
          </p:cNvSpPr>
          <p:nvPr>
            <p:ph type="title" hasCustomPrompt="1"/>
          </p:nvPr>
        </p:nvSpPr>
        <p:spPr>
          <a:xfrm>
            <a:off x="850055" y="820634"/>
            <a:ext cx="10491893" cy="1939121"/>
          </a:xfrm>
        </p:spPr>
        <p:txBody>
          <a:bodyPr wrap="square" anchor="t" anchorCtr="0">
            <a:spAutoFit/>
          </a:bodyPr>
          <a:lstStyle>
            <a:lvl1pPr algn="l">
              <a:defRPr sz="6666">
                <a:solidFill>
                  <a:schemeClr val="bg1"/>
                </a:solidFill>
              </a:defRPr>
            </a:lvl1pPr>
          </a:lstStyle>
          <a:p>
            <a:r>
              <a:rPr kumimoji="1" lang="en-US" altLang="ja-JP"/>
              <a:t>Presentation</a:t>
            </a:r>
            <a:br>
              <a:rPr kumimoji="1" lang="en-US" altLang="ja-JP"/>
            </a:br>
            <a:r>
              <a:rPr kumimoji="1" lang="en-US" altLang="ja-JP"/>
              <a:t>Title Here</a:t>
            </a:r>
            <a:endParaRPr kumimoji="1" lang="ja-JP" altLang="en-US"/>
          </a:p>
        </p:txBody>
      </p:sp>
      <p:sp>
        <p:nvSpPr>
          <p:cNvPr id="6" name="Text Placeholder 5">
            <a:extLst>
              <a:ext uri="{FF2B5EF4-FFF2-40B4-BE49-F238E27FC236}">
                <a16:creationId xmlns:a16="http://schemas.microsoft.com/office/drawing/2014/main" id="{CEC2CAE0-97F3-234E-8049-6958069C4CF8}"/>
              </a:ext>
            </a:extLst>
          </p:cNvPr>
          <p:cNvSpPr>
            <a:spLocks noGrp="1"/>
          </p:cNvSpPr>
          <p:nvPr>
            <p:ph type="body" sz="quarter" idx="12" hasCustomPrompt="1"/>
          </p:nvPr>
        </p:nvSpPr>
        <p:spPr>
          <a:xfrm>
            <a:off x="850053" y="5749841"/>
            <a:ext cx="7630160" cy="387735"/>
          </a:xfrm>
          <a:prstGeom prst="rect">
            <a:avLst/>
          </a:prstGeom>
        </p:spPr>
        <p:txBody>
          <a:bodyPr wrap="square" anchor="b" anchorCtr="0">
            <a:spAutoFit/>
          </a:bodyPr>
          <a:lstStyle>
            <a:lvl1pPr marL="0" indent="0" algn="l">
              <a:spcBef>
                <a:spcPts val="0"/>
              </a:spcBef>
              <a:buFontTx/>
              <a:buNone/>
              <a:defRPr b="0">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Presenter Name, Title</a:t>
            </a:r>
            <a:endParaRPr kumimoji="1" lang="ja-JP" altLang="en-US"/>
          </a:p>
        </p:txBody>
      </p:sp>
    </p:spTree>
    <p:extLst>
      <p:ext uri="{BB962C8B-B14F-4D97-AF65-F5344CB8AC3E}">
        <p14:creationId xmlns:p14="http://schemas.microsoft.com/office/powerpoint/2010/main" val="1318702997"/>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5068" y="2724982"/>
            <a:ext cx="8161867" cy="590931"/>
          </a:xfrm>
        </p:spPr>
        <p:txBody>
          <a:bodyPr anchor="b">
            <a:spAutoFit/>
          </a:bodyPr>
          <a:lstStyle>
            <a:lvl1pPr algn="ctr">
              <a:defRPr/>
            </a:lvl1pPr>
          </a:lstStyle>
          <a:p>
            <a:r>
              <a:rPr kumimoji="1" lang="en-US" altLang="ja-JP"/>
              <a:t>Slide title (Arial Bold, 54 point)</a:t>
            </a:r>
            <a:endParaRPr kumimoji="1" lang="ja-JP" altLang="en-US"/>
          </a:p>
        </p:txBody>
      </p:sp>
      <p:sp>
        <p:nvSpPr>
          <p:cNvPr id="8" name="Text Placeholder 5"/>
          <p:cNvSpPr>
            <a:spLocks noGrp="1"/>
          </p:cNvSpPr>
          <p:nvPr>
            <p:ph type="body" sz="quarter" idx="12" hasCustomPrompt="1"/>
          </p:nvPr>
        </p:nvSpPr>
        <p:spPr>
          <a:xfrm>
            <a:off x="2015068" y="3428471"/>
            <a:ext cx="8161867" cy="387735"/>
          </a:xfrm>
          <a:prstGeom prst="rect">
            <a:avLst/>
          </a:prstGeom>
        </p:spPr>
        <p:txBody>
          <a:bodyPr wrap="square" anchor="t">
            <a:spAutoFit/>
          </a:bodyPr>
          <a:lstStyle>
            <a:lvl1pPr marL="0" indent="0" algn="ctr">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682972375"/>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preserve="1" userDrawn="1">
  <p:cSld name="Agenda Slide - 4">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1665" y="754715"/>
            <a:ext cx="11175341" cy="590931"/>
          </a:xfrm>
        </p:spPr>
        <p:txBody>
          <a:bodyPr wrap="square" anchor="t" anchorCtr="0">
            <a:spAutoFit/>
          </a:bodyPr>
          <a:lstStyle>
            <a:lvl1pPr algn="ctr">
              <a:defRPr b="1">
                <a:solidFill>
                  <a:schemeClr val="tx1"/>
                </a:solidFill>
              </a:defRPr>
            </a:lvl1pPr>
          </a:lstStyle>
          <a:p>
            <a:r>
              <a:rPr kumimoji="1" lang="en-US" altLang="ja-JP"/>
              <a:t>Agenda Slide title (Arial Bold, 54 point)</a:t>
            </a:r>
            <a:endParaRPr kumimoji="1" lang="ja-JP" altLang="en-US"/>
          </a:p>
        </p:txBody>
      </p:sp>
      <p:sp>
        <p:nvSpPr>
          <p:cNvPr id="11" name="Text Placeholder 5"/>
          <p:cNvSpPr>
            <a:spLocks noGrp="1"/>
          </p:cNvSpPr>
          <p:nvPr>
            <p:ph type="body" sz="quarter" idx="12" hasCustomPrompt="1"/>
          </p:nvPr>
        </p:nvSpPr>
        <p:spPr>
          <a:xfrm>
            <a:off x="920785" y="2798828"/>
            <a:ext cx="4833245" cy="420564"/>
          </a:xfrm>
          <a:prstGeom prst="rect">
            <a:avLst/>
          </a:prstGeom>
        </p:spPr>
        <p:txBody>
          <a:bodyPr wrap="square" anchor="t">
            <a:spAutoFit/>
          </a:bodyPr>
          <a:lstStyle>
            <a:lvl1pPr marL="0" indent="0" algn="just">
              <a:lnSpc>
                <a:spcPct val="100000"/>
              </a:lnSpc>
              <a:spcBef>
                <a:spcPts val="0"/>
              </a:spcBef>
              <a:buFontTx/>
              <a:buNone/>
              <a:defRPr b="0" i="0">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12" name="Text Placeholder 5"/>
          <p:cNvSpPr>
            <a:spLocks noGrp="1"/>
          </p:cNvSpPr>
          <p:nvPr>
            <p:ph type="body" sz="quarter" idx="14" hasCustomPrompt="1"/>
          </p:nvPr>
        </p:nvSpPr>
        <p:spPr>
          <a:xfrm>
            <a:off x="920784" y="2442196"/>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10 AM – Noon </a:t>
            </a:r>
            <a:endParaRPr kumimoji="1" lang="ja-JP" altLang="en-US"/>
          </a:p>
        </p:txBody>
      </p:sp>
      <p:sp>
        <p:nvSpPr>
          <p:cNvPr id="17" name="Text Placeholder 5"/>
          <p:cNvSpPr>
            <a:spLocks noGrp="1"/>
          </p:cNvSpPr>
          <p:nvPr>
            <p:ph type="body" sz="quarter" idx="17" hasCustomPrompt="1"/>
          </p:nvPr>
        </p:nvSpPr>
        <p:spPr>
          <a:xfrm>
            <a:off x="920785" y="4708832"/>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18" name="Text Placeholder 5"/>
          <p:cNvSpPr>
            <a:spLocks noGrp="1"/>
          </p:cNvSpPr>
          <p:nvPr>
            <p:ph type="body" sz="quarter" idx="18" hasCustomPrompt="1"/>
          </p:nvPr>
        </p:nvSpPr>
        <p:spPr>
          <a:xfrm>
            <a:off x="920784" y="4352199"/>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41" name="Text Placeholder 5"/>
          <p:cNvSpPr>
            <a:spLocks noGrp="1"/>
          </p:cNvSpPr>
          <p:nvPr>
            <p:ph type="body" sz="quarter" idx="23" hasCustomPrompt="1"/>
          </p:nvPr>
        </p:nvSpPr>
        <p:spPr>
          <a:xfrm>
            <a:off x="6866701" y="2798828"/>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42" name="Text Placeholder 5"/>
          <p:cNvSpPr>
            <a:spLocks noGrp="1"/>
          </p:cNvSpPr>
          <p:nvPr>
            <p:ph type="body" sz="quarter" idx="24" hasCustomPrompt="1"/>
          </p:nvPr>
        </p:nvSpPr>
        <p:spPr>
          <a:xfrm>
            <a:off x="6866701" y="2442196"/>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47" name="Text Placeholder 5"/>
          <p:cNvSpPr>
            <a:spLocks noGrp="1"/>
          </p:cNvSpPr>
          <p:nvPr>
            <p:ph type="body" sz="quarter" idx="26" hasCustomPrompt="1"/>
          </p:nvPr>
        </p:nvSpPr>
        <p:spPr>
          <a:xfrm>
            <a:off x="6866701" y="4708832"/>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48" name="Text Placeholder 5"/>
          <p:cNvSpPr>
            <a:spLocks noGrp="1"/>
          </p:cNvSpPr>
          <p:nvPr>
            <p:ph type="body" sz="quarter" idx="27" hasCustomPrompt="1"/>
          </p:nvPr>
        </p:nvSpPr>
        <p:spPr>
          <a:xfrm>
            <a:off x="6866701" y="4352199"/>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Tree>
    <p:extLst>
      <p:ext uri="{BB962C8B-B14F-4D97-AF65-F5344CB8AC3E}">
        <p14:creationId xmlns:p14="http://schemas.microsoft.com/office/powerpoint/2010/main" val="574572117"/>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preserve="1" userDrawn="1">
  <p:cSld name="Agenda Slide - 6">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1665" y="739371"/>
            <a:ext cx="11175341" cy="590931"/>
          </a:xfrm>
        </p:spPr>
        <p:txBody>
          <a:bodyPr wrap="square" anchor="ctr">
            <a:spAutoFit/>
          </a:bodyPr>
          <a:lstStyle>
            <a:lvl1pPr algn="ctr">
              <a:defRPr b="1">
                <a:solidFill>
                  <a:schemeClr val="tx1"/>
                </a:solidFill>
              </a:defRPr>
            </a:lvl1pPr>
          </a:lstStyle>
          <a:p>
            <a:r>
              <a:rPr kumimoji="1" lang="en-US" altLang="ja-JP"/>
              <a:t>Agenda Slide title (Arial Bold, 54 point)</a:t>
            </a:r>
            <a:endParaRPr kumimoji="1" lang="ja-JP" altLang="en-US"/>
          </a:p>
        </p:txBody>
      </p:sp>
      <p:sp>
        <p:nvSpPr>
          <p:cNvPr id="11" name="Text Placeholder 5"/>
          <p:cNvSpPr>
            <a:spLocks noGrp="1"/>
          </p:cNvSpPr>
          <p:nvPr>
            <p:ph type="body" sz="quarter" idx="12" hasCustomPrompt="1"/>
          </p:nvPr>
        </p:nvSpPr>
        <p:spPr>
          <a:xfrm>
            <a:off x="920785" y="2434336"/>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12" name="Text Placeholder 5"/>
          <p:cNvSpPr>
            <a:spLocks noGrp="1"/>
          </p:cNvSpPr>
          <p:nvPr>
            <p:ph type="body" sz="quarter" idx="14" hasCustomPrompt="1"/>
          </p:nvPr>
        </p:nvSpPr>
        <p:spPr>
          <a:xfrm>
            <a:off x="920784" y="2077704"/>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10 AM – Noon </a:t>
            </a:r>
            <a:endParaRPr kumimoji="1" lang="ja-JP" altLang="en-US"/>
          </a:p>
        </p:txBody>
      </p:sp>
      <p:sp>
        <p:nvSpPr>
          <p:cNvPr id="17" name="Text Placeholder 5"/>
          <p:cNvSpPr>
            <a:spLocks noGrp="1"/>
          </p:cNvSpPr>
          <p:nvPr>
            <p:ph type="body" sz="quarter" idx="17" hasCustomPrompt="1"/>
          </p:nvPr>
        </p:nvSpPr>
        <p:spPr>
          <a:xfrm>
            <a:off x="920785" y="3927968"/>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18" name="Text Placeholder 5"/>
          <p:cNvSpPr>
            <a:spLocks noGrp="1"/>
          </p:cNvSpPr>
          <p:nvPr>
            <p:ph type="body" sz="quarter" idx="18" hasCustomPrompt="1"/>
          </p:nvPr>
        </p:nvSpPr>
        <p:spPr>
          <a:xfrm>
            <a:off x="920784" y="3571335"/>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23" name="Text Placeholder 5"/>
          <p:cNvSpPr>
            <a:spLocks noGrp="1"/>
          </p:cNvSpPr>
          <p:nvPr>
            <p:ph type="body" sz="quarter" idx="20" hasCustomPrompt="1"/>
          </p:nvPr>
        </p:nvSpPr>
        <p:spPr>
          <a:xfrm>
            <a:off x="920785" y="5421599"/>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24" name="Text Placeholder 5"/>
          <p:cNvSpPr>
            <a:spLocks noGrp="1"/>
          </p:cNvSpPr>
          <p:nvPr>
            <p:ph type="body" sz="quarter" idx="21" hasCustomPrompt="1"/>
          </p:nvPr>
        </p:nvSpPr>
        <p:spPr>
          <a:xfrm>
            <a:off x="920784" y="5064967"/>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41" name="Text Placeholder 5"/>
          <p:cNvSpPr>
            <a:spLocks noGrp="1"/>
          </p:cNvSpPr>
          <p:nvPr>
            <p:ph type="body" sz="quarter" idx="23" hasCustomPrompt="1"/>
          </p:nvPr>
        </p:nvSpPr>
        <p:spPr>
          <a:xfrm>
            <a:off x="6866701" y="2434336"/>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42" name="Text Placeholder 5"/>
          <p:cNvSpPr>
            <a:spLocks noGrp="1"/>
          </p:cNvSpPr>
          <p:nvPr>
            <p:ph type="body" sz="quarter" idx="24" hasCustomPrompt="1"/>
          </p:nvPr>
        </p:nvSpPr>
        <p:spPr>
          <a:xfrm>
            <a:off x="6866701" y="2077704"/>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47" name="Text Placeholder 5"/>
          <p:cNvSpPr>
            <a:spLocks noGrp="1"/>
          </p:cNvSpPr>
          <p:nvPr>
            <p:ph type="body" sz="quarter" idx="26" hasCustomPrompt="1"/>
          </p:nvPr>
        </p:nvSpPr>
        <p:spPr>
          <a:xfrm>
            <a:off x="6866701" y="3927968"/>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48" name="Text Placeholder 5"/>
          <p:cNvSpPr>
            <a:spLocks noGrp="1"/>
          </p:cNvSpPr>
          <p:nvPr>
            <p:ph type="body" sz="quarter" idx="27" hasCustomPrompt="1"/>
          </p:nvPr>
        </p:nvSpPr>
        <p:spPr>
          <a:xfrm>
            <a:off x="6866701" y="3571335"/>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53" name="Text Placeholder 5"/>
          <p:cNvSpPr>
            <a:spLocks noGrp="1"/>
          </p:cNvSpPr>
          <p:nvPr>
            <p:ph type="body" sz="quarter" idx="29" hasCustomPrompt="1"/>
          </p:nvPr>
        </p:nvSpPr>
        <p:spPr>
          <a:xfrm>
            <a:off x="6866701" y="5421599"/>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54" name="Text Placeholder 5"/>
          <p:cNvSpPr>
            <a:spLocks noGrp="1"/>
          </p:cNvSpPr>
          <p:nvPr>
            <p:ph type="body" sz="quarter" idx="30" hasCustomPrompt="1"/>
          </p:nvPr>
        </p:nvSpPr>
        <p:spPr>
          <a:xfrm>
            <a:off x="6866701" y="5064967"/>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Tree>
    <p:extLst>
      <p:ext uri="{BB962C8B-B14F-4D97-AF65-F5344CB8AC3E}">
        <p14:creationId xmlns:p14="http://schemas.microsoft.com/office/powerpoint/2010/main" val="2965381481"/>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preserve="1" userDrawn="1">
  <p:cSld name="Agenda Slide - 8">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508331" y="378959"/>
            <a:ext cx="11175341" cy="590931"/>
          </a:xfrm>
        </p:spPr>
        <p:txBody>
          <a:bodyPr wrap="square" anchor="ctr">
            <a:spAutoFit/>
          </a:bodyPr>
          <a:lstStyle>
            <a:lvl1pPr algn="ctr">
              <a:defRPr b="1">
                <a:solidFill>
                  <a:schemeClr val="tx1"/>
                </a:solidFill>
              </a:defRPr>
            </a:lvl1pPr>
          </a:lstStyle>
          <a:p>
            <a:r>
              <a:rPr kumimoji="1" lang="en-US" altLang="ja-JP"/>
              <a:t>Agenda Slide title (Arial Bold, 54 point)</a:t>
            </a:r>
            <a:endParaRPr kumimoji="1" lang="ja-JP" altLang="en-US"/>
          </a:p>
        </p:txBody>
      </p:sp>
      <p:sp>
        <p:nvSpPr>
          <p:cNvPr id="11" name="Text Placeholder 5"/>
          <p:cNvSpPr>
            <a:spLocks noGrp="1"/>
          </p:cNvSpPr>
          <p:nvPr>
            <p:ph type="body" sz="quarter" idx="12" hasCustomPrompt="1"/>
          </p:nvPr>
        </p:nvSpPr>
        <p:spPr>
          <a:xfrm>
            <a:off x="920785" y="1668673"/>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12" name="Text Placeholder 5"/>
          <p:cNvSpPr>
            <a:spLocks noGrp="1"/>
          </p:cNvSpPr>
          <p:nvPr>
            <p:ph type="body" sz="quarter" idx="14" hasCustomPrompt="1"/>
          </p:nvPr>
        </p:nvSpPr>
        <p:spPr>
          <a:xfrm>
            <a:off x="920784" y="1312041"/>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10 AM – Noon </a:t>
            </a:r>
            <a:endParaRPr kumimoji="1" lang="ja-JP" altLang="en-US"/>
          </a:p>
        </p:txBody>
      </p:sp>
      <p:sp>
        <p:nvSpPr>
          <p:cNvPr id="17" name="Text Placeholder 5"/>
          <p:cNvSpPr>
            <a:spLocks noGrp="1"/>
          </p:cNvSpPr>
          <p:nvPr>
            <p:ph type="body" sz="quarter" idx="17" hasCustomPrompt="1"/>
          </p:nvPr>
        </p:nvSpPr>
        <p:spPr>
          <a:xfrm>
            <a:off x="920785" y="3162305"/>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18" name="Text Placeholder 5"/>
          <p:cNvSpPr>
            <a:spLocks noGrp="1"/>
          </p:cNvSpPr>
          <p:nvPr>
            <p:ph type="body" sz="quarter" idx="18" hasCustomPrompt="1"/>
          </p:nvPr>
        </p:nvSpPr>
        <p:spPr>
          <a:xfrm>
            <a:off x="920784" y="2805673"/>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23" name="Text Placeholder 5"/>
          <p:cNvSpPr>
            <a:spLocks noGrp="1"/>
          </p:cNvSpPr>
          <p:nvPr>
            <p:ph type="body" sz="quarter" idx="20" hasCustomPrompt="1"/>
          </p:nvPr>
        </p:nvSpPr>
        <p:spPr>
          <a:xfrm>
            <a:off x="920785" y="4655936"/>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24" name="Text Placeholder 5"/>
          <p:cNvSpPr>
            <a:spLocks noGrp="1"/>
          </p:cNvSpPr>
          <p:nvPr>
            <p:ph type="body" sz="quarter" idx="21" hasCustomPrompt="1"/>
          </p:nvPr>
        </p:nvSpPr>
        <p:spPr>
          <a:xfrm>
            <a:off x="920784" y="4299304"/>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41" name="Text Placeholder 5"/>
          <p:cNvSpPr>
            <a:spLocks noGrp="1"/>
          </p:cNvSpPr>
          <p:nvPr>
            <p:ph type="body" sz="quarter" idx="23" hasCustomPrompt="1"/>
          </p:nvPr>
        </p:nvSpPr>
        <p:spPr>
          <a:xfrm>
            <a:off x="6866701" y="1668673"/>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42" name="Text Placeholder 5"/>
          <p:cNvSpPr>
            <a:spLocks noGrp="1"/>
          </p:cNvSpPr>
          <p:nvPr>
            <p:ph type="body" sz="quarter" idx="24" hasCustomPrompt="1"/>
          </p:nvPr>
        </p:nvSpPr>
        <p:spPr>
          <a:xfrm>
            <a:off x="6866701" y="1312041"/>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47" name="Text Placeholder 5"/>
          <p:cNvSpPr>
            <a:spLocks noGrp="1"/>
          </p:cNvSpPr>
          <p:nvPr>
            <p:ph type="body" sz="quarter" idx="26" hasCustomPrompt="1"/>
          </p:nvPr>
        </p:nvSpPr>
        <p:spPr>
          <a:xfrm>
            <a:off x="6866701" y="3162305"/>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48" name="Text Placeholder 5"/>
          <p:cNvSpPr>
            <a:spLocks noGrp="1"/>
          </p:cNvSpPr>
          <p:nvPr>
            <p:ph type="body" sz="quarter" idx="27" hasCustomPrompt="1"/>
          </p:nvPr>
        </p:nvSpPr>
        <p:spPr>
          <a:xfrm>
            <a:off x="6866701" y="2805673"/>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53" name="Text Placeholder 5"/>
          <p:cNvSpPr>
            <a:spLocks noGrp="1"/>
          </p:cNvSpPr>
          <p:nvPr>
            <p:ph type="body" sz="quarter" idx="29" hasCustomPrompt="1"/>
          </p:nvPr>
        </p:nvSpPr>
        <p:spPr>
          <a:xfrm>
            <a:off x="6866701" y="4655936"/>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54" name="Text Placeholder 5"/>
          <p:cNvSpPr>
            <a:spLocks noGrp="1"/>
          </p:cNvSpPr>
          <p:nvPr>
            <p:ph type="body" sz="quarter" idx="30" hasCustomPrompt="1"/>
          </p:nvPr>
        </p:nvSpPr>
        <p:spPr>
          <a:xfrm>
            <a:off x="6866701" y="4299304"/>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15" name="Text Placeholder 5">
            <a:extLst>
              <a:ext uri="{FF2B5EF4-FFF2-40B4-BE49-F238E27FC236}">
                <a16:creationId xmlns:a16="http://schemas.microsoft.com/office/drawing/2014/main" id="{54F18F63-A5D3-8243-B202-35C436DC69D7}"/>
              </a:ext>
            </a:extLst>
          </p:cNvPr>
          <p:cNvSpPr>
            <a:spLocks noGrp="1"/>
          </p:cNvSpPr>
          <p:nvPr>
            <p:ph type="body" sz="quarter" idx="31" hasCustomPrompt="1"/>
          </p:nvPr>
        </p:nvSpPr>
        <p:spPr>
          <a:xfrm>
            <a:off x="920785" y="6048217"/>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16" name="Text Placeholder 5">
            <a:extLst>
              <a:ext uri="{FF2B5EF4-FFF2-40B4-BE49-F238E27FC236}">
                <a16:creationId xmlns:a16="http://schemas.microsoft.com/office/drawing/2014/main" id="{CBF09C87-01DC-8143-8102-8746381D00C7}"/>
              </a:ext>
            </a:extLst>
          </p:cNvPr>
          <p:cNvSpPr>
            <a:spLocks noGrp="1"/>
          </p:cNvSpPr>
          <p:nvPr>
            <p:ph type="body" sz="quarter" idx="32" hasCustomPrompt="1"/>
          </p:nvPr>
        </p:nvSpPr>
        <p:spPr>
          <a:xfrm>
            <a:off x="920784" y="5691585"/>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19" name="Text Placeholder 5">
            <a:extLst>
              <a:ext uri="{FF2B5EF4-FFF2-40B4-BE49-F238E27FC236}">
                <a16:creationId xmlns:a16="http://schemas.microsoft.com/office/drawing/2014/main" id="{3917B3DA-C253-2847-AA0C-687FB076549F}"/>
              </a:ext>
            </a:extLst>
          </p:cNvPr>
          <p:cNvSpPr>
            <a:spLocks noGrp="1"/>
          </p:cNvSpPr>
          <p:nvPr>
            <p:ph type="body" sz="quarter" idx="33" hasCustomPrompt="1"/>
          </p:nvPr>
        </p:nvSpPr>
        <p:spPr>
          <a:xfrm>
            <a:off x="6866700" y="6048217"/>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20" name="Text Placeholder 5">
            <a:extLst>
              <a:ext uri="{FF2B5EF4-FFF2-40B4-BE49-F238E27FC236}">
                <a16:creationId xmlns:a16="http://schemas.microsoft.com/office/drawing/2014/main" id="{67EB4D97-FF51-534C-BC49-18585B95547B}"/>
              </a:ext>
            </a:extLst>
          </p:cNvPr>
          <p:cNvSpPr>
            <a:spLocks noGrp="1"/>
          </p:cNvSpPr>
          <p:nvPr>
            <p:ph type="body" sz="quarter" idx="34" hasCustomPrompt="1"/>
          </p:nvPr>
        </p:nvSpPr>
        <p:spPr>
          <a:xfrm>
            <a:off x="6866701" y="5691585"/>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Tree>
    <p:extLst>
      <p:ext uri="{BB962C8B-B14F-4D97-AF65-F5344CB8AC3E}">
        <p14:creationId xmlns:p14="http://schemas.microsoft.com/office/powerpoint/2010/main" val="2651031542"/>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preserve="1" userDrawn="1">
  <p:cSld name="1_Title and tex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95867" y="783588"/>
            <a:ext cx="10441628" cy="590931"/>
          </a:xfrm>
        </p:spPr>
        <p:txBody>
          <a:bodyPr anchor="b">
            <a:spAutoFit/>
          </a:bodyPr>
          <a:lstStyle>
            <a:lvl1pPr algn="l">
              <a:defRPr/>
            </a:lvl1pPr>
          </a:lstStyle>
          <a:p>
            <a:r>
              <a:rPr kumimoji="1" lang="en-US" altLang="ja-JP"/>
              <a:t>Slide title (Arial Bold, 54 point)</a:t>
            </a:r>
            <a:endParaRPr kumimoji="1" lang="ja-JP" altLang="en-US"/>
          </a:p>
        </p:txBody>
      </p:sp>
      <p:sp>
        <p:nvSpPr>
          <p:cNvPr id="6" name="Text Placeholder 5">
            <a:extLst>
              <a:ext uri="{FF2B5EF4-FFF2-40B4-BE49-F238E27FC236}">
                <a16:creationId xmlns:a16="http://schemas.microsoft.com/office/drawing/2014/main" id="{122EC08F-F7BA-0C43-ADF9-034FB2637F98}"/>
              </a:ext>
            </a:extLst>
          </p:cNvPr>
          <p:cNvSpPr>
            <a:spLocks noGrp="1"/>
          </p:cNvSpPr>
          <p:nvPr>
            <p:ph type="body" sz="quarter" idx="10" hasCustomPrompt="1"/>
          </p:nvPr>
        </p:nvSpPr>
        <p:spPr>
          <a:xfrm>
            <a:off x="795867" y="1708414"/>
            <a:ext cx="10441517" cy="944874"/>
          </a:xfrm>
          <a:prstGeom prst="rect">
            <a:avLst/>
          </a:prstGeom>
        </p:spPr>
        <p:txBody>
          <a:bodyPr>
            <a:spAutoFit/>
          </a:bodyPr>
          <a:lstStyle>
            <a:lvl1pPr>
              <a:defRPr sz="2133"/>
            </a:lvl1pPr>
            <a:lvl2pPr>
              <a:buClr>
                <a:schemeClr val="tx2"/>
              </a:buClr>
              <a:defRPr sz="1867"/>
            </a:lvl2pPr>
            <a:lvl3pPr marL="1142808" indent="-228562">
              <a:buClr>
                <a:schemeClr val="tx2"/>
              </a:buClr>
              <a:buSzPct val="100000"/>
              <a:buFont typeface="Apple Symbols" panose="02000000000000000000" pitchFamily="2" charset="-79"/>
              <a:buChar char="⎼"/>
              <a:defRPr sz="1600"/>
            </a:lvl3pPr>
          </a:lstStyle>
          <a:p>
            <a:pPr lvl="0"/>
            <a:r>
              <a:rPr kumimoji="1" lang="en-US" altLang="ja-JP"/>
              <a:t>Body text (Arial, 32 point)</a:t>
            </a:r>
            <a:endParaRPr kumimoji="1" lang="ja-JP" altLang="en-US"/>
          </a:p>
          <a:p>
            <a:pPr lvl="1"/>
            <a:r>
              <a:rPr lang="en-US"/>
              <a:t>Second level</a:t>
            </a:r>
          </a:p>
          <a:p>
            <a:pPr lvl="2"/>
            <a:r>
              <a:rPr lang="en-US"/>
              <a:t>Third level</a:t>
            </a:r>
          </a:p>
        </p:txBody>
      </p:sp>
      <p:sp>
        <p:nvSpPr>
          <p:cNvPr id="9" name="Text Placeholder 5">
            <a:extLst>
              <a:ext uri="{FF2B5EF4-FFF2-40B4-BE49-F238E27FC236}">
                <a16:creationId xmlns:a16="http://schemas.microsoft.com/office/drawing/2014/main" id="{AEF6FF3C-4D57-B549-9F10-AC312CFAC6A4}"/>
              </a:ext>
            </a:extLst>
          </p:cNvPr>
          <p:cNvSpPr>
            <a:spLocks noGrp="1"/>
          </p:cNvSpPr>
          <p:nvPr>
            <p:ph type="body" sz="quarter" idx="13" hasCustomPrompt="1"/>
          </p:nvPr>
        </p:nvSpPr>
        <p:spPr>
          <a:xfrm>
            <a:off x="795867" y="5479899"/>
            <a:ext cx="10441517" cy="664734"/>
          </a:xfrm>
          <a:prstGeom prst="rect">
            <a:avLst/>
          </a:prstGeom>
          <a:solidFill>
            <a:schemeClr val="tx2"/>
          </a:solidFill>
          <a:ln>
            <a:noFill/>
          </a:ln>
        </p:spPr>
        <p:txBody>
          <a:bodyPr wrap="square" tIns="182880" bIns="182880" anchor="ctr" anchorCtr="0">
            <a:spAutoFit/>
          </a:bodyPr>
          <a:lstStyle>
            <a:lvl1pPr marL="0" indent="0" algn="ct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Tree>
    <p:extLst>
      <p:ext uri="{BB962C8B-B14F-4D97-AF65-F5344CB8AC3E}">
        <p14:creationId xmlns:p14="http://schemas.microsoft.com/office/powerpoint/2010/main" val="2952377868"/>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preserve="1" userDrawn="1">
  <p:cSld name="Title and tex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95401" y="2884237"/>
            <a:ext cx="3903133" cy="1089529"/>
          </a:xfrm>
        </p:spPr>
        <p:txBody>
          <a:bodyPr anchor="ctr">
            <a:spAutoFit/>
          </a:bodyPr>
          <a:lstStyle>
            <a:lvl1pPr algn="r">
              <a:defRPr/>
            </a:lvl1pPr>
          </a:lstStyle>
          <a:p>
            <a:r>
              <a:rPr kumimoji="1" lang="en-US" altLang="ja-JP"/>
              <a:t>Slide title (Arial Bold, 54 point)</a:t>
            </a:r>
            <a:endParaRPr kumimoji="1" lang="ja-JP" altLang="en-US"/>
          </a:p>
        </p:txBody>
      </p:sp>
      <p:sp>
        <p:nvSpPr>
          <p:cNvPr id="8" name="Text Placeholder 5"/>
          <p:cNvSpPr>
            <a:spLocks noGrp="1"/>
          </p:cNvSpPr>
          <p:nvPr>
            <p:ph type="body" sz="quarter" idx="12" hasCustomPrompt="1"/>
          </p:nvPr>
        </p:nvSpPr>
        <p:spPr>
          <a:xfrm>
            <a:off x="5520268" y="3231982"/>
            <a:ext cx="4656666" cy="387735"/>
          </a:xfrm>
          <a:prstGeom prst="rect">
            <a:avLst/>
          </a:prstGeom>
        </p:spPr>
        <p:txBody>
          <a:bodyPr anchor="ctr">
            <a:spAutoFit/>
          </a:bodyPr>
          <a:lstStyle>
            <a:lvl1pPr marL="190494" indent="-190494" algn="l">
              <a:spcBef>
                <a:spcPts val="1200"/>
              </a:spcBef>
              <a:buFont typeface="Arial Unicode MS" panose="020B0604020202020204" pitchFamily="34" charset="-128"/>
              <a:buChar char="∙"/>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7827772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47A4ED-A65A-404D-9D79-087F227A9E2B}"/>
              </a:ext>
            </a:extLst>
          </p:cNvPr>
          <p:cNvSpPr/>
          <p:nvPr userDrawn="1"/>
        </p:nvSpPr>
        <p:spPr>
          <a:xfrm>
            <a:off x="0" y="0"/>
            <a:ext cx="12192000"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6" tIns="45713" rIns="91426" bIns="45713" numCol="1" spcCol="0" rtlCol="0" fromWordArt="0" anchor="ctr" anchorCtr="0" forceAA="0" compatLnSpc="1">
            <a:prstTxWarp prst="textNoShape">
              <a:avLst/>
            </a:prstTxWarp>
            <a:noAutofit/>
          </a:bodyPr>
          <a:lstStyle/>
          <a:p>
            <a:pPr algn="ctr"/>
            <a:endParaRPr lang="en-US" sz="1800"/>
          </a:p>
        </p:txBody>
      </p:sp>
      <p:sp>
        <p:nvSpPr>
          <p:cNvPr id="4" name="Text Placeholder 3">
            <a:extLst>
              <a:ext uri="{FF2B5EF4-FFF2-40B4-BE49-F238E27FC236}">
                <a16:creationId xmlns:a16="http://schemas.microsoft.com/office/drawing/2014/main" id="{08052570-A709-CD47-BBFF-FC7388BA4B8A}"/>
              </a:ext>
            </a:extLst>
          </p:cNvPr>
          <p:cNvSpPr>
            <a:spLocks noGrp="1"/>
          </p:cNvSpPr>
          <p:nvPr>
            <p:ph type="body" sz="quarter" idx="10" hasCustomPrompt="1"/>
          </p:nvPr>
        </p:nvSpPr>
        <p:spPr>
          <a:xfrm>
            <a:off x="2328863" y="3133535"/>
            <a:ext cx="7534275" cy="590931"/>
          </a:xfrm>
          <a:prstGeom prst="rect">
            <a:avLst/>
          </a:prstGeom>
        </p:spPr>
        <p:txBody>
          <a:bodyPr anchor="ctr">
            <a:spAutoFit/>
          </a:bodyPr>
          <a:lstStyle>
            <a:lvl1pPr marL="0" indent="0" algn="ctr">
              <a:buNone/>
              <a:defRPr sz="3600" b="1">
                <a:solidFill>
                  <a:schemeClr val="bg1"/>
                </a:solidFill>
              </a:defRPr>
            </a:lvl1pPr>
          </a:lstStyle>
          <a:p>
            <a:pPr lvl="0"/>
            <a:r>
              <a:rPr kumimoji="1" lang="en-US" altLang="ja-JP" dirty="0"/>
              <a:t>Slide title (Arial Bold, 54 point)</a:t>
            </a:r>
            <a:endParaRPr lang="en-US" dirty="0"/>
          </a:p>
        </p:txBody>
      </p:sp>
    </p:spTree>
    <p:extLst>
      <p:ext uri="{BB962C8B-B14F-4D97-AF65-F5344CB8AC3E}">
        <p14:creationId xmlns:p14="http://schemas.microsoft.com/office/powerpoint/2010/main" val="409737306"/>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preserve="1" userDrawn="1">
  <p:cSld name="Title and text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5068" y="2634938"/>
            <a:ext cx="3183467" cy="1588127"/>
          </a:xfrm>
        </p:spPr>
        <p:txBody>
          <a:bodyPr anchor="ctr">
            <a:spAutoFit/>
          </a:bodyPr>
          <a:lstStyle>
            <a:lvl1pPr algn="r">
              <a:defRPr>
                <a:solidFill>
                  <a:schemeClr val="bg1"/>
                </a:solidFill>
              </a:defRPr>
            </a:lvl1pPr>
          </a:lstStyle>
          <a:p>
            <a:r>
              <a:rPr kumimoji="1" lang="en-US" altLang="ja-JP"/>
              <a:t>Slide title (Arial Bold, 54 point)</a:t>
            </a:r>
            <a:endParaRPr kumimoji="1" lang="ja-JP" altLang="en-US"/>
          </a:p>
        </p:txBody>
      </p:sp>
      <p:sp>
        <p:nvSpPr>
          <p:cNvPr id="8" name="Text Placeholder 5"/>
          <p:cNvSpPr>
            <a:spLocks noGrp="1"/>
          </p:cNvSpPr>
          <p:nvPr>
            <p:ph type="body" sz="quarter" idx="12" hasCustomPrompt="1"/>
          </p:nvPr>
        </p:nvSpPr>
        <p:spPr>
          <a:xfrm>
            <a:off x="5520268" y="3231982"/>
            <a:ext cx="4656666" cy="387735"/>
          </a:xfrm>
          <a:prstGeom prst="rect">
            <a:avLst/>
          </a:prstGeom>
        </p:spPr>
        <p:txBody>
          <a:bodyPr anchor="ctr">
            <a:spAutoFit/>
          </a:bodyPr>
          <a:lstStyle>
            <a:lvl1pPr marL="190494" indent="-190494" algn="l">
              <a:spcBef>
                <a:spcPts val="1200"/>
              </a:spcBef>
              <a:buFont typeface="Arial Unicode MS" panose="020B0604020202020204" pitchFamily="34" charset="-128"/>
              <a:buChar char="∙"/>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848269391"/>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preserve="1" userDrawn="1">
  <p:cSld name="Divider Slide Blue">
    <p:bg>
      <p:bgPr>
        <a:solidFill>
          <a:schemeClr val="tx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015068" y="2724982"/>
            <a:ext cx="8161867" cy="590931"/>
          </a:xfrm>
        </p:spPr>
        <p:txBody>
          <a:bodyPr anchor="b">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6" name="Text Placeholder 5"/>
          <p:cNvSpPr>
            <a:spLocks noGrp="1"/>
          </p:cNvSpPr>
          <p:nvPr>
            <p:ph type="body" sz="quarter" idx="12" hasCustomPrompt="1"/>
          </p:nvPr>
        </p:nvSpPr>
        <p:spPr>
          <a:xfrm>
            <a:off x="2015068" y="3428472"/>
            <a:ext cx="8161867" cy="387735"/>
          </a:xfrm>
          <a:prstGeom prst="rect">
            <a:avLst/>
          </a:prstGeom>
        </p:spPr>
        <p:txBody>
          <a:bodyPr anchor="t">
            <a:spAutoFit/>
          </a:bodyPr>
          <a:lstStyle>
            <a:lvl1pPr marL="0" indent="0" algn="ct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7" name="Text Placeholder 5"/>
          <p:cNvSpPr>
            <a:spLocks noGrp="1"/>
          </p:cNvSpPr>
          <p:nvPr>
            <p:ph type="body" sz="quarter" idx="13" hasCustomPrompt="1"/>
          </p:nvPr>
        </p:nvSpPr>
        <p:spPr>
          <a:xfrm>
            <a:off x="2015068" y="5589932"/>
            <a:ext cx="8161867" cy="350930"/>
          </a:xfrm>
          <a:prstGeom prst="rect">
            <a:avLst/>
          </a:prstGeom>
        </p:spPr>
        <p:txBody>
          <a:bodyPr anchor="ctr" anchorCtr="0">
            <a:spAutoFit/>
          </a:bodyPr>
          <a:lstStyle>
            <a:lvl1pPr marL="0" indent="0" algn="ctr">
              <a:spcBef>
                <a:spcPts val="0"/>
              </a:spcBef>
              <a:buFontTx/>
              <a:buNone/>
              <a:defRPr sz="1867" baseline="0">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Secondary Body text (Arial, 28 point)</a:t>
            </a:r>
            <a:endParaRPr kumimoji="1" lang="ja-JP" altLang="en-US"/>
          </a:p>
        </p:txBody>
      </p:sp>
    </p:spTree>
    <p:extLst>
      <p:ext uri="{BB962C8B-B14F-4D97-AF65-F5344CB8AC3E}">
        <p14:creationId xmlns:p14="http://schemas.microsoft.com/office/powerpoint/2010/main" val="952191035"/>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preserve="1" userDrawn="1">
  <p:cSld name="Divider Slide Light Blu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015068" y="2724982"/>
            <a:ext cx="8161867" cy="590931"/>
          </a:xfrm>
        </p:spPr>
        <p:txBody>
          <a:bodyPr anchor="b">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6" name="Text Placeholder 5"/>
          <p:cNvSpPr>
            <a:spLocks noGrp="1"/>
          </p:cNvSpPr>
          <p:nvPr>
            <p:ph type="body" sz="quarter" idx="12" hasCustomPrompt="1"/>
          </p:nvPr>
        </p:nvSpPr>
        <p:spPr>
          <a:xfrm>
            <a:off x="2015068" y="3428472"/>
            <a:ext cx="8161867" cy="387735"/>
          </a:xfrm>
          <a:prstGeom prst="rect">
            <a:avLst/>
          </a:prstGeom>
        </p:spPr>
        <p:txBody>
          <a:bodyPr anchor="t">
            <a:spAutoFit/>
          </a:bodyPr>
          <a:lstStyle>
            <a:lvl1pPr marL="0" indent="0" algn="ct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7" name="Text Placeholder 5"/>
          <p:cNvSpPr>
            <a:spLocks noGrp="1"/>
          </p:cNvSpPr>
          <p:nvPr>
            <p:ph type="body" sz="quarter" idx="13" hasCustomPrompt="1"/>
          </p:nvPr>
        </p:nvSpPr>
        <p:spPr>
          <a:xfrm>
            <a:off x="2015068" y="5553062"/>
            <a:ext cx="8161867" cy="387735"/>
          </a:xfrm>
          <a:prstGeom prst="rect">
            <a:avLst/>
          </a:prstGeom>
        </p:spPr>
        <p:txBody>
          <a:bodyPr anchor="ctr" anchorCtr="0">
            <a:spAutoFit/>
          </a:bodyPr>
          <a:lstStyle>
            <a:lvl1pPr marL="0" indent="0" algn="ct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Tree>
    <p:extLst>
      <p:ext uri="{BB962C8B-B14F-4D97-AF65-F5344CB8AC3E}">
        <p14:creationId xmlns:p14="http://schemas.microsoft.com/office/powerpoint/2010/main" val="587184282"/>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preserve="1" userDrawn="1">
  <p:cSld name="Divider Slide Purple">
    <p:bg>
      <p:bgPr>
        <a:solidFill>
          <a:schemeClr val="accent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015068" y="2724982"/>
            <a:ext cx="8161867" cy="590931"/>
          </a:xfrm>
        </p:spPr>
        <p:txBody>
          <a:bodyPr anchor="b">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6" name="Text Placeholder 5"/>
          <p:cNvSpPr>
            <a:spLocks noGrp="1"/>
          </p:cNvSpPr>
          <p:nvPr>
            <p:ph type="body" sz="quarter" idx="12" hasCustomPrompt="1"/>
          </p:nvPr>
        </p:nvSpPr>
        <p:spPr>
          <a:xfrm>
            <a:off x="2015068" y="3428472"/>
            <a:ext cx="8161867" cy="387735"/>
          </a:xfrm>
          <a:prstGeom prst="rect">
            <a:avLst/>
          </a:prstGeom>
        </p:spPr>
        <p:txBody>
          <a:bodyPr anchor="t">
            <a:spAutoFit/>
          </a:bodyPr>
          <a:lstStyle>
            <a:lvl1pPr marL="0" indent="0" algn="ct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7" name="Text Placeholder 5"/>
          <p:cNvSpPr>
            <a:spLocks noGrp="1"/>
          </p:cNvSpPr>
          <p:nvPr>
            <p:ph type="body" sz="quarter" idx="13" hasCustomPrompt="1"/>
          </p:nvPr>
        </p:nvSpPr>
        <p:spPr>
          <a:xfrm>
            <a:off x="2015068" y="5553062"/>
            <a:ext cx="8161867" cy="387735"/>
          </a:xfrm>
          <a:prstGeom prst="rect">
            <a:avLst/>
          </a:prstGeom>
        </p:spPr>
        <p:txBody>
          <a:bodyPr anchor="ctr" anchorCtr="0">
            <a:spAutoFit/>
          </a:bodyPr>
          <a:lstStyle>
            <a:lvl1pPr marL="0" indent="0" algn="ct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Tree>
    <p:extLst>
      <p:ext uri="{BB962C8B-B14F-4D97-AF65-F5344CB8AC3E}">
        <p14:creationId xmlns:p14="http://schemas.microsoft.com/office/powerpoint/2010/main" val="228516356"/>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preserve="1" userDrawn="1">
  <p:cSld name="1_Divider Slide Purple">
    <p:bg>
      <p:bgPr>
        <a:solidFill>
          <a:schemeClr val="bg2">
            <a:lumMod val="50000"/>
          </a:schemeClr>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015068" y="2724982"/>
            <a:ext cx="8161867" cy="590931"/>
          </a:xfrm>
        </p:spPr>
        <p:txBody>
          <a:bodyPr anchor="b">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6" name="Text Placeholder 5"/>
          <p:cNvSpPr>
            <a:spLocks noGrp="1"/>
          </p:cNvSpPr>
          <p:nvPr>
            <p:ph type="body" sz="quarter" idx="12" hasCustomPrompt="1"/>
          </p:nvPr>
        </p:nvSpPr>
        <p:spPr>
          <a:xfrm>
            <a:off x="2015068" y="3428472"/>
            <a:ext cx="8161867" cy="387735"/>
          </a:xfrm>
          <a:prstGeom prst="rect">
            <a:avLst/>
          </a:prstGeom>
        </p:spPr>
        <p:txBody>
          <a:bodyPr anchor="t">
            <a:spAutoFit/>
          </a:bodyPr>
          <a:lstStyle>
            <a:lvl1pPr marL="0" indent="0" algn="ct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7" name="Text Placeholder 5"/>
          <p:cNvSpPr>
            <a:spLocks noGrp="1"/>
          </p:cNvSpPr>
          <p:nvPr>
            <p:ph type="body" sz="quarter" idx="13" hasCustomPrompt="1"/>
          </p:nvPr>
        </p:nvSpPr>
        <p:spPr>
          <a:xfrm>
            <a:off x="2015068" y="5553062"/>
            <a:ext cx="8161867" cy="387735"/>
          </a:xfrm>
          <a:prstGeom prst="rect">
            <a:avLst/>
          </a:prstGeom>
        </p:spPr>
        <p:txBody>
          <a:bodyPr anchor="ctr" anchorCtr="0">
            <a:spAutoFit/>
          </a:bodyPr>
          <a:lstStyle>
            <a:lvl1pPr marL="0" indent="0" algn="ct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Tree>
    <p:extLst>
      <p:ext uri="{BB962C8B-B14F-4D97-AF65-F5344CB8AC3E}">
        <p14:creationId xmlns:p14="http://schemas.microsoft.com/office/powerpoint/2010/main" val="2141622720"/>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preserve="1" userDrawn="1">
  <p:cSld name="Wide image and text 1">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121920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 name="Title 1"/>
          <p:cNvSpPr>
            <a:spLocks noGrp="1"/>
          </p:cNvSpPr>
          <p:nvPr>
            <p:ph type="title" hasCustomPrompt="1"/>
          </p:nvPr>
        </p:nvSpPr>
        <p:spPr>
          <a:xfrm>
            <a:off x="1295400" y="2665125"/>
            <a:ext cx="9601200" cy="590931"/>
          </a:xfrm>
        </p:spPr>
        <p:txBody>
          <a:bodyPr anchor="b" anchorCtr="0">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6" name="Text Placeholder 5"/>
          <p:cNvSpPr>
            <a:spLocks noGrp="1"/>
          </p:cNvSpPr>
          <p:nvPr>
            <p:ph type="body" sz="quarter" idx="12" hasCustomPrompt="1"/>
          </p:nvPr>
        </p:nvSpPr>
        <p:spPr>
          <a:xfrm>
            <a:off x="2891368" y="4451348"/>
            <a:ext cx="6409267" cy="387735"/>
          </a:xfrm>
          <a:prstGeom prst="rect">
            <a:avLst/>
          </a:prstGeom>
        </p:spPr>
        <p:txBody>
          <a:bodyPr anchor="ctr">
            <a:spAutoFit/>
          </a:bodyPr>
          <a:lstStyle>
            <a:lvl1pPr marL="0" indent="0" algn="ctr">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946490033"/>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preserve="1" userDrawn="1">
  <p:cSld name="Wide image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121920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ext Placeholder 5"/>
          <p:cNvSpPr>
            <a:spLocks noGrp="1"/>
          </p:cNvSpPr>
          <p:nvPr>
            <p:ph type="body" sz="quarter" idx="12" hasCustomPrompt="1"/>
          </p:nvPr>
        </p:nvSpPr>
        <p:spPr>
          <a:xfrm>
            <a:off x="2891368" y="4789019"/>
            <a:ext cx="6409267" cy="387735"/>
          </a:xfrm>
          <a:prstGeom prst="rect">
            <a:avLst/>
          </a:prstGeom>
        </p:spPr>
        <p:txBody>
          <a:bodyPr anchor="t">
            <a:spAutoFit/>
          </a:bodyPr>
          <a:lstStyle>
            <a:lvl1pPr marL="0" indent="0" algn="ctr">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7" name="Title 1"/>
          <p:cNvSpPr>
            <a:spLocks noGrp="1"/>
          </p:cNvSpPr>
          <p:nvPr>
            <p:ph type="title" hasCustomPrompt="1"/>
          </p:nvPr>
        </p:nvSpPr>
        <p:spPr>
          <a:xfrm>
            <a:off x="2015068" y="4101313"/>
            <a:ext cx="8161867" cy="590931"/>
          </a:xfrm>
        </p:spPr>
        <p:txBody>
          <a:bodyPr anchor="b">
            <a:spAutoFit/>
          </a:bodyPr>
          <a:lstStyle>
            <a:lvl1pPr algn="ctr">
              <a:defRPr b="1"/>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3916733044"/>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preserve="1" userDrawn="1">
  <p:cSld name="Wide image and text 3">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6794678-78FE-9345-AEA7-2B79CDDCBF97}"/>
              </a:ext>
            </a:extLst>
          </p:cNvPr>
          <p:cNvSpPr>
            <a:spLocks noGrp="1"/>
          </p:cNvSpPr>
          <p:nvPr>
            <p:ph sz="quarter" idx="14" hasCustomPrompt="1"/>
          </p:nvPr>
        </p:nvSpPr>
        <p:spPr>
          <a:xfrm>
            <a:off x="0" y="1"/>
            <a:ext cx="12192000" cy="4677497"/>
          </a:xfrm>
        </p:spPr>
        <p:txBody>
          <a:bodyPr/>
          <a:lstStyle>
            <a:lvl1pPr marL="0" indent="0">
              <a:buNone/>
              <a:defRPr/>
            </a:lvl1pPr>
          </a:lstStyle>
          <a:p>
            <a:pPr lvl="0"/>
            <a:r>
              <a:rPr lang="en-US"/>
              <a:t>Click to add picture, chart, etc.</a:t>
            </a:r>
          </a:p>
        </p:txBody>
      </p:sp>
      <p:sp>
        <p:nvSpPr>
          <p:cNvPr id="8" name="Title 1"/>
          <p:cNvSpPr>
            <a:spLocks noGrp="1"/>
          </p:cNvSpPr>
          <p:nvPr>
            <p:ph type="title" hasCustomPrompt="1"/>
          </p:nvPr>
        </p:nvSpPr>
        <p:spPr>
          <a:xfrm>
            <a:off x="935568" y="5115042"/>
            <a:ext cx="3816350" cy="1089529"/>
          </a:xfrm>
        </p:spPr>
        <p:txBody>
          <a:bodyPr anchor="ctr">
            <a:spAutoFit/>
          </a:bodyPr>
          <a:lstStyle>
            <a:lvl1pPr algn="r">
              <a:defRPr b="1"/>
            </a:lvl1pPr>
          </a:lstStyle>
          <a:p>
            <a:r>
              <a:rPr kumimoji="1" lang="en-US" altLang="ja-JP"/>
              <a:t>Slide title (Arial Bold, 54 point)</a:t>
            </a:r>
            <a:endParaRPr kumimoji="1" lang="ja-JP" altLang="en-US"/>
          </a:p>
        </p:txBody>
      </p:sp>
      <p:sp>
        <p:nvSpPr>
          <p:cNvPr id="10" name="Text Placeholder 5"/>
          <p:cNvSpPr>
            <a:spLocks noGrp="1"/>
          </p:cNvSpPr>
          <p:nvPr>
            <p:ph type="body" sz="quarter" idx="12" hasCustomPrompt="1"/>
          </p:nvPr>
        </p:nvSpPr>
        <p:spPr>
          <a:xfrm>
            <a:off x="5052647" y="5465938"/>
            <a:ext cx="5124287" cy="387735"/>
          </a:xfrm>
          <a:prstGeom prst="rect">
            <a:avLst/>
          </a:prstGeom>
        </p:spPr>
        <p:txBody>
          <a:bodyPr anchor="ctr">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564364921"/>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preserve="1" userDrawn="1">
  <p:cSld name="Wide image and 3 text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121920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7" name="Text Placeholder 5"/>
          <p:cNvSpPr>
            <a:spLocks noGrp="1"/>
          </p:cNvSpPr>
          <p:nvPr>
            <p:ph type="body" sz="quarter" idx="12" hasCustomPrompt="1"/>
          </p:nvPr>
        </p:nvSpPr>
        <p:spPr>
          <a:xfrm>
            <a:off x="935568" y="4738821"/>
            <a:ext cx="2805161" cy="683136"/>
          </a:xfrm>
          <a:prstGeom prst="rect">
            <a:avLst/>
          </a:prstGeom>
        </p:spPr>
        <p:txBody>
          <a:bodyPr anchor="t">
            <a:spAutoFit/>
          </a:bodyPr>
          <a:lstStyle>
            <a:lvl1pPr marL="0" indent="0" algn="l">
              <a:spcBef>
                <a:spcPts val="0"/>
              </a:spcBef>
              <a:buFontTx/>
              <a:buNone/>
              <a:defRPr>
                <a:solidFill>
                  <a:schemeClr val="bg2">
                    <a:lumMod val="25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8" name="Text Placeholder 5"/>
          <p:cNvSpPr>
            <a:spLocks noGrp="1"/>
          </p:cNvSpPr>
          <p:nvPr>
            <p:ph type="body" sz="quarter" idx="14" hasCustomPrompt="1"/>
          </p:nvPr>
        </p:nvSpPr>
        <p:spPr>
          <a:xfrm>
            <a:off x="935568" y="3879801"/>
            <a:ext cx="2805161" cy="810350"/>
          </a:xfrm>
          <a:prstGeom prst="rect">
            <a:avLst/>
          </a:prstGeom>
        </p:spPr>
        <p:txBody>
          <a:bodyPr anchor="b">
            <a:spAutoFit/>
          </a:bodyPr>
          <a:lstStyle>
            <a:lvl1pPr marL="0" indent="0" algn="ctr">
              <a:lnSpc>
                <a:spcPct val="100000"/>
              </a:lnSpc>
              <a:spcBef>
                <a:spcPts val="0"/>
              </a:spcBef>
              <a:buFontTx/>
              <a:buNone/>
              <a:defRPr sz="2333" b="1" baseline="0">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1" name="Text Placeholder 5"/>
          <p:cNvSpPr>
            <a:spLocks noGrp="1"/>
          </p:cNvSpPr>
          <p:nvPr>
            <p:ph type="body" sz="quarter" idx="15" hasCustomPrompt="1"/>
          </p:nvPr>
        </p:nvSpPr>
        <p:spPr>
          <a:xfrm>
            <a:off x="4693421" y="4738821"/>
            <a:ext cx="2805161" cy="683136"/>
          </a:xfrm>
          <a:prstGeom prst="rect">
            <a:avLst/>
          </a:prstGeom>
        </p:spPr>
        <p:txBody>
          <a:bodyPr anchor="t">
            <a:spAutoFit/>
          </a:bodyPr>
          <a:lstStyle>
            <a:lvl1pPr marL="0" indent="0" algn="l">
              <a:spcBef>
                <a:spcPts val="0"/>
              </a:spcBef>
              <a:buFontTx/>
              <a:buNone/>
              <a:defRPr>
                <a:solidFill>
                  <a:schemeClr val="bg2">
                    <a:lumMod val="25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2" name="Text Placeholder 5"/>
          <p:cNvSpPr>
            <a:spLocks noGrp="1"/>
          </p:cNvSpPr>
          <p:nvPr>
            <p:ph type="body" sz="quarter" idx="16" hasCustomPrompt="1"/>
          </p:nvPr>
        </p:nvSpPr>
        <p:spPr>
          <a:xfrm>
            <a:off x="4693421" y="3941356"/>
            <a:ext cx="2805161" cy="748795"/>
          </a:xfrm>
          <a:prstGeom prst="rect">
            <a:avLst/>
          </a:prstGeom>
        </p:spPr>
        <p:txBody>
          <a:bodyPr anchor="b">
            <a:spAutoFit/>
          </a:bodyPr>
          <a:lstStyle>
            <a:lvl1pPr marL="0" indent="0" algn="ctr">
              <a:lnSpc>
                <a:spcPct val="100000"/>
              </a:lnSpc>
              <a:spcBef>
                <a:spcPts val="0"/>
              </a:spcBef>
              <a:buFontTx/>
              <a:buNone/>
              <a:defRPr sz="2133"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3" name="Text Placeholder 5"/>
          <p:cNvSpPr>
            <a:spLocks noGrp="1"/>
          </p:cNvSpPr>
          <p:nvPr>
            <p:ph type="body" sz="quarter" idx="17" hasCustomPrompt="1"/>
          </p:nvPr>
        </p:nvSpPr>
        <p:spPr>
          <a:xfrm>
            <a:off x="8451274" y="4738821"/>
            <a:ext cx="2805161" cy="683136"/>
          </a:xfrm>
          <a:prstGeom prst="rect">
            <a:avLst/>
          </a:prstGeom>
        </p:spPr>
        <p:txBody>
          <a:bodyPr anchor="t">
            <a:spAutoFit/>
          </a:bodyPr>
          <a:lstStyle>
            <a:lvl1pPr marL="0" indent="0" algn="l">
              <a:spcBef>
                <a:spcPts val="0"/>
              </a:spcBef>
              <a:buFontTx/>
              <a:buNone/>
              <a:defRPr>
                <a:solidFill>
                  <a:schemeClr val="bg2">
                    <a:lumMod val="25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4" name="Text Placeholder 5"/>
          <p:cNvSpPr>
            <a:spLocks noGrp="1"/>
          </p:cNvSpPr>
          <p:nvPr>
            <p:ph type="body" sz="quarter" idx="18" hasCustomPrompt="1"/>
          </p:nvPr>
        </p:nvSpPr>
        <p:spPr>
          <a:xfrm>
            <a:off x="8451274" y="3941356"/>
            <a:ext cx="2805161" cy="748795"/>
          </a:xfrm>
          <a:prstGeom prst="rect">
            <a:avLst/>
          </a:prstGeom>
        </p:spPr>
        <p:txBody>
          <a:bodyPr anchor="b">
            <a:spAutoFit/>
          </a:bodyPr>
          <a:lstStyle>
            <a:lvl1pPr marL="0" indent="0" algn="ctr">
              <a:lnSpc>
                <a:spcPct val="100000"/>
              </a:lnSpc>
              <a:spcBef>
                <a:spcPts val="0"/>
              </a:spcBef>
              <a:buFontTx/>
              <a:buNone/>
              <a:defRPr sz="2133"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7" name="Title 1"/>
          <p:cNvSpPr>
            <a:spLocks noGrp="1"/>
          </p:cNvSpPr>
          <p:nvPr>
            <p:ph type="title" hasCustomPrompt="1"/>
          </p:nvPr>
        </p:nvSpPr>
        <p:spPr>
          <a:xfrm>
            <a:off x="1295400" y="2665125"/>
            <a:ext cx="9601200" cy="590931"/>
          </a:xfrm>
        </p:spPr>
        <p:txBody>
          <a:bodyPr anchor="b" anchorCtr="0">
            <a:spAutoFit/>
          </a:bodyPr>
          <a:lstStyle>
            <a:lvl1pPr algn="ctr">
              <a:defRPr>
                <a:solidFill>
                  <a:schemeClr val="bg1"/>
                </a:solidFill>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3576854898"/>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preserve="1" userDrawn="1">
  <p:cSld name="Profile 3">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9E0E8A-BCFB-504C-9B90-308AA392589E}"/>
              </a:ext>
            </a:extLst>
          </p:cNvPr>
          <p:cNvSpPr>
            <a:spLocks noGrp="1"/>
          </p:cNvSpPr>
          <p:nvPr>
            <p:ph sz="quarter" idx="15" hasCustomPrompt="1"/>
          </p:nvPr>
        </p:nvSpPr>
        <p:spPr>
          <a:xfrm>
            <a:off x="1" y="2014319"/>
            <a:ext cx="4751917" cy="2662119"/>
          </a:xfrm>
        </p:spPr>
        <p:txBody>
          <a:bodyPr/>
          <a:lstStyle>
            <a:lvl1pPr marL="0" indent="0">
              <a:buNone/>
              <a:defRPr/>
            </a:lvl1pPr>
          </a:lstStyle>
          <a:p>
            <a:pPr lvl="0"/>
            <a:r>
              <a:rPr lang="en-US"/>
              <a:t>Click to add picture, chart, etc.</a:t>
            </a:r>
          </a:p>
        </p:txBody>
      </p:sp>
      <p:sp>
        <p:nvSpPr>
          <p:cNvPr id="10" name="Title 1"/>
          <p:cNvSpPr>
            <a:spLocks noGrp="1"/>
          </p:cNvSpPr>
          <p:nvPr>
            <p:ph type="title" hasCustomPrompt="1"/>
          </p:nvPr>
        </p:nvSpPr>
        <p:spPr>
          <a:xfrm>
            <a:off x="6096001" y="2032517"/>
            <a:ext cx="4814603" cy="1089529"/>
          </a:xfrm>
        </p:spPr>
        <p:txBody>
          <a:bodyPr anchor="b">
            <a:spAutoFit/>
          </a:bodyPr>
          <a:lstStyle>
            <a:lvl1pPr algn="l">
              <a:defRPr b="1">
                <a:solidFill>
                  <a:schemeClr val="tx1"/>
                </a:solidFill>
              </a:defRPr>
            </a:lvl1pPr>
          </a:lstStyle>
          <a:p>
            <a:r>
              <a:rPr kumimoji="1" lang="en-US" altLang="ja-JP"/>
              <a:t>Slide title (Arial Bold, 54 point)</a:t>
            </a:r>
            <a:endParaRPr kumimoji="1" lang="ja-JP" altLang="en-US"/>
          </a:p>
        </p:txBody>
      </p:sp>
      <p:sp>
        <p:nvSpPr>
          <p:cNvPr id="11" name="Text Placeholder 5"/>
          <p:cNvSpPr>
            <a:spLocks noGrp="1"/>
          </p:cNvSpPr>
          <p:nvPr>
            <p:ph type="body" sz="quarter" idx="12" hasCustomPrompt="1"/>
          </p:nvPr>
        </p:nvSpPr>
        <p:spPr>
          <a:xfrm>
            <a:off x="6096001" y="3956033"/>
            <a:ext cx="4814603" cy="387735"/>
          </a:xfrm>
          <a:prstGeom prst="rect">
            <a:avLst/>
          </a:prstGeom>
        </p:spPr>
        <p:txBody>
          <a:bodyPr anchor="t">
            <a:spAutoFit/>
          </a:bodyPr>
          <a:lstStyle>
            <a:lvl1pPr marL="0" indent="0" algn="just">
              <a:spcBef>
                <a:spcPts val="0"/>
              </a:spcBef>
              <a:buFontTx/>
              <a:buNone/>
              <a:defRPr>
                <a:solidFill>
                  <a:schemeClr val="bg2">
                    <a:lumMod val="25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2" name="Text Placeholder 5"/>
          <p:cNvSpPr>
            <a:spLocks noGrp="1"/>
          </p:cNvSpPr>
          <p:nvPr>
            <p:ph type="body" sz="quarter" idx="14" hasCustomPrompt="1"/>
          </p:nvPr>
        </p:nvSpPr>
        <p:spPr>
          <a:xfrm>
            <a:off x="6096001" y="3122045"/>
            <a:ext cx="4814603" cy="474682"/>
          </a:xfrm>
          <a:prstGeom prst="rect">
            <a:avLst/>
          </a:prstGeom>
        </p:spPr>
        <p:txBody>
          <a:bodyPr anchor="t">
            <a:spAutoFit/>
          </a:bodyPr>
          <a:lstStyle>
            <a:lvl1pPr marL="0" indent="0" algn="just">
              <a:lnSpc>
                <a:spcPct val="130000"/>
              </a:lnSpc>
              <a:spcBef>
                <a:spcPts val="0"/>
              </a:spcBef>
              <a:buFontTx/>
              <a:buNone/>
              <a:defRPr sz="2133"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8496044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47A4ED-A65A-404D-9D79-087F227A9E2B}"/>
              </a:ext>
            </a:extLst>
          </p:cNvPr>
          <p:cNvSpPr/>
          <p:nvPr userDrawn="1"/>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6" tIns="45713" rIns="91426" bIns="45713" numCol="1" spcCol="0" rtlCol="0" fromWordArt="0" anchor="ctr" anchorCtr="0" forceAA="0" compatLnSpc="1">
            <a:prstTxWarp prst="textNoShape">
              <a:avLst/>
            </a:prstTxWarp>
            <a:noAutofit/>
          </a:bodyPr>
          <a:lstStyle/>
          <a:p>
            <a:pPr algn="ctr"/>
            <a:endParaRPr lang="en-US" sz="1800"/>
          </a:p>
        </p:txBody>
      </p:sp>
      <p:sp>
        <p:nvSpPr>
          <p:cNvPr id="4" name="Text Placeholder 3">
            <a:extLst>
              <a:ext uri="{FF2B5EF4-FFF2-40B4-BE49-F238E27FC236}">
                <a16:creationId xmlns:a16="http://schemas.microsoft.com/office/drawing/2014/main" id="{08052570-A709-CD47-BBFF-FC7388BA4B8A}"/>
              </a:ext>
            </a:extLst>
          </p:cNvPr>
          <p:cNvSpPr>
            <a:spLocks noGrp="1"/>
          </p:cNvSpPr>
          <p:nvPr>
            <p:ph type="body" sz="quarter" idx="10" hasCustomPrompt="1"/>
          </p:nvPr>
        </p:nvSpPr>
        <p:spPr>
          <a:xfrm>
            <a:off x="2328863" y="3133535"/>
            <a:ext cx="7534275" cy="590931"/>
          </a:xfrm>
          <a:prstGeom prst="rect">
            <a:avLst/>
          </a:prstGeom>
        </p:spPr>
        <p:txBody>
          <a:bodyPr anchor="ctr">
            <a:spAutoFit/>
          </a:bodyPr>
          <a:lstStyle>
            <a:lvl1pPr marL="0" indent="0" algn="ctr">
              <a:buNone/>
              <a:defRPr sz="3600" b="1">
                <a:solidFill>
                  <a:schemeClr val="bg1"/>
                </a:solidFill>
              </a:defRPr>
            </a:lvl1pPr>
          </a:lstStyle>
          <a:p>
            <a:pPr lvl="0"/>
            <a:r>
              <a:rPr kumimoji="1" lang="en-US" altLang="ja-JP" dirty="0"/>
              <a:t>Slide title (Arial Bold, 54 point)</a:t>
            </a:r>
            <a:endParaRPr lang="en-US" dirty="0"/>
          </a:p>
        </p:txBody>
      </p:sp>
    </p:spTree>
    <p:extLst>
      <p:ext uri="{BB962C8B-B14F-4D97-AF65-F5344CB8AC3E}">
        <p14:creationId xmlns:p14="http://schemas.microsoft.com/office/powerpoint/2010/main" val="2115891615"/>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preserve="1" userDrawn="1">
  <p:cSld name="Circle image and text">
    <p:spTree>
      <p:nvGrpSpPr>
        <p:cNvPr id="1" name=""/>
        <p:cNvGrpSpPr/>
        <p:nvPr/>
      </p:nvGrpSpPr>
      <p:grpSpPr>
        <a:xfrm>
          <a:off x="0" y="0"/>
          <a:ext cx="0" cy="0"/>
          <a:chOff x="0" y="0"/>
          <a:chExt cx="0" cy="0"/>
        </a:xfrm>
      </p:grpSpPr>
      <p:sp>
        <p:nvSpPr>
          <p:cNvPr id="9" name="Rectangle 8"/>
          <p:cNvSpPr/>
          <p:nvPr userDrawn="1"/>
        </p:nvSpPr>
        <p:spPr>
          <a:xfrm>
            <a:off x="0" y="-1058"/>
            <a:ext cx="3755136"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Picture Placeholder 6"/>
          <p:cNvSpPr>
            <a:spLocks noGrp="1"/>
          </p:cNvSpPr>
          <p:nvPr>
            <p:ph type="pic" sz="quarter" idx="13"/>
          </p:nvPr>
        </p:nvSpPr>
        <p:spPr>
          <a:xfrm>
            <a:off x="2015067" y="1700735"/>
            <a:ext cx="3456516" cy="3456533"/>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solidFill>
                  <a:schemeClr val="bg2">
                    <a:lumMod val="25000"/>
                  </a:schemeClr>
                </a:solidFill>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0" name="Title 1"/>
          <p:cNvSpPr>
            <a:spLocks noGrp="1"/>
          </p:cNvSpPr>
          <p:nvPr>
            <p:ph type="title" hasCustomPrompt="1"/>
          </p:nvPr>
        </p:nvSpPr>
        <p:spPr>
          <a:xfrm>
            <a:off x="6096000" y="2038335"/>
            <a:ext cx="4080933" cy="1274211"/>
          </a:xfrm>
        </p:spPr>
        <p:txBody>
          <a:bodyPr anchor="b"/>
          <a:lstStyle>
            <a:lvl1pPr algn="l">
              <a:defRPr>
                <a:solidFill>
                  <a:schemeClr val="tx1"/>
                </a:solidFill>
              </a:defRPr>
            </a:lvl1pPr>
          </a:lstStyle>
          <a:p>
            <a:r>
              <a:rPr kumimoji="1" lang="en-US" altLang="ja-JP"/>
              <a:t>Slide title (Arial Bold, 54 point)</a:t>
            </a:r>
            <a:endParaRPr kumimoji="1" lang="ja-JP" altLang="en-US"/>
          </a:p>
        </p:txBody>
      </p:sp>
      <p:sp>
        <p:nvSpPr>
          <p:cNvPr id="13" name="Text Placeholder 5">
            <a:extLst>
              <a:ext uri="{FF2B5EF4-FFF2-40B4-BE49-F238E27FC236}">
                <a16:creationId xmlns:a16="http://schemas.microsoft.com/office/drawing/2014/main" id="{7BDA68DA-CBF1-9644-951C-79ACF98F7095}"/>
              </a:ext>
            </a:extLst>
          </p:cNvPr>
          <p:cNvSpPr>
            <a:spLocks noGrp="1"/>
          </p:cNvSpPr>
          <p:nvPr>
            <p:ph type="body" sz="quarter" idx="10" hasCustomPrompt="1"/>
          </p:nvPr>
        </p:nvSpPr>
        <p:spPr>
          <a:xfrm>
            <a:off x="6096002" y="3881679"/>
            <a:ext cx="4080933"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3873003341"/>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preserve="1" userDrawn="1">
  <p:cSld name="1_Circle image and text">
    <p:spTree>
      <p:nvGrpSpPr>
        <p:cNvPr id="1" name=""/>
        <p:cNvGrpSpPr/>
        <p:nvPr/>
      </p:nvGrpSpPr>
      <p:grpSpPr>
        <a:xfrm>
          <a:off x="0" y="0"/>
          <a:ext cx="0" cy="0"/>
          <a:chOff x="0" y="0"/>
          <a:chExt cx="0" cy="0"/>
        </a:xfrm>
      </p:grpSpPr>
      <p:sp>
        <p:nvSpPr>
          <p:cNvPr id="9" name="Rectangle 8"/>
          <p:cNvSpPr/>
          <p:nvPr userDrawn="1"/>
        </p:nvSpPr>
        <p:spPr>
          <a:xfrm>
            <a:off x="0" y="-1058"/>
            <a:ext cx="3755136"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Picture Placeholder 6"/>
          <p:cNvSpPr>
            <a:spLocks noGrp="1"/>
          </p:cNvSpPr>
          <p:nvPr>
            <p:ph type="pic" sz="quarter" idx="13"/>
          </p:nvPr>
        </p:nvSpPr>
        <p:spPr>
          <a:xfrm>
            <a:off x="2015067" y="1700735"/>
            <a:ext cx="3456516" cy="3456533"/>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solidFill>
                  <a:schemeClr val="bg2">
                    <a:lumMod val="25000"/>
                  </a:schemeClr>
                </a:solidFill>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3" name="Title 1">
            <a:extLst>
              <a:ext uri="{FF2B5EF4-FFF2-40B4-BE49-F238E27FC236}">
                <a16:creationId xmlns:a16="http://schemas.microsoft.com/office/drawing/2014/main" id="{E4E45E28-DB17-9142-9A4D-5DD9C2D433AA}"/>
              </a:ext>
            </a:extLst>
          </p:cNvPr>
          <p:cNvSpPr>
            <a:spLocks noGrp="1"/>
          </p:cNvSpPr>
          <p:nvPr>
            <p:ph type="title" hasCustomPrompt="1"/>
          </p:nvPr>
        </p:nvSpPr>
        <p:spPr>
          <a:xfrm>
            <a:off x="6096000" y="2038335"/>
            <a:ext cx="4080933" cy="1274211"/>
          </a:xfrm>
        </p:spPr>
        <p:txBody>
          <a:bodyPr anchor="b"/>
          <a:lstStyle>
            <a:lvl1pPr algn="l">
              <a:defRPr>
                <a:solidFill>
                  <a:schemeClr val="tx2"/>
                </a:solidFill>
              </a:defRPr>
            </a:lvl1pPr>
          </a:lstStyle>
          <a:p>
            <a:r>
              <a:rPr kumimoji="1" lang="en-US" altLang="ja-JP"/>
              <a:t>Slide title (Arial Bold, 54 point)</a:t>
            </a:r>
            <a:endParaRPr kumimoji="1" lang="ja-JP" altLang="en-US"/>
          </a:p>
        </p:txBody>
      </p:sp>
      <p:sp>
        <p:nvSpPr>
          <p:cNvPr id="14" name="Text Placeholder 5">
            <a:extLst>
              <a:ext uri="{FF2B5EF4-FFF2-40B4-BE49-F238E27FC236}">
                <a16:creationId xmlns:a16="http://schemas.microsoft.com/office/drawing/2014/main" id="{A3191372-77B8-1149-894C-0AD9E1B0B591}"/>
              </a:ext>
            </a:extLst>
          </p:cNvPr>
          <p:cNvSpPr>
            <a:spLocks noGrp="1"/>
          </p:cNvSpPr>
          <p:nvPr>
            <p:ph type="body" sz="quarter" idx="10" hasCustomPrompt="1"/>
          </p:nvPr>
        </p:nvSpPr>
        <p:spPr>
          <a:xfrm>
            <a:off x="6096002" y="3881679"/>
            <a:ext cx="4080933"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3332452536"/>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preserve="1" userDrawn="1">
  <p:cSld name="2_Circle image and text">
    <p:spTree>
      <p:nvGrpSpPr>
        <p:cNvPr id="1" name=""/>
        <p:cNvGrpSpPr/>
        <p:nvPr/>
      </p:nvGrpSpPr>
      <p:grpSpPr>
        <a:xfrm>
          <a:off x="0" y="0"/>
          <a:ext cx="0" cy="0"/>
          <a:chOff x="0" y="0"/>
          <a:chExt cx="0" cy="0"/>
        </a:xfrm>
      </p:grpSpPr>
      <p:sp>
        <p:nvSpPr>
          <p:cNvPr id="9" name="Rectangle 8"/>
          <p:cNvSpPr/>
          <p:nvPr userDrawn="1"/>
        </p:nvSpPr>
        <p:spPr>
          <a:xfrm>
            <a:off x="0" y="-1058"/>
            <a:ext cx="3755136" cy="68585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Picture Placeholder 6"/>
          <p:cNvSpPr>
            <a:spLocks noGrp="1"/>
          </p:cNvSpPr>
          <p:nvPr>
            <p:ph type="pic" sz="quarter" idx="13"/>
          </p:nvPr>
        </p:nvSpPr>
        <p:spPr>
          <a:xfrm>
            <a:off x="2015067" y="1700735"/>
            <a:ext cx="3456516" cy="3456533"/>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solidFill>
                  <a:schemeClr val="bg2">
                    <a:lumMod val="25000"/>
                  </a:schemeClr>
                </a:solidFill>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7" name="Title 1">
            <a:extLst>
              <a:ext uri="{FF2B5EF4-FFF2-40B4-BE49-F238E27FC236}">
                <a16:creationId xmlns:a16="http://schemas.microsoft.com/office/drawing/2014/main" id="{57F5EB54-48ED-C74B-B99D-EDBA5324234E}"/>
              </a:ext>
            </a:extLst>
          </p:cNvPr>
          <p:cNvSpPr>
            <a:spLocks noGrp="1"/>
          </p:cNvSpPr>
          <p:nvPr>
            <p:ph type="title" hasCustomPrompt="1"/>
          </p:nvPr>
        </p:nvSpPr>
        <p:spPr>
          <a:xfrm>
            <a:off x="6096000" y="2038335"/>
            <a:ext cx="4080933" cy="1274211"/>
          </a:xfrm>
        </p:spPr>
        <p:txBody>
          <a:bodyPr anchor="b"/>
          <a:lstStyle>
            <a:lvl1pPr algn="l">
              <a:defRPr>
                <a:solidFill>
                  <a:schemeClr val="accent1"/>
                </a:solidFill>
              </a:defRPr>
            </a:lvl1pPr>
          </a:lstStyle>
          <a:p>
            <a:r>
              <a:rPr kumimoji="1" lang="en-US" altLang="ja-JP"/>
              <a:t>Slide title (Arial Bold, 54 point)</a:t>
            </a:r>
            <a:endParaRPr kumimoji="1" lang="ja-JP" altLang="en-US"/>
          </a:p>
        </p:txBody>
      </p:sp>
      <p:sp>
        <p:nvSpPr>
          <p:cNvPr id="12" name="Text Placeholder 5">
            <a:extLst>
              <a:ext uri="{FF2B5EF4-FFF2-40B4-BE49-F238E27FC236}">
                <a16:creationId xmlns:a16="http://schemas.microsoft.com/office/drawing/2014/main" id="{88E0CB9A-439E-4640-AFB2-1794353AF1EA}"/>
              </a:ext>
            </a:extLst>
          </p:cNvPr>
          <p:cNvSpPr>
            <a:spLocks noGrp="1"/>
          </p:cNvSpPr>
          <p:nvPr>
            <p:ph type="body" sz="quarter" idx="10" hasCustomPrompt="1"/>
          </p:nvPr>
        </p:nvSpPr>
        <p:spPr>
          <a:xfrm>
            <a:off x="6096002" y="3881679"/>
            <a:ext cx="4080933"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272843942"/>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preserve="1" userDrawn="1">
  <p:cSld name="3_Circle image and text">
    <p:spTree>
      <p:nvGrpSpPr>
        <p:cNvPr id="1" name=""/>
        <p:cNvGrpSpPr/>
        <p:nvPr/>
      </p:nvGrpSpPr>
      <p:grpSpPr>
        <a:xfrm>
          <a:off x="0" y="0"/>
          <a:ext cx="0" cy="0"/>
          <a:chOff x="0" y="0"/>
          <a:chExt cx="0" cy="0"/>
        </a:xfrm>
      </p:grpSpPr>
      <p:sp>
        <p:nvSpPr>
          <p:cNvPr id="9" name="Rectangle 8"/>
          <p:cNvSpPr/>
          <p:nvPr userDrawn="1"/>
        </p:nvSpPr>
        <p:spPr>
          <a:xfrm>
            <a:off x="0" y="-1058"/>
            <a:ext cx="3755136" cy="685852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Picture Placeholder 6"/>
          <p:cNvSpPr>
            <a:spLocks noGrp="1"/>
          </p:cNvSpPr>
          <p:nvPr>
            <p:ph type="pic" sz="quarter" idx="13"/>
          </p:nvPr>
        </p:nvSpPr>
        <p:spPr>
          <a:xfrm>
            <a:off x="2015067" y="1700735"/>
            <a:ext cx="3456516" cy="3456533"/>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solidFill>
                  <a:schemeClr val="bg2">
                    <a:lumMod val="25000"/>
                  </a:schemeClr>
                </a:solidFill>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7" name="Title 1">
            <a:extLst>
              <a:ext uri="{FF2B5EF4-FFF2-40B4-BE49-F238E27FC236}">
                <a16:creationId xmlns:a16="http://schemas.microsoft.com/office/drawing/2014/main" id="{57F5EB54-48ED-C74B-B99D-EDBA5324234E}"/>
              </a:ext>
            </a:extLst>
          </p:cNvPr>
          <p:cNvSpPr>
            <a:spLocks noGrp="1"/>
          </p:cNvSpPr>
          <p:nvPr>
            <p:ph type="title" hasCustomPrompt="1"/>
          </p:nvPr>
        </p:nvSpPr>
        <p:spPr>
          <a:xfrm>
            <a:off x="6096000" y="2038335"/>
            <a:ext cx="4080933" cy="1274211"/>
          </a:xfrm>
        </p:spPr>
        <p:txBody>
          <a:bodyPr anchor="b"/>
          <a:lstStyle>
            <a:lvl1pPr algn="l">
              <a:defRPr>
                <a:solidFill>
                  <a:schemeClr val="accent6"/>
                </a:solidFill>
              </a:defRPr>
            </a:lvl1pPr>
          </a:lstStyle>
          <a:p>
            <a:r>
              <a:rPr kumimoji="1" lang="en-US" altLang="ja-JP"/>
              <a:t>Slide title (Arial Bold, 54 point)</a:t>
            </a:r>
            <a:endParaRPr kumimoji="1" lang="ja-JP" altLang="en-US"/>
          </a:p>
        </p:txBody>
      </p:sp>
      <p:sp>
        <p:nvSpPr>
          <p:cNvPr id="12" name="Text Placeholder 5">
            <a:extLst>
              <a:ext uri="{FF2B5EF4-FFF2-40B4-BE49-F238E27FC236}">
                <a16:creationId xmlns:a16="http://schemas.microsoft.com/office/drawing/2014/main" id="{88E0CB9A-439E-4640-AFB2-1794353AF1EA}"/>
              </a:ext>
            </a:extLst>
          </p:cNvPr>
          <p:cNvSpPr>
            <a:spLocks noGrp="1"/>
          </p:cNvSpPr>
          <p:nvPr>
            <p:ph type="body" sz="quarter" idx="10" hasCustomPrompt="1"/>
          </p:nvPr>
        </p:nvSpPr>
        <p:spPr>
          <a:xfrm>
            <a:off x="6096002" y="3881679"/>
            <a:ext cx="4080933"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2063736722"/>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preserve="1" userDrawn="1">
  <p:cSld name="Left image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BF7E4C-5CA8-D946-8320-247E722F687D}"/>
              </a:ext>
            </a:extLst>
          </p:cNvPr>
          <p:cNvSpPr>
            <a:spLocks noGrp="1"/>
          </p:cNvSpPr>
          <p:nvPr>
            <p:ph sz="quarter" idx="14" hasCustomPrompt="1"/>
          </p:nvPr>
        </p:nvSpPr>
        <p:spPr>
          <a:xfrm>
            <a:off x="1" y="0"/>
            <a:ext cx="4751917" cy="6858000"/>
          </a:xfrm>
        </p:spPr>
        <p:txBody>
          <a:bodyPr/>
          <a:lstStyle>
            <a:lvl1pPr marL="0" indent="0">
              <a:buNone/>
              <a:defRPr/>
            </a:lvl1pPr>
          </a:lstStyle>
          <a:p>
            <a:pPr lvl="0"/>
            <a:r>
              <a:rPr lang="en-US"/>
              <a:t>Click to add picture, chart, etc.</a:t>
            </a:r>
          </a:p>
        </p:txBody>
      </p:sp>
      <p:sp>
        <p:nvSpPr>
          <p:cNvPr id="6" name="Title 1"/>
          <p:cNvSpPr>
            <a:spLocks noGrp="1"/>
          </p:cNvSpPr>
          <p:nvPr>
            <p:ph type="title" hasCustomPrompt="1"/>
          </p:nvPr>
        </p:nvSpPr>
        <p:spPr>
          <a:xfrm>
            <a:off x="5943471" y="2275664"/>
            <a:ext cx="4954433" cy="1089529"/>
          </a:xfrm>
        </p:spPr>
        <p:txBody>
          <a:bodyPr anchor="b">
            <a:spAutoFit/>
          </a:bodyPr>
          <a:lstStyle>
            <a:lvl1pPr algn="l">
              <a:defRPr/>
            </a:lvl1pPr>
          </a:lstStyle>
          <a:p>
            <a:r>
              <a:rPr kumimoji="1" lang="en-US" altLang="ja-JP"/>
              <a:t>Slide title (Arial Bold, 54 point)</a:t>
            </a:r>
            <a:endParaRPr kumimoji="1" lang="ja-JP" altLang="en-US"/>
          </a:p>
        </p:txBody>
      </p:sp>
      <p:sp>
        <p:nvSpPr>
          <p:cNvPr id="7" name="Text Placeholder 5">
            <a:extLst>
              <a:ext uri="{FF2B5EF4-FFF2-40B4-BE49-F238E27FC236}">
                <a16:creationId xmlns:a16="http://schemas.microsoft.com/office/drawing/2014/main" id="{889C75E5-0519-E649-9F4D-CCB6B40C84B9}"/>
              </a:ext>
            </a:extLst>
          </p:cNvPr>
          <p:cNvSpPr>
            <a:spLocks noGrp="1"/>
          </p:cNvSpPr>
          <p:nvPr>
            <p:ph type="body" sz="quarter" idx="10" hasCustomPrompt="1"/>
          </p:nvPr>
        </p:nvSpPr>
        <p:spPr>
          <a:xfrm>
            <a:off x="5943471" y="3606333"/>
            <a:ext cx="4954433"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3116905110"/>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preserve="1" userDrawn="1">
  <p:cSld name="Left image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2" y="-528"/>
            <a:ext cx="3487615"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8231629" y="2634409"/>
            <a:ext cx="3024805" cy="1588127"/>
          </a:xfrm>
        </p:spPr>
        <p:txBody>
          <a:bodyPr anchor="ctr">
            <a:spAutoFit/>
          </a:bodyPr>
          <a:lstStyle>
            <a:lvl1pPr algn="r">
              <a:defRPr>
                <a:solidFill>
                  <a:schemeClr val="accent1"/>
                </a:solidFill>
              </a:defRPr>
            </a:lvl1pPr>
          </a:lstStyle>
          <a:p>
            <a:r>
              <a:rPr kumimoji="1" lang="en-US" altLang="ja-JP"/>
              <a:t>Slide title (Arial Bold, 54 point)</a:t>
            </a:r>
            <a:endParaRPr kumimoji="1" lang="ja-JP" altLang="en-US"/>
          </a:p>
        </p:txBody>
      </p:sp>
      <p:sp>
        <p:nvSpPr>
          <p:cNvPr id="2" name="Rectangle 1"/>
          <p:cNvSpPr/>
          <p:nvPr userDrawn="1"/>
        </p:nvSpPr>
        <p:spPr>
          <a:xfrm>
            <a:off x="3487616"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9" name="Text Placeholder 5"/>
          <p:cNvSpPr>
            <a:spLocks noGrp="1"/>
          </p:cNvSpPr>
          <p:nvPr>
            <p:ph type="body" sz="quarter" idx="12" hasCustomPrompt="1"/>
          </p:nvPr>
        </p:nvSpPr>
        <p:spPr>
          <a:xfrm>
            <a:off x="4085070" y="3477402"/>
            <a:ext cx="3145515" cy="683136"/>
          </a:xfrm>
          <a:prstGeom prst="rect">
            <a:avLst/>
          </a:prstGeom>
        </p:spPr>
        <p:txBody>
          <a:bodyPr anchor="t">
            <a:spAutoFit/>
          </a:bodyPr>
          <a:lstStyle>
            <a:lvl1pPr marL="0" indent="0" algn="l">
              <a:spcBef>
                <a:spcPts val="0"/>
              </a:spcBef>
              <a:buFontTx/>
              <a:buNone/>
              <a:defRPr>
                <a:solidFill>
                  <a:schemeClr val="bg1"/>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6" name="Text Placeholder 5"/>
          <p:cNvSpPr>
            <a:spLocks noGrp="1"/>
          </p:cNvSpPr>
          <p:nvPr>
            <p:ph type="body" sz="quarter" idx="14" hasCustomPrompt="1"/>
          </p:nvPr>
        </p:nvSpPr>
        <p:spPr>
          <a:xfrm>
            <a:off x="4085070" y="2676097"/>
            <a:ext cx="3145515"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711304281"/>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preserve="1" userDrawn="1">
  <p:cSld name="1_Left image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2" y="-528"/>
            <a:ext cx="3487615"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8231629" y="2634409"/>
            <a:ext cx="3024805" cy="1588127"/>
          </a:xfrm>
        </p:spPr>
        <p:txBody>
          <a:bodyPr anchor="ctr">
            <a:spAutoFit/>
          </a:bodyPr>
          <a:lstStyle>
            <a:lvl1pPr algn="r">
              <a:defRPr>
                <a:solidFill>
                  <a:schemeClr val="tx1"/>
                </a:solidFill>
              </a:defRPr>
            </a:lvl1pPr>
          </a:lstStyle>
          <a:p>
            <a:r>
              <a:rPr kumimoji="1" lang="en-US" altLang="ja-JP"/>
              <a:t>Slide title (Arial Bold, 54 point)</a:t>
            </a:r>
            <a:endParaRPr kumimoji="1" lang="ja-JP" altLang="en-US"/>
          </a:p>
        </p:txBody>
      </p:sp>
      <p:sp>
        <p:nvSpPr>
          <p:cNvPr id="2" name="Rectangle 1"/>
          <p:cNvSpPr/>
          <p:nvPr userDrawn="1"/>
        </p:nvSpPr>
        <p:spPr>
          <a:xfrm>
            <a:off x="3487616" y="-1058"/>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7" name="Text Placeholder 5">
            <a:extLst>
              <a:ext uri="{FF2B5EF4-FFF2-40B4-BE49-F238E27FC236}">
                <a16:creationId xmlns:a16="http://schemas.microsoft.com/office/drawing/2014/main" id="{F0D0EC84-64E3-BC4A-9B26-2D624AB4303B}"/>
              </a:ext>
            </a:extLst>
          </p:cNvPr>
          <p:cNvSpPr>
            <a:spLocks noGrp="1"/>
          </p:cNvSpPr>
          <p:nvPr>
            <p:ph type="body" sz="quarter" idx="12" hasCustomPrompt="1"/>
          </p:nvPr>
        </p:nvSpPr>
        <p:spPr>
          <a:xfrm>
            <a:off x="4085070" y="3477402"/>
            <a:ext cx="3145515" cy="683136"/>
          </a:xfrm>
          <a:prstGeom prst="rect">
            <a:avLst/>
          </a:prstGeom>
        </p:spPr>
        <p:txBody>
          <a:bodyPr anchor="t">
            <a:spAutoFit/>
          </a:bodyPr>
          <a:lstStyle>
            <a:lvl1pPr marL="0" indent="0" algn="l">
              <a:spcBef>
                <a:spcPts val="0"/>
              </a:spcBef>
              <a:buFontTx/>
              <a:buNone/>
              <a:defRPr>
                <a:solidFill>
                  <a:schemeClr val="bg1"/>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8" name="Text Placeholder 5">
            <a:extLst>
              <a:ext uri="{FF2B5EF4-FFF2-40B4-BE49-F238E27FC236}">
                <a16:creationId xmlns:a16="http://schemas.microsoft.com/office/drawing/2014/main" id="{BA5B6DE7-7D09-5046-B36F-19C7DDC378B9}"/>
              </a:ext>
            </a:extLst>
          </p:cNvPr>
          <p:cNvSpPr>
            <a:spLocks noGrp="1"/>
          </p:cNvSpPr>
          <p:nvPr>
            <p:ph type="body" sz="quarter" idx="14" hasCustomPrompt="1"/>
          </p:nvPr>
        </p:nvSpPr>
        <p:spPr>
          <a:xfrm>
            <a:off x="4085070" y="2676097"/>
            <a:ext cx="3145515"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626386064"/>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preserve="1" userDrawn="1">
  <p:cSld name="3_Left image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2" y="-528"/>
            <a:ext cx="3487615"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8231629" y="2634409"/>
            <a:ext cx="3024805" cy="1588127"/>
          </a:xfrm>
        </p:spPr>
        <p:txBody>
          <a:bodyPr anchor="ctr">
            <a:spAutoFit/>
          </a:bodyPr>
          <a:lstStyle>
            <a:lvl1pPr algn="r">
              <a:defRPr>
                <a:solidFill>
                  <a:schemeClr val="tx2"/>
                </a:solidFill>
              </a:defRPr>
            </a:lvl1pPr>
          </a:lstStyle>
          <a:p>
            <a:r>
              <a:rPr kumimoji="1" lang="en-US" altLang="ja-JP"/>
              <a:t>Slide title (Arial Bold, 54 point)</a:t>
            </a:r>
            <a:endParaRPr kumimoji="1" lang="ja-JP" altLang="en-US"/>
          </a:p>
        </p:txBody>
      </p:sp>
      <p:sp>
        <p:nvSpPr>
          <p:cNvPr id="2" name="Rectangle 1"/>
          <p:cNvSpPr/>
          <p:nvPr userDrawn="1"/>
        </p:nvSpPr>
        <p:spPr>
          <a:xfrm>
            <a:off x="3487616" y="-1058"/>
            <a:ext cx="4340423"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7" name="Text Placeholder 5">
            <a:extLst>
              <a:ext uri="{FF2B5EF4-FFF2-40B4-BE49-F238E27FC236}">
                <a16:creationId xmlns:a16="http://schemas.microsoft.com/office/drawing/2014/main" id="{82280551-03C3-4F4E-9B66-217759A2CF64}"/>
              </a:ext>
            </a:extLst>
          </p:cNvPr>
          <p:cNvSpPr>
            <a:spLocks noGrp="1"/>
          </p:cNvSpPr>
          <p:nvPr>
            <p:ph type="body" sz="quarter" idx="12" hasCustomPrompt="1"/>
          </p:nvPr>
        </p:nvSpPr>
        <p:spPr>
          <a:xfrm>
            <a:off x="4085070" y="3477402"/>
            <a:ext cx="3145515" cy="683136"/>
          </a:xfrm>
          <a:prstGeom prst="rect">
            <a:avLst/>
          </a:prstGeom>
        </p:spPr>
        <p:txBody>
          <a:bodyPr anchor="t">
            <a:spAutoFit/>
          </a:bodyPr>
          <a:lstStyle>
            <a:lvl1pPr marL="0" indent="0" algn="l">
              <a:spcBef>
                <a:spcPts val="0"/>
              </a:spcBef>
              <a:buFontTx/>
              <a:buNone/>
              <a:defRPr>
                <a:solidFill>
                  <a:schemeClr val="bg1"/>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8" name="Text Placeholder 5">
            <a:extLst>
              <a:ext uri="{FF2B5EF4-FFF2-40B4-BE49-F238E27FC236}">
                <a16:creationId xmlns:a16="http://schemas.microsoft.com/office/drawing/2014/main" id="{668F4A8E-5EC3-C54E-BB7E-BF06D91B444B}"/>
              </a:ext>
            </a:extLst>
          </p:cNvPr>
          <p:cNvSpPr>
            <a:spLocks noGrp="1"/>
          </p:cNvSpPr>
          <p:nvPr>
            <p:ph type="body" sz="quarter" idx="14" hasCustomPrompt="1"/>
          </p:nvPr>
        </p:nvSpPr>
        <p:spPr>
          <a:xfrm>
            <a:off x="4085070" y="2676097"/>
            <a:ext cx="3145515"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036114724"/>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preserve="1" userDrawn="1">
  <p:cSld name="Right image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533BB7-A749-CA43-B3B5-18C17EE77D50}"/>
              </a:ext>
            </a:extLst>
          </p:cNvPr>
          <p:cNvSpPr>
            <a:spLocks noGrp="1"/>
          </p:cNvSpPr>
          <p:nvPr>
            <p:ph sz="quarter" idx="14" hasCustomPrompt="1"/>
          </p:nvPr>
        </p:nvSpPr>
        <p:spPr>
          <a:xfrm>
            <a:off x="7440084" y="0"/>
            <a:ext cx="4751917" cy="6858000"/>
          </a:xfrm>
        </p:spPr>
        <p:txBody>
          <a:bodyPr/>
          <a:lstStyle>
            <a:lvl1pPr marL="0" indent="0">
              <a:buNone/>
              <a:defRPr/>
            </a:lvl1pPr>
          </a:lstStyle>
          <a:p>
            <a:pPr lvl="0"/>
            <a:r>
              <a:rPr lang="en-US"/>
              <a:t>Click to add picture, chart, etc.</a:t>
            </a:r>
          </a:p>
        </p:txBody>
      </p:sp>
      <p:sp>
        <p:nvSpPr>
          <p:cNvPr id="12" name="Title 1"/>
          <p:cNvSpPr>
            <a:spLocks noGrp="1"/>
          </p:cNvSpPr>
          <p:nvPr>
            <p:ph type="title" hasCustomPrompt="1"/>
          </p:nvPr>
        </p:nvSpPr>
        <p:spPr>
          <a:xfrm>
            <a:off x="935568" y="2275664"/>
            <a:ext cx="4954433" cy="1089529"/>
          </a:xfrm>
        </p:spPr>
        <p:txBody>
          <a:bodyPr anchor="b">
            <a:spAutoFit/>
          </a:bodyPr>
          <a:lstStyle>
            <a:lvl1pPr algn="l">
              <a:defRPr/>
            </a:lvl1pPr>
          </a:lstStyle>
          <a:p>
            <a:r>
              <a:rPr kumimoji="1" lang="en-US" altLang="ja-JP"/>
              <a:t>Slide title (Arial Bold, 54 point)</a:t>
            </a:r>
            <a:endParaRPr kumimoji="1" lang="ja-JP" altLang="en-US"/>
          </a:p>
        </p:txBody>
      </p:sp>
      <p:sp>
        <p:nvSpPr>
          <p:cNvPr id="7" name="Text Placeholder 5"/>
          <p:cNvSpPr>
            <a:spLocks noGrp="1"/>
          </p:cNvSpPr>
          <p:nvPr>
            <p:ph type="body" sz="quarter" idx="12" hasCustomPrompt="1"/>
          </p:nvPr>
        </p:nvSpPr>
        <p:spPr>
          <a:xfrm>
            <a:off x="948268" y="3574545"/>
            <a:ext cx="49544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652128556"/>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preserve="1" userDrawn="1">
  <p:cSld name="Right image and 1 column">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8704386" y="-528"/>
            <a:ext cx="3487615"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935568" y="2634938"/>
            <a:ext cx="3016853" cy="1588127"/>
          </a:xfrm>
        </p:spPr>
        <p:txBody>
          <a:bodyPr anchor="ctr">
            <a:spAutoFit/>
          </a:bodyPr>
          <a:lstStyle>
            <a:lvl1pPr algn="l">
              <a:defRPr>
                <a:solidFill>
                  <a:schemeClr val="accent1"/>
                </a:solidFill>
              </a:defRPr>
            </a:lvl1pPr>
          </a:lstStyle>
          <a:p>
            <a:r>
              <a:rPr kumimoji="1" lang="en-US" altLang="ja-JP"/>
              <a:t>Slide title (Arial Bold, 54 point)</a:t>
            </a:r>
            <a:endParaRPr kumimoji="1" lang="ja-JP" altLang="en-US"/>
          </a:p>
        </p:txBody>
      </p:sp>
      <p:sp>
        <p:nvSpPr>
          <p:cNvPr id="2" name="Rectangle 1"/>
          <p:cNvSpPr/>
          <p:nvPr userDrawn="1"/>
        </p:nvSpPr>
        <p:spPr>
          <a:xfrm>
            <a:off x="4363963"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9" name="Text Placeholder 5"/>
          <p:cNvSpPr>
            <a:spLocks noGrp="1"/>
          </p:cNvSpPr>
          <p:nvPr>
            <p:ph type="body" sz="quarter" idx="12" hasCustomPrompt="1"/>
          </p:nvPr>
        </p:nvSpPr>
        <p:spPr>
          <a:xfrm>
            <a:off x="4970717" y="2687646"/>
            <a:ext cx="3126917" cy="683136"/>
          </a:xfrm>
          <a:prstGeom prst="rect">
            <a:avLst/>
          </a:prstGeom>
        </p:spPr>
        <p:txBody>
          <a:bodyPr anchor="t">
            <a:spAutoFit/>
          </a:bodyPr>
          <a:lstStyle>
            <a:lvl1pPr marL="0" indent="0" algn="l">
              <a:spcBef>
                <a:spcPts val="0"/>
              </a:spcBef>
              <a:buFontTx/>
              <a:buNone/>
              <a:defRPr>
                <a:solidFill>
                  <a:schemeClr val="bg1"/>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6" name="Text Placeholder 5"/>
          <p:cNvSpPr>
            <a:spLocks noGrp="1"/>
          </p:cNvSpPr>
          <p:nvPr>
            <p:ph type="body" sz="quarter" idx="14" hasCustomPrompt="1"/>
          </p:nvPr>
        </p:nvSpPr>
        <p:spPr>
          <a:xfrm>
            <a:off x="4970717" y="1886341"/>
            <a:ext cx="3126917"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9412580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5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47A4ED-A65A-404D-9D79-087F227A9E2B}"/>
              </a:ext>
            </a:extLst>
          </p:cNvPr>
          <p:cNvSpPr/>
          <p:nvPr userDrawn="1"/>
        </p:nvSpPr>
        <p:spPr>
          <a:xfrm>
            <a:off x="0" y="0"/>
            <a:ext cx="12192000" cy="6858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6" tIns="45713" rIns="91426" bIns="45713" numCol="1" spcCol="0" rtlCol="0" fromWordArt="0" anchor="ctr" anchorCtr="0" forceAA="0" compatLnSpc="1">
            <a:prstTxWarp prst="textNoShape">
              <a:avLst/>
            </a:prstTxWarp>
            <a:noAutofit/>
          </a:bodyPr>
          <a:lstStyle/>
          <a:p>
            <a:pPr algn="ctr"/>
            <a:endParaRPr lang="en-US" sz="1800"/>
          </a:p>
        </p:txBody>
      </p:sp>
      <p:sp>
        <p:nvSpPr>
          <p:cNvPr id="4" name="Text Placeholder 3">
            <a:extLst>
              <a:ext uri="{FF2B5EF4-FFF2-40B4-BE49-F238E27FC236}">
                <a16:creationId xmlns:a16="http://schemas.microsoft.com/office/drawing/2014/main" id="{08052570-A709-CD47-BBFF-FC7388BA4B8A}"/>
              </a:ext>
            </a:extLst>
          </p:cNvPr>
          <p:cNvSpPr>
            <a:spLocks noGrp="1"/>
          </p:cNvSpPr>
          <p:nvPr>
            <p:ph type="body" sz="quarter" idx="10" hasCustomPrompt="1"/>
          </p:nvPr>
        </p:nvSpPr>
        <p:spPr>
          <a:xfrm>
            <a:off x="2328863" y="3133535"/>
            <a:ext cx="7534275" cy="590931"/>
          </a:xfrm>
          <a:prstGeom prst="rect">
            <a:avLst/>
          </a:prstGeom>
        </p:spPr>
        <p:txBody>
          <a:bodyPr anchor="ctr">
            <a:spAutoFit/>
          </a:bodyPr>
          <a:lstStyle>
            <a:lvl1pPr marL="0" indent="0" algn="ctr">
              <a:buNone/>
              <a:defRPr sz="3600" b="1">
                <a:solidFill>
                  <a:schemeClr val="bg1"/>
                </a:solidFill>
              </a:defRPr>
            </a:lvl1pPr>
          </a:lstStyle>
          <a:p>
            <a:pPr lvl="0"/>
            <a:r>
              <a:rPr kumimoji="1" lang="en-US" altLang="ja-JP" dirty="0"/>
              <a:t>Slide title (Arial Bold, 54 point)</a:t>
            </a:r>
            <a:endParaRPr lang="en-US" dirty="0"/>
          </a:p>
        </p:txBody>
      </p:sp>
    </p:spTree>
    <p:extLst>
      <p:ext uri="{BB962C8B-B14F-4D97-AF65-F5344CB8AC3E}">
        <p14:creationId xmlns:p14="http://schemas.microsoft.com/office/powerpoint/2010/main" val="1217464188"/>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preserve="1" userDrawn="1">
  <p:cSld name="Right image and 2 column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8704386" y="-528"/>
            <a:ext cx="3487615"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935568" y="2634938"/>
            <a:ext cx="3016853" cy="1588127"/>
          </a:xfrm>
        </p:spPr>
        <p:txBody>
          <a:bodyPr anchor="ctr">
            <a:spAutoFit/>
          </a:bodyPr>
          <a:lstStyle>
            <a:lvl1pPr algn="l">
              <a:defRPr/>
            </a:lvl1pPr>
          </a:lstStyle>
          <a:p>
            <a:r>
              <a:rPr kumimoji="1" lang="en-US" altLang="ja-JP"/>
              <a:t>Slide title (Arial Bold, 54 point)</a:t>
            </a:r>
            <a:endParaRPr kumimoji="1" lang="ja-JP" altLang="en-US"/>
          </a:p>
        </p:txBody>
      </p:sp>
      <p:sp>
        <p:nvSpPr>
          <p:cNvPr id="2" name="Rectangle 1"/>
          <p:cNvSpPr/>
          <p:nvPr userDrawn="1"/>
        </p:nvSpPr>
        <p:spPr>
          <a:xfrm>
            <a:off x="4363963" y="-1058"/>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9" name="Text Placeholder 5"/>
          <p:cNvSpPr>
            <a:spLocks noGrp="1"/>
          </p:cNvSpPr>
          <p:nvPr>
            <p:ph type="body" sz="quarter" idx="12" hasCustomPrompt="1"/>
          </p:nvPr>
        </p:nvSpPr>
        <p:spPr>
          <a:xfrm>
            <a:off x="4970717" y="1854783"/>
            <a:ext cx="3126917" cy="683136"/>
          </a:xfrm>
          <a:prstGeom prst="rect">
            <a:avLst/>
          </a:prstGeom>
        </p:spPr>
        <p:txBody>
          <a:bodyPr anchor="t">
            <a:spAutoFit/>
          </a:bodyPr>
          <a:lstStyle>
            <a:lvl1pPr marL="0" indent="0" algn="l">
              <a:spcBef>
                <a:spcPts val="0"/>
              </a:spcBef>
              <a:buFontTx/>
              <a:buNone/>
              <a:defRPr>
                <a:solidFill>
                  <a:schemeClr val="bg1"/>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6" name="Text Placeholder 5"/>
          <p:cNvSpPr>
            <a:spLocks noGrp="1"/>
          </p:cNvSpPr>
          <p:nvPr>
            <p:ph type="body" sz="quarter" idx="14" hasCustomPrompt="1"/>
          </p:nvPr>
        </p:nvSpPr>
        <p:spPr>
          <a:xfrm>
            <a:off x="4970717" y="1053478"/>
            <a:ext cx="3126917"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2" name="Text Placeholder 5"/>
          <p:cNvSpPr>
            <a:spLocks noGrp="1"/>
          </p:cNvSpPr>
          <p:nvPr>
            <p:ph type="body" sz="quarter" idx="15" hasCustomPrompt="1"/>
          </p:nvPr>
        </p:nvSpPr>
        <p:spPr>
          <a:xfrm>
            <a:off x="4970717" y="4299879"/>
            <a:ext cx="3126917" cy="683136"/>
          </a:xfrm>
          <a:prstGeom prst="rect">
            <a:avLst/>
          </a:prstGeom>
        </p:spPr>
        <p:txBody>
          <a:bodyPr anchor="t">
            <a:spAutoFit/>
          </a:bodyPr>
          <a:lstStyle>
            <a:lvl1pPr marL="0" indent="0" algn="l">
              <a:spcBef>
                <a:spcPts val="0"/>
              </a:spcBef>
              <a:buFontTx/>
              <a:buNone/>
              <a:defRPr>
                <a:solidFill>
                  <a:schemeClr val="bg1"/>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3" name="Text Placeholder 5"/>
          <p:cNvSpPr>
            <a:spLocks noGrp="1"/>
          </p:cNvSpPr>
          <p:nvPr>
            <p:ph type="body" sz="quarter" idx="16" hasCustomPrompt="1"/>
          </p:nvPr>
        </p:nvSpPr>
        <p:spPr>
          <a:xfrm>
            <a:off x="4970717" y="3498574"/>
            <a:ext cx="3126917"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496112204"/>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preserve="1" userDrawn="1">
  <p:cSld name="1_Right image and 2 column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8704386" y="-528"/>
            <a:ext cx="3487615"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935568" y="2634938"/>
            <a:ext cx="3016853" cy="1588127"/>
          </a:xfrm>
        </p:spPr>
        <p:txBody>
          <a:bodyPr anchor="ctr">
            <a:spAutoFit/>
          </a:bodyPr>
          <a:lstStyle>
            <a:lvl1pPr algn="l">
              <a:defRPr>
                <a:solidFill>
                  <a:schemeClr val="tx2"/>
                </a:solidFill>
              </a:defRPr>
            </a:lvl1pPr>
          </a:lstStyle>
          <a:p>
            <a:r>
              <a:rPr kumimoji="1" lang="en-US" altLang="ja-JP"/>
              <a:t>Slide title (Arial Bold, 54 point)</a:t>
            </a:r>
            <a:endParaRPr kumimoji="1" lang="ja-JP" altLang="en-US"/>
          </a:p>
        </p:txBody>
      </p:sp>
      <p:sp>
        <p:nvSpPr>
          <p:cNvPr id="2" name="Rectangle 1"/>
          <p:cNvSpPr/>
          <p:nvPr userDrawn="1"/>
        </p:nvSpPr>
        <p:spPr>
          <a:xfrm>
            <a:off x="4363963" y="-1058"/>
            <a:ext cx="4340423"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9" name="Text Placeholder 5"/>
          <p:cNvSpPr>
            <a:spLocks noGrp="1"/>
          </p:cNvSpPr>
          <p:nvPr>
            <p:ph type="body" sz="quarter" idx="12" hasCustomPrompt="1"/>
          </p:nvPr>
        </p:nvSpPr>
        <p:spPr>
          <a:xfrm>
            <a:off x="4970717" y="1805608"/>
            <a:ext cx="3126917" cy="683136"/>
          </a:xfrm>
          <a:prstGeom prst="rect">
            <a:avLst/>
          </a:prstGeom>
        </p:spPr>
        <p:txBody>
          <a:bodyPr anchor="t">
            <a:spAutoFit/>
          </a:bodyPr>
          <a:lstStyle>
            <a:lvl1pPr marL="0" indent="0" algn="l">
              <a:spcBef>
                <a:spcPts val="0"/>
              </a:spcBef>
              <a:buFontTx/>
              <a:buNone/>
              <a:defRPr>
                <a:solidFill>
                  <a:schemeClr val="bg1"/>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6" name="Text Placeholder 5"/>
          <p:cNvSpPr>
            <a:spLocks noGrp="1"/>
          </p:cNvSpPr>
          <p:nvPr>
            <p:ph type="body" sz="quarter" idx="14" hasCustomPrompt="1"/>
          </p:nvPr>
        </p:nvSpPr>
        <p:spPr>
          <a:xfrm>
            <a:off x="4970717" y="1004303"/>
            <a:ext cx="3126917"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2" name="Text Placeholder 5"/>
          <p:cNvSpPr>
            <a:spLocks noGrp="1"/>
          </p:cNvSpPr>
          <p:nvPr>
            <p:ph type="body" sz="quarter" idx="15" hasCustomPrompt="1"/>
          </p:nvPr>
        </p:nvSpPr>
        <p:spPr>
          <a:xfrm>
            <a:off x="4970717" y="4349049"/>
            <a:ext cx="3126917" cy="683136"/>
          </a:xfrm>
          <a:prstGeom prst="rect">
            <a:avLst/>
          </a:prstGeom>
        </p:spPr>
        <p:txBody>
          <a:bodyPr anchor="t">
            <a:spAutoFit/>
          </a:bodyPr>
          <a:lstStyle>
            <a:lvl1pPr marL="0" indent="0" algn="l">
              <a:spcBef>
                <a:spcPts val="0"/>
              </a:spcBef>
              <a:buFontTx/>
              <a:buNone/>
              <a:defRPr>
                <a:solidFill>
                  <a:schemeClr val="bg1"/>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3" name="Text Placeholder 5"/>
          <p:cNvSpPr>
            <a:spLocks noGrp="1"/>
          </p:cNvSpPr>
          <p:nvPr>
            <p:ph type="body" sz="quarter" idx="16" hasCustomPrompt="1"/>
          </p:nvPr>
        </p:nvSpPr>
        <p:spPr>
          <a:xfrm>
            <a:off x="4970717" y="3547743"/>
            <a:ext cx="3126917"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67354717"/>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preserve="1" userDrawn="1">
  <p:cSld name="Image and long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09C4DE-6ADF-774C-89CD-1770629623C1}"/>
              </a:ext>
            </a:extLst>
          </p:cNvPr>
          <p:cNvSpPr>
            <a:spLocks noGrp="1"/>
          </p:cNvSpPr>
          <p:nvPr>
            <p:ph sz="quarter" idx="16" hasCustomPrompt="1"/>
          </p:nvPr>
        </p:nvSpPr>
        <p:spPr>
          <a:xfrm>
            <a:off x="5264152" y="955823"/>
            <a:ext cx="5992283" cy="2472648"/>
          </a:xfrm>
        </p:spPr>
        <p:txBody>
          <a:bodyPr/>
          <a:lstStyle/>
          <a:p>
            <a:pPr lvl="0"/>
            <a:r>
              <a:rPr lang="en-US"/>
              <a:t>Click to add picture, chart, etc.</a:t>
            </a:r>
          </a:p>
        </p:txBody>
      </p:sp>
      <p:sp>
        <p:nvSpPr>
          <p:cNvPr id="5" name="Rectangle 4"/>
          <p:cNvSpPr/>
          <p:nvPr userDrawn="1"/>
        </p:nvSpPr>
        <p:spPr>
          <a:xfrm>
            <a:off x="1"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8" name="Text Placeholder 5"/>
          <p:cNvSpPr>
            <a:spLocks noGrp="1"/>
          </p:cNvSpPr>
          <p:nvPr>
            <p:ph type="body" sz="quarter" idx="15" hasCustomPrompt="1"/>
          </p:nvPr>
        </p:nvSpPr>
        <p:spPr>
          <a:xfrm>
            <a:off x="5196115" y="3711000"/>
            <a:ext cx="6134705" cy="387735"/>
          </a:xfrm>
          <a:prstGeom prst="rect">
            <a:avLst/>
          </a:prstGeom>
        </p:spPr>
        <p:txBody>
          <a:bodyPr numCol="1" spcCol="540000" anchor="t">
            <a:spAutoFit/>
          </a:bodyPr>
          <a:lstStyle>
            <a:lvl1pPr marL="0" indent="0" algn="just">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467553306"/>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preserve="1" userDrawn="1">
  <p:cSld name="1_Image and long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D8D6C8-D44A-7C47-8B20-E230DF214B5D}"/>
              </a:ext>
            </a:extLst>
          </p:cNvPr>
          <p:cNvSpPr>
            <a:spLocks noGrp="1"/>
          </p:cNvSpPr>
          <p:nvPr>
            <p:ph sz="quarter" idx="14" hasCustomPrompt="1"/>
          </p:nvPr>
        </p:nvSpPr>
        <p:spPr>
          <a:xfrm>
            <a:off x="5264152" y="955823"/>
            <a:ext cx="5992283" cy="2472648"/>
          </a:xfrm>
        </p:spPr>
        <p:txBody>
          <a:bodyPr/>
          <a:lstStyle/>
          <a:p>
            <a:pPr lvl="0"/>
            <a:r>
              <a:rPr lang="en-US"/>
              <a:t>Click to add picture, chart, etc.</a:t>
            </a:r>
          </a:p>
        </p:txBody>
      </p:sp>
      <p:sp>
        <p:nvSpPr>
          <p:cNvPr id="5" name="Rectangle 4"/>
          <p:cNvSpPr/>
          <p:nvPr userDrawn="1"/>
        </p:nvSpPr>
        <p:spPr>
          <a:xfrm>
            <a:off x="1" y="-1058"/>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9" name="Text Placeholder 5">
            <a:extLst>
              <a:ext uri="{FF2B5EF4-FFF2-40B4-BE49-F238E27FC236}">
                <a16:creationId xmlns:a16="http://schemas.microsoft.com/office/drawing/2014/main" id="{2A3C3737-B587-BA48-9303-F0132F9A2A04}"/>
              </a:ext>
            </a:extLst>
          </p:cNvPr>
          <p:cNvSpPr>
            <a:spLocks noGrp="1"/>
          </p:cNvSpPr>
          <p:nvPr>
            <p:ph type="body" sz="quarter" idx="10" hasCustomPrompt="1"/>
          </p:nvPr>
        </p:nvSpPr>
        <p:spPr>
          <a:xfrm>
            <a:off x="5263848" y="3753839"/>
            <a:ext cx="5992585"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1029991547"/>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preserve="1" userDrawn="1">
  <p:cSld name="2_Image and long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4F954D-4921-7D48-A56A-264F65550355}"/>
              </a:ext>
            </a:extLst>
          </p:cNvPr>
          <p:cNvSpPr>
            <a:spLocks noGrp="1"/>
          </p:cNvSpPr>
          <p:nvPr>
            <p:ph sz="quarter" idx="14" hasCustomPrompt="1"/>
          </p:nvPr>
        </p:nvSpPr>
        <p:spPr>
          <a:xfrm>
            <a:off x="5264152" y="955823"/>
            <a:ext cx="5992283" cy="2472648"/>
          </a:xfrm>
        </p:spPr>
        <p:txBody>
          <a:bodyPr/>
          <a:lstStyle/>
          <a:p>
            <a:pPr lvl="0"/>
            <a:r>
              <a:rPr lang="en-US"/>
              <a:t>Click to add picture, chart, etc.</a:t>
            </a:r>
          </a:p>
        </p:txBody>
      </p:sp>
      <p:sp>
        <p:nvSpPr>
          <p:cNvPr id="5" name="Rectangle 4"/>
          <p:cNvSpPr/>
          <p:nvPr userDrawn="1"/>
        </p:nvSpPr>
        <p:spPr>
          <a:xfrm>
            <a:off x="1" y="-1058"/>
            <a:ext cx="4340423"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9" name="Text Placeholder 5">
            <a:extLst>
              <a:ext uri="{FF2B5EF4-FFF2-40B4-BE49-F238E27FC236}">
                <a16:creationId xmlns:a16="http://schemas.microsoft.com/office/drawing/2014/main" id="{710CECFD-D982-CE4A-8045-1B8329AECF72}"/>
              </a:ext>
            </a:extLst>
          </p:cNvPr>
          <p:cNvSpPr>
            <a:spLocks noGrp="1"/>
          </p:cNvSpPr>
          <p:nvPr>
            <p:ph type="body" sz="quarter" idx="10" hasCustomPrompt="1"/>
          </p:nvPr>
        </p:nvSpPr>
        <p:spPr>
          <a:xfrm>
            <a:off x="5263848" y="3753839"/>
            <a:ext cx="5992585"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1350132637"/>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preserve="1" userDrawn="1">
  <p:cSld name="3_Image and long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6D25C6-ED5C-D641-8EE0-249A33EE13BE}"/>
              </a:ext>
            </a:extLst>
          </p:cNvPr>
          <p:cNvSpPr>
            <a:spLocks noGrp="1"/>
          </p:cNvSpPr>
          <p:nvPr>
            <p:ph sz="quarter" idx="14" hasCustomPrompt="1"/>
          </p:nvPr>
        </p:nvSpPr>
        <p:spPr>
          <a:xfrm>
            <a:off x="5264152" y="955823"/>
            <a:ext cx="5992283" cy="2472648"/>
          </a:xfrm>
        </p:spPr>
        <p:txBody>
          <a:bodyPr/>
          <a:lstStyle/>
          <a:p>
            <a:pPr lvl="0"/>
            <a:r>
              <a:rPr lang="en-US"/>
              <a:t>Click to add picture, chart, etc.</a:t>
            </a:r>
          </a:p>
        </p:txBody>
      </p:sp>
      <p:sp>
        <p:nvSpPr>
          <p:cNvPr id="5" name="Rectangle 4"/>
          <p:cNvSpPr/>
          <p:nvPr userDrawn="1"/>
        </p:nvSpPr>
        <p:spPr>
          <a:xfrm>
            <a:off x="1" y="-1058"/>
            <a:ext cx="4340423" cy="6858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9" name="Text Placeholder 5">
            <a:extLst>
              <a:ext uri="{FF2B5EF4-FFF2-40B4-BE49-F238E27FC236}">
                <a16:creationId xmlns:a16="http://schemas.microsoft.com/office/drawing/2014/main" id="{55E5872A-DAB5-3F4C-9C68-647F32451B2B}"/>
              </a:ext>
            </a:extLst>
          </p:cNvPr>
          <p:cNvSpPr>
            <a:spLocks noGrp="1"/>
          </p:cNvSpPr>
          <p:nvPr>
            <p:ph type="body" sz="quarter" idx="10" hasCustomPrompt="1"/>
          </p:nvPr>
        </p:nvSpPr>
        <p:spPr>
          <a:xfrm>
            <a:off x="5263848" y="3753839"/>
            <a:ext cx="5992585"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1906210504"/>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preserve="1" userDrawn="1">
  <p:cSld name="Numbered list - 5 items">
    <p:spTree>
      <p:nvGrpSpPr>
        <p:cNvPr id="1" name=""/>
        <p:cNvGrpSpPr/>
        <p:nvPr/>
      </p:nvGrpSpPr>
      <p:grpSpPr>
        <a:xfrm>
          <a:off x="0" y="0"/>
          <a:ext cx="0" cy="0"/>
          <a:chOff x="0" y="0"/>
          <a:chExt cx="0" cy="0"/>
        </a:xfrm>
      </p:grpSpPr>
      <p:sp>
        <p:nvSpPr>
          <p:cNvPr id="5" name="Rectangle 4"/>
          <p:cNvSpPr/>
          <p:nvPr userDrawn="1"/>
        </p:nvSpPr>
        <p:spPr>
          <a:xfrm>
            <a:off x="1"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grpSp>
        <p:nvGrpSpPr>
          <p:cNvPr id="9" name="Group 8"/>
          <p:cNvGrpSpPr/>
          <p:nvPr userDrawn="1"/>
        </p:nvGrpSpPr>
        <p:grpSpPr>
          <a:xfrm>
            <a:off x="5432214" y="717897"/>
            <a:ext cx="701662" cy="701770"/>
            <a:chOff x="9144000" y="1433513"/>
            <a:chExt cx="1408161" cy="1408161"/>
          </a:xfrm>
          <a:solidFill>
            <a:schemeClr val="accent1"/>
          </a:solidFill>
        </p:grpSpPr>
        <p:sp>
          <p:nvSpPr>
            <p:cNvPr id="7" name="Oval 6"/>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Rectangle 7"/>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Arial" panose="020B0604020202020204" pitchFamily="34" charset="0"/>
                <a:cs typeface="Arial" panose="020B0604020202020204" pitchFamily="34" charset="0"/>
              </a:endParaRPr>
            </a:p>
          </p:txBody>
        </p:sp>
      </p:grpSp>
      <p:sp>
        <p:nvSpPr>
          <p:cNvPr id="10" name="Text Placeholder 5"/>
          <p:cNvSpPr>
            <a:spLocks noGrp="1"/>
          </p:cNvSpPr>
          <p:nvPr>
            <p:ph type="body" sz="quarter" idx="15" hasCustomPrompt="1"/>
          </p:nvPr>
        </p:nvSpPr>
        <p:spPr>
          <a:xfrm>
            <a:off x="5540626" y="765291"/>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11" name="Text Placeholder 5"/>
          <p:cNvSpPr>
            <a:spLocks noGrp="1"/>
          </p:cNvSpPr>
          <p:nvPr>
            <p:ph type="body" sz="quarter" idx="12" hasCustomPrompt="1"/>
          </p:nvPr>
        </p:nvSpPr>
        <p:spPr>
          <a:xfrm>
            <a:off x="6262494" y="1097648"/>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2" name="Text Placeholder 5"/>
          <p:cNvSpPr>
            <a:spLocks noGrp="1"/>
          </p:cNvSpPr>
          <p:nvPr>
            <p:ph type="body" sz="quarter" idx="14" hasCustomPrompt="1"/>
          </p:nvPr>
        </p:nvSpPr>
        <p:spPr>
          <a:xfrm>
            <a:off x="6262494" y="741016"/>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13" name="Group 12"/>
          <p:cNvGrpSpPr/>
          <p:nvPr userDrawn="1"/>
        </p:nvGrpSpPr>
        <p:grpSpPr>
          <a:xfrm>
            <a:off x="5432214" y="1854641"/>
            <a:ext cx="701662" cy="701770"/>
            <a:chOff x="9144000" y="1433513"/>
            <a:chExt cx="1408161" cy="1408161"/>
          </a:xfrm>
          <a:solidFill>
            <a:schemeClr val="accent1"/>
          </a:solidFill>
        </p:grpSpPr>
        <p:sp>
          <p:nvSpPr>
            <p:cNvPr id="14" name="Oval 13"/>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5" name="Rectangle 14"/>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6" name="Text Placeholder 5"/>
          <p:cNvSpPr>
            <a:spLocks noGrp="1"/>
          </p:cNvSpPr>
          <p:nvPr>
            <p:ph type="body" sz="quarter" idx="16" hasCustomPrompt="1"/>
          </p:nvPr>
        </p:nvSpPr>
        <p:spPr>
          <a:xfrm>
            <a:off x="5540626" y="1902036"/>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17" name="Text Placeholder 5"/>
          <p:cNvSpPr>
            <a:spLocks noGrp="1"/>
          </p:cNvSpPr>
          <p:nvPr>
            <p:ph type="body" sz="quarter" idx="17" hasCustomPrompt="1"/>
          </p:nvPr>
        </p:nvSpPr>
        <p:spPr>
          <a:xfrm>
            <a:off x="6262494" y="2234393"/>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8" name="Text Placeholder 5"/>
          <p:cNvSpPr>
            <a:spLocks noGrp="1"/>
          </p:cNvSpPr>
          <p:nvPr>
            <p:ph type="body" sz="quarter" idx="18" hasCustomPrompt="1"/>
          </p:nvPr>
        </p:nvSpPr>
        <p:spPr>
          <a:xfrm>
            <a:off x="6262494" y="1877761"/>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19" name="Group 18"/>
          <p:cNvGrpSpPr/>
          <p:nvPr userDrawn="1"/>
        </p:nvGrpSpPr>
        <p:grpSpPr>
          <a:xfrm>
            <a:off x="5432214" y="2991385"/>
            <a:ext cx="701662" cy="701770"/>
            <a:chOff x="9144000" y="1433513"/>
            <a:chExt cx="1408161" cy="1408161"/>
          </a:xfrm>
          <a:solidFill>
            <a:schemeClr val="accent1"/>
          </a:solidFill>
        </p:grpSpPr>
        <p:sp>
          <p:nvSpPr>
            <p:cNvPr id="20" name="Oval 19"/>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1" name="Rectangle 20"/>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2" name="Text Placeholder 5"/>
          <p:cNvSpPr>
            <a:spLocks noGrp="1"/>
          </p:cNvSpPr>
          <p:nvPr>
            <p:ph type="body" sz="quarter" idx="19" hasCustomPrompt="1"/>
          </p:nvPr>
        </p:nvSpPr>
        <p:spPr>
          <a:xfrm>
            <a:off x="5540626" y="3038780"/>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23" name="Text Placeholder 5"/>
          <p:cNvSpPr>
            <a:spLocks noGrp="1"/>
          </p:cNvSpPr>
          <p:nvPr>
            <p:ph type="body" sz="quarter" idx="20" hasCustomPrompt="1"/>
          </p:nvPr>
        </p:nvSpPr>
        <p:spPr>
          <a:xfrm>
            <a:off x="6262494" y="3371137"/>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4" name="Text Placeholder 5"/>
          <p:cNvSpPr>
            <a:spLocks noGrp="1"/>
          </p:cNvSpPr>
          <p:nvPr>
            <p:ph type="body" sz="quarter" idx="21" hasCustomPrompt="1"/>
          </p:nvPr>
        </p:nvSpPr>
        <p:spPr>
          <a:xfrm>
            <a:off x="6262494" y="3014505"/>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25" name="Group 24"/>
          <p:cNvGrpSpPr/>
          <p:nvPr userDrawn="1"/>
        </p:nvGrpSpPr>
        <p:grpSpPr>
          <a:xfrm>
            <a:off x="5432214" y="4128129"/>
            <a:ext cx="701662" cy="701770"/>
            <a:chOff x="9144000" y="1433513"/>
            <a:chExt cx="1408161" cy="1408161"/>
          </a:xfrm>
          <a:solidFill>
            <a:schemeClr val="accent1"/>
          </a:solidFill>
        </p:grpSpPr>
        <p:sp>
          <p:nvSpPr>
            <p:cNvPr id="26" name="Oval 25"/>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7" name="Rectangle 26"/>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8" name="Text Placeholder 5"/>
          <p:cNvSpPr>
            <a:spLocks noGrp="1"/>
          </p:cNvSpPr>
          <p:nvPr>
            <p:ph type="body" sz="quarter" idx="22" hasCustomPrompt="1"/>
          </p:nvPr>
        </p:nvSpPr>
        <p:spPr>
          <a:xfrm>
            <a:off x="5540626" y="4175524"/>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29" name="Text Placeholder 5"/>
          <p:cNvSpPr>
            <a:spLocks noGrp="1"/>
          </p:cNvSpPr>
          <p:nvPr>
            <p:ph type="body" sz="quarter" idx="23" hasCustomPrompt="1"/>
          </p:nvPr>
        </p:nvSpPr>
        <p:spPr>
          <a:xfrm>
            <a:off x="6262494" y="4507881"/>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0" name="Text Placeholder 5"/>
          <p:cNvSpPr>
            <a:spLocks noGrp="1"/>
          </p:cNvSpPr>
          <p:nvPr>
            <p:ph type="body" sz="quarter" idx="24" hasCustomPrompt="1"/>
          </p:nvPr>
        </p:nvSpPr>
        <p:spPr>
          <a:xfrm>
            <a:off x="6262494" y="4151249"/>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31" name="Group 30"/>
          <p:cNvGrpSpPr/>
          <p:nvPr userDrawn="1"/>
        </p:nvGrpSpPr>
        <p:grpSpPr>
          <a:xfrm>
            <a:off x="5432214" y="5264874"/>
            <a:ext cx="701662" cy="701770"/>
            <a:chOff x="9144000" y="1433513"/>
            <a:chExt cx="1408161" cy="1408161"/>
          </a:xfrm>
          <a:solidFill>
            <a:schemeClr val="accent1"/>
          </a:solidFill>
        </p:grpSpPr>
        <p:sp>
          <p:nvSpPr>
            <p:cNvPr id="32" name="Oval 31"/>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3" name="Rectangle 32"/>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34" name="Text Placeholder 5"/>
          <p:cNvSpPr>
            <a:spLocks noGrp="1"/>
          </p:cNvSpPr>
          <p:nvPr>
            <p:ph type="body" sz="quarter" idx="25" hasCustomPrompt="1"/>
          </p:nvPr>
        </p:nvSpPr>
        <p:spPr>
          <a:xfrm>
            <a:off x="5540626" y="5312268"/>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35" name="Text Placeholder 5"/>
          <p:cNvSpPr>
            <a:spLocks noGrp="1"/>
          </p:cNvSpPr>
          <p:nvPr>
            <p:ph type="body" sz="quarter" idx="26" hasCustomPrompt="1"/>
          </p:nvPr>
        </p:nvSpPr>
        <p:spPr>
          <a:xfrm>
            <a:off x="6262494" y="5644626"/>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6" name="Text Placeholder 5"/>
          <p:cNvSpPr>
            <a:spLocks noGrp="1"/>
          </p:cNvSpPr>
          <p:nvPr>
            <p:ph type="body" sz="quarter" idx="27" hasCustomPrompt="1"/>
          </p:nvPr>
        </p:nvSpPr>
        <p:spPr>
          <a:xfrm>
            <a:off x="6262494" y="5287994"/>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2390567694"/>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preserve="1" userDrawn="1">
  <p:cSld name="2_Numbered list - 5 items">
    <p:spTree>
      <p:nvGrpSpPr>
        <p:cNvPr id="1" name=""/>
        <p:cNvGrpSpPr/>
        <p:nvPr/>
      </p:nvGrpSpPr>
      <p:grpSpPr>
        <a:xfrm>
          <a:off x="0" y="0"/>
          <a:ext cx="0" cy="0"/>
          <a:chOff x="0" y="0"/>
          <a:chExt cx="0" cy="0"/>
        </a:xfrm>
      </p:grpSpPr>
      <p:sp>
        <p:nvSpPr>
          <p:cNvPr id="5" name="Rectangle 4"/>
          <p:cNvSpPr/>
          <p:nvPr userDrawn="1"/>
        </p:nvSpPr>
        <p:spPr>
          <a:xfrm>
            <a:off x="1" y="-1058"/>
            <a:ext cx="4340423" cy="68585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grpSp>
        <p:nvGrpSpPr>
          <p:cNvPr id="9" name="Group 8"/>
          <p:cNvGrpSpPr/>
          <p:nvPr userDrawn="1"/>
        </p:nvGrpSpPr>
        <p:grpSpPr>
          <a:xfrm>
            <a:off x="5432214" y="717897"/>
            <a:ext cx="701662" cy="701770"/>
            <a:chOff x="9144000" y="1433513"/>
            <a:chExt cx="1408161" cy="1408161"/>
          </a:xfrm>
          <a:solidFill>
            <a:schemeClr val="bg2">
              <a:lumMod val="50000"/>
            </a:schemeClr>
          </a:solidFill>
        </p:grpSpPr>
        <p:sp>
          <p:nvSpPr>
            <p:cNvPr id="7" name="Oval 6"/>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Rectangle 7"/>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Arial" panose="020B0604020202020204" pitchFamily="34" charset="0"/>
                <a:cs typeface="Arial" panose="020B0604020202020204" pitchFamily="34" charset="0"/>
              </a:endParaRPr>
            </a:p>
          </p:txBody>
        </p:sp>
      </p:grpSp>
      <p:sp>
        <p:nvSpPr>
          <p:cNvPr id="10" name="Text Placeholder 5"/>
          <p:cNvSpPr>
            <a:spLocks noGrp="1"/>
          </p:cNvSpPr>
          <p:nvPr>
            <p:ph type="body" sz="quarter" idx="15" hasCustomPrompt="1"/>
          </p:nvPr>
        </p:nvSpPr>
        <p:spPr>
          <a:xfrm>
            <a:off x="5540626" y="765291"/>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11" name="Text Placeholder 5"/>
          <p:cNvSpPr>
            <a:spLocks noGrp="1"/>
          </p:cNvSpPr>
          <p:nvPr>
            <p:ph type="body" sz="quarter" idx="12" hasCustomPrompt="1"/>
          </p:nvPr>
        </p:nvSpPr>
        <p:spPr>
          <a:xfrm>
            <a:off x="6262494" y="1097648"/>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2" name="Text Placeholder 5"/>
          <p:cNvSpPr>
            <a:spLocks noGrp="1"/>
          </p:cNvSpPr>
          <p:nvPr>
            <p:ph type="body" sz="quarter" idx="14" hasCustomPrompt="1"/>
          </p:nvPr>
        </p:nvSpPr>
        <p:spPr>
          <a:xfrm>
            <a:off x="6262494" y="741016"/>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bg2">
                    <a:lumMod val="5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13" name="Group 12"/>
          <p:cNvGrpSpPr/>
          <p:nvPr userDrawn="1"/>
        </p:nvGrpSpPr>
        <p:grpSpPr>
          <a:xfrm>
            <a:off x="5432214" y="1854641"/>
            <a:ext cx="701662" cy="701770"/>
            <a:chOff x="9144000" y="1433513"/>
            <a:chExt cx="1408161" cy="1408161"/>
          </a:xfrm>
          <a:solidFill>
            <a:schemeClr val="bg2">
              <a:lumMod val="50000"/>
            </a:schemeClr>
          </a:solidFill>
        </p:grpSpPr>
        <p:sp>
          <p:nvSpPr>
            <p:cNvPr id="14" name="Oval 13"/>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5" name="Rectangle 14"/>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6" name="Text Placeholder 5"/>
          <p:cNvSpPr>
            <a:spLocks noGrp="1"/>
          </p:cNvSpPr>
          <p:nvPr>
            <p:ph type="body" sz="quarter" idx="16" hasCustomPrompt="1"/>
          </p:nvPr>
        </p:nvSpPr>
        <p:spPr>
          <a:xfrm>
            <a:off x="5540626" y="1902036"/>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17" name="Text Placeholder 5"/>
          <p:cNvSpPr>
            <a:spLocks noGrp="1"/>
          </p:cNvSpPr>
          <p:nvPr>
            <p:ph type="body" sz="quarter" idx="17" hasCustomPrompt="1"/>
          </p:nvPr>
        </p:nvSpPr>
        <p:spPr>
          <a:xfrm>
            <a:off x="6262494" y="2234393"/>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8" name="Text Placeholder 5"/>
          <p:cNvSpPr>
            <a:spLocks noGrp="1"/>
          </p:cNvSpPr>
          <p:nvPr>
            <p:ph type="body" sz="quarter" idx="18" hasCustomPrompt="1"/>
          </p:nvPr>
        </p:nvSpPr>
        <p:spPr>
          <a:xfrm>
            <a:off x="6262494" y="1877761"/>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bg2">
                    <a:lumMod val="5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p>
        </p:txBody>
      </p:sp>
      <p:grpSp>
        <p:nvGrpSpPr>
          <p:cNvPr id="19" name="Group 18"/>
          <p:cNvGrpSpPr/>
          <p:nvPr userDrawn="1"/>
        </p:nvGrpSpPr>
        <p:grpSpPr>
          <a:xfrm>
            <a:off x="5432214" y="2991385"/>
            <a:ext cx="701662" cy="701770"/>
            <a:chOff x="9144000" y="1433513"/>
            <a:chExt cx="1408161" cy="1408161"/>
          </a:xfrm>
          <a:solidFill>
            <a:schemeClr val="bg2">
              <a:lumMod val="50000"/>
            </a:schemeClr>
          </a:solidFill>
        </p:grpSpPr>
        <p:sp>
          <p:nvSpPr>
            <p:cNvPr id="20" name="Oval 19"/>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1" name="Rectangle 20"/>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2" name="Text Placeholder 5"/>
          <p:cNvSpPr>
            <a:spLocks noGrp="1"/>
          </p:cNvSpPr>
          <p:nvPr>
            <p:ph type="body" sz="quarter" idx="19" hasCustomPrompt="1"/>
          </p:nvPr>
        </p:nvSpPr>
        <p:spPr>
          <a:xfrm>
            <a:off x="5540626" y="3038780"/>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23" name="Text Placeholder 5"/>
          <p:cNvSpPr>
            <a:spLocks noGrp="1"/>
          </p:cNvSpPr>
          <p:nvPr>
            <p:ph type="body" sz="quarter" idx="20" hasCustomPrompt="1"/>
          </p:nvPr>
        </p:nvSpPr>
        <p:spPr>
          <a:xfrm>
            <a:off x="6262494" y="3371137"/>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4" name="Text Placeholder 5"/>
          <p:cNvSpPr>
            <a:spLocks noGrp="1"/>
          </p:cNvSpPr>
          <p:nvPr>
            <p:ph type="body" sz="quarter" idx="21" hasCustomPrompt="1"/>
          </p:nvPr>
        </p:nvSpPr>
        <p:spPr>
          <a:xfrm>
            <a:off x="6262494" y="3014505"/>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bg2">
                    <a:lumMod val="5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25" name="Group 24"/>
          <p:cNvGrpSpPr/>
          <p:nvPr userDrawn="1"/>
        </p:nvGrpSpPr>
        <p:grpSpPr>
          <a:xfrm>
            <a:off x="5432214" y="4128129"/>
            <a:ext cx="701662" cy="701770"/>
            <a:chOff x="9144000" y="1433513"/>
            <a:chExt cx="1408161" cy="1408161"/>
          </a:xfrm>
          <a:solidFill>
            <a:schemeClr val="bg2">
              <a:lumMod val="50000"/>
            </a:schemeClr>
          </a:solidFill>
        </p:grpSpPr>
        <p:sp>
          <p:nvSpPr>
            <p:cNvPr id="26" name="Oval 25"/>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7" name="Rectangle 26"/>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8" name="Text Placeholder 5"/>
          <p:cNvSpPr>
            <a:spLocks noGrp="1"/>
          </p:cNvSpPr>
          <p:nvPr>
            <p:ph type="body" sz="quarter" idx="22" hasCustomPrompt="1"/>
          </p:nvPr>
        </p:nvSpPr>
        <p:spPr>
          <a:xfrm>
            <a:off x="5540626" y="4175524"/>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29" name="Text Placeholder 5"/>
          <p:cNvSpPr>
            <a:spLocks noGrp="1"/>
          </p:cNvSpPr>
          <p:nvPr>
            <p:ph type="body" sz="quarter" idx="23" hasCustomPrompt="1"/>
          </p:nvPr>
        </p:nvSpPr>
        <p:spPr>
          <a:xfrm>
            <a:off x="6262494" y="4507881"/>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0" name="Text Placeholder 5"/>
          <p:cNvSpPr>
            <a:spLocks noGrp="1"/>
          </p:cNvSpPr>
          <p:nvPr>
            <p:ph type="body" sz="quarter" idx="24" hasCustomPrompt="1"/>
          </p:nvPr>
        </p:nvSpPr>
        <p:spPr>
          <a:xfrm>
            <a:off x="6262494" y="4151249"/>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bg2">
                    <a:lumMod val="5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31" name="Group 30"/>
          <p:cNvGrpSpPr/>
          <p:nvPr userDrawn="1"/>
        </p:nvGrpSpPr>
        <p:grpSpPr>
          <a:xfrm>
            <a:off x="5432214" y="5264874"/>
            <a:ext cx="701662" cy="701770"/>
            <a:chOff x="9144000" y="1433513"/>
            <a:chExt cx="1408161" cy="1408161"/>
          </a:xfrm>
          <a:solidFill>
            <a:schemeClr val="bg2">
              <a:lumMod val="50000"/>
            </a:schemeClr>
          </a:solidFill>
        </p:grpSpPr>
        <p:sp>
          <p:nvSpPr>
            <p:cNvPr id="32" name="Oval 31"/>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3" name="Rectangle 32"/>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34" name="Text Placeholder 5"/>
          <p:cNvSpPr>
            <a:spLocks noGrp="1"/>
          </p:cNvSpPr>
          <p:nvPr>
            <p:ph type="body" sz="quarter" idx="25" hasCustomPrompt="1"/>
          </p:nvPr>
        </p:nvSpPr>
        <p:spPr>
          <a:xfrm>
            <a:off x="5540626" y="5312268"/>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35" name="Text Placeholder 5"/>
          <p:cNvSpPr>
            <a:spLocks noGrp="1"/>
          </p:cNvSpPr>
          <p:nvPr>
            <p:ph type="body" sz="quarter" idx="26" hasCustomPrompt="1"/>
          </p:nvPr>
        </p:nvSpPr>
        <p:spPr>
          <a:xfrm>
            <a:off x="6262494" y="5644626"/>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6" name="Text Placeholder 5"/>
          <p:cNvSpPr>
            <a:spLocks noGrp="1"/>
          </p:cNvSpPr>
          <p:nvPr>
            <p:ph type="body" sz="quarter" idx="27" hasCustomPrompt="1"/>
          </p:nvPr>
        </p:nvSpPr>
        <p:spPr>
          <a:xfrm>
            <a:off x="6262494" y="5287994"/>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bg2">
                    <a:lumMod val="5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2756670851"/>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preserve="1" userDrawn="1">
  <p:cSld name="3_Numbered list - 5 items">
    <p:spTree>
      <p:nvGrpSpPr>
        <p:cNvPr id="1" name=""/>
        <p:cNvGrpSpPr/>
        <p:nvPr/>
      </p:nvGrpSpPr>
      <p:grpSpPr>
        <a:xfrm>
          <a:off x="0" y="0"/>
          <a:ext cx="0" cy="0"/>
          <a:chOff x="0" y="0"/>
          <a:chExt cx="0" cy="0"/>
        </a:xfrm>
      </p:grpSpPr>
      <p:sp>
        <p:nvSpPr>
          <p:cNvPr id="5" name="Rectangle 4"/>
          <p:cNvSpPr/>
          <p:nvPr userDrawn="1"/>
        </p:nvSpPr>
        <p:spPr>
          <a:xfrm>
            <a:off x="1" y="1"/>
            <a:ext cx="4340423" cy="685852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grpSp>
        <p:nvGrpSpPr>
          <p:cNvPr id="9" name="Group 8"/>
          <p:cNvGrpSpPr/>
          <p:nvPr userDrawn="1"/>
        </p:nvGrpSpPr>
        <p:grpSpPr>
          <a:xfrm>
            <a:off x="5432214" y="717897"/>
            <a:ext cx="701662" cy="701770"/>
            <a:chOff x="9144000" y="1433513"/>
            <a:chExt cx="1408161" cy="1408161"/>
          </a:xfrm>
          <a:solidFill>
            <a:schemeClr val="accent6"/>
          </a:solidFill>
        </p:grpSpPr>
        <p:sp>
          <p:nvSpPr>
            <p:cNvPr id="7" name="Oval 6"/>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Rectangle 7"/>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Arial" panose="020B0604020202020204" pitchFamily="34" charset="0"/>
                <a:cs typeface="Arial" panose="020B0604020202020204" pitchFamily="34" charset="0"/>
              </a:endParaRPr>
            </a:p>
          </p:txBody>
        </p:sp>
      </p:grpSp>
      <p:sp>
        <p:nvSpPr>
          <p:cNvPr id="10" name="Text Placeholder 5"/>
          <p:cNvSpPr>
            <a:spLocks noGrp="1"/>
          </p:cNvSpPr>
          <p:nvPr>
            <p:ph type="body" sz="quarter" idx="15" hasCustomPrompt="1"/>
          </p:nvPr>
        </p:nvSpPr>
        <p:spPr>
          <a:xfrm>
            <a:off x="5540626" y="765291"/>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11" name="Text Placeholder 5"/>
          <p:cNvSpPr>
            <a:spLocks noGrp="1"/>
          </p:cNvSpPr>
          <p:nvPr>
            <p:ph type="body" sz="quarter" idx="12" hasCustomPrompt="1"/>
          </p:nvPr>
        </p:nvSpPr>
        <p:spPr>
          <a:xfrm>
            <a:off x="6262494" y="1097648"/>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2" name="Text Placeholder 5"/>
          <p:cNvSpPr>
            <a:spLocks noGrp="1"/>
          </p:cNvSpPr>
          <p:nvPr>
            <p:ph type="body" sz="quarter" idx="14" hasCustomPrompt="1"/>
          </p:nvPr>
        </p:nvSpPr>
        <p:spPr>
          <a:xfrm>
            <a:off x="6262494" y="741016"/>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13" name="Group 12"/>
          <p:cNvGrpSpPr/>
          <p:nvPr userDrawn="1"/>
        </p:nvGrpSpPr>
        <p:grpSpPr>
          <a:xfrm>
            <a:off x="5432214" y="1854641"/>
            <a:ext cx="701662" cy="701770"/>
            <a:chOff x="9144000" y="1433513"/>
            <a:chExt cx="1408161" cy="1408161"/>
          </a:xfrm>
          <a:solidFill>
            <a:schemeClr val="accent6"/>
          </a:solidFill>
        </p:grpSpPr>
        <p:sp>
          <p:nvSpPr>
            <p:cNvPr id="14" name="Oval 13"/>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5" name="Rectangle 14"/>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6" name="Text Placeholder 5"/>
          <p:cNvSpPr>
            <a:spLocks noGrp="1"/>
          </p:cNvSpPr>
          <p:nvPr>
            <p:ph type="body" sz="quarter" idx="16" hasCustomPrompt="1"/>
          </p:nvPr>
        </p:nvSpPr>
        <p:spPr>
          <a:xfrm>
            <a:off x="5540626" y="1902036"/>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17" name="Text Placeholder 5"/>
          <p:cNvSpPr>
            <a:spLocks noGrp="1"/>
          </p:cNvSpPr>
          <p:nvPr>
            <p:ph type="body" sz="quarter" idx="17" hasCustomPrompt="1"/>
          </p:nvPr>
        </p:nvSpPr>
        <p:spPr>
          <a:xfrm>
            <a:off x="6262494" y="2234393"/>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8" name="Text Placeholder 5"/>
          <p:cNvSpPr>
            <a:spLocks noGrp="1"/>
          </p:cNvSpPr>
          <p:nvPr>
            <p:ph type="body" sz="quarter" idx="18" hasCustomPrompt="1"/>
          </p:nvPr>
        </p:nvSpPr>
        <p:spPr>
          <a:xfrm>
            <a:off x="6262494" y="1877761"/>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p>
        </p:txBody>
      </p:sp>
      <p:grpSp>
        <p:nvGrpSpPr>
          <p:cNvPr id="19" name="Group 18"/>
          <p:cNvGrpSpPr/>
          <p:nvPr userDrawn="1"/>
        </p:nvGrpSpPr>
        <p:grpSpPr>
          <a:xfrm>
            <a:off x="5432214" y="2991385"/>
            <a:ext cx="701662" cy="701770"/>
            <a:chOff x="9144000" y="1433513"/>
            <a:chExt cx="1408161" cy="1408161"/>
          </a:xfrm>
          <a:solidFill>
            <a:schemeClr val="accent6"/>
          </a:solidFill>
        </p:grpSpPr>
        <p:sp>
          <p:nvSpPr>
            <p:cNvPr id="20" name="Oval 19"/>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1" name="Rectangle 20"/>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2" name="Text Placeholder 5"/>
          <p:cNvSpPr>
            <a:spLocks noGrp="1"/>
          </p:cNvSpPr>
          <p:nvPr>
            <p:ph type="body" sz="quarter" idx="19" hasCustomPrompt="1"/>
          </p:nvPr>
        </p:nvSpPr>
        <p:spPr>
          <a:xfrm>
            <a:off x="5540626" y="3038780"/>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23" name="Text Placeholder 5"/>
          <p:cNvSpPr>
            <a:spLocks noGrp="1"/>
          </p:cNvSpPr>
          <p:nvPr>
            <p:ph type="body" sz="quarter" idx="20" hasCustomPrompt="1"/>
          </p:nvPr>
        </p:nvSpPr>
        <p:spPr>
          <a:xfrm>
            <a:off x="6262494" y="3371137"/>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grpSp>
        <p:nvGrpSpPr>
          <p:cNvPr id="25" name="Group 24"/>
          <p:cNvGrpSpPr/>
          <p:nvPr userDrawn="1"/>
        </p:nvGrpSpPr>
        <p:grpSpPr>
          <a:xfrm>
            <a:off x="5432214" y="4128129"/>
            <a:ext cx="701662" cy="701770"/>
            <a:chOff x="9144000" y="1433513"/>
            <a:chExt cx="1408161" cy="1408161"/>
          </a:xfrm>
          <a:solidFill>
            <a:schemeClr val="accent6"/>
          </a:solidFill>
        </p:grpSpPr>
        <p:sp>
          <p:nvSpPr>
            <p:cNvPr id="26" name="Oval 25"/>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7" name="Rectangle 26"/>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8" name="Text Placeholder 5"/>
          <p:cNvSpPr>
            <a:spLocks noGrp="1"/>
          </p:cNvSpPr>
          <p:nvPr>
            <p:ph type="body" sz="quarter" idx="22" hasCustomPrompt="1"/>
          </p:nvPr>
        </p:nvSpPr>
        <p:spPr>
          <a:xfrm>
            <a:off x="5540626" y="4175524"/>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29" name="Text Placeholder 5"/>
          <p:cNvSpPr>
            <a:spLocks noGrp="1"/>
          </p:cNvSpPr>
          <p:nvPr>
            <p:ph type="body" sz="quarter" idx="23" hasCustomPrompt="1"/>
          </p:nvPr>
        </p:nvSpPr>
        <p:spPr>
          <a:xfrm>
            <a:off x="6262494" y="4507881"/>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0" name="Text Placeholder 5"/>
          <p:cNvSpPr>
            <a:spLocks noGrp="1"/>
          </p:cNvSpPr>
          <p:nvPr>
            <p:ph type="body" sz="quarter" idx="24" hasCustomPrompt="1"/>
          </p:nvPr>
        </p:nvSpPr>
        <p:spPr>
          <a:xfrm>
            <a:off x="6262494" y="4151249"/>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31" name="Group 30"/>
          <p:cNvGrpSpPr/>
          <p:nvPr userDrawn="1"/>
        </p:nvGrpSpPr>
        <p:grpSpPr>
          <a:xfrm>
            <a:off x="5432214" y="5264874"/>
            <a:ext cx="701662" cy="701770"/>
            <a:chOff x="9144000" y="1433513"/>
            <a:chExt cx="1408161" cy="1408161"/>
          </a:xfrm>
          <a:solidFill>
            <a:schemeClr val="accent6"/>
          </a:solidFill>
        </p:grpSpPr>
        <p:sp>
          <p:nvSpPr>
            <p:cNvPr id="32" name="Oval 31"/>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3" name="Rectangle 32"/>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34" name="Text Placeholder 5"/>
          <p:cNvSpPr>
            <a:spLocks noGrp="1"/>
          </p:cNvSpPr>
          <p:nvPr>
            <p:ph type="body" sz="quarter" idx="25" hasCustomPrompt="1"/>
          </p:nvPr>
        </p:nvSpPr>
        <p:spPr>
          <a:xfrm>
            <a:off x="5540626" y="5312268"/>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35" name="Text Placeholder 5"/>
          <p:cNvSpPr>
            <a:spLocks noGrp="1"/>
          </p:cNvSpPr>
          <p:nvPr>
            <p:ph type="body" sz="quarter" idx="26" hasCustomPrompt="1"/>
          </p:nvPr>
        </p:nvSpPr>
        <p:spPr>
          <a:xfrm>
            <a:off x="6262494" y="5644626"/>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6" name="Text Placeholder 5"/>
          <p:cNvSpPr>
            <a:spLocks noGrp="1"/>
          </p:cNvSpPr>
          <p:nvPr>
            <p:ph type="body" sz="quarter" idx="27" hasCustomPrompt="1"/>
          </p:nvPr>
        </p:nvSpPr>
        <p:spPr>
          <a:xfrm>
            <a:off x="6262494" y="5287994"/>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38" name="Text Placeholder 5">
            <a:extLst>
              <a:ext uri="{FF2B5EF4-FFF2-40B4-BE49-F238E27FC236}">
                <a16:creationId xmlns:a16="http://schemas.microsoft.com/office/drawing/2014/main" id="{7047B566-D1B7-4558-9498-FB442AE55556}"/>
              </a:ext>
            </a:extLst>
          </p:cNvPr>
          <p:cNvSpPr>
            <a:spLocks noGrp="1"/>
          </p:cNvSpPr>
          <p:nvPr>
            <p:ph type="body" sz="quarter" idx="28" hasCustomPrompt="1"/>
          </p:nvPr>
        </p:nvSpPr>
        <p:spPr>
          <a:xfrm>
            <a:off x="6262494" y="2919356"/>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1255191733"/>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preserve="1" userDrawn="1">
  <p:cSld name="1_Numbered list - 5 items">
    <p:spTree>
      <p:nvGrpSpPr>
        <p:cNvPr id="1" name=""/>
        <p:cNvGrpSpPr/>
        <p:nvPr/>
      </p:nvGrpSpPr>
      <p:grpSpPr>
        <a:xfrm>
          <a:off x="0" y="0"/>
          <a:ext cx="0" cy="0"/>
          <a:chOff x="0" y="0"/>
          <a:chExt cx="0" cy="0"/>
        </a:xfrm>
      </p:grpSpPr>
      <p:sp>
        <p:nvSpPr>
          <p:cNvPr id="5" name="Rectangle 4"/>
          <p:cNvSpPr/>
          <p:nvPr userDrawn="1"/>
        </p:nvSpPr>
        <p:spPr>
          <a:xfrm>
            <a:off x="1" y="-20111"/>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grpSp>
        <p:nvGrpSpPr>
          <p:cNvPr id="37" name="Group 36">
            <a:extLst>
              <a:ext uri="{FF2B5EF4-FFF2-40B4-BE49-F238E27FC236}">
                <a16:creationId xmlns:a16="http://schemas.microsoft.com/office/drawing/2014/main" id="{72299F54-4AD2-1949-BDE7-B0B8A5739886}"/>
              </a:ext>
            </a:extLst>
          </p:cNvPr>
          <p:cNvGrpSpPr/>
          <p:nvPr userDrawn="1"/>
        </p:nvGrpSpPr>
        <p:grpSpPr>
          <a:xfrm>
            <a:off x="5527040" y="717897"/>
            <a:ext cx="701662" cy="701770"/>
            <a:chOff x="9144000" y="1433513"/>
            <a:chExt cx="1408161" cy="1408161"/>
          </a:xfrm>
          <a:solidFill>
            <a:schemeClr val="tx2"/>
          </a:solidFill>
        </p:grpSpPr>
        <p:sp>
          <p:nvSpPr>
            <p:cNvPr id="38" name="Oval 37">
              <a:extLst>
                <a:ext uri="{FF2B5EF4-FFF2-40B4-BE49-F238E27FC236}">
                  <a16:creationId xmlns:a16="http://schemas.microsoft.com/office/drawing/2014/main" id="{7D7C1AF2-6A98-304C-A00F-95965E38E896}"/>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9" name="Rectangle 38">
              <a:extLst>
                <a:ext uri="{FF2B5EF4-FFF2-40B4-BE49-F238E27FC236}">
                  <a16:creationId xmlns:a16="http://schemas.microsoft.com/office/drawing/2014/main" id="{31C3C57E-CB94-9946-99E4-973F9E6BD6B0}"/>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Arial" panose="020B0604020202020204" pitchFamily="34" charset="0"/>
                <a:cs typeface="Arial" panose="020B0604020202020204" pitchFamily="34" charset="0"/>
              </a:endParaRPr>
            </a:p>
          </p:txBody>
        </p:sp>
      </p:grpSp>
      <p:sp>
        <p:nvSpPr>
          <p:cNvPr id="40" name="Text Placeholder 5">
            <a:extLst>
              <a:ext uri="{FF2B5EF4-FFF2-40B4-BE49-F238E27FC236}">
                <a16:creationId xmlns:a16="http://schemas.microsoft.com/office/drawing/2014/main" id="{D347B093-DFDD-4A4C-9F87-45ECCFA7C25F}"/>
              </a:ext>
            </a:extLst>
          </p:cNvPr>
          <p:cNvSpPr>
            <a:spLocks noGrp="1"/>
          </p:cNvSpPr>
          <p:nvPr>
            <p:ph type="body" sz="quarter" idx="15" hasCustomPrompt="1"/>
          </p:nvPr>
        </p:nvSpPr>
        <p:spPr>
          <a:xfrm>
            <a:off x="5635453" y="765291"/>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41" name="Text Placeholder 5">
            <a:extLst>
              <a:ext uri="{FF2B5EF4-FFF2-40B4-BE49-F238E27FC236}">
                <a16:creationId xmlns:a16="http://schemas.microsoft.com/office/drawing/2014/main" id="{65E3A23D-3F9F-F44B-8D5D-E87580CA5541}"/>
              </a:ext>
            </a:extLst>
          </p:cNvPr>
          <p:cNvSpPr>
            <a:spLocks noGrp="1"/>
          </p:cNvSpPr>
          <p:nvPr>
            <p:ph type="body" sz="quarter" idx="12" hasCustomPrompt="1"/>
          </p:nvPr>
        </p:nvSpPr>
        <p:spPr>
          <a:xfrm>
            <a:off x="6357322" y="1097648"/>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42" name="Text Placeholder 5">
            <a:extLst>
              <a:ext uri="{FF2B5EF4-FFF2-40B4-BE49-F238E27FC236}">
                <a16:creationId xmlns:a16="http://schemas.microsoft.com/office/drawing/2014/main" id="{04CF16C1-EE7E-A34E-870D-F2BF00231C4E}"/>
              </a:ext>
            </a:extLst>
          </p:cNvPr>
          <p:cNvSpPr>
            <a:spLocks noGrp="1"/>
          </p:cNvSpPr>
          <p:nvPr>
            <p:ph type="body" sz="quarter" idx="14" hasCustomPrompt="1"/>
          </p:nvPr>
        </p:nvSpPr>
        <p:spPr>
          <a:xfrm>
            <a:off x="6357322" y="741016"/>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43" name="Group 42">
            <a:extLst>
              <a:ext uri="{FF2B5EF4-FFF2-40B4-BE49-F238E27FC236}">
                <a16:creationId xmlns:a16="http://schemas.microsoft.com/office/drawing/2014/main" id="{9E718DAD-F2ED-7A41-A88E-DEBF975060E4}"/>
              </a:ext>
            </a:extLst>
          </p:cNvPr>
          <p:cNvGrpSpPr/>
          <p:nvPr userDrawn="1"/>
        </p:nvGrpSpPr>
        <p:grpSpPr>
          <a:xfrm>
            <a:off x="5527040" y="1854641"/>
            <a:ext cx="701662" cy="701770"/>
            <a:chOff x="9144000" y="1433513"/>
            <a:chExt cx="1408161" cy="1408161"/>
          </a:xfrm>
          <a:solidFill>
            <a:schemeClr val="tx2"/>
          </a:solidFill>
        </p:grpSpPr>
        <p:sp>
          <p:nvSpPr>
            <p:cNvPr id="44" name="Oval 43">
              <a:extLst>
                <a:ext uri="{FF2B5EF4-FFF2-40B4-BE49-F238E27FC236}">
                  <a16:creationId xmlns:a16="http://schemas.microsoft.com/office/drawing/2014/main" id="{7729744B-B09D-B347-A590-416D2E6D53B6}"/>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5" name="Rectangle 44">
              <a:extLst>
                <a:ext uri="{FF2B5EF4-FFF2-40B4-BE49-F238E27FC236}">
                  <a16:creationId xmlns:a16="http://schemas.microsoft.com/office/drawing/2014/main" id="{F961F322-573F-C74A-99CF-39F8BD7F75DA}"/>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46" name="Text Placeholder 5">
            <a:extLst>
              <a:ext uri="{FF2B5EF4-FFF2-40B4-BE49-F238E27FC236}">
                <a16:creationId xmlns:a16="http://schemas.microsoft.com/office/drawing/2014/main" id="{DEA35720-BECF-EE40-B3D8-2657A6ED3BB6}"/>
              </a:ext>
            </a:extLst>
          </p:cNvPr>
          <p:cNvSpPr>
            <a:spLocks noGrp="1"/>
          </p:cNvSpPr>
          <p:nvPr>
            <p:ph type="body" sz="quarter" idx="16" hasCustomPrompt="1"/>
          </p:nvPr>
        </p:nvSpPr>
        <p:spPr>
          <a:xfrm>
            <a:off x="5635453" y="1902036"/>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47" name="Text Placeholder 5">
            <a:extLst>
              <a:ext uri="{FF2B5EF4-FFF2-40B4-BE49-F238E27FC236}">
                <a16:creationId xmlns:a16="http://schemas.microsoft.com/office/drawing/2014/main" id="{347BF389-6A21-B245-B9CC-8893BB7C06BC}"/>
              </a:ext>
            </a:extLst>
          </p:cNvPr>
          <p:cNvSpPr>
            <a:spLocks noGrp="1"/>
          </p:cNvSpPr>
          <p:nvPr>
            <p:ph type="body" sz="quarter" idx="17" hasCustomPrompt="1"/>
          </p:nvPr>
        </p:nvSpPr>
        <p:spPr>
          <a:xfrm>
            <a:off x="6357322" y="2234393"/>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48" name="Text Placeholder 5">
            <a:extLst>
              <a:ext uri="{FF2B5EF4-FFF2-40B4-BE49-F238E27FC236}">
                <a16:creationId xmlns:a16="http://schemas.microsoft.com/office/drawing/2014/main" id="{CE6E9441-5284-844F-9666-C9CCFF99F65A}"/>
              </a:ext>
            </a:extLst>
          </p:cNvPr>
          <p:cNvSpPr>
            <a:spLocks noGrp="1"/>
          </p:cNvSpPr>
          <p:nvPr>
            <p:ph type="body" sz="quarter" idx="18" hasCustomPrompt="1"/>
          </p:nvPr>
        </p:nvSpPr>
        <p:spPr>
          <a:xfrm>
            <a:off x="6357322" y="1877761"/>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49" name="Group 48">
            <a:extLst>
              <a:ext uri="{FF2B5EF4-FFF2-40B4-BE49-F238E27FC236}">
                <a16:creationId xmlns:a16="http://schemas.microsoft.com/office/drawing/2014/main" id="{BF8ECDFB-4480-224E-BB20-07CF42FEEE75}"/>
              </a:ext>
            </a:extLst>
          </p:cNvPr>
          <p:cNvGrpSpPr/>
          <p:nvPr userDrawn="1"/>
        </p:nvGrpSpPr>
        <p:grpSpPr>
          <a:xfrm>
            <a:off x="5527040" y="2991385"/>
            <a:ext cx="701662" cy="701770"/>
            <a:chOff x="9144000" y="1433513"/>
            <a:chExt cx="1408161" cy="1408161"/>
          </a:xfrm>
          <a:solidFill>
            <a:schemeClr val="tx2"/>
          </a:solidFill>
        </p:grpSpPr>
        <p:sp>
          <p:nvSpPr>
            <p:cNvPr id="50" name="Oval 49">
              <a:extLst>
                <a:ext uri="{FF2B5EF4-FFF2-40B4-BE49-F238E27FC236}">
                  <a16:creationId xmlns:a16="http://schemas.microsoft.com/office/drawing/2014/main" id="{A7544FCE-8443-6640-828D-5501D60853E2}"/>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1" name="Rectangle 50">
              <a:extLst>
                <a:ext uri="{FF2B5EF4-FFF2-40B4-BE49-F238E27FC236}">
                  <a16:creationId xmlns:a16="http://schemas.microsoft.com/office/drawing/2014/main" id="{9FABEB14-E40C-0D48-8DCC-F7D52310D721}"/>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2" name="Text Placeholder 5">
            <a:extLst>
              <a:ext uri="{FF2B5EF4-FFF2-40B4-BE49-F238E27FC236}">
                <a16:creationId xmlns:a16="http://schemas.microsoft.com/office/drawing/2014/main" id="{94BC97F6-A8D1-6B44-8B06-DD24DC0EF3D7}"/>
              </a:ext>
            </a:extLst>
          </p:cNvPr>
          <p:cNvSpPr>
            <a:spLocks noGrp="1"/>
          </p:cNvSpPr>
          <p:nvPr>
            <p:ph type="body" sz="quarter" idx="19" hasCustomPrompt="1"/>
          </p:nvPr>
        </p:nvSpPr>
        <p:spPr>
          <a:xfrm>
            <a:off x="5635453" y="3038780"/>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53" name="Text Placeholder 5">
            <a:extLst>
              <a:ext uri="{FF2B5EF4-FFF2-40B4-BE49-F238E27FC236}">
                <a16:creationId xmlns:a16="http://schemas.microsoft.com/office/drawing/2014/main" id="{8FA353F2-6955-574A-AB95-96D891FD7E71}"/>
              </a:ext>
            </a:extLst>
          </p:cNvPr>
          <p:cNvSpPr>
            <a:spLocks noGrp="1"/>
          </p:cNvSpPr>
          <p:nvPr>
            <p:ph type="body" sz="quarter" idx="20" hasCustomPrompt="1"/>
          </p:nvPr>
        </p:nvSpPr>
        <p:spPr>
          <a:xfrm>
            <a:off x="6357322" y="3371137"/>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54" name="Text Placeholder 5">
            <a:extLst>
              <a:ext uri="{FF2B5EF4-FFF2-40B4-BE49-F238E27FC236}">
                <a16:creationId xmlns:a16="http://schemas.microsoft.com/office/drawing/2014/main" id="{CD029EDD-4264-9E4B-9240-096EEAE1C7CE}"/>
              </a:ext>
            </a:extLst>
          </p:cNvPr>
          <p:cNvSpPr>
            <a:spLocks noGrp="1"/>
          </p:cNvSpPr>
          <p:nvPr>
            <p:ph type="body" sz="quarter" idx="21" hasCustomPrompt="1"/>
          </p:nvPr>
        </p:nvSpPr>
        <p:spPr>
          <a:xfrm>
            <a:off x="6357322" y="3014505"/>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55" name="Group 54">
            <a:extLst>
              <a:ext uri="{FF2B5EF4-FFF2-40B4-BE49-F238E27FC236}">
                <a16:creationId xmlns:a16="http://schemas.microsoft.com/office/drawing/2014/main" id="{2C9D911A-3781-F24F-8EFA-6DDEC255D66D}"/>
              </a:ext>
            </a:extLst>
          </p:cNvPr>
          <p:cNvGrpSpPr/>
          <p:nvPr userDrawn="1"/>
        </p:nvGrpSpPr>
        <p:grpSpPr>
          <a:xfrm>
            <a:off x="5527040" y="4128129"/>
            <a:ext cx="701662" cy="701770"/>
            <a:chOff x="9144000" y="1433513"/>
            <a:chExt cx="1408161" cy="1408161"/>
          </a:xfrm>
          <a:solidFill>
            <a:schemeClr val="tx2"/>
          </a:solidFill>
        </p:grpSpPr>
        <p:sp>
          <p:nvSpPr>
            <p:cNvPr id="56" name="Oval 55">
              <a:extLst>
                <a:ext uri="{FF2B5EF4-FFF2-40B4-BE49-F238E27FC236}">
                  <a16:creationId xmlns:a16="http://schemas.microsoft.com/office/drawing/2014/main" id="{93AFF55C-D924-404A-B9E0-1D120FB46A42}"/>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7" name="Rectangle 56">
              <a:extLst>
                <a:ext uri="{FF2B5EF4-FFF2-40B4-BE49-F238E27FC236}">
                  <a16:creationId xmlns:a16="http://schemas.microsoft.com/office/drawing/2014/main" id="{5822B741-94E6-4F49-90C4-B94B350FD885}"/>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8" name="Text Placeholder 5">
            <a:extLst>
              <a:ext uri="{FF2B5EF4-FFF2-40B4-BE49-F238E27FC236}">
                <a16:creationId xmlns:a16="http://schemas.microsoft.com/office/drawing/2014/main" id="{6A7D40DE-69F0-564F-B2F0-8CC69954D9C8}"/>
              </a:ext>
            </a:extLst>
          </p:cNvPr>
          <p:cNvSpPr>
            <a:spLocks noGrp="1"/>
          </p:cNvSpPr>
          <p:nvPr>
            <p:ph type="body" sz="quarter" idx="22" hasCustomPrompt="1"/>
          </p:nvPr>
        </p:nvSpPr>
        <p:spPr>
          <a:xfrm>
            <a:off x="5635453" y="4175524"/>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59" name="Text Placeholder 5">
            <a:extLst>
              <a:ext uri="{FF2B5EF4-FFF2-40B4-BE49-F238E27FC236}">
                <a16:creationId xmlns:a16="http://schemas.microsoft.com/office/drawing/2014/main" id="{93B28EBE-7472-3E43-95BA-AB79CD72765D}"/>
              </a:ext>
            </a:extLst>
          </p:cNvPr>
          <p:cNvSpPr>
            <a:spLocks noGrp="1"/>
          </p:cNvSpPr>
          <p:nvPr>
            <p:ph type="body" sz="quarter" idx="23" hasCustomPrompt="1"/>
          </p:nvPr>
        </p:nvSpPr>
        <p:spPr>
          <a:xfrm>
            <a:off x="6357322" y="4507881"/>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60" name="Text Placeholder 5">
            <a:extLst>
              <a:ext uri="{FF2B5EF4-FFF2-40B4-BE49-F238E27FC236}">
                <a16:creationId xmlns:a16="http://schemas.microsoft.com/office/drawing/2014/main" id="{76785A45-A52D-B649-879F-D963CC6B258C}"/>
              </a:ext>
            </a:extLst>
          </p:cNvPr>
          <p:cNvSpPr>
            <a:spLocks noGrp="1"/>
          </p:cNvSpPr>
          <p:nvPr>
            <p:ph type="body" sz="quarter" idx="24" hasCustomPrompt="1"/>
          </p:nvPr>
        </p:nvSpPr>
        <p:spPr>
          <a:xfrm>
            <a:off x="6357322" y="4151249"/>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61" name="Group 60">
            <a:extLst>
              <a:ext uri="{FF2B5EF4-FFF2-40B4-BE49-F238E27FC236}">
                <a16:creationId xmlns:a16="http://schemas.microsoft.com/office/drawing/2014/main" id="{DB5E8D44-EC8B-8845-BF41-29A3BFFC2DC2}"/>
              </a:ext>
            </a:extLst>
          </p:cNvPr>
          <p:cNvGrpSpPr/>
          <p:nvPr userDrawn="1"/>
        </p:nvGrpSpPr>
        <p:grpSpPr>
          <a:xfrm>
            <a:off x="5527040" y="5264874"/>
            <a:ext cx="701662" cy="701770"/>
            <a:chOff x="9144000" y="1433513"/>
            <a:chExt cx="1408161" cy="1408161"/>
          </a:xfrm>
          <a:solidFill>
            <a:schemeClr val="tx2"/>
          </a:solidFill>
        </p:grpSpPr>
        <p:sp>
          <p:nvSpPr>
            <p:cNvPr id="62" name="Oval 61">
              <a:extLst>
                <a:ext uri="{FF2B5EF4-FFF2-40B4-BE49-F238E27FC236}">
                  <a16:creationId xmlns:a16="http://schemas.microsoft.com/office/drawing/2014/main" id="{44DBE162-9C34-E941-A3FC-B1335B134812}"/>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3" name="Rectangle 62">
              <a:extLst>
                <a:ext uri="{FF2B5EF4-FFF2-40B4-BE49-F238E27FC236}">
                  <a16:creationId xmlns:a16="http://schemas.microsoft.com/office/drawing/2014/main" id="{1D84EBF6-7699-8B40-ABA9-046F54291974}"/>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64" name="Text Placeholder 5">
            <a:extLst>
              <a:ext uri="{FF2B5EF4-FFF2-40B4-BE49-F238E27FC236}">
                <a16:creationId xmlns:a16="http://schemas.microsoft.com/office/drawing/2014/main" id="{7F11D3BA-18DC-4747-BE61-311282B24514}"/>
              </a:ext>
            </a:extLst>
          </p:cNvPr>
          <p:cNvSpPr>
            <a:spLocks noGrp="1"/>
          </p:cNvSpPr>
          <p:nvPr>
            <p:ph type="body" sz="quarter" idx="25" hasCustomPrompt="1"/>
          </p:nvPr>
        </p:nvSpPr>
        <p:spPr>
          <a:xfrm>
            <a:off x="5635453" y="5312268"/>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65" name="Text Placeholder 5">
            <a:extLst>
              <a:ext uri="{FF2B5EF4-FFF2-40B4-BE49-F238E27FC236}">
                <a16:creationId xmlns:a16="http://schemas.microsoft.com/office/drawing/2014/main" id="{DB93844A-DDD7-5F40-BDA0-D33EDC92A67B}"/>
              </a:ext>
            </a:extLst>
          </p:cNvPr>
          <p:cNvSpPr>
            <a:spLocks noGrp="1"/>
          </p:cNvSpPr>
          <p:nvPr>
            <p:ph type="body" sz="quarter" idx="26" hasCustomPrompt="1"/>
          </p:nvPr>
        </p:nvSpPr>
        <p:spPr>
          <a:xfrm>
            <a:off x="6357322" y="5644626"/>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66" name="Text Placeholder 5">
            <a:extLst>
              <a:ext uri="{FF2B5EF4-FFF2-40B4-BE49-F238E27FC236}">
                <a16:creationId xmlns:a16="http://schemas.microsoft.com/office/drawing/2014/main" id="{4D063FB1-2301-8E48-868B-ED9BD8276BB7}"/>
              </a:ext>
            </a:extLst>
          </p:cNvPr>
          <p:cNvSpPr>
            <a:spLocks noGrp="1"/>
          </p:cNvSpPr>
          <p:nvPr>
            <p:ph type="body" sz="quarter" idx="27" hasCustomPrompt="1"/>
          </p:nvPr>
        </p:nvSpPr>
        <p:spPr>
          <a:xfrm>
            <a:off x="6357322" y="5287994"/>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454895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015067" y="937992"/>
            <a:ext cx="8161867" cy="590931"/>
          </a:xfrm>
        </p:spPr>
        <p:txBody>
          <a:bodyPr anchor="b">
            <a:spAutoFit/>
          </a:bodyPr>
          <a:lstStyle>
            <a:lvl1pPr algn="ctr">
              <a:defRPr/>
            </a:lvl1pPr>
          </a:lstStyle>
          <a:p>
            <a:r>
              <a:rPr kumimoji="1" lang="en-US" altLang="ja-JP" dirty="0"/>
              <a:t>Slide title (Arial Bold, 54 point)</a:t>
            </a:r>
            <a:endParaRPr kumimoji="1" lang="ja-JP" altLang="en-US" dirty="0"/>
          </a:p>
        </p:txBody>
      </p:sp>
      <p:sp>
        <p:nvSpPr>
          <p:cNvPr id="7" name="Picture Placeholder 6"/>
          <p:cNvSpPr>
            <a:spLocks noGrp="1"/>
          </p:cNvSpPr>
          <p:nvPr>
            <p:ph type="pic" sz="quarter" idx="13"/>
          </p:nvPr>
        </p:nvSpPr>
        <p:spPr>
          <a:xfrm>
            <a:off x="1412105" y="2083827"/>
            <a:ext cx="1852083" cy="1852369"/>
          </a:xfrm>
          <a:prstGeom prst="ellipse">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8" name="Text Placeholder 5"/>
          <p:cNvSpPr>
            <a:spLocks noGrp="1"/>
          </p:cNvSpPr>
          <p:nvPr>
            <p:ph type="body" sz="quarter" idx="12" hasCustomPrompt="1"/>
          </p:nvPr>
        </p:nvSpPr>
        <p:spPr>
          <a:xfrm>
            <a:off x="935567" y="5014740"/>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9" name="Text Placeholder 5"/>
          <p:cNvSpPr>
            <a:spLocks noGrp="1"/>
          </p:cNvSpPr>
          <p:nvPr>
            <p:ph type="body" sz="quarter" idx="14" hasCustomPrompt="1"/>
          </p:nvPr>
        </p:nvSpPr>
        <p:spPr>
          <a:xfrm>
            <a:off x="935567" y="4152462"/>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Caption goes here</a:t>
            </a:r>
            <a:endParaRPr kumimoji="1" lang="ja-JP" altLang="en-US" dirty="0"/>
          </a:p>
        </p:txBody>
      </p:sp>
      <p:sp>
        <p:nvSpPr>
          <p:cNvPr id="10" name="Text Placeholder 5"/>
          <p:cNvSpPr>
            <a:spLocks noGrp="1"/>
          </p:cNvSpPr>
          <p:nvPr>
            <p:ph type="body" sz="quarter" idx="15" hasCustomPrompt="1"/>
          </p:nvPr>
        </p:nvSpPr>
        <p:spPr>
          <a:xfrm>
            <a:off x="2015067" y="1528923"/>
            <a:ext cx="8161867" cy="420564"/>
          </a:xfrm>
          <a:prstGeom prst="rect">
            <a:avLst/>
          </a:prstGeom>
        </p:spPr>
        <p:txBody>
          <a:bodyPr anchor="t">
            <a:spAutoFit/>
          </a:bodyPr>
          <a:lstStyle>
            <a:lvl1pPr marL="0" indent="0" algn="ctr">
              <a:lnSpc>
                <a:spcPct val="100000"/>
              </a:lnSpc>
              <a:spcBef>
                <a:spcPts val="0"/>
              </a:spcBef>
              <a:buFontTx/>
              <a:buNone/>
              <a:defRPr>
                <a:solidFill>
                  <a:schemeClr val="tx2"/>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1" name="Picture Placeholder 6"/>
          <p:cNvSpPr>
            <a:spLocks noGrp="1"/>
          </p:cNvSpPr>
          <p:nvPr>
            <p:ph type="pic" sz="quarter" idx="16"/>
          </p:nvPr>
        </p:nvSpPr>
        <p:spPr>
          <a:xfrm>
            <a:off x="5169958" y="2083827"/>
            <a:ext cx="1852083" cy="1852369"/>
          </a:xfrm>
          <a:prstGeom prst="ellipse">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2" name="Text Placeholder 5"/>
          <p:cNvSpPr>
            <a:spLocks noGrp="1"/>
          </p:cNvSpPr>
          <p:nvPr>
            <p:ph type="body" sz="quarter" idx="17" hasCustomPrompt="1"/>
          </p:nvPr>
        </p:nvSpPr>
        <p:spPr>
          <a:xfrm>
            <a:off x="4693420" y="5014740"/>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3" name="Text Placeholder 5"/>
          <p:cNvSpPr>
            <a:spLocks noGrp="1"/>
          </p:cNvSpPr>
          <p:nvPr>
            <p:ph type="body" sz="quarter" idx="18" hasCustomPrompt="1"/>
          </p:nvPr>
        </p:nvSpPr>
        <p:spPr>
          <a:xfrm>
            <a:off x="4693420" y="4152462"/>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Caption goes here</a:t>
            </a:r>
            <a:endParaRPr kumimoji="1" lang="ja-JP" altLang="en-US" dirty="0"/>
          </a:p>
        </p:txBody>
      </p:sp>
      <p:sp>
        <p:nvSpPr>
          <p:cNvPr id="14" name="Picture Placeholder 6"/>
          <p:cNvSpPr>
            <a:spLocks noGrp="1"/>
          </p:cNvSpPr>
          <p:nvPr>
            <p:ph type="pic" sz="quarter" idx="19"/>
          </p:nvPr>
        </p:nvSpPr>
        <p:spPr>
          <a:xfrm>
            <a:off x="8927811" y="2083827"/>
            <a:ext cx="1852083" cy="1852369"/>
          </a:xfrm>
          <a:prstGeom prst="ellipse">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5" name="Text Placeholder 5"/>
          <p:cNvSpPr>
            <a:spLocks noGrp="1"/>
          </p:cNvSpPr>
          <p:nvPr>
            <p:ph type="body" sz="quarter" idx="20" hasCustomPrompt="1"/>
          </p:nvPr>
        </p:nvSpPr>
        <p:spPr>
          <a:xfrm>
            <a:off x="8451273" y="5014740"/>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6" name="Text Placeholder 5"/>
          <p:cNvSpPr>
            <a:spLocks noGrp="1"/>
          </p:cNvSpPr>
          <p:nvPr>
            <p:ph type="body" sz="quarter" idx="21" hasCustomPrompt="1"/>
          </p:nvPr>
        </p:nvSpPr>
        <p:spPr>
          <a:xfrm>
            <a:off x="8451273" y="4152462"/>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Caption goes here</a:t>
            </a:r>
            <a:endParaRPr kumimoji="1" lang="ja-JP" altLang="en-US" dirty="0"/>
          </a:p>
        </p:txBody>
      </p:sp>
      <p:sp>
        <p:nvSpPr>
          <p:cNvPr id="17" name="Text Placeholder 5"/>
          <p:cNvSpPr>
            <a:spLocks noGrp="1"/>
          </p:cNvSpPr>
          <p:nvPr>
            <p:ph type="body" sz="quarter" idx="22" hasCustomPrompt="1"/>
          </p:nvPr>
        </p:nvSpPr>
        <p:spPr>
          <a:xfrm>
            <a:off x="935567" y="4617097"/>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18" name="Text Placeholder 5"/>
          <p:cNvSpPr>
            <a:spLocks noGrp="1"/>
          </p:cNvSpPr>
          <p:nvPr>
            <p:ph type="body" sz="quarter" idx="23" hasCustomPrompt="1"/>
          </p:nvPr>
        </p:nvSpPr>
        <p:spPr>
          <a:xfrm>
            <a:off x="4693420" y="4617097"/>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19" name="Text Placeholder 5"/>
          <p:cNvSpPr>
            <a:spLocks noGrp="1"/>
          </p:cNvSpPr>
          <p:nvPr>
            <p:ph type="body" sz="quarter" idx="24" hasCustomPrompt="1"/>
          </p:nvPr>
        </p:nvSpPr>
        <p:spPr>
          <a:xfrm>
            <a:off x="8451273" y="4617097"/>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302284695"/>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preserve="1" userDrawn="1">
  <p:cSld name="4_Numbered list - 5 items">
    <p:spTree>
      <p:nvGrpSpPr>
        <p:cNvPr id="1" name=""/>
        <p:cNvGrpSpPr/>
        <p:nvPr/>
      </p:nvGrpSpPr>
      <p:grpSpPr>
        <a:xfrm>
          <a:off x="0" y="0"/>
          <a:ext cx="0" cy="0"/>
          <a:chOff x="0" y="0"/>
          <a:chExt cx="0" cy="0"/>
        </a:xfrm>
      </p:grpSpPr>
      <p:sp>
        <p:nvSpPr>
          <p:cNvPr id="5" name="Rectangle 4"/>
          <p:cNvSpPr/>
          <p:nvPr userDrawn="1"/>
        </p:nvSpPr>
        <p:spPr>
          <a:xfrm>
            <a:off x="1" y="-20111"/>
            <a:ext cx="4340423"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grpSp>
        <p:nvGrpSpPr>
          <p:cNvPr id="37" name="Group 36">
            <a:extLst>
              <a:ext uri="{FF2B5EF4-FFF2-40B4-BE49-F238E27FC236}">
                <a16:creationId xmlns:a16="http://schemas.microsoft.com/office/drawing/2014/main" id="{72299F54-4AD2-1949-BDE7-B0B8A5739886}"/>
              </a:ext>
            </a:extLst>
          </p:cNvPr>
          <p:cNvGrpSpPr/>
          <p:nvPr userDrawn="1"/>
        </p:nvGrpSpPr>
        <p:grpSpPr>
          <a:xfrm>
            <a:off x="5527040" y="717897"/>
            <a:ext cx="701662" cy="701770"/>
            <a:chOff x="9144000" y="1433513"/>
            <a:chExt cx="1408161" cy="1408161"/>
          </a:xfrm>
          <a:solidFill>
            <a:schemeClr val="tx2"/>
          </a:solidFill>
        </p:grpSpPr>
        <p:sp>
          <p:nvSpPr>
            <p:cNvPr id="38" name="Oval 37">
              <a:extLst>
                <a:ext uri="{FF2B5EF4-FFF2-40B4-BE49-F238E27FC236}">
                  <a16:creationId xmlns:a16="http://schemas.microsoft.com/office/drawing/2014/main" id="{7D7C1AF2-6A98-304C-A00F-95965E38E896}"/>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9" name="Rectangle 38">
              <a:extLst>
                <a:ext uri="{FF2B5EF4-FFF2-40B4-BE49-F238E27FC236}">
                  <a16:creationId xmlns:a16="http://schemas.microsoft.com/office/drawing/2014/main" id="{31C3C57E-CB94-9946-99E4-973F9E6BD6B0}"/>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Arial" panose="020B0604020202020204" pitchFamily="34" charset="0"/>
                <a:cs typeface="Arial" panose="020B0604020202020204" pitchFamily="34" charset="0"/>
              </a:endParaRPr>
            </a:p>
          </p:txBody>
        </p:sp>
      </p:grpSp>
      <p:sp>
        <p:nvSpPr>
          <p:cNvPr id="40" name="Text Placeholder 5">
            <a:extLst>
              <a:ext uri="{FF2B5EF4-FFF2-40B4-BE49-F238E27FC236}">
                <a16:creationId xmlns:a16="http://schemas.microsoft.com/office/drawing/2014/main" id="{D347B093-DFDD-4A4C-9F87-45ECCFA7C25F}"/>
              </a:ext>
            </a:extLst>
          </p:cNvPr>
          <p:cNvSpPr>
            <a:spLocks noGrp="1"/>
          </p:cNvSpPr>
          <p:nvPr>
            <p:ph type="body" sz="quarter" idx="15" hasCustomPrompt="1"/>
          </p:nvPr>
        </p:nvSpPr>
        <p:spPr>
          <a:xfrm>
            <a:off x="5635453" y="765291"/>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41" name="Text Placeholder 5">
            <a:extLst>
              <a:ext uri="{FF2B5EF4-FFF2-40B4-BE49-F238E27FC236}">
                <a16:creationId xmlns:a16="http://schemas.microsoft.com/office/drawing/2014/main" id="{65E3A23D-3F9F-F44B-8D5D-E87580CA5541}"/>
              </a:ext>
            </a:extLst>
          </p:cNvPr>
          <p:cNvSpPr>
            <a:spLocks noGrp="1"/>
          </p:cNvSpPr>
          <p:nvPr>
            <p:ph type="body" sz="quarter" idx="12" hasCustomPrompt="1"/>
          </p:nvPr>
        </p:nvSpPr>
        <p:spPr>
          <a:xfrm>
            <a:off x="6357322" y="1097648"/>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42" name="Text Placeholder 5">
            <a:extLst>
              <a:ext uri="{FF2B5EF4-FFF2-40B4-BE49-F238E27FC236}">
                <a16:creationId xmlns:a16="http://schemas.microsoft.com/office/drawing/2014/main" id="{04CF16C1-EE7E-A34E-870D-F2BF00231C4E}"/>
              </a:ext>
            </a:extLst>
          </p:cNvPr>
          <p:cNvSpPr>
            <a:spLocks noGrp="1"/>
          </p:cNvSpPr>
          <p:nvPr>
            <p:ph type="body" sz="quarter" idx="14" hasCustomPrompt="1"/>
          </p:nvPr>
        </p:nvSpPr>
        <p:spPr>
          <a:xfrm>
            <a:off x="6357322" y="741016"/>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43" name="Group 42">
            <a:extLst>
              <a:ext uri="{FF2B5EF4-FFF2-40B4-BE49-F238E27FC236}">
                <a16:creationId xmlns:a16="http://schemas.microsoft.com/office/drawing/2014/main" id="{9E718DAD-F2ED-7A41-A88E-DEBF975060E4}"/>
              </a:ext>
            </a:extLst>
          </p:cNvPr>
          <p:cNvGrpSpPr/>
          <p:nvPr userDrawn="1"/>
        </p:nvGrpSpPr>
        <p:grpSpPr>
          <a:xfrm>
            <a:off x="5527040" y="1854641"/>
            <a:ext cx="701662" cy="701770"/>
            <a:chOff x="9144000" y="1433513"/>
            <a:chExt cx="1408161" cy="1408161"/>
          </a:xfrm>
          <a:solidFill>
            <a:schemeClr val="tx2"/>
          </a:solidFill>
        </p:grpSpPr>
        <p:sp>
          <p:nvSpPr>
            <p:cNvPr id="44" name="Oval 43">
              <a:extLst>
                <a:ext uri="{FF2B5EF4-FFF2-40B4-BE49-F238E27FC236}">
                  <a16:creationId xmlns:a16="http://schemas.microsoft.com/office/drawing/2014/main" id="{7729744B-B09D-B347-A590-416D2E6D53B6}"/>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5" name="Rectangle 44">
              <a:extLst>
                <a:ext uri="{FF2B5EF4-FFF2-40B4-BE49-F238E27FC236}">
                  <a16:creationId xmlns:a16="http://schemas.microsoft.com/office/drawing/2014/main" id="{F961F322-573F-C74A-99CF-39F8BD7F75DA}"/>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46" name="Text Placeholder 5">
            <a:extLst>
              <a:ext uri="{FF2B5EF4-FFF2-40B4-BE49-F238E27FC236}">
                <a16:creationId xmlns:a16="http://schemas.microsoft.com/office/drawing/2014/main" id="{DEA35720-BECF-EE40-B3D8-2657A6ED3BB6}"/>
              </a:ext>
            </a:extLst>
          </p:cNvPr>
          <p:cNvSpPr>
            <a:spLocks noGrp="1"/>
          </p:cNvSpPr>
          <p:nvPr>
            <p:ph type="body" sz="quarter" idx="16" hasCustomPrompt="1"/>
          </p:nvPr>
        </p:nvSpPr>
        <p:spPr>
          <a:xfrm>
            <a:off x="5635453" y="1902036"/>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47" name="Text Placeholder 5">
            <a:extLst>
              <a:ext uri="{FF2B5EF4-FFF2-40B4-BE49-F238E27FC236}">
                <a16:creationId xmlns:a16="http://schemas.microsoft.com/office/drawing/2014/main" id="{347BF389-6A21-B245-B9CC-8893BB7C06BC}"/>
              </a:ext>
            </a:extLst>
          </p:cNvPr>
          <p:cNvSpPr>
            <a:spLocks noGrp="1"/>
          </p:cNvSpPr>
          <p:nvPr>
            <p:ph type="body" sz="quarter" idx="17" hasCustomPrompt="1"/>
          </p:nvPr>
        </p:nvSpPr>
        <p:spPr>
          <a:xfrm>
            <a:off x="6357322" y="2234393"/>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48" name="Text Placeholder 5">
            <a:extLst>
              <a:ext uri="{FF2B5EF4-FFF2-40B4-BE49-F238E27FC236}">
                <a16:creationId xmlns:a16="http://schemas.microsoft.com/office/drawing/2014/main" id="{CE6E9441-5284-844F-9666-C9CCFF99F65A}"/>
              </a:ext>
            </a:extLst>
          </p:cNvPr>
          <p:cNvSpPr>
            <a:spLocks noGrp="1"/>
          </p:cNvSpPr>
          <p:nvPr>
            <p:ph type="body" sz="quarter" idx="18" hasCustomPrompt="1"/>
          </p:nvPr>
        </p:nvSpPr>
        <p:spPr>
          <a:xfrm>
            <a:off x="6357322" y="1877761"/>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49" name="Group 48">
            <a:extLst>
              <a:ext uri="{FF2B5EF4-FFF2-40B4-BE49-F238E27FC236}">
                <a16:creationId xmlns:a16="http://schemas.microsoft.com/office/drawing/2014/main" id="{BF8ECDFB-4480-224E-BB20-07CF42FEEE75}"/>
              </a:ext>
            </a:extLst>
          </p:cNvPr>
          <p:cNvGrpSpPr/>
          <p:nvPr userDrawn="1"/>
        </p:nvGrpSpPr>
        <p:grpSpPr>
          <a:xfrm>
            <a:off x="5527040" y="2991385"/>
            <a:ext cx="701662" cy="701770"/>
            <a:chOff x="9144000" y="1433513"/>
            <a:chExt cx="1408161" cy="1408161"/>
          </a:xfrm>
          <a:solidFill>
            <a:schemeClr val="tx2"/>
          </a:solidFill>
        </p:grpSpPr>
        <p:sp>
          <p:nvSpPr>
            <p:cNvPr id="50" name="Oval 49">
              <a:extLst>
                <a:ext uri="{FF2B5EF4-FFF2-40B4-BE49-F238E27FC236}">
                  <a16:creationId xmlns:a16="http://schemas.microsoft.com/office/drawing/2014/main" id="{A7544FCE-8443-6640-828D-5501D60853E2}"/>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1" name="Rectangle 50">
              <a:extLst>
                <a:ext uri="{FF2B5EF4-FFF2-40B4-BE49-F238E27FC236}">
                  <a16:creationId xmlns:a16="http://schemas.microsoft.com/office/drawing/2014/main" id="{9FABEB14-E40C-0D48-8DCC-F7D52310D721}"/>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2" name="Text Placeholder 5">
            <a:extLst>
              <a:ext uri="{FF2B5EF4-FFF2-40B4-BE49-F238E27FC236}">
                <a16:creationId xmlns:a16="http://schemas.microsoft.com/office/drawing/2014/main" id="{94BC97F6-A8D1-6B44-8B06-DD24DC0EF3D7}"/>
              </a:ext>
            </a:extLst>
          </p:cNvPr>
          <p:cNvSpPr>
            <a:spLocks noGrp="1"/>
          </p:cNvSpPr>
          <p:nvPr>
            <p:ph type="body" sz="quarter" idx="19" hasCustomPrompt="1"/>
          </p:nvPr>
        </p:nvSpPr>
        <p:spPr>
          <a:xfrm>
            <a:off x="5635453" y="3038780"/>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53" name="Text Placeholder 5">
            <a:extLst>
              <a:ext uri="{FF2B5EF4-FFF2-40B4-BE49-F238E27FC236}">
                <a16:creationId xmlns:a16="http://schemas.microsoft.com/office/drawing/2014/main" id="{8FA353F2-6955-574A-AB95-96D891FD7E71}"/>
              </a:ext>
            </a:extLst>
          </p:cNvPr>
          <p:cNvSpPr>
            <a:spLocks noGrp="1"/>
          </p:cNvSpPr>
          <p:nvPr>
            <p:ph type="body" sz="quarter" idx="20" hasCustomPrompt="1"/>
          </p:nvPr>
        </p:nvSpPr>
        <p:spPr>
          <a:xfrm>
            <a:off x="6357322" y="3371137"/>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54" name="Text Placeholder 5">
            <a:extLst>
              <a:ext uri="{FF2B5EF4-FFF2-40B4-BE49-F238E27FC236}">
                <a16:creationId xmlns:a16="http://schemas.microsoft.com/office/drawing/2014/main" id="{CD029EDD-4264-9E4B-9240-096EEAE1C7CE}"/>
              </a:ext>
            </a:extLst>
          </p:cNvPr>
          <p:cNvSpPr>
            <a:spLocks noGrp="1"/>
          </p:cNvSpPr>
          <p:nvPr>
            <p:ph type="body" sz="quarter" idx="21" hasCustomPrompt="1"/>
          </p:nvPr>
        </p:nvSpPr>
        <p:spPr>
          <a:xfrm>
            <a:off x="6357322" y="3014505"/>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55" name="Group 54">
            <a:extLst>
              <a:ext uri="{FF2B5EF4-FFF2-40B4-BE49-F238E27FC236}">
                <a16:creationId xmlns:a16="http://schemas.microsoft.com/office/drawing/2014/main" id="{2C9D911A-3781-F24F-8EFA-6DDEC255D66D}"/>
              </a:ext>
            </a:extLst>
          </p:cNvPr>
          <p:cNvGrpSpPr/>
          <p:nvPr userDrawn="1"/>
        </p:nvGrpSpPr>
        <p:grpSpPr>
          <a:xfrm>
            <a:off x="5527040" y="4128129"/>
            <a:ext cx="701662" cy="701770"/>
            <a:chOff x="9144000" y="1433513"/>
            <a:chExt cx="1408161" cy="1408161"/>
          </a:xfrm>
          <a:solidFill>
            <a:schemeClr val="tx2"/>
          </a:solidFill>
        </p:grpSpPr>
        <p:sp>
          <p:nvSpPr>
            <p:cNvPr id="56" name="Oval 55">
              <a:extLst>
                <a:ext uri="{FF2B5EF4-FFF2-40B4-BE49-F238E27FC236}">
                  <a16:creationId xmlns:a16="http://schemas.microsoft.com/office/drawing/2014/main" id="{93AFF55C-D924-404A-B9E0-1D120FB46A42}"/>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7" name="Rectangle 56">
              <a:extLst>
                <a:ext uri="{FF2B5EF4-FFF2-40B4-BE49-F238E27FC236}">
                  <a16:creationId xmlns:a16="http://schemas.microsoft.com/office/drawing/2014/main" id="{5822B741-94E6-4F49-90C4-B94B350FD885}"/>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8" name="Text Placeholder 5">
            <a:extLst>
              <a:ext uri="{FF2B5EF4-FFF2-40B4-BE49-F238E27FC236}">
                <a16:creationId xmlns:a16="http://schemas.microsoft.com/office/drawing/2014/main" id="{6A7D40DE-69F0-564F-B2F0-8CC69954D9C8}"/>
              </a:ext>
            </a:extLst>
          </p:cNvPr>
          <p:cNvSpPr>
            <a:spLocks noGrp="1"/>
          </p:cNvSpPr>
          <p:nvPr>
            <p:ph type="body" sz="quarter" idx="22" hasCustomPrompt="1"/>
          </p:nvPr>
        </p:nvSpPr>
        <p:spPr>
          <a:xfrm>
            <a:off x="5635453" y="4175524"/>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59" name="Text Placeholder 5">
            <a:extLst>
              <a:ext uri="{FF2B5EF4-FFF2-40B4-BE49-F238E27FC236}">
                <a16:creationId xmlns:a16="http://schemas.microsoft.com/office/drawing/2014/main" id="{93B28EBE-7472-3E43-95BA-AB79CD72765D}"/>
              </a:ext>
            </a:extLst>
          </p:cNvPr>
          <p:cNvSpPr>
            <a:spLocks noGrp="1"/>
          </p:cNvSpPr>
          <p:nvPr>
            <p:ph type="body" sz="quarter" idx="23" hasCustomPrompt="1"/>
          </p:nvPr>
        </p:nvSpPr>
        <p:spPr>
          <a:xfrm>
            <a:off x="6357322" y="4507881"/>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60" name="Text Placeholder 5">
            <a:extLst>
              <a:ext uri="{FF2B5EF4-FFF2-40B4-BE49-F238E27FC236}">
                <a16:creationId xmlns:a16="http://schemas.microsoft.com/office/drawing/2014/main" id="{76785A45-A52D-B649-879F-D963CC6B258C}"/>
              </a:ext>
            </a:extLst>
          </p:cNvPr>
          <p:cNvSpPr>
            <a:spLocks noGrp="1"/>
          </p:cNvSpPr>
          <p:nvPr>
            <p:ph type="body" sz="quarter" idx="24" hasCustomPrompt="1"/>
          </p:nvPr>
        </p:nvSpPr>
        <p:spPr>
          <a:xfrm>
            <a:off x="6357322" y="4151249"/>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61" name="Group 60">
            <a:extLst>
              <a:ext uri="{FF2B5EF4-FFF2-40B4-BE49-F238E27FC236}">
                <a16:creationId xmlns:a16="http://schemas.microsoft.com/office/drawing/2014/main" id="{DB5E8D44-EC8B-8845-BF41-29A3BFFC2DC2}"/>
              </a:ext>
            </a:extLst>
          </p:cNvPr>
          <p:cNvGrpSpPr/>
          <p:nvPr userDrawn="1"/>
        </p:nvGrpSpPr>
        <p:grpSpPr>
          <a:xfrm>
            <a:off x="5527040" y="5264874"/>
            <a:ext cx="701662" cy="701770"/>
            <a:chOff x="9144000" y="1433513"/>
            <a:chExt cx="1408161" cy="1408161"/>
          </a:xfrm>
          <a:solidFill>
            <a:schemeClr val="tx2"/>
          </a:solidFill>
        </p:grpSpPr>
        <p:sp>
          <p:nvSpPr>
            <p:cNvPr id="62" name="Oval 61">
              <a:extLst>
                <a:ext uri="{FF2B5EF4-FFF2-40B4-BE49-F238E27FC236}">
                  <a16:creationId xmlns:a16="http://schemas.microsoft.com/office/drawing/2014/main" id="{44DBE162-9C34-E941-A3FC-B1335B134812}"/>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3" name="Rectangle 62">
              <a:extLst>
                <a:ext uri="{FF2B5EF4-FFF2-40B4-BE49-F238E27FC236}">
                  <a16:creationId xmlns:a16="http://schemas.microsoft.com/office/drawing/2014/main" id="{1D84EBF6-7699-8B40-ABA9-046F54291974}"/>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64" name="Text Placeholder 5">
            <a:extLst>
              <a:ext uri="{FF2B5EF4-FFF2-40B4-BE49-F238E27FC236}">
                <a16:creationId xmlns:a16="http://schemas.microsoft.com/office/drawing/2014/main" id="{7F11D3BA-18DC-4747-BE61-311282B24514}"/>
              </a:ext>
            </a:extLst>
          </p:cNvPr>
          <p:cNvSpPr>
            <a:spLocks noGrp="1"/>
          </p:cNvSpPr>
          <p:nvPr>
            <p:ph type="body" sz="quarter" idx="25" hasCustomPrompt="1"/>
          </p:nvPr>
        </p:nvSpPr>
        <p:spPr>
          <a:xfrm>
            <a:off x="5635453" y="5312268"/>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65" name="Text Placeholder 5">
            <a:extLst>
              <a:ext uri="{FF2B5EF4-FFF2-40B4-BE49-F238E27FC236}">
                <a16:creationId xmlns:a16="http://schemas.microsoft.com/office/drawing/2014/main" id="{DB93844A-DDD7-5F40-BDA0-D33EDC92A67B}"/>
              </a:ext>
            </a:extLst>
          </p:cNvPr>
          <p:cNvSpPr>
            <a:spLocks noGrp="1"/>
          </p:cNvSpPr>
          <p:nvPr>
            <p:ph type="body" sz="quarter" idx="26" hasCustomPrompt="1"/>
          </p:nvPr>
        </p:nvSpPr>
        <p:spPr>
          <a:xfrm>
            <a:off x="6357322" y="5644626"/>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66" name="Text Placeholder 5">
            <a:extLst>
              <a:ext uri="{FF2B5EF4-FFF2-40B4-BE49-F238E27FC236}">
                <a16:creationId xmlns:a16="http://schemas.microsoft.com/office/drawing/2014/main" id="{4D063FB1-2301-8E48-868B-ED9BD8276BB7}"/>
              </a:ext>
            </a:extLst>
          </p:cNvPr>
          <p:cNvSpPr>
            <a:spLocks noGrp="1"/>
          </p:cNvSpPr>
          <p:nvPr>
            <p:ph type="body" sz="quarter" idx="27" hasCustomPrompt="1"/>
          </p:nvPr>
        </p:nvSpPr>
        <p:spPr>
          <a:xfrm>
            <a:off x="6357322" y="5287994"/>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3241747628"/>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preserve="1" userDrawn="1">
  <p:cSld name="Numbered list - 6 items">
    <p:spTree>
      <p:nvGrpSpPr>
        <p:cNvPr id="1" name=""/>
        <p:cNvGrpSpPr/>
        <p:nvPr/>
      </p:nvGrpSpPr>
      <p:grpSpPr>
        <a:xfrm>
          <a:off x="0" y="0"/>
          <a:ext cx="0" cy="0"/>
          <a:chOff x="0" y="0"/>
          <a:chExt cx="0" cy="0"/>
        </a:xfrm>
      </p:grpSpPr>
      <p:sp>
        <p:nvSpPr>
          <p:cNvPr id="5" name="Rectangle 4"/>
          <p:cNvSpPr/>
          <p:nvPr userDrawn="1"/>
        </p:nvSpPr>
        <p:spPr>
          <a:xfrm>
            <a:off x="1"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grpSp>
        <p:nvGrpSpPr>
          <p:cNvPr id="9" name="Group 8"/>
          <p:cNvGrpSpPr/>
          <p:nvPr userDrawn="1"/>
        </p:nvGrpSpPr>
        <p:grpSpPr>
          <a:xfrm>
            <a:off x="5115986" y="1155081"/>
            <a:ext cx="701662" cy="701770"/>
            <a:chOff x="9144000" y="1433513"/>
            <a:chExt cx="1408161" cy="1408161"/>
          </a:xfrm>
        </p:grpSpPr>
        <p:sp>
          <p:nvSpPr>
            <p:cNvPr id="7" name="Oval 6"/>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Rectangle 7"/>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0" name="Text Placeholder 5"/>
          <p:cNvSpPr>
            <a:spLocks noGrp="1"/>
          </p:cNvSpPr>
          <p:nvPr>
            <p:ph type="body" sz="quarter" idx="15" hasCustomPrompt="1"/>
          </p:nvPr>
        </p:nvSpPr>
        <p:spPr>
          <a:xfrm>
            <a:off x="5224399"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11" name="Text Placeholder 5"/>
          <p:cNvSpPr>
            <a:spLocks noGrp="1"/>
          </p:cNvSpPr>
          <p:nvPr>
            <p:ph type="body" sz="quarter" idx="12" hasCustomPrompt="1"/>
          </p:nvPr>
        </p:nvSpPr>
        <p:spPr>
          <a:xfrm>
            <a:off x="5946267"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12" name="Text Placeholder 5"/>
          <p:cNvSpPr>
            <a:spLocks noGrp="1"/>
          </p:cNvSpPr>
          <p:nvPr>
            <p:ph type="body" sz="quarter" idx="14" hasCustomPrompt="1"/>
          </p:nvPr>
        </p:nvSpPr>
        <p:spPr>
          <a:xfrm>
            <a:off x="5946267" y="890881"/>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13" name="Group 12"/>
          <p:cNvGrpSpPr/>
          <p:nvPr userDrawn="1"/>
        </p:nvGrpSpPr>
        <p:grpSpPr>
          <a:xfrm>
            <a:off x="5115986" y="3094823"/>
            <a:ext cx="701662" cy="701770"/>
            <a:chOff x="9144000" y="1433513"/>
            <a:chExt cx="1408161" cy="1408161"/>
          </a:xfrm>
        </p:grpSpPr>
        <p:sp>
          <p:nvSpPr>
            <p:cNvPr id="14" name="Oval 13"/>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5" name="Rectangle 14"/>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6" name="Text Placeholder 5"/>
          <p:cNvSpPr>
            <a:spLocks noGrp="1"/>
          </p:cNvSpPr>
          <p:nvPr>
            <p:ph type="body" sz="quarter" idx="16" hasCustomPrompt="1"/>
          </p:nvPr>
        </p:nvSpPr>
        <p:spPr>
          <a:xfrm>
            <a:off x="5224399"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17" name="Text Placeholder 5"/>
          <p:cNvSpPr>
            <a:spLocks noGrp="1"/>
          </p:cNvSpPr>
          <p:nvPr>
            <p:ph type="body" sz="quarter" idx="17" hasCustomPrompt="1"/>
          </p:nvPr>
        </p:nvSpPr>
        <p:spPr>
          <a:xfrm>
            <a:off x="5946267"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18" name="Text Placeholder 5"/>
          <p:cNvSpPr>
            <a:spLocks noGrp="1"/>
          </p:cNvSpPr>
          <p:nvPr>
            <p:ph type="body" sz="quarter" idx="18" hasCustomPrompt="1"/>
          </p:nvPr>
        </p:nvSpPr>
        <p:spPr>
          <a:xfrm>
            <a:off x="5946267"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19" name="Group 18"/>
          <p:cNvGrpSpPr/>
          <p:nvPr userDrawn="1"/>
        </p:nvGrpSpPr>
        <p:grpSpPr>
          <a:xfrm>
            <a:off x="5115986" y="5034562"/>
            <a:ext cx="701662" cy="701770"/>
            <a:chOff x="9144000" y="1433513"/>
            <a:chExt cx="1408161" cy="1408161"/>
          </a:xfrm>
        </p:grpSpPr>
        <p:sp>
          <p:nvSpPr>
            <p:cNvPr id="20" name="Oval 19"/>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accent6"/>
                </a:solidFill>
              </a:endParaRPr>
            </a:p>
          </p:txBody>
        </p:sp>
        <p:sp>
          <p:nvSpPr>
            <p:cNvPr id="21" name="Rectangle 20"/>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2" name="Text Placeholder 5"/>
          <p:cNvSpPr>
            <a:spLocks noGrp="1"/>
          </p:cNvSpPr>
          <p:nvPr>
            <p:ph type="body" sz="quarter" idx="19" hasCustomPrompt="1"/>
          </p:nvPr>
        </p:nvSpPr>
        <p:spPr>
          <a:xfrm>
            <a:off x="5224399" y="5081956"/>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23" name="Text Placeholder 5"/>
          <p:cNvSpPr>
            <a:spLocks noGrp="1"/>
          </p:cNvSpPr>
          <p:nvPr>
            <p:ph type="body" sz="quarter" idx="20" hasCustomPrompt="1"/>
          </p:nvPr>
        </p:nvSpPr>
        <p:spPr>
          <a:xfrm>
            <a:off x="5946267"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24" name="Text Placeholder 5"/>
          <p:cNvSpPr>
            <a:spLocks noGrp="1"/>
          </p:cNvSpPr>
          <p:nvPr>
            <p:ph type="body" sz="quarter" idx="21" hasCustomPrompt="1"/>
          </p:nvPr>
        </p:nvSpPr>
        <p:spPr>
          <a:xfrm>
            <a:off x="5946267"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37" name="Group 36"/>
          <p:cNvGrpSpPr/>
          <p:nvPr userDrawn="1"/>
        </p:nvGrpSpPr>
        <p:grpSpPr>
          <a:xfrm>
            <a:off x="8341004" y="1155081"/>
            <a:ext cx="701662" cy="701770"/>
            <a:chOff x="9144000" y="1433513"/>
            <a:chExt cx="1408161" cy="1408161"/>
          </a:xfrm>
        </p:grpSpPr>
        <p:sp>
          <p:nvSpPr>
            <p:cNvPr id="38" name="Oval 37"/>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9" name="Rectangle 38"/>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40" name="Text Placeholder 5"/>
          <p:cNvSpPr>
            <a:spLocks noGrp="1"/>
          </p:cNvSpPr>
          <p:nvPr>
            <p:ph type="body" sz="quarter" idx="22" hasCustomPrompt="1"/>
          </p:nvPr>
        </p:nvSpPr>
        <p:spPr>
          <a:xfrm>
            <a:off x="8449417"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41" name="Text Placeholder 5"/>
          <p:cNvSpPr>
            <a:spLocks noGrp="1"/>
          </p:cNvSpPr>
          <p:nvPr>
            <p:ph type="body" sz="quarter" idx="23" hasCustomPrompt="1"/>
          </p:nvPr>
        </p:nvSpPr>
        <p:spPr>
          <a:xfrm>
            <a:off x="9171285"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42" name="Text Placeholder 5"/>
          <p:cNvSpPr>
            <a:spLocks noGrp="1"/>
          </p:cNvSpPr>
          <p:nvPr>
            <p:ph type="body" sz="quarter" idx="24" hasCustomPrompt="1"/>
          </p:nvPr>
        </p:nvSpPr>
        <p:spPr>
          <a:xfrm>
            <a:off x="9171285" y="890881"/>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43" name="Group 42"/>
          <p:cNvGrpSpPr/>
          <p:nvPr userDrawn="1"/>
        </p:nvGrpSpPr>
        <p:grpSpPr>
          <a:xfrm>
            <a:off x="8341004" y="3094823"/>
            <a:ext cx="701662" cy="701770"/>
            <a:chOff x="9144000" y="1433513"/>
            <a:chExt cx="1408161" cy="1408161"/>
          </a:xfrm>
        </p:grpSpPr>
        <p:sp>
          <p:nvSpPr>
            <p:cNvPr id="44" name="Oval 43"/>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5" name="Rectangle 44"/>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46" name="Text Placeholder 5"/>
          <p:cNvSpPr>
            <a:spLocks noGrp="1"/>
          </p:cNvSpPr>
          <p:nvPr>
            <p:ph type="body" sz="quarter" idx="25" hasCustomPrompt="1"/>
          </p:nvPr>
        </p:nvSpPr>
        <p:spPr>
          <a:xfrm>
            <a:off x="8449417"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47" name="Text Placeholder 5"/>
          <p:cNvSpPr>
            <a:spLocks noGrp="1"/>
          </p:cNvSpPr>
          <p:nvPr>
            <p:ph type="body" sz="quarter" idx="26" hasCustomPrompt="1"/>
          </p:nvPr>
        </p:nvSpPr>
        <p:spPr>
          <a:xfrm>
            <a:off x="9171285"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48" name="Text Placeholder 5"/>
          <p:cNvSpPr>
            <a:spLocks noGrp="1"/>
          </p:cNvSpPr>
          <p:nvPr>
            <p:ph type="body" sz="quarter" idx="27" hasCustomPrompt="1"/>
          </p:nvPr>
        </p:nvSpPr>
        <p:spPr>
          <a:xfrm>
            <a:off x="9171285"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49" name="Group 48"/>
          <p:cNvGrpSpPr/>
          <p:nvPr userDrawn="1"/>
        </p:nvGrpSpPr>
        <p:grpSpPr>
          <a:xfrm>
            <a:off x="8341004" y="5034562"/>
            <a:ext cx="701662" cy="701770"/>
            <a:chOff x="9144000" y="1433513"/>
            <a:chExt cx="1408161" cy="1408161"/>
          </a:xfrm>
        </p:grpSpPr>
        <p:sp>
          <p:nvSpPr>
            <p:cNvPr id="50" name="Oval 49"/>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1" name="Rectangle 50"/>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2" name="Text Placeholder 5"/>
          <p:cNvSpPr>
            <a:spLocks noGrp="1"/>
          </p:cNvSpPr>
          <p:nvPr>
            <p:ph type="body" sz="quarter" idx="28" hasCustomPrompt="1"/>
          </p:nvPr>
        </p:nvSpPr>
        <p:spPr>
          <a:xfrm>
            <a:off x="8449417" y="508195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53" name="Text Placeholder 5"/>
          <p:cNvSpPr>
            <a:spLocks noGrp="1"/>
          </p:cNvSpPr>
          <p:nvPr>
            <p:ph type="body" sz="quarter" idx="29" hasCustomPrompt="1"/>
          </p:nvPr>
        </p:nvSpPr>
        <p:spPr>
          <a:xfrm>
            <a:off x="9171285"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54" name="Text Placeholder 5"/>
          <p:cNvSpPr>
            <a:spLocks noGrp="1"/>
          </p:cNvSpPr>
          <p:nvPr>
            <p:ph type="body" sz="quarter" idx="30" hasCustomPrompt="1"/>
          </p:nvPr>
        </p:nvSpPr>
        <p:spPr>
          <a:xfrm>
            <a:off x="9171285"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3418709545"/>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preserve="1" userDrawn="1">
  <p:cSld name="1_Numbered list - 6 items">
    <p:spTree>
      <p:nvGrpSpPr>
        <p:cNvPr id="1" name=""/>
        <p:cNvGrpSpPr/>
        <p:nvPr/>
      </p:nvGrpSpPr>
      <p:grpSpPr>
        <a:xfrm>
          <a:off x="0" y="0"/>
          <a:ext cx="0" cy="0"/>
          <a:chOff x="0" y="0"/>
          <a:chExt cx="0" cy="0"/>
        </a:xfrm>
      </p:grpSpPr>
      <p:sp>
        <p:nvSpPr>
          <p:cNvPr id="5" name="Rectangle 4"/>
          <p:cNvSpPr/>
          <p:nvPr userDrawn="1"/>
        </p:nvSpPr>
        <p:spPr>
          <a:xfrm>
            <a:off x="1" y="-1058"/>
            <a:ext cx="4340423"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grpSp>
        <p:nvGrpSpPr>
          <p:cNvPr id="55" name="Group 54">
            <a:extLst>
              <a:ext uri="{FF2B5EF4-FFF2-40B4-BE49-F238E27FC236}">
                <a16:creationId xmlns:a16="http://schemas.microsoft.com/office/drawing/2014/main" id="{A647B88E-BD31-434F-A988-BAA02A5F5C18}"/>
              </a:ext>
            </a:extLst>
          </p:cNvPr>
          <p:cNvGrpSpPr/>
          <p:nvPr userDrawn="1"/>
        </p:nvGrpSpPr>
        <p:grpSpPr>
          <a:xfrm>
            <a:off x="5115986" y="1155081"/>
            <a:ext cx="701662" cy="701770"/>
            <a:chOff x="9144000" y="1433513"/>
            <a:chExt cx="1408161" cy="1408161"/>
          </a:xfrm>
        </p:grpSpPr>
        <p:sp>
          <p:nvSpPr>
            <p:cNvPr id="56" name="Oval 55">
              <a:extLst>
                <a:ext uri="{FF2B5EF4-FFF2-40B4-BE49-F238E27FC236}">
                  <a16:creationId xmlns:a16="http://schemas.microsoft.com/office/drawing/2014/main" id="{6B6A50C3-0FDC-1C4A-BF75-C1E42E73A5A4}"/>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7" name="Rectangle 56">
              <a:extLst>
                <a:ext uri="{FF2B5EF4-FFF2-40B4-BE49-F238E27FC236}">
                  <a16:creationId xmlns:a16="http://schemas.microsoft.com/office/drawing/2014/main" id="{FFE0986F-719B-B842-9AB5-16B237A22C1E}"/>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8" name="Text Placeholder 5">
            <a:extLst>
              <a:ext uri="{FF2B5EF4-FFF2-40B4-BE49-F238E27FC236}">
                <a16:creationId xmlns:a16="http://schemas.microsoft.com/office/drawing/2014/main" id="{50562CF6-2D27-3247-9A46-95971E17BC4A}"/>
              </a:ext>
            </a:extLst>
          </p:cNvPr>
          <p:cNvSpPr>
            <a:spLocks noGrp="1"/>
          </p:cNvSpPr>
          <p:nvPr>
            <p:ph type="body" sz="quarter" idx="15" hasCustomPrompt="1"/>
          </p:nvPr>
        </p:nvSpPr>
        <p:spPr>
          <a:xfrm>
            <a:off x="5224399"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59" name="Text Placeholder 5">
            <a:extLst>
              <a:ext uri="{FF2B5EF4-FFF2-40B4-BE49-F238E27FC236}">
                <a16:creationId xmlns:a16="http://schemas.microsoft.com/office/drawing/2014/main" id="{4D6C4EA6-1AB9-6941-8F83-E8109C72B4BE}"/>
              </a:ext>
            </a:extLst>
          </p:cNvPr>
          <p:cNvSpPr>
            <a:spLocks noGrp="1"/>
          </p:cNvSpPr>
          <p:nvPr>
            <p:ph type="body" sz="quarter" idx="12" hasCustomPrompt="1"/>
          </p:nvPr>
        </p:nvSpPr>
        <p:spPr>
          <a:xfrm>
            <a:off x="5946267"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60" name="Text Placeholder 5">
            <a:extLst>
              <a:ext uri="{FF2B5EF4-FFF2-40B4-BE49-F238E27FC236}">
                <a16:creationId xmlns:a16="http://schemas.microsoft.com/office/drawing/2014/main" id="{C24D08CA-8362-E540-8146-5CC1595CDA7C}"/>
              </a:ext>
            </a:extLst>
          </p:cNvPr>
          <p:cNvSpPr>
            <a:spLocks noGrp="1"/>
          </p:cNvSpPr>
          <p:nvPr>
            <p:ph type="body" sz="quarter" idx="14" hasCustomPrompt="1"/>
          </p:nvPr>
        </p:nvSpPr>
        <p:spPr>
          <a:xfrm>
            <a:off x="5946267" y="89088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61" name="Group 60">
            <a:extLst>
              <a:ext uri="{FF2B5EF4-FFF2-40B4-BE49-F238E27FC236}">
                <a16:creationId xmlns:a16="http://schemas.microsoft.com/office/drawing/2014/main" id="{01D44FEA-8A42-F141-A14E-7ECF3DE31FAA}"/>
              </a:ext>
            </a:extLst>
          </p:cNvPr>
          <p:cNvGrpSpPr/>
          <p:nvPr userDrawn="1"/>
        </p:nvGrpSpPr>
        <p:grpSpPr>
          <a:xfrm>
            <a:off x="5115986" y="3094823"/>
            <a:ext cx="701662" cy="701770"/>
            <a:chOff x="9144000" y="1433513"/>
            <a:chExt cx="1408161" cy="1408161"/>
          </a:xfrm>
        </p:grpSpPr>
        <p:sp>
          <p:nvSpPr>
            <p:cNvPr id="62" name="Oval 61">
              <a:extLst>
                <a:ext uri="{FF2B5EF4-FFF2-40B4-BE49-F238E27FC236}">
                  <a16:creationId xmlns:a16="http://schemas.microsoft.com/office/drawing/2014/main" id="{BE782355-7440-3745-8FCC-6666742939E8}"/>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3" name="Rectangle 62">
              <a:extLst>
                <a:ext uri="{FF2B5EF4-FFF2-40B4-BE49-F238E27FC236}">
                  <a16:creationId xmlns:a16="http://schemas.microsoft.com/office/drawing/2014/main" id="{738E0376-ECE4-6D48-9D03-59EC8728AD96}"/>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64" name="Text Placeholder 5">
            <a:extLst>
              <a:ext uri="{FF2B5EF4-FFF2-40B4-BE49-F238E27FC236}">
                <a16:creationId xmlns:a16="http://schemas.microsoft.com/office/drawing/2014/main" id="{63D23766-D3A2-3042-A724-B14BE4345AD3}"/>
              </a:ext>
            </a:extLst>
          </p:cNvPr>
          <p:cNvSpPr>
            <a:spLocks noGrp="1"/>
          </p:cNvSpPr>
          <p:nvPr>
            <p:ph type="body" sz="quarter" idx="16" hasCustomPrompt="1"/>
          </p:nvPr>
        </p:nvSpPr>
        <p:spPr>
          <a:xfrm>
            <a:off x="5224399"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65" name="Text Placeholder 5">
            <a:extLst>
              <a:ext uri="{FF2B5EF4-FFF2-40B4-BE49-F238E27FC236}">
                <a16:creationId xmlns:a16="http://schemas.microsoft.com/office/drawing/2014/main" id="{6AF32022-3813-3245-A229-A89DC6D5D655}"/>
              </a:ext>
            </a:extLst>
          </p:cNvPr>
          <p:cNvSpPr>
            <a:spLocks noGrp="1"/>
          </p:cNvSpPr>
          <p:nvPr>
            <p:ph type="body" sz="quarter" idx="17" hasCustomPrompt="1"/>
          </p:nvPr>
        </p:nvSpPr>
        <p:spPr>
          <a:xfrm>
            <a:off x="5946267"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66" name="Text Placeholder 5">
            <a:extLst>
              <a:ext uri="{FF2B5EF4-FFF2-40B4-BE49-F238E27FC236}">
                <a16:creationId xmlns:a16="http://schemas.microsoft.com/office/drawing/2014/main" id="{5DEB8EA2-5B46-694A-99D2-04E52298AC42}"/>
              </a:ext>
            </a:extLst>
          </p:cNvPr>
          <p:cNvSpPr>
            <a:spLocks noGrp="1"/>
          </p:cNvSpPr>
          <p:nvPr>
            <p:ph type="body" sz="quarter" idx="18" hasCustomPrompt="1"/>
          </p:nvPr>
        </p:nvSpPr>
        <p:spPr>
          <a:xfrm>
            <a:off x="5946267"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67" name="Group 66">
            <a:extLst>
              <a:ext uri="{FF2B5EF4-FFF2-40B4-BE49-F238E27FC236}">
                <a16:creationId xmlns:a16="http://schemas.microsoft.com/office/drawing/2014/main" id="{EB7DDFA3-55F1-D940-BAE6-F463D563D88F}"/>
              </a:ext>
            </a:extLst>
          </p:cNvPr>
          <p:cNvGrpSpPr/>
          <p:nvPr userDrawn="1"/>
        </p:nvGrpSpPr>
        <p:grpSpPr>
          <a:xfrm>
            <a:off x="5115986" y="5034562"/>
            <a:ext cx="701662" cy="701770"/>
            <a:chOff x="9144000" y="1433513"/>
            <a:chExt cx="1408161" cy="1408161"/>
          </a:xfrm>
        </p:grpSpPr>
        <p:sp>
          <p:nvSpPr>
            <p:cNvPr id="68" name="Oval 67">
              <a:extLst>
                <a:ext uri="{FF2B5EF4-FFF2-40B4-BE49-F238E27FC236}">
                  <a16:creationId xmlns:a16="http://schemas.microsoft.com/office/drawing/2014/main" id="{2201AC69-781A-D04C-BB86-ED3E304F1EC1}"/>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accent6"/>
                </a:solidFill>
              </a:endParaRPr>
            </a:p>
          </p:txBody>
        </p:sp>
        <p:sp>
          <p:nvSpPr>
            <p:cNvPr id="69" name="Rectangle 68">
              <a:extLst>
                <a:ext uri="{FF2B5EF4-FFF2-40B4-BE49-F238E27FC236}">
                  <a16:creationId xmlns:a16="http://schemas.microsoft.com/office/drawing/2014/main" id="{6248C4C6-0A70-F140-89B2-C4BFD245FB7D}"/>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70" name="Text Placeholder 5">
            <a:extLst>
              <a:ext uri="{FF2B5EF4-FFF2-40B4-BE49-F238E27FC236}">
                <a16:creationId xmlns:a16="http://schemas.microsoft.com/office/drawing/2014/main" id="{E8FDF47D-B58F-094A-9A07-CB328223C0D9}"/>
              </a:ext>
            </a:extLst>
          </p:cNvPr>
          <p:cNvSpPr>
            <a:spLocks noGrp="1"/>
          </p:cNvSpPr>
          <p:nvPr>
            <p:ph type="body" sz="quarter" idx="19" hasCustomPrompt="1"/>
          </p:nvPr>
        </p:nvSpPr>
        <p:spPr>
          <a:xfrm>
            <a:off x="5224399" y="5081956"/>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71" name="Text Placeholder 5">
            <a:extLst>
              <a:ext uri="{FF2B5EF4-FFF2-40B4-BE49-F238E27FC236}">
                <a16:creationId xmlns:a16="http://schemas.microsoft.com/office/drawing/2014/main" id="{82776E87-4080-FF4D-A883-0092C5437BDE}"/>
              </a:ext>
            </a:extLst>
          </p:cNvPr>
          <p:cNvSpPr>
            <a:spLocks noGrp="1"/>
          </p:cNvSpPr>
          <p:nvPr>
            <p:ph type="body" sz="quarter" idx="20" hasCustomPrompt="1"/>
          </p:nvPr>
        </p:nvSpPr>
        <p:spPr>
          <a:xfrm>
            <a:off x="5946267"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72" name="Text Placeholder 5">
            <a:extLst>
              <a:ext uri="{FF2B5EF4-FFF2-40B4-BE49-F238E27FC236}">
                <a16:creationId xmlns:a16="http://schemas.microsoft.com/office/drawing/2014/main" id="{C06F23AE-BF8E-7D4B-A03D-C836BEB1C2EC}"/>
              </a:ext>
            </a:extLst>
          </p:cNvPr>
          <p:cNvSpPr>
            <a:spLocks noGrp="1"/>
          </p:cNvSpPr>
          <p:nvPr>
            <p:ph type="body" sz="quarter" idx="21" hasCustomPrompt="1"/>
          </p:nvPr>
        </p:nvSpPr>
        <p:spPr>
          <a:xfrm>
            <a:off x="5946267"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73" name="Group 72">
            <a:extLst>
              <a:ext uri="{FF2B5EF4-FFF2-40B4-BE49-F238E27FC236}">
                <a16:creationId xmlns:a16="http://schemas.microsoft.com/office/drawing/2014/main" id="{7E6A27FF-594D-2342-9145-0AEBE8EDF4C2}"/>
              </a:ext>
            </a:extLst>
          </p:cNvPr>
          <p:cNvGrpSpPr/>
          <p:nvPr userDrawn="1"/>
        </p:nvGrpSpPr>
        <p:grpSpPr>
          <a:xfrm>
            <a:off x="8341004" y="1155081"/>
            <a:ext cx="701662" cy="701770"/>
            <a:chOff x="9144000" y="1433513"/>
            <a:chExt cx="1408161" cy="1408161"/>
          </a:xfrm>
        </p:grpSpPr>
        <p:sp>
          <p:nvSpPr>
            <p:cNvPr id="74" name="Oval 73">
              <a:extLst>
                <a:ext uri="{FF2B5EF4-FFF2-40B4-BE49-F238E27FC236}">
                  <a16:creationId xmlns:a16="http://schemas.microsoft.com/office/drawing/2014/main" id="{345A2A26-4256-8B4F-A505-4BC1CA250C58}"/>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5" name="Rectangle 74">
              <a:extLst>
                <a:ext uri="{FF2B5EF4-FFF2-40B4-BE49-F238E27FC236}">
                  <a16:creationId xmlns:a16="http://schemas.microsoft.com/office/drawing/2014/main" id="{38F4B622-636E-9A44-BD4D-FB9E1EE036A9}"/>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76" name="Text Placeholder 5">
            <a:extLst>
              <a:ext uri="{FF2B5EF4-FFF2-40B4-BE49-F238E27FC236}">
                <a16:creationId xmlns:a16="http://schemas.microsoft.com/office/drawing/2014/main" id="{063BC266-C224-9C4E-8405-4CEFE08E78DB}"/>
              </a:ext>
            </a:extLst>
          </p:cNvPr>
          <p:cNvSpPr>
            <a:spLocks noGrp="1"/>
          </p:cNvSpPr>
          <p:nvPr>
            <p:ph type="body" sz="quarter" idx="22" hasCustomPrompt="1"/>
          </p:nvPr>
        </p:nvSpPr>
        <p:spPr>
          <a:xfrm>
            <a:off x="8449417"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77" name="Text Placeholder 5">
            <a:extLst>
              <a:ext uri="{FF2B5EF4-FFF2-40B4-BE49-F238E27FC236}">
                <a16:creationId xmlns:a16="http://schemas.microsoft.com/office/drawing/2014/main" id="{3706EB7A-6515-E34A-9073-697034A790DA}"/>
              </a:ext>
            </a:extLst>
          </p:cNvPr>
          <p:cNvSpPr>
            <a:spLocks noGrp="1"/>
          </p:cNvSpPr>
          <p:nvPr>
            <p:ph type="body" sz="quarter" idx="23" hasCustomPrompt="1"/>
          </p:nvPr>
        </p:nvSpPr>
        <p:spPr>
          <a:xfrm>
            <a:off x="9171285"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78" name="Text Placeholder 5">
            <a:extLst>
              <a:ext uri="{FF2B5EF4-FFF2-40B4-BE49-F238E27FC236}">
                <a16:creationId xmlns:a16="http://schemas.microsoft.com/office/drawing/2014/main" id="{E0A30D22-14CE-7D40-B653-933B88E64E16}"/>
              </a:ext>
            </a:extLst>
          </p:cNvPr>
          <p:cNvSpPr>
            <a:spLocks noGrp="1"/>
          </p:cNvSpPr>
          <p:nvPr>
            <p:ph type="body" sz="quarter" idx="24" hasCustomPrompt="1"/>
          </p:nvPr>
        </p:nvSpPr>
        <p:spPr>
          <a:xfrm>
            <a:off x="9171285" y="89088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79" name="Group 78">
            <a:extLst>
              <a:ext uri="{FF2B5EF4-FFF2-40B4-BE49-F238E27FC236}">
                <a16:creationId xmlns:a16="http://schemas.microsoft.com/office/drawing/2014/main" id="{7D04BB37-008A-6B4F-BE72-958511BD50C7}"/>
              </a:ext>
            </a:extLst>
          </p:cNvPr>
          <p:cNvGrpSpPr/>
          <p:nvPr userDrawn="1"/>
        </p:nvGrpSpPr>
        <p:grpSpPr>
          <a:xfrm>
            <a:off x="8341004" y="3094823"/>
            <a:ext cx="701662" cy="701770"/>
            <a:chOff x="9144000" y="1433513"/>
            <a:chExt cx="1408161" cy="1408161"/>
          </a:xfrm>
        </p:grpSpPr>
        <p:sp>
          <p:nvSpPr>
            <p:cNvPr id="80" name="Oval 79">
              <a:extLst>
                <a:ext uri="{FF2B5EF4-FFF2-40B4-BE49-F238E27FC236}">
                  <a16:creationId xmlns:a16="http://schemas.microsoft.com/office/drawing/2014/main" id="{43562534-B73C-4546-A19E-70750509B4C9}"/>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1" name="Rectangle 80">
              <a:extLst>
                <a:ext uri="{FF2B5EF4-FFF2-40B4-BE49-F238E27FC236}">
                  <a16:creationId xmlns:a16="http://schemas.microsoft.com/office/drawing/2014/main" id="{3B10FAE3-3225-5A4B-A96F-0EA58F069466}"/>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82" name="Text Placeholder 5">
            <a:extLst>
              <a:ext uri="{FF2B5EF4-FFF2-40B4-BE49-F238E27FC236}">
                <a16:creationId xmlns:a16="http://schemas.microsoft.com/office/drawing/2014/main" id="{955B88AE-D9DC-A142-92B9-BD8FD47221E8}"/>
              </a:ext>
            </a:extLst>
          </p:cNvPr>
          <p:cNvSpPr>
            <a:spLocks noGrp="1"/>
          </p:cNvSpPr>
          <p:nvPr>
            <p:ph type="body" sz="quarter" idx="25" hasCustomPrompt="1"/>
          </p:nvPr>
        </p:nvSpPr>
        <p:spPr>
          <a:xfrm>
            <a:off x="8449417"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83" name="Text Placeholder 5">
            <a:extLst>
              <a:ext uri="{FF2B5EF4-FFF2-40B4-BE49-F238E27FC236}">
                <a16:creationId xmlns:a16="http://schemas.microsoft.com/office/drawing/2014/main" id="{C0530B16-91A0-E448-BFB9-C0892D44358C}"/>
              </a:ext>
            </a:extLst>
          </p:cNvPr>
          <p:cNvSpPr>
            <a:spLocks noGrp="1"/>
          </p:cNvSpPr>
          <p:nvPr>
            <p:ph type="body" sz="quarter" idx="26" hasCustomPrompt="1"/>
          </p:nvPr>
        </p:nvSpPr>
        <p:spPr>
          <a:xfrm>
            <a:off x="9171285"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84" name="Text Placeholder 5">
            <a:extLst>
              <a:ext uri="{FF2B5EF4-FFF2-40B4-BE49-F238E27FC236}">
                <a16:creationId xmlns:a16="http://schemas.microsoft.com/office/drawing/2014/main" id="{DEEAB10F-808C-BE44-9EEC-0870A99DC4F1}"/>
              </a:ext>
            </a:extLst>
          </p:cNvPr>
          <p:cNvSpPr>
            <a:spLocks noGrp="1"/>
          </p:cNvSpPr>
          <p:nvPr>
            <p:ph type="body" sz="quarter" idx="27" hasCustomPrompt="1"/>
          </p:nvPr>
        </p:nvSpPr>
        <p:spPr>
          <a:xfrm>
            <a:off x="9171285"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85" name="Group 84">
            <a:extLst>
              <a:ext uri="{FF2B5EF4-FFF2-40B4-BE49-F238E27FC236}">
                <a16:creationId xmlns:a16="http://schemas.microsoft.com/office/drawing/2014/main" id="{3B0D2835-FA53-0845-8278-1FA097939D5C}"/>
              </a:ext>
            </a:extLst>
          </p:cNvPr>
          <p:cNvGrpSpPr/>
          <p:nvPr userDrawn="1"/>
        </p:nvGrpSpPr>
        <p:grpSpPr>
          <a:xfrm>
            <a:off x="8341004" y="5034562"/>
            <a:ext cx="701662" cy="701770"/>
            <a:chOff x="9144000" y="1433513"/>
            <a:chExt cx="1408161" cy="1408161"/>
          </a:xfrm>
        </p:grpSpPr>
        <p:sp>
          <p:nvSpPr>
            <p:cNvPr id="86" name="Oval 85">
              <a:extLst>
                <a:ext uri="{FF2B5EF4-FFF2-40B4-BE49-F238E27FC236}">
                  <a16:creationId xmlns:a16="http://schemas.microsoft.com/office/drawing/2014/main" id="{08190A26-F816-FA4E-A13D-3B70B7444C5B}"/>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7" name="Rectangle 86">
              <a:extLst>
                <a:ext uri="{FF2B5EF4-FFF2-40B4-BE49-F238E27FC236}">
                  <a16:creationId xmlns:a16="http://schemas.microsoft.com/office/drawing/2014/main" id="{F5963233-642E-344F-BB87-EDF12F2F9A90}"/>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88" name="Text Placeholder 5">
            <a:extLst>
              <a:ext uri="{FF2B5EF4-FFF2-40B4-BE49-F238E27FC236}">
                <a16:creationId xmlns:a16="http://schemas.microsoft.com/office/drawing/2014/main" id="{C237314B-1AF1-6241-BADA-B59CA445651D}"/>
              </a:ext>
            </a:extLst>
          </p:cNvPr>
          <p:cNvSpPr>
            <a:spLocks noGrp="1"/>
          </p:cNvSpPr>
          <p:nvPr>
            <p:ph type="body" sz="quarter" idx="28" hasCustomPrompt="1"/>
          </p:nvPr>
        </p:nvSpPr>
        <p:spPr>
          <a:xfrm>
            <a:off x="8449417" y="508195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89" name="Text Placeholder 5">
            <a:extLst>
              <a:ext uri="{FF2B5EF4-FFF2-40B4-BE49-F238E27FC236}">
                <a16:creationId xmlns:a16="http://schemas.microsoft.com/office/drawing/2014/main" id="{616C11EC-C699-E14B-AE7A-3E2FA247C7E6}"/>
              </a:ext>
            </a:extLst>
          </p:cNvPr>
          <p:cNvSpPr>
            <a:spLocks noGrp="1"/>
          </p:cNvSpPr>
          <p:nvPr>
            <p:ph type="body" sz="quarter" idx="29" hasCustomPrompt="1"/>
          </p:nvPr>
        </p:nvSpPr>
        <p:spPr>
          <a:xfrm>
            <a:off x="9171285"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90" name="Text Placeholder 5">
            <a:extLst>
              <a:ext uri="{FF2B5EF4-FFF2-40B4-BE49-F238E27FC236}">
                <a16:creationId xmlns:a16="http://schemas.microsoft.com/office/drawing/2014/main" id="{50D3CB6A-DDAE-C94A-AEF6-EB70E35BBE22}"/>
              </a:ext>
            </a:extLst>
          </p:cNvPr>
          <p:cNvSpPr>
            <a:spLocks noGrp="1"/>
          </p:cNvSpPr>
          <p:nvPr>
            <p:ph type="body" sz="quarter" idx="30" hasCustomPrompt="1"/>
          </p:nvPr>
        </p:nvSpPr>
        <p:spPr>
          <a:xfrm>
            <a:off x="9171285"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4265719256"/>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preserve="1" userDrawn="1">
  <p:cSld name="2_Numbered list - 6 items">
    <p:spTree>
      <p:nvGrpSpPr>
        <p:cNvPr id="1" name=""/>
        <p:cNvGrpSpPr/>
        <p:nvPr/>
      </p:nvGrpSpPr>
      <p:grpSpPr>
        <a:xfrm>
          <a:off x="0" y="0"/>
          <a:ext cx="0" cy="0"/>
          <a:chOff x="0" y="0"/>
          <a:chExt cx="0" cy="0"/>
        </a:xfrm>
      </p:grpSpPr>
      <p:sp>
        <p:nvSpPr>
          <p:cNvPr id="5" name="Rectangle 4"/>
          <p:cNvSpPr/>
          <p:nvPr userDrawn="1"/>
        </p:nvSpPr>
        <p:spPr>
          <a:xfrm>
            <a:off x="1" y="-1058"/>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grpSp>
        <p:nvGrpSpPr>
          <p:cNvPr id="55" name="Group 54">
            <a:extLst>
              <a:ext uri="{FF2B5EF4-FFF2-40B4-BE49-F238E27FC236}">
                <a16:creationId xmlns:a16="http://schemas.microsoft.com/office/drawing/2014/main" id="{C08BCDCB-B2C5-7944-8C82-63754FA26D64}"/>
              </a:ext>
            </a:extLst>
          </p:cNvPr>
          <p:cNvGrpSpPr/>
          <p:nvPr userDrawn="1"/>
        </p:nvGrpSpPr>
        <p:grpSpPr>
          <a:xfrm>
            <a:off x="5115986" y="1155081"/>
            <a:ext cx="701662" cy="701770"/>
            <a:chOff x="9144000" y="1433513"/>
            <a:chExt cx="1408161" cy="1408161"/>
          </a:xfrm>
        </p:grpSpPr>
        <p:sp>
          <p:nvSpPr>
            <p:cNvPr id="56" name="Oval 55">
              <a:extLst>
                <a:ext uri="{FF2B5EF4-FFF2-40B4-BE49-F238E27FC236}">
                  <a16:creationId xmlns:a16="http://schemas.microsoft.com/office/drawing/2014/main" id="{D8EB91DF-A9D6-6945-9744-2EE37E02BDDE}"/>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7" name="Rectangle 56">
              <a:extLst>
                <a:ext uri="{FF2B5EF4-FFF2-40B4-BE49-F238E27FC236}">
                  <a16:creationId xmlns:a16="http://schemas.microsoft.com/office/drawing/2014/main" id="{1FADD8A2-920C-4243-84E9-C539B229257D}"/>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8" name="Text Placeholder 5">
            <a:extLst>
              <a:ext uri="{FF2B5EF4-FFF2-40B4-BE49-F238E27FC236}">
                <a16:creationId xmlns:a16="http://schemas.microsoft.com/office/drawing/2014/main" id="{D579FF66-16E2-C148-9C1A-21C0E5E0B837}"/>
              </a:ext>
            </a:extLst>
          </p:cNvPr>
          <p:cNvSpPr>
            <a:spLocks noGrp="1"/>
          </p:cNvSpPr>
          <p:nvPr>
            <p:ph type="body" sz="quarter" idx="15" hasCustomPrompt="1"/>
          </p:nvPr>
        </p:nvSpPr>
        <p:spPr>
          <a:xfrm>
            <a:off x="5224399"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59" name="Text Placeholder 5">
            <a:extLst>
              <a:ext uri="{FF2B5EF4-FFF2-40B4-BE49-F238E27FC236}">
                <a16:creationId xmlns:a16="http://schemas.microsoft.com/office/drawing/2014/main" id="{DAC5F22B-92B1-DA40-90A0-2236D5EE84F5}"/>
              </a:ext>
            </a:extLst>
          </p:cNvPr>
          <p:cNvSpPr>
            <a:spLocks noGrp="1"/>
          </p:cNvSpPr>
          <p:nvPr>
            <p:ph type="body" sz="quarter" idx="12" hasCustomPrompt="1"/>
          </p:nvPr>
        </p:nvSpPr>
        <p:spPr>
          <a:xfrm>
            <a:off x="5946267"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60" name="Text Placeholder 5">
            <a:extLst>
              <a:ext uri="{FF2B5EF4-FFF2-40B4-BE49-F238E27FC236}">
                <a16:creationId xmlns:a16="http://schemas.microsoft.com/office/drawing/2014/main" id="{4E30A391-A7C6-794A-8C10-89496053D08B}"/>
              </a:ext>
            </a:extLst>
          </p:cNvPr>
          <p:cNvSpPr>
            <a:spLocks noGrp="1"/>
          </p:cNvSpPr>
          <p:nvPr>
            <p:ph type="body" sz="quarter" idx="14" hasCustomPrompt="1"/>
          </p:nvPr>
        </p:nvSpPr>
        <p:spPr>
          <a:xfrm>
            <a:off x="5946267" y="89088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61" name="Group 60">
            <a:extLst>
              <a:ext uri="{FF2B5EF4-FFF2-40B4-BE49-F238E27FC236}">
                <a16:creationId xmlns:a16="http://schemas.microsoft.com/office/drawing/2014/main" id="{B67ACCA9-97F9-694E-B2AB-BA8A6C8EBAC3}"/>
              </a:ext>
            </a:extLst>
          </p:cNvPr>
          <p:cNvGrpSpPr/>
          <p:nvPr userDrawn="1"/>
        </p:nvGrpSpPr>
        <p:grpSpPr>
          <a:xfrm>
            <a:off x="5115986" y="3094823"/>
            <a:ext cx="701662" cy="701770"/>
            <a:chOff x="9144000" y="1433513"/>
            <a:chExt cx="1408161" cy="1408161"/>
          </a:xfrm>
        </p:grpSpPr>
        <p:sp>
          <p:nvSpPr>
            <p:cNvPr id="62" name="Oval 61">
              <a:extLst>
                <a:ext uri="{FF2B5EF4-FFF2-40B4-BE49-F238E27FC236}">
                  <a16:creationId xmlns:a16="http://schemas.microsoft.com/office/drawing/2014/main" id="{71D2D0C0-E5C9-F04A-917B-DB46DC7CD988}"/>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3" name="Rectangle 62">
              <a:extLst>
                <a:ext uri="{FF2B5EF4-FFF2-40B4-BE49-F238E27FC236}">
                  <a16:creationId xmlns:a16="http://schemas.microsoft.com/office/drawing/2014/main" id="{97254EAB-9596-CA40-BF7A-4DF46E0F1FB4}"/>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64" name="Text Placeholder 5">
            <a:extLst>
              <a:ext uri="{FF2B5EF4-FFF2-40B4-BE49-F238E27FC236}">
                <a16:creationId xmlns:a16="http://schemas.microsoft.com/office/drawing/2014/main" id="{FD282C89-0701-D244-A03A-58D60A8BB69C}"/>
              </a:ext>
            </a:extLst>
          </p:cNvPr>
          <p:cNvSpPr>
            <a:spLocks noGrp="1"/>
          </p:cNvSpPr>
          <p:nvPr>
            <p:ph type="body" sz="quarter" idx="16" hasCustomPrompt="1"/>
          </p:nvPr>
        </p:nvSpPr>
        <p:spPr>
          <a:xfrm>
            <a:off x="5224399"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65" name="Text Placeholder 5">
            <a:extLst>
              <a:ext uri="{FF2B5EF4-FFF2-40B4-BE49-F238E27FC236}">
                <a16:creationId xmlns:a16="http://schemas.microsoft.com/office/drawing/2014/main" id="{33F91573-F1CC-4A47-9877-1F3873706BEF}"/>
              </a:ext>
            </a:extLst>
          </p:cNvPr>
          <p:cNvSpPr>
            <a:spLocks noGrp="1"/>
          </p:cNvSpPr>
          <p:nvPr>
            <p:ph type="body" sz="quarter" idx="17" hasCustomPrompt="1"/>
          </p:nvPr>
        </p:nvSpPr>
        <p:spPr>
          <a:xfrm>
            <a:off x="5946267"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66" name="Text Placeholder 5">
            <a:extLst>
              <a:ext uri="{FF2B5EF4-FFF2-40B4-BE49-F238E27FC236}">
                <a16:creationId xmlns:a16="http://schemas.microsoft.com/office/drawing/2014/main" id="{D699EF6D-C3FB-2A4C-B223-E3C4A7D03620}"/>
              </a:ext>
            </a:extLst>
          </p:cNvPr>
          <p:cNvSpPr>
            <a:spLocks noGrp="1"/>
          </p:cNvSpPr>
          <p:nvPr>
            <p:ph type="body" sz="quarter" idx="18" hasCustomPrompt="1"/>
          </p:nvPr>
        </p:nvSpPr>
        <p:spPr>
          <a:xfrm>
            <a:off x="5946267"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67" name="Group 66">
            <a:extLst>
              <a:ext uri="{FF2B5EF4-FFF2-40B4-BE49-F238E27FC236}">
                <a16:creationId xmlns:a16="http://schemas.microsoft.com/office/drawing/2014/main" id="{9339C8C9-E9DB-7942-9D96-4D874B81CBD9}"/>
              </a:ext>
            </a:extLst>
          </p:cNvPr>
          <p:cNvGrpSpPr/>
          <p:nvPr userDrawn="1"/>
        </p:nvGrpSpPr>
        <p:grpSpPr>
          <a:xfrm>
            <a:off x="5115986" y="5034562"/>
            <a:ext cx="701662" cy="701770"/>
            <a:chOff x="9144000" y="1433513"/>
            <a:chExt cx="1408161" cy="1408161"/>
          </a:xfrm>
        </p:grpSpPr>
        <p:sp>
          <p:nvSpPr>
            <p:cNvPr id="68" name="Oval 67">
              <a:extLst>
                <a:ext uri="{FF2B5EF4-FFF2-40B4-BE49-F238E27FC236}">
                  <a16:creationId xmlns:a16="http://schemas.microsoft.com/office/drawing/2014/main" id="{2D8901BB-2870-F746-814E-C1CC49386A02}"/>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accent6"/>
                </a:solidFill>
              </a:endParaRPr>
            </a:p>
          </p:txBody>
        </p:sp>
        <p:sp>
          <p:nvSpPr>
            <p:cNvPr id="69" name="Rectangle 68">
              <a:extLst>
                <a:ext uri="{FF2B5EF4-FFF2-40B4-BE49-F238E27FC236}">
                  <a16:creationId xmlns:a16="http://schemas.microsoft.com/office/drawing/2014/main" id="{210D1D1D-11E6-B345-9C48-FBCFC02DE3DF}"/>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70" name="Text Placeholder 5">
            <a:extLst>
              <a:ext uri="{FF2B5EF4-FFF2-40B4-BE49-F238E27FC236}">
                <a16:creationId xmlns:a16="http://schemas.microsoft.com/office/drawing/2014/main" id="{FE6DACCA-3C44-574B-89C1-C2B710BE3637}"/>
              </a:ext>
            </a:extLst>
          </p:cNvPr>
          <p:cNvSpPr>
            <a:spLocks noGrp="1"/>
          </p:cNvSpPr>
          <p:nvPr>
            <p:ph type="body" sz="quarter" idx="19" hasCustomPrompt="1"/>
          </p:nvPr>
        </p:nvSpPr>
        <p:spPr>
          <a:xfrm>
            <a:off x="5224399" y="5081956"/>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71" name="Text Placeholder 5">
            <a:extLst>
              <a:ext uri="{FF2B5EF4-FFF2-40B4-BE49-F238E27FC236}">
                <a16:creationId xmlns:a16="http://schemas.microsoft.com/office/drawing/2014/main" id="{89288AD7-6347-AE49-8777-7FFE9D3459CF}"/>
              </a:ext>
            </a:extLst>
          </p:cNvPr>
          <p:cNvSpPr>
            <a:spLocks noGrp="1"/>
          </p:cNvSpPr>
          <p:nvPr>
            <p:ph type="body" sz="quarter" idx="20" hasCustomPrompt="1"/>
          </p:nvPr>
        </p:nvSpPr>
        <p:spPr>
          <a:xfrm>
            <a:off x="5946267"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72" name="Text Placeholder 5">
            <a:extLst>
              <a:ext uri="{FF2B5EF4-FFF2-40B4-BE49-F238E27FC236}">
                <a16:creationId xmlns:a16="http://schemas.microsoft.com/office/drawing/2014/main" id="{F6C306C5-EA83-284C-978D-3A2FDA71051B}"/>
              </a:ext>
            </a:extLst>
          </p:cNvPr>
          <p:cNvSpPr>
            <a:spLocks noGrp="1"/>
          </p:cNvSpPr>
          <p:nvPr>
            <p:ph type="body" sz="quarter" idx="21" hasCustomPrompt="1"/>
          </p:nvPr>
        </p:nvSpPr>
        <p:spPr>
          <a:xfrm>
            <a:off x="5946267"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73" name="Group 72">
            <a:extLst>
              <a:ext uri="{FF2B5EF4-FFF2-40B4-BE49-F238E27FC236}">
                <a16:creationId xmlns:a16="http://schemas.microsoft.com/office/drawing/2014/main" id="{391F70A1-CD84-5842-BA0C-70807630E123}"/>
              </a:ext>
            </a:extLst>
          </p:cNvPr>
          <p:cNvGrpSpPr/>
          <p:nvPr userDrawn="1"/>
        </p:nvGrpSpPr>
        <p:grpSpPr>
          <a:xfrm>
            <a:off x="8341004" y="1155081"/>
            <a:ext cx="701662" cy="701770"/>
            <a:chOff x="9144000" y="1433513"/>
            <a:chExt cx="1408161" cy="1408161"/>
          </a:xfrm>
        </p:grpSpPr>
        <p:sp>
          <p:nvSpPr>
            <p:cNvPr id="74" name="Oval 73">
              <a:extLst>
                <a:ext uri="{FF2B5EF4-FFF2-40B4-BE49-F238E27FC236}">
                  <a16:creationId xmlns:a16="http://schemas.microsoft.com/office/drawing/2014/main" id="{437C8B21-DB7A-FE45-A981-A33FF7006135}"/>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5" name="Rectangle 74">
              <a:extLst>
                <a:ext uri="{FF2B5EF4-FFF2-40B4-BE49-F238E27FC236}">
                  <a16:creationId xmlns:a16="http://schemas.microsoft.com/office/drawing/2014/main" id="{F8640101-DCDB-C94D-A5AC-C3D6942D7CE9}"/>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76" name="Text Placeholder 5">
            <a:extLst>
              <a:ext uri="{FF2B5EF4-FFF2-40B4-BE49-F238E27FC236}">
                <a16:creationId xmlns:a16="http://schemas.microsoft.com/office/drawing/2014/main" id="{745518FC-BD90-164C-8158-EE408BB49766}"/>
              </a:ext>
            </a:extLst>
          </p:cNvPr>
          <p:cNvSpPr>
            <a:spLocks noGrp="1"/>
          </p:cNvSpPr>
          <p:nvPr>
            <p:ph type="body" sz="quarter" idx="22" hasCustomPrompt="1"/>
          </p:nvPr>
        </p:nvSpPr>
        <p:spPr>
          <a:xfrm>
            <a:off x="8449417"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77" name="Text Placeholder 5">
            <a:extLst>
              <a:ext uri="{FF2B5EF4-FFF2-40B4-BE49-F238E27FC236}">
                <a16:creationId xmlns:a16="http://schemas.microsoft.com/office/drawing/2014/main" id="{EBC5F8C7-A77A-1541-BC36-5C363E5FCFB0}"/>
              </a:ext>
            </a:extLst>
          </p:cNvPr>
          <p:cNvSpPr>
            <a:spLocks noGrp="1"/>
          </p:cNvSpPr>
          <p:nvPr>
            <p:ph type="body" sz="quarter" idx="23" hasCustomPrompt="1"/>
          </p:nvPr>
        </p:nvSpPr>
        <p:spPr>
          <a:xfrm>
            <a:off x="9171285"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78" name="Text Placeholder 5">
            <a:extLst>
              <a:ext uri="{FF2B5EF4-FFF2-40B4-BE49-F238E27FC236}">
                <a16:creationId xmlns:a16="http://schemas.microsoft.com/office/drawing/2014/main" id="{74C7C24E-506E-A541-B4BD-B1A71610AF5C}"/>
              </a:ext>
            </a:extLst>
          </p:cNvPr>
          <p:cNvSpPr>
            <a:spLocks noGrp="1"/>
          </p:cNvSpPr>
          <p:nvPr>
            <p:ph type="body" sz="quarter" idx="24" hasCustomPrompt="1"/>
          </p:nvPr>
        </p:nvSpPr>
        <p:spPr>
          <a:xfrm>
            <a:off x="9171285" y="89088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79" name="Group 78">
            <a:extLst>
              <a:ext uri="{FF2B5EF4-FFF2-40B4-BE49-F238E27FC236}">
                <a16:creationId xmlns:a16="http://schemas.microsoft.com/office/drawing/2014/main" id="{43A0F543-B488-C345-95F0-6D392FCD20F5}"/>
              </a:ext>
            </a:extLst>
          </p:cNvPr>
          <p:cNvGrpSpPr/>
          <p:nvPr userDrawn="1"/>
        </p:nvGrpSpPr>
        <p:grpSpPr>
          <a:xfrm>
            <a:off x="8341004" y="3094823"/>
            <a:ext cx="701662" cy="701770"/>
            <a:chOff x="9144000" y="1433513"/>
            <a:chExt cx="1408161" cy="1408161"/>
          </a:xfrm>
        </p:grpSpPr>
        <p:sp>
          <p:nvSpPr>
            <p:cNvPr id="80" name="Oval 79">
              <a:extLst>
                <a:ext uri="{FF2B5EF4-FFF2-40B4-BE49-F238E27FC236}">
                  <a16:creationId xmlns:a16="http://schemas.microsoft.com/office/drawing/2014/main" id="{8862D1D2-FA6D-3441-BE0B-ED6165C1D665}"/>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1" name="Rectangle 80">
              <a:extLst>
                <a:ext uri="{FF2B5EF4-FFF2-40B4-BE49-F238E27FC236}">
                  <a16:creationId xmlns:a16="http://schemas.microsoft.com/office/drawing/2014/main" id="{7D00FE22-9720-7244-B4E0-5625611CF2F8}"/>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82" name="Text Placeholder 5">
            <a:extLst>
              <a:ext uri="{FF2B5EF4-FFF2-40B4-BE49-F238E27FC236}">
                <a16:creationId xmlns:a16="http://schemas.microsoft.com/office/drawing/2014/main" id="{BD5BB51F-6DBF-EA4D-A9F7-0AB83D7526EF}"/>
              </a:ext>
            </a:extLst>
          </p:cNvPr>
          <p:cNvSpPr>
            <a:spLocks noGrp="1"/>
          </p:cNvSpPr>
          <p:nvPr>
            <p:ph type="body" sz="quarter" idx="25" hasCustomPrompt="1"/>
          </p:nvPr>
        </p:nvSpPr>
        <p:spPr>
          <a:xfrm>
            <a:off x="8449417"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83" name="Text Placeholder 5">
            <a:extLst>
              <a:ext uri="{FF2B5EF4-FFF2-40B4-BE49-F238E27FC236}">
                <a16:creationId xmlns:a16="http://schemas.microsoft.com/office/drawing/2014/main" id="{C44F9E60-CCA6-0F4A-9DC0-54AF0FF394FC}"/>
              </a:ext>
            </a:extLst>
          </p:cNvPr>
          <p:cNvSpPr>
            <a:spLocks noGrp="1"/>
          </p:cNvSpPr>
          <p:nvPr>
            <p:ph type="body" sz="quarter" idx="26" hasCustomPrompt="1"/>
          </p:nvPr>
        </p:nvSpPr>
        <p:spPr>
          <a:xfrm>
            <a:off x="9171285"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84" name="Text Placeholder 5">
            <a:extLst>
              <a:ext uri="{FF2B5EF4-FFF2-40B4-BE49-F238E27FC236}">
                <a16:creationId xmlns:a16="http://schemas.microsoft.com/office/drawing/2014/main" id="{DA78A3E0-D462-9A49-92FA-0C131471090D}"/>
              </a:ext>
            </a:extLst>
          </p:cNvPr>
          <p:cNvSpPr>
            <a:spLocks noGrp="1"/>
          </p:cNvSpPr>
          <p:nvPr>
            <p:ph type="body" sz="quarter" idx="27" hasCustomPrompt="1"/>
          </p:nvPr>
        </p:nvSpPr>
        <p:spPr>
          <a:xfrm>
            <a:off x="9171285"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85" name="Group 84">
            <a:extLst>
              <a:ext uri="{FF2B5EF4-FFF2-40B4-BE49-F238E27FC236}">
                <a16:creationId xmlns:a16="http://schemas.microsoft.com/office/drawing/2014/main" id="{7CED7BCA-10CA-8E42-9E99-CEB1C421EFDA}"/>
              </a:ext>
            </a:extLst>
          </p:cNvPr>
          <p:cNvGrpSpPr/>
          <p:nvPr userDrawn="1"/>
        </p:nvGrpSpPr>
        <p:grpSpPr>
          <a:xfrm>
            <a:off x="8341004" y="5034562"/>
            <a:ext cx="701662" cy="701770"/>
            <a:chOff x="9144000" y="1433513"/>
            <a:chExt cx="1408161" cy="1408161"/>
          </a:xfrm>
        </p:grpSpPr>
        <p:sp>
          <p:nvSpPr>
            <p:cNvPr id="86" name="Oval 85">
              <a:extLst>
                <a:ext uri="{FF2B5EF4-FFF2-40B4-BE49-F238E27FC236}">
                  <a16:creationId xmlns:a16="http://schemas.microsoft.com/office/drawing/2014/main" id="{60E3CD5A-AAA5-B343-AA6D-92A46D575C1E}"/>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7" name="Rectangle 86">
              <a:extLst>
                <a:ext uri="{FF2B5EF4-FFF2-40B4-BE49-F238E27FC236}">
                  <a16:creationId xmlns:a16="http://schemas.microsoft.com/office/drawing/2014/main" id="{E4D25797-49B9-4948-BA15-33E2844A05AB}"/>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88" name="Text Placeholder 5">
            <a:extLst>
              <a:ext uri="{FF2B5EF4-FFF2-40B4-BE49-F238E27FC236}">
                <a16:creationId xmlns:a16="http://schemas.microsoft.com/office/drawing/2014/main" id="{6BBD1E3A-BB6E-A944-9664-9276E9005410}"/>
              </a:ext>
            </a:extLst>
          </p:cNvPr>
          <p:cNvSpPr>
            <a:spLocks noGrp="1"/>
          </p:cNvSpPr>
          <p:nvPr>
            <p:ph type="body" sz="quarter" idx="28" hasCustomPrompt="1"/>
          </p:nvPr>
        </p:nvSpPr>
        <p:spPr>
          <a:xfrm>
            <a:off x="8449417" y="508195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89" name="Text Placeholder 5">
            <a:extLst>
              <a:ext uri="{FF2B5EF4-FFF2-40B4-BE49-F238E27FC236}">
                <a16:creationId xmlns:a16="http://schemas.microsoft.com/office/drawing/2014/main" id="{1FC28555-462A-CF41-8E11-7BCC988CC259}"/>
              </a:ext>
            </a:extLst>
          </p:cNvPr>
          <p:cNvSpPr>
            <a:spLocks noGrp="1"/>
          </p:cNvSpPr>
          <p:nvPr>
            <p:ph type="body" sz="quarter" idx="29" hasCustomPrompt="1"/>
          </p:nvPr>
        </p:nvSpPr>
        <p:spPr>
          <a:xfrm>
            <a:off x="9171285"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90" name="Text Placeholder 5">
            <a:extLst>
              <a:ext uri="{FF2B5EF4-FFF2-40B4-BE49-F238E27FC236}">
                <a16:creationId xmlns:a16="http://schemas.microsoft.com/office/drawing/2014/main" id="{426BFBF5-E9CC-8449-B476-C04C15BAB7CB}"/>
              </a:ext>
            </a:extLst>
          </p:cNvPr>
          <p:cNvSpPr>
            <a:spLocks noGrp="1"/>
          </p:cNvSpPr>
          <p:nvPr>
            <p:ph type="body" sz="quarter" idx="30" hasCustomPrompt="1"/>
          </p:nvPr>
        </p:nvSpPr>
        <p:spPr>
          <a:xfrm>
            <a:off x="9171285"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316281785"/>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preserve="1" userDrawn="1">
  <p:cSld name="4_Title and 1 column">
    <p:spTree>
      <p:nvGrpSpPr>
        <p:cNvPr id="1" name=""/>
        <p:cNvGrpSpPr/>
        <p:nvPr/>
      </p:nvGrpSpPr>
      <p:grpSpPr>
        <a:xfrm>
          <a:off x="0" y="0"/>
          <a:ext cx="0" cy="0"/>
          <a:chOff x="0" y="0"/>
          <a:chExt cx="0" cy="0"/>
        </a:xfrm>
      </p:grpSpPr>
      <p:sp>
        <p:nvSpPr>
          <p:cNvPr id="5" name="Rectangle 4"/>
          <p:cNvSpPr/>
          <p:nvPr userDrawn="1"/>
        </p:nvSpPr>
        <p:spPr>
          <a:xfrm>
            <a:off x="0" y="-1058"/>
            <a:ext cx="3625516"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232612" y="2634144"/>
            <a:ext cx="3152273" cy="1588127"/>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4483770" y="816245"/>
            <a:ext cx="6761746" cy="646331"/>
          </a:xfrm>
          <a:prstGeom prst="rect">
            <a:avLst/>
          </a:prstGeom>
        </p:spPr>
        <p:txBody>
          <a:bodyPr anchor="b">
            <a:spAutoFit/>
          </a:bodyPr>
          <a:lstStyle>
            <a:lvl1pPr marL="0" indent="0" algn="l">
              <a:lnSpc>
                <a:spcPct val="100000"/>
              </a:lnSpc>
              <a:spcBef>
                <a:spcPts val="0"/>
              </a:spcBef>
              <a:buFontTx/>
              <a:buNone/>
              <a:defRPr sz="3600"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3B306BE8-2630-F444-B259-50474ABACB1D}"/>
              </a:ext>
            </a:extLst>
          </p:cNvPr>
          <p:cNvSpPr>
            <a:spLocks noGrp="1"/>
          </p:cNvSpPr>
          <p:nvPr>
            <p:ph type="body" sz="quarter" idx="10" hasCustomPrompt="1"/>
          </p:nvPr>
        </p:nvSpPr>
        <p:spPr>
          <a:xfrm>
            <a:off x="4483770" y="1600242"/>
            <a:ext cx="6761746"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960388339"/>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preserve="1" userDrawn="1">
  <p:cSld name="5_Title and 1 column">
    <p:spTree>
      <p:nvGrpSpPr>
        <p:cNvPr id="1" name=""/>
        <p:cNvGrpSpPr/>
        <p:nvPr/>
      </p:nvGrpSpPr>
      <p:grpSpPr>
        <a:xfrm>
          <a:off x="0" y="0"/>
          <a:ext cx="0" cy="0"/>
          <a:chOff x="0" y="0"/>
          <a:chExt cx="0" cy="0"/>
        </a:xfrm>
      </p:grpSpPr>
      <p:sp>
        <p:nvSpPr>
          <p:cNvPr id="5" name="Rectangle 4"/>
          <p:cNvSpPr/>
          <p:nvPr userDrawn="1"/>
        </p:nvSpPr>
        <p:spPr>
          <a:xfrm>
            <a:off x="0" y="-1058"/>
            <a:ext cx="3625516"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232612" y="2634143"/>
            <a:ext cx="3152273" cy="1588127"/>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4483770" y="816245"/>
            <a:ext cx="6761746" cy="646331"/>
          </a:xfrm>
          <a:prstGeom prst="rect">
            <a:avLst/>
          </a:prstGeom>
        </p:spPr>
        <p:txBody>
          <a:bodyPr anchor="b">
            <a:spAutoFit/>
          </a:bodyPr>
          <a:lstStyle>
            <a:lvl1pPr marL="0" indent="0" algn="l">
              <a:lnSpc>
                <a:spcPct val="100000"/>
              </a:lnSpc>
              <a:spcBef>
                <a:spcPts val="0"/>
              </a:spcBef>
              <a:buFontTx/>
              <a:buNone/>
              <a:defRPr sz="3600"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EE5B42BE-2A13-9C48-A4B8-ACF81B367891}"/>
              </a:ext>
            </a:extLst>
          </p:cNvPr>
          <p:cNvSpPr>
            <a:spLocks noGrp="1"/>
          </p:cNvSpPr>
          <p:nvPr>
            <p:ph type="body" sz="quarter" idx="10" hasCustomPrompt="1"/>
          </p:nvPr>
        </p:nvSpPr>
        <p:spPr>
          <a:xfrm>
            <a:off x="4483770" y="1600242"/>
            <a:ext cx="6761746"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3090471906"/>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preserve="1" userDrawn="1">
  <p:cSld name="6_Title and 1 column">
    <p:spTree>
      <p:nvGrpSpPr>
        <p:cNvPr id="1" name=""/>
        <p:cNvGrpSpPr/>
        <p:nvPr/>
      </p:nvGrpSpPr>
      <p:grpSpPr>
        <a:xfrm>
          <a:off x="0" y="0"/>
          <a:ext cx="0" cy="0"/>
          <a:chOff x="0" y="0"/>
          <a:chExt cx="0" cy="0"/>
        </a:xfrm>
      </p:grpSpPr>
      <p:sp>
        <p:nvSpPr>
          <p:cNvPr id="5" name="Rectangle 4"/>
          <p:cNvSpPr/>
          <p:nvPr userDrawn="1"/>
        </p:nvSpPr>
        <p:spPr>
          <a:xfrm>
            <a:off x="0" y="-1058"/>
            <a:ext cx="3625516" cy="6858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232612" y="2634143"/>
            <a:ext cx="3152273" cy="1588127"/>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4483770" y="816245"/>
            <a:ext cx="6761746" cy="646331"/>
          </a:xfrm>
          <a:prstGeom prst="rect">
            <a:avLst/>
          </a:prstGeom>
        </p:spPr>
        <p:txBody>
          <a:bodyPr anchor="b">
            <a:spAutoFit/>
          </a:bodyPr>
          <a:lstStyle>
            <a:lvl1pPr marL="0" indent="0" algn="l">
              <a:lnSpc>
                <a:spcPct val="100000"/>
              </a:lnSpc>
              <a:spcBef>
                <a:spcPts val="0"/>
              </a:spcBef>
              <a:buFontTx/>
              <a:buNone/>
              <a:defRPr sz="3600" b="1">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98AF9C61-7361-0D4C-9360-09C51C401099}"/>
              </a:ext>
            </a:extLst>
          </p:cNvPr>
          <p:cNvSpPr>
            <a:spLocks noGrp="1"/>
          </p:cNvSpPr>
          <p:nvPr>
            <p:ph type="body" sz="quarter" idx="10" hasCustomPrompt="1"/>
          </p:nvPr>
        </p:nvSpPr>
        <p:spPr>
          <a:xfrm>
            <a:off x="4483770" y="1600242"/>
            <a:ext cx="6761746"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2722541839"/>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preserve="1" userDrawn="1">
  <p:cSld name="7_Title and 1 column">
    <p:spTree>
      <p:nvGrpSpPr>
        <p:cNvPr id="1" name=""/>
        <p:cNvGrpSpPr/>
        <p:nvPr/>
      </p:nvGrpSpPr>
      <p:grpSpPr>
        <a:xfrm>
          <a:off x="0" y="0"/>
          <a:ext cx="0" cy="0"/>
          <a:chOff x="0" y="0"/>
          <a:chExt cx="0" cy="0"/>
        </a:xfrm>
      </p:grpSpPr>
      <p:sp>
        <p:nvSpPr>
          <p:cNvPr id="5" name="Rectangle 4"/>
          <p:cNvSpPr/>
          <p:nvPr userDrawn="1"/>
        </p:nvSpPr>
        <p:spPr>
          <a:xfrm>
            <a:off x="0" y="-1058"/>
            <a:ext cx="3625516"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232612" y="2634143"/>
            <a:ext cx="3152273" cy="1588127"/>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4483770" y="816245"/>
            <a:ext cx="6761746" cy="646331"/>
          </a:xfrm>
          <a:prstGeom prst="rect">
            <a:avLst/>
          </a:prstGeom>
        </p:spPr>
        <p:txBody>
          <a:bodyPr anchor="b">
            <a:spAutoFit/>
          </a:bodyPr>
          <a:lstStyle>
            <a:lvl1pPr marL="0" indent="0" algn="l">
              <a:lnSpc>
                <a:spcPct val="100000"/>
              </a:lnSpc>
              <a:spcBef>
                <a:spcPts val="0"/>
              </a:spcBef>
              <a:buFontTx/>
              <a:buNone/>
              <a:defRPr sz="3600" b="1">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E75E1CDD-B629-D34F-920F-3EA5D9CF7D56}"/>
              </a:ext>
            </a:extLst>
          </p:cNvPr>
          <p:cNvSpPr>
            <a:spLocks noGrp="1"/>
          </p:cNvSpPr>
          <p:nvPr>
            <p:ph type="body" sz="quarter" idx="10" hasCustomPrompt="1"/>
          </p:nvPr>
        </p:nvSpPr>
        <p:spPr>
          <a:xfrm>
            <a:off x="4483770" y="1600242"/>
            <a:ext cx="6761746"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1249188873"/>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preserve="1" userDrawn="1">
  <p:cSld name="8_Title and 1 column">
    <p:spTree>
      <p:nvGrpSpPr>
        <p:cNvPr id="1" name=""/>
        <p:cNvGrpSpPr/>
        <p:nvPr/>
      </p:nvGrpSpPr>
      <p:grpSpPr>
        <a:xfrm>
          <a:off x="0" y="0"/>
          <a:ext cx="0" cy="0"/>
          <a:chOff x="0" y="0"/>
          <a:chExt cx="0" cy="0"/>
        </a:xfrm>
      </p:grpSpPr>
      <p:sp>
        <p:nvSpPr>
          <p:cNvPr id="5" name="Rectangle 4"/>
          <p:cNvSpPr/>
          <p:nvPr userDrawn="1"/>
        </p:nvSpPr>
        <p:spPr>
          <a:xfrm>
            <a:off x="0" y="-1058"/>
            <a:ext cx="3625516" cy="6858529"/>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232612" y="2634143"/>
            <a:ext cx="3152273" cy="1588127"/>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4483770" y="816245"/>
            <a:ext cx="6761746" cy="646331"/>
          </a:xfrm>
          <a:prstGeom prst="rect">
            <a:avLst/>
          </a:prstGeom>
        </p:spPr>
        <p:txBody>
          <a:bodyPr anchor="b">
            <a:spAutoFit/>
          </a:bodyPr>
          <a:lstStyle>
            <a:lvl1pPr marL="0" indent="0" algn="l">
              <a:lnSpc>
                <a:spcPct val="100000"/>
              </a:lnSpc>
              <a:spcBef>
                <a:spcPts val="0"/>
              </a:spcBef>
              <a:buFontTx/>
              <a:buNone/>
              <a:defRPr sz="3600" b="1">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E75E1CDD-B629-D34F-920F-3EA5D9CF7D56}"/>
              </a:ext>
            </a:extLst>
          </p:cNvPr>
          <p:cNvSpPr>
            <a:spLocks noGrp="1"/>
          </p:cNvSpPr>
          <p:nvPr>
            <p:ph type="body" sz="quarter" idx="10" hasCustomPrompt="1"/>
          </p:nvPr>
        </p:nvSpPr>
        <p:spPr>
          <a:xfrm>
            <a:off x="4483770" y="1600242"/>
            <a:ext cx="6761746"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2168540636"/>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preserve="1" userDrawn="1">
  <p:cSld name="1_Title and 1 column">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4" y="2198019"/>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874F3B13-81D2-9846-8871-176D3192052E}"/>
              </a:ext>
            </a:extLst>
          </p:cNvPr>
          <p:cNvSpPr>
            <a:spLocks noGrp="1"/>
          </p:cNvSpPr>
          <p:nvPr>
            <p:ph type="body" sz="quarter" idx="10" hasCustomPrompt="1"/>
          </p:nvPr>
        </p:nvSpPr>
        <p:spPr>
          <a:xfrm>
            <a:off x="7446435" y="2711459"/>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20958765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23" name="Picture Placeholder 6"/>
          <p:cNvSpPr>
            <a:spLocks noGrp="1"/>
          </p:cNvSpPr>
          <p:nvPr>
            <p:ph type="pic" sz="quarter" idx="16"/>
          </p:nvPr>
        </p:nvSpPr>
        <p:spPr>
          <a:xfrm>
            <a:off x="5169958" y="1496546"/>
            <a:ext cx="1852083" cy="1852369"/>
          </a:xfrm>
          <a:prstGeom prst="ellipse">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24" name="Text Placeholder 5"/>
          <p:cNvSpPr>
            <a:spLocks noGrp="1"/>
          </p:cNvSpPr>
          <p:nvPr>
            <p:ph type="body" sz="quarter" idx="17" hasCustomPrompt="1"/>
          </p:nvPr>
        </p:nvSpPr>
        <p:spPr>
          <a:xfrm>
            <a:off x="4693420" y="4412590"/>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25" name="Text Placeholder 5"/>
          <p:cNvSpPr>
            <a:spLocks noGrp="1"/>
          </p:cNvSpPr>
          <p:nvPr>
            <p:ph type="body" sz="quarter" idx="18" hasCustomPrompt="1"/>
          </p:nvPr>
        </p:nvSpPr>
        <p:spPr>
          <a:xfrm>
            <a:off x="4693420" y="3565181"/>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Caption goes here</a:t>
            </a:r>
            <a:endParaRPr kumimoji="1" lang="ja-JP" altLang="en-US" dirty="0"/>
          </a:p>
        </p:txBody>
      </p:sp>
      <p:sp>
        <p:nvSpPr>
          <p:cNvPr id="26" name="Picture Placeholder 6"/>
          <p:cNvSpPr>
            <a:spLocks noGrp="1"/>
          </p:cNvSpPr>
          <p:nvPr>
            <p:ph type="pic" sz="quarter" idx="19"/>
          </p:nvPr>
        </p:nvSpPr>
        <p:spPr>
          <a:xfrm>
            <a:off x="8927811" y="1496546"/>
            <a:ext cx="1852083" cy="1852369"/>
          </a:xfrm>
          <a:prstGeom prst="ellipse">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27" name="Text Placeholder 5"/>
          <p:cNvSpPr>
            <a:spLocks noGrp="1"/>
          </p:cNvSpPr>
          <p:nvPr>
            <p:ph type="body" sz="quarter" idx="20" hasCustomPrompt="1"/>
          </p:nvPr>
        </p:nvSpPr>
        <p:spPr>
          <a:xfrm>
            <a:off x="8451273" y="4412590"/>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28" name="Text Placeholder 5"/>
          <p:cNvSpPr>
            <a:spLocks noGrp="1"/>
          </p:cNvSpPr>
          <p:nvPr>
            <p:ph type="body" sz="quarter" idx="21" hasCustomPrompt="1"/>
          </p:nvPr>
        </p:nvSpPr>
        <p:spPr>
          <a:xfrm>
            <a:off x="8451273" y="3565181"/>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Caption goes here</a:t>
            </a:r>
            <a:endParaRPr kumimoji="1" lang="ja-JP" altLang="en-US" dirty="0"/>
          </a:p>
        </p:txBody>
      </p:sp>
      <p:sp>
        <p:nvSpPr>
          <p:cNvPr id="29" name="Text Placeholder 5"/>
          <p:cNvSpPr>
            <a:spLocks noGrp="1"/>
          </p:cNvSpPr>
          <p:nvPr>
            <p:ph type="body" sz="quarter" idx="23" hasCustomPrompt="1"/>
          </p:nvPr>
        </p:nvSpPr>
        <p:spPr>
          <a:xfrm>
            <a:off x="4693420" y="4029816"/>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24" hasCustomPrompt="1"/>
          </p:nvPr>
        </p:nvSpPr>
        <p:spPr>
          <a:xfrm>
            <a:off x="8451273" y="4029816"/>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31" name="Title 1"/>
          <p:cNvSpPr>
            <a:spLocks noGrp="1"/>
          </p:cNvSpPr>
          <p:nvPr>
            <p:ph type="title" hasCustomPrompt="1"/>
          </p:nvPr>
        </p:nvSpPr>
        <p:spPr>
          <a:xfrm>
            <a:off x="935567" y="1835837"/>
            <a:ext cx="3012319" cy="1588127"/>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32" name="Text Placeholder 5"/>
          <p:cNvSpPr>
            <a:spLocks noGrp="1"/>
          </p:cNvSpPr>
          <p:nvPr>
            <p:ph type="body" sz="quarter" idx="25" hasCustomPrompt="1"/>
          </p:nvPr>
        </p:nvSpPr>
        <p:spPr>
          <a:xfrm>
            <a:off x="935566" y="3577281"/>
            <a:ext cx="3012320" cy="683136"/>
          </a:xfrm>
          <a:prstGeom prst="rect">
            <a:avLst/>
          </a:prstGeom>
        </p:spPr>
        <p:txBody>
          <a:bodyPr anchor="t">
            <a:spAutoFit/>
          </a:bodyPr>
          <a:lstStyle>
            <a:lvl1pPr marL="0" indent="0" algn="l">
              <a:spcBef>
                <a:spcPts val="0"/>
              </a:spcBef>
              <a:buFontTx/>
              <a:buNone/>
              <a:defRPr>
                <a:solidFill>
                  <a:schemeClr val="tx2"/>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4112954556"/>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preserve="1" userDrawn="1">
  <p:cSld name="2_Title and 1 column">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4" y="2198019"/>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98D3F106-3252-CA49-B23B-A433CA750D3C}"/>
              </a:ext>
            </a:extLst>
          </p:cNvPr>
          <p:cNvSpPr>
            <a:spLocks noGrp="1"/>
          </p:cNvSpPr>
          <p:nvPr>
            <p:ph type="body" sz="quarter" idx="10" hasCustomPrompt="1"/>
          </p:nvPr>
        </p:nvSpPr>
        <p:spPr>
          <a:xfrm>
            <a:off x="7446435" y="2711459"/>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152334810"/>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preserve="1" userDrawn="1">
  <p:cSld name="Title and 1 column">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4" y="2198019"/>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A7C85B78-3EEA-CE41-B95F-C277BDB5DB4B}"/>
              </a:ext>
            </a:extLst>
          </p:cNvPr>
          <p:cNvSpPr>
            <a:spLocks noGrp="1"/>
          </p:cNvSpPr>
          <p:nvPr>
            <p:ph type="body" sz="quarter" idx="10" hasCustomPrompt="1"/>
          </p:nvPr>
        </p:nvSpPr>
        <p:spPr>
          <a:xfrm>
            <a:off x="7446435" y="2711459"/>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2192155085"/>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preserve="1" userDrawn="1">
  <p:cSld name="3_Title and 1 column">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latin typeface="Arial" panose="020B0604020202020204" pitchFamily="34" charset="0"/>
                <a:cs typeface="Arial" panose="020B0604020202020204" pitchFamily="34" charset="0"/>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4" y="2198019"/>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6DEDFCD1-B64F-1846-B3D9-7BE742FDEBCC}"/>
              </a:ext>
            </a:extLst>
          </p:cNvPr>
          <p:cNvSpPr>
            <a:spLocks noGrp="1"/>
          </p:cNvSpPr>
          <p:nvPr>
            <p:ph type="body" sz="quarter" idx="10" hasCustomPrompt="1"/>
          </p:nvPr>
        </p:nvSpPr>
        <p:spPr>
          <a:xfrm>
            <a:off x="7446435" y="2711459"/>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1845262142"/>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preserve="1" userDrawn="1">
  <p:cSld name="1_Title and 2 columns">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4" y="1453745"/>
            <a:ext cx="3450167" cy="379656"/>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7446434" y="3490898"/>
            <a:ext cx="3450167" cy="379656"/>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1" name="Text Placeholder 5">
            <a:extLst>
              <a:ext uri="{FF2B5EF4-FFF2-40B4-BE49-F238E27FC236}">
                <a16:creationId xmlns:a16="http://schemas.microsoft.com/office/drawing/2014/main" id="{6A105D7E-9617-1F42-9DDC-CD8F12041CD4}"/>
              </a:ext>
            </a:extLst>
          </p:cNvPr>
          <p:cNvSpPr>
            <a:spLocks noGrp="1"/>
          </p:cNvSpPr>
          <p:nvPr>
            <p:ph type="body" sz="quarter" idx="10" hasCustomPrompt="1"/>
          </p:nvPr>
        </p:nvSpPr>
        <p:spPr>
          <a:xfrm>
            <a:off x="7446434" y="1946123"/>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37DC3B75-4B7B-6946-938C-698F356F7551}"/>
              </a:ext>
            </a:extLst>
          </p:cNvPr>
          <p:cNvSpPr>
            <a:spLocks noGrp="1"/>
          </p:cNvSpPr>
          <p:nvPr>
            <p:ph type="body" sz="quarter" idx="18" hasCustomPrompt="1"/>
          </p:nvPr>
        </p:nvSpPr>
        <p:spPr>
          <a:xfrm>
            <a:off x="7446434" y="395792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629714927"/>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4" y="1453745"/>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7446434" y="3490898"/>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1" name="Text Placeholder 5">
            <a:extLst>
              <a:ext uri="{FF2B5EF4-FFF2-40B4-BE49-F238E27FC236}">
                <a16:creationId xmlns:a16="http://schemas.microsoft.com/office/drawing/2014/main" id="{FD405D56-E0A7-EF45-8FDD-BD00A5EE3032}"/>
              </a:ext>
            </a:extLst>
          </p:cNvPr>
          <p:cNvSpPr>
            <a:spLocks noGrp="1"/>
          </p:cNvSpPr>
          <p:nvPr>
            <p:ph type="body" sz="quarter" idx="10" hasCustomPrompt="1"/>
          </p:nvPr>
        </p:nvSpPr>
        <p:spPr>
          <a:xfrm>
            <a:off x="7446434" y="1946123"/>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175ADDAB-956C-194B-B67D-95EA85FA82D4}"/>
              </a:ext>
            </a:extLst>
          </p:cNvPr>
          <p:cNvSpPr>
            <a:spLocks noGrp="1"/>
          </p:cNvSpPr>
          <p:nvPr>
            <p:ph type="body" sz="quarter" idx="18" hasCustomPrompt="1"/>
          </p:nvPr>
        </p:nvSpPr>
        <p:spPr>
          <a:xfrm>
            <a:off x="7446434" y="395792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4023259579"/>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preserve="1" userDrawn="1">
  <p:cSld name="2_Title and 2 columns">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4" y="1453745"/>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7446434" y="3490898"/>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1" name="Text Placeholder 5">
            <a:extLst>
              <a:ext uri="{FF2B5EF4-FFF2-40B4-BE49-F238E27FC236}">
                <a16:creationId xmlns:a16="http://schemas.microsoft.com/office/drawing/2014/main" id="{69CF402F-66BB-A240-BEFB-DAD445D67C77}"/>
              </a:ext>
            </a:extLst>
          </p:cNvPr>
          <p:cNvSpPr>
            <a:spLocks noGrp="1"/>
          </p:cNvSpPr>
          <p:nvPr>
            <p:ph type="body" sz="quarter" idx="10" hasCustomPrompt="1"/>
          </p:nvPr>
        </p:nvSpPr>
        <p:spPr>
          <a:xfrm>
            <a:off x="7446434" y="1946123"/>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ED8BD447-0F6C-1447-967C-A224270B0934}"/>
              </a:ext>
            </a:extLst>
          </p:cNvPr>
          <p:cNvSpPr>
            <a:spLocks noGrp="1"/>
          </p:cNvSpPr>
          <p:nvPr>
            <p:ph type="body" sz="quarter" idx="18" hasCustomPrompt="1"/>
          </p:nvPr>
        </p:nvSpPr>
        <p:spPr>
          <a:xfrm>
            <a:off x="7446434" y="395792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2328441431"/>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preserve="1" userDrawn="1">
  <p:cSld name="4_Title and 2 columns">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4" y="1453745"/>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7446434" y="3490898"/>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1" name="Text Placeholder 5">
            <a:extLst>
              <a:ext uri="{FF2B5EF4-FFF2-40B4-BE49-F238E27FC236}">
                <a16:creationId xmlns:a16="http://schemas.microsoft.com/office/drawing/2014/main" id="{9046B3E9-9601-0644-B3E7-2F57526D0460}"/>
              </a:ext>
            </a:extLst>
          </p:cNvPr>
          <p:cNvSpPr>
            <a:spLocks noGrp="1"/>
          </p:cNvSpPr>
          <p:nvPr>
            <p:ph type="body" sz="quarter" idx="10" hasCustomPrompt="1"/>
          </p:nvPr>
        </p:nvSpPr>
        <p:spPr>
          <a:xfrm>
            <a:off x="7446434" y="1946123"/>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54039724-D6E1-744E-B823-9A9074207FF5}"/>
              </a:ext>
            </a:extLst>
          </p:cNvPr>
          <p:cNvSpPr>
            <a:spLocks noGrp="1"/>
          </p:cNvSpPr>
          <p:nvPr>
            <p:ph type="body" sz="quarter" idx="18" hasCustomPrompt="1"/>
          </p:nvPr>
        </p:nvSpPr>
        <p:spPr>
          <a:xfrm>
            <a:off x="7446434" y="395792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431310299"/>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preserve="1" userDrawn="1">
  <p:cSld name="3_Title and 2 columns">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4" y="1453745"/>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7446434" y="3490898"/>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1" name="Text Placeholder 5">
            <a:extLst>
              <a:ext uri="{FF2B5EF4-FFF2-40B4-BE49-F238E27FC236}">
                <a16:creationId xmlns:a16="http://schemas.microsoft.com/office/drawing/2014/main" id="{F4323C35-21FC-BD42-9716-4D8B3E1EB0ED}"/>
              </a:ext>
            </a:extLst>
          </p:cNvPr>
          <p:cNvSpPr>
            <a:spLocks noGrp="1"/>
          </p:cNvSpPr>
          <p:nvPr>
            <p:ph type="body" sz="quarter" idx="10" hasCustomPrompt="1"/>
          </p:nvPr>
        </p:nvSpPr>
        <p:spPr>
          <a:xfrm>
            <a:off x="7446434" y="1946123"/>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968ED385-E565-884F-8BD4-18A7745C4BCD}"/>
              </a:ext>
            </a:extLst>
          </p:cNvPr>
          <p:cNvSpPr>
            <a:spLocks noGrp="1"/>
          </p:cNvSpPr>
          <p:nvPr>
            <p:ph type="body" sz="quarter" idx="18" hasCustomPrompt="1"/>
          </p:nvPr>
        </p:nvSpPr>
        <p:spPr>
          <a:xfrm>
            <a:off x="7446434" y="395792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3229267930"/>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preserve="1" userDrawn="1">
  <p:cSld name="Profile 1">
    <p:bg>
      <p:bgPr>
        <a:solidFill>
          <a:schemeClr val="tx1"/>
        </a:solid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935568" y="0"/>
            <a:ext cx="381635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6096001" y="1199770"/>
            <a:ext cx="5160433" cy="1089529"/>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8" name="Text Placeholder 5"/>
          <p:cNvSpPr>
            <a:spLocks noGrp="1"/>
          </p:cNvSpPr>
          <p:nvPr>
            <p:ph type="body" sz="quarter" idx="12" hasCustomPrompt="1"/>
          </p:nvPr>
        </p:nvSpPr>
        <p:spPr>
          <a:xfrm>
            <a:off x="6096001" y="2957510"/>
            <a:ext cx="4814603" cy="387735"/>
          </a:xfrm>
          <a:prstGeom prst="rect">
            <a:avLst/>
          </a:prstGeom>
        </p:spPr>
        <p:txBody>
          <a:bodyPr anchor="t">
            <a:spAutoFit/>
          </a:bodyPr>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4" hasCustomPrompt="1"/>
          </p:nvPr>
        </p:nvSpPr>
        <p:spPr>
          <a:xfrm>
            <a:off x="6096001" y="2208307"/>
            <a:ext cx="5160433" cy="426976"/>
          </a:xfrm>
          <a:prstGeom prst="rect">
            <a:avLst/>
          </a:prstGeom>
        </p:spPr>
        <p:txBody>
          <a:bodyPr anchor="t">
            <a:spAutoFit/>
          </a:bodyPr>
          <a:lstStyle>
            <a:lvl1pPr marL="0" indent="0" algn="just">
              <a:lnSpc>
                <a:spcPct val="130000"/>
              </a:lnSpc>
              <a:spcBef>
                <a:spcPts val="0"/>
              </a:spcBef>
              <a:buFontTx/>
              <a:buNone/>
              <a:defRPr sz="1867">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12" name="Text Placeholder 5"/>
          <p:cNvSpPr>
            <a:spLocks noGrp="1"/>
          </p:cNvSpPr>
          <p:nvPr>
            <p:ph type="body" sz="quarter" idx="15" hasCustomPrompt="1"/>
          </p:nvPr>
        </p:nvSpPr>
        <p:spPr>
          <a:xfrm>
            <a:off x="6096001" y="5611532"/>
            <a:ext cx="4814603" cy="313932"/>
          </a:xfrm>
          <a:prstGeom prst="rect">
            <a:avLst/>
          </a:prstGeom>
        </p:spPr>
        <p:txBody>
          <a:bodyPr anchor="b">
            <a:spAutoFit/>
          </a:bodyPr>
          <a:lstStyle>
            <a:lvl1pPr marL="190494" indent="-190494" algn="just">
              <a:spcBef>
                <a:spcPts val="0"/>
              </a:spcBef>
              <a:buFont typeface="Arial" panose="020B0604020202020204" pitchFamily="34" charset="0"/>
              <a:buChar char="•"/>
              <a:defRPr sz="1600">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Tree>
    <p:extLst>
      <p:ext uri="{BB962C8B-B14F-4D97-AF65-F5344CB8AC3E}">
        <p14:creationId xmlns:p14="http://schemas.microsoft.com/office/powerpoint/2010/main" val="285881888"/>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preserve="1" userDrawn="1">
  <p:cSld name="1_Profile 1">
    <p:bg>
      <p:bgPr>
        <a:solidFill>
          <a:schemeClr val="accent1"/>
        </a:solid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935568" y="0"/>
            <a:ext cx="381635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6096001" y="1199770"/>
            <a:ext cx="5160433" cy="1089529"/>
          </a:xfrm>
        </p:spPr>
        <p:txBody>
          <a:bodyPr anchor="b">
            <a:spAutoFit/>
          </a:bodyPr>
          <a:lstStyle>
            <a:lvl1pPr algn="l">
              <a:defRPr>
                <a:solidFill>
                  <a:schemeClr val="bg1"/>
                </a:solidFill>
                <a:latin typeface="Arial" panose="020B0604020202020204" pitchFamily="34" charset="0"/>
                <a:cs typeface="Arial" panose="020B0604020202020204" pitchFamily="34" charset="0"/>
              </a:defRPr>
            </a:lvl1pPr>
          </a:lstStyle>
          <a:p>
            <a:r>
              <a:rPr kumimoji="1" lang="en-US" altLang="ja-JP"/>
              <a:t>Slide title (Arial Bold, 54 point)</a:t>
            </a:r>
            <a:endParaRPr kumimoji="1" lang="ja-JP" altLang="en-US"/>
          </a:p>
        </p:txBody>
      </p:sp>
      <p:sp>
        <p:nvSpPr>
          <p:cNvPr id="8" name="Text Placeholder 5"/>
          <p:cNvSpPr>
            <a:spLocks noGrp="1"/>
          </p:cNvSpPr>
          <p:nvPr>
            <p:ph type="body" sz="quarter" idx="12" hasCustomPrompt="1"/>
          </p:nvPr>
        </p:nvSpPr>
        <p:spPr>
          <a:xfrm>
            <a:off x="6096001" y="2957510"/>
            <a:ext cx="4814603" cy="387735"/>
          </a:xfrm>
          <a:prstGeom prst="rect">
            <a:avLst/>
          </a:prstGeom>
        </p:spPr>
        <p:txBody>
          <a:bodyPr anchor="t">
            <a:spAutoFit/>
          </a:bodyPr>
          <a:lstStyle>
            <a:lvl1pPr marL="0" indent="0" algn="just">
              <a:spcBef>
                <a:spcPts val="0"/>
              </a:spcBef>
              <a:buFontTx/>
              <a:buNone/>
              <a:defRPr>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4" hasCustomPrompt="1"/>
          </p:nvPr>
        </p:nvSpPr>
        <p:spPr>
          <a:xfrm>
            <a:off x="6096001" y="2208307"/>
            <a:ext cx="5160433" cy="426976"/>
          </a:xfrm>
          <a:prstGeom prst="rect">
            <a:avLst/>
          </a:prstGeom>
        </p:spPr>
        <p:txBody>
          <a:bodyPr anchor="t">
            <a:spAutoFit/>
          </a:bodyPr>
          <a:lstStyle>
            <a:lvl1pPr marL="0" indent="0" algn="just">
              <a:lnSpc>
                <a:spcPct val="130000"/>
              </a:lnSpc>
              <a:spcBef>
                <a:spcPts val="0"/>
              </a:spcBef>
              <a:buFontTx/>
              <a:buNone/>
              <a:defRPr sz="1867">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12" name="Text Placeholder 5"/>
          <p:cNvSpPr>
            <a:spLocks noGrp="1"/>
          </p:cNvSpPr>
          <p:nvPr>
            <p:ph type="body" sz="quarter" idx="15" hasCustomPrompt="1"/>
          </p:nvPr>
        </p:nvSpPr>
        <p:spPr>
          <a:xfrm>
            <a:off x="6096001" y="5611532"/>
            <a:ext cx="4814603" cy="313932"/>
          </a:xfrm>
          <a:prstGeom prst="rect">
            <a:avLst/>
          </a:prstGeom>
        </p:spPr>
        <p:txBody>
          <a:bodyPr anchor="b">
            <a:spAutoFit/>
          </a:bodyPr>
          <a:lstStyle>
            <a:lvl1pPr marL="190494" indent="-190494" algn="just">
              <a:spcBef>
                <a:spcPts val="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Tree>
    <p:extLst>
      <p:ext uri="{BB962C8B-B14F-4D97-AF65-F5344CB8AC3E}">
        <p14:creationId xmlns:p14="http://schemas.microsoft.com/office/powerpoint/2010/main" val="16131738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2 images">
    <p:spTree>
      <p:nvGrpSpPr>
        <p:cNvPr id="1" name=""/>
        <p:cNvGrpSpPr/>
        <p:nvPr/>
      </p:nvGrpSpPr>
      <p:grpSpPr>
        <a:xfrm>
          <a:off x="0" y="0"/>
          <a:ext cx="0" cy="0"/>
          <a:chOff x="0" y="0"/>
          <a:chExt cx="0" cy="0"/>
        </a:xfrm>
      </p:grpSpPr>
      <p:sp>
        <p:nvSpPr>
          <p:cNvPr id="23" name="Picture Placeholder 6"/>
          <p:cNvSpPr>
            <a:spLocks noGrp="1"/>
          </p:cNvSpPr>
          <p:nvPr>
            <p:ph type="pic" sz="quarter" idx="16"/>
          </p:nvPr>
        </p:nvSpPr>
        <p:spPr>
          <a:xfrm>
            <a:off x="7086989" y="1643796"/>
            <a:ext cx="1852083" cy="1852369"/>
          </a:xfrm>
          <a:prstGeom prst="ellipse">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24" name="Text Placeholder 5"/>
          <p:cNvSpPr>
            <a:spLocks noGrp="1"/>
          </p:cNvSpPr>
          <p:nvPr>
            <p:ph type="body" sz="quarter" idx="17" hasCustomPrompt="1"/>
          </p:nvPr>
        </p:nvSpPr>
        <p:spPr>
          <a:xfrm>
            <a:off x="6610451" y="4559840"/>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25" name="Text Placeholder 5"/>
          <p:cNvSpPr>
            <a:spLocks noGrp="1"/>
          </p:cNvSpPr>
          <p:nvPr>
            <p:ph type="body" sz="quarter" idx="18" hasCustomPrompt="1"/>
          </p:nvPr>
        </p:nvSpPr>
        <p:spPr>
          <a:xfrm>
            <a:off x="6610451" y="3712431"/>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Caption goes here</a:t>
            </a:r>
            <a:endParaRPr kumimoji="1" lang="ja-JP" altLang="en-US" dirty="0"/>
          </a:p>
        </p:txBody>
      </p:sp>
      <p:sp>
        <p:nvSpPr>
          <p:cNvPr id="29" name="Text Placeholder 5"/>
          <p:cNvSpPr>
            <a:spLocks noGrp="1"/>
          </p:cNvSpPr>
          <p:nvPr>
            <p:ph type="body" sz="quarter" idx="23" hasCustomPrompt="1"/>
          </p:nvPr>
        </p:nvSpPr>
        <p:spPr>
          <a:xfrm>
            <a:off x="6610451" y="4177066"/>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31" name="Title 1"/>
          <p:cNvSpPr>
            <a:spLocks noGrp="1"/>
          </p:cNvSpPr>
          <p:nvPr>
            <p:ph type="title" hasCustomPrompt="1"/>
          </p:nvPr>
        </p:nvSpPr>
        <p:spPr>
          <a:xfrm>
            <a:off x="935567" y="1835837"/>
            <a:ext cx="3012319" cy="1588127"/>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32" name="Text Placeholder 5"/>
          <p:cNvSpPr>
            <a:spLocks noGrp="1"/>
          </p:cNvSpPr>
          <p:nvPr>
            <p:ph type="body" sz="quarter" idx="25" hasCustomPrompt="1"/>
          </p:nvPr>
        </p:nvSpPr>
        <p:spPr>
          <a:xfrm>
            <a:off x="935566" y="3577281"/>
            <a:ext cx="3012320" cy="683136"/>
          </a:xfrm>
          <a:prstGeom prst="rect">
            <a:avLst/>
          </a:prstGeom>
        </p:spPr>
        <p:txBody>
          <a:bodyPr anchor="t">
            <a:spAutoFit/>
          </a:bodyPr>
          <a:lstStyle>
            <a:lvl1pPr marL="0" indent="0" algn="l">
              <a:spcBef>
                <a:spcPts val="0"/>
              </a:spcBef>
              <a:buFontTx/>
              <a:buNone/>
              <a:defRPr>
                <a:solidFill>
                  <a:schemeClr val="tx2"/>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4047121069"/>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preserve="1" userDrawn="1">
  <p:cSld name="2_Profile 1">
    <p:bg>
      <p:bgPr>
        <a:solidFill>
          <a:schemeClr val="tx2"/>
        </a:solid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935568" y="0"/>
            <a:ext cx="381635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6096001" y="1199770"/>
            <a:ext cx="5160433" cy="1089529"/>
          </a:xfrm>
        </p:spPr>
        <p:txBody>
          <a:bodyPr anchor="b">
            <a:spAutoFit/>
          </a:bodyPr>
          <a:lstStyle>
            <a:lvl1pPr algn="l">
              <a:defRPr>
                <a:solidFill>
                  <a:schemeClr val="bg1"/>
                </a:solidFill>
                <a:latin typeface="Arial" panose="020B0604020202020204" pitchFamily="34" charset="0"/>
                <a:cs typeface="Arial" panose="020B0604020202020204" pitchFamily="34" charset="0"/>
              </a:defRPr>
            </a:lvl1pPr>
          </a:lstStyle>
          <a:p>
            <a:r>
              <a:rPr kumimoji="1" lang="en-US" altLang="ja-JP"/>
              <a:t>Slide title (Arial Bold, 54 point)</a:t>
            </a:r>
            <a:endParaRPr kumimoji="1" lang="ja-JP" altLang="en-US"/>
          </a:p>
        </p:txBody>
      </p:sp>
      <p:sp>
        <p:nvSpPr>
          <p:cNvPr id="8" name="Text Placeholder 5"/>
          <p:cNvSpPr>
            <a:spLocks noGrp="1"/>
          </p:cNvSpPr>
          <p:nvPr>
            <p:ph type="body" sz="quarter" idx="12" hasCustomPrompt="1"/>
          </p:nvPr>
        </p:nvSpPr>
        <p:spPr>
          <a:xfrm>
            <a:off x="6096001" y="2957510"/>
            <a:ext cx="4814603" cy="387735"/>
          </a:xfrm>
          <a:prstGeom prst="rect">
            <a:avLst/>
          </a:prstGeom>
        </p:spPr>
        <p:txBody>
          <a:bodyPr anchor="t">
            <a:spAutoFit/>
          </a:bodyPr>
          <a:lstStyle>
            <a:lvl1pPr marL="0" indent="0" algn="just">
              <a:spcBef>
                <a:spcPts val="0"/>
              </a:spcBef>
              <a:buFontTx/>
              <a:buNone/>
              <a:defRPr>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4" hasCustomPrompt="1"/>
          </p:nvPr>
        </p:nvSpPr>
        <p:spPr>
          <a:xfrm>
            <a:off x="6096001" y="2208307"/>
            <a:ext cx="5160433" cy="426976"/>
          </a:xfrm>
          <a:prstGeom prst="rect">
            <a:avLst/>
          </a:prstGeom>
        </p:spPr>
        <p:txBody>
          <a:bodyPr anchor="t">
            <a:spAutoFit/>
          </a:bodyPr>
          <a:lstStyle>
            <a:lvl1pPr marL="0" indent="0" algn="just">
              <a:lnSpc>
                <a:spcPct val="130000"/>
              </a:lnSpc>
              <a:spcBef>
                <a:spcPts val="0"/>
              </a:spcBef>
              <a:buFontTx/>
              <a:buNone/>
              <a:defRPr sz="1867">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12" name="Text Placeholder 5"/>
          <p:cNvSpPr>
            <a:spLocks noGrp="1"/>
          </p:cNvSpPr>
          <p:nvPr>
            <p:ph type="body" sz="quarter" idx="15" hasCustomPrompt="1"/>
          </p:nvPr>
        </p:nvSpPr>
        <p:spPr>
          <a:xfrm>
            <a:off x="6096001" y="5611532"/>
            <a:ext cx="4814603" cy="313932"/>
          </a:xfrm>
          <a:prstGeom prst="rect">
            <a:avLst/>
          </a:prstGeom>
        </p:spPr>
        <p:txBody>
          <a:bodyPr anchor="b">
            <a:spAutoFit/>
          </a:bodyPr>
          <a:lstStyle>
            <a:lvl1pPr marL="190494" indent="-190494" algn="just">
              <a:spcBef>
                <a:spcPts val="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Tree>
    <p:extLst>
      <p:ext uri="{BB962C8B-B14F-4D97-AF65-F5344CB8AC3E}">
        <p14:creationId xmlns:p14="http://schemas.microsoft.com/office/powerpoint/2010/main" val="4044531261"/>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preserve="1" userDrawn="1">
  <p:cSld name="Profile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7440084" y="0"/>
            <a:ext cx="4751917"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8" name="Title 1"/>
          <p:cNvSpPr>
            <a:spLocks noGrp="1"/>
          </p:cNvSpPr>
          <p:nvPr>
            <p:ph type="title" hasCustomPrompt="1"/>
          </p:nvPr>
        </p:nvSpPr>
        <p:spPr>
          <a:xfrm>
            <a:off x="935568" y="529157"/>
            <a:ext cx="5160433" cy="1089529"/>
          </a:xfrm>
        </p:spPr>
        <p:txBody>
          <a:bodyPr anchor="b" anchorCtr="0">
            <a:spAutoFit/>
          </a:bodyPr>
          <a:lstStyle>
            <a:lvl1pPr algn="l">
              <a:defRPr b="1">
                <a:solidFill>
                  <a:schemeClr val="tx1"/>
                </a:solidFill>
              </a:defRPr>
            </a:lvl1pPr>
          </a:lstStyle>
          <a:p>
            <a:r>
              <a:rPr kumimoji="1" lang="en-US" altLang="ja-JP"/>
              <a:t>Slide title (Arial Bold, 54 point)</a:t>
            </a:r>
            <a:endParaRPr kumimoji="1" lang="ja-JP" altLang="en-US"/>
          </a:p>
        </p:txBody>
      </p:sp>
      <p:sp>
        <p:nvSpPr>
          <p:cNvPr id="10" name="Text Placeholder 5"/>
          <p:cNvSpPr>
            <a:spLocks noGrp="1"/>
          </p:cNvSpPr>
          <p:nvPr>
            <p:ph type="body" sz="quarter" idx="14" hasCustomPrompt="1"/>
          </p:nvPr>
        </p:nvSpPr>
        <p:spPr>
          <a:xfrm>
            <a:off x="935568" y="3678634"/>
            <a:ext cx="4814603" cy="379656"/>
          </a:xfrm>
          <a:prstGeom prst="rect">
            <a:avLst/>
          </a:prstGeom>
        </p:spPr>
        <p:txBody>
          <a:bodyPr anchor="b">
            <a:spAutoFit/>
          </a:bodyPr>
          <a:lstStyle>
            <a:lvl1pPr marL="0" indent="0" algn="just">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4" name="Text Placeholder 5"/>
          <p:cNvSpPr>
            <a:spLocks noGrp="1"/>
          </p:cNvSpPr>
          <p:nvPr>
            <p:ph type="body" sz="quarter" idx="15" hasCustomPrompt="1"/>
          </p:nvPr>
        </p:nvSpPr>
        <p:spPr>
          <a:xfrm>
            <a:off x="935568" y="1505477"/>
            <a:ext cx="5160433" cy="474682"/>
          </a:xfrm>
          <a:prstGeom prst="rect">
            <a:avLst/>
          </a:prstGeom>
        </p:spPr>
        <p:txBody>
          <a:bodyPr anchor="t">
            <a:spAutoFit/>
          </a:bodyPr>
          <a:lstStyle>
            <a:lvl1pPr marL="0" indent="0" algn="just">
              <a:lnSpc>
                <a:spcPct val="130000"/>
              </a:lnSpc>
              <a:spcBef>
                <a:spcPts val="0"/>
              </a:spcBef>
              <a:buFontTx/>
              <a:buNone/>
              <a:defRPr sz="2133" baseline="0">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7" name="Text Placeholder 5">
            <a:extLst>
              <a:ext uri="{FF2B5EF4-FFF2-40B4-BE49-F238E27FC236}">
                <a16:creationId xmlns:a16="http://schemas.microsoft.com/office/drawing/2014/main" id="{10779F22-A247-FA46-96A7-6C4BFDCD6A5A}"/>
              </a:ext>
            </a:extLst>
          </p:cNvPr>
          <p:cNvSpPr>
            <a:spLocks noGrp="1"/>
          </p:cNvSpPr>
          <p:nvPr>
            <p:ph type="body" sz="quarter" idx="18" hasCustomPrompt="1"/>
          </p:nvPr>
        </p:nvSpPr>
        <p:spPr>
          <a:xfrm>
            <a:off x="935566" y="4134224"/>
            <a:ext cx="4814602" cy="944874"/>
          </a:xfrm>
          <a:prstGeom prst="rect">
            <a:avLst/>
          </a:prstGeom>
        </p:spPr>
        <p:txBody>
          <a:bodyPr wrap="square">
            <a:spAutoFit/>
          </a:bodyPr>
          <a:lstStyle>
            <a:lvl1pPr>
              <a:defRPr sz="2133">
                <a:solidFill>
                  <a:schemeClr val="bg2">
                    <a:lumMod val="10000"/>
                  </a:schemeClr>
                </a:solidFill>
                <a:latin typeface="Georgia" panose="02040502050405020303" pitchFamily="18" charset="0"/>
              </a:defRPr>
            </a:lvl1pPr>
            <a:lvl2pPr>
              <a:buClr>
                <a:schemeClr val="tx2"/>
              </a:buClr>
              <a:defRPr sz="1867">
                <a:solidFill>
                  <a:schemeClr val="bg2">
                    <a:lumMod val="10000"/>
                  </a:schemeClr>
                </a:solidFill>
                <a:latin typeface="Georgia" panose="02040502050405020303" pitchFamily="18" charset="0"/>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latin typeface="Georgia" panose="02040502050405020303" pitchFamily="18" charset="0"/>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3017515454"/>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47A4ED-A65A-404D-9D79-087F227A9E2B}"/>
              </a:ext>
            </a:extLst>
          </p:cNvPr>
          <p:cNvSpPr/>
          <p:nvPr userDrawn="1"/>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algn="ctr"/>
            <a:endParaRPr lang="en-US" sz="1800"/>
          </a:p>
        </p:txBody>
      </p:sp>
      <p:sp>
        <p:nvSpPr>
          <p:cNvPr id="4" name="Text Placeholder 3">
            <a:extLst>
              <a:ext uri="{FF2B5EF4-FFF2-40B4-BE49-F238E27FC236}">
                <a16:creationId xmlns:a16="http://schemas.microsoft.com/office/drawing/2014/main" id="{08052570-A709-CD47-BBFF-FC7388BA4B8A}"/>
              </a:ext>
            </a:extLst>
          </p:cNvPr>
          <p:cNvSpPr>
            <a:spLocks noGrp="1"/>
          </p:cNvSpPr>
          <p:nvPr>
            <p:ph type="body" sz="quarter" idx="10" hasCustomPrompt="1"/>
          </p:nvPr>
        </p:nvSpPr>
        <p:spPr>
          <a:xfrm>
            <a:off x="2328864" y="3133536"/>
            <a:ext cx="7534275" cy="590931"/>
          </a:xfrm>
          <a:prstGeom prst="rect">
            <a:avLst/>
          </a:prstGeom>
        </p:spPr>
        <p:txBody>
          <a:bodyPr anchor="ctr">
            <a:spAutoFit/>
          </a:bodyPr>
          <a:lstStyle>
            <a:lvl1pPr marL="0" indent="0" algn="ctr">
              <a:buNone/>
              <a:defRPr sz="3600" b="1">
                <a:solidFill>
                  <a:schemeClr val="bg1"/>
                </a:solidFill>
              </a:defRPr>
            </a:lvl1pPr>
          </a:lstStyle>
          <a:p>
            <a:pPr lvl="0"/>
            <a:r>
              <a:rPr kumimoji="1" lang="en-US" altLang="ja-JP"/>
              <a:t>Slide title (Arial Bold, 54 point)</a:t>
            </a:r>
            <a:endParaRPr lang="en-US"/>
          </a:p>
        </p:txBody>
      </p:sp>
    </p:spTree>
    <p:extLst>
      <p:ext uri="{BB962C8B-B14F-4D97-AF65-F5344CB8AC3E}">
        <p14:creationId xmlns:p14="http://schemas.microsoft.com/office/powerpoint/2010/main" val="3074009359"/>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47A4ED-A65A-404D-9D79-087F227A9E2B}"/>
              </a:ext>
            </a:extLst>
          </p:cNvPr>
          <p:cNvSpPr/>
          <p:nvPr userDrawn="1"/>
        </p:nvSpPr>
        <p:spPr>
          <a:xfrm>
            <a:off x="0" y="0"/>
            <a:ext cx="12192000" cy="6858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algn="ctr"/>
            <a:endParaRPr lang="en-US" sz="1800"/>
          </a:p>
        </p:txBody>
      </p:sp>
      <p:sp>
        <p:nvSpPr>
          <p:cNvPr id="4" name="Text Placeholder 3">
            <a:extLst>
              <a:ext uri="{FF2B5EF4-FFF2-40B4-BE49-F238E27FC236}">
                <a16:creationId xmlns:a16="http://schemas.microsoft.com/office/drawing/2014/main" id="{08052570-A709-CD47-BBFF-FC7388BA4B8A}"/>
              </a:ext>
            </a:extLst>
          </p:cNvPr>
          <p:cNvSpPr>
            <a:spLocks noGrp="1"/>
          </p:cNvSpPr>
          <p:nvPr>
            <p:ph type="body" sz="quarter" idx="10" hasCustomPrompt="1"/>
          </p:nvPr>
        </p:nvSpPr>
        <p:spPr>
          <a:xfrm>
            <a:off x="2328864" y="3133536"/>
            <a:ext cx="7534275" cy="590931"/>
          </a:xfrm>
          <a:prstGeom prst="rect">
            <a:avLst/>
          </a:prstGeom>
        </p:spPr>
        <p:txBody>
          <a:bodyPr anchor="ctr">
            <a:spAutoFit/>
          </a:bodyPr>
          <a:lstStyle>
            <a:lvl1pPr marL="0" indent="0" algn="ctr">
              <a:buNone/>
              <a:defRPr sz="3600" b="1">
                <a:solidFill>
                  <a:schemeClr val="bg1"/>
                </a:solidFill>
              </a:defRPr>
            </a:lvl1pPr>
          </a:lstStyle>
          <a:p>
            <a:pPr lvl="0"/>
            <a:r>
              <a:rPr kumimoji="1" lang="en-US" altLang="ja-JP"/>
              <a:t>Slide title (Arial Bold, 54 point)</a:t>
            </a:r>
            <a:endParaRPr lang="en-US"/>
          </a:p>
        </p:txBody>
      </p:sp>
    </p:spTree>
    <p:extLst>
      <p:ext uri="{BB962C8B-B14F-4D97-AF65-F5344CB8AC3E}">
        <p14:creationId xmlns:p14="http://schemas.microsoft.com/office/powerpoint/2010/main" val="338391988"/>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47A4ED-A65A-404D-9D79-087F227A9E2B}"/>
              </a:ext>
            </a:extLst>
          </p:cNvPr>
          <p:cNvSpPr/>
          <p:nvPr userDrawn="1"/>
        </p:nvSpPr>
        <p:spPr>
          <a:xfrm>
            <a:off x="0" y="0"/>
            <a:ext cx="12192000"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algn="ctr"/>
            <a:endParaRPr lang="en-US" sz="1800"/>
          </a:p>
        </p:txBody>
      </p:sp>
      <p:sp>
        <p:nvSpPr>
          <p:cNvPr id="4" name="Text Placeholder 3">
            <a:extLst>
              <a:ext uri="{FF2B5EF4-FFF2-40B4-BE49-F238E27FC236}">
                <a16:creationId xmlns:a16="http://schemas.microsoft.com/office/drawing/2014/main" id="{08052570-A709-CD47-BBFF-FC7388BA4B8A}"/>
              </a:ext>
            </a:extLst>
          </p:cNvPr>
          <p:cNvSpPr>
            <a:spLocks noGrp="1"/>
          </p:cNvSpPr>
          <p:nvPr>
            <p:ph type="body" sz="quarter" idx="10" hasCustomPrompt="1"/>
          </p:nvPr>
        </p:nvSpPr>
        <p:spPr>
          <a:xfrm>
            <a:off x="2328864" y="3133536"/>
            <a:ext cx="7534275" cy="590931"/>
          </a:xfrm>
          <a:prstGeom prst="rect">
            <a:avLst/>
          </a:prstGeom>
        </p:spPr>
        <p:txBody>
          <a:bodyPr anchor="ctr">
            <a:spAutoFit/>
          </a:bodyPr>
          <a:lstStyle>
            <a:lvl1pPr marL="0" indent="0" algn="ctr">
              <a:buNone/>
              <a:defRPr sz="3600" b="1">
                <a:solidFill>
                  <a:schemeClr val="bg1"/>
                </a:solidFill>
              </a:defRPr>
            </a:lvl1pPr>
          </a:lstStyle>
          <a:p>
            <a:pPr lvl="0"/>
            <a:r>
              <a:rPr kumimoji="1" lang="en-US" altLang="ja-JP"/>
              <a:t>Slide title (Arial Bold, 54 point)</a:t>
            </a:r>
            <a:endParaRPr lang="en-US"/>
          </a:p>
        </p:txBody>
      </p:sp>
    </p:spTree>
    <p:extLst>
      <p:ext uri="{BB962C8B-B14F-4D97-AF65-F5344CB8AC3E}">
        <p14:creationId xmlns:p14="http://schemas.microsoft.com/office/powerpoint/2010/main" val="2417528344"/>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showMasterSp="0" preserve="1" userDrawn="1">
  <p:cSld name="5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47A4ED-A65A-404D-9D79-087F227A9E2B}"/>
              </a:ext>
            </a:extLst>
          </p:cNvPr>
          <p:cNvSpPr/>
          <p:nvPr userDrawn="1"/>
        </p:nvSpPr>
        <p:spPr>
          <a:xfrm>
            <a:off x="0" y="0"/>
            <a:ext cx="12192000" cy="6858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algn="ctr"/>
            <a:endParaRPr lang="en-US" sz="1800"/>
          </a:p>
        </p:txBody>
      </p:sp>
      <p:sp>
        <p:nvSpPr>
          <p:cNvPr id="4" name="Text Placeholder 3">
            <a:extLst>
              <a:ext uri="{FF2B5EF4-FFF2-40B4-BE49-F238E27FC236}">
                <a16:creationId xmlns:a16="http://schemas.microsoft.com/office/drawing/2014/main" id="{08052570-A709-CD47-BBFF-FC7388BA4B8A}"/>
              </a:ext>
            </a:extLst>
          </p:cNvPr>
          <p:cNvSpPr>
            <a:spLocks noGrp="1"/>
          </p:cNvSpPr>
          <p:nvPr>
            <p:ph type="body" sz="quarter" idx="10" hasCustomPrompt="1"/>
          </p:nvPr>
        </p:nvSpPr>
        <p:spPr>
          <a:xfrm>
            <a:off x="2328864" y="3133536"/>
            <a:ext cx="7534275" cy="590931"/>
          </a:xfrm>
          <a:prstGeom prst="rect">
            <a:avLst/>
          </a:prstGeom>
        </p:spPr>
        <p:txBody>
          <a:bodyPr anchor="ctr">
            <a:spAutoFit/>
          </a:bodyPr>
          <a:lstStyle>
            <a:lvl1pPr marL="0" indent="0" algn="ctr">
              <a:buNone/>
              <a:defRPr sz="3600" b="1">
                <a:solidFill>
                  <a:schemeClr val="bg1"/>
                </a:solidFill>
              </a:defRPr>
            </a:lvl1pPr>
          </a:lstStyle>
          <a:p>
            <a:pPr lvl="0"/>
            <a:r>
              <a:rPr kumimoji="1" lang="en-US" altLang="ja-JP"/>
              <a:t>Slide title (Arial Bold, 54 point)</a:t>
            </a:r>
            <a:endParaRPr lang="en-US"/>
          </a:p>
        </p:txBody>
      </p:sp>
    </p:spTree>
    <p:extLst>
      <p:ext uri="{BB962C8B-B14F-4D97-AF65-F5344CB8AC3E}">
        <p14:creationId xmlns:p14="http://schemas.microsoft.com/office/powerpoint/2010/main" val="851733093"/>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015068" y="937993"/>
            <a:ext cx="8161867" cy="590931"/>
          </a:xfrm>
        </p:spPr>
        <p:txBody>
          <a:bodyPr anchor="b">
            <a:spAutoFit/>
          </a:bodyPr>
          <a:lstStyle>
            <a:lvl1pPr algn="ctr">
              <a:defRPr/>
            </a:lvl1pPr>
          </a:lstStyle>
          <a:p>
            <a:r>
              <a:rPr kumimoji="1" lang="en-US" altLang="ja-JP"/>
              <a:t>Slide title (Arial Bold, 54 point)</a:t>
            </a:r>
            <a:endParaRPr kumimoji="1" lang="ja-JP" altLang="en-US"/>
          </a:p>
        </p:txBody>
      </p:sp>
      <p:sp>
        <p:nvSpPr>
          <p:cNvPr id="7" name="Picture Placeholder 6"/>
          <p:cNvSpPr>
            <a:spLocks noGrp="1"/>
          </p:cNvSpPr>
          <p:nvPr>
            <p:ph type="pic" sz="quarter" idx="13"/>
          </p:nvPr>
        </p:nvSpPr>
        <p:spPr>
          <a:xfrm>
            <a:off x="1412106" y="2083828"/>
            <a:ext cx="1852083" cy="185236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8" name="Text Placeholder 5"/>
          <p:cNvSpPr>
            <a:spLocks noGrp="1"/>
          </p:cNvSpPr>
          <p:nvPr>
            <p:ph type="body" sz="quarter" idx="12" hasCustomPrompt="1"/>
          </p:nvPr>
        </p:nvSpPr>
        <p:spPr>
          <a:xfrm>
            <a:off x="935568" y="5014741"/>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4" hasCustomPrompt="1"/>
          </p:nvPr>
        </p:nvSpPr>
        <p:spPr>
          <a:xfrm>
            <a:off x="935568" y="4152462"/>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10" name="Text Placeholder 5"/>
          <p:cNvSpPr>
            <a:spLocks noGrp="1"/>
          </p:cNvSpPr>
          <p:nvPr>
            <p:ph type="body" sz="quarter" idx="15" hasCustomPrompt="1"/>
          </p:nvPr>
        </p:nvSpPr>
        <p:spPr>
          <a:xfrm>
            <a:off x="2015068" y="1528923"/>
            <a:ext cx="8161867" cy="420564"/>
          </a:xfrm>
          <a:prstGeom prst="rect">
            <a:avLst/>
          </a:prstGeom>
        </p:spPr>
        <p:txBody>
          <a:bodyPr anchor="t">
            <a:spAutoFit/>
          </a:bodyPr>
          <a:lstStyle>
            <a:lvl1pPr marL="0" indent="0" algn="ctr">
              <a:lnSpc>
                <a:spcPct val="100000"/>
              </a:lnSpc>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1" name="Picture Placeholder 6"/>
          <p:cNvSpPr>
            <a:spLocks noGrp="1"/>
          </p:cNvSpPr>
          <p:nvPr>
            <p:ph type="pic" sz="quarter" idx="16"/>
          </p:nvPr>
        </p:nvSpPr>
        <p:spPr>
          <a:xfrm>
            <a:off x="5169959" y="2083828"/>
            <a:ext cx="1852083" cy="185236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2" name="Text Placeholder 5"/>
          <p:cNvSpPr>
            <a:spLocks noGrp="1"/>
          </p:cNvSpPr>
          <p:nvPr>
            <p:ph type="body" sz="quarter" idx="17" hasCustomPrompt="1"/>
          </p:nvPr>
        </p:nvSpPr>
        <p:spPr>
          <a:xfrm>
            <a:off x="4693421" y="5014741"/>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3" name="Text Placeholder 5"/>
          <p:cNvSpPr>
            <a:spLocks noGrp="1"/>
          </p:cNvSpPr>
          <p:nvPr>
            <p:ph type="body" sz="quarter" idx="18" hasCustomPrompt="1"/>
          </p:nvPr>
        </p:nvSpPr>
        <p:spPr>
          <a:xfrm>
            <a:off x="4693421" y="4152462"/>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14" name="Picture Placeholder 6"/>
          <p:cNvSpPr>
            <a:spLocks noGrp="1"/>
          </p:cNvSpPr>
          <p:nvPr>
            <p:ph type="pic" sz="quarter" idx="19"/>
          </p:nvPr>
        </p:nvSpPr>
        <p:spPr>
          <a:xfrm>
            <a:off x="8927812" y="2083828"/>
            <a:ext cx="1852083" cy="185236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5" name="Text Placeholder 5"/>
          <p:cNvSpPr>
            <a:spLocks noGrp="1"/>
          </p:cNvSpPr>
          <p:nvPr>
            <p:ph type="body" sz="quarter" idx="20" hasCustomPrompt="1"/>
          </p:nvPr>
        </p:nvSpPr>
        <p:spPr>
          <a:xfrm>
            <a:off x="8451274" y="5014741"/>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6" name="Text Placeholder 5"/>
          <p:cNvSpPr>
            <a:spLocks noGrp="1"/>
          </p:cNvSpPr>
          <p:nvPr>
            <p:ph type="body" sz="quarter" idx="21" hasCustomPrompt="1"/>
          </p:nvPr>
        </p:nvSpPr>
        <p:spPr>
          <a:xfrm>
            <a:off x="8451274" y="4152462"/>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17" name="Text Placeholder 5"/>
          <p:cNvSpPr>
            <a:spLocks noGrp="1"/>
          </p:cNvSpPr>
          <p:nvPr>
            <p:ph type="body" sz="quarter" idx="22" hasCustomPrompt="1"/>
          </p:nvPr>
        </p:nvSpPr>
        <p:spPr>
          <a:xfrm>
            <a:off x="935568" y="4617097"/>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18" name="Text Placeholder 5"/>
          <p:cNvSpPr>
            <a:spLocks noGrp="1"/>
          </p:cNvSpPr>
          <p:nvPr>
            <p:ph type="body" sz="quarter" idx="23" hasCustomPrompt="1"/>
          </p:nvPr>
        </p:nvSpPr>
        <p:spPr>
          <a:xfrm>
            <a:off x="4693421" y="4617097"/>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19" name="Text Placeholder 5"/>
          <p:cNvSpPr>
            <a:spLocks noGrp="1"/>
          </p:cNvSpPr>
          <p:nvPr>
            <p:ph type="body" sz="quarter" idx="24" hasCustomPrompt="1"/>
          </p:nvPr>
        </p:nvSpPr>
        <p:spPr>
          <a:xfrm>
            <a:off x="8451274" y="4617097"/>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Tree>
    <p:extLst>
      <p:ext uri="{BB962C8B-B14F-4D97-AF65-F5344CB8AC3E}">
        <p14:creationId xmlns:p14="http://schemas.microsoft.com/office/powerpoint/2010/main" val="941734193"/>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23" name="Picture Placeholder 6"/>
          <p:cNvSpPr>
            <a:spLocks noGrp="1"/>
          </p:cNvSpPr>
          <p:nvPr>
            <p:ph type="pic" sz="quarter" idx="16"/>
          </p:nvPr>
        </p:nvSpPr>
        <p:spPr>
          <a:xfrm>
            <a:off x="5169959" y="1496547"/>
            <a:ext cx="1852083" cy="185236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4" name="Text Placeholder 5"/>
          <p:cNvSpPr>
            <a:spLocks noGrp="1"/>
          </p:cNvSpPr>
          <p:nvPr>
            <p:ph type="body" sz="quarter" idx="17" hasCustomPrompt="1"/>
          </p:nvPr>
        </p:nvSpPr>
        <p:spPr>
          <a:xfrm>
            <a:off x="4693421" y="4412590"/>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5" name="Text Placeholder 5"/>
          <p:cNvSpPr>
            <a:spLocks noGrp="1"/>
          </p:cNvSpPr>
          <p:nvPr>
            <p:ph type="body" sz="quarter" idx="18" hasCustomPrompt="1"/>
          </p:nvPr>
        </p:nvSpPr>
        <p:spPr>
          <a:xfrm>
            <a:off x="4693421" y="3565181"/>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6" name="Picture Placeholder 6"/>
          <p:cNvSpPr>
            <a:spLocks noGrp="1"/>
          </p:cNvSpPr>
          <p:nvPr>
            <p:ph type="pic" sz="quarter" idx="19"/>
          </p:nvPr>
        </p:nvSpPr>
        <p:spPr>
          <a:xfrm>
            <a:off x="8927812" y="1496547"/>
            <a:ext cx="1852083" cy="185236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7" name="Text Placeholder 5"/>
          <p:cNvSpPr>
            <a:spLocks noGrp="1"/>
          </p:cNvSpPr>
          <p:nvPr>
            <p:ph type="body" sz="quarter" idx="20" hasCustomPrompt="1"/>
          </p:nvPr>
        </p:nvSpPr>
        <p:spPr>
          <a:xfrm>
            <a:off x="8451274" y="4412590"/>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8" name="Text Placeholder 5"/>
          <p:cNvSpPr>
            <a:spLocks noGrp="1"/>
          </p:cNvSpPr>
          <p:nvPr>
            <p:ph type="body" sz="quarter" idx="21" hasCustomPrompt="1"/>
          </p:nvPr>
        </p:nvSpPr>
        <p:spPr>
          <a:xfrm>
            <a:off x="8451274" y="3565181"/>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9" name="Text Placeholder 5"/>
          <p:cNvSpPr>
            <a:spLocks noGrp="1"/>
          </p:cNvSpPr>
          <p:nvPr>
            <p:ph type="body" sz="quarter" idx="23" hasCustomPrompt="1"/>
          </p:nvPr>
        </p:nvSpPr>
        <p:spPr>
          <a:xfrm>
            <a:off x="4693421" y="4029817"/>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30" name="Text Placeholder 5"/>
          <p:cNvSpPr>
            <a:spLocks noGrp="1"/>
          </p:cNvSpPr>
          <p:nvPr>
            <p:ph type="body" sz="quarter" idx="24" hasCustomPrompt="1"/>
          </p:nvPr>
        </p:nvSpPr>
        <p:spPr>
          <a:xfrm>
            <a:off x="8451274" y="4029817"/>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31" name="Title 1"/>
          <p:cNvSpPr>
            <a:spLocks noGrp="1"/>
          </p:cNvSpPr>
          <p:nvPr>
            <p:ph type="title" hasCustomPrompt="1"/>
          </p:nvPr>
        </p:nvSpPr>
        <p:spPr>
          <a:xfrm>
            <a:off x="935568" y="1835838"/>
            <a:ext cx="3012319" cy="1588127"/>
          </a:xfrm>
        </p:spPr>
        <p:txBody>
          <a:bodyPr anchor="b">
            <a:spAutoFit/>
          </a:bodyPr>
          <a:lstStyle>
            <a:lvl1pPr algn="l">
              <a:defRPr/>
            </a:lvl1pPr>
          </a:lstStyle>
          <a:p>
            <a:r>
              <a:rPr kumimoji="1" lang="en-US" altLang="ja-JP"/>
              <a:t>Slide title (Arial Bold, 54 point)</a:t>
            </a:r>
            <a:endParaRPr kumimoji="1" lang="ja-JP" altLang="en-US"/>
          </a:p>
        </p:txBody>
      </p:sp>
      <p:sp>
        <p:nvSpPr>
          <p:cNvPr id="32" name="Text Placeholder 5"/>
          <p:cNvSpPr>
            <a:spLocks noGrp="1"/>
          </p:cNvSpPr>
          <p:nvPr>
            <p:ph type="body" sz="quarter" idx="25" hasCustomPrompt="1"/>
          </p:nvPr>
        </p:nvSpPr>
        <p:spPr>
          <a:xfrm>
            <a:off x="935566" y="3577282"/>
            <a:ext cx="3012320" cy="683136"/>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60688257"/>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preserve="1" userDrawn="1">
  <p:cSld name="1_2 images">
    <p:spTree>
      <p:nvGrpSpPr>
        <p:cNvPr id="1" name=""/>
        <p:cNvGrpSpPr/>
        <p:nvPr/>
      </p:nvGrpSpPr>
      <p:grpSpPr>
        <a:xfrm>
          <a:off x="0" y="0"/>
          <a:ext cx="0" cy="0"/>
          <a:chOff x="0" y="0"/>
          <a:chExt cx="0" cy="0"/>
        </a:xfrm>
      </p:grpSpPr>
      <p:sp>
        <p:nvSpPr>
          <p:cNvPr id="23" name="Picture Placeholder 6"/>
          <p:cNvSpPr>
            <a:spLocks noGrp="1"/>
          </p:cNvSpPr>
          <p:nvPr>
            <p:ph type="pic" sz="quarter" idx="16"/>
          </p:nvPr>
        </p:nvSpPr>
        <p:spPr>
          <a:xfrm>
            <a:off x="7086990" y="1643797"/>
            <a:ext cx="1852083" cy="185236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4" name="Text Placeholder 5"/>
          <p:cNvSpPr>
            <a:spLocks noGrp="1"/>
          </p:cNvSpPr>
          <p:nvPr>
            <p:ph type="body" sz="quarter" idx="17" hasCustomPrompt="1"/>
          </p:nvPr>
        </p:nvSpPr>
        <p:spPr>
          <a:xfrm>
            <a:off x="6610452" y="4559840"/>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5" name="Text Placeholder 5"/>
          <p:cNvSpPr>
            <a:spLocks noGrp="1"/>
          </p:cNvSpPr>
          <p:nvPr>
            <p:ph type="body" sz="quarter" idx="18" hasCustomPrompt="1"/>
          </p:nvPr>
        </p:nvSpPr>
        <p:spPr>
          <a:xfrm>
            <a:off x="6610452" y="3712431"/>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9" name="Text Placeholder 5"/>
          <p:cNvSpPr>
            <a:spLocks noGrp="1"/>
          </p:cNvSpPr>
          <p:nvPr>
            <p:ph type="body" sz="quarter" idx="23" hasCustomPrompt="1"/>
          </p:nvPr>
        </p:nvSpPr>
        <p:spPr>
          <a:xfrm>
            <a:off x="6610452" y="4177066"/>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31" name="Title 1"/>
          <p:cNvSpPr>
            <a:spLocks noGrp="1"/>
          </p:cNvSpPr>
          <p:nvPr>
            <p:ph type="title" hasCustomPrompt="1"/>
          </p:nvPr>
        </p:nvSpPr>
        <p:spPr>
          <a:xfrm>
            <a:off x="935568" y="1835838"/>
            <a:ext cx="3012319" cy="1588127"/>
          </a:xfrm>
        </p:spPr>
        <p:txBody>
          <a:bodyPr anchor="b">
            <a:spAutoFit/>
          </a:bodyPr>
          <a:lstStyle>
            <a:lvl1pPr algn="l">
              <a:defRPr/>
            </a:lvl1pPr>
          </a:lstStyle>
          <a:p>
            <a:r>
              <a:rPr kumimoji="1" lang="en-US" altLang="ja-JP"/>
              <a:t>Slide title (Arial Bold, 54 point)</a:t>
            </a:r>
            <a:endParaRPr kumimoji="1" lang="ja-JP" altLang="en-US"/>
          </a:p>
        </p:txBody>
      </p:sp>
      <p:sp>
        <p:nvSpPr>
          <p:cNvPr id="32" name="Text Placeholder 5"/>
          <p:cNvSpPr>
            <a:spLocks noGrp="1"/>
          </p:cNvSpPr>
          <p:nvPr>
            <p:ph type="body" sz="quarter" idx="25" hasCustomPrompt="1"/>
          </p:nvPr>
        </p:nvSpPr>
        <p:spPr>
          <a:xfrm>
            <a:off x="935566" y="3577282"/>
            <a:ext cx="3012320" cy="683136"/>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479968906"/>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935568" y="1835838"/>
            <a:ext cx="3012319" cy="1588127"/>
          </a:xfrm>
        </p:spPr>
        <p:txBody>
          <a:bodyPr anchor="b">
            <a:spAutoFit/>
          </a:bodyPr>
          <a:lstStyle>
            <a:lvl1pPr algn="l">
              <a:defRPr/>
            </a:lvl1pPr>
          </a:lstStyle>
          <a:p>
            <a:r>
              <a:rPr kumimoji="1" lang="en-US" altLang="ja-JP"/>
              <a:t>Slide title (Arial Bold, 54 point)</a:t>
            </a:r>
            <a:endParaRPr kumimoji="1" lang="ja-JP" altLang="en-US"/>
          </a:p>
        </p:txBody>
      </p:sp>
      <p:sp>
        <p:nvSpPr>
          <p:cNvPr id="14" name="Text Placeholder 5"/>
          <p:cNvSpPr>
            <a:spLocks noGrp="1"/>
          </p:cNvSpPr>
          <p:nvPr>
            <p:ph type="body" sz="quarter" idx="25" hasCustomPrompt="1"/>
          </p:nvPr>
        </p:nvSpPr>
        <p:spPr>
          <a:xfrm>
            <a:off x="935566" y="3577282"/>
            <a:ext cx="3012320" cy="683136"/>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5" name="Picture Placeholder 6"/>
          <p:cNvSpPr>
            <a:spLocks noGrp="1"/>
          </p:cNvSpPr>
          <p:nvPr>
            <p:ph type="pic" sz="quarter" idx="13"/>
          </p:nvPr>
        </p:nvSpPr>
        <p:spPr>
          <a:xfrm>
            <a:off x="5320257" y="643821"/>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6" name="Text Placeholder 5"/>
          <p:cNvSpPr>
            <a:spLocks noGrp="1"/>
          </p:cNvSpPr>
          <p:nvPr>
            <p:ph type="body" sz="quarter" idx="12" hasCustomPrompt="1"/>
          </p:nvPr>
        </p:nvSpPr>
        <p:spPr>
          <a:xfrm>
            <a:off x="4997580" y="2896515"/>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17" name="Text Placeholder 5"/>
          <p:cNvSpPr>
            <a:spLocks noGrp="1"/>
          </p:cNvSpPr>
          <p:nvPr>
            <p:ph type="body" sz="quarter" idx="14" hasCustomPrompt="1"/>
          </p:nvPr>
        </p:nvSpPr>
        <p:spPr>
          <a:xfrm>
            <a:off x="4997580" y="2457377"/>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18" name="Picture Placeholder 6"/>
          <p:cNvSpPr>
            <a:spLocks noGrp="1"/>
          </p:cNvSpPr>
          <p:nvPr>
            <p:ph type="pic" sz="quarter" idx="15"/>
          </p:nvPr>
        </p:nvSpPr>
        <p:spPr>
          <a:xfrm>
            <a:off x="8302770" y="643821"/>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9" name="Text Placeholder 5"/>
          <p:cNvSpPr>
            <a:spLocks noGrp="1"/>
          </p:cNvSpPr>
          <p:nvPr>
            <p:ph type="body" sz="quarter" idx="16" hasCustomPrompt="1"/>
          </p:nvPr>
        </p:nvSpPr>
        <p:spPr>
          <a:xfrm>
            <a:off x="7980093" y="2896515"/>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20" name="Text Placeholder 5"/>
          <p:cNvSpPr>
            <a:spLocks noGrp="1"/>
          </p:cNvSpPr>
          <p:nvPr>
            <p:ph type="body" sz="quarter" idx="17" hasCustomPrompt="1"/>
          </p:nvPr>
        </p:nvSpPr>
        <p:spPr>
          <a:xfrm>
            <a:off x="7980093" y="2457377"/>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1" name="Picture Placeholder 6"/>
          <p:cNvSpPr>
            <a:spLocks noGrp="1"/>
          </p:cNvSpPr>
          <p:nvPr>
            <p:ph type="pic" sz="quarter" idx="21"/>
          </p:nvPr>
        </p:nvSpPr>
        <p:spPr>
          <a:xfrm>
            <a:off x="5320257" y="3599114"/>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2" name="Text Placeholder 5"/>
          <p:cNvSpPr>
            <a:spLocks noGrp="1"/>
          </p:cNvSpPr>
          <p:nvPr>
            <p:ph type="body" sz="quarter" idx="22" hasCustomPrompt="1"/>
          </p:nvPr>
        </p:nvSpPr>
        <p:spPr>
          <a:xfrm>
            <a:off x="4997580" y="5851807"/>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23" name="Text Placeholder 5"/>
          <p:cNvSpPr>
            <a:spLocks noGrp="1"/>
          </p:cNvSpPr>
          <p:nvPr>
            <p:ph type="body" sz="quarter" idx="23" hasCustomPrompt="1"/>
          </p:nvPr>
        </p:nvSpPr>
        <p:spPr>
          <a:xfrm>
            <a:off x="4997580" y="5412669"/>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4" name="Picture Placeholder 6"/>
          <p:cNvSpPr>
            <a:spLocks noGrp="1"/>
          </p:cNvSpPr>
          <p:nvPr>
            <p:ph type="pic" sz="quarter" idx="24"/>
          </p:nvPr>
        </p:nvSpPr>
        <p:spPr>
          <a:xfrm>
            <a:off x="8302770" y="3599114"/>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5" name="Text Placeholder 5"/>
          <p:cNvSpPr>
            <a:spLocks noGrp="1"/>
          </p:cNvSpPr>
          <p:nvPr>
            <p:ph type="body" sz="quarter" idx="26" hasCustomPrompt="1"/>
          </p:nvPr>
        </p:nvSpPr>
        <p:spPr>
          <a:xfrm>
            <a:off x="7980093" y="5851807"/>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26" name="Text Placeholder 5"/>
          <p:cNvSpPr>
            <a:spLocks noGrp="1"/>
          </p:cNvSpPr>
          <p:nvPr>
            <p:ph type="body" sz="quarter" idx="27" hasCustomPrompt="1"/>
          </p:nvPr>
        </p:nvSpPr>
        <p:spPr>
          <a:xfrm>
            <a:off x="7980093" y="5412669"/>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Tree>
    <p:extLst>
      <p:ext uri="{BB962C8B-B14F-4D97-AF65-F5344CB8AC3E}">
        <p14:creationId xmlns:p14="http://schemas.microsoft.com/office/powerpoint/2010/main" val="3113400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935567" y="1835837"/>
            <a:ext cx="3012319" cy="1588127"/>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14" name="Text Placeholder 5"/>
          <p:cNvSpPr>
            <a:spLocks noGrp="1"/>
          </p:cNvSpPr>
          <p:nvPr>
            <p:ph type="body" sz="quarter" idx="25" hasCustomPrompt="1"/>
          </p:nvPr>
        </p:nvSpPr>
        <p:spPr>
          <a:xfrm>
            <a:off x="935566" y="3577281"/>
            <a:ext cx="3012320" cy="683136"/>
          </a:xfrm>
          <a:prstGeom prst="rect">
            <a:avLst/>
          </a:prstGeom>
        </p:spPr>
        <p:txBody>
          <a:bodyPr anchor="t">
            <a:spAutoFit/>
          </a:bodyPr>
          <a:lstStyle>
            <a:lvl1pPr marL="0" indent="0" algn="l">
              <a:spcBef>
                <a:spcPts val="0"/>
              </a:spcBef>
              <a:buFontTx/>
              <a:buNone/>
              <a:defRPr>
                <a:solidFill>
                  <a:schemeClr val="tx2"/>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5" name="Picture Placeholder 6"/>
          <p:cNvSpPr>
            <a:spLocks noGrp="1"/>
          </p:cNvSpPr>
          <p:nvPr>
            <p:ph type="pic" sz="quarter" idx="13"/>
          </p:nvPr>
        </p:nvSpPr>
        <p:spPr>
          <a:xfrm>
            <a:off x="5320256" y="643821"/>
            <a:ext cx="1551489" cy="1551729"/>
          </a:xfrm>
          <a:prstGeom prst="ellipse">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6" name="Text Placeholder 5"/>
          <p:cNvSpPr>
            <a:spLocks noGrp="1"/>
          </p:cNvSpPr>
          <p:nvPr>
            <p:ph type="body" sz="quarter" idx="12" hasCustomPrompt="1"/>
          </p:nvPr>
        </p:nvSpPr>
        <p:spPr>
          <a:xfrm>
            <a:off x="4997580" y="2896515"/>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17" name="Text Placeholder 5"/>
          <p:cNvSpPr>
            <a:spLocks noGrp="1"/>
          </p:cNvSpPr>
          <p:nvPr>
            <p:ph type="body" sz="quarter" idx="14" hasCustomPrompt="1"/>
          </p:nvPr>
        </p:nvSpPr>
        <p:spPr>
          <a:xfrm>
            <a:off x="4997580" y="2457377"/>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Caption goes here</a:t>
            </a:r>
            <a:endParaRPr kumimoji="1" lang="ja-JP" altLang="en-US" dirty="0"/>
          </a:p>
        </p:txBody>
      </p:sp>
      <p:sp>
        <p:nvSpPr>
          <p:cNvPr id="18" name="Picture Placeholder 6"/>
          <p:cNvSpPr>
            <a:spLocks noGrp="1"/>
          </p:cNvSpPr>
          <p:nvPr>
            <p:ph type="pic" sz="quarter" idx="15"/>
          </p:nvPr>
        </p:nvSpPr>
        <p:spPr>
          <a:xfrm>
            <a:off x="8302769" y="643821"/>
            <a:ext cx="1551489" cy="1551729"/>
          </a:xfrm>
          <a:prstGeom prst="ellipse">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9" name="Text Placeholder 5"/>
          <p:cNvSpPr>
            <a:spLocks noGrp="1"/>
          </p:cNvSpPr>
          <p:nvPr>
            <p:ph type="body" sz="quarter" idx="16" hasCustomPrompt="1"/>
          </p:nvPr>
        </p:nvSpPr>
        <p:spPr>
          <a:xfrm>
            <a:off x="7980093" y="2896515"/>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20" name="Text Placeholder 5"/>
          <p:cNvSpPr>
            <a:spLocks noGrp="1"/>
          </p:cNvSpPr>
          <p:nvPr>
            <p:ph type="body" sz="quarter" idx="17" hasCustomPrompt="1"/>
          </p:nvPr>
        </p:nvSpPr>
        <p:spPr>
          <a:xfrm>
            <a:off x="7980093" y="2457377"/>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Caption goes here</a:t>
            </a:r>
            <a:endParaRPr kumimoji="1" lang="ja-JP" altLang="en-US" dirty="0"/>
          </a:p>
        </p:txBody>
      </p:sp>
      <p:sp>
        <p:nvSpPr>
          <p:cNvPr id="21" name="Picture Placeholder 6"/>
          <p:cNvSpPr>
            <a:spLocks noGrp="1"/>
          </p:cNvSpPr>
          <p:nvPr>
            <p:ph type="pic" sz="quarter" idx="21"/>
          </p:nvPr>
        </p:nvSpPr>
        <p:spPr>
          <a:xfrm>
            <a:off x="5320256" y="3599113"/>
            <a:ext cx="1551489" cy="1551729"/>
          </a:xfrm>
          <a:prstGeom prst="ellipse">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22" name="Text Placeholder 5"/>
          <p:cNvSpPr>
            <a:spLocks noGrp="1"/>
          </p:cNvSpPr>
          <p:nvPr>
            <p:ph type="body" sz="quarter" idx="22" hasCustomPrompt="1"/>
          </p:nvPr>
        </p:nvSpPr>
        <p:spPr>
          <a:xfrm>
            <a:off x="4997580" y="5851807"/>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23" hasCustomPrompt="1"/>
          </p:nvPr>
        </p:nvSpPr>
        <p:spPr>
          <a:xfrm>
            <a:off x="4997580" y="5412669"/>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Caption goes here</a:t>
            </a:r>
            <a:endParaRPr kumimoji="1" lang="ja-JP" altLang="en-US" dirty="0"/>
          </a:p>
        </p:txBody>
      </p:sp>
      <p:sp>
        <p:nvSpPr>
          <p:cNvPr id="24" name="Picture Placeholder 6"/>
          <p:cNvSpPr>
            <a:spLocks noGrp="1"/>
          </p:cNvSpPr>
          <p:nvPr>
            <p:ph type="pic" sz="quarter" idx="24"/>
          </p:nvPr>
        </p:nvSpPr>
        <p:spPr>
          <a:xfrm>
            <a:off x="8302769" y="3599113"/>
            <a:ext cx="1551489" cy="1551729"/>
          </a:xfrm>
          <a:prstGeom prst="ellipse">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25" name="Text Placeholder 5"/>
          <p:cNvSpPr>
            <a:spLocks noGrp="1"/>
          </p:cNvSpPr>
          <p:nvPr>
            <p:ph type="body" sz="quarter" idx="26" hasCustomPrompt="1"/>
          </p:nvPr>
        </p:nvSpPr>
        <p:spPr>
          <a:xfrm>
            <a:off x="7980093" y="5851807"/>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26" name="Text Placeholder 5"/>
          <p:cNvSpPr>
            <a:spLocks noGrp="1"/>
          </p:cNvSpPr>
          <p:nvPr>
            <p:ph type="body" sz="quarter" idx="27" hasCustomPrompt="1"/>
          </p:nvPr>
        </p:nvSpPr>
        <p:spPr>
          <a:xfrm>
            <a:off x="7980093" y="5412669"/>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Caption goes here</a:t>
            </a:r>
            <a:endParaRPr kumimoji="1" lang="ja-JP" altLang="en-US" dirty="0"/>
          </a:p>
        </p:txBody>
      </p:sp>
    </p:spTree>
    <p:extLst>
      <p:ext uri="{BB962C8B-B14F-4D97-AF65-F5344CB8AC3E}">
        <p14:creationId xmlns:p14="http://schemas.microsoft.com/office/powerpoint/2010/main" val="87058167"/>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8" name="Picture Placeholder 6"/>
          <p:cNvSpPr>
            <a:spLocks noGrp="1"/>
          </p:cNvSpPr>
          <p:nvPr>
            <p:ph type="pic" sz="quarter" idx="13"/>
          </p:nvPr>
        </p:nvSpPr>
        <p:spPr>
          <a:xfrm>
            <a:off x="4544512" y="614085"/>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9" name="Text Placeholder 5"/>
          <p:cNvSpPr>
            <a:spLocks noGrp="1"/>
          </p:cNvSpPr>
          <p:nvPr>
            <p:ph type="body" sz="quarter" idx="12" hasCustomPrompt="1"/>
          </p:nvPr>
        </p:nvSpPr>
        <p:spPr>
          <a:xfrm>
            <a:off x="4221835" y="2866778"/>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20" name="Text Placeholder 5"/>
          <p:cNvSpPr>
            <a:spLocks noGrp="1"/>
          </p:cNvSpPr>
          <p:nvPr>
            <p:ph type="body" sz="quarter" idx="14" hasCustomPrompt="1"/>
          </p:nvPr>
        </p:nvSpPr>
        <p:spPr>
          <a:xfrm>
            <a:off x="4221835" y="2427640"/>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1" name="Picture Placeholder 6"/>
          <p:cNvSpPr>
            <a:spLocks noGrp="1"/>
          </p:cNvSpPr>
          <p:nvPr>
            <p:ph type="pic" sz="quarter" idx="15"/>
          </p:nvPr>
        </p:nvSpPr>
        <p:spPr>
          <a:xfrm>
            <a:off x="6963391" y="614085"/>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2" name="Text Placeholder 5"/>
          <p:cNvSpPr>
            <a:spLocks noGrp="1"/>
          </p:cNvSpPr>
          <p:nvPr>
            <p:ph type="body" sz="quarter" idx="16" hasCustomPrompt="1"/>
          </p:nvPr>
        </p:nvSpPr>
        <p:spPr>
          <a:xfrm>
            <a:off x="6640714" y="2866778"/>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23" name="Text Placeholder 5"/>
          <p:cNvSpPr>
            <a:spLocks noGrp="1"/>
          </p:cNvSpPr>
          <p:nvPr>
            <p:ph type="body" sz="quarter" idx="17" hasCustomPrompt="1"/>
          </p:nvPr>
        </p:nvSpPr>
        <p:spPr>
          <a:xfrm>
            <a:off x="6640714" y="2427640"/>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4" name="Picture Placeholder 6"/>
          <p:cNvSpPr>
            <a:spLocks noGrp="1"/>
          </p:cNvSpPr>
          <p:nvPr>
            <p:ph type="pic" sz="quarter" idx="18"/>
          </p:nvPr>
        </p:nvSpPr>
        <p:spPr>
          <a:xfrm>
            <a:off x="9382270" y="614085"/>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5" name="Text Placeholder 5"/>
          <p:cNvSpPr>
            <a:spLocks noGrp="1"/>
          </p:cNvSpPr>
          <p:nvPr>
            <p:ph type="body" sz="quarter" idx="19" hasCustomPrompt="1"/>
          </p:nvPr>
        </p:nvSpPr>
        <p:spPr>
          <a:xfrm>
            <a:off x="9059593" y="2866778"/>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26" name="Text Placeholder 5"/>
          <p:cNvSpPr>
            <a:spLocks noGrp="1"/>
          </p:cNvSpPr>
          <p:nvPr>
            <p:ph type="body" sz="quarter" idx="20" hasCustomPrompt="1"/>
          </p:nvPr>
        </p:nvSpPr>
        <p:spPr>
          <a:xfrm>
            <a:off x="9059593" y="2427640"/>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7" name="Picture Placeholder 6"/>
          <p:cNvSpPr>
            <a:spLocks noGrp="1"/>
          </p:cNvSpPr>
          <p:nvPr>
            <p:ph type="pic" sz="quarter" idx="21"/>
          </p:nvPr>
        </p:nvSpPr>
        <p:spPr>
          <a:xfrm>
            <a:off x="4544512" y="3569377"/>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8" name="Text Placeholder 5"/>
          <p:cNvSpPr>
            <a:spLocks noGrp="1"/>
          </p:cNvSpPr>
          <p:nvPr>
            <p:ph type="body" sz="quarter" idx="22" hasCustomPrompt="1"/>
          </p:nvPr>
        </p:nvSpPr>
        <p:spPr>
          <a:xfrm>
            <a:off x="4221835" y="5807200"/>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29" name="Text Placeholder 5"/>
          <p:cNvSpPr>
            <a:spLocks noGrp="1"/>
          </p:cNvSpPr>
          <p:nvPr>
            <p:ph type="body" sz="quarter" idx="23" hasCustomPrompt="1"/>
          </p:nvPr>
        </p:nvSpPr>
        <p:spPr>
          <a:xfrm>
            <a:off x="4221835" y="5368062"/>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30" name="Picture Placeholder 6"/>
          <p:cNvSpPr>
            <a:spLocks noGrp="1"/>
          </p:cNvSpPr>
          <p:nvPr>
            <p:ph type="pic" sz="quarter" idx="24"/>
          </p:nvPr>
        </p:nvSpPr>
        <p:spPr>
          <a:xfrm>
            <a:off x="6963391" y="3569377"/>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31" name="Text Placeholder 5"/>
          <p:cNvSpPr>
            <a:spLocks noGrp="1"/>
          </p:cNvSpPr>
          <p:nvPr>
            <p:ph type="body" sz="quarter" idx="25" hasCustomPrompt="1"/>
          </p:nvPr>
        </p:nvSpPr>
        <p:spPr>
          <a:xfrm>
            <a:off x="6640714" y="5807200"/>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32" name="Text Placeholder 5"/>
          <p:cNvSpPr>
            <a:spLocks noGrp="1"/>
          </p:cNvSpPr>
          <p:nvPr>
            <p:ph type="body" sz="quarter" idx="26" hasCustomPrompt="1"/>
          </p:nvPr>
        </p:nvSpPr>
        <p:spPr>
          <a:xfrm>
            <a:off x="6640714" y="5368062"/>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33" name="Picture Placeholder 6"/>
          <p:cNvSpPr>
            <a:spLocks noGrp="1"/>
          </p:cNvSpPr>
          <p:nvPr>
            <p:ph type="pic" sz="quarter" idx="27"/>
          </p:nvPr>
        </p:nvSpPr>
        <p:spPr>
          <a:xfrm>
            <a:off x="9382270" y="3569377"/>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34" name="Text Placeholder 5"/>
          <p:cNvSpPr>
            <a:spLocks noGrp="1"/>
          </p:cNvSpPr>
          <p:nvPr>
            <p:ph type="body" sz="quarter" idx="28" hasCustomPrompt="1"/>
          </p:nvPr>
        </p:nvSpPr>
        <p:spPr>
          <a:xfrm>
            <a:off x="9059593" y="5807200"/>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35" name="Text Placeholder 5"/>
          <p:cNvSpPr>
            <a:spLocks noGrp="1"/>
          </p:cNvSpPr>
          <p:nvPr>
            <p:ph type="body" sz="quarter" idx="29" hasCustomPrompt="1"/>
          </p:nvPr>
        </p:nvSpPr>
        <p:spPr>
          <a:xfrm>
            <a:off x="9059593" y="5368062"/>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36" name="Title 1"/>
          <p:cNvSpPr>
            <a:spLocks noGrp="1"/>
          </p:cNvSpPr>
          <p:nvPr>
            <p:ph type="title" hasCustomPrompt="1"/>
          </p:nvPr>
        </p:nvSpPr>
        <p:spPr>
          <a:xfrm>
            <a:off x="935568" y="1835838"/>
            <a:ext cx="3012319" cy="1588127"/>
          </a:xfrm>
        </p:spPr>
        <p:txBody>
          <a:bodyPr anchor="b">
            <a:spAutoFit/>
          </a:bodyPr>
          <a:lstStyle>
            <a:lvl1pPr algn="l">
              <a:defRPr/>
            </a:lvl1pPr>
          </a:lstStyle>
          <a:p>
            <a:r>
              <a:rPr kumimoji="1" lang="en-US" altLang="ja-JP"/>
              <a:t>Slide title (Arial Bold, 54 point)</a:t>
            </a:r>
            <a:endParaRPr kumimoji="1" lang="ja-JP" altLang="en-US"/>
          </a:p>
        </p:txBody>
      </p:sp>
      <p:sp>
        <p:nvSpPr>
          <p:cNvPr id="37" name="Text Placeholder 5"/>
          <p:cNvSpPr>
            <a:spLocks noGrp="1"/>
          </p:cNvSpPr>
          <p:nvPr>
            <p:ph type="body" sz="quarter" idx="30" hasCustomPrompt="1"/>
          </p:nvPr>
        </p:nvSpPr>
        <p:spPr>
          <a:xfrm>
            <a:off x="935566" y="3577282"/>
            <a:ext cx="3012320" cy="683136"/>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912789700"/>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preserve="1" userDrawn="1">
  <p:cSld name="2 images and text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935568" y="2634938"/>
            <a:ext cx="3016853" cy="1588127"/>
          </a:xfrm>
        </p:spPr>
        <p:txBody>
          <a:bodyPr anchor="ctr">
            <a:spAutoFit/>
          </a:bodyPr>
          <a:lstStyle>
            <a:lvl1pPr algn="l">
              <a:defRPr/>
            </a:lvl1pPr>
          </a:lstStyle>
          <a:p>
            <a:r>
              <a:rPr kumimoji="1" lang="en-US" altLang="ja-JP"/>
              <a:t>Slide title (Arial Bold, 54 point)</a:t>
            </a:r>
            <a:endParaRPr kumimoji="1" lang="ja-JP" altLang="en-US"/>
          </a:p>
        </p:txBody>
      </p:sp>
      <p:sp>
        <p:nvSpPr>
          <p:cNvPr id="16" name="Rectangle 15"/>
          <p:cNvSpPr/>
          <p:nvPr userDrawn="1"/>
        </p:nvSpPr>
        <p:spPr>
          <a:xfrm>
            <a:off x="7799400" y="-1059"/>
            <a:ext cx="3457034" cy="3429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17" name="Picture Placeholder 6"/>
          <p:cNvSpPr>
            <a:spLocks noGrp="1"/>
          </p:cNvSpPr>
          <p:nvPr>
            <p:ph type="pic" sz="quarter" idx="13"/>
          </p:nvPr>
        </p:nvSpPr>
        <p:spPr>
          <a:xfrm>
            <a:off x="4343399" y="0"/>
            <a:ext cx="3456000" cy="3428472"/>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8" name="Picture Placeholder 6"/>
          <p:cNvSpPr>
            <a:spLocks noGrp="1"/>
          </p:cNvSpPr>
          <p:nvPr>
            <p:ph type="pic" sz="quarter" idx="14"/>
          </p:nvPr>
        </p:nvSpPr>
        <p:spPr>
          <a:xfrm>
            <a:off x="7800433" y="3428205"/>
            <a:ext cx="3456000" cy="3428472"/>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9" name="Rectangle 18"/>
          <p:cNvSpPr/>
          <p:nvPr userDrawn="1"/>
        </p:nvSpPr>
        <p:spPr>
          <a:xfrm>
            <a:off x="4343400" y="3428471"/>
            <a:ext cx="3457034" cy="3429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22" name="Text Placeholder 5"/>
          <p:cNvSpPr>
            <a:spLocks noGrp="1"/>
          </p:cNvSpPr>
          <p:nvPr>
            <p:ph type="body" sz="quarter" idx="12" hasCustomPrompt="1"/>
          </p:nvPr>
        </p:nvSpPr>
        <p:spPr>
          <a:xfrm>
            <a:off x="8331200" y="1315814"/>
            <a:ext cx="2444652" cy="683136"/>
          </a:xfrm>
          <a:prstGeom prst="rect">
            <a:avLst/>
          </a:prstGeom>
        </p:spPr>
        <p:txBody>
          <a:bodyPr anchor="t">
            <a:spAutoFit/>
          </a:bodyPr>
          <a:lstStyle>
            <a:lvl1pPr marL="0" indent="0" algn="l">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3" name="Text Placeholder 5"/>
          <p:cNvSpPr>
            <a:spLocks noGrp="1"/>
          </p:cNvSpPr>
          <p:nvPr>
            <p:ph type="body" sz="quarter" idx="15" hasCustomPrompt="1"/>
          </p:nvPr>
        </p:nvSpPr>
        <p:spPr>
          <a:xfrm>
            <a:off x="8331200" y="887487"/>
            <a:ext cx="2444652" cy="379656"/>
          </a:xfrm>
          <a:prstGeom prst="rect">
            <a:avLst/>
          </a:prstGeom>
        </p:spPr>
        <p:txBody>
          <a:bodyPr anchor="b">
            <a:spAutoFit/>
          </a:bodyPr>
          <a:lstStyle>
            <a:lvl1pPr marL="0" indent="0" algn="l">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6" name="Text Placeholder 5"/>
          <p:cNvSpPr>
            <a:spLocks noGrp="1"/>
          </p:cNvSpPr>
          <p:nvPr>
            <p:ph type="body" sz="quarter" idx="16" hasCustomPrompt="1"/>
          </p:nvPr>
        </p:nvSpPr>
        <p:spPr>
          <a:xfrm>
            <a:off x="4868348" y="4677075"/>
            <a:ext cx="2444652" cy="683136"/>
          </a:xfrm>
          <a:prstGeom prst="rect">
            <a:avLst/>
          </a:prstGeom>
        </p:spPr>
        <p:txBody>
          <a:bodyPr anchor="t">
            <a:spAutoFit/>
          </a:bodyPr>
          <a:lstStyle>
            <a:lvl1pPr marL="0" indent="0" algn="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7" name="Text Placeholder 5"/>
          <p:cNvSpPr>
            <a:spLocks noGrp="1"/>
          </p:cNvSpPr>
          <p:nvPr>
            <p:ph type="body" sz="quarter" idx="17" hasCustomPrompt="1"/>
          </p:nvPr>
        </p:nvSpPr>
        <p:spPr>
          <a:xfrm>
            <a:off x="4868348" y="4248747"/>
            <a:ext cx="2444652" cy="379656"/>
          </a:xfrm>
          <a:prstGeom prst="rect">
            <a:avLst/>
          </a:prstGeom>
        </p:spPr>
        <p:txBody>
          <a:bodyPr anchor="b">
            <a:spAutoFit/>
          </a:bodyPr>
          <a:lstStyle>
            <a:lvl1pPr marL="0" indent="0" algn="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Tree>
    <p:extLst>
      <p:ext uri="{BB962C8B-B14F-4D97-AF65-F5344CB8AC3E}">
        <p14:creationId xmlns:p14="http://schemas.microsoft.com/office/powerpoint/2010/main" val="776003747"/>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preserve="1" userDrawn="1">
  <p:cSld name="1_2 images and text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935568" y="2634938"/>
            <a:ext cx="3016853" cy="1588127"/>
          </a:xfrm>
        </p:spPr>
        <p:txBody>
          <a:bodyPr anchor="ctr">
            <a:spAutoFit/>
          </a:bodyPr>
          <a:lstStyle>
            <a:lvl1pPr algn="l">
              <a:defRPr/>
            </a:lvl1pPr>
          </a:lstStyle>
          <a:p>
            <a:r>
              <a:rPr kumimoji="1" lang="en-US" altLang="ja-JP"/>
              <a:t>Slide title (Arial Bold, 54 point)</a:t>
            </a:r>
            <a:endParaRPr kumimoji="1" lang="ja-JP" altLang="en-US"/>
          </a:p>
        </p:txBody>
      </p:sp>
      <p:sp>
        <p:nvSpPr>
          <p:cNvPr id="16" name="Rectangle 15"/>
          <p:cNvSpPr/>
          <p:nvPr userDrawn="1"/>
        </p:nvSpPr>
        <p:spPr>
          <a:xfrm>
            <a:off x="7799400" y="-1059"/>
            <a:ext cx="3457034" cy="34295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17" name="Picture Placeholder 6"/>
          <p:cNvSpPr>
            <a:spLocks noGrp="1"/>
          </p:cNvSpPr>
          <p:nvPr>
            <p:ph type="pic" sz="quarter" idx="13"/>
          </p:nvPr>
        </p:nvSpPr>
        <p:spPr>
          <a:xfrm>
            <a:off x="4343399" y="0"/>
            <a:ext cx="3456000" cy="3428472"/>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8" name="Picture Placeholder 6"/>
          <p:cNvSpPr>
            <a:spLocks noGrp="1"/>
          </p:cNvSpPr>
          <p:nvPr>
            <p:ph type="pic" sz="quarter" idx="14"/>
          </p:nvPr>
        </p:nvSpPr>
        <p:spPr>
          <a:xfrm>
            <a:off x="7800433" y="3428205"/>
            <a:ext cx="3456000" cy="3428472"/>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9" name="Rectangle 18"/>
          <p:cNvSpPr/>
          <p:nvPr userDrawn="1"/>
        </p:nvSpPr>
        <p:spPr>
          <a:xfrm>
            <a:off x="4343400" y="3428471"/>
            <a:ext cx="3457034" cy="34295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22" name="Text Placeholder 5"/>
          <p:cNvSpPr>
            <a:spLocks noGrp="1"/>
          </p:cNvSpPr>
          <p:nvPr>
            <p:ph type="body" sz="quarter" idx="12" hasCustomPrompt="1"/>
          </p:nvPr>
        </p:nvSpPr>
        <p:spPr>
          <a:xfrm>
            <a:off x="8331200" y="1315814"/>
            <a:ext cx="2444652" cy="683136"/>
          </a:xfrm>
          <a:prstGeom prst="rect">
            <a:avLst/>
          </a:prstGeom>
        </p:spPr>
        <p:txBody>
          <a:bodyPr anchor="t">
            <a:spAutoFit/>
          </a:bodyPr>
          <a:lstStyle>
            <a:lvl1pPr marL="0" indent="0" algn="l">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3" name="Text Placeholder 5"/>
          <p:cNvSpPr>
            <a:spLocks noGrp="1"/>
          </p:cNvSpPr>
          <p:nvPr>
            <p:ph type="body" sz="quarter" idx="15" hasCustomPrompt="1"/>
          </p:nvPr>
        </p:nvSpPr>
        <p:spPr>
          <a:xfrm>
            <a:off x="8331200" y="887487"/>
            <a:ext cx="2444652" cy="379656"/>
          </a:xfrm>
          <a:prstGeom prst="rect">
            <a:avLst/>
          </a:prstGeom>
        </p:spPr>
        <p:txBody>
          <a:bodyPr anchor="b">
            <a:spAutoFit/>
          </a:bodyPr>
          <a:lstStyle>
            <a:lvl1pPr marL="0" indent="0" algn="l">
              <a:lnSpc>
                <a:spcPct val="100000"/>
              </a:lnSpc>
              <a:spcBef>
                <a:spcPts val="0"/>
              </a:spcBef>
              <a:buFontTx/>
              <a:buNone/>
              <a:defRPr sz="1867" b="1">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6" name="Text Placeholder 5"/>
          <p:cNvSpPr>
            <a:spLocks noGrp="1"/>
          </p:cNvSpPr>
          <p:nvPr>
            <p:ph type="body" sz="quarter" idx="16" hasCustomPrompt="1"/>
          </p:nvPr>
        </p:nvSpPr>
        <p:spPr>
          <a:xfrm>
            <a:off x="4868348" y="4677075"/>
            <a:ext cx="2444652" cy="683136"/>
          </a:xfrm>
          <a:prstGeom prst="rect">
            <a:avLst/>
          </a:prstGeom>
        </p:spPr>
        <p:txBody>
          <a:bodyPr anchor="t">
            <a:spAutoFit/>
          </a:bodyPr>
          <a:lstStyle>
            <a:lvl1pPr marL="0" indent="0" algn="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7" name="Text Placeholder 5"/>
          <p:cNvSpPr>
            <a:spLocks noGrp="1"/>
          </p:cNvSpPr>
          <p:nvPr>
            <p:ph type="body" sz="quarter" idx="17" hasCustomPrompt="1"/>
          </p:nvPr>
        </p:nvSpPr>
        <p:spPr>
          <a:xfrm>
            <a:off x="4868348" y="4248747"/>
            <a:ext cx="2444652" cy="379656"/>
          </a:xfrm>
          <a:prstGeom prst="rect">
            <a:avLst/>
          </a:prstGeom>
        </p:spPr>
        <p:txBody>
          <a:bodyPr anchor="b">
            <a:spAutoFit/>
          </a:bodyPr>
          <a:lstStyle>
            <a:lvl1pPr marL="0" indent="0" algn="r">
              <a:lnSpc>
                <a:spcPct val="100000"/>
              </a:lnSpc>
              <a:spcBef>
                <a:spcPts val="0"/>
              </a:spcBef>
              <a:buFontTx/>
              <a:buNone/>
              <a:defRPr sz="1867" b="1">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Tree>
    <p:extLst>
      <p:ext uri="{BB962C8B-B14F-4D97-AF65-F5344CB8AC3E}">
        <p14:creationId xmlns:p14="http://schemas.microsoft.com/office/powerpoint/2010/main" val="1930667691"/>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preserve="1" userDrawn="1">
  <p:cSld name="3 images and text">
    <p:spTree>
      <p:nvGrpSpPr>
        <p:cNvPr id="1" name=""/>
        <p:cNvGrpSpPr/>
        <p:nvPr/>
      </p:nvGrpSpPr>
      <p:grpSpPr>
        <a:xfrm>
          <a:off x="0" y="0"/>
          <a:ext cx="0" cy="0"/>
          <a:chOff x="0" y="0"/>
          <a:chExt cx="0" cy="0"/>
        </a:xfrm>
      </p:grpSpPr>
      <p:sp>
        <p:nvSpPr>
          <p:cNvPr id="6" name="Picture Placeholder 6"/>
          <p:cNvSpPr>
            <a:spLocks noGrp="1"/>
          </p:cNvSpPr>
          <p:nvPr>
            <p:ph type="pic" sz="quarter" idx="14"/>
          </p:nvPr>
        </p:nvSpPr>
        <p:spPr>
          <a:xfrm>
            <a:off x="935568" y="3461831"/>
            <a:ext cx="2815167" cy="24573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9" name="Picture Placeholder 6"/>
          <p:cNvSpPr>
            <a:spLocks noGrp="1"/>
          </p:cNvSpPr>
          <p:nvPr>
            <p:ph type="pic" sz="quarter" idx="15"/>
          </p:nvPr>
        </p:nvSpPr>
        <p:spPr>
          <a:xfrm>
            <a:off x="935568" y="932537"/>
            <a:ext cx="2815167" cy="24573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0" name="Picture Placeholder 6"/>
          <p:cNvSpPr>
            <a:spLocks noGrp="1"/>
          </p:cNvSpPr>
          <p:nvPr>
            <p:ph type="pic" sz="quarter" idx="16"/>
          </p:nvPr>
        </p:nvSpPr>
        <p:spPr>
          <a:xfrm>
            <a:off x="3832537" y="932536"/>
            <a:ext cx="2263465" cy="49929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3" name="Title 1"/>
          <p:cNvSpPr>
            <a:spLocks noGrp="1"/>
          </p:cNvSpPr>
          <p:nvPr>
            <p:ph type="title" hasCustomPrompt="1"/>
          </p:nvPr>
        </p:nvSpPr>
        <p:spPr>
          <a:xfrm>
            <a:off x="7446434" y="1777066"/>
            <a:ext cx="3450167" cy="1588127"/>
          </a:xfrm>
        </p:spPr>
        <p:txBody>
          <a:bodyPr anchor="b">
            <a:spAutoFit/>
          </a:bodyPr>
          <a:lstStyle>
            <a:lvl1pPr algn="l">
              <a:defRPr/>
            </a:lvl1pPr>
          </a:lstStyle>
          <a:p>
            <a:r>
              <a:rPr kumimoji="1" lang="en-US" altLang="ja-JP"/>
              <a:t>Slide title (Arial Bold, 54 point)</a:t>
            </a:r>
            <a:endParaRPr kumimoji="1" lang="ja-JP" altLang="en-US"/>
          </a:p>
        </p:txBody>
      </p:sp>
      <p:sp>
        <p:nvSpPr>
          <p:cNvPr id="14" name="Text Placeholder 5"/>
          <p:cNvSpPr>
            <a:spLocks noGrp="1"/>
          </p:cNvSpPr>
          <p:nvPr>
            <p:ph type="body" sz="quarter" idx="12" hasCustomPrompt="1"/>
          </p:nvPr>
        </p:nvSpPr>
        <p:spPr>
          <a:xfrm>
            <a:off x="7459134" y="3574545"/>
            <a:ext cx="3450167"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964569788"/>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preserve="1" userDrawn="1">
  <p:cSld name="4 images and text 2">
    <p:spTree>
      <p:nvGrpSpPr>
        <p:cNvPr id="1" name=""/>
        <p:cNvGrpSpPr/>
        <p:nvPr/>
      </p:nvGrpSpPr>
      <p:grpSpPr>
        <a:xfrm>
          <a:off x="0" y="0"/>
          <a:ext cx="0" cy="0"/>
          <a:chOff x="0" y="0"/>
          <a:chExt cx="0" cy="0"/>
        </a:xfrm>
      </p:grpSpPr>
      <p:sp>
        <p:nvSpPr>
          <p:cNvPr id="5" name="Picture Placeholder 6"/>
          <p:cNvSpPr>
            <a:spLocks noGrp="1"/>
          </p:cNvSpPr>
          <p:nvPr>
            <p:ph type="pic" sz="quarter" idx="15"/>
          </p:nvPr>
        </p:nvSpPr>
        <p:spPr>
          <a:xfrm>
            <a:off x="935567" y="932537"/>
            <a:ext cx="3581729" cy="4986623"/>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7" name="Picture Placeholder 6"/>
          <p:cNvSpPr>
            <a:spLocks noGrp="1"/>
          </p:cNvSpPr>
          <p:nvPr>
            <p:ph type="pic" sz="quarter" idx="13"/>
          </p:nvPr>
        </p:nvSpPr>
        <p:spPr>
          <a:xfrm>
            <a:off x="4603355" y="3662444"/>
            <a:ext cx="2160320" cy="2256715"/>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8" name="Picture Placeholder 6"/>
          <p:cNvSpPr>
            <a:spLocks noGrp="1"/>
          </p:cNvSpPr>
          <p:nvPr>
            <p:ph type="pic" sz="quarter" idx="16"/>
          </p:nvPr>
        </p:nvSpPr>
        <p:spPr>
          <a:xfrm>
            <a:off x="6849735" y="3662444"/>
            <a:ext cx="2160320" cy="2256715"/>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9" name="Picture Placeholder 6"/>
          <p:cNvSpPr>
            <a:spLocks noGrp="1"/>
          </p:cNvSpPr>
          <p:nvPr>
            <p:ph type="pic" sz="quarter" idx="17"/>
          </p:nvPr>
        </p:nvSpPr>
        <p:spPr>
          <a:xfrm>
            <a:off x="9096113" y="3662444"/>
            <a:ext cx="2160320" cy="2256715"/>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2" name="Title 1"/>
          <p:cNvSpPr>
            <a:spLocks noGrp="1"/>
          </p:cNvSpPr>
          <p:nvPr>
            <p:ph type="title" hasCustomPrompt="1"/>
          </p:nvPr>
        </p:nvSpPr>
        <p:spPr>
          <a:xfrm>
            <a:off x="4751917" y="1354802"/>
            <a:ext cx="2922789" cy="1588127"/>
          </a:xfrm>
        </p:spPr>
        <p:txBody>
          <a:bodyPr anchor="ctr">
            <a:spAutoFit/>
          </a:bodyPr>
          <a:lstStyle>
            <a:lvl1pPr algn="r">
              <a:defRPr/>
            </a:lvl1pPr>
          </a:lstStyle>
          <a:p>
            <a:r>
              <a:rPr kumimoji="1" lang="en-US" altLang="ja-JP"/>
              <a:t>Slide title (Arial Bold, 54 point)</a:t>
            </a:r>
            <a:endParaRPr kumimoji="1" lang="ja-JP" altLang="en-US"/>
          </a:p>
        </p:txBody>
      </p:sp>
      <p:sp>
        <p:nvSpPr>
          <p:cNvPr id="13" name="Text Placeholder 5"/>
          <p:cNvSpPr>
            <a:spLocks noGrp="1"/>
          </p:cNvSpPr>
          <p:nvPr>
            <p:ph type="body" sz="quarter" idx="12" hasCustomPrompt="1"/>
          </p:nvPr>
        </p:nvSpPr>
        <p:spPr>
          <a:xfrm>
            <a:off x="7778497" y="1954999"/>
            <a:ext cx="3477937" cy="387735"/>
          </a:xfrm>
          <a:prstGeom prst="rect">
            <a:avLst/>
          </a:prstGeom>
        </p:spPr>
        <p:txBody>
          <a:bodyPr anchor="ctr">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646016496"/>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preserve="1" userDrawn="1">
  <p:cSld name="4 images and text 3">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015068" y="937993"/>
            <a:ext cx="8161867" cy="590931"/>
          </a:xfrm>
        </p:spPr>
        <p:txBody>
          <a:bodyPr anchor="b">
            <a:spAutoFit/>
          </a:bodyPr>
          <a:lstStyle>
            <a:lvl1pPr algn="ctr">
              <a:defRPr/>
            </a:lvl1pPr>
          </a:lstStyle>
          <a:p>
            <a:r>
              <a:rPr kumimoji="1" lang="en-US" altLang="ja-JP"/>
              <a:t>Slide title (Arial Bold, 54 point)</a:t>
            </a:r>
            <a:endParaRPr kumimoji="1" lang="ja-JP" altLang="en-US"/>
          </a:p>
        </p:txBody>
      </p:sp>
      <p:sp>
        <p:nvSpPr>
          <p:cNvPr id="7" name="Text Placeholder 5"/>
          <p:cNvSpPr>
            <a:spLocks noGrp="1"/>
          </p:cNvSpPr>
          <p:nvPr>
            <p:ph type="body" sz="quarter" idx="16" hasCustomPrompt="1"/>
          </p:nvPr>
        </p:nvSpPr>
        <p:spPr>
          <a:xfrm>
            <a:off x="2015068" y="1528923"/>
            <a:ext cx="8161867" cy="420564"/>
          </a:xfrm>
          <a:prstGeom prst="rect">
            <a:avLst/>
          </a:prstGeom>
        </p:spPr>
        <p:txBody>
          <a:bodyPr anchor="t">
            <a:spAutoFit/>
          </a:bodyPr>
          <a:lstStyle>
            <a:lvl1pPr marL="0" indent="0" algn="ctr">
              <a:lnSpc>
                <a:spcPct val="100000"/>
              </a:lnSpc>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8" name="Picture Placeholder 6"/>
          <p:cNvSpPr>
            <a:spLocks noGrp="1"/>
          </p:cNvSpPr>
          <p:nvPr>
            <p:ph type="pic" sz="quarter" idx="15"/>
          </p:nvPr>
        </p:nvSpPr>
        <p:spPr>
          <a:xfrm>
            <a:off x="4343401" y="2422973"/>
            <a:ext cx="1554389" cy="15546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9" name="Text Placeholder 5"/>
          <p:cNvSpPr>
            <a:spLocks noGrp="1"/>
          </p:cNvSpPr>
          <p:nvPr>
            <p:ph type="body" sz="quarter" idx="12" hasCustomPrompt="1"/>
          </p:nvPr>
        </p:nvSpPr>
        <p:spPr>
          <a:xfrm>
            <a:off x="935567" y="3036143"/>
            <a:ext cx="2918069" cy="683136"/>
          </a:xfrm>
          <a:prstGeom prst="rect">
            <a:avLst/>
          </a:prstGeom>
        </p:spPr>
        <p:txBody>
          <a:bodyPr anchor="t">
            <a:spAutoFit/>
          </a:bodyPr>
          <a:lstStyle>
            <a:lvl1pPr marL="0" indent="0" algn="r">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0" name="Text Placeholder 5"/>
          <p:cNvSpPr>
            <a:spLocks noGrp="1"/>
          </p:cNvSpPr>
          <p:nvPr>
            <p:ph type="body" sz="quarter" idx="14" hasCustomPrompt="1"/>
          </p:nvPr>
        </p:nvSpPr>
        <p:spPr>
          <a:xfrm>
            <a:off x="935567" y="2533464"/>
            <a:ext cx="2918069" cy="379656"/>
          </a:xfrm>
          <a:prstGeom prst="rect">
            <a:avLst/>
          </a:prstGeom>
        </p:spPr>
        <p:txBody>
          <a:bodyPr anchor="b">
            <a:spAutoFit/>
          </a:bodyPr>
          <a:lstStyle>
            <a:lvl1pPr marL="0" indent="0" algn="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1" name="Picture Placeholder 6"/>
          <p:cNvSpPr>
            <a:spLocks noGrp="1"/>
          </p:cNvSpPr>
          <p:nvPr>
            <p:ph type="pic" sz="quarter" idx="17"/>
          </p:nvPr>
        </p:nvSpPr>
        <p:spPr>
          <a:xfrm>
            <a:off x="6297993" y="2422973"/>
            <a:ext cx="1554389" cy="15546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2" name="Text Placeholder 5"/>
          <p:cNvSpPr>
            <a:spLocks noGrp="1"/>
          </p:cNvSpPr>
          <p:nvPr>
            <p:ph type="body" sz="quarter" idx="18" hasCustomPrompt="1"/>
          </p:nvPr>
        </p:nvSpPr>
        <p:spPr>
          <a:xfrm>
            <a:off x="8338365" y="3036143"/>
            <a:ext cx="2918069" cy="683136"/>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3" name="Text Placeholder 5"/>
          <p:cNvSpPr>
            <a:spLocks noGrp="1"/>
          </p:cNvSpPr>
          <p:nvPr>
            <p:ph type="body" sz="quarter" idx="19" hasCustomPrompt="1"/>
          </p:nvPr>
        </p:nvSpPr>
        <p:spPr>
          <a:xfrm>
            <a:off x="8338365" y="2533464"/>
            <a:ext cx="2918069"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4" name="Picture Placeholder 6"/>
          <p:cNvSpPr>
            <a:spLocks noGrp="1"/>
          </p:cNvSpPr>
          <p:nvPr>
            <p:ph type="pic" sz="quarter" idx="20"/>
          </p:nvPr>
        </p:nvSpPr>
        <p:spPr>
          <a:xfrm>
            <a:off x="4343401" y="4364531"/>
            <a:ext cx="1554389" cy="15546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5" name="Text Placeholder 5"/>
          <p:cNvSpPr>
            <a:spLocks noGrp="1"/>
          </p:cNvSpPr>
          <p:nvPr>
            <p:ph type="body" sz="quarter" idx="21" hasCustomPrompt="1"/>
          </p:nvPr>
        </p:nvSpPr>
        <p:spPr>
          <a:xfrm>
            <a:off x="935567" y="4977700"/>
            <a:ext cx="2918069" cy="683136"/>
          </a:xfrm>
          <a:prstGeom prst="rect">
            <a:avLst/>
          </a:prstGeom>
        </p:spPr>
        <p:txBody>
          <a:bodyPr anchor="t">
            <a:spAutoFit/>
          </a:bodyPr>
          <a:lstStyle>
            <a:lvl1pPr marL="0" indent="0" algn="r">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6" name="Text Placeholder 5"/>
          <p:cNvSpPr>
            <a:spLocks noGrp="1"/>
          </p:cNvSpPr>
          <p:nvPr>
            <p:ph type="body" sz="quarter" idx="22" hasCustomPrompt="1"/>
          </p:nvPr>
        </p:nvSpPr>
        <p:spPr>
          <a:xfrm>
            <a:off x="935567" y="4475021"/>
            <a:ext cx="2918069" cy="379656"/>
          </a:xfrm>
          <a:prstGeom prst="rect">
            <a:avLst/>
          </a:prstGeom>
        </p:spPr>
        <p:txBody>
          <a:bodyPr anchor="b">
            <a:spAutoFit/>
          </a:bodyPr>
          <a:lstStyle>
            <a:lvl1pPr marL="0" indent="0" algn="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7" name="Picture Placeholder 6"/>
          <p:cNvSpPr>
            <a:spLocks noGrp="1"/>
          </p:cNvSpPr>
          <p:nvPr>
            <p:ph type="pic" sz="quarter" idx="23"/>
          </p:nvPr>
        </p:nvSpPr>
        <p:spPr>
          <a:xfrm>
            <a:off x="6297993" y="4364531"/>
            <a:ext cx="1554389" cy="15546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8" name="Text Placeholder 5"/>
          <p:cNvSpPr>
            <a:spLocks noGrp="1"/>
          </p:cNvSpPr>
          <p:nvPr>
            <p:ph type="body" sz="quarter" idx="24" hasCustomPrompt="1"/>
          </p:nvPr>
        </p:nvSpPr>
        <p:spPr>
          <a:xfrm>
            <a:off x="8338365" y="4977700"/>
            <a:ext cx="2918069" cy="683136"/>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9" name="Text Placeholder 5"/>
          <p:cNvSpPr>
            <a:spLocks noGrp="1"/>
          </p:cNvSpPr>
          <p:nvPr>
            <p:ph type="body" sz="quarter" idx="25" hasCustomPrompt="1"/>
          </p:nvPr>
        </p:nvSpPr>
        <p:spPr>
          <a:xfrm>
            <a:off x="8338365" y="4475021"/>
            <a:ext cx="2918069"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1238943253"/>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preserve="1" userDrawn="1">
  <p:cSld name="4 images and text 4">
    <p:spTree>
      <p:nvGrpSpPr>
        <p:cNvPr id="1" name=""/>
        <p:cNvGrpSpPr/>
        <p:nvPr/>
      </p:nvGrpSpPr>
      <p:grpSpPr>
        <a:xfrm>
          <a:off x="0" y="0"/>
          <a:ext cx="0" cy="0"/>
          <a:chOff x="0" y="0"/>
          <a:chExt cx="0" cy="0"/>
        </a:xfrm>
      </p:grpSpPr>
      <p:sp>
        <p:nvSpPr>
          <p:cNvPr id="6" name="Picture Placeholder 6"/>
          <p:cNvSpPr>
            <a:spLocks noGrp="1"/>
          </p:cNvSpPr>
          <p:nvPr>
            <p:ph type="pic" sz="quarter" idx="16"/>
          </p:nvPr>
        </p:nvSpPr>
        <p:spPr>
          <a:xfrm>
            <a:off x="8682848" y="3705064"/>
            <a:ext cx="2213753" cy="2214095"/>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7" name="Picture Placeholder 6"/>
          <p:cNvSpPr>
            <a:spLocks noGrp="1"/>
          </p:cNvSpPr>
          <p:nvPr>
            <p:ph type="pic" sz="quarter" idx="17"/>
          </p:nvPr>
        </p:nvSpPr>
        <p:spPr>
          <a:xfrm>
            <a:off x="8682847" y="1850858"/>
            <a:ext cx="1853920" cy="185420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5" name="Picture Placeholder 6"/>
          <p:cNvSpPr>
            <a:spLocks noGrp="1"/>
          </p:cNvSpPr>
          <p:nvPr>
            <p:ph type="pic" sz="quarter" idx="15"/>
          </p:nvPr>
        </p:nvSpPr>
        <p:spPr>
          <a:xfrm>
            <a:off x="5910747" y="932536"/>
            <a:ext cx="2772101" cy="2772528"/>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8" name="Picture Placeholder 6"/>
          <p:cNvSpPr>
            <a:spLocks noGrp="1"/>
          </p:cNvSpPr>
          <p:nvPr>
            <p:ph type="pic" sz="quarter" idx="18"/>
          </p:nvPr>
        </p:nvSpPr>
        <p:spPr>
          <a:xfrm>
            <a:off x="6828927" y="3696283"/>
            <a:ext cx="1853920" cy="185420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2" name="Title 1"/>
          <p:cNvSpPr>
            <a:spLocks noGrp="1"/>
          </p:cNvSpPr>
          <p:nvPr>
            <p:ph type="title" hasCustomPrompt="1"/>
          </p:nvPr>
        </p:nvSpPr>
        <p:spPr>
          <a:xfrm>
            <a:off x="935569" y="1777066"/>
            <a:ext cx="3407833" cy="1588127"/>
          </a:xfrm>
        </p:spPr>
        <p:txBody>
          <a:bodyPr anchor="b">
            <a:spAutoFit/>
          </a:bodyPr>
          <a:lstStyle>
            <a:lvl1pPr algn="l">
              <a:defRPr/>
            </a:lvl1pPr>
          </a:lstStyle>
          <a:p>
            <a:r>
              <a:rPr kumimoji="1" lang="en-US" altLang="ja-JP"/>
              <a:t>Slide title (Arial Bold, 54 point)</a:t>
            </a:r>
            <a:endParaRPr kumimoji="1" lang="ja-JP" altLang="en-US"/>
          </a:p>
        </p:txBody>
      </p:sp>
      <p:sp>
        <p:nvSpPr>
          <p:cNvPr id="13" name="Text Placeholder 5"/>
          <p:cNvSpPr>
            <a:spLocks noGrp="1"/>
          </p:cNvSpPr>
          <p:nvPr>
            <p:ph type="body" sz="quarter" idx="12" hasCustomPrompt="1"/>
          </p:nvPr>
        </p:nvSpPr>
        <p:spPr>
          <a:xfrm>
            <a:off x="948268" y="3574545"/>
            <a:ext cx="33951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198799896"/>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preserve="1" userDrawn="1">
  <p:cSld name="3 images and text 2">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935567" y="1672779"/>
            <a:ext cx="3384000" cy="1755692"/>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9" name="Text Placeholder 5"/>
          <p:cNvSpPr>
            <a:spLocks noGrp="1"/>
          </p:cNvSpPr>
          <p:nvPr>
            <p:ph type="body" sz="quarter" idx="14" hasCustomPrompt="1"/>
          </p:nvPr>
        </p:nvSpPr>
        <p:spPr>
          <a:xfrm>
            <a:off x="935567" y="3496035"/>
            <a:ext cx="3384000" cy="379656"/>
          </a:xfrm>
          <a:prstGeom prst="rect">
            <a:avLst/>
          </a:prstGeom>
        </p:spPr>
        <p:txBody>
          <a:bodyPr anchor="b">
            <a:spAutoFit/>
          </a:bodyPr>
          <a:lstStyle>
            <a:lvl1pPr marL="0" indent="0" algn="ctr">
              <a:lnSpc>
                <a:spcPct val="100000"/>
              </a:lnSpc>
              <a:spcBef>
                <a:spcPts val="0"/>
              </a:spcBef>
              <a:buFontTx/>
              <a:buNone/>
              <a:defRPr sz="1867">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11" name="Picture Placeholder 6"/>
          <p:cNvSpPr>
            <a:spLocks noGrp="1"/>
          </p:cNvSpPr>
          <p:nvPr>
            <p:ph type="pic" sz="quarter" idx="16"/>
          </p:nvPr>
        </p:nvSpPr>
        <p:spPr>
          <a:xfrm>
            <a:off x="4404000" y="1672779"/>
            <a:ext cx="3384000" cy="1755692"/>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3" name="Text Placeholder 5"/>
          <p:cNvSpPr>
            <a:spLocks noGrp="1"/>
          </p:cNvSpPr>
          <p:nvPr>
            <p:ph type="body" sz="quarter" idx="18" hasCustomPrompt="1"/>
          </p:nvPr>
        </p:nvSpPr>
        <p:spPr>
          <a:xfrm>
            <a:off x="4404000" y="3496035"/>
            <a:ext cx="3384000" cy="379656"/>
          </a:xfrm>
          <a:prstGeom prst="rect">
            <a:avLst/>
          </a:prstGeom>
        </p:spPr>
        <p:txBody>
          <a:bodyPr anchor="b">
            <a:spAutoFit/>
          </a:bodyPr>
          <a:lstStyle>
            <a:lvl1pPr marL="0" indent="0" algn="ctr">
              <a:lnSpc>
                <a:spcPct val="100000"/>
              </a:lnSpc>
              <a:spcBef>
                <a:spcPts val="0"/>
              </a:spcBef>
              <a:buFontTx/>
              <a:buNone/>
              <a:defRPr sz="1867">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14" name="Picture Placeholder 6"/>
          <p:cNvSpPr>
            <a:spLocks noGrp="1"/>
          </p:cNvSpPr>
          <p:nvPr>
            <p:ph type="pic" sz="quarter" idx="19"/>
          </p:nvPr>
        </p:nvSpPr>
        <p:spPr>
          <a:xfrm>
            <a:off x="7872433" y="1672779"/>
            <a:ext cx="3384000" cy="1755692"/>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6" name="Text Placeholder 5"/>
          <p:cNvSpPr>
            <a:spLocks noGrp="1"/>
          </p:cNvSpPr>
          <p:nvPr>
            <p:ph type="body" sz="quarter" idx="21" hasCustomPrompt="1"/>
          </p:nvPr>
        </p:nvSpPr>
        <p:spPr>
          <a:xfrm>
            <a:off x="7872433" y="3496035"/>
            <a:ext cx="3384000" cy="379656"/>
          </a:xfrm>
          <a:prstGeom prst="rect">
            <a:avLst/>
          </a:prstGeom>
        </p:spPr>
        <p:txBody>
          <a:bodyPr anchor="b">
            <a:spAutoFit/>
          </a:bodyPr>
          <a:lstStyle>
            <a:lvl1pPr marL="0" indent="0" algn="ctr">
              <a:lnSpc>
                <a:spcPct val="100000"/>
              </a:lnSpc>
              <a:spcBef>
                <a:spcPts val="0"/>
              </a:spcBef>
              <a:buFontTx/>
              <a:buNone/>
              <a:defRPr sz="1867">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Caption goes here</a:t>
            </a:r>
            <a:endParaRPr kumimoji="1" lang="ja-JP" altLang="en-US"/>
          </a:p>
        </p:txBody>
      </p:sp>
      <p:sp>
        <p:nvSpPr>
          <p:cNvPr id="21" name="Title 1"/>
          <p:cNvSpPr>
            <a:spLocks noGrp="1"/>
          </p:cNvSpPr>
          <p:nvPr>
            <p:ph type="title" hasCustomPrompt="1"/>
          </p:nvPr>
        </p:nvSpPr>
        <p:spPr>
          <a:xfrm>
            <a:off x="935568" y="4510942"/>
            <a:ext cx="3816350" cy="1089529"/>
          </a:xfrm>
        </p:spPr>
        <p:txBody>
          <a:bodyPr anchor="ctr">
            <a:spAutoFit/>
          </a:bodyPr>
          <a:lstStyle>
            <a:lvl1pPr algn="r">
              <a:defRPr/>
            </a:lvl1pPr>
          </a:lstStyle>
          <a:p>
            <a:r>
              <a:rPr kumimoji="1" lang="en-US" altLang="ja-JP"/>
              <a:t>Slide title (Arial Bold, 54 point)</a:t>
            </a:r>
            <a:endParaRPr kumimoji="1" lang="ja-JP" altLang="en-US"/>
          </a:p>
        </p:txBody>
      </p:sp>
      <p:sp>
        <p:nvSpPr>
          <p:cNvPr id="22" name="Text Placeholder 5"/>
          <p:cNvSpPr>
            <a:spLocks noGrp="1"/>
          </p:cNvSpPr>
          <p:nvPr>
            <p:ph type="body" sz="quarter" idx="12" hasCustomPrompt="1"/>
          </p:nvPr>
        </p:nvSpPr>
        <p:spPr>
          <a:xfrm>
            <a:off x="5134710" y="4861840"/>
            <a:ext cx="5042225" cy="387735"/>
          </a:xfrm>
          <a:prstGeom prst="rect">
            <a:avLst/>
          </a:prstGeom>
        </p:spPr>
        <p:txBody>
          <a:bodyPr anchor="ctr">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935936797"/>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preserve="1" userDrawn="1">
  <p:cSld name="Big right image and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586431-483A-D649-BED2-31687D16473A}"/>
              </a:ext>
            </a:extLst>
          </p:cNvPr>
          <p:cNvSpPr>
            <a:spLocks noGrp="1"/>
          </p:cNvSpPr>
          <p:nvPr>
            <p:ph sz="quarter" idx="25" hasCustomPrompt="1"/>
          </p:nvPr>
        </p:nvSpPr>
        <p:spPr>
          <a:xfrm>
            <a:off x="4751918" y="932537"/>
            <a:ext cx="6504517" cy="4986577"/>
          </a:xfrm>
        </p:spPr>
        <p:txBody>
          <a:bodyPr/>
          <a:lstStyle/>
          <a:p>
            <a:pPr lvl="0"/>
            <a:r>
              <a:rPr lang="en-US"/>
              <a:t>Click to add picture, chart, etc.</a:t>
            </a:r>
          </a:p>
        </p:txBody>
      </p:sp>
      <p:sp>
        <p:nvSpPr>
          <p:cNvPr id="5" name="Title 1"/>
          <p:cNvSpPr>
            <a:spLocks noGrp="1"/>
          </p:cNvSpPr>
          <p:nvPr>
            <p:ph type="title" hasCustomPrompt="1"/>
          </p:nvPr>
        </p:nvSpPr>
        <p:spPr>
          <a:xfrm>
            <a:off x="935568" y="1835838"/>
            <a:ext cx="3012319" cy="1588127"/>
          </a:xfrm>
        </p:spPr>
        <p:txBody>
          <a:bodyPr anchor="b">
            <a:spAutoFit/>
          </a:bodyPr>
          <a:lstStyle>
            <a:lvl1pPr algn="l">
              <a:defRPr/>
            </a:lvl1pPr>
          </a:lstStyle>
          <a:p>
            <a:r>
              <a:rPr kumimoji="1" lang="en-US" altLang="ja-JP"/>
              <a:t>Slide title (Arial Bold, 54 point)</a:t>
            </a:r>
            <a:endParaRPr kumimoji="1" lang="ja-JP" altLang="en-US"/>
          </a:p>
        </p:txBody>
      </p:sp>
      <p:sp>
        <p:nvSpPr>
          <p:cNvPr id="6" name="Text Placeholder 5"/>
          <p:cNvSpPr>
            <a:spLocks noGrp="1"/>
          </p:cNvSpPr>
          <p:nvPr>
            <p:ph type="body" sz="quarter" idx="24" hasCustomPrompt="1"/>
          </p:nvPr>
        </p:nvSpPr>
        <p:spPr>
          <a:xfrm>
            <a:off x="935566" y="3577282"/>
            <a:ext cx="3012320" cy="683136"/>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760087455"/>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preserve="1" userDrawn="1">
  <p:cSld name="Big left image and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5FD980-1EDE-4841-BDBB-889440DC813E}"/>
              </a:ext>
            </a:extLst>
          </p:cNvPr>
          <p:cNvSpPr>
            <a:spLocks noGrp="1"/>
          </p:cNvSpPr>
          <p:nvPr>
            <p:ph sz="quarter" idx="25" hasCustomPrompt="1"/>
          </p:nvPr>
        </p:nvSpPr>
        <p:spPr>
          <a:xfrm>
            <a:off x="941917" y="932537"/>
            <a:ext cx="6504517" cy="4986577"/>
          </a:xfrm>
        </p:spPr>
        <p:txBody>
          <a:bodyPr/>
          <a:lstStyle/>
          <a:p>
            <a:pPr lvl="0"/>
            <a:r>
              <a:rPr lang="en-US"/>
              <a:t>Click to add picture, chart, etc.</a:t>
            </a:r>
          </a:p>
        </p:txBody>
      </p:sp>
      <p:sp>
        <p:nvSpPr>
          <p:cNvPr id="5" name="Title 1"/>
          <p:cNvSpPr>
            <a:spLocks noGrp="1"/>
          </p:cNvSpPr>
          <p:nvPr>
            <p:ph type="title" hasCustomPrompt="1"/>
          </p:nvPr>
        </p:nvSpPr>
        <p:spPr>
          <a:xfrm>
            <a:off x="8244115" y="1835838"/>
            <a:ext cx="3012319" cy="1588127"/>
          </a:xfrm>
        </p:spPr>
        <p:txBody>
          <a:bodyPr anchor="b">
            <a:spAutoFit/>
          </a:bodyPr>
          <a:lstStyle>
            <a:lvl1pPr algn="l">
              <a:defRPr/>
            </a:lvl1pPr>
          </a:lstStyle>
          <a:p>
            <a:r>
              <a:rPr kumimoji="1" lang="en-US" altLang="ja-JP"/>
              <a:t>Slide title (Arial Bold, 54 point)</a:t>
            </a:r>
            <a:endParaRPr kumimoji="1" lang="ja-JP" altLang="en-US"/>
          </a:p>
        </p:txBody>
      </p:sp>
      <p:sp>
        <p:nvSpPr>
          <p:cNvPr id="6" name="Text Placeholder 5"/>
          <p:cNvSpPr>
            <a:spLocks noGrp="1"/>
          </p:cNvSpPr>
          <p:nvPr>
            <p:ph type="body" sz="quarter" idx="24" hasCustomPrompt="1"/>
          </p:nvPr>
        </p:nvSpPr>
        <p:spPr>
          <a:xfrm>
            <a:off x="8244113" y="3577282"/>
            <a:ext cx="3012320" cy="683136"/>
          </a:xfrm>
          <a:prstGeom prst="rect">
            <a:avLst/>
          </a:prstGeom>
        </p:spPr>
        <p:txBody>
          <a:bodyPr anchor="t">
            <a:spAutoFit/>
          </a:bodyPr>
          <a:lstStyle>
            <a:lvl1pPr marL="0" indent="0" algn="l">
              <a:spcBef>
                <a:spcPts val="0"/>
              </a:spcBef>
              <a:buFontTx/>
              <a:buNone/>
              <a:defRPr>
                <a:solidFill>
                  <a:schemeClr val="tx2"/>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6419890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8" name="Picture Placeholder 6"/>
          <p:cNvSpPr>
            <a:spLocks noGrp="1"/>
          </p:cNvSpPr>
          <p:nvPr>
            <p:ph type="pic" sz="quarter" idx="13"/>
          </p:nvPr>
        </p:nvSpPr>
        <p:spPr>
          <a:xfrm>
            <a:off x="4544511" y="614084"/>
            <a:ext cx="1551489" cy="1551729"/>
          </a:xfrm>
          <a:prstGeom prst="ellipse">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9" name="Text Placeholder 5"/>
          <p:cNvSpPr>
            <a:spLocks noGrp="1"/>
          </p:cNvSpPr>
          <p:nvPr>
            <p:ph type="body" sz="quarter" idx="12" hasCustomPrompt="1"/>
          </p:nvPr>
        </p:nvSpPr>
        <p:spPr>
          <a:xfrm>
            <a:off x="4221835" y="2866778"/>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20" name="Text Placeholder 5"/>
          <p:cNvSpPr>
            <a:spLocks noGrp="1"/>
          </p:cNvSpPr>
          <p:nvPr>
            <p:ph type="body" sz="quarter" idx="14" hasCustomPrompt="1"/>
          </p:nvPr>
        </p:nvSpPr>
        <p:spPr>
          <a:xfrm>
            <a:off x="4221835" y="2427640"/>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Caption goes here</a:t>
            </a:r>
            <a:endParaRPr kumimoji="1" lang="ja-JP" altLang="en-US" dirty="0"/>
          </a:p>
        </p:txBody>
      </p:sp>
      <p:sp>
        <p:nvSpPr>
          <p:cNvPr id="21" name="Picture Placeholder 6"/>
          <p:cNvSpPr>
            <a:spLocks noGrp="1"/>
          </p:cNvSpPr>
          <p:nvPr>
            <p:ph type="pic" sz="quarter" idx="15"/>
          </p:nvPr>
        </p:nvSpPr>
        <p:spPr>
          <a:xfrm>
            <a:off x="6963390" y="614084"/>
            <a:ext cx="1551489" cy="1551729"/>
          </a:xfrm>
          <a:prstGeom prst="ellipse">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22" name="Text Placeholder 5"/>
          <p:cNvSpPr>
            <a:spLocks noGrp="1"/>
          </p:cNvSpPr>
          <p:nvPr>
            <p:ph type="body" sz="quarter" idx="16" hasCustomPrompt="1"/>
          </p:nvPr>
        </p:nvSpPr>
        <p:spPr>
          <a:xfrm>
            <a:off x="6640714" y="2866778"/>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17" hasCustomPrompt="1"/>
          </p:nvPr>
        </p:nvSpPr>
        <p:spPr>
          <a:xfrm>
            <a:off x="6640714" y="2427640"/>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Caption goes here</a:t>
            </a:r>
            <a:endParaRPr kumimoji="1" lang="ja-JP" altLang="en-US" dirty="0"/>
          </a:p>
        </p:txBody>
      </p:sp>
      <p:sp>
        <p:nvSpPr>
          <p:cNvPr id="24" name="Picture Placeholder 6"/>
          <p:cNvSpPr>
            <a:spLocks noGrp="1"/>
          </p:cNvSpPr>
          <p:nvPr>
            <p:ph type="pic" sz="quarter" idx="18"/>
          </p:nvPr>
        </p:nvSpPr>
        <p:spPr>
          <a:xfrm>
            <a:off x="9382269" y="614084"/>
            <a:ext cx="1551489" cy="1551729"/>
          </a:xfrm>
          <a:prstGeom prst="ellipse">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25" name="Text Placeholder 5"/>
          <p:cNvSpPr>
            <a:spLocks noGrp="1"/>
          </p:cNvSpPr>
          <p:nvPr>
            <p:ph type="body" sz="quarter" idx="19" hasCustomPrompt="1"/>
          </p:nvPr>
        </p:nvSpPr>
        <p:spPr>
          <a:xfrm>
            <a:off x="9059593" y="2866778"/>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26" name="Text Placeholder 5"/>
          <p:cNvSpPr>
            <a:spLocks noGrp="1"/>
          </p:cNvSpPr>
          <p:nvPr>
            <p:ph type="body" sz="quarter" idx="20" hasCustomPrompt="1"/>
          </p:nvPr>
        </p:nvSpPr>
        <p:spPr>
          <a:xfrm>
            <a:off x="9059593" y="2427640"/>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Caption goes here</a:t>
            </a:r>
            <a:endParaRPr kumimoji="1" lang="ja-JP" altLang="en-US" dirty="0"/>
          </a:p>
        </p:txBody>
      </p:sp>
      <p:sp>
        <p:nvSpPr>
          <p:cNvPr id="27" name="Picture Placeholder 6"/>
          <p:cNvSpPr>
            <a:spLocks noGrp="1"/>
          </p:cNvSpPr>
          <p:nvPr>
            <p:ph type="pic" sz="quarter" idx="21"/>
          </p:nvPr>
        </p:nvSpPr>
        <p:spPr>
          <a:xfrm>
            <a:off x="4544511" y="3569376"/>
            <a:ext cx="1551489" cy="1551729"/>
          </a:xfrm>
          <a:prstGeom prst="ellipse">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28" name="Text Placeholder 5"/>
          <p:cNvSpPr>
            <a:spLocks noGrp="1"/>
          </p:cNvSpPr>
          <p:nvPr>
            <p:ph type="body" sz="quarter" idx="22" hasCustomPrompt="1"/>
          </p:nvPr>
        </p:nvSpPr>
        <p:spPr>
          <a:xfrm>
            <a:off x="4221835" y="5807200"/>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29" name="Text Placeholder 5"/>
          <p:cNvSpPr>
            <a:spLocks noGrp="1"/>
          </p:cNvSpPr>
          <p:nvPr>
            <p:ph type="body" sz="quarter" idx="23" hasCustomPrompt="1"/>
          </p:nvPr>
        </p:nvSpPr>
        <p:spPr>
          <a:xfrm>
            <a:off x="4221835" y="5368062"/>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Caption goes here</a:t>
            </a:r>
            <a:endParaRPr kumimoji="1" lang="ja-JP" altLang="en-US" dirty="0"/>
          </a:p>
        </p:txBody>
      </p:sp>
      <p:sp>
        <p:nvSpPr>
          <p:cNvPr id="30" name="Picture Placeholder 6"/>
          <p:cNvSpPr>
            <a:spLocks noGrp="1"/>
          </p:cNvSpPr>
          <p:nvPr>
            <p:ph type="pic" sz="quarter" idx="24"/>
          </p:nvPr>
        </p:nvSpPr>
        <p:spPr>
          <a:xfrm>
            <a:off x="6963390" y="3569376"/>
            <a:ext cx="1551489" cy="1551729"/>
          </a:xfrm>
          <a:prstGeom prst="ellipse">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31" name="Text Placeholder 5"/>
          <p:cNvSpPr>
            <a:spLocks noGrp="1"/>
          </p:cNvSpPr>
          <p:nvPr>
            <p:ph type="body" sz="quarter" idx="25" hasCustomPrompt="1"/>
          </p:nvPr>
        </p:nvSpPr>
        <p:spPr>
          <a:xfrm>
            <a:off x="6640714" y="5807200"/>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32" name="Text Placeholder 5"/>
          <p:cNvSpPr>
            <a:spLocks noGrp="1"/>
          </p:cNvSpPr>
          <p:nvPr>
            <p:ph type="body" sz="quarter" idx="26" hasCustomPrompt="1"/>
          </p:nvPr>
        </p:nvSpPr>
        <p:spPr>
          <a:xfrm>
            <a:off x="6640714" y="5368062"/>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Caption goes here</a:t>
            </a:r>
            <a:endParaRPr kumimoji="1" lang="ja-JP" altLang="en-US" dirty="0"/>
          </a:p>
        </p:txBody>
      </p:sp>
      <p:sp>
        <p:nvSpPr>
          <p:cNvPr id="33" name="Picture Placeholder 6"/>
          <p:cNvSpPr>
            <a:spLocks noGrp="1"/>
          </p:cNvSpPr>
          <p:nvPr>
            <p:ph type="pic" sz="quarter" idx="27"/>
          </p:nvPr>
        </p:nvSpPr>
        <p:spPr>
          <a:xfrm>
            <a:off x="9382269" y="3569376"/>
            <a:ext cx="1551489" cy="1551729"/>
          </a:xfrm>
          <a:prstGeom prst="ellipse">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34" name="Text Placeholder 5"/>
          <p:cNvSpPr>
            <a:spLocks noGrp="1"/>
          </p:cNvSpPr>
          <p:nvPr>
            <p:ph type="body" sz="quarter" idx="28" hasCustomPrompt="1"/>
          </p:nvPr>
        </p:nvSpPr>
        <p:spPr>
          <a:xfrm>
            <a:off x="9059593" y="5807200"/>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35" name="Text Placeholder 5"/>
          <p:cNvSpPr>
            <a:spLocks noGrp="1"/>
          </p:cNvSpPr>
          <p:nvPr>
            <p:ph type="body" sz="quarter" idx="29" hasCustomPrompt="1"/>
          </p:nvPr>
        </p:nvSpPr>
        <p:spPr>
          <a:xfrm>
            <a:off x="9059593" y="5368062"/>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Caption goes here</a:t>
            </a:r>
            <a:endParaRPr kumimoji="1" lang="ja-JP" altLang="en-US" dirty="0"/>
          </a:p>
        </p:txBody>
      </p:sp>
      <p:sp>
        <p:nvSpPr>
          <p:cNvPr id="36" name="Title 1"/>
          <p:cNvSpPr>
            <a:spLocks noGrp="1"/>
          </p:cNvSpPr>
          <p:nvPr>
            <p:ph type="title" hasCustomPrompt="1"/>
          </p:nvPr>
        </p:nvSpPr>
        <p:spPr>
          <a:xfrm>
            <a:off x="935567" y="1835837"/>
            <a:ext cx="3012319" cy="1588127"/>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37" name="Text Placeholder 5"/>
          <p:cNvSpPr>
            <a:spLocks noGrp="1"/>
          </p:cNvSpPr>
          <p:nvPr>
            <p:ph type="body" sz="quarter" idx="30" hasCustomPrompt="1"/>
          </p:nvPr>
        </p:nvSpPr>
        <p:spPr>
          <a:xfrm>
            <a:off x="935566" y="3577281"/>
            <a:ext cx="3012320" cy="683136"/>
          </a:xfrm>
          <a:prstGeom prst="rect">
            <a:avLst/>
          </a:prstGeom>
        </p:spPr>
        <p:txBody>
          <a:bodyPr anchor="t">
            <a:spAutoFit/>
          </a:bodyPr>
          <a:lstStyle>
            <a:lvl1pPr marL="0" indent="0" algn="l">
              <a:spcBef>
                <a:spcPts val="0"/>
              </a:spcBef>
              <a:buFontTx/>
              <a:buNone/>
              <a:defRPr>
                <a:solidFill>
                  <a:schemeClr val="tx2"/>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1637855398"/>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preserve="1" userDrawn="1">
  <p:cSld name="Big left image and text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F25578-51CB-5142-AFB3-85003A931F1B}"/>
              </a:ext>
            </a:extLst>
          </p:cNvPr>
          <p:cNvSpPr>
            <a:spLocks noGrp="1"/>
          </p:cNvSpPr>
          <p:nvPr>
            <p:ph sz="quarter" idx="14" hasCustomPrompt="1"/>
          </p:nvPr>
        </p:nvSpPr>
        <p:spPr>
          <a:xfrm>
            <a:off x="2" y="-1058"/>
            <a:ext cx="7851775" cy="6859059"/>
          </a:xfrm>
        </p:spPr>
        <p:txBody>
          <a:bodyPr/>
          <a:lstStyle/>
          <a:p>
            <a:pPr lvl="0"/>
            <a:r>
              <a:rPr lang="en-US"/>
              <a:t>Click to add picture, chart, etc.</a:t>
            </a:r>
          </a:p>
        </p:txBody>
      </p:sp>
      <p:sp>
        <p:nvSpPr>
          <p:cNvPr id="6" name="Rectangle 5"/>
          <p:cNvSpPr/>
          <p:nvPr userDrawn="1"/>
        </p:nvSpPr>
        <p:spPr>
          <a:xfrm>
            <a:off x="7851578" y="-1058"/>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9" name="Title 1"/>
          <p:cNvSpPr>
            <a:spLocks noGrp="1"/>
          </p:cNvSpPr>
          <p:nvPr>
            <p:ph type="title" hasCustomPrompt="1"/>
          </p:nvPr>
        </p:nvSpPr>
        <p:spPr>
          <a:xfrm>
            <a:off x="8671356" y="1777066"/>
            <a:ext cx="2688167" cy="1588127"/>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10" name="Text Placeholder 5"/>
          <p:cNvSpPr>
            <a:spLocks noGrp="1"/>
          </p:cNvSpPr>
          <p:nvPr>
            <p:ph type="body" sz="quarter" idx="12" hasCustomPrompt="1"/>
          </p:nvPr>
        </p:nvSpPr>
        <p:spPr>
          <a:xfrm>
            <a:off x="8684056" y="3574543"/>
            <a:ext cx="2688167" cy="683136"/>
          </a:xfrm>
          <a:prstGeom prst="rect">
            <a:avLst/>
          </a:prstGeom>
        </p:spPr>
        <p:txBody>
          <a:bodyPr anchor="t">
            <a:spAutoFit/>
          </a:bodyPr>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915803027"/>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preserve="1" userDrawn="1">
  <p:cSld name="12 image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Picture Placeholder 6"/>
          <p:cNvSpPr>
            <a:spLocks noGrp="1"/>
          </p:cNvSpPr>
          <p:nvPr>
            <p:ph type="pic" sz="quarter" idx="14"/>
          </p:nvPr>
        </p:nvSpPr>
        <p:spPr>
          <a:xfrm>
            <a:off x="203184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7" name="Picture Placeholder 6"/>
          <p:cNvSpPr>
            <a:spLocks noGrp="1"/>
          </p:cNvSpPr>
          <p:nvPr>
            <p:ph type="pic" sz="quarter" idx="15"/>
          </p:nvPr>
        </p:nvSpPr>
        <p:spPr>
          <a:xfrm>
            <a:off x="609552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8" name="Picture Placeholder 6"/>
          <p:cNvSpPr>
            <a:spLocks noGrp="1"/>
          </p:cNvSpPr>
          <p:nvPr>
            <p:ph type="pic" sz="quarter" idx="16"/>
          </p:nvPr>
        </p:nvSpPr>
        <p:spPr>
          <a:xfrm>
            <a:off x="812736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9" name="Picture Placeholder 6"/>
          <p:cNvSpPr>
            <a:spLocks noGrp="1"/>
          </p:cNvSpPr>
          <p:nvPr>
            <p:ph type="pic" sz="quarter" idx="17"/>
          </p:nvPr>
        </p:nvSpPr>
        <p:spPr>
          <a:xfrm>
            <a:off x="406368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0" name="Picture Placeholder 6"/>
          <p:cNvSpPr>
            <a:spLocks noGrp="1"/>
          </p:cNvSpPr>
          <p:nvPr>
            <p:ph type="pic" sz="quarter" idx="18"/>
          </p:nvPr>
        </p:nvSpPr>
        <p:spPr>
          <a:xfrm>
            <a:off x="1015920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1" name="Picture Placeholder 6"/>
          <p:cNvSpPr>
            <a:spLocks noGrp="1"/>
          </p:cNvSpPr>
          <p:nvPr>
            <p:ph type="pic" sz="quarter" idx="19"/>
          </p:nvPr>
        </p:nvSpPr>
        <p:spPr>
          <a:xfrm>
            <a:off x="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2" name="Picture Placeholder 6"/>
          <p:cNvSpPr>
            <a:spLocks noGrp="1"/>
          </p:cNvSpPr>
          <p:nvPr>
            <p:ph type="pic" sz="quarter" idx="20"/>
          </p:nvPr>
        </p:nvSpPr>
        <p:spPr>
          <a:xfrm>
            <a:off x="203184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3" name="Picture Placeholder 6"/>
          <p:cNvSpPr>
            <a:spLocks noGrp="1"/>
          </p:cNvSpPr>
          <p:nvPr>
            <p:ph type="pic" sz="quarter" idx="21"/>
          </p:nvPr>
        </p:nvSpPr>
        <p:spPr>
          <a:xfrm>
            <a:off x="609552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4" name="Picture Placeholder 6"/>
          <p:cNvSpPr>
            <a:spLocks noGrp="1"/>
          </p:cNvSpPr>
          <p:nvPr>
            <p:ph type="pic" sz="quarter" idx="22"/>
          </p:nvPr>
        </p:nvSpPr>
        <p:spPr>
          <a:xfrm>
            <a:off x="812736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5" name="Picture Placeholder 6"/>
          <p:cNvSpPr>
            <a:spLocks noGrp="1"/>
          </p:cNvSpPr>
          <p:nvPr>
            <p:ph type="pic" sz="quarter" idx="23"/>
          </p:nvPr>
        </p:nvSpPr>
        <p:spPr>
          <a:xfrm>
            <a:off x="406368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6" name="Picture Placeholder 6"/>
          <p:cNvSpPr>
            <a:spLocks noGrp="1"/>
          </p:cNvSpPr>
          <p:nvPr>
            <p:ph type="pic" sz="quarter" idx="24"/>
          </p:nvPr>
        </p:nvSpPr>
        <p:spPr>
          <a:xfrm>
            <a:off x="1015920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Tree>
    <p:extLst>
      <p:ext uri="{BB962C8B-B14F-4D97-AF65-F5344CB8AC3E}">
        <p14:creationId xmlns:p14="http://schemas.microsoft.com/office/powerpoint/2010/main" val="59928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Layout>
</file>

<file path=ppt/slideLayouts/slideLayout792.xml><?xml version="1.0" encoding="utf-8"?>
<p:sldLayout xmlns:a="http://schemas.openxmlformats.org/drawingml/2006/main" xmlns:r="http://schemas.openxmlformats.org/officeDocument/2006/relationships" xmlns:p="http://schemas.openxmlformats.org/presentationml/2006/main" preserve="1" userDrawn="1">
  <p:cSld name="2 wide image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121920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Picture Placeholder 6"/>
          <p:cNvSpPr>
            <a:spLocks noGrp="1"/>
          </p:cNvSpPr>
          <p:nvPr>
            <p:ph type="pic" sz="quarter" idx="14"/>
          </p:nvPr>
        </p:nvSpPr>
        <p:spPr>
          <a:xfrm>
            <a:off x="0" y="3428472"/>
            <a:ext cx="121920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7" name="Text Placeholder 5"/>
          <p:cNvSpPr>
            <a:spLocks noGrp="1"/>
          </p:cNvSpPr>
          <p:nvPr>
            <p:ph type="body" sz="quarter" idx="12" hasCustomPrompt="1"/>
          </p:nvPr>
        </p:nvSpPr>
        <p:spPr>
          <a:xfrm>
            <a:off x="1295400" y="2180503"/>
            <a:ext cx="9601200" cy="2496994"/>
          </a:xfrm>
          <a:prstGeom prst="rect">
            <a:avLst/>
          </a:prstGeom>
          <a:solidFill>
            <a:schemeClr val="tx1"/>
          </a:solidFill>
        </p:spPr>
        <p:txBody>
          <a:bodyPr anchor="ct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 </a:t>
            </a:r>
            <a:endParaRPr kumimoji="1" lang="ja-JP" altLang="en-US"/>
          </a:p>
        </p:txBody>
      </p:sp>
      <p:sp>
        <p:nvSpPr>
          <p:cNvPr id="8" name="Title 1"/>
          <p:cNvSpPr>
            <a:spLocks noGrp="1"/>
          </p:cNvSpPr>
          <p:nvPr>
            <p:ph type="title" hasCustomPrompt="1"/>
          </p:nvPr>
        </p:nvSpPr>
        <p:spPr>
          <a:xfrm>
            <a:off x="2015068" y="2634408"/>
            <a:ext cx="2736850" cy="1588127"/>
          </a:xfrm>
        </p:spPr>
        <p:txBody>
          <a:bodyPr anchor="ctr">
            <a:spAutoFit/>
          </a:bodyPr>
          <a:lstStyle>
            <a:lvl1pPr algn="r">
              <a:defRPr>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5" hasCustomPrompt="1"/>
          </p:nvPr>
        </p:nvSpPr>
        <p:spPr>
          <a:xfrm>
            <a:off x="5134710" y="3234605"/>
            <a:ext cx="4568091" cy="387735"/>
          </a:xfrm>
          <a:prstGeom prst="rect">
            <a:avLst/>
          </a:prstGeom>
        </p:spPr>
        <p:txBody>
          <a:bodyPr anchor="ctr">
            <a:spAutoFit/>
          </a:bodyPr>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4227170660"/>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preserve="1" userDrawn="1">
  <p:cSld name="2 images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6096000" cy="685800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Picture Placeholder 6"/>
          <p:cNvSpPr>
            <a:spLocks noGrp="1"/>
          </p:cNvSpPr>
          <p:nvPr>
            <p:ph type="pic" sz="quarter" idx="14"/>
          </p:nvPr>
        </p:nvSpPr>
        <p:spPr>
          <a:xfrm>
            <a:off x="6096000" y="-1"/>
            <a:ext cx="6096000" cy="685800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7" name="Text Placeholder 5"/>
          <p:cNvSpPr>
            <a:spLocks noGrp="1"/>
          </p:cNvSpPr>
          <p:nvPr>
            <p:ph type="body" sz="quarter" idx="12" hasCustomPrompt="1"/>
          </p:nvPr>
        </p:nvSpPr>
        <p:spPr>
          <a:xfrm>
            <a:off x="4133850" y="932536"/>
            <a:ext cx="3924300" cy="4992928"/>
          </a:xfrm>
          <a:prstGeom prst="rect">
            <a:avLst/>
          </a:prstGeom>
          <a:solidFill>
            <a:schemeClr val="tx1"/>
          </a:solidFill>
        </p:spPr>
        <p:txBody>
          <a:bodyPr anchor="ct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 </a:t>
            </a:r>
            <a:endParaRPr kumimoji="1" lang="ja-JP" altLang="en-US"/>
          </a:p>
        </p:txBody>
      </p:sp>
      <p:sp>
        <p:nvSpPr>
          <p:cNvPr id="10" name="Title 1"/>
          <p:cNvSpPr>
            <a:spLocks noGrp="1"/>
          </p:cNvSpPr>
          <p:nvPr>
            <p:ph type="title" hasCustomPrompt="1"/>
          </p:nvPr>
        </p:nvSpPr>
        <p:spPr>
          <a:xfrm>
            <a:off x="4751918" y="1777065"/>
            <a:ext cx="2688167" cy="1588127"/>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11" name="Text Placeholder 5"/>
          <p:cNvSpPr>
            <a:spLocks noGrp="1"/>
          </p:cNvSpPr>
          <p:nvPr>
            <p:ph type="body" sz="quarter" idx="15" hasCustomPrompt="1"/>
          </p:nvPr>
        </p:nvSpPr>
        <p:spPr>
          <a:xfrm>
            <a:off x="4764618" y="3574543"/>
            <a:ext cx="2688167" cy="683136"/>
          </a:xfrm>
          <a:prstGeom prst="rect">
            <a:avLst/>
          </a:prstGeom>
        </p:spPr>
        <p:txBody>
          <a:bodyPr anchor="t">
            <a:spAutoFit/>
          </a:bodyPr>
          <a:lstStyle>
            <a:lvl1pPr marL="0" indent="0" algn="l">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016452183"/>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preserve="1" userDrawn="1">
  <p:cSld name="8 images and text">
    <p:bg>
      <p:bgPr>
        <a:solidFill>
          <a:schemeClr val="tx1"/>
        </a:solid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Picture Placeholder 6"/>
          <p:cNvSpPr>
            <a:spLocks noGrp="1"/>
          </p:cNvSpPr>
          <p:nvPr>
            <p:ph type="pic" sz="quarter" idx="14"/>
          </p:nvPr>
        </p:nvSpPr>
        <p:spPr>
          <a:xfrm>
            <a:off x="203184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8" name="Picture Placeholder 6"/>
          <p:cNvSpPr>
            <a:spLocks noGrp="1"/>
          </p:cNvSpPr>
          <p:nvPr>
            <p:ph type="pic" sz="quarter" idx="16"/>
          </p:nvPr>
        </p:nvSpPr>
        <p:spPr>
          <a:xfrm>
            <a:off x="812736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0" name="Picture Placeholder 6"/>
          <p:cNvSpPr>
            <a:spLocks noGrp="1"/>
          </p:cNvSpPr>
          <p:nvPr>
            <p:ph type="pic" sz="quarter" idx="18"/>
          </p:nvPr>
        </p:nvSpPr>
        <p:spPr>
          <a:xfrm>
            <a:off x="1015920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1" name="Picture Placeholder 6"/>
          <p:cNvSpPr>
            <a:spLocks noGrp="1"/>
          </p:cNvSpPr>
          <p:nvPr>
            <p:ph type="pic" sz="quarter" idx="19"/>
          </p:nvPr>
        </p:nvSpPr>
        <p:spPr>
          <a:xfrm>
            <a:off x="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2" name="Picture Placeholder 6"/>
          <p:cNvSpPr>
            <a:spLocks noGrp="1"/>
          </p:cNvSpPr>
          <p:nvPr>
            <p:ph type="pic" sz="quarter" idx="20"/>
          </p:nvPr>
        </p:nvSpPr>
        <p:spPr>
          <a:xfrm>
            <a:off x="203184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4" name="Picture Placeholder 6"/>
          <p:cNvSpPr>
            <a:spLocks noGrp="1"/>
          </p:cNvSpPr>
          <p:nvPr>
            <p:ph type="pic" sz="quarter" idx="22"/>
          </p:nvPr>
        </p:nvSpPr>
        <p:spPr>
          <a:xfrm>
            <a:off x="812736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6" name="Picture Placeholder 6"/>
          <p:cNvSpPr>
            <a:spLocks noGrp="1"/>
          </p:cNvSpPr>
          <p:nvPr>
            <p:ph type="pic" sz="quarter" idx="24"/>
          </p:nvPr>
        </p:nvSpPr>
        <p:spPr>
          <a:xfrm>
            <a:off x="1015920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7" name="Title 1"/>
          <p:cNvSpPr>
            <a:spLocks noGrp="1"/>
          </p:cNvSpPr>
          <p:nvPr>
            <p:ph type="title" hasCustomPrompt="1"/>
          </p:nvPr>
        </p:nvSpPr>
        <p:spPr>
          <a:xfrm>
            <a:off x="4751918" y="1777066"/>
            <a:ext cx="2688167" cy="1588127"/>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18" name="Text Placeholder 5"/>
          <p:cNvSpPr>
            <a:spLocks noGrp="1"/>
          </p:cNvSpPr>
          <p:nvPr>
            <p:ph type="body" sz="quarter" idx="12" hasCustomPrompt="1"/>
          </p:nvPr>
        </p:nvSpPr>
        <p:spPr>
          <a:xfrm>
            <a:off x="4764618" y="3574543"/>
            <a:ext cx="2688167" cy="683136"/>
          </a:xfrm>
          <a:prstGeom prst="rect">
            <a:avLst/>
          </a:prstGeom>
        </p:spPr>
        <p:txBody>
          <a:bodyPr anchor="t">
            <a:spAutoFit/>
          </a:bodyPr>
          <a:lstStyle>
            <a:lvl1pPr marL="0" indent="0" algn="l">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646122383"/>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preserve="1" userDrawn="1">
  <p:cSld name="4 images and text">
    <p:bg>
      <p:bgPr>
        <a:solidFill>
          <a:schemeClr val="tx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096001" y="0"/>
            <a:ext cx="2544000" cy="275632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0" name="Picture Placeholder 6"/>
          <p:cNvSpPr>
            <a:spLocks noGrp="1"/>
          </p:cNvSpPr>
          <p:nvPr>
            <p:ph type="pic" sz="quarter" idx="15"/>
          </p:nvPr>
        </p:nvSpPr>
        <p:spPr>
          <a:xfrm>
            <a:off x="6096000" y="2821986"/>
            <a:ext cx="2544000" cy="4036015"/>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2" name="Picture Placeholder 6"/>
          <p:cNvSpPr>
            <a:spLocks noGrp="1"/>
          </p:cNvSpPr>
          <p:nvPr>
            <p:ph type="pic" sz="quarter" idx="16"/>
          </p:nvPr>
        </p:nvSpPr>
        <p:spPr>
          <a:xfrm>
            <a:off x="8712433" y="1"/>
            <a:ext cx="2544000" cy="4036015"/>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3" name="Picture Placeholder 6"/>
          <p:cNvSpPr>
            <a:spLocks noGrp="1"/>
          </p:cNvSpPr>
          <p:nvPr>
            <p:ph type="pic" sz="quarter" idx="17"/>
          </p:nvPr>
        </p:nvSpPr>
        <p:spPr>
          <a:xfrm>
            <a:off x="8712433" y="4101674"/>
            <a:ext cx="2544000" cy="275632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4" name="Title 1"/>
          <p:cNvSpPr>
            <a:spLocks noGrp="1"/>
          </p:cNvSpPr>
          <p:nvPr>
            <p:ph type="title" hasCustomPrompt="1"/>
          </p:nvPr>
        </p:nvSpPr>
        <p:spPr>
          <a:xfrm>
            <a:off x="935568" y="2275664"/>
            <a:ext cx="4238171" cy="1089529"/>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16" name="Text Placeholder 5"/>
          <p:cNvSpPr>
            <a:spLocks noGrp="1"/>
          </p:cNvSpPr>
          <p:nvPr>
            <p:ph type="body" sz="quarter" idx="12" hasCustomPrompt="1"/>
          </p:nvPr>
        </p:nvSpPr>
        <p:spPr>
          <a:xfrm>
            <a:off x="948268" y="3574545"/>
            <a:ext cx="4238171" cy="387735"/>
          </a:xfrm>
          <a:prstGeom prst="rect">
            <a:avLst/>
          </a:prstGeom>
        </p:spPr>
        <p:txBody>
          <a:bodyPr anchor="t">
            <a:spAutoFit/>
          </a:bodyPr>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036049313"/>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preserve="1" userDrawn="1">
  <p:cSld name="2 images and text">
    <p:bg>
      <p:bgPr>
        <a:solidFill>
          <a:schemeClr val="tx1"/>
        </a:solidFill>
        <a:effectLst/>
      </p:bgPr>
    </p:bg>
    <p:spTree>
      <p:nvGrpSpPr>
        <p:cNvPr id="1" name=""/>
        <p:cNvGrpSpPr/>
        <p:nvPr/>
      </p:nvGrpSpPr>
      <p:grpSpPr>
        <a:xfrm>
          <a:off x="0" y="0"/>
          <a:ext cx="0" cy="0"/>
          <a:chOff x="0" y="0"/>
          <a:chExt cx="0" cy="0"/>
        </a:xfrm>
      </p:grpSpPr>
      <p:sp>
        <p:nvSpPr>
          <p:cNvPr id="26" name="Picture Placeholder 6"/>
          <p:cNvSpPr>
            <a:spLocks noGrp="1"/>
          </p:cNvSpPr>
          <p:nvPr>
            <p:ph type="pic" sz="quarter" idx="15"/>
          </p:nvPr>
        </p:nvSpPr>
        <p:spPr>
          <a:xfrm>
            <a:off x="955626" y="1"/>
            <a:ext cx="2544000" cy="4677497"/>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7" name="Picture Placeholder 6"/>
          <p:cNvSpPr>
            <a:spLocks noGrp="1"/>
          </p:cNvSpPr>
          <p:nvPr>
            <p:ph type="pic" sz="quarter" idx="16"/>
          </p:nvPr>
        </p:nvSpPr>
        <p:spPr>
          <a:xfrm>
            <a:off x="3572059" y="2180504"/>
            <a:ext cx="2544000" cy="4677498"/>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8" name="Title 1"/>
          <p:cNvSpPr>
            <a:spLocks noGrp="1"/>
          </p:cNvSpPr>
          <p:nvPr>
            <p:ph type="title" hasCustomPrompt="1"/>
          </p:nvPr>
        </p:nvSpPr>
        <p:spPr>
          <a:xfrm>
            <a:off x="7446433" y="2275664"/>
            <a:ext cx="3797300" cy="1089529"/>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30" name="Text Placeholder 5"/>
          <p:cNvSpPr>
            <a:spLocks noGrp="1"/>
          </p:cNvSpPr>
          <p:nvPr>
            <p:ph type="body" sz="quarter" idx="12" hasCustomPrompt="1"/>
          </p:nvPr>
        </p:nvSpPr>
        <p:spPr>
          <a:xfrm>
            <a:off x="7459133" y="3574545"/>
            <a:ext cx="3797300" cy="387735"/>
          </a:xfrm>
          <a:prstGeom prst="rect">
            <a:avLst/>
          </a:prstGeom>
        </p:spPr>
        <p:txBody>
          <a:bodyPr anchor="t">
            <a:spAutoFit/>
          </a:bodyPr>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4" hasCustomPrompt="1"/>
          </p:nvPr>
        </p:nvSpPr>
        <p:spPr>
          <a:xfrm>
            <a:off x="955627" y="4789149"/>
            <a:ext cx="2544000" cy="379656"/>
          </a:xfrm>
          <a:prstGeom prst="rect">
            <a:avLst/>
          </a:prstGeom>
        </p:spPr>
        <p:txBody>
          <a:bodyPr anchor="t">
            <a:spAutoFit/>
          </a:bodyPr>
          <a:lstStyle>
            <a:lvl1pPr marL="0" indent="0" algn="just">
              <a:lnSpc>
                <a:spcPct val="100000"/>
              </a:lnSpc>
              <a:spcBef>
                <a:spcPts val="0"/>
              </a:spcBef>
              <a:buFontTx/>
              <a:buNone/>
              <a:defRPr sz="1867">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3572059" y="1669464"/>
            <a:ext cx="2544000" cy="379656"/>
          </a:xfrm>
          <a:prstGeom prst="rect">
            <a:avLst/>
          </a:prstGeom>
        </p:spPr>
        <p:txBody>
          <a:bodyPr anchor="b">
            <a:spAutoFit/>
          </a:bodyPr>
          <a:lstStyle>
            <a:lvl1pPr marL="0" indent="0" algn="r">
              <a:lnSpc>
                <a:spcPct val="100000"/>
              </a:lnSpc>
              <a:spcBef>
                <a:spcPts val="0"/>
              </a:spcBef>
              <a:buFontTx/>
              <a:buNone/>
              <a:defRPr sz="1867">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1851780667"/>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35568" y="2884237"/>
            <a:ext cx="3816350" cy="1089529"/>
          </a:xfrm>
        </p:spPr>
        <p:txBody>
          <a:bodyPr anchor="ctr">
            <a:spAutoFit/>
          </a:bodyPr>
          <a:lstStyle>
            <a:lvl1pPr algn="r">
              <a:defRPr/>
            </a:lvl1pPr>
          </a:lstStyle>
          <a:p>
            <a:r>
              <a:rPr kumimoji="1" lang="en-US" altLang="ja-JP"/>
              <a:t>Slide title (Arial Bold, 54 point)</a:t>
            </a:r>
            <a:endParaRPr kumimoji="1" lang="ja-JP" altLang="en-US"/>
          </a:p>
        </p:txBody>
      </p:sp>
      <p:sp>
        <p:nvSpPr>
          <p:cNvPr id="6" name="Text Placeholder 5"/>
          <p:cNvSpPr>
            <a:spLocks noGrp="1"/>
          </p:cNvSpPr>
          <p:nvPr>
            <p:ph type="body" sz="quarter" idx="12" hasCustomPrompt="1"/>
          </p:nvPr>
        </p:nvSpPr>
        <p:spPr>
          <a:xfrm>
            <a:off x="6096000" y="1697521"/>
            <a:ext cx="4080933" cy="350930"/>
          </a:xfrm>
          <a:prstGeom prst="rect">
            <a:avLst/>
          </a:prstGeom>
        </p:spPr>
        <p:txBody>
          <a:bodyPr anchor="t">
            <a:spAutoFit/>
          </a:bodyPr>
          <a:lstStyle>
            <a:lvl1pPr marL="0" indent="0" algn="l">
              <a:spcBef>
                <a:spcPts val="0"/>
              </a:spcBef>
              <a:buFontTx/>
              <a:buNone/>
              <a:defRPr sz="1867">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28 point)</a:t>
            </a:r>
            <a:endParaRPr kumimoji="1" lang="ja-JP" altLang="en-US"/>
          </a:p>
        </p:txBody>
      </p:sp>
      <p:sp>
        <p:nvSpPr>
          <p:cNvPr id="7" name="Text Placeholder 5"/>
          <p:cNvSpPr>
            <a:spLocks noGrp="1"/>
          </p:cNvSpPr>
          <p:nvPr>
            <p:ph type="body" sz="quarter" idx="14" hasCustomPrompt="1"/>
          </p:nvPr>
        </p:nvSpPr>
        <p:spPr>
          <a:xfrm>
            <a:off x="6096000" y="1228287"/>
            <a:ext cx="4080933" cy="420564"/>
          </a:xfrm>
          <a:prstGeom prst="rect">
            <a:avLst/>
          </a:prstGeom>
        </p:spPr>
        <p:txBody>
          <a:bodyPr anchor="b">
            <a:spAutoFit/>
          </a:bodyPr>
          <a:lstStyle>
            <a:lvl1pPr marL="0" indent="0" algn="l">
              <a:lnSpc>
                <a:spcPct val="100000"/>
              </a:lnSpc>
              <a:spcBef>
                <a:spcPts val="0"/>
              </a:spcBef>
              <a:buFontTx/>
              <a:buNone/>
              <a:defRPr sz="2133">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2" name="Text Placeholder 5"/>
          <p:cNvSpPr>
            <a:spLocks noGrp="1"/>
          </p:cNvSpPr>
          <p:nvPr>
            <p:ph type="body" sz="quarter" idx="15" hasCustomPrompt="1"/>
          </p:nvPr>
        </p:nvSpPr>
        <p:spPr>
          <a:xfrm>
            <a:off x="6096000" y="4017859"/>
            <a:ext cx="4080933" cy="350930"/>
          </a:xfrm>
          <a:prstGeom prst="rect">
            <a:avLst/>
          </a:prstGeom>
        </p:spPr>
        <p:txBody>
          <a:bodyPr anchor="t">
            <a:spAutoFit/>
          </a:bodyPr>
          <a:lstStyle>
            <a:lvl1pPr marL="0" indent="0" algn="l">
              <a:spcBef>
                <a:spcPts val="0"/>
              </a:spcBef>
              <a:buFontTx/>
              <a:buNone/>
              <a:defRPr sz="1867">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28 point)</a:t>
            </a:r>
            <a:endParaRPr kumimoji="1" lang="ja-JP" altLang="en-US"/>
          </a:p>
        </p:txBody>
      </p:sp>
      <p:sp>
        <p:nvSpPr>
          <p:cNvPr id="13" name="Text Placeholder 5"/>
          <p:cNvSpPr>
            <a:spLocks noGrp="1"/>
          </p:cNvSpPr>
          <p:nvPr>
            <p:ph type="body" sz="quarter" idx="16" hasCustomPrompt="1"/>
          </p:nvPr>
        </p:nvSpPr>
        <p:spPr>
          <a:xfrm>
            <a:off x="6096000" y="3548625"/>
            <a:ext cx="4080933" cy="420564"/>
          </a:xfrm>
          <a:prstGeom prst="rect">
            <a:avLst/>
          </a:prstGeom>
        </p:spPr>
        <p:txBody>
          <a:bodyPr anchor="b">
            <a:spAutoFit/>
          </a:bodyPr>
          <a:lstStyle>
            <a:lvl1pPr marL="0" indent="0" algn="l">
              <a:lnSpc>
                <a:spcPct val="100000"/>
              </a:lnSpc>
              <a:spcBef>
                <a:spcPts val="0"/>
              </a:spcBef>
              <a:buFontTx/>
              <a:buNone/>
              <a:defRPr sz="2133">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4095747996"/>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35568" y="2884237"/>
            <a:ext cx="3816350" cy="1089529"/>
          </a:xfrm>
        </p:spPr>
        <p:txBody>
          <a:bodyPr anchor="ctr">
            <a:spAutoFit/>
          </a:bodyPr>
          <a:lstStyle>
            <a:lvl1pPr algn="r">
              <a:defRPr/>
            </a:lvl1pPr>
          </a:lstStyle>
          <a:p>
            <a:r>
              <a:rPr kumimoji="1" lang="en-US" altLang="ja-JP"/>
              <a:t>Slide title (Arial Bold, 54 point)</a:t>
            </a:r>
            <a:endParaRPr kumimoji="1" lang="ja-JP" altLang="en-US"/>
          </a:p>
        </p:txBody>
      </p:sp>
      <p:sp>
        <p:nvSpPr>
          <p:cNvPr id="6" name="Text Placeholder 5"/>
          <p:cNvSpPr>
            <a:spLocks noGrp="1"/>
          </p:cNvSpPr>
          <p:nvPr>
            <p:ph type="body" sz="quarter" idx="12" hasCustomPrompt="1"/>
          </p:nvPr>
        </p:nvSpPr>
        <p:spPr>
          <a:xfrm>
            <a:off x="6096000" y="1331706"/>
            <a:ext cx="408093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7" name="Text Placeholder 5"/>
          <p:cNvSpPr>
            <a:spLocks noGrp="1"/>
          </p:cNvSpPr>
          <p:nvPr>
            <p:ph type="body" sz="quarter" idx="14" hasCustomPrompt="1"/>
          </p:nvPr>
        </p:nvSpPr>
        <p:spPr>
          <a:xfrm>
            <a:off x="6096000" y="903377"/>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p:cNvSpPr>
            <a:spLocks noGrp="1"/>
          </p:cNvSpPr>
          <p:nvPr>
            <p:ph type="body" sz="quarter" idx="15" hasCustomPrompt="1"/>
          </p:nvPr>
        </p:nvSpPr>
        <p:spPr>
          <a:xfrm>
            <a:off x="6096000" y="3154779"/>
            <a:ext cx="408093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6" hasCustomPrompt="1"/>
          </p:nvPr>
        </p:nvSpPr>
        <p:spPr>
          <a:xfrm>
            <a:off x="6096000" y="2726450"/>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6096000" y="4977852"/>
            <a:ext cx="408093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1" name="Text Placeholder 5"/>
          <p:cNvSpPr>
            <a:spLocks noGrp="1"/>
          </p:cNvSpPr>
          <p:nvPr>
            <p:ph type="body" sz="quarter" idx="18" hasCustomPrompt="1"/>
          </p:nvPr>
        </p:nvSpPr>
        <p:spPr>
          <a:xfrm>
            <a:off x="6096000" y="4549524"/>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4007112516"/>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preserve="1" userDrawn="1">
  <p:cSld name="3 columns and image">
    <p:spTree>
      <p:nvGrpSpPr>
        <p:cNvPr id="1" name=""/>
        <p:cNvGrpSpPr/>
        <p:nvPr/>
      </p:nvGrpSpPr>
      <p:grpSpPr>
        <a:xfrm>
          <a:off x="0" y="0"/>
          <a:ext cx="0" cy="0"/>
          <a:chOff x="0" y="0"/>
          <a:chExt cx="0" cy="0"/>
        </a:xfrm>
      </p:grpSpPr>
      <p:sp>
        <p:nvSpPr>
          <p:cNvPr id="13" name="Picture Placeholder 6"/>
          <p:cNvSpPr>
            <a:spLocks noGrp="1"/>
          </p:cNvSpPr>
          <p:nvPr>
            <p:ph type="pic" sz="quarter" idx="13"/>
          </p:nvPr>
        </p:nvSpPr>
        <p:spPr>
          <a:xfrm>
            <a:off x="3658960" y="0"/>
            <a:ext cx="377054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ext Placeholder 5"/>
          <p:cNvSpPr>
            <a:spLocks noGrp="1"/>
          </p:cNvSpPr>
          <p:nvPr>
            <p:ph type="body" sz="quarter" idx="12" hasCustomPrompt="1"/>
          </p:nvPr>
        </p:nvSpPr>
        <p:spPr>
          <a:xfrm>
            <a:off x="7446434" y="1331706"/>
            <a:ext cx="381130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7" name="Text Placeholder 5"/>
          <p:cNvSpPr>
            <a:spLocks noGrp="1"/>
          </p:cNvSpPr>
          <p:nvPr>
            <p:ph type="body" sz="quarter" idx="14" hasCustomPrompt="1"/>
          </p:nvPr>
        </p:nvSpPr>
        <p:spPr>
          <a:xfrm>
            <a:off x="7446434" y="903377"/>
            <a:ext cx="381130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p:cNvSpPr>
            <a:spLocks noGrp="1"/>
          </p:cNvSpPr>
          <p:nvPr>
            <p:ph type="body" sz="quarter" idx="15" hasCustomPrompt="1"/>
          </p:nvPr>
        </p:nvSpPr>
        <p:spPr>
          <a:xfrm>
            <a:off x="7446434" y="3154779"/>
            <a:ext cx="381130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6" hasCustomPrompt="1"/>
          </p:nvPr>
        </p:nvSpPr>
        <p:spPr>
          <a:xfrm>
            <a:off x="7446434" y="2726450"/>
            <a:ext cx="381130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7446434" y="4977852"/>
            <a:ext cx="381130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1" name="Text Placeholder 5"/>
          <p:cNvSpPr>
            <a:spLocks noGrp="1"/>
          </p:cNvSpPr>
          <p:nvPr>
            <p:ph type="body" sz="quarter" idx="18" hasCustomPrompt="1"/>
          </p:nvPr>
        </p:nvSpPr>
        <p:spPr>
          <a:xfrm>
            <a:off x="7446434" y="4549524"/>
            <a:ext cx="381130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2" name="Title 1"/>
          <p:cNvSpPr>
            <a:spLocks noGrp="1"/>
          </p:cNvSpPr>
          <p:nvPr>
            <p:ph type="title" hasCustomPrompt="1"/>
          </p:nvPr>
        </p:nvSpPr>
        <p:spPr>
          <a:xfrm>
            <a:off x="935568" y="2634938"/>
            <a:ext cx="3016853" cy="1588127"/>
          </a:xfrm>
        </p:spPr>
        <p:txBody>
          <a:bodyPr anchor="ctr">
            <a:spAutoFit/>
          </a:bodyPr>
          <a:lstStyle>
            <a:lvl1pPr algn="l">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768481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3/12/2024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 images and text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935567" y="2634937"/>
            <a:ext cx="3016853" cy="1588127"/>
          </a:xfrm>
        </p:spPr>
        <p:txBody>
          <a:bodyPr anchor="ctr">
            <a:spAutoFit/>
          </a:bodyPr>
          <a:lstStyle>
            <a:lvl1pPr algn="l">
              <a:defRPr/>
            </a:lvl1pPr>
          </a:lstStyle>
          <a:p>
            <a:r>
              <a:rPr kumimoji="1" lang="en-US" altLang="ja-JP" dirty="0"/>
              <a:t>Slide title (Arial Bold, 54 point)</a:t>
            </a:r>
            <a:endParaRPr kumimoji="1" lang="ja-JP" altLang="en-US" dirty="0"/>
          </a:p>
        </p:txBody>
      </p:sp>
      <p:sp>
        <p:nvSpPr>
          <p:cNvPr id="16" name="Rectangle 15"/>
          <p:cNvSpPr/>
          <p:nvPr userDrawn="1"/>
        </p:nvSpPr>
        <p:spPr>
          <a:xfrm>
            <a:off x="7799400" y="-1059"/>
            <a:ext cx="3457034" cy="3429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17" name="Picture Placeholder 6"/>
          <p:cNvSpPr>
            <a:spLocks noGrp="1"/>
          </p:cNvSpPr>
          <p:nvPr>
            <p:ph type="pic" sz="quarter" idx="13"/>
          </p:nvPr>
        </p:nvSpPr>
        <p:spPr>
          <a:xfrm>
            <a:off x="4343399" y="0"/>
            <a:ext cx="3456000" cy="3428472"/>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8" name="Picture Placeholder 6"/>
          <p:cNvSpPr>
            <a:spLocks noGrp="1"/>
          </p:cNvSpPr>
          <p:nvPr>
            <p:ph type="pic" sz="quarter" idx="14"/>
          </p:nvPr>
        </p:nvSpPr>
        <p:spPr>
          <a:xfrm>
            <a:off x="7800433" y="3428205"/>
            <a:ext cx="3456000" cy="3428472"/>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9" name="Rectangle 18"/>
          <p:cNvSpPr/>
          <p:nvPr userDrawn="1"/>
        </p:nvSpPr>
        <p:spPr>
          <a:xfrm>
            <a:off x="4343400" y="3428471"/>
            <a:ext cx="3457034" cy="3429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22" name="Text Placeholder 5"/>
          <p:cNvSpPr>
            <a:spLocks noGrp="1"/>
          </p:cNvSpPr>
          <p:nvPr>
            <p:ph type="body" sz="quarter" idx="12" hasCustomPrompt="1"/>
          </p:nvPr>
        </p:nvSpPr>
        <p:spPr>
          <a:xfrm>
            <a:off x="8331200" y="1315814"/>
            <a:ext cx="2444652" cy="683136"/>
          </a:xfrm>
          <a:prstGeom prst="rect">
            <a:avLst/>
          </a:prstGeom>
        </p:spPr>
        <p:txBody>
          <a:bodyPr anchor="t">
            <a:spAutoFit/>
          </a:bodyPr>
          <a:lstStyle>
            <a:lvl1pPr marL="0" indent="0" algn="l">
              <a:spcBef>
                <a:spcPts val="0"/>
              </a:spcBef>
              <a:buFontTx/>
              <a:buNone/>
              <a:defRPr>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23" name="Text Placeholder 5"/>
          <p:cNvSpPr>
            <a:spLocks noGrp="1"/>
          </p:cNvSpPr>
          <p:nvPr>
            <p:ph type="body" sz="quarter" idx="15" hasCustomPrompt="1"/>
          </p:nvPr>
        </p:nvSpPr>
        <p:spPr>
          <a:xfrm>
            <a:off x="8331200" y="887487"/>
            <a:ext cx="2444652" cy="379656"/>
          </a:xfrm>
          <a:prstGeom prst="rect">
            <a:avLst/>
          </a:prstGeom>
        </p:spPr>
        <p:txBody>
          <a:bodyPr anchor="b">
            <a:spAutoFit/>
          </a:bodyPr>
          <a:lstStyle>
            <a:lvl1pPr marL="0" indent="0" algn="l">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Caption goes here</a:t>
            </a:r>
            <a:endParaRPr kumimoji="1" lang="ja-JP" altLang="en-US" dirty="0"/>
          </a:p>
        </p:txBody>
      </p:sp>
      <p:sp>
        <p:nvSpPr>
          <p:cNvPr id="26" name="Text Placeholder 5"/>
          <p:cNvSpPr>
            <a:spLocks noGrp="1"/>
          </p:cNvSpPr>
          <p:nvPr>
            <p:ph type="body" sz="quarter" idx="16" hasCustomPrompt="1"/>
          </p:nvPr>
        </p:nvSpPr>
        <p:spPr>
          <a:xfrm>
            <a:off x="4868348" y="4677074"/>
            <a:ext cx="2444652" cy="683136"/>
          </a:xfrm>
          <a:prstGeom prst="rect">
            <a:avLst/>
          </a:prstGeom>
        </p:spPr>
        <p:txBody>
          <a:bodyPr anchor="t">
            <a:spAutoFit/>
          </a:bodyPr>
          <a:lstStyle>
            <a:lvl1pPr marL="0" indent="0" algn="r">
              <a:spcBef>
                <a:spcPts val="0"/>
              </a:spcBef>
              <a:buFontTx/>
              <a:buNone/>
              <a:defRPr>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27" name="Text Placeholder 5"/>
          <p:cNvSpPr>
            <a:spLocks noGrp="1"/>
          </p:cNvSpPr>
          <p:nvPr>
            <p:ph type="body" sz="quarter" idx="17" hasCustomPrompt="1"/>
          </p:nvPr>
        </p:nvSpPr>
        <p:spPr>
          <a:xfrm>
            <a:off x="4868348" y="4248747"/>
            <a:ext cx="2444652" cy="379656"/>
          </a:xfrm>
          <a:prstGeom prst="rect">
            <a:avLst/>
          </a:prstGeom>
        </p:spPr>
        <p:txBody>
          <a:bodyPr anchor="b">
            <a:spAutoFit/>
          </a:bodyPr>
          <a:lstStyle>
            <a:lvl1pPr marL="0" indent="0" algn="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Caption goes here</a:t>
            </a:r>
            <a:endParaRPr kumimoji="1" lang="ja-JP" altLang="en-US" dirty="0"/>
          </a:p>
        </p:txBody>
      </p:sp>
    </p:spTree>
    <p:extLst>
      <p:ext uri="{BB962C8B-B14F-4D97-AF65-F5344CB8AC3E}">
        <p14:creationId xmlns:p14="http://schemas.microsoft.com/office/powerpoint/2010/main" val="1509776351"/>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preserve="1" userDrawn="1">
  <p:cSld name="3 columns 2">
    <p:spTree>
      <p:nvGrpSpPr>
        <p:cNvPr id="1" name=""/>
        <p:cNvGrpSpPr/>
        <p:nvPr/>
      </p:nvGrpSpPr>
      <p:grpSpPr>
        <a:xfrm>
          <a:off x="0" y="0"/>
          <a:ext cx="0" cy="0"/>
          <a:chOff x="0" y="0"/>
          <a:chExt cx="0" cy="0"/>
        </a:xfrm>
      </p:grpSpPr>
      <p:sp>
        <p:nvSpPr>
          <p:cNvPr id="6" name="Text Placeholder 5"/>
          <p:cNvSpPr>
            <a:spLocks noGrp="1"/>
          </p:cNvSpPr>
          <p:nvPr>
            <p:ph type="body" sz="quarter" idx="12" hasCustomPrompt="1"/>
          </p:nvPr>
        </p:nvSpPr>
        <p:spPr>
          <a:xfrm>
            <a:off x="6096000" y="1331706"/>
            <a:ext cx="4080933" cy="387735"/>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7" name="Text Placeholder 5"/>
          <p:cNvSpPr>
            <a:spLocks noGrp="1"/>
          </p:cNvSpPr>
          <p:nvPr>
            <p:ph type="body" sz="quarter" idx="14" hasCustomPrompt="1"/>
          </p:nvPr>
        </p:nvSpPr>
        <p:spPr>
          <a:xfrm>
            <a:off x="6096000" y="903377"/>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p:cNvSpPr>
            <a:spLocks noGrp="1"/>
          </p:cNvSpPr>
          <p:nvPr>
            <p:ph type="body" sz="quarter" idx="15" hasCustomPrompt="1"/>
          </p:nvPr>
        </p:nvSpPr>
        <p:spPr>
          <a:xfrm>
            <a:off x="6096000" y="3154779"/>
            <a:ext cx="4080933" cy="387735"/>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6" hasCustomPrompt="1"/>
          </p:nvPr>
        </p:nvSpPr>
        <p:spPr>
          <a:xfrm>
            <a:off x="6096000" y="2726450"/>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6096000" y="4977852"/>
            <a:ext cx="4080933" cy="387735"/>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1" name="Text Placeholder 5"/>
          <p:cNvSpPr>
            <a:spLocks noGrp="1"/>
          </p:cNvSpPr>
          <p:nvPr>
            <p:ph type="body" sz="quarter" idx="18" hasCustomPrompt="1"/>
          </p:nvPr>
        </p:nvSpPr>
        <p:spPr>
          <a:xfrm>
            <a:off x="6096000" y="4549524"/>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4" name="Rectangle 13"/>
          <p:cNvSpPr/>
          <p:nvPr userDrawn="1"/>
        </p:nvSpPr>
        <p:spPr>
          <a:xfrm>
            <a:off x="1"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15" name="Title 1"/>
          <p:cNvSpPr>
            <a:spLocks noGrp="1"/>
          </p:cNvSpPr>
          <p:nvPr>
            <p:ph type="title" hasCustomPrompt="1"/>
          </p:nvPr>
        </p:nvSpPr>
        <p:spPr>
          <a:xfrm>
            <a:off x="392192" y="2884237"/>
            <a:ext cx="3556042" cy="1089529"/>
          </a:xfrm>
        </p:spPr>
        <p:txBody>
          <a:bodyPr anchor="ctr">
            <a:spAutoFit/>
          </a:bodyPr>
          <a:lstStyle>
            <a:lvl1pPr algn="ctr">
              <a:defRPr>
                <a:solidFill>
                  <a:schemeClr val="bg1"/>
                </a:solidFill>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3022723054"/>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preserve="1" userDrawn="1">
  <p:cSld name="6 columns">
    <p:spTree>
      <p:nvGrpSpPr>
        <p:cNvPr id="1" name=""/>
        <p:cNvGrpSpPr/>
        <p:nvPr/>
      </p:nvGrpSpPr>
      <p:grpSpPr>
        <a:xfrm>
          <a:off x="0" y="0"/>
          <a:ext cx="0" cy="0"/>
          <a:chOff x="0" y="0"/>
          <a:chExt cx="0" cy="0"/>
        </a:xfrm>
      </p:grpSpPr>
      <p:sp>
        <p:nvSpPr>
          <p:cNvPr id="6" name="Text Placeholder 5"/>
          <p:cNvSpPr>
            <a:spLocks noGrp="1"/>
          </p:cNvSpPr>
          <p:nvPr>
            <p:ph type="body" sz="quarter" idx="12" hasCustomPrompt="1"/>
          </p:nvPr>
        </p:nvSpPr>
        <p:spPr>
          <a:xfrm>
            <a:off x="4354270" y="1331706"/>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7" name="Text Placeholder 5"/>
          <p:cNvSpPr>
            <a:spLocks noGrp="1"/>
          </p:cNvSpPr>
          <p:nvPr>
            <p:ph type="body" sz="quarter" idx="14" hasCustomPrompt="1"/>
          </p:nvPr>
        </p:nvSpPr>
        <p:spPr>
          <a:xfrm>
            <a:off x="4354270" y="903377"/>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p:cNvSpPr>
            <a:spLocks noGrp="1"/>
          </p:cNvSpPr>
          <p:nvPr>
            <p:ph type="body" sz="quarter" idx="15" hasCustomPrompt="1"/>
          </p:nvPr>
        </p:nvSpPr>
        <p:spPr>
          <a:xfrm>
            <a:off x="4354270" y="3154779"/>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9" name="Text Placeholder 5"/>
          <p:cNvSpPr>
            <a:spLocks noGrp="1"/>
          </p:cNvSpPr>
          <p:nvPr>
            <p:ph type="body" sz="quarter" idx="16" hasCustomPrompt="1"/>
          </p:nvPr>
        </p:nvSpPr>
        <p:spPr>
          <a:xfrm>
            <a:off x="4354270" y="2726450"/>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4354270" y="4977852"/>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1" name="Text Placeholder 5"/>
          <p:cNvSpPr>
            <a:spLocks noGrp="1"/>
          </p:cNvSpPr>
          <p:nvPr>
            <p:ph type="body" sz="quarter" idx="18" hasCustomPrompt="1"/>
          </p:nvPr>
        </p:nvSpPr>
        <p:spPr>
          <a:xfrm>
            <a:off x="4354270" y="4549524"/>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2" name="Title 1"/>
          <p:cNvSpPr>
            <a:spLocks noGrp="1"/>
          </p:cNvSpPr>
          <p:nvPr>
            <p:ph type="title" hasCustomPrompt="1"/>
          </p:nvPr>
        </p:nvSpPr>
        <p:spPr>
          <a:xfrm>
            <a:off x="935568" y="2634938"/>
            <a:ext cx="3016853" cy="1588127"/>
          </a:xfrm>
        </p:spPr>
        <p:txBody>
          <a:bodyPr anchor="ctr">
            <a:spAutoFit/>
          </a:bodyPr>
          <a:lstStyle>
            <a:lvl1pPr algn="l">
              <a:defRPr/>
            </a:lvl1pPr>
          </a:lstStyle>
          <a:p>
            <a:r>
              <a:rPr kumimoji="1" lang="en-US" altLang="ja-JP"/>
              <a:t>Slide title (Arial Bold, 54 point)</a:t>
            </a:r>
            <a:endParaRPr kumimoji="1" lang="ja-JP" altLang="en-US"/>
          </a:p>
        </p:txBody>
      </p:sp>
      <p:sp>
        <p:nvSpPr>
          <p:cNvPr id="13" name="Text Placeholder 5"/>
          <p:cNvSpPr>
            <a:spLocks noGrp="1"/>
          </p:cNvSpPr>
          <p:nvPr>
            <p:ph type="body" sz="quarter" idx="19" hasCustomPrompt="1"/>
          </p:nvPr>
        </p:nvSpPr>
        <p:spPr>
          <a:xfrm>
            <a:off x="8001000" y="1331706"/>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4" name="Text Placeholder 5"/>
          <p:cNvSpPr>
            <a:spLocks noGrp="1"/>
          </p:cNvSpPr>
          <p:nvPr>
            <p:ph type="body" sz="quarter" idx="20" hasCustomPrompt="1"/>
          </p:nvPr>
        </p:nvSpPr>
        <p:spPr>
          <a:xfrm>
            <a:off x="8001000" y="903377"/>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5" name="Text Placeholder 5"/>
          <p:cNvSpPr>
            <a:spLocks noGrp="1"/>
          </p:cNvSpPr>
          <p:nvPr>
            <p:ph type="body" sz="quarter" idx="21" hasCustomPrompt="1"/>
          </p:nvPr>
        </p:nvSpPr>
        <p:spPr>
          <a:xfrm>
            <a:off x="8001000" y="3154779"/>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6" name="Text Placeholder 5"/>
          <p:cNvSpPr>
            <a:spLocks noGrp="1"/>
          </p:cNvSpPr>
          <p:nvPr>
            <p:ph type="body" sz="quarter" idx="22" hasCustomPrompt="1"/>
          </p:nvPr>
        </p:nvSpPr>
        <p:spPr>
          <a:xfrm>
            <a:off x="8001000" y="2726450"/>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7" name="Text Placeholder 5"/>
          <p:cNvSpPr>
            <a:spLocks noGrp="1"/>
          </p:cNvSpPr>
          <p:nvPr>
            <p:ph type="body" sz="quarter" idx="23" hasCustomPrompt="1"/>
          </p:nvPr>
        </p:nvSpPr>
        <p:spPr>
          <a:xfrm>
            <a:off x="8001000" y="4977852"/>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8" name="Text Placeholder 5"/>
          <p:cNvSpPr>
            <a:spLocks noGrp="1"/>
          </p:cNvSpPr>
          <p:nvPr>
            <p:ph type="body" sz="quarter" idx="24" hasCustomPrompt="1"/>
          </p:nvPr>
        </p:nvSpPr>
        <p:spPr>
          <a:xfrm>
            <a:off x="8001000" y="4549524"/>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665149295"/>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preserve="1" userDrawn="1">
  <p:cSld name="3 arrows">
    <p:spTree>
      <p:nvGrpSpPr>
        <p:cNvPr id="1" name=""/>
        <p:cNvGrpSpPr/>
        <p:nvPr/>
      </p:nvGrpSpPr>
      <p:grpSpPr>
        <a:xfrm>
          <a:off x="0" y="0"/>
          <a:ext cx="0" cy="0"/>
          <a:chOff x="0" y="0"/>
          <a:chExt cx="0" cy="0"/>
        </a:xfrm>
      </p:grpSpPr>
      <p:sp>
        <p:nvSpPr>
          <p:cNvPr id="25" name="Freeform: Shape 24"/>
          <p:cNvSpPr/>
          <p:nvPr userDrawn="1"/>
        </p:nvSpPr>
        <p:spPr>
          <a:xfrm>
            <a:off x="1295402" y="2344979"/>
            <a:ext cx="2696079" cy="1800999"/>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1200"/>
          </a:p>
        </p:txBody>
      </p:sp>
      <p:sp>
        <p:nvSpPr>
          <p:cNvPr id="7" name="Text Placeholder 5"/>
          <p:cNvSpPr>
            <a:spLocks noGrp="1"/>
          </p:cNvSpPr>
          <p:nvPr>
            <p:ph type="body" sz="quarter" idx="25" hasCustomPrompt="1"/>
          </p:nvPr>
        </p:nvSpPr>
        <p:spPr>
          <a:xfrm>
            <a:off x="1419506" y="30488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6" name="Freeform: Shape 25"/>
          <p:cNvSpPr/>
          <p:nvPr userDrawn="1"/>
        </p:nvSpPr>
        <p:spPr>
          <a:xfrm>
            <a:off x="4747962" y="2344979"/>
            <a:ext cx="2696079" cy="1800999"/>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1200"/>
          </a:p>
        </p:txBody>
      </p:sp>
      <p:sp>
        <p:nvSpPr>
          <p:cNvPr id="27" name="Text Placeholder 5"/>
          <p:cNvSpPr>
            <a:spLocks noGrp="1"/>
          </p:cNvSpPr>
          <p:nvPr>
            <p:ph type="body" sz="quarter" idx="26" hasCustomPrompt="1"/>
          </p:nvPr>
        </p:nvSpPr>
        <p:spPr>
          <a:xfrm>
            <a:off x="4872066" y="30488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8" name="Freeform: Shape 27"/>
          <p:cNvSpPr/>
          <p:nvPr userDrawn="1"/>
        </p:nvSpPr>
        <p:spPr>
          <a:xfrm>
            <a:off x="8200522" y="2344979"/>
            <a:ext cx="2696079" cy="1800999"/>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1200"/>
          </a:p>
        </p:txBody>
      </p:sp>
      <p:sp>
        <p:nvSpPr>
          <p:cNvPr id="29" name="Text Placeholder 5"/>
          <p:cNvSpPr>
            <a:spLocks noGrp="1"/>
          </p:cNvSpPr>
          <p:nvPr>
            <p:ph type="body" sz="quarter" idx="27" hasCustomPrompt="1"/>
          </p:nvPr>
        </p:nvSpPr>
        <p:spPr>
          <a:xfrm>
            <a:off x="8324626" y="30488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31" name="Text Placeholder 5"/>
          <p:cNvSpPr>
            <a:spLocks noGrp="1"/>
          </p:cNvSpPr>
          <p:nvPr>
            <p:ph type="body" sz="quarter" idx="12" hasCustomPrompt="1"/>
          </p:nvPr>
        </p:nvSpPr>
        <p:spPr>
          <a:xfrm>
            <a:off x="3533858" y="5153661"/>
            <a:ext cx="5124287" cy="387735"/>
          </a:xfrm>
          <a:prstGeom prst="rect">
            <a:avLst/>
          </a:prstGeom>
        </p:spPr>
        <p:txBody>
          <a:bodyPr anchor="ctr">
            <a:spAutoFit/>
          </a:bodyPr>
          <a:lstStyle>
            <a:lvl1pPr marL="0" indent="0" algn="ctr">
              <a:spcBef>
                <a:spcPts val="0"/>
              </a:spcBef>
              <a:buFontTx/>
              <a:buNone/>
              <a:defRPr>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2" name="Title 1"/>
          <p:cNvSpPr>
            <a:spLocks noGrp="1"/>
          </p:cNvSpPr>
          <p:nvPr>
            <p:ph type="title" hasCustomPrompt="1"/>
          </p:nvPr>
        </p:nvSpPr>
        <p:spPr>
          <a:xfrm>
            <a:off x="2015068" y="953339"/>
            <a:ext cx="8161867" cy="590931"/>
          </a:xfrm>
        </p:spPr>
        <p:txBody>
          <a:bodyPr anchor="ctr" anchorCtr="0">
            <a:spAutoFit/>
          </a:bodyPr>
          <a:lstStyle>
            <a:lvl1pPr algn="ctr">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356094979"/>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preserve="1" userDrawn="1">
  <p:cSld name="4 arrows ">
    <p:spTree>
      <p:nvGrpSpPr>
        <p:cNvPr id="1" name=""/>
        <p:cNvGrpSpPr/>
        <p:nvPr/>
      </p:nvGrpSpPr>
      <p:grpSpPr>
        <a:xfrm>
          <a:off x="0" y="0"/>
          <a:ext cx="0" cy="0"/>
          <a:chOff x="0" y="0"/>
          <a:chExt cx="0" cy="0"/>
        </a:xfrm>
      </p:grpSpPr>
      <p:sp>
        <p:nvSpPr>
          <p:cNvPr id="26" name="Freeform: Shape 25"/>
          <p:cNvSpPr/>
          <p:nvPr userDrawn="1"/>
        </p:nvSpPr>
        <p:spPr>
          <a:xfrm>
            <a:off x="3525304" y="2454410"/>
            <a:ext cx="2543745" cy="1707200"/>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1200"/>
          </a:p>
        </p:txBody>
      </p:sp>
      <p:sp>
        <p:nvSpPr>
          <p:cNvPr id="27" name="Text Placeholder 5"/>
          <p:cNvSpPr>
            <a:spLocks noGrp="1"/>
          </p:cNvSpPr>
          <p:nvPr>
            <p:ph type="body" sz="quarter" idx="26" hasCustomPrompt="1"/>
          </p:nvPr>
        </p:nvSpPr>
        <p:spPr>
          <a:xfrm>
            <a:off x="3571342" y="3104925"/>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5" name="Freeform: Shape 24"/>
          <p:cNvSpPr/>
          <p:nvPr userDrawn="1"/>
        </p:nvSpPr>
        <p:spPr>
          <a:xfrm>
            <a:off x="935568" y="2454410"/>
            <a:ext cx="2543745" cy="1707200"/>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1200"/>
          </a:p>
        </p:txBody>
      </p:sp>
      <p:sp>
        <p:nvSpPr>
          <p:cNvPr id="7" name="Text Placeholder 5"/>
          <p:cNvSpPr>
            <a:spLocks noGrp="1"/>
          </p:cNvSpPr>
          <p:nvPr>
            <p:ph type="body" sz="quarter" idx="25" hasCustomPrompt="1"/>
          </p:nvPr>
        </p:nvSpPr>
        <p:spPr>
          <a:xfrm>
            <a:off x="1059672" y="3104925"/>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8" name="Freeform: Shape 27"/>
          <p:cNvSpPr/>
          <p:nvPr userDrawn="1"/>
        </p:nvSpPr>
        <p:spPr>
          <a:xfrm>
            <a:off x="6115040" y="2435214"/>
            <a:ext cx="2543745" cy="1707200"/>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1200"/>
          </a:p>
        </p:txBody>
      </p:sp>
      <p:sp>
        <p:nvSpPr>
          <p:cNvPr id="29" name="Text Placeholder 5"/>
          <p:cNvSpPr>
            <a:spLocks noGrp="1"/>
          </p:cNvSpPr>
          <p:nvPr>
            <p:ph type="body" sz="quarter" idx="27" hasCustomPrompt="1"/>
          </p:nvPr>
        </p:nvSpPr>
        <p:spPr>
          <a:xfrm>
            <a:off x="6216149" y="3085728"/>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31" name="Text Placeholder 5"/>
          <p:cNvSpPr>
            <a:spLocks noGrp="1"/>
          </p:cNvSpPr>
          <p:nvPr>
            <p:ph type="body" sz="quarter" idx="12" hasCustomPrompt="1"/>
          </p:nvPr>
        </p:nvSpPr>
        <p:spPr>
          <a:xfrm>
            <a:off x="3533858" y="5153661"/>
            <a:ext cx="5124287" cy="387735"/>
          </a:xfrm>
          <a:prstGeom prst="rect">
            <a:avLst/>
          </a:prstGeom>
        </p:spPr>
        <p:txBody>
          <a:bodyPr anchor="ctr">
            <a:spAutoFit/>
          </a:bodyPr>
          <a:lstStyle>
            <a:lvl1pPr marL="0" indent="0" algn="ctr">
              <a:spcBef>
                <a:spcPts val="0"/>
              </a:spcBef>
              <a:buFontTx/>
              <a:buNone/>
              <a:defRPr>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2" name="Title 1"/>
          <p:cNvSpPr>
            <a:spLocks noGrp="1"/>
          </p:cNvSpPr>
          <p:nvPr>
            <p:ph type="title" hasCustomPrompt="1"/>
          </p:nvPr>
        </p:nvSpPr>
        <p:spPr>
          <a:xfrm>
            <a:off x="2015068" y="953339"/>
            <a:ext cx="8161867" cy="590931"/>
          </a:xfrm>
        </p:spPr>
        <p:txBody>
          <a:bodyPr anchor="ctr" anchorCtr="0">
            <a:spAutoFit/>
          </a:bodyPr>
          <a:lstStyle>
            <a:lvl1pPr algn="ctr">
              <a:defRPr/>
            </a:lvl1pPr>
          </a:lstStyle>
          <a:p>
            <a:r>
              <a:rPr kumimoji="1" lang="en-US" altLang="ja-JP"/>
              <a:t>Slide title (Arial Bold, 54 point)</a:t>
            </a:r>
            <a:endParaRPr kumimoji="1" lang="ja-JP" altLang="en-US"/>
          </a:p>
        </p:txBody>
      </p:sp>
      <p:sp>
        <p:nvSpPr>
          <p:cNvPr id="12" name="Freeform: Shape 11"/>
          <p:cNvSpPr/>
          <p:nvPr userDrawn="1"/>
        </p:nvSpPr>
        <p:spPr>
          <a:xfrm>
            <a:off x="8704777" y="2454410"/>
            <a:ext cx="2543745" cy="1707200"/>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1200"/>
          </a:p>
        </p:txBody>
      </p:sp>
      <p:sp>
        <p:nvSpPr>
          <p:cNvPr id="13" name="Text Placeholder 5"/>
          <p:cNvSpPr>
            <a:spLocks noGrp="1"/>
          </p:cNvSpPr>
          <p:nvPr>
            <p:ph type="body" sz="quarter" idx="28" hasCustomPrompt="1"/>
          </p:nvPr>
        </p:nvSpPr>
        <p:spPr>
          <a:xfrm>
            <a:off x="8684460" y="3104925"/>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Tree>
    <p:extLst>
      <p:ext uri="{BB962C8B-B14F-4D97-AF65-F5344CB8AC3E}">
        <p14:creationId xmlns:p14="http://schemas.microsoft.com/office/powerpoint/2010/main" val="3048209649"/>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preserve="1" userDrawn="1">
  <p:cSld name="1_4 arrows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AD59C5-F611-614B-AE1A-622BF2F13428}"/>
              </a:ext>
            </a:extLst>
          </p:cNvPr>
          <p:cNvSpPr/>
          <p:nvPr userDrawn="1"/>
        </p:nvSpPr>
        <p:spPr>
          <a:xfrm>
            <a:off x="1" y="-3355"/>
            <a:ext cx="245243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4" name="Rectangle 13">
            <a:extLst>
              <a:ext uri="{FF2B5EF4-FFF2-40B4-BE49-F238E27FC236}">
                <a16:creationId xmlns:a16="http://schemas.microsoft.com/office/drawing/2014/main" id="{C199978F-5C8A-654A-9CF4-BB45586C5A5A}"/>
              </a:ext>
            </a:extLst>
          </p:cNvPr>
          <p:cNvSpPr/>
          <p:nvPr userDrawn="1"/>
        </p:nvSpPr>
        <p:spPr>
          <a:xfrm>
            <a:off x="2452439" y="-3355"/>
            <a:ext cx="245243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5" name="Rectangle 14">
            <a:extLst>
              <a:ext uri="{FF2B5EF4-FFF2-40B4-BE49-F238E27FC236}">
                <a16:creationId xmlns:a16="http://schemas.microsoft.com/office/drawing/2014/main" id="{FF5A32BD-358C-CD4E-A5D6-7DBFED6E1F19}"/>
              </a:ext>
            </a:extLst>
          </p:cNvPr>
          <p:cNvSpPr/>
          <p:nvPr userDrawn="1"/>
        </p:nvSpPr>
        <p:spPr>
          <a:xfrm>
            <a:off x="4904878" y="3356"/>
            <a:ext cx="245243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6" name="Rectangle 15">
            <a:extLst>
              <a:ext uri="{FF2B5EF4-FFF2-40B4-BE49-F238E27FC236}">
                <a16:creationId xmlns:a16="http://schemas.microsoft.com/office/drawing/2014/main" id="{5B93E66C-DDB7-3946-95E1-43E00FD0A766}"/>
              </a:ext>
            </a:extLst>
          </p:cNvPr>
          <p:cNvSpPr/>
          <p:nvPr userDrawn="1"/>
        </p:nvSpPr>
        <p:spPr>
          <a:xfrm>
            <a:off x="7357317" y="3356"/>
            <a:ext cx="245243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7" name="Rectangle 16">
            <a:extLst>
              <a:ext uri="{FF2B5EF4-FFF2-40B4-BE49-F238E27FC236}">
                <a16:creationId xmlns:a16="http://schemas.microsoft.com/office/drawing/2014/main" id="{89DCEE60-8D85-4B4A-8443-C842499D7520}"/>
              </a:ext>
            </a:extLst>
          </p:cNvPr>
          <p:cNvSpPr/>
          <p:nvPr userDrawn="1"/>
        </p:nvSpPr>
        <p:spPr>
          <a:xfrm>
            <a:off x="9739562" y="0"/>
            <a:ext cx="2452439" cy="6858000"/>
          </a:xfrm>
          <a:prstGeom prst="rect">
            <a:avLst/>
          </a:prstGeom>
          <a:solidFill>
            <a:schemeClr val="bg2">
              <a:lumMod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7" name="Text Placeholder 5"/>
          <p:cNvSpPr>
            <a:spLocks noGrp="1"/>
          </p:cNvSpPr>
          <p:nvPr>
            <p:ph type="body" sz="quarter" idx="26" hasCustomPrompt="1"/>
          </p:nvPr>
        </p:nvSpPr>
        <p:spPr>
          <a:xfrm>
            <a:off x="2601978"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II</a:t>
            </a:r>
            <a:endParaRPr kumimoji="1" lang="ja-JP" altLang="en-US"/>
          </a:p>
        </p:txBody>
      </p:sp>
      <p:sp>
        <p:nvSpPr>
          <p:cNvPr id="7" name="Text Placeholder 5"/>
          <p:cNvSpPr>
            <a:spLocks noGrp="1"/>
          </p:cNvSpPr>
          <p:nvPr>
            <p:ph type="body" sz="quarter" idx="25" hasCustomPrompt="1"/>
          </p:nvPr>
        </p:nvSpPr>
        <p:spPr>
          <a:xfrm>
            <a:off x="150268"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29" name="Text Placeholder 5"/>
          <p:cNvSpPr>
            <a:spLocks noGrp="1"/>
          </p:cNvSpPr>
          <p:nvPr>
            <p:ph type="body" sz="quarter" idx="27" hasCustomPrompt="1"/>
          </p:nvPr>
        </p:nvSpPr>
        <p:spPr>
          <a:xfrm>
            <a:off x="5056912"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III</a:t>
            </a:r>
            <a:endParaRPr kumimoji="1" lang="ja-JP" altLang="en-US"/>
          </a:p>
        </p:txBody>
      </p:sp>
      <p:sp>
        <p:nvSpPr>
          <p:cNvPr id="13" name="Text Placeholder 5"/>
          <p:cNvSpPr>
            <a:spLocks noGrp="1"/>
          </p:cNvSpPr>
          <p:nvPr>
            <p:ph type="body" sz="quarter" idx="28" hasCustomPrompt="1"/>
          </p:nvPr>
        </p:nvSpPr>
        <p:spPr>
          <a:xfrm>
            <a:off x="7475256"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IV</a:t>
            </a:r>
            <a:endParaRPr kumimoji="1" lang="ja-JP" altLang="en-US"/>
          </a:p>
        </p:txBody>
      </p:sp>
      <p:sp>
        <p:nvSpPr>
          <p:cNvPr id="18" name="Text Placeholder 5">
            <a:extLst>
              <a:ext uri="{FF2B5EF4-FFF2-40B4-BE49-F238E27FC236}">
                <a16:creationId xmlns:a16="http://schemas.microsoft.com/office/drawing/2014/main" id="{2CDE038C-8FFD-BC45-BB21-1AD227502415}"/>
              </a:ext>
            </a:extLst>
          </p:cNvPr>
          <p:cNvSpPr>
            <a:spLocks noGrp="1"/>
          </p:cNvSpPr>
          <p:nvPr>
            <p:ph type="body" sz="quarter" idx="29" hasCustomPrompt="1"/>
          </p:nvPr>
        </p:nvSpPr>
        <p:spPr>
          <a:xfrm>
            <a:off x="9882898"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V</a:t>
            </a:r>
            <a:endParaRPr kumimoji="1" lang="ja-JP" altLang="en-US"/>
          </a:p>
        </p:txBody>
      </p:sp>
      <p:sp>
        <p:nvSpPr>
          <p:cNvPr id="19" name="Text Placeholder 5">
            <a:extLst>
              <a:ext uri="{FF2B5EF4-FFF2-40B4-BE49-F238E27FC236}">
                <a16:creationId xmlns:a16="http://schemas.microsoft.com/office/drawing/2014/main" id="{D8CD068E-2843-D545-9443-6C219800ABE4}"/>
              </a:ext>
            </a:extLst>
          </p:cNvPr>
          <p:cNvSpPr>
            <a:spLocks noGrp="1"/>
          </p:cNvSpPr>
          <p:nvPr>
            <p:ph type="body" sz="quarter" idx="30" hasCustomPrompt="1"/>
          </p:nvPr>
        </p:nvSpPr>
        <p:spPr>
          <a:xfrm>
            <a:off x="2594888"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0" name="Text Placeholder 5">
            <a:extLst>
              <a:ext uri="{FF2B5EF4-FFF2-40B4-BE49-F238E27FC236}">
                <a16:creationId xmlns:a16="http://schemas.microsoft.com/office/drawing/2014/main" id="{25AE363C-521A-894D-ABE7-368C79574ACE}"/>
              </a:ext>
            </a:extLst>
          </p:cNvPr>
          <p:cNvSpPr>
            <a:spLocks noGrp="1"/>
          </p:cNvSpPr>
          <p:nvPr>
            <p:ph type="body" sz="quarter" idx="31" hasCustomPrompt="1"/>
          </p:nvPr>
        </p:nvSpPr>
        <p:spPr>
          <a:xfrm>
            <a:off x="143179"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1" name="Text Placeholder 5">
            <a:extLst>
              <a:ext uri="{FF2B5EF4-FFF2-40B4-BE49-F238E27FC236}">
                <a16:creationId xmlns:a16="http://schemas.microsoft.com/office/drawing/2014/main" id="{C78A18EA-7333-9D47-9577-7BFFCF5020C1}"/>
              </a:ext>
            </a:extLst>
          </p:cNvPr>
          <p:cNvSpPr>
            <a:spLocks noGrp="1"/>
          </p:cNvSpPr>
          <p:nvPr>
            <p:ph type="body" sz="quarter" idx="32" hasCustomPrompt="1"/>
          </p:nvPr>
        </p:nvSpPr>
        <p:spPr>
          <a:xfrm>
            <a:off x="5049822"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2" name="Text Placeholder 5">
            <a:extLst>
              <a:ext uri="{FF2B5EF4-FFF2-40B4-BE49-F238E27FC236}">
                <a16:creationId xmlns:a16="http://schemas.microsoft.com/office/drawing/2014/main" id="{1657790F-C137-854E-9914-315BAD159D4B}"/>
              </a:ext>
            </a:extLst>
          </p:cNvPr>
          <p:cNvSpPr>
            <a:spLocks noGrp="1"/>
          </p:cNvSpPr>
          <p:nvPr>
            <p:ph type="body" sz="quarter" idx="33" hasCustomPrompt="1"/>
          </p:nvPr>
        </p:nvSpPr>
        <p:spPr>
          <a:xfrm>
            <a:off x="7468166"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3" name="Text Placeholder 5">
            <a:extLst>
              <a:ext uri="{FF2B5EF4-FFF2-40B4-BE49-F238E27FC236}">
                <a16:creationId xmlns:a16="http://schemas.microsoft.com/office/drawing/2014/main" id="{4959C6F7-12E7-8444-AC5D-AF8469D35300}"/>
              </a:ext>
            </a:extLst>
          </p:cNvPr>
          <p:cNvSpPr>
            <a:spLocks noGrp="1"/>
          </p:cNvSpPr>
          <p:nvPr>
            <p:ph type="body" sz="quarter" idx="34" hasCustomPrompt="1"/>
          </p:nvPr>
        </p:nvSpPr>
        <p:spPr>
          <a:xfrm>
            <a:off x="9875808"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3" name="Oval 2">
            <a:extLst>
              <a:ext uri="{FF2B5EF4-FFF2-40B4-BE49-F238E27FC236}">
                <a16:creationId xmlns:a16="http://schemas.microsoft.com/office/drawing/2014/main" id="{583DF019-9864-B640-A094-CE70C71272AE}"/>
              </a:ext>
            </a:extLst>
          </p:cNvPr>
          <p:cNvSpPr/>
          <p:nvPr userDrawn="1"/>
        </p:nvSpPr>
        <p:spPr>
          <a:xfrm>
            <a:off x="341802" y="976295"/>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4" name="Oval 23">
            <a:extLst>
              <a:ext uri="{FF2B5EF4-FFF2-40B4-BE49-F238E27FC236}">
                <a16:creationId xmlns:a16="http://schemas.microsoft.com/office/drawing/2014/main" id="{6A2DF7A2-F8B3-384F-BE05-51D3C7B266E8}"/>
              </a:ext>
            </a:extLst>
          </p:cNvPr>
          <p:cNvSpPr/>
          <p:nvPr userDrawn="1"/>
        </p:nvSpPr>
        <p:spPr>
          <a:xfrm>
            <a:off x="2800442"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0" name="Oval 29">
            <a:extLst>
              <a:ext uri="{FF2B5EF4-FFF2-40B4-BE49-F238E27FC236}">
                <a16:creationId xmlns:a16="http://schemas.microsoft.com/office/drawing/2014/main" id="{9484BF00-7E11-934F-AC13-DE30FB505991}"/>
              </a:ext>
            </a:extLst>
          </p:cNvPr>
          <p:cNvSpPr/>
          <p:nvPr userDrawn="1"/>
        </p:nvSpPr>
        <p:spPr>
          <a:xfrm>
            <a:off x="5255375"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3" name="Oval 32">
            <a:extLst>
              <a:ext uri="{FF2B5EF4-FFF2-40B4-BE49-F238E27FC236}">
                <a16:creationId xmlns:a16="http://schemas.microsoft.com/office/drawing/2014/main" id="{858A8EC4-5393-3445-AE56-09F1E3D8866E}"/>
              </a:ext>
            </a:extLst>
          </p:cNvPr>
          <p:cNvSpPr/>
          <p:nvPr userDrawn="1"/>
        </p:nvSpPr>
        <p:spPr>
          <a:xfrm>
            <a:off x="7664020"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4" name="Oval 33">
            <a:extLst>
              <a:ext uri="{FF2B5EF4-FFF2-40B4-BE49-F238E27FC236}">
                <a16:creationId xmlns:a16="http://schemas.microsoft.com/office/drawing/2014/main" id="{E4574D96-CA78-0140-AF4A-052F66AF3ADB}"/>
              </a:ext>
            </a:extLst>
          </p:cNvPr>
          <p:cNvSpPr/>
          <p:nvPr userDrawn="1"/>
        </p:nvSpPr>
        <p:spPr>
          <a:xfrm>
            <a:off x="10116459"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cxnSp>
        <p:nvCxnSpPr>
          <p:cNvPr id="6" name="Straight Connector 5">
            <a:extLst>
              <a:ext uri="{FF2B5EF4-FFF2-40B4-BE49-F238E27FC236}">
                <a16:creationId xmlns:a16="http://schemas.microsoft.com/office/drawing/2014/main" id="{972F5F43-D6BB-F64B-81AB-203728258ECA}"/>
              </a:ext>
            </a:extLst>
          </p:cNvPr>
          <p:cNvCxnSpPr>
            <a:cxnSpLocks/>
          </p:cNvCxnSpPr>
          <p:nvPr userDrawn="1"/>
        </p:nvCxnSpPr>
        <p:spPr>
          <a:xfrm>
            <a:off x="927824"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2A74D97-F16E-F64A-843F-46BD911E3ED3}"/>
              </a:ext>
            </a:extLst>
          </p:cNvPr>
          <p:cNvCxnSpPr>
            <a:cxnSpLocks/>
          </p:cNvCxnSpPr>
          <p:nvPr userDrawn="1"/>
        </p:nvCxnSpPr>
        <p:spPr>
          <a:xfrm>
            <a:off x="3368073"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9BC7C64-CC8B-4049-BDE5-DFD241951858}"/>
              </a:ext>
            </a:extLst>
          </p:cNvPr>
          <p:cNvCxnSpPr>
            <a:cxnSpLocks/>
          </p:cNvCxnSpPr>
          <p:nvPr userDrawn="1"/>
        </p:nvCxnSpPr>
        <p:spPr>
          <a:xfrm>
            <a:off x="5817750"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CD51D5-1607-D14B-A803-FD263E49FC63}"/>
              </a:ext>
            </a:extLst>
          </p:cNvPr>
          <p:cNvCxnSpPr>
            <a:cxnSpLocks/>
          </p:cNvCxnSpPr>
          <p:nvPr userDrawn="1"/>
        </p:nvCxnSpPr>
        <p:spPr>
          <a:xfrm>
            <a:off x="8270188" y="3200062"/>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C1AA283-5DD9-074C-B9EA-711151F9323C}"/>
              </a:ext>
            </a:extLst>
          </p:cNvPr>
          <p:cNvCxnSpPr>
            <a:cxnSpLocks/>
          </p:cNvCxnSpPr>
          <p:nvPr userDrawn="1"/>
        </p:nvCxnSpPr>
        <p:spPr>
          <a:xfrm>
            <a:off x="10722627"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1699796"/>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preserve="1" userDrawn="1">
  <p:cSld name="2_4 arrows ">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99978F-5C8A-654A-9CF4-BB45586C5A5A}"/>
              </a:ext>
            </a:extLst>
          </p:cNvPr>
          <p:cNvSpPr/>
          <p:nvPr userDrawn="1"/>
        </p:nvSpPr>
        <p:spPr>
          <a:xfrm>
            <a:off x="-1" y="0"/>
            <a:ext cx="30367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5" name="Rectangle 14">
            <a:extLst>
              <a:ext uri="{FF2B5EF4-FFF2-40B4-BE49-F238E27FC236}">
                <a16:creationId xmlns:a16="http://schemas.microsoft.com/office/drawing/2014/main" id="{FF5A32BD-358C-CD4E-A5D6-7DBFED6E1F19}"/>
              </a:ext>
            </a:extLst>
          </p:cNvPr>
          <p:cNvSpPr/>
          <p:nvPr userDrawn="1"/>
        </p:nvSpPr>
        <p:spPr>
          <a:xfrm>
            <a:off x="3036725" y="0"/>
            <a:ext cx="307062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6" name="Rectangle 15">
            <a:extLst>
              <a:ext uri="{FF2B5EF4-FFF2-40B4-BE49-F238E27FC236}">
                <a16:creationId xmlns:a16="http://schemas.microsoft.com/office/drawing/2014/main" id="{5B93E66C-DDB7-3946-95E1-43E00FD0A766}"/>
              </a:ext>
            </a:extLst>
          </p:cNvPr>
          <p:cNvSpPr/>
          <p:nvPr userDrawn="1"/>
        </p:nvSpPr>
        <p:spPr>
          <a:xfrm>
            <a:off x="6074889" y="0"/>
            <a:ext cx="307329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7" name="Rectangle 16">
            <a:extLst>
              <a:ext uri="{FF2B5EF4-FFF2-40B4-BE49-F238E27FC236}">
                <a16:creationId xmlns:a16="http://schemas.microsoft.com/office/drawing/2014/main" id="{89DCEE60-8D85-4B4A-8443-C842499D7520}"/>
              </a:ext>
            </a:extLst>
          </p:cNvPr>
          <p:cNvSpPr/>
          <p:nvPr userDrawn="1"/>
        </p:nvSpPr>
        <p:spPr>
          <a:xfrm>
            <a:off x="9110175" y="0"/>
            <a:ext cx="3081827" cy="6858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7" name="Text Placeholder 5"/>
          <p:cNvSpPr>
            <a:spLocks noGrp="1"/>
          </p:cNvSpPr>
          <p:nvPr>
            <p:ph type="body" sz="quarter" idx="26" hasCustomPrompt="1"/>
          </p:nvPr>
        </p:nvSpPr>
        <p:spPr>
          <a:xfrm>
            <a:off x="463386"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29" name="Text Placeholder 5"/>
          <p:cNvSpPr>
            <a:spLocks noGrp="1"/>
          </p:cNvSpPr>
          <p:nvPr>
            <p:ph type="body" sz="quarter" idx="27" hasCustomPrompt="1"/>
          </p:nvPr>
        </p:nvSpPr>
        <p:spPr>
          <a:xfrm>
            <a:off x="3537914"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II</a:t>
            </a:r>
            <a:endParaRPr kumimoji="1" lang="ja-JP" altLang="en-US"/>
          </a:p>
        </p:txBody>
      </p:sp>
      <p:sp>
        <p:nvSpPr>
          <p:cNvPr id="13" name="Text Placeholder 5"/>
          <p:cNvSpPr>
            <a:spLocks noGrp="1"/>
          </p:cNvSpPr>
          <p:nvPr>
            <p:ph type="body" sz="quarter" idx="28" hasCustomPrompt="1"/>
          </p:nvPr>
        </p:nvSpPr>
        <p:spPr>
          <a:xfrm>
            <a:off x="6525880"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III</a:t>
            </a:r>
            <a:endParaRPr kumimoji="1" lang="ja-JP" altLang="en-US"/>
          </a:p>
        </p:txBody>
      </p:sp>
      <p:sp>
        <p:nvSpPr>
          <p:cNvPr id="18" name="Text Placeholder 5">
            <a:extLst>
              <a:ext uri="{FF2B5EF4-FFF2-40B4-BE49-F238E27FC236}">
                <a16:creationId xmlns:a16="http://schemas.microsoft.com/office/drawing/2014/main" id="{2CDE038C-8FFD-BC45-BB21-1AD227502415}"/>
              </a:ext>
            </a:extLst>
          </p:cNvPr>
          <p:cNvSpPr>
            <a:spLocks noGrp="1"/>
          </p:cNvSpPr>
          <p:nvPr>
            <p:ph type="body" sz="quarter" idx="29" hasCustomPrompt="1"/>
          </p:nvPr>
        </p:nvSpPr>
        <p:spPr>
          <a:xfrm>
            <a:off x="9603084"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IV</a:t>
            </a:r>
            <a:endParaRPr kumimoji="1" lang="ja-JP" altLang="en-US"/>
          </a:p>
        </p:txBody>
      </p:sp>
      <p:sp>
        <p:nvSpPr>
          <p:cNvPr id="19" name="Text Placeholder 5">
            <a:extLst>
              <a:ext uri="{FF2B5EF4-FFF2-40B4-BE49-F238E27FC236}">
                <a16:creationId xmlns:a16="http://schemas.microsoft.com/office/drawing/2014/main" id="{D8CD068E-2843-D545-9443-6C219800ABE4}"/>
              </a:ext>
            </a:extLst>
          </p:cNvPr>
          <p:cNvSpPr>
            <a:spLocks noGrp="1"/>
          </p:cNvSpPr>
          <p:nvPr>
            <p:ph type="body" sz="quarter" idx="30" hasCustomPrompt="1"/>
          </p:nvPr>
        </p:nvSpPr>
        <p:spPr>
          <a:xfrm>
            <a:off x="456296"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1" name="Text Placeholder 5">
            <a:extLst>
              <a:ext uri="{FF2B5EF4-FFF2-40B4-BE49-F238E27FC236}">
                <a16:creationId xmlns:a16="http://schemas.microsoft.com/office/drawing/2014/main" id="{C78A18EA-7333-9D47-9577-7BFFCF5020C1}"/>
              </a:ext>
            </a:extLst>
          </p:cNvPr>
          <p:cNvSpPr>
            <a:spLocks noGrp="1"/>
          </p:cNvSpPr>
          <p:nvPr>
            <p:ph type="body" sz="quarter" idx="32" hasCustomPrompt="1"/>
          </p:nvPr>
        </p:nvSpPr>
        <p:spPr>
          <a:xfrm>
            <a:off x="3530824"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2" name="Text Placeholder 5">
            <a:extLst>
              <a:ext uri="{FF2B5EF4-FFF2-40B4-BE49-F238E27FC236}">
                <a16:creationId xmlns:a16="http://schemas.microsoft.com/office/drawing/2014/main" id="{1657790F-C137-854E-9914-315BAD159D4B}"/>
              </a:ext>
            </a:extLst>
          </p:cNvPr>
          <p:cNvSpPr>
            <a:spLocks noGrp="1"/>
          </p:cNvSpPr>
          <p:nvPr>
            <p:ph type="body" sz="quarter" idx="33" hasCustomPrompt="1"/>
          </p:nvPr>
        </p:nvSpPr>
        <p:spPr>
          <a:xfrm>
            <a:off x="6518790"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3" name="Text Placeholder 5">
            <a:extLst>
              <a:ext uri="{FF2B5EF4-FFF2-40B4-BE49-F238E27FC236}">
                <a16:creationId xmlns:a16="http://schemas.microsoft.com/office/drawing/2014/main" id="{4959C6F7-12E7-8444-AC5D-AF8469D35300}"/>
              </a:ext>
            </a:extLst>
          </p:cNvPr>
          <p:cNvSpPr>
            <a:spLocks noGrp="1"/>
          </p:cNvSpPr>
          <p:nvPr>
            <p:ph type="body" sz="quarter" idx="34" hasCustomPrompt="1"/>
          </p:nvPr>
        </p:nvSpPr>
        <p:spPr>
          <a:xfrm>
            <a:off x="9595994"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4" name="Oval 23">
            <a:extLst>
              <a:ext uri="{FF2B5EF4-FFF2-40B4-BE49-F238E27FC236}">
                <a16:creationId xmlns:a16="http://schemas.microsoft.com/office/drawing/2014/main" id="{6A2DF7A2-F8B3-384F-BE05-51D3C7B266E8}"/>
              </a:ext>
            </a:extLst>
          </p:cNvPr>
          <p:cNvSpPr/>
          <p:nvPr userDrawn="1"/>
        </p:nvSpPr>
        <p:spPr>
          <a:xfrm>
            <a:off x="661850"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0" name="Oval 29">
            <a:extLst>
              <a:ext uri="{FF2B5EF4-FFF2-40B4-BE49-F238E27FC236}">
                <a16:creationId xmlns:a16="http://schemas.microsoft.com/office/drawing/2014/main" id="{9484BF00-7E11-934F-AC13-DE30FB505991}"/>
              </a:ext>
            </a:extLst>
          </p:cNvPr>
          <p:cNvSpPr/>
          <p:nvPr userDrawn="1"/>
        </p:nvSpPr>
        <p:spPr>
          <a:xfrm>
            <a:off x="3736377"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3" name="Oval 32">
            <a:extLst>
              <a:ext uri="{FF2B5EF4-FFF2-40B4-BE49-F238E27FC236}">
                <a16:creationId xmlns:a16="http://schemas.microsoft.com/office/drawing/2014/main" id="{858A8EC4-5393-3445-AE56-09F1E3D8866E}"/>
              </a:ext>
            </a:extLst>
          </p:cNvPr>
          <p:cNvSpPr/>
          <p:nvPr userDrawn="1"/>
        </p:nvSpPr>
        <p:spPr>
          <a:xfrm>
            <a:off x="6714644"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4" name="Oval 33">
            <a:extLst>
              <a:ext uri="{FF2B5EF4-FFF2-40B4-BE49-F238E27FC236}">
                <a16:creationId xmlns:a16="http://schemas.microsoft.com/office/drawing/2014/main" id="{E4574D96-CA78-0140-AF4A-052F66AF3ADB}"/>
              </a:ext>
            </a:extLst>
          </p:cNvPr>
          <p:cNvSpPr/>
          <p:nvPr userDrawn="1"/>
        </p:nvSpPr>
        <p:spPr>
          <a:xfrm>
            <a:off x="9836645"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cxnSp>
        <p:nvCxnSpPr>
          <p:cNvPr id="35" name="Straight Connector 34">
            <a:extLst>
              <a:ext uri="{FF2B5EF4-FFF2-40B4-BE49-F238E27FC236}">
                <a16:creationId xmlns:a16="http://schemas.microsoft.com/office/drawing/2014/main" id="{22A74D97-F16E-F64A-843F-46BD911E3ED3}"/>
              </a:ext>
            </a:extLst>
          </p:cNvPr>
          <p:cNvCxnSpPr>
            <a:cxnSpLocks/>
          </p:cNvCxnSpPr>
          <p:nvPr userDrawn="1"/>
        </p:nvCxnSpPr>
        <p:spPr>
          <a:xfrm>
            <a:off x="1229481"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9BC7C64-CC8B-4049-BDE5-DFD241951858}"/>
              </a:ext>
            </a:extLst>
          </p:cNvPr>
          <p:cNvCxnSpPr>
            <a:cxnSpLocks/>
          </p:cNvCxnSpPr>
          <p:nvPr userDrawn="1"/>
        </p:nvCxnSpPr>
        <p:spPr>
          <a:xfrm>
            <a:off x="4298751"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CD51D5-1607-D14B-A803-FD263E49FC63}"/>
              </a:ext>
            </a:extLst>
          </p:cNvPr>
          <p:cNvCxnSpPr>
            <a:cxnSpLocks/>
          </p:cNvCxnSpPr>
          <p:nvPr userDrawn="1"/>
        </p:nvCxnSpPr>
        <p:spPr>
          <a:xfrm>
            <a:off x="7320812" y="3200062"/>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C1AA283-5DD9-074C-B9EA-711151F9323C}"/>
              </a:ext>
            </a:extLst>
          </p:cNvPr>
          <p:cNvCxnSpPr>
            <a:cxnSpLocks/>
          </p:cNvCxnSpPr>
          <p:nvPr userDrawn="1"/>
        </p:nvCxnSpPr>
        <p:spPr>
          <a:xfrm>
            <a:off x="10442813"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3309995"/>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preserve="1" userDrawn="1">
  <p:cSld name="10_4 arrows ">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F5A32BD-358C-CD4E-A5D6-7DBFED6E1F19}"/>
              </a:ext>
            </a:extLst>
          </p:cNvPr>
          <p:cNvSpPr/>
          <p:nvPr userDrawn="1"/>
        </p:nvSpPr>
        <p:spPr>
          <a:xfrm>
            <a:off x="3036725" y="0"/>
            <a:ext cx="307062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6" name="Rectangle 15">
            <a:extLst>
              <a:ext uri="{FF2B5EF4-FFF2-40B4-BE49-F238E27FC236}">
                <a16:creationId xmlns:a16="http://schemas.microsoft.com/office/drawing/2014/main" id="{5B93E66C-DDB7-3946-95E1-43E00FD0A766}"/>
              </a:ext>
            </a:extLst>
          </p:cNvPr>
          <p:cNvSpPr/>
          <p:nvPr userDrawn="1"/>
        </p:nvSpPr>
        <p:spPr>
          <a:xfrm>
            <a:off x="6074889" y="0"/>
            <a:ext cx="30732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7" name="Rectangle 16">
            <a:extLst>
              <a:ext uri="{FF2B5EF4-FFF2-40B4-BE49-F238E27FC236}">
                <a16:creationId xmlns:a16="http://schemas.microsoft.com/office/drawing/2014/main" id="{89DCEE60-8D85-4B4A-8443-C842499D7520}"/>
              </a:ext>
            </a:extLst>
          </p:cNvPr>
          <p:cNvSpPr/>
          <p:nvPr userDrawn="1"/>
        </p:nvSpPr>
        <p:spPr>
          <a:xfrm>
            <a:off x="9110175" y="0"/>
            <a:ext cx="3081827"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9" name="Text Placeholder 5"/>
          <p:cNvSpPr>
            <a:spLocks noGrp="1"/>
          </p:cNvSpPr>
          <p:nvPr>
            <p:ph type="body" sz="quarter" idx="27" hasCustomPrompt="1"/>
          </p:nvPr>
        </p:nvSpPr>
        <p:spPr>
          <a:xfrm>
            <a:off x="3537914"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II</a:t>
            </a:r>
            <a:endParaRPr kumimoji="1" lang="ja-JP" altLang="en-US"/>
          </a:p>
        </p:txBody>
      </p:sp>
      <p:sp>
        <p:nvSpPr>
          <p:cNvPr id="13" name="Text Placeholder 5"/>
          <p:cNvSpPr>
            <a:spLocks noGrp="1"/>
          </p:cNvSpPr>
          <p:nvPr>
            <p:ph type="body" sz="quarter" idx="28" hasCustomPrompt="1"/>
          </p:nvPr>
        </p:nvSpPr>
        <p:spPr>
          <a:xfrm>
            <a:off x="6525880"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III</a:t>
            </a:r>
            <a:endParaRPr kumimoji="1" lang="ja-JP" altLang="en-US"/>
          </a:p>
        </p:txBody>
      </p:sp>
      <p:sp>
        <p:nvSpPr>
          <p:cNvPr id="18" name="Text Placeholder 5">
            <a:extLst>
              <a:ext uri="{FF2B5EF4-FFF2-40B4-BE49-F238E27FC236}">
                <a16:creationId xmlns:a16="http://schemas.microsoft.com/office/drawing/2014/main" id="{2CDE038C-8FFD-BC45-BB21-1AD227502415}"/>
              </a:ext>
            </a:extLst>
          </p:cNvPr>
          <p:cNvSpPr>
            <a:spLocks noGrp="1"/>
          </p:cNvSpPr>
          <p:nvPr>
            <p:ph type="body" sz="quarter" idx="29" hasCustomPrompt="1"/>
          </p:nvPr>
        </p:nvSpPr>
        <p:spPr>
          <a:xfrm>
            <a:off x="9603084"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IV</a:t>
            </a:r>
            <a:endParaRPr kumimoji="1" lang="ja-JP" altLang="en-US"/>
          </a:p>
        </p:txBody>
      </p:sp>
      <p:sp>
        <p:nvSpPr>
          <p:cNvPr id="19" name="Text Placeholder 5">
            <a:extLst>
              <a:ext uri="{FF2B5EF4-FFF2-40B4-BE49-F238E27FC236}">
                <a16:creationId xmlns:a16="http://schemas.microsoft.com/office/drawing/2014/main" id="{D8CD068E-2843-D545-9443-6C219800ABE4}"/>
              </a:ext>
            </a:extLst>
          </p:cNvPr>
          <p:cNvSpPr>
            <a:spLocks noGrp="1"/>
          </p:cNvSpPr>
          <p:nvPr>
            <p:ph type="body" sz="quarter" idx="30" hasCustomPrompt="1"/>
          </p:nvPr>
        </p:nvSpPr>
        <p:spPr>
          <a:xfrm>
            <a:off x="434760" y="2590088"/>
            <a:ext cx="2165767" cy="646331"/>
          </a:xfrm>
          <a:prstGeom prst="rect">
            <a:avLst/>
          </a:prstGeom>
        </p:spPr>
        <p:txBody>
          <a:bodyPr anchor="t" anchorCtr="0">
            <a:spAutoFit/>
          </a:bodyPr>
          <a:lstStyle>
            <a:lvl1pPr marL="0" indent="0" algn="ctr">
              <a:lnSpc>
                <a:spcPct val="100000"/>
              </a:lnSpc>
              <a:spcBef>
                <a:spcPts val="0"/>
              </a:spcBef>
              <a:buFontTx/>
              <a:buNone/>
              <a:defRPr sz="3600"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Headline</a:t>
            </a:r>
            <a:endParaRPr kumimoji="1" lang="ja-JP" altLang="en-US"/>
          </a:p>
        </p:txBody>
      </p:sp>
      <p:sp>
        <p:nvSpPr>
          <p:cNvPr id="21" name="Text Placeholder 5">
            <a:extLst>
              <a:ext uri="{FF2B5EF4-FFF2-40B4-BE49-F238E27FC236}">
                <a16:creationId xmlns:a16="http://schemas.microsoft.com/office/drawing/2014/main" id="{C78A18EA-7333-9D47-9577-7BFFCF5020C1}"/>
              </a:ext>
            </a:extLst>
          </p:cNvPr>
          <p:cNvSpPr>
            <a:spLocks noGrp="1"/>
          </p:cNvSpPr>
          <p:nvPr>
            <p:ph type="body" sz="quarter" idx="32" hasCustomPrompt="1"/>
          </p:nvPr>
        </p:nvSpPr>
        <p:spPr>
          <a:xfrm>
            <a:off x="3530824"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2" name="Text Placeholder 5">
            <a:extLst>
              <a:ext uri="{FF2B5EF4-FFF2-40B4-BE49-F238E27FC236}">
                <a16:creationId xmlns:a16="http://schemas.microsoft.com/office/drawing/2014/main" id="{1657790F-C137-854E-9914-315BAD159D4B}"/>
              </a:ext>
            </a:extLst>
          </p:cNvPr>
          <p:cNvSpPr>
            <a:spLocks noGrp="1"/>
          </p:cNvSpPr>
          <p:nvPr>
            <p:ph type="body" sz="quarter" idx="33" hasCustomPrompt="1"/>
          </p:nvPr>
        </p:nvSpPr>
        <p:spPr>
          <a:xfrm>
            <a:off x="6518790"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23" name="Text Placeholder 5">
            <a:extLst>
              <a:ext uri="{FF2B5EF4-FFF2-40B4-BE49-F238E27FC236}">
                <a16:creationId xmlns:a16="http://schemas.microsoft.com/office/drawing/2014/main" id="{4959C6F7-12E7-8444-AC5D-AF8469D35300}"/>
              </a:ext>
            </a:extLst>
          </p:cNvPr>
          <p:cNvSpPr>
            <a:spLocks noGrp="1"/>
          </p:cNvSpPr>
          <p:nvPr>
            <p:ph type="body" sz="quarter" idx="34" hasCustomPrompt="1"/>
          </p:nvPr>
        </p:nvSpPr>
        <p:spPr>
          <a:xfrm>
            <a:off x="9595994"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Word</a:t>
            </a:r>
            <a:endParaRPr kumimoji="1" lang="ja-JP" altLang="en-US"/>
          </a:p>
        </p:txBody>
      </p:sp>
      <p:sp>
        <p:nvSpPr>
          <p:cNvPr id="30" name="Oval 29">
            <a:extLst>
              <a:ext uri="{FF2B5EF4-FFF2-40B4-BE49-F238E27FC236}">
                <a16:creationId xmlns:a16="http://schemas.microsoft.com/office/drawing/2014/main" id="{9484BF00-7E11-934F-AC13-DE30FB505991}"/>
              </a:ext>
            </a:extLst>
          </p:cNvPr>
          <p:cNvSpPr/>
          <p:nvPr userDrawn="1"/>
        </p:nvSpPr>
        <p:spPr>
          <a:xfrm>
            <a:off x="3736377"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3" name="Oval 32">
            <a:extLst>
              <a:ext uri="{FF2B5EF4-FFF2-40B4-BE49-F238E27FC236}">
                <a16:creationId xmlns:a16="http://schemas.microsoft.com/office/drawing/2014/main" id="{858A8EC4-5393-3445-AE56-09F1E3D8866E}"/>
              </a:ext>
            </a:extLst>
          </p:cNvPr>
          <p:cNvSpPr/>
          <p:nvPr userDrawn="1"/>
        </p:nvSpPr>
        <p:spPr>
          <a:xfrm>
            <a:off x="6714644"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4" name="Oval 33">
            <a:extLst>
              <a:ext uri="{FF2B5EF4-FFF2-40B4-BE49-F238E27FC236}">
                <a16:creationId xmlns:a16="http://schemas.microsoft.com/office/drawing/2014/main" id="{E4574D96-CA78-0140-AF4A-052F66AF3ADB}"/>
              </a:ext>
            </a:extLst>
          </p:cNvPr>
          <p:cNvSpPr/>
          <p:nvPr userDrawn="1"/>
        </p:nvSpPr>
        <p:spPr>
          <a:xfrm>
            <a:off x="9836645"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cxnSp>
        <p:nvCxnSpPr>
          <p:cNvPr id="36" name="Straight Connector 35">
            <a:extLst>
              <a:ext uri="{FF2B5EF4-FFF2-40B4-BE49-F238E27FC236}">
                <a16:creationId xmlns:a16="http://schemas.microsoft.com/office/drawing/2014/main" id="{D9BC7C64-CC8B-4049-BDE5-DFD241951858}"/>
              </a:ext>
            </a:extLst>
          </p:cNvPr>
          <p:cNvCxnSpPr>
            <a:cxnSpLocks/>
          </p:cNvCxnSpPr>
          <p:nvPr userDrawn="1"/>
        </p:nvCxnSpPr>
        <p:spPr>
          <a:xfrm>
            <a:off x="4298751"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CD51D5-1607-D14B-A803-FD263E49FC63}"/>
              </a:ext>
            </a:extLst>
          </p:cNvPr>
          <p:cNvCxnSpPr>
            <a:cxnSpLocks/>
          </p:cNvCxnSpPr>
          <p:nvPr userDrawn="1"/>
        </p:nvCxnSpPr>
        <p:spPr>
          <a:xfrm>
            <a:off x="7320812" y="3200062"/>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C1AA283-5DD9-074C-B9EA-711151F9323C}"/>
              </a:ext>
            </a:extLst>
          </p:cNvPr>
          <p:cNvCxnSpPr>
            <a:cxnSpLocks/>
          </p:cNvCxnSpPr>
          <p:nvPr userDrawn="1"/>
        </p:nvCxnSpPr>
        <p:spPr>
          <a:xfrm>
            <a:off x="10442813"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9482254"/>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preserve="1" userDrawn="1">
  <p:cSld name="3_4 arrows ">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99978F-5C8A-654A-9CF4-BB45586C5A5A}"/>
              </a:ext>
            </a:extLst>
          </p:cNvPr>
          <p:cNvSpPr/>
          <p:nvPr userDrawn="1"/>
        </p:nvSpPr>
        <p:spPr>
          <a:xfrm rot="16200000">
            <a:off x="1128873" y="1904672"/>
            <a:ext cx="1221144" cy="34788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5" name="Rectangle 14">
            <a:extLst>
              <a:ext uri="{FF2B5EF4-FFF2-40B4-BE49-F238E27FC236}">
                <a16:creationId xmlns:a16="http://schemas.microsoft.com/office/drawing/2014/main" id="{FF5A32BD-358C-CD4E-A5D6-7DBFED6E1F19}"/>
              </a:ext>
            </a:extLst>
          </p:cNvPr>
          <p:cNvSpPr/>
          <p:nvPr userDrawn="1"/>
        </p:nvSpPr>
        <p:spPr>
          <a:xfrm rot="16200000">
            <a:off x="1128873" y="604947"/>
            <a:ext cx="1221144" cy="34788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6" name="Rectangle 15">
            <a:extLst>
              <a:ext uri="{FF2B5EF4-FFF2-40B4-BE49-F238E27FC236}">
                <a16:creationId xmlns:a16="http://schemas.microsoft.com/office/drawing/2014/main" id="{5B93E66C-DDB7-3946-95E1-43E00FD0A766}"/>
              </a:ext>
            </a:extLst>
          </p:cNvPr>
          <p:cNvSpPr/>
          <p:nvPr userDrawn="1"/>
        </p:nvSpPr>
        <p:spPr>
          <a:xfrm rot="16200000">
            <a:off x="1130603" y="3200449"/>
            <a:ext cx="1221144" cy="3478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7" name="Rectangle 16">
            <a:extLst>
              <a:ext uri="{FF2B5EF4-FFF2-40B4-BE49-F238E27FC236}">
                <a16:creationId xmlns:a16="http://schemas.microsoft.com/office/drawing/2014/main" id="{89DCEE60-8D85-4B4A-8443-C842499D7520}"/>
              </a:ext>
            </a:extLst>
          </p:cNvPr>
          <p:cNvSpPr/>
          <p:nvPr userDrawn="1"/>
        </p:nvSpPr>
        <p:spPr>
          <a:xfrm rot="16200000">
            <a:off x="1130601" y="4494290"/>
            <a:ext cx="1221144" cy="3478888"/>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7" name="Text Placeholder 5"/>
          <p:cNvSpPr>
            <a:spLocks noGrp="1"/>
          </p:cNvSpPr>
          <p:nvPr>
            <p:ph type="body" sz="quarter" idx="26" hasCustomPrompt="1"/>
          </p:nvPr>
        </p:nvSpPr>
        <p:spPr>
          <a:xfrm>
            <a:off x="287571" y="3456546"/>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II</a:t>
            </a:r>
            <a:endParaRPr kumimoji="1" lang="ja-JP" altLang="en-US"/>
          </a:p>
        </p:txBody>
      </p:sp>
      <p:sp>
        <p:nvSpPr>
          <p:cNvPr id="7" name="Text Placeholder 5"/>
          <p:cNvSpPr>
            <a:spLocks noGrp="1"/>
          </p:cNvSpPr>
          <p:nvPr>
            <p:ph type="body" sz="quarter" idx="25" hasCustomPrompt="1"/>
          </p:nvPr>
        </p:nvSpPr>
        <p:spPr>
          <a:xfrm>
            <a:off x="287571" y="2209069"/>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a:t>
            </a:r>
            <a:endParaRPr kumimoji="1" lang="ja-JP" altLang="en-US"/>
          </a:p>
        </p:txBody>
      </p:sp>
      <p:sp>
        <p:nvSpPr>
          <p:cNvPr id="29" name="Text Placeholder 5"/>
          <p:cNvSpPr>
            <a:spLocks noGrp="1"/>
          </p:cNvSpPr>
          <p:nvPr>
            <p:ph type="body" sz="quarter" idx="27" hasCustomPrompt="1"/>
          </p:nvPr>
        </p:nvSpPr>
        <p:spPr>
          <a:xfrm>
            <a:off x="287571" y="4777203"/>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III</a:t>
            </a:r>
            <a:endParaRPr kumimoji="1" lang="ja-JP" altLang="en-US"/>
          </a:p>
        </p:txBody>
      </p:sp>
      <p:sp>
        <p:nvSpPr>
          <p:cNvPr id="13" name="Text Placeholder 5"/>
          <p:cNvSpPr>
            <a:spLocks noGrp="1"/>
          </p:cNvSpPr>
          <p:nvPr>
            <p:ph type="body" sz="quarter" idx="28" hasCustomPrompt="1"/>
          </p:nvPr>
        </p:nvSpPr>
        <p:spPr>
          <a:xfrm>
            <a:off x="287571" y="6101752"/>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IV</a:t>
            </a:r>
            <a:endParaRPr kumimoji="1" lang="ja-JP" altLang="en-US"/>
          </a:p>
        </p:txBody>
      </p:sp>
      <p:sp>
        <p:nvSpPr>
          <p:cNvPr id="19" name="Text Placeholder 5">
            <a:extLst>
              <a:ext uri="{FF2B5EF4-FFF2-40B4-BE49-F238E27FC236}">
                <a16:creationId xmlns:a16="http://schemas.microsoft.com/office/drawing/2014/main" id="{D8CD068E-2843-D545-9443-6C219800ABE4}"/>
              </a:ext>
            </a:extLst>
          </p:cNvPr>
          <p:cNvSpPr>
            <a:spLocks noGrp="1"/>
          </p:cNvSpPr>
          <p:nvPr>
            <p:ph type="body" sz="quarter" idx="30" hasCustomPrompt="1"/>
          </p:nvPr>
        </p:nvSpPr>
        <p:spPr>
          <a:xfrm>
            <a:off x="3886177" y="3434383"/>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0" name="Text Placeholder 5">
            <a:extLst>
              <a:ext uri="{FF2B5EF4-FFF2-40B4-BE49-F238E27FC236}">
                <a16:creationId xmlns:a16="http://schemas.microsoft.com/office/drawing/2014/main" id="{25AE363C-521A-894D-ABE7-368C79574ACE}"/>
              </a:ext>
            </a:extLst>
          </p:cNvPr>
          <p:cNvSpPr>
            <a:spLocks noGrp="1"/>
          </p:cNvSpPr>
          <p:nvPr>
            <p:ph type="body" sz="quarter" idx="31" hasCustomPrompt="1"/>
          </p:nvPr>
        </p:nvSpPr>
        <p:spPr>
          <a:xfrm>
            <a:off x="3886177" y="2186907"/>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1" name="Text Placeholder 5">
            <a:extLst>
              <a:ext uri="{FF2B5EF4-FFF2-40B4-BE49-F238E27FC236}">
                <a16:creationId xmlns:a16="http://schemas.microsoft.com/office/drawing/2014/main" id="{C78A18EA-7333-9D47-9577-7BFFCF5020C1}"/>
              </a:ext>
            </a:extLst>
          </p:cNvPr>
          <p:cNvSpPr>
            <a:spLocks noGrp="1"/>
          </p:cNvSpPr>
          <p:nvPr>
            <p:ph type="body" sz="quarter" idx="32" hasCustomPrompt="1"/>
          </p:nvPr>
        </p:nvSpPr>
        <p:spPr>
          <a:xfrm>
            <a:off x="3886177" y="4755040"/>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2" name="Text Placeholder 5">
            <a:extLst>
              <a:ext uri="{FF2B5EF4-FFF2-40B4-BE49-F238E27FC236}">
                <a16:creationId xmlns:a16="http://schemas.microsoft.com/office/drawing/2014/main" id="{1657790F-C137-854E-9914-315BAD159D4B}"/>
              </a:ext>
            </a:extLst>
          </p:cNvPr>
          <p:cNvSpPr>
            <a:spLocks noGrp="1"/>
          </p:cNvSpPr>
          <p:nvPr>
            <p:ph type="body" sz="quarter" idx="33" hasCustomPrompt="1"/>
          </p:nvPr>
        </p:nvSpPr>
        <p:spPr>
          <a:xfrm>
            <a:off x="3886177" y="6079589"/>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8" y="581103"/>
            <a:ext cx="8161867" cy="590931"/>
          </a:xfrm>
        </p:spPr>
        <p:txBody>
          <a:bodyPr anchor="ctr" anchorCtr="0">
            <a:spAutoFit/>
          </a:bodyPr>
          <a:lstStyle>
            <a:lvl1pPr algn="ctr">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113199709"/>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preserve="1" userDrawn="1">
  <p:cSld name="14_4 arrows ">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99978F-5C8A-654A-9CF4-BB45586C5A5A}"/>
              </a:ext>
            </a:extLst>
          </p:cNvPr>
          <p:cNvSpPr/>
          <p:nvPr userDrawn="1"/>
        </p:nvSpPr>
        <p:spPr>
          <a:xfrm rot="16200000">
            <a:off x="714463" y="2319083"/>
            <a:ext cx="1221144" cy="26500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5" name="Rectangle 14">
            <a:extLst>
              <a:ext uri="{FF2B5EF4-FFF2-40B4-BE49-F238E27FC236}">
                <a16:creationId xmlns:a16="http://schemas.microsoft.com/office/drawing/2014/main" id="{FF5A32BD-358C-CD4E-A5D6-7DBFED6E1F19}"/>
              </a:ext>
            </a:extLst>
          </p:cNvPr>
          <p:cNvSpPr/>
          <p:nvPr userDrawn="1"/>
        </p:nvSpPr>
        <p:spPr>
          <a:xfrm rot="16200000">
            <a:off x="714463" y="1019356"/>
            <a:ext cx="1221144" cy="2650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6" name="Rectangle 15">
            <a:extLst>
              <a:ext uri="{FF2B5EF4-FFF2-40B4-BE49-F238E27FC236}">
                <a16:creationId xmlns:a16="http://schemas.microsoft.com/office/drawing/2014/main" id="{5B93E66C-DDB7-3946-95E1-43E00FD0A766}"/>
              </a:ext>
            </a:extLst>
          </p:cNvPr>
          <p:cNvSpPr/>
          <p:nvPr userDrawn="1"/>
        </p:nvSpPr>
        <p:spPr>
          <a:xfrm rot="16200000">
            <a:off x="716191" y="3614859"/>
            <a:ext cx="1221144" cy="26500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7" name="Rectangle 16">
            <a:extLst>
              <a:ext uri="{FF2B5EF4-FFF2-40B4-BE49-F238E27FC236}">
                <a16:creationId xmlns:a16="http://schemas.microsoft.com/office/drawing/2014/main" id="{89DCEE60-8D85-4B4A-8443-C842499D7520}"/>
              </a:ext>
            </a:extLst>
          </p:cNvPr>
          <p:cNvSpPr/>
          <p:nvPr userDrawn="1"/>
        </p:nvSpPr>
        <p:spPr>
          <a:xfrm rot="16200000">
            <a:off x="716189" y="4908701"/>
            <a:ext cx="1221144" cy="265006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7" name="Text Placeholder 5"/>
          <p:cNvSpPr>
            <a:spLocks noGrp="1"/>
          </p:cNvSpPr>
          <p:nvPr>
            <p:ph type="body" sz="quarter" idx="26" hasCustomPrompt="1"/>
          </p:nvPr>
        </p:nvSpPr>
        <p:spPr>
          <a:xfrm>
            <a:off x="287571" y="3456546"/>
            <a:ext cx="1956096" cy="379656"/>
          </a:xfrm>
          <a:prstGeom prst="rect">
            <a:avLst/>
          </a:prstGeom>
        </p:spPr>
        <p:txBody>
          <a:bodyPr wrap="square"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II</a:t>
            </a:r>
            <a:endParaRPr kumimoji="1" lang="ja-JP" altLang="en-US"/>
          </a:p>
        </p:txBody>
      </p:sp>
      <p:sp>
        <p:nvSpPr>
          <p:cNvPr id="7" name="Text Placeholder 5"/>
          <p:cNvSpPr>
            <a:spLocks noGrp="1"/>
          </p:cNvSpPr>
          <p:nvPr>
            <p:ph type="body" sz="quarter" idx="25" hasCustomPrompt="1"/>
          </p:nvPr>
        </p:nvSpPr>
        <p:spPr>
          <a:xfrm>
            <a:off x="287571" y="2209069"/>
            <a:ext cx="1956096" cy="379656"/>
          </a:xfrm>
          <a:prstGeom prst="rect">
            <a:avLst/>
          </a:prstGeom>
        </p:spPr>
        <p:txBody>
          <a:bodyPr wrap="square"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a:t>
            </a:r>
            <a:endParaRPr kumimoji="1" lang="ja-JP" altLang="en-US"/>
          </a:p>
        </p:txBody>
      </p:sp>
      <p:sp>
        <p:nvSpPr>
          <p:cNvPr id="29" name="Text Placeholder 5"/>
          <p:cNvSpPr>
            <a:spLocks noGrp="1"/>
          </p:cNvSpPr>
          <p:nvPr>
            <p:ph type="body" sz="quarter" idx="27" hasCustomPrompt="1"/>
          </p:nvPr>
        </p:nvSpPr>
        <p:spPr>
          <a:xfrm>
            <a:off x="287571" y="4777203"/>
            <a:ext cx="1956096" cy="379656"/>
          </a:xfrm>
          <a:prstGeom prst="rect">
            <a:avLst/>
          </a:prstGeom>
        </p:spPr>
        <p:txBody>
          <a:bodyPr wrap="square"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III</a:t>
            </a:r>
            <a:endParaRPr kumimoji="1" lang="ja-JP" altLang="en-US"/>
          </a:p>
        </p:txBody>
      </p:sp>
      <p:sp>
        <p:nvSpPr>
          <p:cNvPr id="13" name="Text Placeholder 5"/>
          <p:cNvSpPr>
            <a:spLocks noGrp="1"/>
          </p:cNvSpPr>
          <p:nvPr>
            <p:ph type="body" sz="quarter" idx="28" hasCustomPrompt="1"/>
          </p:nvPr>
        </p:nvSpPr>
        <p:spPr>
          <a:xfrm>
            <a:off x="287571" y="6101752"/>
            <a:ext cx="1956096" cy="379656"/>
          </a:xfrm>
          <a:prstGeom prst="rect">
            <a:avLst/>
          </a:prstGeom>
        </p:spPr>
        <p:txBody>
          <a:bodyPr wrap="square"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IV</a:t>
            </a:r>
            <a:endParaRPr kumimoji="1" lang="ja-JP" altLang="en-US"/>
          </a:p>
        </p:txBody>
      </p:sp>
      <p:sp>
        <p:nvSpPr>
          <p:cNvPr id="19" name="Text Placeholder 5">
            <a:extLst>
              <a:ext uri="{FF2B5EF4-FFF2-40B4-BE49-F238E27FC236}">
                <a16:creationId xmlns:a16="http://schemas.microsoft.com/office/drawing/2014/main" id="{D8CD068E-2843-D545-9443-6C219800ABE4}"/>
              </a:ext>
            </a:extLst>
          </p:cNvPr>
          <p:cNvSpPr>
            <a:spLocks noGrp="1"/>
          </p:cNvSpPr>
          <p:nvPr>
            <p:ph type="body" sz="quarter" idx="30" hasCustomPrompt="1"/>
          </p:nvPr>
        </p:nvSpPr>
        <p:spPr>
          <a:xfrm>
            <a:off x="3886177" y="3434383"/>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0" name="Text Placeholder 5">
            <a:extLst>
              <a:ext uri="{FF2B5EF4-FFF2-40B4-BE49-F238E27FC236}">
                <a16:creationId xmlns:a16="http://schemas.microsoft.com/office/drawing/2014/main" id="{25AE363C-521A-894D-ABE7-368C79574ACE}"/>
              </a:ext>
            </a:extLst>
          </p:cNvPr>
          <p:cNvSpPr>
            <a:spLocks noGrp="1"/>
          </p:cNvSpPr>
          <p:nvPr>
            <p:ph type="body" sz="quarter" idx="31" hasCustomPrompt="1"/>
          </p:nvPr>
        </p:nvSpPr>
        <p:spPr>
          <a:xfrm>
            <a:off x="3886177" y="2186907"/>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1" name="Text Placeholder 5">
            <a:extLst>
              <a:ext uri="{FF2B5EF4-FFF2-40B4-BE49-F238E27FC236}">
                <a16:creationId xmlns:a16="http://schemas.microsoft.com/office/drawing/2014/main" id="{C78A18EA-7333-9D47-9577-7BFFCF5020C1}"/>
              </a:ext>
            </a:extLst>
          </p:cNvPr>
          <p:cNvSpPr>
            <a:spLocks noGrp="1"/>
          </p:cNvSpPr>
          <p:nvPr>
            <p:ph type="body" sz="quarter" idx="32" hasCustomPrompt="1"/>
          </p:nvPr>
        </p:nvSpPr>
        <p:spPr>
          <a:xfrm>
            <a:off x="3886177" y="4755040"/>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2" name="Text Placeholder 5">
            <a:extLst>
              <a:ext uri="{FF2B5EF4-FFF2-40B4-BE49-F238E27FC236}">
                <a16:creationId xmlns:a16="http://schemas.microsoft.com/office/drawing/2014/main" id="{1657790F-C137-854E-9914-315BAD159D4B}"/>
              </a:ext>
            </a:extLst>
          </p:cNvPr>
          <p:cNvSpPr>
            <a:spLocks noGrp="1"/>
          </p:cNvSpPr>
          <p:nvPr>
            <p:ph type="body" sz="quarter" idx="33" hasCustomPrompt="1"/>
          </p:nvPr>
        </p:nvSpPr>
        <p:spPr>
          <a:xfrm>
            <a:off x="3886177" y="6079589"/>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8" y="581103"/>
            <a:ext cx="8161867" cy="590931"/>
          </a:xfrm>
        </p:spPr>
        <p:txBody>
          <a:bodyPr anchor="ctr" anchorCtr="0">
            <a:spAutoFit/>
          </a:bodyPr>
          <a:lstStyle>
            <a:lvl1pPr algn="ctr">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1320654438"/>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preserve="1" userDrawn="1">
  <p:cSld name="9_4 arrows ">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D38B6D90-A5DB-4340-9D96-18DA9227CD02}"/>
              </a:ext>
            </a:extLst>
          </p:cNvPr>
          <p:cNvSpPr/>
          <p:nvPr userDrawn="1"/>
        </p:nvSpPr>
        <p:spPr>
          <a:xfrm rot="16200000">
            <a:off x="1221203" y="4550425"/>
            <a:ext cx="1036480" cy="3478888"/>
          </a:xfrm>
          <a:prstGeom prst="rect">
            <a:avLst/>
          </a:prstGeom>
          <a:solidFill>
            <a:schemeClr val="bg2">
              <a:lumMod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4" name="Rectangle 13">
            <a:extLst>
              <a:ext uri="{FF2B5EF4-FFF2-40B4-BE49-F238E27FC236}">
                <a16:creationId xmlns:a16="http://schemas.microsoft.com/office/drawing/2014/main" id="{C199978F-5C8A-654A-9CF4-BB45586C5A5A}"/>
              </a:ext>
            </a:extLst>
          </p:cNvPr>
          <p:cNvSpPr/>
          <p:nvPr userDrawn="1"/>
        </p:nvSpPr>
        <p:spPr>
          <a:xfrm rot="16200000">
            <a:off x="1221206" y="957850"/>
            <a:ext cx="1036480" cy="34788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5" name="Rectangle 14">
            <a:extLst>
              <a:ext uri="{FF2B5EF4-FFF2-40B4-BE49-F238E27FC236}">
                <a16:creationId xmlns:a16="http://schemas.microsoft.com/office/drawing/2014/main" id="{FF5A32BD-358C-CD4E-A5D6-7DBFED6E1F19}"/>
              </a:ext>
            </a:extLst>
          </p:cNvPr>
          <p:cNvSpPr/>
          <p:nvPr userDrawn="1"/>
        </p:nvSpPr>
        <p:spPr>
          <a:xfrm rot="16200000">
            <a:off x="1221205" y="-193649"/>
            <a:ext cx="1036480" cy="34788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6" name="Rectangle 15">
            <a:extLst>
              <a:ext uri="{FF2B5EF4-FFF2-40B4-BE49-F238E27FC236}">
                <a16:creationId xmlns:a16="http://schemas.microsoft.com/office/drawing/2014/main" id="{5B93E66C-DDB7-3946-95E1-43E00FD0A766}"/>
              </a:ext>
            </a:extLst>
          </p:cNvPr>
          <p:cNvSpPr/>
          <p:nvPr userDrawn="1"/>
        </p:nvSpPr>
        <p:spPr>
          <a:xfrm rot="16200000">
            <a:off x="1221205" y="2193003"/>
            <a:ext cx="1036480" cy="3478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7" name="Rectangle 16">
            <a:extLst>
              <a:ext uri="{FF2B5EF4-FFF2-40B4-BE49-F238E27FC236}">
                <a16:creationId xmlns:a16="http://schemas.microsoft.com/office/drawing/2014/main" id="{89DCEE60-8D85-4B4A-8443-C842499D7520}"/>
              </a:ext>
            </a:extLst>
          </p:cNvPr>
          <p:cNvSpPr/>
          <p:nvPr userDrawn="1"/>
        </p:nvSpPr>
        <p:spPr>
          <a:xfrm rot="16200000">
            <a:off x="1195436" y="3398925"/>
            <a:ext cx="1036480" cy="3478888"/>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7" name="Text Placeholder 5"/>
          <p:cNvSpPr>
            <a:spLocks noGrp="1"/>
          </p:cNvSpPr>
          <p:nvPr>
            <p:ph type="body" sz="quarter" idx="26" hasCustomPrompt="1"/>
          </p:nvPr>
        </p:nvSpPr>
        <p:spPr>
          <a:xfrm>
            <a:off x="285847" y="2550367"/>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II</a:t>
            </a:r>
            <a:endParaRPr kumimoji="1" lang="ja-JP" altLang="en-US"/>
          </a:p>
        </p:txBody>
      </p:sp>
      <p:sp>
        <p:nvSpPr>
          <p:cNvPr id="7" name="Text Placeholder 5"/>
          <p:cNvSpPr>
            <a:spLocks noGrp="1"/>
          </p:cNvSpPr>
          <p:nvPr>
            <p:ph type="body" sz="quarter" idx="25" hasCustomPrompt="1"/>
          </p:nvPr>
        </p:nvSpPr>
        <p:spPr>
          <a:xfrm>
            <a:off x="285847" y="1462535"/>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a:t>
            </a:r>
            <a:endParaRPr kumimoji="1" lang="ja-JP" altLang="en-US"/>
          </a:p>
        </p:txBody>
      </p:sp>
      <p:sp>
        <p:nvSpPr>
          <p:cNvPr id="29" name="Text Placeholder 5"/>
          <p:cNvSpPr>
            <a:spLocks noGrp="1"/>
          </p:cNvSpPr>
          <p:nvPr>
            <p:ph type="body" sz="quarter" idx="27" hasCustomPrompt="1"/>
          </p:nvPr>
        </p:nvSpPr>
        <p:spPr>
          <a:xfrm>
            <a:off x="285847" y="3742619"/>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III</a:t>
            </a:r>
            <a:endParaRPr kumimoji="1" lang="ja-JP" altLang="en-US"/>
          </a:p>
        </p:txBody>
      </p:sp>
      <p:sp>
        <p:nvSpPr>
          <p:cNvPr id="13" name="Text Placeholder 5"/>
          <p:cNvSpPr>
            <a:spLocks noGrp="1"/>
          </p:cNvSpPr>
          <p:nvPr>
            <p:ph type="body" sz="quarter" idx="28" hasCustomPrompt="1"/>
          </p:nvPr>
        </p:nvSpPr>
        <p:spPr>
          <a:xfrm>
            <a:off x="285847" y="6141443"/>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IV</a:t>
            </a:r>
            <a:endParaRPr kumimoji="1" lang="ja-JP" altLang="en-US"/>
          </a:p>
        </p:txBody>
      </p:sp>
      <p:sp>
        <p:nvSpPr>
          <p:cNvPr id="19" name="Text Placeholder 5">
            <a:extLst>
              <a:ext uri="{FF2B5EF4-FFF2-40B4-BE49-F238E27FC236}">
                <a16:creationId xmlns:a16="http://schemas.microsoft.com/office/drawing/2014/main" id="{D8CD068E-2843-D545-9443-6C219800ABE4}"/>
              </a:ext>
            </a:extLst>
          </p:cNvPr>
          <p:cNvSpPr>
            <a:spLocks noGrp="1"/>
          </p:cNvSpPr>
          <p:nvPr>
            <p:ph type="body" sz="quarter" idx="30" hasCustomPrompt="1"/>
          </p:nvPr>
        </p:nvSpPr>
        <p:spPr>
          <a:xfrm>
            <a:off x="3764737" y="2529914"/>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0" name="Text Placeholder 5">
            <a:extLst>
              <a:ext uri="{FF2B5EF4-FFF2-40B4-BE49-F238E27FC236}">
                <a16:creationId xmlns:a16="http://schemas.microsoft.com/office/drawing/2014/main" id="{25AE363C-521A-894D-ABE7-368C79574ACE}"/>
              </a:ext>
            </a:extLst>
          </p:cNvPr>
          <p:cNvSpPr>
            <a:spLocks noGrp="1"/>
          </p:cNvSpPr>
          <p:nvPr>
            <p:ph type="body" sz="quarter" idx="31" hasCustomPrompt="1"/>
          </p:nvPr>
        </p:nvSpPr>
        <p:spPr>
          <a:xfrm>
            <a:off x="3764737" y="1292489"/>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1" name="Text Placeholder 5">
            <a:extLst>
              <a:ext uri="{FF2B5EF4-FFF2-40B4-BE49-F238E27FC236}">
                <a16:creationId xmlns:a16="http://schemas.microsoft.com/office/drawing/2014/main" id="{C78A18EA-7333-9D47-9577-7BFFCF5020C1}"/>
              </a:ext>
            </a:extLst>
          </p:cNvPr>
          <p:cNvSpPr>
            <a:spLocks noGrp="1"/>
          </p:cNvSpPr>
          <p:nvPr>
            <p:ph type="body" sz="quarter" idx="32" hasCustomPrompt="1"/>
          </p:nvPr>
        </p:nvSpPr>
        <p:spPr>
          <a:xfrm>
            <a:off x="3886177" y="3712570"/>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2" name="Text Placeholder 5">
            <a:extLst>
              <a:ext uri="{FF2B5EF4-FFF2-40B4-BE49-F238E27FC236}">
                <a16:creationId xmlns:a16="http://schemas.microsoft.com/office/drawing/2014/main" id="{1657790F-C137-854E-9914-315BAD159D4B}"/>
              </a:ext>
            </a:extLst>
          </p:cNvPr>
          <p:cNvSpPr>
            <a:spLocks noGrp="1"/>
          </p:cNvSpPr>
          <p:nvPr>
            <p:ph type="body" sz="quarter" idx="33" hasCustomPrompt="1"/>
          </p:nvPr>
        </p:nvSpPr>
        <p:spPr>
          <a:xfrm>
            <a:off x="3886177" y="6079589"/>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8" y="336953"/>
            <a:ext cx="8161867" cy="590931"/>
          </a:xfrm>
        </p:spPr>
        <p:txBody>
          <a:bodyPr anchor="ctr" anchorCtr="0">
            <a:spAutoFit/>
          </a:bodyPr>
          <a:lstStyle>
            <a:lvl1pPr algn="ctr">
              <a:defRPr/>
            </a:lvl1pPr>
          </a:lstStyle>
          <a:p>
            <a:r>
              <a:rPr kumimoji="1" lang="en-US" altLang="ja-JP"/>
              <a:t>Slide title (Arial Bold, 54 point)</a:t>
            </a:r>
            <a:endParaRPr kumimoji="1" lang="ja-JP" altLang="en-US"/>
          </a:p>
        </p:txBody>
      </p:sp>
      <p:sp>
        <p:nvSpPr>
          <p:cNvPr id="30" name="Text Placeholder 5">
            <a:extLst>
              <a:ext uri="{FF2B5EF4-FFF2-40B4-BE49-F238E27FC236}">
                <a16:creationId xmlns:a16="http://schemas.microsoft.com/office/drawing/2014/main" id="{73321098-4A9F-47A0-B0E6-3E1EB70B38F2}"/>
              </a:ext>
            </a:extLst>
          </p:cNvPr>
          <p:cNvSpPr>
            <a:spLocks noGrp="1"/>
          </p:cNvSpPr>
          <p:nvPr>
            <p:ph type="body" sz="quarter" idx="34" hasCustomPrompt="1"/>
          </p:nvPr>
        </p:nvSpPr>
        <p:spPr>
          <a:xfrm>
            <a:off x="311613" y="4970449"/>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IV</a:t>
            </a:r>
            <a:endParaRPr kumimoji="1" lang="ja-JP" altLang="en-US"/>
          </a:p>
        </p:txBody>
      </p:sp>
      <p:sp>
        <p:nvSpPr>
          <p:cNvPr id="31" name="Text Placeholder 5">
            <a:extLst>
              <a:ext uri="{FF2B5EF4-FFF2-40B4-BE49-F238E27FC236}">
                <a16:creationId xmlns:a16="http://schemas.microsoft.com/office/drawing/2014/main" id="{79A7A75B-4720-4E90-854F-E1D98B57A79F}"/>
              </a:ext>
            </a:extLst>
          </p:cNvPr>
          <p:cNvSpPr>
            <a:spLocks noGrp="1"/>
          </p:cNvSpPr>
          <p:nvPr>
            <p:ph type="body" sz="quarter" idx="35" hasCustomPrompt="1"/>
          </p:nvPr>
        </p:nvSpPr>
        <p:spPr>
          <a:xfrm>
            <a:off x="3886177" y="4949994"/>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493501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2 images and text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935567" y="2634937"/>
            <a:ext cx="3016853" cy="1588127"/>
          </a:xfrm>
        </p:spPr>
        <p:txBody>
          <a:bodyPr anchor="ctr">
            <a:spAutoFit/>
          </a:bodyPr>
          <a:lstStyle>
            <a:lvl1pPr algn="l">
              <a:defRPr/>
            </a:lvl1pPr>
          </a:lstStyle>
          <a:p>
            <a:r>
              <a:rPr kumimoji="1" lang="en-US" altLang="ja-JP" dirty="0"/>
              <a:t>Slide title (Arial Bold, 54 point)</a:t>
            </a:r>
            <a:endParaRPr kumimoji="1" lang="ja-JP" altLang="en-US" dirty="0"/>
          </a:p>
        </p:txBody>
      </p:sp>
      <p:sp>
        <p:nvSpPr>
          <p:cNvPr id="16" name="Rectangle 15"/>
          <p:cNvSpPr/>
          <p:nvPr userDrawn="1"/>
        </p:nvSpPr>
        <p:spPr>
          <a:xfrm>
            <a:off x="7799400" y="-1059"/>
            <a:ext cx="3457034" cy="34295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17" name="Picture Placeholder 6"/>
          <p:cNvSpPr>
            <a:spLocks noGrp="1"/>
          </p:cNvSpPr>
          <p:nvPr>
            <p:ph type="pic" sz="quarter" idx="13"/>
          </p:nvPr>
        </p:nvSpPr>
        <p:spPr>
          <a:xfrm>
            <a:off x="4343399" y="0"/>
            <a:ext cx="3456000" cy="3428472"/>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8" name="Picture Placeholder 6"/>
          <p:cNvSpPr>
            <a:spLocks noGrp="1"/>
          </p:cNvSpPr>
          <p:nvPr>
            <p:ph type="pic" sz="quarter" idx="14"/>
          </p:nvPr>
        </p:nvSpPr>
        <p:spPr>
          <a:xfrm>
            <a:off x="7800433" y="3428205"/>
            <a:ext cx="3456000" cy="3428472"/>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9" name="Rectangle 18"/>
          <p:cNvSpPr/>
          <p:nvPr userDrawn="1"/>
        </p:nvSpPr>
        <p:spPr>
          <a:xfrm>
            <a:off x="4343400" y="3428471"/>
            <a:ext cx="3457034" cy="34295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22" name="Text Placeholder 5"/>
          <p:cNvSpPr>
            <a:spLocks noGrp="1"/>
          </p:cNvSpPr>
          <p:nvPr>
            <p:ph type="body" sz="quarter" idx="12" hasCustomPrompt="1"/>
          </p:nvPr>
        </p:nvSpPr>
        <p:spPr>
          <a:xfrm>
            <a:off x="8331200" y="1315814"/>
            <a:ext cx="2444652" cy="683136"/>
          </a:xfrm>
          <a:prstGeom prst="rect">
            <a:avLst/>
          </a:prstGeom>
        </p:spPr>
        <p:txBody>
          <a:bodyPr anchor="t">
            <a:spAutoFit/>
          </a:bodyPr>
          <a:lstStyle>
            <a:lvl1pPr marL="0" indent="0" algn="l">
              <a:spcBef>
                <a:spcPts val="0"/>
              </a:spcBef>
              <a:buFontTx/>
              <a:buNone/>
              <a:defRPr>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23" name="Text Placeholder 5"/>
          <p:cNvSpPr>
            <a:spLocks noGrp="1"/>
          </p:cNvSpPr>
          <p:nvPr>
            <p:ph type="body" sz="quarter" idx="15" hasCustomPrompt="1"/>
          </p:nvPr>
        </p:nvSpPr>
        <p:spPr>
          <a:xfrm>
            <a:off x="8331200" y="887487"/>
            <a:ext cx="2444652" cy="379656"/>
          </a:xfrm>
          <a:prstGeom prst="rect">
            <a:avLst/>
          </a:prstGeom>
        </p:spPr>
        <p:txBody>
          <a:bodyPr anchor="b">
            <a:spAutoFit/>
          </a:bodyPr>
          <a:lstStyle>
            <a:lvl1pPr marL="0" indent="0" algn="l">
              <a:lnSpc>
                <a:spcPct val="100000"/>
              </a:lnSpc>
              <a:spcBef>
                <a:spcPts val="0"/>
              </a:spcBef>
              <a:buFontTx/>
              <a:buNone/>
              <a:defRPr sz="1867" b="1">
                <a:solidFill>
                  <a:schemeClr val="accent5"/>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Caption goes here</a:t>
            </a:r>
            <a:endParaRPr kumimoji="1" lang="ja-JP" altLang="en-US" dirty="0"/>
          </a:p>
        </p:txBody>
      </p:sp>
      <p:sp>
        <p:nvSpPr>
          <p:cNvPr id="26" name="Text Placeholder 5"/>
          <p:cNvSpPr>
            <a:spLocks noGrp="1"/>
          </p:cNvSpPr>
          <p:nvPr>
            <p:ph type="body" sz="quarter" idx="16" hasCustomPrompt="1"/>
          </p:nvPr>
        </p:nvSpPr>
        <p:spPr>
          <a:xfrm>
            <a:off x="4868348" y="4677074"/>
            <a:ext cx="2444652" cy="683136"/>
          </a:xfrm>
          <a:prstGeom prst="rect">
            <a:avLst/>
          </a:prstGeom>
        </p:spPr>
        <p:txBody>
          <a:bodyPr anchor="t">
            <a:spAutoFit/>
          </a:bodyPr>
          <a:lstStyle>
            <a:lvl1pPr marL="0" indent="0" algn="r">
              <a:spcBef>
                <a:spcPts val="0"/>
              </a:spcBef>
              <a:buFontTx/>
              <a:buNone/>
              <a:defRPr>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27" name="Text Placeholder 5"/>
          <p:cNvSpPr>
            <a:spLocks noGrp="1"/>
          </p:cNvSpPr>
          <p:nvPr>
            <p:ph type="body" sz="quarter" idx="17" hasCustomPrompt="1"/>
          </p:nvPr>
        </p:nvSpPr>
        <p:spPr>
          <a:xfrm>
            <a:off x="4868348" y="4248747"/>
            <a:ext cx="2444652" cy="379656"/>
          </a:xfrm>
          <a:prstGeom prst="rect">
            <a:avLst/>
          </a:prstGeom>
        </p:spPr>
        <p:txBody>
          <a:bodyPr anchor="b">
            <a:spAutoFit/>
          </a:bodyPr>
          <a:lstStyle>
            <a:lvl1pPr marL="0" indent="0" algn="r">
              <a:lnSpc>
                <a:spcPct val="100000"/>
              </a:lnSpc>
              <a:spcBef>
                <a:spcPts val="0"/>
              </a:spcBef>
              <a:buFontTx/>
              <a:buNone/>
              <a:defRPr sz="1867" b="1">
                <a:solidFill>
                  <a:schemeClr val="accent5"/>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Caption goes here</a:t>
            </a:r>
            <a:endParaRPr kumimoji="1" lang="ja-JP" altLang="en-US" dirty="0"/>
          </a:p>
        </p:txBody>
      </p:sp>
    </p:spTree>
    <p:extLst>
      <p:ext uri="{BB962C8B-B14F-4D97-AF65-F5344CB8AC3E}">
        <p14:creationId xmlns:p14="http://schemas.microsoft.com/office/powerpoint/2010/main" val="1592654650"/>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preserve="1" userDrawn="1">
  <p:cSld name="11_4 arrows ">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D38B6D90-A5DB-4340-9D96-18DA9227CD02}"/>
              </a:ext>
            </a:extLst>
          </p:cNvPr>
          <p:cNvSpPr/>
          <p:nvPr userDrawn="1"/>
        </p:nvSpPr>
        <p:spPr>
          <a:xfrm rot="16200000">
            <a:off x="5577759" y="193869"/>
            <a:ext cx="1036480" cy="12192001"/>
          </a:xfrm>
          <a:prstGeom prst="rect">
            <a:avLst/>
          </a:prstGeom>
          <a:solidFill>
            <a:schemeClr val="bg2">
              <a:lumMod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4" name="Rectangle 13">
            <a:extLst>
              <a:ext uri="{FF2B5EF4-FFF2-40B4-BE49-F238E27FC236}">
                <a16:creationId xmlns:a16="http://schemas.microsoft.com/office/drawing/2014/main" id="{C199978F-5C8A-654A-9CF4-BB45586C5A5A}"/>
              </a:ext>
            </a:extLst>
          </p:cNvPr>
          <p:cNvSpPr/>
          <p:nvPr userDrawn="1"/>
        </p:nvSpPr>
        <p:spPr>
          <a:xfrm rot="16200000">
            <a:off x="5577765" y="-3398708"/>
            <a:ext cx="1036480" cy="121920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5" name="Rectangle 14">
            <a:extLst>
              <a:ext uri="{FF2B5EF4-FFF2-40B4-BE49-F238E27FC236}">
                <a16:creationId xmlns:a16="http://schemas.microsoft.com/office/drawing/2014/main" id="{FF5A32BD-358C-CD4E-A5D6-7DBFED6E1F19}"/>
              </a:ext>
            </a:extLst>
          </p:cNvPr>
          <p:cNvSpPr/>
          <p:nvPr userDrawn="1"/>
        </p:nvSpPr>
        <p:spPr>
          <a:xfrm rot="16200000">
            <a:off x="5577765" y="-4550210"/>
            <a:ext cx="1036480" cy="121920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6" name="Rectangle 15">
            <a:extLst>
              <a:ext uri="{FF2B5EF4-FFF2-40B4-BE49-F238E27FC236}">
                <a16:creationId xmlns:a16="http://schemas.microsoft.com/office/drawing/2014/main" id="{5B93E66C-DDB7-3946-95E1-43E00FD0A766}"/>
              </a:ext>
            </a:extLst>
          </p:cNvPr>
          <p:cNvSpPr/>
          <p:nvPr userDrawn="1"/>
        </p:nvSpPr>
        <p:spPr>
          <a:xfrm rot="16200000">
            <a:off x="5577764" y="-2163558"/>
            <a:ext cx="1036480" cy="121920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7" name="Rectangle 16">
            <a:extLst>
              <a:ext uri="{FF2B5EF4-FFF2-40B4-BE49-F238E27FC236}">
                <a16:creationId xmlns:a16="http://schemas.microsoft.com/office/drawing/2014/main" id="{89DCEE60-8D85-4B4A-8443-C842499D7520}"/>
              </a:ext>
            </a:extLst>
          </p:cNvPr>
          <p:cNvSpPr/>
          <p:nvPr userDrawn="1"/>
        </p:nvSpPr>
        <p:spPr>
          <a:xfrm rot="16200000">
            <a:off x="5564877" y="-970514"/>
            <a:ext cx="1036480" cy="12217769"/>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7" name="Text Placeholder 5"/>
          <p:cNvSpPr>
            <a:spLocks noGrp="1"/>
          </p:cNvSpPr>
          <p:nvPr>
            <p:ph type="body" sz="quarter" idx="26" hasCustomPrompt="1"/>
          </p:nvPr>
        </p:nvSpPr>
        <p:spPr>
          <a:xfrm>
            <a:off x="285847" y="2550367"/>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II</a:t>
            </a:r>
            <a:endParaRPr kumimoji="1" lang="ja-JP" altLang="en-US"/>
          </a:p>
        </p:txBody>
      </p:sp>
      <p:sp>
        <p:nvSpPr>
          <p:cNvPr id="7" name="Text Placeholder 5"/>
          <p:cNvSpPr>
            <a:spLocks noGrp="1"/>
          </p:cNvSpPr>
          <p:nvPr>
            <p:ph type="body" sz="quarter" idx="25" hasCustomPrompt="1"/>
          </p:nvPr>
        </p:nvSpPr>
        <p:spPr>
          <a:xfrm>
            <a:off x="285847" y="1462535"/>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a:t>
            </a:r>
            <a:endParaRPr kumimoji="1" lang="ja-JP" altLang="en-US"/>
          </a:p>
        </p:txBody>
      </p:sp>
      <p:sp>
        <p:nvSpPr>
          <p:cNvPr id="29" name="Text Placeholder 5"/>
          <p:cNvSpPr>
            <a:spLocks noGrp="1"/>
          </p:cNvSpPr>
          <p:nvPr>
            <p:ph type="body" sz="quarter" idx="27" hasCustomPrompt="1"/>
          </p:nvPr>
        </p:nvSpPr>
        <p:spPr>
          <a:xfrm>
            <a:off x="285847" y="3742619"/>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III</a:t>
            </a:r>
            <a:endParaRPr kumimoji="1" lang="ja-JP" altLang="en-US"/>
          </a:p>
        </p:txBody>
      </p:sp>
      <p:sp>
        <p:nvSpPr>
          <p:cNvPr id="13" name="Text Placeholder 5"/>
          <p:cNvSpPr>
            <a:spLocks noGrp="1"/>
          </p:cNvSpPr>
          <p:nvPr>
            <p:ph type="body" sz="quarter" idx="28" hasCustomPrompt="1"/>
          </p:nvPr>
        </p:nvSpPr>
        <p:spPr>
          <a:xfrm>
            <a:off x="285847" y="6141443"/>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IV</a:t>
            </a:r>
            <a:endParaRPr kumimoji="1" lang="ja-JP" altLang="en-US"/>
          </a:p>
        </p:txBody>
      </p:sp>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8" y="336953"/>
            <a:ext cx="8161867" cy="590931"/>
          </a:xfrm>
        </p:spPr>
        <p:txBody>
          <a:bodyPr anchor="ctr" anchorCtr="0">
            <a:spAutoFit/>
          </a:bodyPr>
          <a:lstStyle>
            <a:lvl1pPr algn="ctr">
              <a:defRPr/>
            </a:lvl1pPr>
          </a:lstStyle>
          <a:p>
            <a:r>
              <a:rPr kumimoji="1" lang="en-US" altLang="ja-JP"/>
              <a:t>Slide title (Arial Bold, 54 point)</a:t>
            </a:r>
            <a:endParaRPr kumimoji="1" lang="ja-JP" altLang="en-US"/>
          </a:p>
        </p:txBody>
      </p:sp>
      <p:sp>
        <p:nvSpPr>
          <p:cNvPr id="30" name="Text Placeholder 5">
            <a:extLst>
              <a:ext uri="{FF2B5EF4-FFF2-40B4-BE49-F238E27FC236}">
                <a16:creationId xmlns:a16="http://schemas.microsoft.com/office/drawing/2014/main" id="{73321098-4A9F-47A0-B0E6-3E1EB70B38F2}"/>
              </a:ext>
            </a:extLst>
          </p:cNvPr>
          <p:cNvSpPr>
            <a:spLocks noGrp="1"/>
          </p:cNvSpPr>
          <p:nvPr>
            <p:ph type="body" sz="quarter" idx="34" hasCustomPrompt="1"/>
          </p:nvPr>
        </p:nvSpPr>
        <p:spPr>
          <a:xfrm>
            <a:off x="311613" y="4970449"/>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IV</a:t>
            </a:r>
            <a:endParaRPr kumimoji="1" lang="ja-JP" altLang="en-US"/>
          </a:p>
        </p:txBody>
      </p:sp>
    </p:spTree>
    <p:extLst>
      <p:ext uri="{BB962C8B-B14F-4D97-AF65-F5344CB8AC3E}">
        <p14:creationId xmlns:p14="http://schemas.microsoft.com/office/powerpoint/2010/main" val="3113281739"/>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preserve="1" userDrawn="1">
  <p:cSld name="13_4 arrows ">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99978F-5C8A-654A-9CF4-BB45586C5A5A}"/>
              </a:ext>
            </a:extLst>
          </p:cNvPr>
          <p:cNvSpPr/>
          <p:nvPr userDrawn="1"/>
        </p:nvSpPr>
        <p:spPr>
          <a:xfrm rot="16200000">
            <a:off x="5577765" y="-2920517"/>
            <a:ext cx="1036480" cy="121920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5" name="Rectangle 14">
            <a:extLst>
              <a:ext uri="{FF2B5EF4-FFF2-40B4-BE49-F238E27FC236}">
                <a16:creationId xmlns:a16="http://schemas.microsoft.com/office/drawing/2014/main" id="{FF5A32BD-358C-CD4E-A5D6-7DBFED6E1F19}"/>
              </a:ext>
            </a:extLst>
          </p:cNvPr>
          <p:cNvSpPr/>
          <p:nvPr userDrawn="1"/>
        </p:nvSpPr>
        <p:spPr>
          <a:xfrm rot="16200000">
            <a:off x="5577765" y="-4072017"/>
            <a:ext cx="1036480" cy="121920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6" name="Rectangle 15">
            <a:extLst>
              <a:ext uri="{FF2B5EF4-FFF2-40B4-BE49-F238E27FC236}">
                <a16:creationId xmlns:a16="http://schemas.microsoft.com/office/drawing/2014/main" id="{5B93E66C-DDB7-3946-95E1-43E00FD0A766}"/>
              </a:ext>
            </a:extLst>
          </p:cNvPr>
          <p:cNvSpPr/>
          <p:nvPr userDrawn="1"/>
        </p:nvSpPr>
        <p:spPr>
          <a:xfrm rot="16200000">
            <a:off x="5577764" y="-1685366"/>
            <a:ext cx="1036480" cy="121920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7" name="Rectangle 16">
            <a:extLst>
              <a:ext uri="{FF2B5EF4-FFF2-40B4-BE49-F238E27FC236}">
                <a16:creationId xmlns:a16="http://schemas.microsoft.com/office/drawing/2014/main" id="{89DCEE60-8D85-4B4A-8443-C842499D7520}"/>
              </a:ext>
            </a:extLst>
          </p:cNvPr>
          <p:cNvSpPr/>
          <p:nvPr userDrawn="1"/>
        </p:nvSpPr>
        <p:spPr>
          <a:xfrm rot="16200000">
            <a:off x="5564877" y="-492323"/>
            <a:ext cx="1036480" cy="12217769"/>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7" name="Text Placeholder 5"/>
          <p:cNvSpPr>
            <a:spLocks noGrp="1"/>
          </p:cNvSpPr>
          <p:nvPr>
            <p:ph type="body" sz="quarter" idx="26" hasCustomPrompt="1"/>
          </p:nvPr>
        </p:nvSpPr>
        <p:spPr>
          <a:xfrm>
            <a:off x="285847" y="3028560"/>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II</a:t>
            </a:r>
            <a:endParaRPr kumimoji="1" lang="ja-JP" altLang="en-US"/>
          </a:p>
        </p:txBody>
      </p:sp>
      <p:sp>
        <p:nvSpPr>
          <p:cNvPr id="7" name="Text Placeholder 5"/>
          <p:cNvSpPr>
            <a:spLocks noGrp="1"/>
          </p:cNvSpPr>
          <p:nvPr>
            <p:ph type="body" sz="quarter" idx="25" hasCustomPrompt="1"/>
          </p:nvPr>
        </p:nvSpPr>
        <p:spPr>
          <a:xfrm>
            <a:off x="285847" y="1940727"/>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a:t>
            </a:r>
            <a:endParaRPr kumimoji="1" lang="ja-JP" altLang="en-US"/>
          </a:p>
        </p:txBody>
      </p:sp>
      <p:sp>
        <p:nvSpPr>
          <p:cNvPr id="29" name="Text Placeholder 5"/>
          <p:cNvSpPr>
            <a:spLocks noGrp="1"/>
          </p:cNvSpPr>
          <p:nvPr>
            <p:ph type="body" sz="quarter" idx="27" hasCustomPrompt="1"/>
          </p:nvPr>
        </p:nvSpPr>
        <p:spPr>
          <a:xfrm>
            <a:off x="285847" y="4220812"/>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III</a:t>
            </a:r>
            <a:endParaRPr kumimoji="1" lang="ja-JP" altLang="en-US"/>
          </a:p>
        </p:txBody>
      </p:sp>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8" y="336953"/>
            <a:ext cx="8161867" cy="590931"/>
          </a:xfrm>
        </p:spPr>
        <p:txBody>
          <a:bodyPr anchor="ctr" anchorCtr="0">
            <a:spAutoFit/>
          </a:bodyPr>
          <a:lstStyle>
            <a:lvl1pPr algn="ctr">
              <a:defRPr/>
            </a:lvl1pPr>
          </a:lstStyle>
          <a:p>
            <a:r>
              <a:rPr kumimoji="1" lang="en-US" altLang="ja-JP"/>
              <a:t>Slide title (Arial Bold, 54 point)</a:t>
            </a:r>
            <a:endParaRPr kumimoji="1" lang="ja-JP" altLang="en-US"/>
          </a:p>
        </p:txBody>
      </p:sp>
      <p:sp>
        <p:nvSpPr>
          <p:cNvPr id="30" name="Text Placeholder 5">
            <a:extLst>
              <a:ext uri="{FF2B5EF4-FFF2-40B4-BE49-F238E27FC236}">
                <a16:creationId xmlns:a16="http://schemas.microsoft.com/office/drawing/2014/main" id="{73321098-4A9F-47A0-B0E6-3E1EB70B38F2}"/>
              </a:ext>
            </a:extLst>
          </p:cNvPr>
          <p:cNvSpPr>
            <a:spLocks noGrp="1"/>
          </p:cNvSpPr>
          <p:nvPr>
            <p:ph type="body" sz="quarter" idx="34" hasCustomPrompt="1"/>
          </p:nvPr>
        </p:nvSpPr>
        <p:spPr>
          <a:xfrm>
            <a:off x="311613" y="5448640"/>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IV</a:t>
            </a:r>
            <a:endParaRPr kumimoji="1" lang="ja-JP" altLang="en-US"/>
          </a:p>
        </p:txBody>
      </p:sp>
    </p:spTree>
    <p:extLst>
      <p:ext uri="{BB962C8B-B14F-4D97-AF65-F5344CB8AC3E}">
        <p14:creationId xmlns:p14="http://schemas.microsoft.com/office/powerpoint/2010/main" val="2068268455"/>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preserve="1" userDrawn="1">
  <p:cSld name="4_4 arrows ">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99978F-5C8A-654A-9CF4-BB45586C5A5A}"/>
              </a:ext>
            </a:extLst>
          </p:cNvPr>
          <p:cNvSpPr/>
          <p:nvPr userDrawn="1"/>
        </p:nvSpPr>
        <p:spPr>
          <a:xfrm rot="16200000">
            <a:off x="1128873" y="2288188"/>
            <a:ext cx="1221144" cy="34788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5" name="Rectangle 14">
            <a:extLst>
              <a:ext uri="{FF2B5EF4-FFF2-40B4-BE49-F238E27FC236}">
                <a16:creationId xmlns:a16="http://schemas.microsoft.com/office/drawing/2014/main" id="{FF5A32BD-358C-CD4E-A5D6-7DBFED6E1F19}"/>
              </a:ext>
            </a:extLst>
          </p:cNvPr>
          <p:cNvSpPr/>
          <p:nvPr userDrawn="1"/>
        </p:nvSpPr>
        <p:spPr>
          <a:xfrm rot="16200000">
            <a:off x="1128873" y="988462"/>
            <a:ext cx="1221144" cy="34788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6" name="Rectangle 15">
            <a:extLst>
              <a:ext uri="{FF2B5EF4-FFF2-40B4-BE49-F238E27FC236}">
                <a16:creationId xmlns:a16="http://schemas.microsoft.com/office/drawing/2014/main" id="{5B93E66C-DDB7-3946-95E1-43E00FD0A766}"/>
              </a:ext>
            </a:extLst>
          </p:cNvPr>
          <p:cNvSpPr/>
          <p:nvPr userDrawn="1"/>
        </p:nvSpPr>
        <p:spPr>
          <a:xfrm rot="16200000">
            <a:off x="1130603" y="3583964"/>
            <a:ext cx="1221144" cy="3478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7" name="Text Placeholder 5"/>
          <p:cNvSpPr>
            <a:spLocks noGrp="1"/>
          </p:cNvSpPr>
          <p:nvPr>
            <p:ph type="body" sz="quarter" idx="26" hasCustomPrompt="1"/>
          </p:nvPr>
        </p:nvSpPr>
        <p:spPr>
          <a:xfrm>
            <a:off x="287571" y="3840062"/>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II</a:t>
            </a:r>
            <a:endParaRPr kumimoji="1" lang="ja-JP" altLang="en-US"/>
          </a:p>
        </p:txBody>
      </p:sp>
      <p:sp>
        <p:nvSpPr>
          <p:cNvPr id="7" name="Text Placeholder 5"/>
          <p:cNvSpPr>
            <a:spLocks noGrp="1"/>
          </p:cNvSpPr>
          <p:nvPr>
            <p:ph type="body" sz="quarter" idx="25" hasCustomPrompt="1"/>
          </p:nvPr>
        </p:nvSpPr>
        <p:spPr>
          <a:xfrm>
            <a:off x="287571" y="2592584"/>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a:t>
            </a:r>
            <a:endParaRPr kumimoji="1" lang="ja-JP" altLang="en-US"/>
          </a:p>
        </p:txBody>
      </p:sp>
      <p:sp>
        <p:nvSpPr>
          <p:cNvPr id="29" name="Text Placeholder 5"/>
          <p:cNvSpPr>
            <a:spLocks noGrp="1"/>
          </p:cNvSpPr>
          <p:nvPr>
            <p:ph type="body" sz="quarter" idx="27" hasCustomPrompt="1"/>
          </p:nvPr>
        </p:nvSpPr>
        <p:spPr>
          <a:xfrm>
            <a:off x="287571" y="5160717"/>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III</a:t>
            </a:r>
            <a:endParaRPr kumimoji="1" lang="ja-JP" altLang="en-US"/>
          </a:p>
        </p:txBody>
      </p:sp>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8" y="581103"/>
            <a:ext cx="8161867" cy="590931"/>
          </a:xfrm>
        </p:spPr>
        <p:txBody>
          <a:bodyPr anchor="ctr" anchorCtr="0">
            <a:spAutoFit/>
          </a:bodyPr>
          <a:lstStyle>
            <a:lvl1pPr algn="ctr">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2337679209"/>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preserve="1" userDrawn="1">
  <p:cSld name="12_4 arrows ">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99978F-5C8A-654A-9CF4-BB45586C5A5A}"/>
              </a:ext>
            </a:extLst>
          </p:cNvPr>
          <p:cNvSpPr/>
          <p:nvPr userDrawn="1"/>
        </p:nvSpPr>
        <p:spPr>
          <a:xfrm rot="16200000">
            <a:off x="5485429" y="-2089611"/>
            <a:ext cx="1221144" cy="1219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5" name="Rectangle 14">
            <a:extLst>
              <a:ext uri="{FF2B5EF4-FFF2-40B4-BE49-F238E27FC236}">
                <a16:creationId xmlns:a16="http://schemas.microsoft.com/office/drawing/2014/main" id="{FF5A32BD-358C-CD4E-A5D6-7DBFED6E1F19}"/>
              </a:ext>
            </a:extLst>
          </p:cNvPr>
          <p:cNvSpPr/>
          <p:nvPr userDrawn="1"/>
        </p:nvSpPr>
        <p:spPr>
          <a:xfrm rot="16200000">
            <a:off x="5485433" y="-3368098"/>
            <a:ext cx="1221144" cy="121920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6" name="Rectangle 15">
            <a:extLst>
              <a:ext uri="{FF2B5EF4-FFF2-40B4-BE49-F238E27FC236}">
                <a16:creationId xmlns:a16="http://schemas.microsoft.com/office/drawing/2014/main" id="{5B93E66C-DDB7-3946-95E1-43E00FD0A766}"/>
              </a:ext>
            </a:extLst>
          </p:cNvPr>
          <p:cNvSpPr/>
          <p:nvPr userDrawn="1"/>
        </p:nvSpPr>
        <p:spPr>
          <a:xfrm rot="16200000">
            <a:off x="5487161" y="-772595"/>
            <a:ext cx="1221144" cy="121920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7" name="Text Placeholder 5"/>
          <p:cNvSpPr>
            <a:spLocks noGrp="1"/>
          </p:cNvSpPr>
          <p:nvPr>
            <p:ph type="body" sz="quarter" idx="26" hasCustomPrompt="1"/>
          </p:nvPr>
        </p:nvSpPr>
        <p:spPr>
          <a:xfrm>
            <a:off x="287571" y="3840062"/>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II</a:t>
            </a:r>
            <a:endParaRPr kumimoji="1" lang="ja-JP" altLang="en-US"/>
          </a:p>
        </p:txBody>
      </p:sp>
      <p:sp>
        <p:nvSpPr>
          <p:cNvPr id="7" name="Text Placeholder 5"/>
          <p:cNvSpPr>
            <a:spLocks noGrp="1"/>
          </p:cNvSpPr>
          <p:nvPr>
            <p:ph type="body" sz="quarter" idx="25" hasCustomPrompt="1"/>
          </p:nvPr>
        </p:nvSpPr>
        <p:spPr>
          <a:xfrm>
            <a:off x="287571" y="2592584"/>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a:t>
            </a:r>
            <a:endParaRPr kumimoji="1" lang="ja-JP" altLang="en-US"/>
          </a:p>
        </p:txBody>
      </p:sp>
      <p:sp>
        <p:nvSpPr>
          <p:cNvPr id="29" name="Text Placeholder 5"/>
          <p:cNvSpPr>
            <a:spLocks noGrp="1"/>
          </p:cNvSpPr>
          <p:nvPr>
            <p:ph type="body" sz="quarter" idx="27" hasCustomPrompt="1"/>
          </p:nvPr>
        </p:nvSpPr>
        <p:spPr>
          <a:xfrm>
            <a:off x="287571" y="5160717"/>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III</a:t>
            </a:r>
            <a:endParaRPr kumimoji="1" lang="ja-JP" altLang="en-US"/>
          </a:p>
        </p:txBody>
      </p:sp>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8" y="581103"/>
            <a:ext cx="8161867" cy="590931"/>
          </a:xfrm>
        </p:spPr>
        <p:txBody>
          <a:bodyPr anchor="ctr" anchorCtr="0">
            <a:spAutoFit/>
          </a:bodyPr>
          <a:lstStyle>
            <a:lvl1pPr algn="ctr">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2014148756"/>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preserve="1" userDrawn="1">
  <p:cSld name="15_4 arrows ">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99978F-5C8A-654A-9CF4-BB45586C5A5A}"/>
              </a:ext>
            </a:extLst>
          </p:cNvPr>
          <p:cNvSpPr/>
          <p:nvPr userDrawn="1"/>
        </p:nvSpPr>
        <p:spPr>
          <a:xfrm rot="16200000">
            <a:off x="5128399" y="-880913"/>
            <a:ext cx="1920536" cy="121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5" name="Rectangle 14">
            <a:extLst>
              <a:ext uri="{FF2B5EF4-FFF2-40B4-BE49-F238E27FC236}">
                <a16:creationId xmlns:a16="http://schemas.microsoft.com/office/drawing/2014/main" id="{FF5A32BD-358C-CD4E-A5D6-7DBFED6E1F19}"/>
              </a:ext>
            </a:extLst>
          </p:cNvPr>
          <p:cNvSpPr/>
          <p:nvPr userDrawn="1"/>
        </p:nvSpPr>
        <p:spPr>
          <a:xfrm rot="16200000">
            <a:off x="5136902" y="-2965069"/>
            <a:ext cx="1918191" cy="121920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7" name="Text Placeholder 5"/>
          <p:cNvSpPr>
            <a:spLocks noGrp="1"/>
          </p:cNvSpPr>
          <p:nvPr>
            <p:ph type="body" sz="quarter" idx="26" hasCustomPrompt="1"/>
          </p:nvPr>
        </p:nvSpPr>
        <p:spPr>
          <a:xfrm>
            <a:off x="4326172" y="4914711"/>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II</a:t>
            </a:r>
            <a:endParaRPr kumimoji="1" lang="ja-JP" altLang="en-US"/>
          </a:p>
        </p:txBody>
      </p:sp>
      <p:sp>
        <p:nvSpPr>
          <p:cNvPr id="7" name="Text Placeholder 5"/>
          <p:cNvSpPr>
            <a:spLocks noGrp="1"/>
          </p:cNvSpPr>
          <p:nvPr>
            <p:ph type="body" sz="quarter" idx="25" hasCustomPrompt="1"/>
          </p:nvPr>
        </p:nvSpPr>
        <p:spPr>
          <a:xfrm>
            <a:off x="4326172" y="2776665"/>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a:t>
            </a:r>
            <a:endParaRPr kumimoji="1" lang="ja-JP" altLang="en-US"/>
          </a:p>
        </p:txBody>
      </p:sp>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8" y="581103"/>
            <a:ext cx="8161867" cy="590931"/>
          </a:xfrm>
        </p:spPr>
        <p:txBody>
          <a:bodyPr anchor="ctr" anchorCtr="0">
            <a:spAutoFit/>
          </a:bodyPr>
          <a:lstStyle>
            <a:lvl1pPr algn="ctr">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2466595258"/>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preserve="1" userDrawn="1">
  <p:cSld name="8_4 arrows ">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A92495A5-FAAE-DF45-BB7A-576DB4A53446}"/>
              </a:ext>
            </a:extLst>
          </p:cNvPr>
          <p:cNvSpPr/>
          <p:nvPr userDrawn="1"/>
        </p:nvSpPr>
        <p:spPr>
          <a:xfrm>
            <a:off x="863525" y="1175123"/>
            <a:ext cx="1703753" cy="170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3" name="Oval 12">
            <a:extLst>
              <a:ext uri="{FF2B5EF4-FFF2-40B4-BE49-F238E27FC236}">
                <a16:creationId xmlns:a16="http://schemas.microsoft.com/office/drawing/2014/main" id="{F1091FE4-1DC5-794A-94C0-3EAA22DDA85E}"/>
              </a:ext>
            </a:extLst>
          </p:cNvPr>
          <p:cNvSpPr/>
          <p:nvPr userDrawn="1"/>
        </p:nvSpPr>
        <p:spPr>
          <a:xfrm>
            <a:off x="863525" y="2978010"/>
            <a:ext cx="1703753" cy="170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7" name="Oval 16">
            <a:extLst>
              <a:ext uri="{FF2B5EF4-FFF2-40B4-BE49-F238E27FC236}">
                <a16:creationId xmlns:a16="http://schemas.microsoft.com/office/drawing/2014/main" id="{0E986C92-F808-BF43-9A6B-D05CFD92BA62}"/>
              </a:ext>
            </a:extLst>
          </p:cNvPr>
          <p:cNvSpPr/>
          <p:nvPr userDrawn="1"/>
        </p:nvSpPr>
        <p:spPr>
          <a:xfrm>
            <a:off x="863525" y="4780896"/>
            <a:ext cx="1703753" cy="170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7" name="Text Placeholder 5"/>
          <p:cNvSpPr>
            <a:spLocks noGrp="1"/>
          </p:cNvSpPr>
          <p:nvPr>
            <p:ph type="body" sz="quarter" idx="26" hasCustomPrompt="1"/>
          </p:nvPr>
        </p:nvSpPr>
        <p:spPr>
          <a:xfrm>
            <a:off x="863525" y="3640191"/>
            <a:ext cx="1703753" cy="379656"/>
          </a:xfrm>
          <a:prstGeom prst="rect">
            <a:avLst/>
          </a:prstGeom>
        </p:spPr>
        <p:txBody>
          <a:bodyPr wrap="square"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II</a:t>
            </a:r>
            <a:endParaRPr kumimoji="1" lang="ja-JP" altLang="en-US"/>
          </a:p>
        </p:txBody>
      </p:sp>
      <p:sp>
        <p:nvSpPr>
          <p:cNvPr id="7" name="Text Placeholder 5"/>
          <p:cNvSpPr>
            <a:spLocks noGrp="1"/>
          </p:cNvSpPr>
          <p:nvPr>
            <p:ph type="body" sz="quarter" idx="25" hasCustomPrompt="1"/>
          </p:nvPr>
        </p:nvSpPr>
        <p:spPr>
          <a:xfrm>
            <a:off x="863525" y="1837303"/>
            <a:ext cx="1703753" cy="379656"/>
          </a:xfrm>
          <a:prstGeom prst="rect">
            <a:avLst/>
          </a:prstGeom>
        </p:spPr>
        <p:txBody>
          <a:bodyPr wrap="square"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a:t>
            </a:r>
            <a:endParaRPr kumimoji="1" lang="ja-JP" altLang="en-US"/>
          </a:p>
        </p:txBody>
      </p:sp>
      <p:sp>
        <p:nvSpPr>
          <p:cNvPr id="29" name="Text Placeholder 5"/>
          <p:cNvSpPr>
            <a:spLocks noGrp="1"/>
          </p:cNvSpPr>
          <p:nvPr>
            <p:ph type="body" sz="quarter" idx="27" hasCustomPrompt="1"/>
          </p:nvPr>
        </p:nvSpPr>
        <p:spPr>
          <a:xfrm>
            <a:off x="863525" y="5443078"/>
            <a:ext cx="1703753" cy="379656"/>
          </a:xfrm>
          <a:prstGeom prst="rect">
            <a:avLst/>
          </a:prstGeom>
        </p:spPr>
        <p:txBody>
          <a:bodyPr wrap="square"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Category III</a:t>
            </a:r>
            <a:endParaRPr kumimoji="1" lang="ja-JP" altLang="en-US"/>
          </a:p>
        </p:txBody>
      </p:sp>
      <p:sp>
        <p:nvSpPr>
          <p:cNvPr id="19" name="Text Placeholder 5">
            <a:extLst>
              <a:ext uri="{FF2B5EF4-FFF2-40B4-BE49-F238E27FC236}">
                <a16:creationId xmlns:a16="http://schemas.microsoft.com/office/drawing/2014/main" id="{D8CD068E-2843-D545-9443-6C219800ABE4}"/>
              </a:ext>
            </a:extLst>
          </p:cNvPr>
          <p:cNvSpPr>
            <a:spLocks noGrp="1"/>
          </p:cNvSpPr>
          <p:nvPr>
            <p:ph type="body" sz="quarter" idx="30" hasCustomPrompt="1"/>
          </p:nvPr>
        </p:nvSpPr>
        <p:spPr>
          <a:xfrm>
            <a:off x="3040604" y="3619737"/>
            <a:ext cx="7136331"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0" name="Text Placeholder 5">
            <a:extLst>
              <a:ext uri="{FF2B5EF4-FFF2-40B4-BE49-F238E27FC236}">
                <a16:creationId xmlns:a16="http://schemas.microsoft.com/office/drawing/2014/main" id="{25AE363C-521A-894D-ABE7-368C79574ACE}"/>
              </a:ext>
            </a:extLst>
          </p:cNvPr>
          <p:cNvSpPr>
            <a:spLocks noGrp="1"/>
          </p:cNvSpPr>
          <p:nvPr>
            <p:ph type="body" sz="quarter" idx="31" hasCustomPrompt="1"/>
          </p:nvPr>
        </p:nvSpPr>
        <p:spPr>
          <a:xfrm>
            <a:off x="3040604" y="1816850"/>
            <a:ext cx="7136331"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1" name="Text Placeholder 5">
            <a:extLst>
              <a:ext uri="{FF2B5EF4-FFF2-40B4-BE49-F238E27FC236}">
                <a16:creationId xmlns:a16="http://schemas.microsoft.com/office/drawing/2014/main" id="{C78A18EA-7333-9D47-9577-7BFFCF5020C1}"/>
              </a:ext>
            </a:extLst>
          </p:cNvPr>
          <p:cNvSpPr>
            <a:spLocks noGrp="1"/>
          </p:cNvSpPr>
          <p:nvPr>
            <p:ph type="body" sz="quarter" idx="32" hasCustomPrompt="1"/>
          </p:nvPr>
        </p:nvSpPr>
        <p:spPr>
          <a:xfrm>
            <a:off x="3040604" y="5422624"/>
            <a:ext cx="7136331"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8" y="581103"/>
            <a:ext cx="8161867" cy="590931"/>
          </a:xfrm>
        </p:spPr>
        <p:txBody>
          <a:bodyPr anchor="ctr" anchorCtr="0">
            <a:spAutoFit/>
          </a:bodyPr>
          <a:lstStyle>
            <a:lvl1pPr algn="ctr">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3676526534"/>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preserve="1" userDrawn="1">
  <p:cSld name="7_4 arrows ">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8" y="581103"/>
            <a:ext cx="8161867" cy="590931"/>
          </a:xfrm>
        </p:spPr>
        <p:txBody>
          <a:bodyPr anchor="ctr" anchorCtr="0">
            <a:spAutoFit/>
          </a:bodyPr>
          <a:lstStyle>
            <a:lvl1pPr algn="ctr">
              <a:defRPr>
                <a:latin typeface="Arial" panose="020B0604020202020204" pitchFamily="34" charset="0"/>
                <a:cs typeface="Arial" panose="020B0604020202020204" pitchFamily="34" charset="0"/>
              </a:defRPr>
            </a:lvl1pPr>
          </a:lstStyle>
          <a:p>
            <a:r>
              <a:rPr kumimoji="1" lang="en-US" altLang="ja-JP"/>
              <a:t>Slide title (Arial Bold, 54 point)</a:t>
            </a:r>
            <a:endParaRPr kumimoji="1" lang="ja-JP" altLang="en-US"/>
          </a:p>
        </p:txBody>
      </p:sp>
      <p:cxnSp>
        <p:nvCxnSpPr>
          <p:cNvPr id="12" name="Straight Connector 11">
            <a:extLst>
              <a:ext uri="{FF2B5EF4-FFF2-40B4-BE49-F238E27FC236}">
                <a16:creationId xmlns:a16="http://schemas.microsoft.com/office/drawing/2014/main" id="{66FE5380-809B-CD4C-8501-38384EFF7F92}"/>
              </a:ext>
            </a:extLst>
          </p:cNvPr>
          <p:cNvCxnSpPr>
            <a:cxnSpLocks/>
          </p:cNvCxnSpPr>
          <p:nvPr userDrawn="1"/>
        </p:nvCxnSpPr>
        <p:spPr>
          <a:xfrm>
            <a:off x="3707511" y="2710087"/>
            <a:ext cx="5347995"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548A9ADB-29A5-104D-849D-AC95CC2EAF42}"/>
              </a:ext>
            </a:extLst>
          </p:cNvPr>
          <p:cNvSpPr/>
          <p:nvPr userDrawn="1"/>
        </p:nvSpPr>
        <p:spPr>
          <a:xfrm>
            <a:off x="2526085" y="1759702"/>
            <a:ext cx="1853551" cy="1853837"/>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7" name="Oval 16">
            <a:extLst>
              <a:ext uri="{FF2B5EF4-FFF2-40B4-BE49-F238E27FC236}">
                <a16:creationId xmlns:a16="http://schemas.microsoft.com/office/drawing/2014/main" id="{CB075700-80D4-3E43-9555-5C773BB3B594}"/>
              </a:ext>
            </a:extLst>
          </p:cNvPr>
          <p:cNvSpPr/>
          <p:nvPr userDrawn="1"/>
        </p:nvSpPr>
        <p:spPr>
          <a:xfrm>
            <a:off x="5120034" y="1759702"/>
            <a:ext cx="1853551" cy="1853837"/>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8" name="Oval 17">
            <a:extLst>
              <a:ext uri="{FF2B5EF4-FFF2-40B4-BE49-F238E27FC236}">
                <a16:creationId xmlns:a16="http://schemas.microsoft.com/office/drawing/2014/main" id="{CF710E26-4278-0C42-AB2F-B3117F319717}"/>
              </a:ext>
            </a:extLst>
          </p:cNvPr>
          <p:cNvSpPr/>
          <p:nvPr userDrawn="1"/>
        </p:nvSpPr>
        <p:spPr>
          <a:xfrm>
            <a:off x="7877096" y="1759702"/>
            <a:ext cx="1853551" cy="185383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4" name="Oval 23">
            <a:extLst>
              <a:ext uri="{FF2B5EF4-FFF2-40B4-BE49-F238E27FC236}">
                <a16:creationId xmlns:a16="http://schemas.microsoft.com/office/drawing/2014/main" id="{3FDD962D-C5EB-C04D-ABE3-59B80D9476BB}"/>
              </a:ext>
            </a:extLst>
          </p:cNvPr>
          <p:cNvSpPr/>
          <p:nvPr userDrawn="1"/>
        </p:nvSpPr>
        <p:spPr>
          <a:xfrm>
            <a:off x="2602863" y="1834612"/>
            <a:ext cx="1703753" cy="170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5" name="Oval 24">
            <a:extLst>
              <a:ext uri="{FF2B5EF4-FFF2-40B4-BE49-F238E27FC236}">
                <a16:creationId xmlns:a16="http://schemas.microsoft.com/office/drawing/2014/main" id="{7D4EE879-72DB-A54D-86A3-10D3192BA3AA}"/>
              </a:ext>
            </a:extLst>
          </p:cNvPr>
          <p:cNvSpPr/>
          <p:nvPr userDrawn="1"/>
        </p:nvSpPr>
        <p:spPr>
          <a:xfrm>
            <a:off x="5189199" y="1834612"/>
            <a:ext cx="1703753" cy="170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6" name="Oval 25">
            <a:extLst>
              <a:ext uri="{FF2B5EF4-FFF2-40B4-BE49-F238E27FC236}">
                <a16:creationId xmlns:a16="http://schemas.microsoft.com/office/drawing/2014/main" id="{D4B975C4-D984-4941-8D3D-2134C7BB2FF9}"/>
              </a:ext>
            </a:extLst>
          </p:cNvPr>
          <p:cNvSpPr/>
          <p:nvPr userDrawn="1"/>
        </p:nvSpPr>
        <p:spPr>
          <a:xfrm>
            <a:off x="7951995" y="1834612"/>
            <a:ext cx="1703753" cy="170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7" name="Text Placeholder 5">
            <a:extLst>
              <a:ext uri="{FF2B5EF4-FFF2-40B4-BE49-F238E27FC236}">
                <a16:creationId xmlns:a16="http://schemas.microsoft.com/office/drawing/2014/main" id="{042715EA-18A2-D740-BDDD-1FBB46E94E6E}"/>
              </a:ext>
            </a:extLst>
          </p:cNvPr>
          <p:cNvSpPr>
            <a:spLocks noGrp="1"/>
          </p:cNvSpPr>
          <p:nvPr>
            <p:ph type="body" sz="quarter" idx="26" hasCustomPrompt="1"/>
          </p:nvPr>
        </p:nvSpPr>
        <p:spPr>
          <a:xfrm>
            <a:off x="2659219" y="2508527"/>
            <a:ext cx="1587283"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40" name="Text Placeholder 5">
            <a:extLst>
              <a:ext uri="{FF2B5EF4-FFF2-40B4-BE49-F238E27FC236}">
                <a16:creationId xmlns:a16="http://schemas.microsoft.com/office/drawing/2014/main" id="{30580492-33D0-4C4A-88FF-A5E06A133594}"/>
              </a:ext>
            </a:extLst>
          </p:cNvPr>
          <p:cNvSpPr>
            <a:spLocks noGrp="1"/>
          </p:cNvSpPr>
          <p:nvPr>
            <p:ph type="body" sz="quarter" idx="31" hasCustomPrompt="1"/>
          </p:nvPr>
        </p:nvSpPr>
        <p:spPr>
          <a:xfrm>
            <a:off x="5253168" y="2508527"/>
            <a:ext cx="1587283"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41" name="Text Placeholder 5">
            <a:extLst>
              <a:ext uri="{FF2B5EF4-FFF2-40B4-BE49-F238E27FC236}">
                <a16:creationId xmlns:a16="http://schemas.microsoft.com/office/drawing/2014/main" id="{941C5CC4-3517-A74F-861B-7072980BCEB8}"/>
              </a:ext>
            </a:extLst>
          </p:cNvPr>
          <p:cNvSpPr>
            <a:spLocks noGrp="1"/>
          </p:cNvSpPr>
          <p:nvPr>
            <p:ph type="body" sz="quarter" idx="32" hasCustomPrompt="1"/>
          </p:nvPr>
        </p:nvSpPr>
        <p:spPr>
          <a:xfrm>
            <a:off x="8010230" y="2508527"/>
            <a:ext cx="1587283"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21" name="Text Placeholder 5">
            <a:extLst>
              <a:ext uri="{FF2B5EF4-FFF2-40B4-BE49-F238E27FC236}">
                <a16:creationId xmlns:a16="http://schemas.microsoft.com/office/drawing/2014/main" id="{292B65F6-4CD1-C643-8EFC-40D36AEF1F83}"/>
              </a:ext>
            </a:extLst>
          </p:cNvPr>
          <p:cNvSpPr>
            <a:spLocks noGrp="1"/>
          </p:cNvSpPr>
          <p:nvPr>
            <p:ph type="body" sz="quarter" idx="38" hasCustomPrompt="1"/>
          </p:nvPr>
        </p:nvSpPr>
        <p:spPr>
          <a:xfrm>
            <a:off x="2678469" y="3927834"/>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3" name="Text Placeholder 5">
            <a:extLst>
              <a:ext uri="{FF2B5EF4-FFF2-40B4-BE49-F238E27FC236}">
                <a16:creationId xmlns:a16="http://schemas.microsoft.com/office/drawing/2014/main" id="{3DC8030F-4D90-9143-969A-F976A4EDFE23}"/>
              </a:ext>
            </a:extLst>
          </p:cNvPr>
          <p:cNvSpPr>
            <a:spLocks noGrp="1"/>
          </p:cNvSpPr>
          <p:nvPr>
            <p:ph type="body" sz="quarter" idx="39" hasCustomPrompt="1"/>
          </p:nvPr>
        </p:nvSpPr>
        <p:spPr>
          <a:xfrm>
            <a:off x="5304135" y="3927834"/>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7" name="Text Placeholder 5">
            <a:extLst>
              <a:ext uri="{FF2B5EF4-FFF2-40B4-BE49-F238E27FC236}">
                <a16:creationId xmlns:a16="http://schemas.microsoft.com/office/drawing/2014/main" id="{7C63F0C0-D2F7-1043-AEC0-100826E3EEF4}"/>
              </a:ext>
            </a:extLst>
          </p:cNvPr>
          <p:cNvSpPr>
            <a:spLocks noGrp="1"/>
          </p:cNvSpPr>
          <p:nvPr>
            <p:ph type="body" sz="quarter" idx="40" hasCustomPrompt="1"/>
          </p:nvPr>
        </p:nvSpPr>
        <p:spPr>
          <a:xfrm>
            <a:off x="8017772" y="3927834"/>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867142521"/>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preserve="1" userDrawn="1">
  <p:cSld name="6_4 arrows ">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8" y="565757"/>
            <a:ext cx="8161867" cy="590931"/>
          </a:xfrm>
        </p:spPr>
        <p:txBody>
          <a:bodyPr anchor="b">
            <a:spAutoFit/>
          </a:bodyPr>
          <a:lstStyle>
            <a:lvl1pPr algn="ctr">
              <a:defRPr>
                <a:latin typeface="Arial" panose="020B0604020202020204" pitchFamily="34" charset="0"/>
                <a:cs typeface="Arial" panose="020B0604020202020204" pitchFamily="34" charset="0"/>
              </a:defRPr>
            </a:lvl1pPr>
          </a:lstStyle>
          <a:p>
            <a:r>
              <a:rPr kumimoji="1" lang="en-US" altLang="ja-JP"/>
              <a:t>Slide title (Arial Bold, 54 point)</a:t>
            </a:r>
            <a:endParaRPr kumimoji="1" lang="ja-JP" altLang="en-US"/>
          </a:p>
        </p:txBody>
      </p:sp>
      <p:cxnSp>
        <p:nvCxnSpPr>
          <p:cNvPr id="12" name="Straight Connector 11">
            <a:extLst>
              <a:ext uri="{FF2B5EF4-FFF2-40B4-BE49-F238E27FC236}">
                <a16:creationId xmlns:a16="http://schemas.microsoft.com/office/drawing/2014/main" id="{66FE5380-809B-CD4C-8501-38384EFF7F92}"/>
              </a:ext>
            </a:extLst>
          </p:cNvPr>
          <p:cNvCxnSpPr/>
          <p:nvPr userDrawn="1"/>
        </p:nvCxnSpPr>
        <p:spPr>
          <a:xfrm>
            <a:off x="2124522" y="2710087"/>
            <a:ext cx="8002954"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548A9ADB-29A5-104D-849D-AC95CC2EAF42}"/>
              </a:ext>
            </a:extLst>
          </p:cNvPr>
          <p:cNvSpPr/>
          <p:nvPr userDrawn="1"/>
        </p:nvSpPr>
        <p:spPr>
          <a:xfrm>
            <a:off x="943096" y="1759702"/>
            <a:ext cx="1853551" cy="1853837"/>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7" name="Oval 16">
            <a:extLst>
              <a:ext uri="{FF2B5EF4-FFF2-40B4-BE49-F238E27FC236}">
                <a16:creationId xmlns:a16="http://schemas.microsoft.com/office/drawing/2014/main" id="{CB075700-80D4-3E43-9555-5C773BB3B594}"/>
              </a:ext>
            </a:extLst>
          </p:cNvPr>
          <p:cNvSpPr/>
          <p:nvPr userDrawn="1"/>
        </p:nvSpPr>
        <p:spPr>
          <a:xfrm>
            <a:off x="3537046" y="1759702"/>
            <a:ext cx="1853551" cy="1853837"/>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8" name="Oval 17">
            <a:extLst>
              <a:ext uri="{FF2B5EF4-FFF2-40B4-BE49-F238E27FC236}">
                <a16:creationId xmlns:a16="http://schemas.microsoft.com/office/drawing/2014/main" id="{CF710E26-4278-0C42-AB2F-B3117F319717}"/>
              </a:ext>
            </a:extLst>
          </p:cNvPr>
          <p:cNvSpPr/>
          <p:nvPr userDrawn="1"/>
        </p:nvSpPr>
        <p:spPr>
          <a:xfrm>
            <a:off x="6294108" y="1759702"/>
            <a:ext cx="1853551" cy="185383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2" name="Oval 21">
            <a:extLst>
              <a:ext uri="{FF2B5EF4-FFF2-40B4-BE49-F238E27FC236}">
                <a16:creationId xmlns:a16="http://schemas.microsoft.com/office/drawing/2014/main" id="{00D70492-64BD-274D-B733-6DAB3581A2E2}"/>
              </a:ext>
            </a:extLst>
          </p:cNvPr>
          <p:cNvSpPr/>
          <p:nvPr userDrawn="1"/>
        </p:nvSpPr>
        <p:spPr>
          <a:xfrm>
            <a:off x="9141430" y="1759702"/>
            <a:ext cx="1853551" cy="1853837"/>
          </a:xfrm>
          <a:prstGeom prst="ellipse">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4" name="Oval 23">
            <a:extLst>
              <a:ext uri="{FF2B5EF4-FFF2-40B4-BE49-F238E27FC236}">
                <a16:creationId xmlns:a16="http://schemas.microsoft.com/office/drawing/2014/main" id="{3FDD962D-C5EB-C04D-ABE3-59B80D9476BB}"/>
              </a:ext>
            </a:extLst>
          </p:cNvPr>
          <p:cNvSpPr/>
          <p:nvPr userDrawn="1"/>
        </p:nvSpPr>
        <p:spPr>
          <a:xfrm>
            <a:off x="1019874" y="1834612"/>
            <a:ext cx="1703753" cy="170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5" name="Oval 24">
            <a:extLst>
              <a:ext uri="{FF2B5EF4-FFF2-40B4-BE49-F238E27FC236}">
                <a16:creationId xmlns:a16="http://schemas.microsoft.com/office/drawing/2014/main" id="{7D4EE879-72DB-A54D-86A3-10D3192BA3AA}"/>
              </a:ext>
            </a:extLst>
          </p:cNvPr>
          <p:cNvSpPr/>
          <p:nvPr userDrawn="1"/>
        </p:nvSpPr>
        <p:spPr>
          <a:xfrm>
            <a:off x="3606211" y="1834612"/>
            <a:ext cx="1703753" cy="170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6" name="Oval 25">
            <a:extLst>
              <a:ext uri="{FF2B5EF4-FFF2-40B4-BE49-F238E27FC236}">
                <a16:creationId xmlns:a16="http://schemas.microsoft.com/office/drawing/2014/main" id="{D4B975C4-D984-4941-8D3D-2134C7BB2FF9}"/>
              </a:ext>
            </a:extLst>
          </p:cNvPr>
          <p:cNvSpPr/>
          <p:nvPr userDrawn="1"/>
        </p:nvSpPr>
        <p:spPr>
          <a:xfrm>
            <a:off x="6369007" y="1834612"/>
            <a:ext cx="1703753" cy="170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8" name="Oval 27">
            <a:extLst>
              <a:ext uri="{FF2B5EF4-FFF2-40B4-BE49-F238E27FC236}">
                <a16:creationId xmlns:a16="http://schemas.microsoft.com/office/drawing/2014/main" id="{17367839-109B-1343-9994-66FF445EA525}"/>
              </a:ext>
            </a:extLst>
          </p:cNvPr>
          <p:cNvSpPr/>
          <p:nvPr userDrawn="1"/>
        </p:nvSpPr>
        <p:spPr>
          <a:xfrm>
            <a:off x="9216329" y="1834612"/>
            <a:ext cx="1703753" cy="170401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7" name="Text Placeholder 5">
            <a:extLst>
              <a:ext uri="{FF2B5EF4-FFF2-40B4-BE49-F238E27FC236}">
                <a16:creationId xmlns:a16="http://schemas.microsoft.com/office/drawing/2014/main" id="{042715EA-18A2-D740-BDDD-1FBB46E94E6E}"/>
              </a:ext>
            </a:extLst>
          </p:cNvPr>
          <p:cNvSpPr>
            <a:spLocks noGrp="1"/>
          </p:cNvSpPr>
          <p:nvPr>
            <p:ph type="body" sz="quarter" idx="26" hasCustomPrompt="1"/>
          </p:nvPr>
        </p:nvSpPr>
        <p:spPr>
          <a:xfrm>
            <a:off x="1076230" y="2508527"/>
            <a:ext cx="1587283"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40" name="Text Placeholder 5">
            <a:extLst>
              <a:ext uri="{FF2B5EF4-FFF2-40B4-BE49-F238E27FC236}">
                <a16:creationId xmlns:a16="http://schemas.microsoft.com/office/drawing/2014/main" id="{30580492-33D0-4C4A-88FF-A5E06A133594}"/>
              </a:ext>
            </a:extLst>
          </p:cNvPr>
          <p:cNvSpPr>
            <a:spLocks noGrp="1"/>
          </p:cNvSpPr>
          <p:nvPr>
            <p:ph type="body" sz="quarter" idx="31" hasCustomPrompt="1"/>
          </p:nvPr>
        </p:nvSpPr>
        <p:spPr>
          <a:xfrm>
            <a:off x="3670180" y="2508527"/>
            <a:ext cx="1587283"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41" name="Text Placeholder 5">
            <a:extLst>
              <a:ext uri="{FF2B5EF4-FFF2-40B4-BE49-F238E27FC236}">
                <a16:creationId xmlns:a16="http://schemas.microsoft.com/office/drawing/2014/main" id="{941C5CC4-3517-A74F-861B-7072980BCEB8}"/>
              </a:ext>
            </a:extLst>
          </p:cNvPr>
          <p:cNvSpPr>
            <a:spLocks noGrp="1"/>
          </p:cNvSpPr>
          <p:nvPr>
            <p:ph type="body" sz="quarter" idx="32" hasCustomPrompt="1"/>
          </p:nvPr>
        </p:nvSpPr>
        <p:spPr>
          <a:xfrm>
            <a:off x="6427242" y="2508527"/>
            <a:ext cx="1587283"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42" name="Text Placeholder 5">
            <a:extLst>
              <a:ext uri="{FF2B5EF4-FFF2-40B4-BE49-F238E27FC236}">
                <a16:creationId xmlns:a16="http://schemas.microsoft.com/office/drawing/2014/main" id="{53716D3B-E9AC-B847-9588-4B59D1C01901}"/>
              </a:ext>
            </a:extLst>
          </p:cNvPr>
          <p:cNvSpPr>
            <a:spLocks noGrp="1"/>
          </p:cNvSpPr>
          <p:nvPr>
            <p:ph type="body" sz="quarter" idx="33" hasCustomPrompt="1"/>
          </p:nvPr>
        </p:nvSpPr>
        <p:spPr>
          <a:xfrm>
            <a:off x="9274564" y="2508527"/>
            <a:ext cx="1587283"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27" name="Text Placeholder 5">
            <a:extLst>
              <a:ext uri="{FF2B5EF4-FFF2-40B4-BE49-F238E27FC236}">
                <a16:creationId xmlns:a16="http://schemas.microsoft.com/office/drawing/2014/main" id="{1E4F2D22-A295-1B4F-9639-370A3F09D3D6}"/>
              </a:ext>
            </a:extLst>
          </p:cNvPr>
          <p:cNvSpPr>
            <a:spLocks noGrp="1"/>
          </p:cNvSpPr>
          <p:nvPr>
            <p:ph type="body" sz="quarter" idx="38" hasCustomPrompt="1"/>
          </p:nvPr>
        </p:nvSpPr>
        <p:spPr>
          <a:xfrm>
            <a:off x="1076229" y="3890803"/>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9" name="Text Placeholder 5">
            <a:extLst>
              <a:ext uri="{FF2B5EF4-FFF2-40B4-BE49-F238E27FC236}">
                <a16:creationId xmlns:a16="http://schemas.microsoft.com/office/drawing/2014/main" id="{A70433D2-D82D-3646-A347-AF7B387F1B30}"/>
              </a:ext>
            </a:extLst>
          </p:cNvPr>
          <p:cNvSpPr>
            <a:spLocks noGrp="1"/>
          </p:cNvSpPr>
          <p:nvPr>
            <p:ph type="body" sz="quarter" idx="39" hasCustomPrompt="1"/>
          </p:nvPr>
        </p:nvSpPr>
        <p:spPr>
          <a:xfrm>
            <a:off x="3701895" y="3890803"/>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1" name="Text Placeholder 5">
            <a:extLst>
              <a:ext uri="{FF2B5EF4-FFF2-40B4-BE49-F238E27FC236}">
                <a16:creationId xmlns:a16="http://schemas.microsoft.com/office/drawing/2014/main" id="{A121C747-BEB4-CC44-A7DB-7E6D33244441}"/>
              </a:ext>
            </a:extLst>
          </p:cNvPr>
          <p:cNvSpPr>
            <a:spLocks noGrp="1"/>
          </p:cNvSpPr>
          <p:nvPr>
            <p:ph type="body" sz="quarter" idx="40" hasCustomPrompt="1"/>
          </p:nvPr>
        </p:nvSpPr>
        <p:spPr>
          <a:xfrm>
            <a:off x="6474525" y="3890803"/>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3" name="Text Placeholder 5">
            <a:extLst>
              <a:ext uri="{FF2B5EF4-FFF2-40B4-BE49-F238E27FC236}">
                <a16:creationId xmlns:a16="http://schemas.microsoft.com/office/drawing/2014/main" id="{BF5D31D2-825F-CD42-B79E-2549149A389D}"/>
              </a:ext>
            </a:extLst>
          </p:cNvPr>
          <p:cNvSpPr>
            <a:spLocks noGrp="1"/>
          </p:cNvSpPr>
          <p:nvPr>
            <p:ph type="body" sz="quarter" idx="41" hasCustomPrompt="1"/>
          </p:nvPr>
        </p:nvSpPr>
        <p:spPr>
          <a:xfrm>
            <a:off x="9312013" y="3890803"/>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859723650"/>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preserve="1" userDrawn="1">
  <p:cSld name="5_4 arrows ">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8" y="461309"/>
            <a:ext cx="8161867" cy="695379"/>
          </a:xfrm>
        </p:spPr>
        <p:txBody>
          <a:bodyPr anchor="ctr" anchorCtr="0"/>
          <a:lstStyle>
            <a:lvl1pPr algn="ctr">
              <a:defRPr/>
            </a:lvl1pPr>
          </a:lstStyle>
          <a:p>
            <a:r>
              <a:rPr kumimoji="1" lang="en-US" altLang="ja-JP"/>
              <a:t>Slide title (Arial Bold, 54 point)</a:t>
            </a:r>
            <a:endParaRPr kumimoji="1" lang="ja-JP" altLang="en-US"/>
          </a:p>
        </p:txBody>
      </p:sp>
      <p:cxnSp>
        <p:nvCxnSpPr>
          <p:cNvPr id="12" name="Straight Connector 11">
            <a:extLst>
              <a:ext uri="{FF2B5EF4-FFF2-40B4-BE49-F238E27FC236}">
                <a16:creationId xmlns:a16="http://schemas.microsoft.com/office/drawing/2014/main" id="{66FE5380-809B-CD4C-8501-38384EFF7F92}"/>
              </a:ext>
            </a:extLst>
          </p:cNvPr>
          <p:cNvCxnSpPr/>
          <p:nvPr userDrawn="1"/>
        </p:nvCxnSpPr>
        <p:spPr>
          <a:xfrm>
            <a:off x="2016370" y="2710087"/>
            <a:ext cx="8002954"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548A9ADB-29A5-104D-849D-AC95CC2EAF42}"/>
              </a:ext>
            </a:extLst>
          </p:cNvPr>
          <p:cNvSpPr/>
          <p:nvPr userDrawn="1"/>
        </p:nvSpPr>
        <p:spPr>
          <a:xfrm>
            <a:off x="834944" y="1759702"/>
            <a:ext cx="1853551" cy="1853837"/>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7" name="Oval 16">
            <a:extLst>
              <a:ext uri="{FF2B5EF4-FFF2-40B4-BE49-F238E27FC236}">
                <a16:creationId xmlns:a16="http://schemas.microsoft.com/office/drawing/2014/main" id="{CB075700-80D4-3E43-9555-5C773BB3B594}"/>
              </a:ext>
            </a:extLst>
          </p:cNvPr>
          <p:cNvSpPr/>
          <p:nvPr userDrawn="1"/>
        </p:nvSpPr>
        <p:spPr>
          <a:xfrm>
            <a:off x="2937282" y="1759702"/>
            <a:ext cx="1853551" cy="1853837"/>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8" name="Oval 17">
            <a:extLst>
              <a:ext uri="{FF2B5EF4-FFF2-40B4-BE49-F238E27FC236}">
                <a16:creationId xmlns:a16="http://schemas.microsoft.com/office/drawing/2014/main" id="{CF710E26-4278-0C42-AB2F-B3117F319717}"/>
              </a:ext>
            </a:extLst>
          </p:cNvPr>
          <p:cNvSpPr/>
          <p:nvPr userDrawn="1"/>
        </p:nvSpPr>
        <p:spPr>
          <a:xfrm>
            <a:off x="5055250" y="1759702"/>
            <a:ext cx="1853551" cy="185383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2" name="Oval 21">
            <a:extLst>
              <a:ext uri="{FF2B5EF4-FFF2-40B4-BE49-F238E27FC236}">
                <a16:creationId xmlns:a16="http://schemas.microsoft.com/office/drawing/2014/main" id="{00D70492-64BD-274D-B733-6DAB3581A2E2}"/>
              </a:ext>
            </a:extLst>
          </p:cNvPr>
          <p:cNvSpPr/>
          <p:nvPr userDrawn="1"/>
        </p:nvSpPr>
        <p:spPr>
          <a:xfrm>
            <a:off x="7204479" y="1759702"/>
            <a:ext cx="1853551" cy="1853837"/>
          </a:xfrm>
          <a:prstGeom prst="ellipse">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3" name="Oval 22">
            <a:extLst>
              <a:ext uri="{FF2B5EF4-FFF2-40B4-BE49-F238E27FC236}">
                <a16:creationId xmlns:a16="http://schemas.microsoft.com/office/drawing/2014/main" id="{BECE964D-363B-C341-96F7-87F357F2F8DB}"/>
              </a:ext>
            </a:extLst>
          </p:cNvPr>
          <p:cNvSpPr/>
          <p:nvPr userDrawn="1"/>
        </p:nvSpPr>
        <p:spPr>
          <a:xfrm>
            <a:off x="9400600" y="1759702"/>
            <a:ext cx="1853551" cy="1853837"/>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4" name="Oval 23">
            <a:extLst>
              <a:ext uri="{FF2B5EF4-FFF2-40B4-BE49-F238E27FC236}">
                <a16:creationId xmlns:a16="http://schemas.microsoft.com/office/drawing/2014/main" id="{3FDD962D-C5EB-C04D-ABE3-59B80D9476BB}"/>
              </a:ext>
            </a:extLst>
          </p:cNvPr>
          <p:cNvSpPr/>
          <p:nvPr userDrawn="1"/>
        </p:nvSpPr>
        <p:spPr>
          <a:xfrm>
            <a:off x="911721" y="1834612"/>
            <a:ext cx="1703753" cy="170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5" name="Oval 24">
            <a:extLst>
              <a:ext uri="{FF2B5EF4-FFF2-40B4-BE49-F238E27FC236}">
                <a16:creationId xmlns:a16="http://schemas.microsoft.com/office/drawing/2014/main" id="{7D4EE879-72DB-A54D-86A3-10D3192BA3AA}"/>
              </a:ext>
            </a:extLst>
          </p:cNvPr>
          <p:cNvSpPr/>
          <p:nvPr userDrawn="1"/>
        </p:nvSpPr>
        <p:spPr>
          <a:xfrm>
            <a:off x="3006445" y="1834612"/>
            <a:ext cx="1703753" cy="170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6" name="Oval 25">
            <a:extLst>
              <a:ext uri="{FF2B5EF4-FFF2-40B4-BE49-F238E27FC236}">
                <a16:creationId xmlns:a16="http://schemas.microsoft.com/office/drawing/2014/main" id="{D4B975C4-D984-4941-8D3D-2134C7BB2FF9}"/>
              </a:ext>
            </a:extLst>
          </p:cNvPr>
          <p:cNvSpPr/>
          <p:nvPr userDrawn="1"/>
        </p:nvSpPr>
        <p:spPr>
          <a:xfrm>
            <a:off x="5130149" y="1834612"/>
            <a:ext cx="1703753" cy="170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8" name="Oval 27">
            <a:extLst>
              <a:ext uri="{FF2B5EF4-FFF2-40B4-BE49-F238E27FC236}">
                <a16:creationId xmlns:a16="http://schemas.microsoft.com/office/drawing/2014/main" id="{17367839-109B-1343-9994-66FF445EA525}"/>
              </a:ext>
            </a:extLst>
          </p:cNvPr>
          <p:cNvSpPr/>
          <p:nvPr userDrawn="1"/>
        </p:nvSpPr>
        <p:spPr>
          <a:xfrm>
            <a:off x="7279378" y="1834612"/>
            <a:ext cx="1703753" cy="170401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0" name="Oval 29">
            <a:extLst>
              <a:ext uri="{FF2B5EF4-FFF2-40B4-BE49-F238E27FC236}">
                <a16:creationId xmlns:a16="http://schemas.microsoft.com/office/drawing/2014/main" id="{B8AEEC69-5C6F-A74C-8B1A-87C4EE34B645}"/>
              </a:ext>
            </a:extLst>
          </p:cNvPr>
          <p:cNvSpPr/>
          <p:nvPr userDrawn="1"/>
        </p:nvSpPr>
        <p:spPr>
          <a:xfrm>
            <a:off x="9475499" y="1834612"/>
            <a:ext cx="1703753" cy="1704016"/>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7" name="Text Placeholder 5">
            <a:extLst>
              <a:ext uri="{FF2B5EF4-FFF2-40B4-BE49-F238E27FC236}">
                <a16:creationId xmlns:a16="http://schemas.microsoft.com/office/drawing/2014/main" id="{042715EA-18A2-D740-BDDD-1FBB46E94E6E}"/>
              </a:ext>
            </a:extLst>
          </p:cNvPr>
          <p:cNvSpPr>
            <a:spLocks noGrp="1"/>
          </p:cNvSpPr>
          <p:nvPr>
            <p:ph type="body" sz="quarter" idx="26" hasCustomPrompt="1"/>
          </p:nvPr>
        </p:nvSpPr>
        <p:spPr>
          <a:xfrm>
            <a:off x="968078" y="2498974"/>
            <a:ext cx="1587283" cy="398760"/>
          </a:xfrm>
          <a:prstGeom prst="rect">
            <a:avLst/>
          </a:prstGeom>
        </p:spPr>
        <p:txBody>
          <a:bodyPr anchor="ctr" anchorCtr="0">
            <a:norm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38" name="Text Placeholder 5">
            <a:extLst>
              <a:ext uri="{FF2B5EF4-FFF2-40B4-BE49-F238E27FC236}">
                <a16:creationId xmlns:a16="http://schemas.microsoft.com/office/drawing/2014/main" id="{3D545D0D-D884-1A42-BC1B-226C4F94463F}"/>
              </a:ext>
            </a:extLst>
          </p:cNvPr>
          <p:cNvSpPr>
            <a:spLocks noGrp="1"/>
          </p:cNvSpPr>
          <p:nvPr>
            <p:ph type="body" sz="quarter" idx="30" hasCustomPrompt="1"/>
          </p:nvPr>
        </p:nvSpPr>
        <p:spPr>
          <a:xfrm>
            <a:off x="980423" y="4012647"/>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40" name="Text Placeholder 5">
            <a:extLst>
              <a:ext uri="{FF2B5EF4-FFF2-40B4-BE49-F238E27FC236}">
                <a16:creationId xmlns:a16="http://schemas.microsoft.com/office/drawing/2014/main" id="{30580492-33D0-4C4A-88FF-A5E06A133594}"/>
              </a:ext>
            </a:extLst>
          </p:cNvPr>
          <p:cNvSpPr>
            <a:spLocks noGrp="1"/>
          </p:cNvSpPr>
          <p:nvPr>
            <p:ph type="body" sz="quarter" idx="31" hasCustomPrompt="1"/>
          </p:nvPr>
        </p:nvSpPr>
        <p:spPr>
          <a:xfrm>
            <a:off x="3070416" y="2498974"/>
            <a:ext cx="1587283" cy="398760"/>
          </a:xfrm>
          <a:prstGeom prst="rect">
            <a:avLst/>
          </a:prstGeom>
        </p:spPr>
        <p:txBody>
          <a:bodyPr anchor="ctr" anchorCtr="0">
            <a:norm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41" name="Text Placeholder 5">
            <a:extLst>
              <a:ext uri="{FF2B5EF4-FFF2-40B4-BE49-F238E27FC236}">
                <a16:creationId xmlns:a16="http://schemas.microsoft.com/office/drawing/2014/main" id="{941C5CC4-3517-A74F-861B-7072980BCEB8}"/>
              </a:ext>
            </a:extLst>
          </p:cNvPr>
          <p:cNvSpPr>
            <a:spLocks noGrp="1"/>
          </p:cNvSpPr>
          <p:nvPr>
            <p:ph type="body" sz="quarter" idx="32" hasCustomPrompt="1"/>
          </p:nvPr>
        </p:nvSpPr>
        <p:spPr>
          <a:xfrm>
            <a:off x="5188384" y="2498974"/>
            <a:ext cx="1587283" cy="398760"/>
          </a:xfrm>
          <a:prstGeom prst="rect">
            <a:avLst/>
          </a:prstGeom>
        </p:spPr>
        <p:txBody>
          <a:bodyPr anchor="ctr" anchorCtr="0">
            <a:norm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42" name="Text Placeholder 5">
            <a:extLst>
              <a:ext uri="{FF2B5EF4-FFF2-40B4-BE49-F238E27FC236}">
                <a16:creationId xmlns:a16="http://schemas.microsoft.com/office/drawing/2014/main" id="{53716D3B-E9AC-B847-9588-4B59D1C01901}"/>
              </a:ext>
            </a:extLst>
          </p:cNvPr>
          <p:cNvSpPr>
            <a:spLocks noGrp="1"/>
          </p:cNvSpPr>
          <p:nvPr>
            <p:ph type="body" sz="quarter" idx="33" hasCustomPrompt="1"/>
          </p:nvPr>
        </p:nvSpPr>
        <p:spPr>
          <a:xfrm>
            <a:off x="7337613" y="2498974"/>
            <a:ext cx="1587283" cy="398760"/>
          </a:xfrm>
          <a:prstGeom prst="rect">
            <a:avLst/>
          </a:prstGeom>
        </p:spPr>
        <p:txBody>
          <a:bodyPr anchor="ctr" anchorCtr="0">
            <a:norm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43" name="Text Placeholder 5">
            <a:extLst>
              <a:ext uri="{FF2B5EF4-FFF2-40B4-BE49-F238E27FC236}">
                <a16:creationId xmlns:a16="http://schemas.microsoft.com/office/drawing/2014/main" id="{39C1DD86-494F-7047-8388-82EC146927EF}"/>
              </a:ext>
            </a:extLst>
          </p:cNvPr>
          <p:cNvSpPr>
            <a:spLocks noGrp="1"/>
          </p:cNvSpPr>
          <p:nvPr>
            <p:ph type="body" sz="quarter" idx="34" hasCustomPrompt="1"/>
          </p:nvPr>
        </p:nvSpPr>
        <p:spPr>
          <a:xfrm>
            <a:off x="9521362" y="2508527"/>
            <a:ext cx="1587283"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Phase I</a:t>
            </a:r>
            <a:endParaRPr kumimoji="1" lang="ja-JP" altLang="en-US"/>
          </a:p>
        </p:txBody>
      </p:sp>
      <p:sp>
        <p:nvSpPr>
          <p:cNvPr id="44" name="Text Placeholder 5">
            <a:extLst>
              <a:ext uri="{FF2B5EF4-FFF2-40B4-BE49-F238E27FC236}">
                <a16:creationId xmlns:a16="http://schemas.microsoft.com/office/drawing/2014/main" id="{099DDBC9-03C8-C041-AD8B-BF8300C93A33}"/>
              </a:ext>
            </a:extLst>
          </p:cNvPr>
          <p:cNvSpPr>
            <a:spLocks noGrp="1"/>
          </p:cNvSpPr>
          <p:nvPr>
            <p:ph type="body" sz="quarter" idx="35" hasCustomPrompt="1"/>
          </p:nvPr>
        </p:nvSpPr>
        <p:spPr>
          <a:xfrm>
            <a:off x="3075147" y="4012647"/>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45" name="Text Placeholder 5">
            <a:extLst>
              <a:ext uri="{FF2B5EF4-FFF2-40B4-BE49-F238E27FC236}">
                <a16:creationId xmlns:a16="http://schemas.microsoft.com/office/drawing/2014/main" id="{D2937CC0-97F2-EE46-8E22-2B0A9CC78983}"/>
              </a:ext>
            </a:extLst>
          </p:cNvPr>
          <p:cNvSpPr>
            <a:spLocks noGrp="1"/>
          </p:cNvSpPr>
          <p:nvPr>
            <p:ph type="body" sz="quarter" idx="36" hasCustomPrompt="1"/>
          </p:nvPr>
        </p:nvSpPr>
        <p:spPr>
          <a:xfrm>
            <a:off x="5198851" y="4012647"/>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46" name="Text Placeholder 5">
            <a:extLst>
              <a:ext uri="{FF2B5EF4-FFF2-40B4-BE49-F238E27FC236}">
                <a16:creationId xmlns:a16="http://schemas.microsoft.com/office/drawing/2014/main" id="{D7EA6DB2-B26B-9647-9512-E7F123F63D8B}"/>
              </a:ext>
            </a:extLst>
          </p:cNvPr>
          <p:cNvSpPr>
            <a:spLocks noGrp="1"/>
          </p:cNvSpPr>
          <p:nvPr>
            <p:ph type="body" sz="quarter" idx="37" hasCustomPrompt="1"/>
          </p:nvPr>
        </p:nvSpPr>
        <p:spPr>
          <a:xfrm>
            <a:off x="7348080" y="4012647"/>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47" name="Text Placeholder 5">
            <a:extLst>
              <a:ext uri="{FF2B5EF4-FFF2-40B4-BE49-F238E27FC236}">
                <a16:creationId xmlns:a16="http://schemas.microsoft.com/office/drawing/2014/main" id="{8D3E114A-BFF2-DB40-BFC9-A1B593D7F597}"/>
              </a:ext>
            </a:extLst>
          </p:cNvPr>
          <p:cNvSpPr>
            <a:spLocks noGrp="1"/>
          </p:cNvSpPr>
          <p:nvPr>
            <p:ph type="body" sz="quarter" idx="38" hasCustomPrompt="1"/>
          </p:nvPr>
        </p:nvSpPr>
        <p:spPr>
          <a:xfrm>
            <a:off x="9544201" y="4012647"/>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098695371"/>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preserve="1" userDrawn="1">
  <p:cSld name="Phone white 1">
    <p:spTree>
      <p:nvGrpSpPr>
        <p:cNvPr id="1" name=""/>
        <p:cNvGrpSpPr/>
        <p:nvPr/>
      </p:nvGrpSpPr>
      <p:grpSpPr>
        <a:xfrm>
          <a:off x="0" y="0"/>
          <a:ext cx="0" cy="0"/>
          <a:chOff x="0" y="0"/>
          <a:chExt cx="0" cy="0"/>
        </a:xfrm>
      </p:grpSpPr>
      <p:grpSp>
        <p:nvGrpSpPr>
          <p:cNvPr id="20" name="Group 19"/>
          <p:cNvGrpSpPr/>
          <p:nvPr userDrawn="1"/>
        </p:nvGrpSpPr>
        <p:grpSpPr>
          <a:xfrm>
            <a:off x="2363197" y="932537"/>
            <a:ext cx="2388720" cy="4986623"/>
            <a:chOff x="2791402" y="1050114"/>
            <a:chExt cx="3909098" cy="8159261"/>
          </a:xfrm>
        </p:grpSpPr>
        <p:sp>
          <p:nvSpPr>
            <p:cNvPr id="7" name="Rectangle 6"/>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 name="Rectangle 5"/>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Rectangle: Rounded Corners 7"/>
            <p:cNvSpPr/>
            <p:nvPr userDrawn="1"/>
          </p:nvSpPr>
          <p:spPr>
            <a:xfrm>
              <a:off x="2831885" y="1050114"/>
              <a:ext cx="3868615" cy="8159261"/>
            </a:xfrm>
            <a:prstGeom prst="roundRect">
              <a:avLst>
                <a:gd name="adj" fmla="val 13394"/>
              </a:avLst>
            </a:prstGeom>
            <a:solidFill>
              <a:srgbClr val="F8F8F8"/>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3" name="Rectangle: Rounded Corners 12"/>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Oval 8"/>
            <p:cNvSpPr/>
            <p:nvPr userDrawn="1"/>
          </p:nvSpPr>
          <p:spPr>
            <a:xfrm>
              <a:off x="4348798" y="1694059"/>
              <a:ext cx="95103" cy="951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 name="Rectangle: Rounded Corners 9"/>
            <p:cNvSpPr/>
            <p:nvPr userDrawn="1"/>
          </p:nvSpPr>
          <p:spPr>
            <a:xfrm flipV="1">
              <a:off x="4538816" y="1701266"/>
              <a:ext cx="644770" cy="8108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Oval 10"/>
            <p:cNvSpPr/>
            <p:nvPr userDrawn="1"/>
          </p:nvSpPr>
          <p:spPr>
            <a:xfrm>
              <a:off x="4699591" y="1373161"/>
              <a:ext cx="133203" cy="1332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2" name="Oval 11"/>
            <p:cNvSpPr/>
            <p:nvPr userDrawn="1"/>
          </p:nvSpPr>
          <p:spPr>
            <a:xfrm>
              <a:off x="4420522" y="8297836"/>
              <a:ext cx="691341" cy="69134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30" name="Picture Placeholder 6"/>
          <p:cNvSpPr>
            <a:spLocks noGrp="1"/>
          </p:cNvSpPr>
          <p:nvPr>
            <p:ph type="pic" sz="quarter" idx="15"/>
          </p:nvPr>
        </p:nvSpPr>
        <p:spPr>
          <a:xfrm>
            <a:off x="2565993" y="1626919"/>
            <a:ext cx="2012097" cy="3587864"/>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31" name="Title 1"/>
          <p:cNvSpPr>
            <a:spLocks noGrp="1"/>
          </p:cNvSpPr>
          <p:nvPr>
            <p:ph type="title" hasCustomPrompt="1"/>
          </p:nvPr>
        </p:nvSpPr>
        <p:spPr>
          <a:xfrm>
            <a:off x="5943471" y="2275664"/>
            <a:ext cx="4954433" cy="1089529"/>
          </a:xfrm>
        </p:spPr>
        <p:txBody>
          <a:bodyPr anchor="b">
            <a:spAutoFit/>
          </a:bodyPr>
          <a:lstStyle>
            <a:lvl1pPr algn="l">
              <a:defRPr/>
            </a:lvl1pPr>
          </a:lstStyle>
          <a:p>
            <a:r>
              <a:rPr kumimoji="1" lang="en-US" altLang="ja-JP"/>
              <a:t>Slide title (Arial Bold, 54 point)</a:t>
            </a:r>
            <a:endParaRPr kumimoji="1" lang="ja-JP" altLang="en-US"/>
          </a:p>
        </p:txBody>
      </p:sp>
      <p:sp>
        <p:nvSpPr>
          <p:cNvPr id="33" name="Text Placeholder 5"/>
          <p:cNvSpPr>
            <a:spLocks noGrp="1"/>
          </p:cNvSpPr>
          <p:nvPr>
            <p:ph type="body" sz="quarter" idx="12" hasCustomPrompt="1"/>
          </p:nvPr>
        </p:nvSpPr>
        <p:spPr>
          <a:xfrm>
            <a:off x="5956171" y="3574545"/>
            <a:ext cx="49544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4581782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 images and text">
    <p:spTree>
      <p:nvGrpSpPr>
        <p:cNvPr id="1" name=""/>
        <p:cNvGrpSpPr/>
        <p:nvPr/>
      </p:nvGrpSpPr>
      <p:grpSpPr>
        <a:xfrm>
          <a:off x="0" y="0"/>
          <a:ext cx="0" cy="0"/>
          <a:chOff x="0" y="0"/>
          <a:chExt cx="0" cy="0"/>
        </a:xfrm>
      </p:grpSpPr>
      <p:sp>
        <p:nvSpPr>
          <p:cNvPr id="6" name="Picture Placeholder 6"/>
          <p:cNvSpPr>
            <a:spLocks noGrp="1"/>
          </p:cNvSpPr>
          <p:nvPr>
            <p:ph type="pic" sz="quarter" idx="14"/>
          </p:nvPr>
        </p:nvSpPr>
        <p:spPr>
          <a:xfrm>
            <a:off x="935567" y="3461830"/>
            <a:ext cx="2815167" cy="2457329"/>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9" name="Picture Placeholder 6"/>
          <p:cNvSpPr>
            <a:spLocks noGrp="1"/>
          </p:cNvSpPr>
          <p:nvPr>
            <p:ph type="pic" sz="quarter" idx="15"/>
          </p:nvPr>
        </p:nvSpPr>
        <p:spPr>
          <a:xfrm>
            <a:off x="935567" y="932536"/>
            <a:ext cx="2815167" cy="2457329"/>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0" name="Picture Placeholder 6"/>
          <p:cNvSpPr>
            <a:spLocks noGrp="1"/>
          </p:cNvSpPr>
          <p:nvPr>
            <p:ph type="pic" sz="quarter" idx="16"/>
          </p:nvPr>
        </p:nvSpPr>
        <p:spPr>
          <a:xfrm>
            <a:off x="3832536" y="932535"/>
            <a:ext cx="2263465" cy="4992929"/>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3" name="Title 1"/>
          <p:cNvSpPr>
            <a:spLocks noGrp="1"/>
          </p:cNvSpPr>
          <p:nvPr>
            <p:ph type="title" hasCustomPrompt="1"/>
          </p:nvPr>
        </p:nvSpPr>
        <p:spPr>
          <a:xfrm>
            <a:off x="7446433" y="1777065"/>
            <a:ext cx="3450167" cy="1588127"/>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14" name="Text Placeholder 5"/>
          <p:cNvSpPr>
            <a:spLocks noGrp="1"/>
          </p:cNvSpPr>
          <p:nvPr>
            <p:ph type="body" sz="quarter" idx="12" hasCustomPrompt="1"/>
          </p:nvPr>
        </p:nvSpPr>
        <p:spPr>
          <a:xfrm>
            <a:off x="7459133" y="3574544"/>
            <a:ext cx="3450167" cy="387735"/>
          </a:xfrm>
          <a:prstGeom prst="rect">
            <a:avLst/>
          </a:prstGeom>
        </p:spPr>
        <p:txBody>
          <a:bodyPr anchor="t">
            <a:spAutoFit/>
          </a:bodyPr>
          <a:lstStyle>
            <a:lvl1pPr marL="0" indent="0" algn="just">
              <a:spcBef>
                <a:spcPts val="0"/>
              </a:spcBef>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2805962222"/>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preserve="1" userDrawn="1">
  <p:cSld name="Phone white 2">
    <p:spTree>
      <p:nvGrpSpPr>
        <p:cNvPr id="1" name=""/>
        <p:cNvGrpSpPr/>
        <p:nvPr/>
      </p:nvGrpSpPr>
      <p:grpSpPr>
        <a:xfrm>
          <a:off x="0" y="0"/>
          <a:ext cx="0" cy="0"/>
          <a:chOff x="0" y="0"/>
          <a:chExt cx="0" cy="0"/>
        </a:xfrm>
      </p:grpSpPr>
      <p:grpSp>
        <p:nvGrpSpPr>
          <p:cNvPr id="25" name="Group 24"/>
          <p:cNvGrpSpPr/>
          <p:nvPr userDrawn="1"/>
        </p:nvGrpSpPr>
        <p:grpSpPr>
          <a:xfrm>
            <a:off x="1258594" y="932538"/>
            <a:ext cx="3554186" cy="5925464"/>
            <a:chOff x="1887889" y="1398589"/>
            <a:chExt cx="5331279" cy="8886825"/>
          </a:xfrm>
        </p:grpSpPr>
        <p:sp>
          <p:nvSpPr>
            <p:cNvPr id="6" name="Rectangle 5"/>
            <p:cNvSpPr/>
            <p:nvPr userDrawn="1"/>
          </p:nvSpPr>
          <p:spPr>
            <a:xfrm>
              <a:off x="1887889" y="394160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Rectangle 6"/>
            <p:cNvSpPr/>
            <p:nvPr userDrawn="1"/>
          </p:nvSpPr>
          <p:spPr>
            <a:xfrm>
              <a:off x="1887889" y="290887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8" name="Freeform: Shape 17"/>
            <p:cNvSpPr/>
            <p:nvPr userDrawn="1"/>
          </p:nvSpPr>
          <p:spPr>
            <a:xfrm>
              <a:off x="1943100" y="1398589"/>
              <a:ext cx="5276068" cy="8886825"/>
            </a:xfrm>
            <a:custGeom>
              <a:avLst/>
              <a:gdLst>
                <a:gd name="connsiteX0" fmla="*/ 706677 w 5276068"/>
                <a:gd name="connsiteY0" fmla="*/ 0 h 8886825"/>
                <a:gd name="connsiteX1" fmla="*/ 4569391 w 5276068"/>
                <a:gd name="connsiteY1" fmla="*/ 0 h 8886825"/>
                <a:gd name="connsiteX2" fmla="*/ 5276068 w 5276068"/>
                <a:gd name="connsiteY2" fmla="*/ 706677 h 8886825"/>
                <a:gd name="connsiteX3" fmla="*/ 5276068 w 5276068"/>
                <a:gd name="connsiteY3" fmla="*/ 8886825 h 8886825"/>
                <a:gd name="connsiteX4" fmla="*/ 0 w 5276068"/>
                <a:gd name="connsiteY4" fmla="*/ 8886825 h 8886825"/>
                <a:gd name="connsiteX5" fmla="*/ 0 w 5276068"/>
                <a:gd name="connsiteY5" fmla="*/ 706677 h 8886825"/>
                <a:gd name="connsiteX6" fmla="*/ 706677 w 5276068"/>
                <a:gd name="connsiteY6" fmla="*/ 0 h 888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068" h="8886825">
                  <a:moveTo>
                    <a:pt x="706677" y="0"/>
                  </a:moveTo>
                  <a:lnTo>
                    <a:pt x="4569391" y="0"/>
                  </a:lnTo>
                  <a:cubicBezTo>
                    <a:pt x="4959678" y="0"/>
                    <a:pt x="5276068" y="316390"/>
                    <a:pt x="5276068" y="706677"/>
                  </a:cubicBezTo>
                  <a:lnTo>
                    <a:pt x="5276068" y="8886825"/>
                  </a:lnTo>
                  <a:lnTo>
                    <a:pt x="0" y="8886825"/>
                  </a:lnTo>
                  <a:lnTo>
                    <a:pt x="0" y="706677"/>
                  </a:lnTo>
                  <a:cubicBezTo>
                    <a:pt x="0" y="316390"/>
                    <a:pt x="316390" y="0"/>
                    <a:pt x="706677" y="0"/>
                  </a:cubicBezTo>
                  <a:close/>
                </a:path>
              </a:pathLst>
            </a:custGeom>
            <a:solidFill>
              <a:srgbClr val="F8F8F8"/>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16" name="Freeform: Shape 15"/>
            <p:cNvSpPr/>
            <p:nvPr userDrawn="1"/>
          </p:nvSpPr>
          <p:spPr>
            <a:xfrm>
              <a:off x="2312158" y="2908877"/>
              <a:ext cx="4537952" cy="7376536"/>
            </a:xfrm>
            <a:custGeom>
              <a:avLst/>
              <a:gdLst>
                <a:gd name="connsiteX0" fmla="*/ 63531 w 4537952"/>
                <a:gd name="connsiteY0" fmla="*/ 0 h 7376536"/>
                <a:gd name="connsiteX1" fmla="*/ 4474421 w 4537952"/>
                <a:gd name="connsiteY1" fmla="*/ 0 h 7376536"/>
                <a:gd name="connsiteX2" fmla="*/ 4537952 w 4537952"/>
                <a:gd name="connsiteY2" fmla="*/ 63531 h 7376536"/>
                <a:gd name="connsiteX3" fmla="*/ 4537952 w 4537952"/>
                <a:gd name="connsiteY3" fmla="*/ 7376536 h 7376536"/>
                <a:gd name="connsiteX4" fmla="*/ 0 w 4537952"/>
                <a:gd name="connsiteY4" fmla="*/ 7376536 h 7376536"/>
                <a:gd name="connsiteX5" fmla="*/ 0 w 4537952"/>
                <a:gd name="connsiteY5" fmla="*/ 63531 h 7376536"/>
                <a:gd name="connsiteX6" fmla="*/ 63531 w 4537952"/>
                <a:gd name="connsiteY6" fmla="*/ 0 h 737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7952" h="7376536">
                  <a:moveTo>
                    <a:pt x="63531" y="0"/>
                  </a:moveTo>
                  <a:lnTo>
                    <a:pt x="4474421" y="0"/>
                  </a:lnTo>
                  <a:cubicBezTo>
                    <a:pt x="4509508" y="0"/>
                    <a:pt x="4537952" y="28444"/>
                    <a:pt x="4537952" y="63531"/>
                  </a:cubicBezTo>
                  <a:lnTo>
                    <a:pt x="4537952" y="7376536"/>
                  </a:lnTo>
                  <a:lnTo>
                    <a:pt x="0" y="7376536"/>
                  </a:lnTo>
                  <a:lnTo>
                    <a:pt x="0" y="63531"/>
                  </a:lnTo>
                  <a:cubicBezTo>
                    <a:pt x="0" y="28444"/>
                    <a:pt x="28444" y="0"/>
                    <a:pt x="63531" y="0"/>
                  </a:cubicBezTo>
                  <a:close/>
                </a:path>
              </a:pathLst>
            </a:cu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10" name="Oval 9"/>
            <p:cNvSpPr/>
            <p:nvPr userDrawn="1"/>
          </p:nvSpPr>
          <p:spPr>
            <a:xfrm>
              <a:off x="4011886" y="2276809"/>
              <a:ext cx="129703" cy="1297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Rectangle: Rounded Corners 10"/>
            <p:cNvSpPr/>
            <p:nvPr userDrawn="1"/>
          </p:nvSpPr>
          <p:spPr>
            <a:xfrm flipV="1">
              <a:off x="4271035" y="2286638"/>
              <a:ext cx="879346" cy="11058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2" name="Oval 11"/>
            <p:cNvSpPr/>
            <p:nvPr userDrawn="1"/>
          </p:nvSpPr>
          <p:spPr>
            <a:xfrm>
              <a:off x="4490302" y="1839164"/>
              <a:ext cx="181664" cy="18166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1" name="Title 1"/>
          <p:cNvSpPr>
            <a:spLocks noGrp="1"/>
          </p:cNvSpPr>
          <p:nvPr>
            <p:ph type="title" hasCustomPrompt="1"/>
          </p:nvPr>
        </p:nvSpPr>
        <p:spPr>
          <a:xfrm>
            <a:off x="5943471" y="2275664"/>
            <a:ext cx="4954433" cy="1089529"/>
          </a:xfrm>
        </p:spPr>
        <p:txBody>
          <a:bodyPr anchor="b">
            <a:spAutoFit/>
          </a:bodyPr>
          <a:lstStyle>
            <a:lvl1pPr algn="l">
              <a:defRPr/>
            </a:lvl1pPr>
          </a:lstStyle>
          <a:p>
            <a:r>
              <a:rPr kumimoji="1" lang="en-US" altLang="ja-JP"/>
              <a:t>Slide title (Arial Bold, 54 point)</a:t>
            </a:r>
            <a:endParaRPr kumimoji="1" lang="ja-JP" altLang="en-US"/>
          </a:p>
        </p:txBody>
      </p:sp>
      <p:sp>
        <p:nvSpPr>
          <p:cNvPr id="23" name="Text Placeholder 5"/>
          <p:cNvSpPr>
            <a:spLocks noGrp="1"/>
          </p:cNvSpPr>
          <p:nvPr>
            <p:ph type="body" sz="quarter" idx="12" hasCustomPrompt="1"/>
          </p:nvPr>
        </p:nvSpPr>
        <p:spPr>
          <a:xfrm>
            <a:off x="5956171" y="3574545"/>
            <a:ext cx="49544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4" name="Picture Placeholder 6"/>
          <p:cNvSpPr>
            <a:spLocks noGrp="1"/>
          </p:cNvSpPr>
          <p:nvPr>
            <p:ph type="pic" sz="quarter" idx="15"/>
          </p:nvPr>
        </p:nvSpPr>
        <p:spPr>
          <a:xfrm>
            <a:off x="1561723" y="1965102"/>
            <a:ext cx="3000000" cy="489289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Tree>
    <p:extLst>
      <p:ext uri="{BB962C8B-B14F-4D97-AF65-F5344CB8AC3E}">
        <p14:creationId xmlns:p14="http://schemas.microsoft.com/office/powerpoint/2010/main" val="2882414896"/>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preserve="1" userDrawn="1">
  <p:cSld name="Phone black 1">
    <p:spTree>
      <p:nvGrpSpPr>
        <p:cNvPr id="1" name=""/>
        <p:cNvGrpSpPr/>
        <p:nvPr/>
      </p:nvGrpSpPr>
      <p:grpSpPr>
        <a:xfrm>
          <a:off x="0" y="0"/>
          <a:ext cx="0" cy="0"/>
          <a:chOff x="0" y="0"/>
          <a:chExt cx="0" cy="0"/>
        </a:xfrm>
      </p:grpSpPr>
      <p:grpSp>
        <p:nvGrpSpPr>
          <p:cNvPr id="20" name="Group 19"/>
          <p:cNvGrpSpPr/>
          <p:nvPr userDrawn="1"/>
        </p:nvGrpSpPr>
        <p:grpSpPr>
          <a:xfrm>
            <a:off x="2363197" y="932537"/>
            <a:ext cx="2388720" cy="4986623"/>
            <a:chOff x="2791402" y="1050114"/>
            <a:chExt cx="3909098" cy="8159261"/>
          </a:xfrm>
        </p:grpSpPr>
        <p:sp>
          <p:nvSpPr>
            <p:cNvPr id="7" name="Rectangle 6"/>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 name="Rectangle 5"/>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Rectangle: Rounded Corners 7"/>
            <p:cNvSpPr/>
            <p:nvPr userDrawn="1"/>
          </p:nvSpPr>
          <p:spPr>
            <a:xfrm>
              <a:off x="2831885" y="1050114"/>
              <a:ext cx="3868615" cy="8159261"/>
            </a:xfrm>
            <a:prstGeom prst="roundRect">
              <a:avLst>
                <a:gd name="adj" fmla="val 13394"/>
              </a:avLst>
            </a:prstGeom>
            <a:solidFill>
              <a:schemeClr val="bg2">
                <a:lumMod val="25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3" name="Rectangle: Rounded Corners 12"/>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Oval 8"/>
            <p:cNvSpPr/>
            <p:nvPr userDrawn="1"/>
          </p:nvSpPr>
          <p:spPr>
            <a:xfrm>
              <a:off x="4348798" y="1694059"/>
              <a:ext cx="95103" cy="9510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 name="Rectangle: Rounded Corners 9"/>
            <p:cNvSpPr/>
            <p:nvPr userDrawn="1"/>
          </p:nvSpPr>
          <p:spPr>
            <a:xfrm flipV="1">
              <a:off x="4538816" y="1701266"/>
              <a:ext cx="644770" cy="81083"/>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Oval 10"/>
            <p:cNvSpPr/>
            <p:nvPr userDrawn="1"/>
          </p:nvSpPr>
          <p:spPr>
            <a:xfrm>
              <a:off x="4699591" y="1373161"/>
              <a:ext cx="133203" cy="13320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2" name="Oval 11"/>
            <p:cNvSpPr/>
            <p:nvPr userDrawn="1"/>
          </p:nvSpPr>
          <p:spPr>
            <a:xfrm>
              <a:off x="4420522" y="8297836"/>
              <a:ext cx="691341" cy="69134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30" name="Picture Placeholder 6"/>
          <p:cNvSpPr>
            <a:spLocks noGrp="1"/>
          </p:cNvSpPr>
          <p:nvPr>
            <p:ph type="pic" sz="quarter" idx="15"/>
          </p:nvPr>
        </p:nvSpPr>
        <p:spPr>
          <a:xfrm>
            <a:off x="2565993" y="1626919"/>
            <a:ext cx="2012097" cy="3587864"/>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6" name="Title 1"/>
          <p:cNvSpPr>
            <a:spLocks noGrp="1"/>
          </p:cNvSpPr>
          <p:nvPr>
            <p:ph type="title" hasCustomPrompt="1"/>
          </p:nvPr>
        </p:nvSpPr>
        <p:spPr>
          <a:xfrm>
            <a:off x="5943471" y="2275664"/>
            <a:ext cx="4954433" cy="1089529"/>
          </a:xfrm>
        </p:spPr>
        <p:txBody>
          <a:bodyPr anchor="b">
            <a:spAutoFit/>
          </a:bodyPr>
          <a:lstStyle>
            <a:lvl1pPr algn="l">
              <a:defRPr/>
            </a:lvl1pPr>
          </a:lstStyle>
          <a:p>
            <a:r>
              <a:rPr kumimoji="1" lang="en-US" altLang="ja-JP"/>
              <a:t>Slide title (Arial Bold, 54 point)</a:t>
            </a:r>
            <a:endParaRPr kumimoji="1" lang="ja-JP" altLang="en-US"/>
          </a:p>
        </p:txBody>
      </p:sp>
      <p:sp>
        <p:nvSpPr>
          <p:cNvPr id="18" name="Text Placeholder 5"/>
          <p:cNvSpPr>
            <a:spLocks noGrp="1"/>
          </p:cNvSpPr>
          <p:nvPr>
            <p:ph type="body" sz="quarter" idx="12" hasCustomPrompt="1"/>
          </p:nvPr>
        </p:nvSpPr>
        <p:spPr>
          <a:xfrm>
            <a:off x="5956171" y="3574545"/>
            <a:ext cx="49544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679409722"/>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preserve="1" userDrawn="1">
  <p:cSld name="Phone black 2">
    <p:spTree>
      <p:nvGrpSpPr>
        <p:cNvPr id="1" name=""/>
        <p:cNvGrpSpPr/>
        <p:nvPr/>
      </p:nvGrpSpPr>
      <p:grpSpPr>
        <a:xfrm>
          <a:off x="0" y="0"/>
          <a:ext cx="0" cy="0"/>
          <a:chOff x="0" y="0"/>
          <a:chExt cx="0" cy="0"/>
        </a:xfrm>
      </p:grpSpPr>
      <p:grpSp>
        <p:nvGrpSpPr>
          <p:cNvPr id="25" name="Group 24"/>
          <p:cNvGrpSpPr/>
          <p:nvPr userDrawn="1"/>
        </p:nvGrpSpPr>
        <p:grpSpPr>
          <a:xfrm>
            <a:off x="1258594" y="932538"/>
            <a:ext cx="3554186" cy="5925464"/>
            <a:chOff x="1887889" y="1398589"/>
            <a:chExt cx="5331279" cy="8886825"/>
          </a:xfrm>
        </p:grpSpPr>
        <p:sp>
          <p:nvSpPr>
            <p:cNvPr id="6" name="Rectangle 5"/>
            <p:cNvSpPr/>
            <p:nvPr userDrawn="1"/>
          </p:nvSpPr>
          <p:spPr>
            <a:xfrm>
              <a:off x="1887889" y="394160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Rectangle 6"/>
            <p:cNvSpPr/>
            <p:nvPr userDrawn="1"/>
          </p:nvSpPr>
          <p:spPr>
            <a:xfrm>
              <a:off x="1887889" y="290887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8" name="Freeform: Shape 17"/>
            <p:cNvSpPr/>
            <p:nvPr userDrawn="1"/>
          </p:nvSpPr>
          <p:spPr>
            <a:xfrm>
              <a:off x="1943100" y="1398589"/>
              <a:ext cx="5276068" cy="8886825"/>
            </a:xfrm>
            <a:custGeom>
              <a:avLst/>
              <a:gdLst>
                <a:gd name="connsiteX0" fmla="*/ 706677 w 5276068"/>
                <a:gd name="connsiteY0" fmla="*/ 0 h 8886825"/>
                <a:gd name="connsiteX1" fmla="*/ 4569391 w 5276068"/>
                <a:gd name="connsiteY1" fmla="*/ 0 h 8886825"/>
                <a:gd name="connsiteX2" fmla="*/ 5276068 w 5276068"/>
                <a:gd name="connsiteY2" fmla="*/ 706677 h 8886825"/>
                <a:gd name="connsiteX3" fmla="*/ 5276068 w 5276068"/>
                <a:gd name="connsiteY3" fmla="*/ 8886825 h 8886825"/>
                <a:gd name="connsiteX4" fmla="*/ 0 w 5276068"/>
                <a:gd name="connsiteY4" fmla="*/ 8886825 h 8886825"/>
                <a:gd name="connsiteX5" fmla="*/ 0 w 5276068"/>
                <a:gd name="connsiteY5" fmla="*/ 706677 h 8886825"/>
                <a:gd name="connsiteX6" fmla="*/ 706677 w 5276068"/>
                <a:gd name="connsiteY6" fmla="*/ 0 h 888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068" h="8886825">
                  <a:moveTo>
                    <a:pt x="706677" y="0"/>
                  </a:moveTo>
                  <a:lnTo>
                    <a:pt x="4569391" y="0"/>
                  </a:lnTo>
                  <a:cubicBezTo>
                    <a:pt x="4959678" y="0"/>
                    <a:pt x="5276068" y="316390"/>
                    <a:pt x="5276068" y="706677"/>
                  </a:cubicBezTo>
                  <a:lnTo>
                    <a:pt x="5276068" y="8886825"/>
                  </a:lnTo>
                  <a:lnTo>
                    <a:pt x="0" y="8886825"/>
                  </a:lnTo>
                  <a:lnTo>
                    <a:pt x="0" y="706677"/>
                  </a:lnTo>
                  <a:cubicBezTo>
                    <a:pt x="0" y="316390"/>
                    <a:pt x="316390" y="0"/>
                    <a:pt x="706677" y="0"/>
                  </a:cubicBezTo>
                  <a:close/>
                </a:path>
              </a:pathLst>
            </a:custGeom>
            <a:solidFill>
              <a:schemeClr val="bg2">
                <a:lumMod val="25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16" name="Freeform: Shape 15"/>
            <p:cNvSpPr/>
            <p:nvPr userDrawn="1"/>
          </p:nvSpPr>
          <p:spPr>
            <a:xfrm>
              <a:off x="2312158" y="2908877"/>
              <a:ext cx="4537952" cy="7376536"/>
            </a:xfrm>
            <a:custGeom>
              <a:avLst/>
              <a:gdLst>
                <a:gd name="connsiteX0" fmla="*/ 63531 w 4537952"/>
                <a:gd name="connsiteY0" fmla="*/ 0 h 7376536"/>
                <a:gd name="connsiteX1" fmla="*/ 4474421 w 4537952"/>
                <a:gd name="connsiteY1" fmla="*/ 0 h 7376536"/>
                <a:gd name="connsiteX2" fmla="*/ 4537952 w 4537952"/>
                <a:gd name="connsiteY2" fmla="*/ 63531 h 7376536"/>
                <a:gd name="connsiteX3" fmla="*/ 4537952 w 4537952"/>
                <a:gd name="connsiteY3" fmla="*/ 7376536 h 7376536"/>
                <a:gd name="connsiteX4" fmla="*/ 0 w 4537952"/>
                <a:gd name="connsiteY4" fmla="*/ 7376536 h 7376536"/>
                <a:gd name="connsiteX5" fmla="*/ 0 w 4537952"/>
                <a:gd name="connsiteY5" fmla="*/ 63531 h 7376536"/>
                <a:gd name="connsiteX6" fmla="*/ 63531 w 4537952"/>
                <a:gd name="connsiteY6" fmla="*/ 0 h 737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7952" h="7376536">
                  <a:moveTo>
                    <a:pt x="63531" y="0"/>
                  </a:moveTo>
                  <a:lnTo>
                    <a:pt x="4474421" y="0"/>
                  </a:lnTo>
                  <a:cubicBezTo>
                    <a:pt x="4509508" y="0"/>
                    <a:pt x="4537952" y="28444"/>
                    <a:pt x="4537952" y="63531"/>
                  </a:cubicBezTo>
                  <a:lnTo>
                    <a:pt x="4537952" y="7376536"/>
                  </a:lnTo>
                  <a:lnTo>
                    <a:pt x="0" y="7376536"/>
                  </a:lnTo>
                  <a:lnTo>
                    <a:pt x="0" y="63531"/>
                  </a:lnTo>
                  <a:cubicBezTo>
                    <a:pt x="0" y="28444"/>
                    <a:pt x="28444" y="0"/>
                    <a:pt x="63531" y="0"/>
                  </a:cubicBezTo>
                  <a:close/>
                </a:path>
              </a:pathLst>
            </a:cu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10" name="Oval 9"/>
            <p:cNvSpPr/>
            <p:nvPr userDrawn="1"/>
          </p:nvSpPr>
          <p:spPr>
            <a:xfrm>
              <a:off x="4011886" y="2276809"/>
              <a:ext cx="129703" cy="1297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Rectangle: Rounded Corners 10"/>
            <p:cNvSpPr/>
            <p:nvPr userDrawn="1"/>
          </p:nvSpPr>
          <p:spPr>
            <a:xfrm flipV="1">
              <a:off x="4271035" y="2286638"/>
              <a:ext cx="879346" cy="11058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2" name="Oval 11"/>
            <p:cNvSpPr/>
            <p:nvPr userDrawn="1"/>
          </p:nvSpPr>
          <p:spPr>
            <a:xfrm>
              <a:off x="4490302" y="1839164"/>
              <a:ext cx="181664" cy="18166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1" name="Title 1"/>
          <p:cNvSpPr>
            <a:spLocks noGrp="1"/>
          </p:cNvSpPr>
          <p:nvPr>
            <p:ph type="title" hasCustomPrompt="1"/>
          </p:nvPr>
        </p:nvSpPr>
        <p:spPr>
          <a:xfrm>
            <a:off x="5943471" y="2275664"/>
            <a:ext cx="4954433" cy="1089529"/>
          </a:xfrm>
        </p:spPr>
        <p:txBody>
          <a:bodyPr anchor="b">
            <a:spAutoFit/>
          </a:bodyPr>
          <a:lstStyle>
            <a:lvl1pPr algn="l">
              <a:defRPr/>
            </a:lvl1pPr>
          </a:lstStyle>
          <a:p>
            <a:r>
              <a:rPr kumimoji="1" lang="en-US" altLang="ja-JP"/>
              <a:t>Slide title (Arial Bold, 54 point)</a:t>
            </a:r>
            <a:endParaRPr kumimoji="1" lang="ja-JP" altLang="en-US"/>
          </a:p>
        </p:txBody>
      </p:sp>
      <p:sp>
        <p:nvSpPr>
          <p:cNvPr id="23" name="Text Placeholder 5"/>
          <p:cNvSpPr>
            <a:spLocks noGrp="1"/>
          </p:cNvSpPr>
          <p:nvPr>
            <p:ph type="body" sz="quarter" idx="12" hasCustomPrompt="1"/>
          </p:nvPr>
        </p:nvSpPr>
        <p:spPr>
          <a:xfrm>
            <a:off x="5956171" y="3574545"/>
            <a:ext cx="49544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4" name="Picture Placeholder 6"/>
          <p:cNvSpPr>
            <a:spLocks noGrp="1"/>
          </p:cNvSpPr>
          <p:nvPr>
            <p:ph type="pic" sz="quarter" idx="15"/>
          </p:nvPr>
        </p:nvSpPr>
        <p:spPr>
          <a:xfrm>
            <a:off x="1561723" y="1965102"/>
            <a:ext cx="3000000" cy="489289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Tree>
    <p:extLst>
      <p:ext uri="{BB962C8B-B14F-4D97-AF65-F5344CB8AC3E}">
        <p14:creationId xmlns:p14="http://schemas.microsoft.com/office/powerpoint/2010/main" val="1734610002"/>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5" name="Group 4"/>
          <p:cNvGrpSpPr/>
          <p:nvPr userDrawn="1"/>
        </p:nvGrpSpPr>
        <p:grpSpPr>
          <a:xfrm>
            <a:off x="1304218" y="945853"/>
            <a:ext cx="3507479" cy="4979612"/>
            <a:chOff x="3004457" y="476891"/>
            <a:chExt cx="5937704" cy="8428531"/>
          </a:xfrm>
        </p:grpSpPr>
        <p:sp>
          <p:nvSpPr>
            <p:cNvPr id="6" name="Rectangle: Rounded Corners 5"/>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Oval 6"/>
            <p:cNvSpPr/>
            <p:nvPr userDrawn="1"/>
          </p:nvSpPr>
          <p:spPr>
            <a:xfrm>
              <a:off x="5920703" y="774152"/>
              <a:ext cx="105212" cy="10521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8" name="Oval 7"/>
            <p:cNvSpPr/>
            <p:nvPr userDrawn="1"/>
          </p:nvSpPr>
          <p:spPr>
            <a:xfrm>
              <a:off x="5796194" y="8303721"/>
              <a:ext cx="354231" cy="35423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9" name="Rectangle: Rounded Corners 8"/>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0" name="Title 1"/>
          <p:cNvSpPr>
            <a:spLocks noGrp="1"/>
          </p:cNvSpPr>
          <p:nvPr>
            <p:ph type="title" hasCustomPrompt="1"/>
          </p:nvPr>
        </p:nvSpPr>
        <p:spPr>
          <a:xfrm>
            <a:off x="5943471" y="2275664"/>
            <a:ext cx="4954433" cy="1089529"/>
          </a:xfrm>
        </p:spPr>
        <p:txBody>
          <a:bodyPr anchor="b">
            <a:spAutoFit/>
          </a:bodyPr>
          <a:lstStyle>
            <a:lvl1pPr algn="l">
              <a:defRPr/>
            </a:lvl1pPr>
          </a:lstStyle>
          <a:p>
            <a:r>
              <a:rPr kumimoji="1" lang="en-US" altLang="ja-JP"/>
              <a:t>Slide title (Arial Bold, 54 point)</a:t>
            </a:r>
            <a:endParaRPr kumimoji="1" lang="ja-JP" altLang="en-US"/>
          </a:p>
        </p:txBody>
      </p:sp>
      <p:sp>
        <p:nvSpPr>
          <p:cNvPr id="12" name="Text Placeholder 5"/>
          <p:cNvSpPr>
            <a:spLocks noGrp="1"/>
          </p:cNvSpPr>
          <p:nvPr>
            <p:ph type="body" sz="quarter" idx="12" hasCustomPrompt="1"/>
          </p:nvPr>
        </p:nvSpPr>
        <p:spPr>
          <a:xfrm>
            <a:off x="5956171" y="3574545"/>
            <a:ext cx="49544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3" name="Picture Placeholder 6"/>
          <p:cNvSpPr>
            <a:spLocks noGrp="1"/>
          </p:cNvSpPr>
          <p:nvPr>
            <p:ph type="pic" sz="quarter" idx="15"/>
          </p:nvPr>
        </p:nvSpPr>
        <p:spPr>
          <a:xfrm>
            <a:off x="1537493" y="1403265"/>
            <a:ext cx="3048000" cy="405662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Tree>
    <p:extLst>
      <p:ext uri="{BB962C8B-B14F-4D97-AF65-F5344CB8AC3E}">
        <p14:creationId xmlns:p14="http://schemas.microsoft.com/office/powerpoint/2010/main" val="3998309594"/>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preserve="1" userDrawn="1">
  <p:cSld name="Phone and tablet 1">
    <p:spTree>
      <p:nvGrpSpPr>
        <p:cNvPr id="1" name=""/>
        <p:cNvGrpSpPr/>
        <p:nvPr/>
      </p:nvGrpSpPr>
      <p:grpSpPr>
        <a:xfrm>
          <a:off x="0" y="0"/>
          <a:ext cx="0" cy="0"/>
          <a:chOff x="0" y="0"/>
          <a:chExt cx="0" cy="0"/>
        </a:xfrm>
      </p:grpSpPr>
      <p:grpSp>
        <p:nvGrpSpPr>
          <p:cNvPr id="15" name="Group 14"/>
          <p:cNvGrpSpPr/>
          <p:nvPr userDrawn="1"/>
        </p:nvGrpSpPr>
        <p:grpSpPr>
          <a:xfrm>
            <a:off x="7389122" y="932536"/>
            <a:ext cx="3507479" cy="4979612"/>
            <a:chOff x="3004457" y="476891"/>
            <a:chExt cx="5937704" cy="8428531"/>
          </a:xfrm>
        </p:grpSpPr>
        <p:sp>
          <p:nvSpPr>
            <p:cNvPr id="16" name="Rectangle: Rounded Corners 15"/>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7" name="Oval 16"/>
            <p:cNvSpPr/>
            <p:nvPr userDrawn="1"/>
          </p:nvSpPr>
          <p:spPr>
            <a:xfrm>
              <a:off x="5920703" y="774152"/>
              <a:ext cx="105212" cy="10521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18" name="Oval 17"/>
            <p:cNvSpPr/>
            <p:nvPr userDrawn="1"/>
          </p:nvSpPr>
          <p:spPr>
            <a:xfrm>
              <a:off x="5796194" y="8303721"/>
              <a:ext cx="354231" cy="35423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19" name="Rectangle: Rounded Corners 18"/>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20" name="Group 19"/>
          <p:cNvGrpSpPr/>
          <p:nvPr userDrawn="1"/>
        </p:nvGrpSpPr>
        <p:grpSpPr>
          <a:xfrm>
            <a:off x="5800239" y="2180504"/>
            <a:ext cx="1793932" cy="3744961"/>
            <a:chOff x="2791402" y="1050114"/>
            <a:chExt cx="3909098" cy="8159261"/>
          </a:xfrm>
        </p:grpSpPr>
        <p:sp>
          <p:nvSpPr>
            <p:cNvPr id="21" name="Rectangle 20"/>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2" name="Rectangle 21"/>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3" name="Rectangle: Rounded Corners 22"/>
            <p:cNvSpPr/>
            <p:nvPr userDrawn="1"/>
          </p:nvSpPr>
          <p:spPr>
            <a:xfrm>
              <a:off x="2831885" y="1050114"/>
              <a:ext cx="3868615" cy="8159261"/>
            </a:xfrm>
            <a:prstGeom prst="roundRect">
              <a:avLst>
                <a:gd name="adj" fmla="val 13394"/>
              </a:avLst>
            </a:prstGeom>
            <a:solidFill>
              <a:srgbClr val="F8F8F8"/>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4" name="Rectangle: Rounded Corners 23"/>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5" name="Oval 24"/>
            <p:cNvSpPr/>
            <p:nvPr userDrawn="1"/>
          </p:nvSpPr>
          <p:spPr>
            <a:xfrm>
              <a:off x="4348798" y="1694059"/>
              <a:ext cx="95103" cy="951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6" name="Rectangle: Rounded Corners 25"/>
            <p:cNvSpPr/>
            <p:nvPr userDrawn="1"/>
          </p:nvSpPr>
          <p:spPr>
            <a:xfrm flipV="1">
              <a:off x="4538816" y="1701266"/>
              <a:ext cx="644770" cy="8108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7" name="Oval 26"/>
            <p:cNvSpPr/>
            <p:nvPr userDrawn="1"/>
          </p:nvSpPr>
          <p:spPr>
            <a:xfrm>
              <a:off x="4699591" y="1373161"/>
              <a:ext cx="133203" cy="1332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8" name="Oval 27"/>
            <p:cNvSpPr/>
            <p:nvPr userDrawn="1"/>
          </p:nvSpPr>
          <p:spPr>
            <a:xfrm>
              <a:off x="4420522" y="8297836"/>
              <a:ext cx="691341" cy="69134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31" name="Title 1"/>
          <p:cNvSpPr>
            <a:spLocks noGrp="1"/>
          </p:cNvSpPr>
          <p:nvPr>
            <p:ph type="title" hasCustomPrompt="1"/>
          </p:nvPr>
        </p:nvSpPr>
        <p:spPr>
          <a:xfrm>
            <a:off x="935569" y="1777066"/>
            <a:ext cx="3407833" cy="1588127"/>
          </a:xfrm>
        </p:spPr>
        <p:txBody>
          <a:bodyPr anchor="b">
            <a:spAutoFit/>
          </a:bodyPr>
          <a:lstStyle>
            <a:lvl1pPr algn="l">
              <a:defRPr/>
            </a:lvl1pPr>
          </a:lstStyle>
          <a:p>
            <a:r>
              <a:rPr kumimoji="1" lang="en-US" altLang="ja-JP"/>
              <a:t>Slide title (Arial Bold, 54 point)</a:t>
            </a:r>
            <a:endParaRPr kumimoji="1" lang="ja-JP" altLang="en-US"/>
          </a:p>
        </p:txBody>
      </p:sp>
      <p:sp>
        <p:nvSpPr>
          <p:cNvPr id="33" name="Text Placeholder 5"/>
          <p:cNvSpPr>
            <a:spLocks noGrp="1"/>
          </p:cNvSpPr>
          <p:nvPr>
            <p:ph type="body" sz="quarter" idx="12" hasCustomPrompt="1"/>
          </p:nvPr>
        </p:nvSpPr>
        <p:spPr>
          <a:xfrm>
            <a:off x="948268" y="3574545"/>
            <a:ext cx="33951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5" name="Picture Placeholder 6"/>
          <p:cNvSpPr>
            <a:spLocks noGrp="1"/>
          </p:cNvSpPr>
          <p:nvPr>
            <p:ph type="pic" sz="quarter" idx="15"/>
          </p:nvPr>
        </p:nvSpPr>
        <p:spPr>
          <a:xfrm>
            <a:off x="7630583" y="1403265"/>
            <a:ext cx="3048000" cy="405662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36" name="Picture Placeholder 6"/>
          <p:cNvSpPr>
            <a:spLocks noGrp="1"/>
          </p:cNvSpPr>
          <p:nvPr>
            <p:ph type="pic" sz="quarter" idx="16"/>
          </p:nvPr>
        </p:nvSpPr>
        <p:spPr>
          <a:xfrm>
            <a:off x="5959990" y="2708801"/>
            <a:ext cx="1480095" cy="268549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Tree>
    <p:extLst>
      <p:ext uri="{BB962C8B-B14F-4D97-AF65-F5344CB8AC3E}">
        <p14:creationId xmlns:p14="http://schemas.microsoft.com/office/powerpoint/2010/main" val="237642238"/>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preserve="1" userDrawn="1">
  <p:cSld name="Phone and tablet 2">
    <p:bg>
      <p:bgPr>
        <a:solidFill>
          <a:schemeClr val="tx1"/>
        </a:solidFill>
        <a:effectLst/>
      </p:bgPr>
    </p:bg>
    <p:spTree>
      <p:nvGrpSpPr>
        <p:cNvPr id="1" name=""/>
        <p:cNvGrpSpPr/>
        <p:nvPr/>
      </p:nvGrpSpPr>
      <p:grpSpPr>
        <a:xfrm>
          <a:off x="0" y="0"/>
          <a:ext cx="0" cy="0"/>
          <a:chOff x="0" y="0"/>
          <a:chExt cx="0" cy="0"/>
        </a:xfrm>
      </p:grpSpPr>
      <p:grpSp>
        <p:nvGrpSpPr>
          <p:cNvPr id="43" name="Group 42"/>
          <p:cNvGrpSpPr/>
          <p:nvPr userDrawn="1"/>
        </p:nvGrpSpPr>
        <p:grpSpPr>
          <a:xfrm>
            <a:off x="7389122" y="932536"/>
            <a:ext cx="3507479" cy="4979612"/>
            <a:chOff x="3004457" y="476891"/>
            <a:chExt cx="5937704" cy="8428531"/>
          </a:xfrm>
        </p:grpSpPr>
        <p:sp>
          <p:nvSpPr>
            <p:cNvPr id="44" name="Rectangle: Rounded Corners 43"/>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5" name="Oval 44"/>
            <p:cNvSpPr/>
            <p:nvPr userDrawn="1"/>
          </p:nvSpPr>
          <p:spPr>
            <a:xfrm>
              <a:off x="5920703" y="774152"/>
              <a:ext cx="105212" cy="10521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46" name="Oval 45"/>
            <p:cNvSpPr/>
            <p:nvPr userDrawn="1"/>
          </p:nvSpPr>
          <p:spPr>
            <a:xfrm>
              <a:off x="5796194" y="8303721"/>
              <a:ext cx="354231" cy="35423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47" name="Rectangle: Rounded Corners 46"/>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48" name="Group 47"/>
          <p:cNvGrpSpPr/>
          <p:nvPr userDrawn="1"/>
        </p:nvGrpSpPr>
        <p:grpSpPr>
          <a:xfrm>
            <a:off x="5800239" y="2180504"/>
            <a:ext cx="1793932" cy="3744961"/>
            <a:chOff x="2791402" y="1050114"/>
            <a:chExt cx="3909098" cy="8159261"/>
          </a:xfrm>
        </p:grpSpPr>
        <p:sp>
          <p:nvSpPr>
            <p:cNvPr id="49" name="Rectangle 48"/>
            <p:cNvSpPr/>
            <p:nvPr userDrawn="1"/>
          </p:nvSpPr>
          <p:spPr>
            <a:xfrm>
              <a:off x="2791402" y="2914753"/>
              <a:ext cx="128588" cy="5087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0" name="Rectangle 49"/>
            <p:cNvSpPr/>
            <p:nvPr userDrawn="1"/>
          </p:nvSpPr>
          <p:spPr>
            <a:xfrm>
              <a:off x="2791402" y="2157516"/>
              <a:ext cx="128588" cy="5087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1" name="Rectangle: Rounded Corners 50"/>
            <p:cNvSpPr/>
            <p:nvPr userDrawn="1"/>
          </p:nvSpPr>
          <p:spPr>
            <a:xfrm>
              <a:off x="2831885" y="1050114"/>
              <a:ext cx="3868615" cy="8159261"/>
            </a:xfrm>
            <a:prstGeom prst="roundRect">
              <a:avLst>
                <a:gd name="adj" fmla="val 13394"/>
              </a:avLst>
            </a:prstGeom>
            <a:solidFill>
              <a:srgbClr val="F8F8F8"/>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2" name="Rectangle: Rounded Corners 51"/>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3" name="Oval 52"/>
            <p:cNvSpPr/>
            <p:nvPr userDrawn="1"/>
          </p:nvSpPr>
          <p:spPr>
            <a:xfrm>
              <a:off x="4348798" y="1694059"/>
              <a:ext cx="95103" cy="951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4" name="Rectangle: Rounded Corners 53"/>
            <p:cNvSpPr/>
            <p:nvPr userDrawn="1"/>
          </p:nvSpPr>
          <p:spPr>
            <a:xfrm flipV="1">
              <a:off x="4538816" y="1701266"/>
              <a:ext cx="644770" cy="8108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5" name="Oval 54"/>
            <p:cNvSpPr/>
            <p:nvPr userDrawn="1"/>
          </p:nvSpPr>
          <p:spPr>
            <a:xfrm>
              <a:off x="4699591" y="1373161"/>
              <a:ext cx="133203" cy="1332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6" name="Oval 55"/>
            <p:cNvSpPr/>
            <p:nvPr userDrawn="1"/>
          </p:nvSpPr>
          <p:spPr>
            <a:xfrm>
              <a:off x="4420522" y="8297836"/>
              <a:ext cx="691341" cy="69134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7" name="Title 1"/>
          <p:cNvSpPr>
            <a:spLocks noGrp="1"/>
          </p:cNvSpPr>
          <p:nvPr>
            <p:ph type="title" hasCustomPrompt="1"/>
          </p:nvPr>
        </p:nvSpPr>
        <p:spPr>
          <a:xfrm>
            <a:off x="935569" y="1777066"/>
            <a:ext cx="3407833" cy="1588127"/>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58" name="Text Placeholder 5"/>
          <p:cNvSpPr>
            <a:spLocks noGrp="1"/>
          </p:cNvSpPr>
          <p:nvPr>
            <p:ph type="body" sz="quarter" idx="12" hasCustomPrompt="1"/>
          </p:nvPr>
        </p:nvSpPr>
        <p:spPr>
          <a:xfrm>
            <a:off x="948268" y="3574545"/>
            <a:ext cx="3395133" cy="387735"/>
          </a:xfrm>
          <a:prstGeom prst="rect">
            <a:avLst/>
          </a:prstGeom>
        </p:spPr>
        <p:txBody>
          <a:bodyPr anchor="t">
            <a:spAutoFit/>
          </a:bodyPr>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59" name="Picture Placeholder 6"/>
          <p:cNvSpPr>
            <a:spLocks noGrp="1"/>
          </p:cNvSpPr>
          <p:nvPr>
            <p:ph type="pic" sz="quarter" idx="15"/>
          </p:nvPr>
        </p:nvSpPr>
        <p:spPr>
          <a:xfrm>
            <a:off x="7630583" y="1403265"/>
            <a:ext cx="3048000" cy="405662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0" name="Picture Placeholder 6"/>
          <p:cNvSpPr>
            <a:spLocks noGrp="1"/>
          </p:cNvSpPr>
          <p:nvPr>
            <p:ph type="pic" sz="quarter" idx="16"/>
          </p:nvPr>
        </p:nvSpPr>
        <p:spPr>
          <a:xfrm>
            <a:off x="5959990" y="2708801"/>
            <a:ext cx="1480095" cy="268549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Tree>
    <p:extLst>
      <p:ext uri="{BB962C8B-B14F-4D97-AF65-F5344CB8AC3E}">
        <p14:creationId xmlns:p14="http://schemas.microsoft.com/office/powerpoint/2010/main" val="4203994322"/>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preserve="1" userDrawn="1">
  <p:cSld name="laptop 1">
    <p:spTree>
      <p:nvGrpSpPr>
        <p:cNvPr id="1" name=""/>
        <p:cNvGrpSpPr/>
        <p:nvPr/>
      </p:nvGrpSpPr>
      <p:grpSpPr>
        <a:xfrm>
          <a:off x="0" y="0"/>
          <a:ext cx="0" cy="0"/>
          <a:chOff x="0" y="0"/>
          <a:chExt cx="0" cy="0"/>
        </a:xfrm>
      </p:grpSpPr>
      <p:grpSp>
        <p:nvGrpSpPr>
          <p:cNvPr id="5" name="Group 4"/>
          <p:cNvGrpSpPr/>
          <p:nvPr userDrawn="1"/>
        </p:nvGrpSpPr>
        <p:grpSpPr>
          <a:xfrm>
            <a:off x="935568" y="1704434"/>
            <a:ext cx="6033611" cy="3448073"/>
            <a:chOff x="1320800" y="1790165"/>
            <a:chExt cx="10669666" cy="6096534"/>
          </a:xfrm>
        </p:grpSpPr>
        <p:sp>
          <p:nvSpPr>
            <p:cNvPr id="6" name="Rectangle: Rounded Corners 5"/>
            <p:cNvSpPr/>
            <p:nvPr/>
          </p:nvSpPr>
          <p:spPr>
            <a:xfrm>
              <a:off x="2342657" y="1790165"/>
              <a:ext cx="8635566" cy="6071101"/>
            </a:xfrm>
            <a:prstGeom prst="roundRect">
              <a:avLst>
                <a:gd name="adj" fmla="val 4479"/>
              </a:avLst>
            </a:prstGeom>
            <a:solidFill>
              <a:schemeClr val="bg2">
                <a:lumMod val="25000"/>
              </a:schemeClr>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Freeform: Shape 6"/>
            <p:cNvSpPr/>
            <p:nvPr/>
          </p:nvSpPr>
          <p:spPr>
            <a:xfrm>
              <a:off x="1321705" y="7765770"/>
              <a:ext cx="10667856" cy="120929"/>
            </a:xfrm>
            <a:custGeom>
              <a:avLst/>
              <a:gdLst>
                <a:gd name="connsiteX0" fmla="*/ 0 w 12407609"/>
                <a:gd name="connsiteY0" fmla="*/ 0 h 140651"/>
                <a:gd name="connsiteX1" fmla="*/ 54798 w 12407609"/>
                <a:gd name="connsiteY1" fmla="*/ 2767 h 140651"/>
                <a:gd name="connsiteX2" fmla="*/ 12407609 w 12407609"/>
                <a:gd name="connsiteY2" fmla="*/ 2767 h 140651"/>
                <a:gd name="connsiteX3" fmla="*/ 12326342 w 12407609"/>
                <a:gd name="connsiteY3" fmla="*/ 41916 h 140651"/>
                <a:gd name="connsiteX4" fmla="*/ 11837287 w 12407609"/>
                <a:gd name="connsiteY4" fmla="*/ 140651 h 140651"/>
                <a:gd name="connsiteX5" fmla="*/ 576066 w 12407609"/>
                <a:gd name="connsiteY5" fmla="*/ 140651 h 140651"/>
                <a:gd name="connsiteX6" fmla="*/ 87012 w 12407609"/>
                <a:gd name="connsiteY6" fmla="*/ 41916 h 14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7609" h="140651">
                  <a:moveTo>
                    <a:pt x="0" y="0"/>
                  </a:moveTo>
                  <a:lnTo>
                    <a:pt x="54798" y="2767"/>
                  </a:lnTo>
                  <a:lnTo>
                    <a:pt x="12407609" y="2767"/>
                  </a:lnTo>
                  <a:lnTo>
                    <a:pt x="12326342" y="41916"/>
                  </a:lnTo>
                  <a:cubicBezTo>
                    <a:pt x="12176026" y="105494"/>
                    <a:pt x="12010762" y="140651"/>
                    <a:pt x="11837287" y="140651"/>
                  </a:cubicBezTo>
                  <a:lnTo>
                    <a:pt x="576066" y="140651"/>
                  </a:lnTo>
                  <a:cubicBezTo>
                    <a:pt x="402591" y="140651"/>
                    <a:pt x="237327" y="105494"/>
                    <a:pt x="87012" y="41916"/>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8" name="Rectangle: Rounded Corners 7"/>
            <p:cNvSpPr/>
            <p:nvPr/>
          </p:nvSpPr>
          <p:spPr>
            <a:xfrm>
              <a:off x="1320800" y="7666147"/>
              <a:ext cx="10669666" cy="102001"/>
            </a:xfrm>
            <a:prstGeom prst="roundRect">
              <a:avLst/>
            </a:prstGeom>
            <a:solidFill>
              <a:srgbClr val="B2B2B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Freeform: Shape 8"/>
            <p:cNvSpPr/>
            <p:nvPr/>
          </p:nvSpPr>
          <p:spPr>
            <a:xfrm>
              <a:off x="5830616" y="7666148"/>
              <a:ext cx="1650037" cy="71543"/>
            </a:xfrm>
            <a:custGeom>
              <a:avLst/>
              <a:gdLst>
                <a:gd name="connsiteX0" fmla="*/ 0 w 1919131"/>
                <a:gd name="connsiteY0" fmla="*/ 0 h 83211"/>
                <a:gd name="connsiteX1" fmla="*/ 1919131 w 1919131"/>
                <a:gd name="connsiteY1" fmla="*/ 0 h 83211"/>
                <a:gd name="connsiteX2" fmla="*/ 1916033 w 1919131"/>
                <a:gd name="connsiteY2" fmla="*/ 15344 h 83211"/>
                <a:gd name="connsiteX3" fmla="*/ 1813646 w 1919131"/>
                <a:gd name="connsiteY3" fmla="*/ 83211 h 83211"/>
                <a:gd name="connsiteX4" fmla="*/ 105484 w 1919131"/>
                <a:gd name="connsiteY4" fmla="*/ 83211 h 83211"/>
                <a:gd name="connsiteX5" fmla="*/ 3098 w 1919131"/>
                <a:gd name="connsiteY5" fmla="*/ 15344 h 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131" h="83211">
                  <a:moveTo>
                    <a:pt x="0" y="0"/>
                  </a:moveTo>
                  <a:lnTo>
                    <a:pt x="1919131" y="0"/>
                  </a:lnTo>
                  <a:lnTo>
                    <a:pt x="1916033" y="15344"/>
                  </a:lnTo>
                  <a:cubicBezTo>
                    <a:pt x="1899164" y="55227"/>
                    <a:pt x="1859673" y="83211"/>
                    <a:pt x="1813646" y="83211"/>
                  </a:cubicBezTo>
                  <a:lnTo>
                    <a:pt x="105484" y="83211"/>
                  </a:lnTo>
                  <a:cubicBezTo>
                    <a:pt x="59458" y="83211"/>
                    <a:pt x="19967" y="55227"/>
                    <a:pt x="3098" y="15344"/>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 name="Rectangle: Rounded Corners 9"/>
            <p:cNvSpPr/>
            <p:nvPr/>
          </p:nvSpPr>
          <p:spPr>
            <a:xfrm>
              <a:off x="2654660" y="2200716"/>
              <a:ext cx="8019384" cy="5003836"/>
            </a:xfrm>
            <a:prstGeom prst="roundRect">
              <a:avLst>
                <a:gd name="adj" fmla="val 595"/>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1" name="Title 1"/>
          <p:cNvSpPr>
            <a:spLocks noGrp="1"/>
          </p:cNvSpPr>
          <p:nvPr>
            <p:ph type="title" hasCustomPrompt="1"/>
          </p:nvPr>
        </p:nvSpPr>
        <p:spPr>
          <a:xfrm>
            <a:off x="7440085" y="1777066"/>
            <a:ext cx="3443817" cy="1588127"/>
          </a:xfrm>
        </p:spPr>
        <p:txBody>
          <a:bodyPr anchor="b">
            <a:spAutoFit/>
          </a:bodyPr>
          <a:lstStyle>
            <a:lvl1pPr algn="l">
              <a:defRPr/>
            </a:lvl1pPr>
          </a:lstStyle>
          <a:p>
            <a:r>
              <a:rPr kumimoji="1" lang="en-US" altLang="ja-JP"/>
              <a:t>Slide title (Arial Bold, 54 point)</a:t>
            </a:r>
            <a:endParaRPr kumimoji="1" lang="ja-JP" altLang="en-US"/>
          </a:p>
        </p:txBody>
      </p:sp>
      <p:sp>
        <p:nvSpPr>
          <p:cNvPr id="13" name="Text Placeholder 5"/>
          <p:cNvSpPr>
            <a:spLocks noGrp="1"/>
          </p:cNvSpPr>
          <p:nvPr>
            <p:ph type="body" sz="quarter" idx="12" hasCustomPrompt="1"/>
          </p:nvPr>
        </p:nvSpPr>
        <p:spPr>
          <a:xfrm>
            <a:off x="7452785" y="3574545"/>
            <a:ext cx="3443817"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5" name="Picture Placeholder 6"/>
          <p:cNvSpPr>
            <a:spLocks noGrp="1"/>
          </p:cNvSpPr>
          <p:nvPr>
            <p:ph type="pic" sz="quarter" idx="15"/>
          </p:nvPr>
        </p:nvSpPr>
        <p:spPr>
          <a:xfrm>
            <a:off x="1707995" y="1960084"/>
            <a:ext cx="4516757" cy="280661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Tree>
    <p:extLst>
      <p:ext uri="{BB962C8B-B14F-4D97-AF65-F5344CB8AC3E}">
        <p14:creationId xmlns:p14="http://schemas.microsoft.com/office/powerpoint/2010/main" val="3027579435"/>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preserve="1" userDrawn="1">
  <p:cSld name="laptop and phone 1">
    <p:spTree>
      <p:nvGrpSpPr>
        <p:cNvPr id="1" name=""/>
        <p:cNvGrpSpPr/>
        <p:nvPr/>
      </p:nvGrpSpPr>
      <p:grpSpPr>
        <a:xfrm>
          <a:off x="0" y="0"/>
          <a:ext cx="0" cy="0"/>
          <a:chOff x="0" y="0"/>
          <a:chExt cx="0" cy="0"/>
        </a:xfrm>
      </p:grpSpPr>
      <p:grpSp>
        <p:nvGrpSpPr>
          <p:cNvPr id="12" name="Group 11"/>
          <p:cNvGrpSpPr/>
          <p:nvPr userDrawn="1"/>
        </p:nvGrpSpPr>
        <p:grpSpPr>
          <a:xfrm>
            <a:off x="7888452" y="1482140"/>
            <a:ext cx="1406658" cy="2936499"/>
            <a:chOff x="2791402" y="1050114"/>
            <a:chExt cx="3909098" cy="8159261"/>
          </a:xfrm>
        </p:grpSpPr>
        <p:sp>
          <p:nvSpPr>
            <p:cNvPr id="13" name="Rectangle 12"/>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4" name="Rectangle 13"/>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5" name="Rectangle: Rounded Corners 14"/>
            <p:cNvSpPr/>
            <p:nvPr userDrawn="1"/>
          </p:nvSpPr>
          <p:spPr>
            <a:xfrm>
              <a:off x="2831885" y="1050114"/>
              <a:ext cx="3868615" cy="8159261"/>
            </a:xfrm>
            <a:prstGeom prst="roundRect">
              <a:avLst>
                <a:gd name="adj" fmla="val 13394"/>
              </a:avLst>
            </a:prstGeom>
            <a:solidFill>
              <a:schemeClr val="bg2">
                <a:lumMod val="25000"/>
              </a:schemeClr>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6" name="Rectangle: Rounded Corners 15"/>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7" name="Oval 16"/>
            <p:cNvSpPr/>
            <p:nvPr userDrawn="1"/>
          </p:nvSpPr>
          <p:spPr>
            <a:xfrm>
              <a:off x="4348798" y="1694059"/>
              <a:ext cx="95103" cy="951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8" name="Rectangle: Rounded Corners 17"/>
            <p:cNvSpPr/>
            <p:nvPr userDrawn="1"/>
          </p:nvSpPr>
          <p:spPr>
            <a:xfrm flipV="1">
              <a:off x="4538816" y="1701266"/>
              <a:ext cx="644770" cy="8108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9" name="Oval 18"/>
            <p:cNvSpPr/>
            <p:nvPr userDrawn="1"/>
          </p:nvSpPr>
          <p:spPr>
            <a:xfrm>
              <a:off x="4699591" y="1373161"/>
              <a:ext cx="133203" cy="1332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0" name="Oval 19"/>
            <p:cNvSpPr/>
            <p:nvPr userDrawn="1"/>
          </p:nvSpPr>
          <p:spPr>
            <a:xfrm>
              <a:off x="4420522" y="8297836"/>
              <a:ext cx="691341" cy="69134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5" name="Group 4"/>
          <p:cNvGrpSpPr/>
          <p:nvPr userDrawn="1"/>
        </p:nvGrpSpPr>
        <p:grpSpPr>
          <a:xfrm>
            <a:off x="2389874" y="984949"/>
            <a:ext cx="6033611" cy="3448073"/>
            <a:chOff x="1320800" y="1790165"/>
            <a:chExt cx="10669666" cy="6096534"/>
          </a:xfrm>
        </p:grpSpPr>
        <p:sp>
          <p:nvSpPr>
            <p:cNvPr id="6" name="Rectangle: Rounded Corners 5"/>
            <p:cNvSpPr/>
            <p:nvPr/>
          </p:nvSpPr>
          <p:spPr>
            <a:xfrm>
              <a:off x="2342657" y="1790165"/>
              <a:ext cx="8635566" cy="6071101"/>
            </a:xfrm>
            <a:prstGeom prst="roundRect">
              <a:avLst>
                <a:gd name="adj" fmla="val 4479"/>
              </a:avLst>
            </a:prstGeom>
            <a:solidFill>
              <a:schemeClr val="bg2">
                <a:lumMod val="25000"/>
              </a:schemeClr>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Freeform: Shape 6"/>
            <p:cNvSpPr/>
            <p:nvPr/>
          </p:nvSpPr>
          <p:spPr>
            <a:xfrm>
              <a:off x="1321705" y="7765770"/>
              <a:ext cx="10667856" cy="120929"/>
            </a:xfrm>
            <a:custGeom>
              <a:avLst/>
              <a:gdLst>
                <a:gd name="connsiteX0" fmla="*/ 0 w 12407609"/>
                <a:gd name="connsiteY0" fmla="*/ 0 h 140651"/>
                <a:gd name="connsiteX1" fmla="*/ 54798 w 12407609"/>
                <a:gd name="connsiteY1" fmla="*/ 2767 h 140651"/>
                <a:gd name="connsiteX2" fmla="*/ 12407609 w 12407609"/>
                <a:gd name="connsiteY2" fmla="*/ 2767 h 140651"/>
                <a:gd name="connsiteX3" fmla="*/ 12326342 w 12407609"/>
                <a:gd name="connsiteY3" fmla="*/ 41916 h 140651"/>
                <a:gd name="connsiteX4" fmla="*/ 11837287 w 12407609"/>
                <a:gd name="connsiteY4" fmla="*/ 140651 h 140651"/>
                <a:gd name="connsiteX5" fmla="*/ 576066 w 12407609"/>
                <a:gd name="connsiteY5" fmla="*/ 140651 h 140651"/>
                <a:gd name="connsiteX6" fmla="*/ 87012 w 12407609"/>
                <a:gd name="connsiteY6" fmla="*/ 41916 h 14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7609" h="140651">
                  <a:moveTo>
                    <a:pt x="0" y="0"/>
                  </a:moveTo>
                  <a:lnTo>
                    <a:pt x="54798" y="2767"/>
                  </a:lnTo>
                  <a:lnTo>
                    <a:pt x="12407609" y="2767"/>
                  </a:lnTo>
                  <a:lnTo>
                    <a:pt x="12326342" y="41916"/>
                  </a:lnTo>
                  <a:cubicBezTo>
                    <a:pt x="12176026" y="105494"/>
                    <a:pt x="12010762" y="140651"/>
                    <a:pt x="11837287" y="140651"/>
                  </a:cubicBezTo>
                  <a:lnTo>
                    <a:pt x="576066" y="140651"/>
                  </a:lnTo>
                  <a:cubicBezTo>
                    <a:pt x="402591" y="140651"/>
                    <a:pt x="237327" y="105494"/>
                    <a:pt x="87012" y="41916"/>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8" name="Rectangle: Rounded Corners 7"/>
            <p:cNvSpPr/>
            <p:nvPr/>
          </p:nvSpPr>
          <p:spPr>
            <a:xfrm>
              <a:off x="1320800" y="7666147"/>
              <a:ext cx="10669666" cy="102001"/>
            </a:xfrm>
            <a:prstGeom prst="roundRect">
              <a:avLst/>
            </a:prstGeom>
            <a:solidFill>
              <a:srgbClr val="B2B2B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Freeform: Shape 8"/>
            <p:cNvSpPr/>
            <p:nvPr/>
          </p:nvSpPr>
          <p:spPr>
            <a:xfrm>
              <a:off x="5830616" y="7666148"/>
              <a:ext cx="1650037" cy="71543"/>
            </a:xfrm>
            <a:custGeom>
              <a:avLst/>
              <a:gdLst>
                <a:gd name="connsiteX0" fmla="*/ 0 w 1919131"/>
                <a:gd name="connsiteY0" fmla="*/ 0 h 83211"/>
                <a:gd name="connsiteX1" fmla="*/ 1919131 w 1919131"/>
                <a:gd name="connsiteY1" fmla="*/ 0 h 83211"/>
                <a:gd name="connsiteX2" fmla="*/ 1916033 w 1919131"/>
                <a:gd name="connsiteY2" fmla="*/ 15344 h 83211"/>
                <a:gd name="connsiteX3" fmla="*/ 1813646 w 1919131"/>
                <a:gd name="connsiteY3" fmla="*/ 83211 h 83211"/>
                <a:gd name="connsiteX4" fmla="*/ 105484 w 1919131"/>
                <a:gd name="connsiteY4" fmla="*/ 83211 h 83211"/>
                <a:gd name="connsiteX5" fmla="*/ 3098 w 1919131"/>
                <a:gd name="connsiteY5" fmla="*/ 15344 h 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131" h="83211">
                  <a:moveTo>
                    <a:pt x="0" y="0"/>
                  </a:moveTo>
                  <a:lnTo>
                    <a:pt x="1919131" y="0"/>
                  </a:lnTo>
                  <a:lnTo>
                    <a:pt x="1916033" y="15344"/>
                  </a:lnTo>
                  <a:cubicBezTo>
                    <a:pt x="1899164" y="55227"/>
                    <a:pt x="1859673" y="83211"/>
                    <a:pt x="1813646" y="83211"/>
                  </a:cubicBezTo>
                  <a:lnTo>
                    <a:pt x="105484" y="83211"/>
                  </a:lnTo>
                  <a:cubicBezTo>
                    <a:pt x="59458" y="83211"/>
                    <a:pt x="19967" y="55227"/>
                    <a:pt x="3098" y="15344"/>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 name="Rectangle: Rounded Corners 9"/>
            <p:cNvSpPr/>
            <p:nvPr/>
          </p:nvSpPr>
          <p:spPr>
            <a:xfrm>
              <a:off x="2654660" y="2200716"/>
              <a:ext cx="8019384" cy="5003836"/>
            </a:xfrm>
            <a:prstGeom prst="roundRect">
              <a:avLst>
                <a:gd name="adj" fmla="val 595"/>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1" name="Picture Placeholder 6"/>
          <p:cNvSpPr>
            <a:spLocks noGrp="1"/>
          </p:cNvSpPr>
          <p:nvPr>
            <p:ph type="pic" sz="quarter" idx="15"/>
          </p:nvPr>
        </p:nvSpPr>
        <p:spPr>
          <a:xfrm>
            <a:off x="3162301" y="1240599"/>
            <a:ext cx="4516757" cy="280661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1" name="Picture Placeholder 6"/>
          <p:cNvSpPr>
            <a:spLocks noGrp="1"/>
          </p:cNvSpPr>
          <p:nvPr>
            <p:ph type="pic" sz="quarter" idx="16"/>
          </p:nvPr>
        </p:nvSpPr>
        <p:spPr>
          <a:xfrm>
            <a:off x="8019855" y="1890798"/>
            <a:ext cx="1160573" cy="2105748"/>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2" name="Title 1"/>
          <p:cNvSpPr>
            <a:spLocks noGrp="1"/>
          </p:cNvSpPr>
          <p:nvPr>
            <p:ph type="title" hasCustomPrompt="1"/>
          </p:nvPr>
        </p:nvSpPr>
        <p:spPr>
          <a:xfrm>
            <a:off x="935568" y="4805947"/>
            <a:ext cx="3816350" cy="1089529"/>
          </a:xfrm>
        </p:spPr>
        <p:txBody>
          <a:bodyPr anchor="ctr">
            <a:spAutoFit/>
          </a:bodyPr>
          <a:lstStyle>
            <a:lvl1pPr algn="r">
              <a:defRPr/>
            </a:lvl1pPr>
          </a:lstStyle>
          <a:p>
            <a:r>
              <a:rPr kumimoji="1" lang="en-US" altLang="ja-JP"/>
              <a:t>Slide title (Arial Bold, 54 point)</a:t>
            </a:r>
            <a:endParaRPr kumimoji="1" lang="ja-JP" altLang="en-US"/>
          </a:p>
        </p:txBody>
      </p:sp>
      <p:sp>
        <p:nvSpPr>
          <p:cNvPr id="23" name="Text Placeholder 5"/>
          <p:cNvSpPr>
            <a:spLocks noGrp="1"/>
          </p:cNvSpPr>
          <p:nvPr>
            <p:ph type="body" sz="quarter" idx="12" hasCustomPrompt="1"/>
          </p:nvPr>
        </p:nvSpPr>
        <p:spPr>
          <a:xfrm>
            <a:off x="5052647" y="5153661"/>
            <a:ext cx="5124287" cy="387735"/>
          </a:xfrm>
          <a:prstGeom prst="rect">
            <a:avLst/>
          </a:prstGeom>
        </p:spPr>
        <p:txBody>
          <a:bodyPr anchor="ctr">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807793399"/>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preserve="1" userDrawn="1">
  <p:cSld name="laptop 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10212" r="35458"/>
          <a:stretch/>
        </p:blipFill>
        <p:spPr>
          <a:xfrm>
            <a:off x="4751918" y="1"/>
            <a:ext cx="7440083" cy="5919159"/>
          </a:xfrm>
          <a:prstGeom prst="rect">
            <a:avLst/>
          </a:prstGeom>
        </p:spPr>
      </p:pic>
      <p:sp>
        <p:nvSpPr>
          <p:cNvPr id="3" name="Content Placeholder 2">
            <a:extLst>
              <a:ext uri="{FF2B5EF4-FFF2-40B4-BE49-F238E27FC236}">
                <a16:creationId xmlns:a16="http://schemas.microsoft.com/office/drawing/2014/main" id="{A81C125A-5A75-B646-A832-D2E0B2C1E3D9}"/>
              </a:ext>
            </a:extLst>
          </p:cNvPr>
          <p:cNvSpPr>
            <a:spLocks noGrp="1"/>
          </p:cNvSpPr>
          <p:nvPr>
            <p:ph sz="quarter" idx="16" hasCustomPrompt="1"/>
          </p:nvPr>
        </p:nvSpPr>
        <p:spPr>
          <a:xfrm>
            <a:off x="6212418" y="0"/>
            <a:ext cx="5979583" cy="5144294"/>
          </a:xfrm>
          <a:solidFill>
            <a:schemeClr val="bg1"/>
          </a:solidFill>
        </p:spPr>
        <p:txBody>
          <a:bodyPr/>
          <a:lstStyle/>
          <a:p>
            <a:pPr lvl="0"/>
            <a:r>
              <a:rPr lang="en-US"/>
              <a:t>Click to add picture, chart, etc.</a:t>
            </a:r>
          </a:p>
        </p:txBody>
      </p:sp>
      <p:sp>
        <p:nvSpPr>
          <p:cNvPr id="15" name="Title 1"/>
          <p:cNvSpPr>
            <a:spLocks noGrp="1"/>
          </p:cNvSpPr>
          <p:nvPr>
            <p:ph type="title" hasCustomPrompt="1"/>
          </p:nvPr>
        </p:nvSpPr>
        <p:spPr>
          <a:xfrm>
            <a:off x="935569" y="1777066"/>
            <a:ext cx="3407833" cy="1588127"/>
          </a:xfrm>
        </p:spPr>
        <p:txBody>
          <a:bodyPr anchor="b">
            <a:spAutoFit/>
          </a:bodyPr>
          <a:lstStyle>
            <a:lvl1pPr algn="l">
              <a:defRPr/>
            </a:lvl1pPr>
          </a:lstStyle>
          <a:p>
            <a:r>
              <a:rPr kumimoji="1" lang="en-US" altLang="ja-JP"/>
              <a:t>Slide title (Arial Bold, 54 point)</a:t>
            </a:r>
            <a:endParaRPr kumimoji="1" lang="ja-JP" altLang="en-US"/>
          </a:p>
        </p:txBody>
      </p:sp>
      <p:sp>
        <p:nvSpPr>
          <p:cNvPr id="16" name="Text Placeholder 5"/>
          <p:cNvSpPr>
            <a:spLocks noGrp="1"/>
          </p:cNvSpPr>
          <p:nvPr>
            <p:ph type="body" sz="quarter" idx="12" hasCustomPrompt="1"/>
          </p:nvPr>
        </p:nvSpPr>
        <p:spPr>
          <a:xfrm>
            <a:off x="948268" y="3574545"/>
            <a:ext cx="33951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468882228"/>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preserve="1" userDrawn="1">
  <p:cSld name="Flow en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45217D-F110-5D4B-9BCB-96106F916CFB}"/>
              </a:ext>
            </a:extLst>
          </p:cNvPr>
          <p:cNvSpPr>
            <a:spLocks noGrp="1"/>
          </p:cNvSpPr>
          <p:nvPr>
            <p:ph sz="quarter" idx="16" hasCustomPrompt="1"/>
          </p:nvPr>
        </p:nvSpPr>
        <p:spPr>
          <a:xfrm>
            <a:off x="6096001" y="932536"/>
            <a:ext cx="5160433" cy="4992928"/>
          </a:xfrm>
        </p:spPr>
        <p:txBody>
          <a:bodyPr/>
          <a:lstStyle/>
          <a:p>
            <a:pPr lvl="0"/>
            <a:r>
              <a:rPr lang="en-US"/>
              <a:t>Click to add picture, chart, etc.</a:t>
            </a:r>
          </a:p>
        </p:txBody>
      </p:sp>
      <p:sp>
        <p:nvSpPr>
          <p:cNvPr id="23" name="Title 1"/>
          <p:cNvSpPr>
            <a:spLocks noGrp="1"/>
          </p:cNvSpPr>
          <p:nvPr>
            <p:ph type="title" hasCustomPrompt="1"/>
          </p:nvPr>
        </p:nvSpPr>
        <p:spPr>
          <a:xfrm>
            <a:off x="935569" y="1777066"/>
            <a:ext cx="3407833" cy="1588127"/>
          </a:xfrm>
        </p:spPr>
        <p:txBody>
          <a:bodyPr anchor="b">
            <a:spAutoFit/>
          </a:bodyPr>
          <a:lstStyle>
            <a:lvl1pPr algn="l">
              <a:defRPr/>
            </a:lvl1pPr>
          </a:lstStyle>
          <a:p>
            <a:r>
              <a:rPr kumimoji="1" lang="en-US" altLang="ja-JP"/>
              <a:t>Slide title (Arial Bold, 54 point)</a:t>
            </a:r>
            <a:endParaRPr kumimoji="1" lang="ja-JP" altLang="en-US"/>
          </a:p>
        </p:txBody>
      </p:sp>
      <p:sp>
        <p:nvSpPr>
          <p:cNvPr id="24" name="Text Placeholder 5"/>
          <p:cNvSpPr>
            <a:spLocks noGrp="1"/>
          </p:cNvSpPr>
          <p:nvPr>
            <p:ph type="body" sz="quarter" idx="12" hasCustomPrompt="1"/>
          </p:nvPr>
        </p:nvSpPr>
        <p:spPr>
          <a:xfrm>
            <a:off x="948268" y="3574545"/>
            <a:ext cx="33951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9914710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 images and text 2">
    <p:spTree>
      <p:nvGrpSpPr>
        <p:cNvPr id="1" name=""/>
        <p:cNvGrpSpPr/>
        <p:nvPr/>
      </p:nvGrpSpPr>
      <p:grpSpPr>
        <a:xfrm>
          <a:off x="0" y="0"/>
          <a:ext cx="0" cy="0"/>
          <a:chOff x="0" y="0"/>
          <a:chExt cx="0" cy="0"/>
        </a:xfrm>
      </p:grpSpPr>
      <p:sp>
        <p:nvSpPr>
          <p:cNvPr id="5" name="Picture Placeholder 6"/>
          <p:cNvSpPr>
            <a:spLocks noGrp="1"/>
          </p:cNvSpPr>
          <p:nvPr>
            <p:ph type="pic" sz="quarter" idx="15"/>
          </p:nvPr>
        </p:nvSpPr>
        <p:spPr>
          <a:xfrm>
            <a:off x="935567" y="932536"/>
            <a:ext cx="3581729" cy="4986623"/>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7" name="Picture Placeholder 6"/>
          <p:cNvSpPr>
            <a:spLocks noGrp="1"/>
          </p:cNvSpPr>
          <p:nvPr>
            <p:ph type="pic" sz="quarter" idx="13"/>
          </p:nvPr>
        </p:nvSpPr>
        <p:spPr>
          <a:xfrm>
            <a:off x="4603355" y="3662444"/>
            <a:ext cx="2160320" cy="2256715"/>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8" name="Picture Placeholder 6"/>
          <p:cNvSpPr>
            <a:spLocks noGrp="1"/>
          </p:cNvSpPr>
          <p:nvPr>
            <p:ph type="pic" sz="quarter" idx="16"/>
          </p:nvPr>
        </p:nvSpPr>
        <p:spPr>
          <a:xfrm>
            <a:off x="6849735" y="3662444"/>
            <a:ext cx="2160320" cy="2256715"/>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9" name="Picture Placeholder 6"/>
          <p:cNvSpPr>
            <a:spLocks noGrp="1"/>
          </p:cNvSpPr>
          <p:nvPr>
            <p:ph type="pic" sz="quarter" idx="17"/>
          </p:nvPr>
        </p:nvSpPr>
        <p:spPr>
          <a:xfrm>
            <a:off x="9096113" y="3662444"/>
            <a:ext cx="2160320" cy="2256715"/>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2" name="Title 1"/>
          <p:cNvSpPr>
            <a:spLocks noGrp="1"/>
          </p:cNvSpPr>
          <p:nvPr>
            <p:ph type="title" hasCustomPrompt="1"/>
          </p:nvPr>
        </p:nvSpPr>
        <p:spPr>
          <a:xfrm>
            <a:off x="4751917" y="1354801"/>
            <a:ext cx="2922789" cy="1588127"/>
          </a:xfrm>
        </p:spPr>
        <p:txBody>
          <a:bodyPr anchor="ctr">
            <a:spAutoFit/>
          </a:bodyPr>
          <a:lstStyle>
            <a:lvl1pPr algn="r">
              <a:defRPr/>
            </a:lvl1pPr>
          </a:lstStyle>
          <a:p>
            <a:r>
              <a:rPr kumimoji="1" lang="en-US" altLang="ja-JP" dirty="0"/>
              <a:t>Slide title (Arial Bold, 54 point)</a:t>
            </a:r>
            <a:endParaRPr kumimoji="1" lang="ja-JP" altLang="en-US" dirty="0"/>
          </a:p>
        </p:txBody>
      </p:sp>
      <p:sp>
        <p:nvSpPr>
          <p:cNvPr id="13" name="Text Placeholder 5"/>
          <p:cNvSpPr>
            <a:spLocks noGrp="1"/>
          </p:cNvSpPr>
          <p:nvPr>
            <p:ph type="body" sz="quarter" idx="12" hasCustomPrompt="1"/>
          </p:nvPr>
        </p:nvSpPr>
        <p:spPr>
          <a:xfrm>
            <a:off x="7778496" y="1954997"/>
            <a:ext cx="3477937" cy="387735"/>
          </a:xfrm>
          <a:prstGeom prst="rect">
            <a:avLst/>
          </a:prstGeom>
        </p:spPr>
        <p:txBody>
          <a:bodyPr anchor="ctr">
            <a:spAutoFit/>
          </a:bodyPr>
          <a:lstStyle>
            <a:lvl1pPr marL="0" indent="0" algn="just">
              <a:spcBef>
                <a:spcPts val="0"/>
              </a:spcBef>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240062718"/>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4" name="Title 1"/>
          <p:cNvSpPr>
            <a:spLocks noGrp="1"/>
          </p:cNvSpPr>
          <p:nvPr>
            <p:ph type="title" hasCustomPrompt="1"/>
          </p:nvPr>
        </p:nvSpPr>
        <p:spPr>
          <a:xfrm>
            <a:off x="935568" y="3239796"/>
            <a:ext cx="10320867" cy="590931"/>
          </a:xfrm>
        </p:spPr>
        <p:txBody>
          <a:bodyPr anchor="b">
            <a:spAutoFit/>
          </a:bodyPr>
          <a:lstStyle>
            <a:lvl1pPr algn="ctr">
              <a:defRPr sz="3600" spc="0">
                <a:solidFill>
                  <a:schemeClr val="bg1"/>
                </a:solidFill>
              </a:defRPr>
            </a:lvl1pPr>
          </a:lstStyle>
          <a:p>
            <a:r>
              <a:rPr kumimoji="1" lang="en-US" altLang="ja-JP"/>
              <a:t>Slide title (Arial Bold, 54 point)</a:t>
            </a:r>
            <a:endParaRPr kumimoji="1" lang="ja-JP" altLang="en-US"/>
          </a:p>
        </p:txBody>
      </p:sp>
      <p:sp>
        <p:nvSpPr>
          <p:cNvPr id="5" name="Text Placeholder 5"/>
          <p:cNvSpPr>
            <a:spLocks noGrp="1"/>
          </p:cNvSpPr>
          <p:nvPr>
            <p:ph type="body" sz="quarter" idx="15" hasCustomPrompt="1"/>
          </p:nvPr>
        </p:nvSpPr>
        <p:spPr>
          <a:xfrm>
            <a:off x="2015068" y="3870325"/>
            <a:ext cx="8161866" cy="420564"/>
          </a:xfrm>
          <a:prstGeom prst="rect">
            <a:avLst/>
          </a:prstGeom>
        </p:spPr>
        <p:txBody>
          <a:bodyPr anchor="t">
            <a:spAutoFit/>
          </a:bodyPr>
          <a:lstStyle>
            <a:lvl1pPr marL="0" indent="0" algn="ctr">
              <a:lnSpc>
                <a:spcPct val="100000"/>
              </a:lnSpc>
              <a:spcBef>
                <a:spcPts val="0"/>
              </a:spcBef>
              <a:buFontTx/>
              <a:buNone/>
              <a:defRPr sz="2133">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6" name="Text Placeholder 5"/>
          <p:cNvSpPr>
            <a:spLocks noGrp="1"/>
          </p:cNvSpPr>
          <p:nvPr>
            <p:ph type="body" sz="quarter" idx="16" hasCustomPrompt="1"/>
          </p:nvPr>
        </p:nvSpPr>
        <p:spPr>
          <a:xfrm>
            <a:off x="2015068" y="6127235"/>
            <a:ext cx="8161866" cy="426976"/>
          </a:xfrm>
          <a:prstGeom prst="rect">
            <a:avLst/>
          </a:prstGeom>
        </p:spPr>
        <p:txBody>
          <a:bodyPr anchor="b">
            <a:spAutoFit/>
          </a:bodyPr>
          <a:lstStyle>
            <a:lvl1pPr marL="0" indent="0" algn="ctr">
              <a:lnSpc>
                <a:spcPct val="130000"/>
              </a:lnSpc>
              <a:spcBef>
                <a:spcPts val="0"/>
              </a:spcBef>
              <a:buFontTx/>
              <a:buNone/>
              <a:defRPr sz="1867">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Tree>
    <p:extLst>
      <p:ext uri="{BB962C8B-B14F-4D97-AF65-F5344CB8AC3E}">
        <p14:creationId xmlns:p14="http://schemas.microsoft.com/office/powerpoint/2010/main" val="1119784063"/>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3" name="Text Placeholder 5"/>
          <p:cNvSpPr>
            <a:spLocks noGrp="1"/>
          </p:cNvSpPr>
          <p:nvPr>
            <p:ph type="body" sz="quarter" idx="18" hasCustomPrompt="1"/>
          </p:nvPr>
        </p:nvSpPr>
        <p:spPr>
          <a:xfrm rot="18900000">
            <a:off x="426963" y="1440086"/>
            <a:ext cx="3977213" cy="3977826"/>
          </a:xfrm>
          <a:prstGeom prst="ellipse">
            <a:avLst/>
          </a:prstGeom>
          <a:solidFill>
            <a:schemeClr val="bg1">
              <a:lumMod val="95000"/>
            </a:schemeClr>
          </a:solidFill>
        </p:spPr>
        <p:txBody>
          <a:bodyPr anchor="b">
            <a:noAutofit/>
          </a:bodyPr>
          <a:lstStyle>
            <a:lvl1pPr marL="0" indent="0" algn="just">
              <a:lnSpc>
                <a:spcPct val="100000"/>
              </a:lnSpc>
              <a:spcBef>
                <a:spcPts val="0"/>
              </a:spcBef>
              <a:buFontTx/>
              <a:buNone/>
              <a:defRPr sz="1867">
                <a:solidFill>
                  <a:schemeClr val="tx2"/>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 </a:t>
            </a:r>
            <a:endParaRPr kumimoji="1" lang="ja-JP" altLang="en-US"/>
          </a:p>
        </p:txBody>
      </p:sp>
      <p:sp>
        <p:nvSpPr>
          <p:cNvPr id="6" name="Title 1"/>
          <p:cNvSpPr>
            <a:spLocks noGrp="1"/>
          </p:cNvSpPr>
          <p:nvPr>
            <p:ph type="title" hasCustomPrompt="1"/>
          </p:nvPr>
        </p:nvSpPr>
        <p:spPr>
          <a:xfrm>
            <a:off x="942623" y="2090330"/>
            <a:ext cx="2945889" cy="1588127"/>
          </a:xfrm>
        </p:spPr>
        <p:txBody>
          <a:bodyPr anchor="b">
            <a:spAutoFit/>
          </a:bodyPr>
          <a:lstStyle>
            <a:lvl1pPr algn="ctr">
              <a:defRPr sz="3600" spc="0">
                <a:solidFill>
                  <a:schemeClr val="bg1"/>
                </a:solidFill>
              </a:defRPr>
            </a:lvl1pPr>
          </a:lstStyle>
          <a:p>
            <a:r>
              <a:rPr kumimoji="1" lang="en-US" altLang="ja-JP"/>
              <a:t>Slide title (Arial Bold, 54 point)</a:t>
            </a:r>
            <a:endParaRPr kumimoji="1" lang="ja-JP" altLang="en-US"/>
          </a:p>
        </p:txBody>
      </p:sp>
      <p:sp>
        <p:nvSpPr>
          <p:cNvPr id="7" name="Text Placeholder 5"/>
          <p:cNvSpPr>
            <a:spLocks noGrp="1"/>
          </p:cNvSpPr>
          <p:nvPr>
            <p:ph type="body" sz="quarter" idx="15" hasCustomPrompt="1"/>
          </p:nvPr>
        </p:nvSpPr>
        <p:spPr>
          <a:xfrm>
            <a:off x="942624" y="3722460"/>
            <a:ext cx="2945889" cy="379656"/>
          </a:xfrm>
          <a:prstGeom prst="rect">
            <a:avLst/>
          </a:prstGeom>
        </p:spPr>
        <p:txBody>
          <a:bodyPr anchor="t">
            <a:spAutoFit/>
          </a:bodyPr>
          <a:lstStyle>
            <a:lvl1pPr marL="0" indent="0" algn="ctr">
              <a:lnSpc>
                <a:spcPct val="100000"/>
              </a:lnSpc>
              <a:spcBef>
                <a:spcPts val="0"/>
              </a:spcBef>
              <a:buFontTx/>
              <a:buNone/>
              <a:defRPr sz="1867">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(Arial, 28 point)</a:t>
            </a:r>
            <a:endParaRPr kumimoji="1" lang="ja-JP" altLang="en-US"/>
          </a:p>
        </p:txBody>
      </p:sp>
      <p:sp>
        <p:nvSpPr>
          <p:cNvPr id="4" name="Text Placeholder 3">
            <a:extLst>
              <a:ext uri="{FF2B5EF4-FFF2-40B4-BE49-F238E27FC236}">
                <a16:creationId xmlns:a16="http://schemas.microsoft.com/office/drawing/2014/main" id="{2044C2AF-18C5-4E4B-A174-6726235A2FA0}"/>
              </a:ext>
            </a:extLst>
          </p:cNvPr>
          <p:cNvSpPr>
            <a:spLocks noGrp="1"/>
          </p:cNvSpPr>
          <p:nvPr>
            <p:ph type="body" sz="quarter" idx="19"/>
          </p:nvPr>
        </p:nvSpPr>
        <p:spPr>
          <a:xfrm>
            <a:off x="4842119" y="926184"/>
            <a:ext cx="6997700" cy="135421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2638805"/>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5" name="Text Placeholder 5"/>
          <p:cNvSpPr>
            <a:spLocks noGrp="1"/>
          </p:cNvSpPr>
          <p:nvPr>
            <p:ph type="body" sz="quarter" idx="18" hasCustomPrompt="1"/>
          </p:nvPr>
        </p:nvSpPr>
        <p:spPr>
          <a:xfrm rot="18900000">
            <a:off x="981785" y="1544812"/>
            <a:ext cx="3766736" cy="3767317"/>
          </a:xfrm>
          <a:prstGeom prst="ellipse">
            <a:avLst/>
          </a:prstGeom>
          <a:solidFill>
            <a:schemeClr val="tx1">
              <a:alpha val="20000"/>
            </a:schemeClr>
          </a:solidFill>
        </p:spPr>
        <p:txBody>
          <a:bodyPr anchor="b">
            <a:noAutofit/>
          </a:bodyPr>
          <a:lstStyle>
            <a:lvl1pPr marL="0" indent="0" algn="just">
              <a:lnSpc>
                <a:spcPct val="100000"/>
              </a:lnSpc>
              <a:spcBef>
                <a:spcPts val="0"/>
              </a:spcBef>
              <a:buFontTx/>
              <a:buNone/>
              <a:defRPr sz="1867">
                <a:solidFill>
                  <a:schemeClr val="tx2"/>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 </a:t>
            </a:r>
            <a:endParaRPr kumimoji="1" lang="ja-JP" altLang="en-US"/>
          </a:p>
        </p:txBody>
      </p:sp>
      <p:sp>
        <p:nvSpPr>
          <p:cNvPr id="7" name="Title 1"/>
          <p:cNvSpPr>
            <a:spLocks noGrp="1"/>
          </p:cNvSpPr>
          <p:nvPr>
            <p:ph type="title" hasCustomPrompt="1"/>
          </p:nvPr>
        </p:nvSpPr>
        <p:spPr>
          <a:xfrm>
            <a:off x="1539724" y="2634408"/>
            <a:ext cx="2650858" cy="1588127"/>
          </a:xfrm>
        </p:spPr>
        <p:txBody>
          <a:bodyPr anchor="ctr">
            <a:spAutoFit/>
          </a:bodyPr>
          <a:lstStyle>
            <a:lvl1pPr algn="ctr">
              <a:defRPr sz="3600">
                <a:solidFill>
                  <a:schemeClr val="bg1"/>
                </a:solidFill>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467188163"/>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ext Placeholder 5">
            <a:extLst>
              <a:ext uri="{FF2B5EF4-FFF2-40B4-BE49-F238E27FC236}">
                <a16:creationId xmlns:a16="http://schemas.microsoft.com/office/drawing/2014/main" id="{8B697F68-67F3-8B44-9CDC-92D84E72059D}"/>
              </a:ext>
            </a:extLst>
          </p:cNvPr>
          <p:cNvSpPr>
            <a:spLocks noGrp="1"/>
          </p:cNvSpPr>
          <p:nvPr>
            <p:ph type="body" sz="quarter" idx="19" hasCustomPrompt="1"/>
          </p:nvPr>
        </p:nvSpPr>
        <p:spPr>
          <a:xfrm rot="18900000">
            <a:off x="7467929" y="1544812"/>
            <a:ext cx="3766736" cy="3767317"/>
          </a:xfrm>
          <a:prstGeom prst="ellipse">
            <a:avLst/>
          </a:prstGeom>
          <a:solidFill>
            <a:schemeClr val="tx1">
              <a:alpha val="20000"/>
            </a:schemeClr>
          </a:solidFill>
        </p:spPr>
        <p:txBody>
          <a:bodyPr anchor="b">
            <a:noAutofit/>
          </a:bodyPr>
          <a:lstStyle>
            <a:lvl1pPr marL="0" indent="0" algn="just">
              <a:lnSpc>
                <a:spcPct val="100000"/>
              </a:lnSpc>
              <a:spcBef>
                <a:spcPts val="0"/>
              </a:spcBef>
              <a:buFontTx/>
              <a:buNone/>
              <a:defRPr sz="1867">
                <a:solidFill>
                  <a:schemeClr val="tx2"/>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 </a:t>
            </a:r>
            <a:endParaRPr kumimoji="1" lang="ja-JP" altLang="en-US"/>
          </a:p>
        </p:txBody>
      </p:sp>
      <p:sp>
        <p:nvSpPr>
          <p:cNvPr id="7" name="Title 1"/>
          <p:cNvSpPr>
            <a:spLocks noGrp="1"/>
          </p:cNvSpPr>
          <p:nvPr>
            <p:ph type="title" hasCustomPrompt="1"/>
          </p:nvPr>
        </p:nvSpPr>
        <p:spPr>
          <a:xfrm>
            <a:off x="8001420" y="2634408"/>
            <a:ext cx="2650858" cy="1588127"/>
          </a:xfrm>
        </p:spPr>
        <p:txBody>
          <a:bodyPr anchor="ctr">
            <a:spAutoFit/>
          </a:bodyPr>
          <a:lstStyle>
            <a:lvl1pPr algn="ctr">
              <a:defRPr sz="3600">
                <a:solidFill>
                  <a:schemeClr val="bg1"/>
                </a:solidFill>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3681402155"/>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preserve="1" userDrawn="1">
  <p:cSld name="Fullscreen image and text 1">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8" name="Title 1"/>
          <p:cNvSpPr>
            <a:spLocks noGrp="1"/>
          </p:cNvSpPr>
          <p:nvPr>
            <p:ph type="title" hasCustomPrompt="1"/>
          </p:nvPr>
        </p:nvSpPr>
        <p:spPr>
          <a:xfrm>
            <a:off x="935568" y="2883707"/>
            <a:ext cx="3805767" cy="1089529"/>
          </a:xfrm>
        </p:spPr>
        <p:txBody>
          <a:bodyPr anchor="ctr">
            <a:spAutoFit/>
          </a:bodyPr>
          <a:lstStyle>
            <a:lvl1pPr algn="ctr">
              <a:defRPr>
                <a:solidFill>
                  <a:schemeClr val="tx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2" hasCustomPrompt="1"/>
          </p:nvPr>
        </p:nvSpPr>
        <p:spPr>
          <a:xfrm>
            <a:off x="7450668" y="3235134"/>
            <a:ext cx="3805767" cy="387735"/>
          </a:xfrm>
          <a:prstGeom prst="rect">
            <a:avLst/>
          </a:prstGeom>
        </p:spPr>
        <p:txBody>
          <a:bodyPr anchor="ctr">
            <a:spAutoFit/>
          </a:bodyPr>
          <a:lstStyle>
            <a:lvl1pPr marL="0" indent="0" algn="just">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072847030"/>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preserve="1" userDrawn="1">
  <p:cSld name="Fullscreen image and text 2">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7C9DB73-B1E0-E341-8D50-872583200C29}"/>
              </a:ext>
            </a:extLst>
          </p:cNvPr>
          <p:cNvSpPr>
            <a:spLocks noGrp="1"/>
          </p:cNvSpPr>
          <p:nvPr>
            <p:ph sz="quarter" idx="14" hasCustomPrompt="1"/>
          </p:nvPr>
        </p:nvSpPr>
        <p:spPr>
          <a:xfrm>
            <a:off x="0" y="0"/>
            <a:ext cx="12192000" cy="6858000"/>
          </a:xfrm>
        </p:spPr>
        <p:txBody>
          <a:bodyPr/>
          <a:lstStyle/>
          <a:p>
            <a:pPr lvl="0"/>
            <a:r>
              <a:rPr lang="en-US"/>
              <a:t>Click to add picture, chart, etc.</a:t>
            </a:r>
          </a:p>
        </p:txBody>
      </p:sp>
      <p:sp>
        <p:nvSpPr>
          <p:cNvPr id="8" name="Title 1"/>
          <p:cNvSpPr>
            <a:spLocks noGrp="1"/>
          </p:cNvSpPr>
          <p:nvPr>
            <p:ph type="title" hasCustomPrompt="1"/>
          </p:nvPr>
        </p:nvSpPr>
        <p:spPr>
          <a:xfrm>
            <a:off x="6096000" y="1029885"/>
            <a:ext cx="5160434" cy="1089529"/>
          </a:xfrm>
        </p:spPr>
        <p:txBody>
          <a:bodyPr anchor="b">
            <a:spAutoFit/>
          </a:bodyPr>
          <a:lstStyle>
            <a:lvl1pPr algn="r">
              <a:defRPr>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2" hasCustomPrompt="1"/>
          </p:nvPr>
        </p:nvSpPr>
        <p:spPr>
          <a:xfrm>
            <a:off x="6096002" y="2119414"/>
            <a:ext cx="5160433" cy="387735"/>
          </a:xfrm>
          <a:prstGeom prst="rect">
            <a:avLst/>
          </a:prstGeom>
        </p:spPr>
        <p:txBody>
          <a:bodyPr anchor="t">
            <a:spAutoFit/>
          </a:bodyPr>
          <a:lstStyle>
            <a:lvl1pPr marL="0" indent="0" algn="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200937864"/>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preserve="1" userDrawn="1">
  <p:cSld name="Fullscreen image and text 3">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3" name="Text Placeholder 5"/>
          <p:cNvSpPr>
            <a:spLocks noGrp="1"/>
          </p:cNvSpPr>
          <p:nvPr>
            <p:ph type="body" sz="quarter" idx="16" hasCustomPrompt="1"/>
          </p:nvPr>
        </p:nvSpPr>
        <p:spPr>
          <a:xfrm rot="10800000">
            <a:off x="-2" y="-4"/>
            <a:ext cx="12192002" cy="6858000"/>
          </a:xfrm>
          <a:prstGeom prst="rect">
            <a:avLst/>
          </a:prstGeom>
          <a:gradFill flip="none" rotWithShape="1">
            <a:gsLst>
              <a:gs pos="28000">
                <a:srgbClr val="80B3CD"/>
              </a:gs>
              <a:gs pos="0">
                <a:srgbClr val="00679B"/>
              </a:gs>
              <a:gs pos="63000">
                <a:schemeClr val="bg1">
                  <a:alpha val="0"/>
                </a:schemeClr>
              </a:gs>
            </a:gsLst>
            <a:lin ang="12000000" scaled="0"/>
            <a:tileRect/>
          </a:gradFill>
        </p:spPr>
        <p:txBody>
          <a:bodyPr anchor="t"/>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 </a:t>
            </a:r>
            <a:endParaRPr kumimoji="1" lang="ja-JP" altLang="en-US"/>
          </a:p>
        </p:txBody>
      </p:sp>
      <p:sp>
        <p:nvSpPr>
          <p:cNvPr id="5" name="Title 1"/>
          <p:cNvSpPr>
            <a:spLocks noGrp="1"/>
          </p:cNvSpPr>
          <p:nvPr>
            <p:ph type="title" hasCustomPrompt="1"/>
          </p:nvPr>
        </p:nvSpPr>
        <p:spPr>
          <a:xfrm>
            <a:off x="935568" y="1741124"/>
            <a:ext cx="5624891" cy="1089529"/>
          </a:xfrm>
        </p:spPr>
        <p:txBody>
          <a:bodyPr anchor="b">
            <a:spAutoFit/>
          </a:bodyPr>
          <a:lstStyle>
            <a:lvl1pPr algn="l">
              <a:defRPr>
                <a:solidFill>
                  <a:schemeClr val="bg1"/>
                </a:solidFill>
              </a:defRPr>
            </a:lvl1pPr>
          </a:lstStyle>
          <a:p>
            <a:r>
              <a:rPr kumimoji="1" lang="en-US" altLang="ja-JP"/>
              <a:t>Slide title (Arial Bold, 54 point)</a:t>
            </a:r>
            <a:endParaRPr kumimoji="1" lang="ja-JP" altLang="en-US"/>
          </a:p>
        </p:txBody>
      </p:sp>
      <p:sp>
        <p:nvSpPr>
          <p:cNvPr id="6" name="Text Placeholder 5"/>
          <p:cNvSpPr>
            <a:spLocks noGrp="1"/>
          </p:cNvSpPr>
          <p:nvPr>
            <p:ph type="body" sz="quarter" idx="12" hasCustomPrompt="1"/>
          </p:nvPr>
        </p:nvSpPr>
        <p:spPr>
          <a:xfrm>
            <a:off x="948268" y="3009857"/>
            <a:ext cx="3570515" cy="387735"/>
          </a:xfrm>
          <a:prstGeom prst="rect">
            <a:avLst/>
          </a:prstGeom>
        </p:spPr>
        <p:txBody>
          <a:bodyPr anchor="t">
            <a:spAutoFit/>
          </a:bodyPr>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042289607"/>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preserve="1" userDrawn="1">
  <p:cSld name="Fullscreen image and text 4">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3" name="Text Placeholder 5"/>
          <p:cNvSpPr>
            <a:spLocks noGrp="1"/>
          </p:cNvSpPr>
          <p:nvPr>
            <p:ph type="body" sz="quarter" idx="16" hasCustomPrompt="1"/>
          </p:nvPr>
        </p:nvSpPr>
        <p:spPr>
          <a:xfrm rot="10800000">
            <a:off x="-6" y="3674208"/>
            <a:ext cx="12192001" cy="3183788"/>
          </a:xfrm>
          <a:prstGeom prst="rect">
            <a:avLst/>
          </a:prstGeom>
          <a:gradFill flip="none" rotWithShape="1">
            <a:gsLst>
              <a:gs pos="50000">
                <a:srgbClr val="80B3CD"/>
              </a:gs>
              <a:gs pos="0">
                <a:srgbClr val="00679B"/>
              </a:gs>
              <a:gs pos="100000">
                <a:schemeClr val="bg1">
                  <a:alpha val="0"/>
                </a:schemeClr>
              </a:gs>
            </a:gsLst>
            <a:lin ang="5400000" scaled="1"/>
            <a:tileRect/>
          </a:gradFill>
        </p:spPr>
        <p:txBody>
          <a:bodyPr anchor="t"/>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 </a:t>
            </a:r>
            <a:endParaRPr kumimoji="1" lang="ja-JP" altLang="en-US"/>
          </a:p>
        </p:txBody>
      </p:sp>
      <p:sp>
        <p:nvSpPr>
          <p:cNvPr id="5" name="Title 1"/>
          <p:cNvSpPr>
            <a:spLocks noGrp="1"/>
          </p:cNvSpPr>
          <p:nvPr>
            <p:ph type="title" hasCustomPrompt="1"/>
          </p:nvPr>
        </p:nvSpPr>
        <p:spPr>
          <a:xfrm>
            <a:off x="2015068" y="5559942"/>
            <a:ext cx="8161867" cy="590931"/>
          </a:xfrm>
        </p:spPr>
        <p:txBody>
          <a:bodyPr anchor="b">
            <a:spAutoFit/>
          </a:bodyPr>
          <a:lstStyle>
            <a:lvl1pPr algn="ctr">
              <a:defRPr>
                <a:solidFill>
                  <a:schemeClr val="bg1"/>
                </a:solidFill>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1709154326"/>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7671200"/>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userDrawn="1">
  <p:cSld name="Thank you">
    <p:bg>
      <p:bgPr>
        <a:solidFill>
          <a:schemeClr val="tx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015069" y="2724982"/>
            <a:ext cx="8161867" cy="590931"/>
          </a:xfrm>
        </p:spPr>
        <p:txBody>
          <a:bodyPr anchor="b">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6" name="Text Placeholder 5"/>
          <p:cNvSpPr>
            <a:spLocks noGrp="1"/>
          </p:cNvSpPr>
          <p:nvPr>
            <p:ph type="body" sz="quarter" idx="12" hasCustomPrompt="1"/>
          </p:nvPr>
        </p:nvSpPr>
        <p:spPr>
          <a:xfrm>
            <a:off x="2015069" y="3428473"/>
            <a:ext cx="8161867" cy="387735"/>
          </a:xfrm>
          <a:prstGeom prst="rect">
            <a:avLst/>
          </a:prstGeom>
        </p:spPr>
        <p:txBody>
          <a:bodyPr anchor="t">
            <a:spAutoFit/>
          </a:bodyPr>
          <a:lstStyle>
            <a:lvl1pPr marL="0" indent="0" algn="ctr">
              <a:spcBef>
                <a:spcPts val="0"/>
              </a:spcBef>
              <a:buFontTx/>
              <a:buNone/>
              <a:defRPr>
                <a:solidFill>
                  <a:schemeClr val="bg1"/>
                </a:solidFill>
              </a:defRPr>
            </a:lvl1pPr>
            <a:lvl2pPr marL="457086" indent="0">
              <a:buNone/>
              <a:defRPr sz="1200"/>
            </a:lvl2pPr>
            <a:lvl3pPr marL="914172" indent="0">
              <a:buNone/>
              <a:defRPr sz="1200"/>
            </a:lvl3pPr>
            <a:lvl4pPr marL="1371258" indent="0">
              <a:buNone/>
              <a:defRPr sz="1200"/>
            </a:lvl4pPr>
            <a:lvl5pPr marL="1828343" indent="0">
              <a:buNone/>
              <a:defRPr sz="1200"/>
            </a:lvl5pPr>
          </a:lstStyle>
          <a:p>
            <a:pPr lvl="0"/>
            <a:r>
              <a:rPr kumimoji="1" lang="en-US" altLang="ja-JP"/>
              <a:t>Body text (Arial, 32 point)</a:t>
            </a:r>
            <a:endParaRPr kumimoji="1" lang="ja-JP" altLang="en-US"/>
          </a:p>
        </p:txBody>
      </p:sp>
      <p:sp>
        <p:nvSpPr>
          <p:cNvPr id="7" name="Text Placeholder 5"/>
          <p:cNvSpPr>
            <a:spLocks noGrp="1"/>
          </p:cNvSpPr>
          <p:nvPr>
            <p:ph type="body" sz="quarter" idx="13" hasCustomPrompt="1"/>
          </p:nvPr>
        </p:nvSpPr>
        <p:spPr>
          <a:xfrm>
            <a:off x="2015069" y="5589932"/>
            <a:ext cx="8161867" cy="350930"/>
          </a:xfrm>
          <a:prstGeom prst="rect">
            <a:avLst/>
          </a:prstGeom>
        </p:spPr>
        <p:txBody>
          <a:bodyPr anchor="ctr" anchorCtr="0">
            <a:spAutoFit/>
          </a:bodyPr>
          <a:lstStyle>
            <a:lvl1pPr marL="0" indent="0" algn="ctr">
              <a:spcBef>
                <a:spcPts val="0"/>
              </a:spcBef>
              <a:buFontTx/>
              <a:buNone/>
              <a:defRPr sz="1867" baseline="0">
                <a:solidFill>
                  <a:schemeClr val="bg1"/>
                </a:solidFill>
              </a:defRPr>
            </a:lvl1pPr>
            <a:lvl2pPr marL="457086" indent="0">
              <a:buNone/>
              <a:defRPr sz="1200"/>
            </a:lvl2pPr>
            <a:lvl3pPr marL="914172" indent="0">
              <a:buNone/>
              <a:defRPr sz="1200"/>
            </a:lvl3pPr>
            <a:lvl4pPr marL="1371258" indent="0">
              <a:buNone/>
              <a:defRPr sz="1200"/>
            </a:lvl4pPr>
            <a:lvl5pPr marL="1828343" indent="0">
              <a:buNone/>
              <a:defRPr sz="1200"/>
            </a:lvl5pPr>
          </a:lstStyle>
          <a:p>
            <a:pPr lvl="0"/>
            <a:r>
              <a:rPr kumimoji="1" lang="en-US" altLang="ja-JP"/>
              <a:t>Secondary Body text (Arial, 28 point)</a:t>
            </a:r>
            <a:endParaRPr kumimoji="1" lang="ja-JP" altLang="en-US"/>
          </a:p>
        </p:txBody>
      </p:sp>
    </p:spTree>
    <p:extLst>
      <p:ext uri="{BB962C8B-B14F-4D97-AF65-F5344CB8AC3E}">
        <p14:creationId xmlns:p14="http://schemas.microsoft.com/office/powerpoint/2010/main" val="24180736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 images and text 3">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015067" y="937992"/>
            <a:ext cx="8161867" cy="590931"/>
          </a:xfrm>
        </p:spPr>
        <p:txBody>
          <a:bodyPr anchor="b">
            <a:spAutoFit/>
          </a:bodyPr>
          <a:lstStyle>
            <a:lvl1pPr algn="ctr">
              <a:defRPr/>
            </a:lvl1pPr>
          </a:lstStyle>
          <a:p>
            <a:r>
              <a:rPr kumimoji="1" lang="en-US" altLang="ja-JP" dirty="0"/>
              <a:t>Slide title (Arial Bold, 54 point)</a:t>
            </a:r>
            <a:endParaRPr kumimoji="1" lang="ja-JP" altLang="en-US" dirty="0"/>
          </a:p>
        </p:txBody>
      </p:sp>
      <p:sp>
        <p:nvSpPr>
          <p:cNvPr id="7" name="Text Placeholder 5"/>
          <p:cNvSpPr>
            <a:spLocks noGrp="1"/>
          </p:cNvSpPr>
          <p:nvPr>
            <p:ph type="body" sz="quarter" idx="16" hasCustomPrompt="1"/>
          </p:nvPr>
        </p:nvSpPr>
        <p:spPr>
          <a:xfrm>
            <a:off x="2015067" y="1528923"/>
            <a:ext cx="8161867" cy="420564"/>
          </a:xfrm>
          <a:prstGeom prst="rect">
            <a:avLst/>
          </a:prstGeom>
        </p:spPr>
        <p:txBody>
          <a:bodyPr anchor="t">
            <a:spAutoFit/>
          </a:bodyPr>
          <a:lstStyle>
            <a:lvl1pPr marL="0" indent="0" algn="ctr">
              <a:lnSpc>
                <a:spcPct val="100000"/>
              </a:lnSpc>
              <a:spcBef>
                <a:spcPts val="0"/>
              </a:spcBef>
              <a:buFontTx/>
              <a:buNone/>
              <a:defRPr>
                <a:solidFill>
                  <a:schemeClr val="tx2"/>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8" name="Picture Placeholder 6"/>
          <p:cNvSpPr>
            <a:spLocks noGrp="1"/>
          </p:cNvSpPr>
          <p:nvPr>
            <p:ph type="pic" sz="quarter" idx="15"/>
          </p:nvPr>
        </p:nvSpPr>
        <p:spPr>
          <a:xfrm>
            <a:off x="4343400" y="2422973"/>
            <a:ext cx="1554389" cy="1554629"/>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9" name="Text Placeholder 5"/>
          <p:cNvSpPr>
            <a:spLocks noGrp="1"/>
          </p:cNvSpPr>
          <p:nvPr>
            <p:ph type="body" sz="quarter" idx="12" hasCustomPrompt="1"/>
          </p:nvPr>
        </p:nvSpPr>
        <p:spPr>
          <a:xfrm>
            <a:off x="935567" y="3036143"/>
            <a:ext cx="2918069" cy="683136"/>
          </a:xfrm>
          <a:prstGeom prst="rect">
            <a:avLst/>
          </a:prstGeom>
        </p:spPr>
        <p:txBody>
          <a:bodyPr anchor="t">
            <a:spAutoFit/>
          </a:bodyPr>
          <a:lstStyle>
            <a:lvl1pPr marL="0" indent="0" algn="r">
              <a:spcBef>
                <a:spcPts val="0"/>
              </a:spcBef>
              <a:buFontTx/>
              <a:buNone/>
              <a:defRPr>
                <a:solidFill>
                  <a:schemeClr val="bg2">
                    <a:lumMod val="10000"/>
                  </a:schemeClr>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0" name="Text Placeholder 5"/>
          <p:cNvSpPr>
            <a:spLocks noGrp="1"/>
          </p:cNvSpPr>
          <p:nvPr>
            <p:ph type="body" sz="quarter" idx="14" hasCustomPrompt="1"/>
          </p:nvPr>
        </p:nvSpPr>
        <p:spPr>
          <a:xfrm>
            <a:off x="935567" y="2533464"/>
            <a:ext cx="2918069" cy="379656"/>
          </a:xfrm>
          <a:prstGeom prst="rect">
            <a:avLst/>
          </a:prstGeom>
        </p:spPr>
        <p:txBody>
          <a:bodyPr anchor="b">
            <a:spAutoFit/>
          </a:bodyPr>
          <a:lstStyle>
            <a:lvl1pPr marL="0" indent="0" algn="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1" name="Picture Placeholder 6"/>
          <p:cNvSpPr>
            <a:spLocks noGrp="1"/>
          </p:cNvSpPr>
          <p:nvPr>
            <p:ph type="pic" sz="quarter" idx="17"/>
          </p:nvPr>
        </p:nvSpPr>
        <p:spPr>
          <a:xfrm>
            <a:off x="6297992" y="2422973"/>
            <a:ext cx="1554389" cy="1554629"/>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2" name="Text Placeholder 5"/>
          <p:cNvSpPr>
            <a:spLocks noGrp="1"/>
          </p:cNvSpPr>
          <p:nvPr>
            <p:ph type="body" sz="quarter" idx="18" hasCustomPrompt="1"/>
          </p:nvPr>
        </p:nvSpPr>
        <p:spPr>
          <a:xfrm>
            <a:off x="8338364" y="3036143"/>
            <a:ext cx="2918069" cy="683136"/>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3" name="Text Placeholder 5"/>
          <p:cNvSpPr>
            <a:spLocks noGrp="1"/>
          </p:cNvSpPr>
          <p:nvPr>
            <p:ph type="body" sz="quarter" idx="19" hasCustomPrompt="1"/>
          </p:nvPr>
        </p:nvSpPr>
        <p:spPr>
          <a:xfrm>
            <a:off x="8338364" y="2533464"/>
            <a:ext cx="2918069"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4" name="Picture Placeholder 6"/>
          <p:cNvSpPr>
            <a:spLocks noGrp="1"/>
          </p:cNvSpPr>
          <p:nvPr>
            <p:ph type="pic" sz="quarter" idx="20"/>
          </p:nvPr>
        </p:nvSpPr>
        <p:spPr>
          <a:xfrm>
            <a:off x="4343400" y="4364530"/>
            <a:ext cx="1554389" cy="1554629"/>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5" name="Text Placeholder 5"/>
          <p:cNvSpPr>
            <a:spLocks noGrp="1"/>
          </p:cNvSpPr>
          <p:nvPr>
            <p:ph type="body" sz="quarter" idx="21" hasCustomPrompt="1"/>
          </p:nvPr>
        </p:nvSpPr>
        <p:spPr>
          <a:xfrm>
            <a:off x="935567" y="4977700"/>
            <a:ext cx="2918069" cy="683136"/>
          </a:xfrm>
          <a:prstGeom prst="rect">
            <a:avLst/>
          </a:prstGeom>
        </p:spPr>
        <p:txBody>
          <a:bodyPr anchor="t">
            <a:spAutoFit/>
          </a:bodyPr>
          <a:lstStyle>
            <a:lvl1pPr marL="0" indent="0" algn="r">
              <a:spcBef>
                <a:spcPts val="0"/>
              </a:spcBef>
              <a:buFontTx/>
              <a:buNone/>
              <a:defRPr>
                <a:solidFill>
                  <a:schemeClr val="bg2">
                    <a:lumMod val="10000"/>
                  </a:schemeClr>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6" name="Text Placeholder 5"/>
          <p:cNvSpPr>
            <a:spLocks noGrp="1"/>
          </p:cNvSpPr>
          <p:nvPr>
            <p:ph type="body" sz="quarter" idx="22" hasCustomPrompt="1"/>
          </p:nvPr>
        </p:nvSpPr>
        <p:spPr>
          <a:xfrm>
            <a:off x="935567" y="4475021"/>
            <a:ext cx="2918069" cy="379656"/>
          </a:xfrm>
          <a:prstGeom prst="rect">
            <a:avLst/>
          </a:prstGeom>
        </p:spPr>
        <p:txBody>
          <a:bodyPr anchor="b">
            <a:spAutoFit/>
          </a:bodyPr>
          <a:lstStyle>
            <a:lvl1pPr marL="0" indent="0" algn="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7" name="Picture Placeholder 6"/>
          <p:cNvSpPr>
            <a:spLocks noGrp="1"/>
          </p:cNvSpPr>
          <p:nvPr>
            <p:ph type="pic" sz="quarter" idx="23"/>
          </p:nvPr>
        </p:nvSpPr>
        <p:spPr>
          <a:xfrm>
            <a:off x="6297992" y="4364530"/>
            <a:ext cx="1554389" cy="1554629"/>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8" name="Text Placeholder 5"/>
          <p:cNvSpPr>
            <a:spLocks noGrp="1"/>
          </p:cNvSpPr>
          <p:nvPr>
            <p:ph type="body" sz="quarter" idx="24" hasCustomPrompt="1"/>
          </p:nvPr>
        </p:nvSpPr>
        <p:spPr>
          <a:xfrm>
            <a:off x="8338364" y="4977700"/>
            <a:ext cx="2918069" cy="683136"/>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9" name="Text Placeholder 5"/>
          <p:cNvSpPr>
            <a:spLocks noGrp="1"/>
          </p:cNvSpPr>
          <p:nvPr>
            <p:ph type="body" sz="quarter" idx="25" hasCustomPrompt="1"/>
          </p:nvPr>
        </p:nvSpPr>
        <p:spPr>
          <a:xfrm>
            <a:off x="8338364" y="4475021"/>
            <a:ext cx="2918069"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3262178529"/>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30566-83AF-194B-9582-FE7FD021F2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1B19BB-DE58-5949-8C02-190AECC32D10}"/>
              </a:ext>
            </a:extLst>
          </p:cNvPr>
          <p:cNvSpPr>
            <a:spLocks noGrp="1"/>
          </p:cNvSpPr>
          <p:nvPr>
            <p:ph type="subTitle" idx="1"/>
          </p:nvPr>
        </p:nvSpPr>
        <p:spPr>
          <a:xfrm>
            <a:off x="1524000" y="3602038"/>
            <a:ext cx="9144000" cy="1655762"/>
          </a:xfrm>
        </p:spPr>
        <p:txBody>
          <a:bodyPr/>
          <a:lstStyle>
            <a:lvl1pPr marL="0" indent="0" algn="ctr">
              <a:buNone/>
              <a:defRPr sz="2400"/>
            </a:lvl1pPr>
            <a:lvl2pPr marL="457124" indent="0" algn="ctr">
              <a:buNone/>
              <a:defRPr sz="2000"/>
            </a:lvl2pPr>
            <a:lvl3pPr marL="914248" indent="0" algn="ctr">
              <a:buNone/>
              <a:defRPr sz="1800"/>
            </a:lvl3pPr>
            <a:lvl4pPr marL="1371372" indent="0" algn="ctr">
              <a:buNone/>
              <a:defRPr sz="1600"/>
            </a:lvl4pPr>
            <a:lvl5pPr marL="1828495" indent="0" algn="ctr">
              <a:buNone/>
              <a:defRPr sz="1600"/>
            </a:lvl5pPr>
            <a:lvl6pPr marL="2285620" indent="0" algn="ctr">
              <a:buNone/>
              <a:defRPr sz="1600"/>
            </a:lvl6pPr>
            <a:lvl7pPr marL="2742742" indent="0" algn="ctr">
              <a:buNone/>
              <a:defRPr sz="1600"/>
            </a:lvl7pPr>
            <a:lvl8pPr marL="3199866" indent="0" algn="ctr">
              <a:buNone/>
              <a:defRPr sz="1600"/>
            </a:lvl8pPr>
            <a:lvl9pPr marL="365699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156FF5-6DB8-BD4B-81BF-3B4C1E8194F6}"/>
              </a:ext>
            </a:extLst>
          </p:cNvPr>
          <p:cNvSpPr>
            <a:spLocks noGrp="1"/>
          </p:cNvSpPr>
          <p:nvPr>
            <p:ph type="dt" sz="half" idx="10"/>
          </p:nvPr>
        </p:nvSpPr>
        <p:spPr/>
        <p:txBody>
          <a:bodyPr/>
          <a:lstStyle/>
          <a:p>
            <a:fld id="{2F701B04-9C84-EE4E-8944-802C753A9B8F}" type="datetimeFigureOut">
              <a:rPr lang="en-US" smtClean="0"/>
              <a:t>3/12/2024</a:t>
            </a:fld>
            <a:endParaRPr lang="en-US"/>
          </a:p>
        </p:txBody>
      </p:sp>
      <p:sp>
        <p:nvSpPr>
          <p:cNvPr id="5" name="Footer Placeholder 4">
            <a:extLst>
              <a:ext uri="{FF2B5EF4-FFF2-40B4-BE49-F238E27FC236}">
                <a16:creationId xmlns:a16="http://schemas.microsoft.com/office/drawing/2014/main" id="{06DC7184-BF27-3B4A-8B7A-A7AE2FDDEB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C3A8AA-F3CA-B545-AA24-2DE3D0E7174E}"/>
              </a:ext>
            </a:extLst>
          </p:cNvPr>
          <p:cNvSpPr>
            <a:spLocks noGrp="1"/>
          </p:cNvSpPr>
          <p:nvPr>
            <p:ph type="sldNum" sz="quarter" idx="12"/>
          </p:nvPr>
        </p:nvSpPr>
        <p:spPr/>
        <p:txBody>
          <a:bodyPr/>
          <a:lstStyle/>
          <a:p>
            <a:fld id="{E30EC654-DDF0-824E-B0DB-3B465D25FE97}" type="slidenum">
              <a:rPr lang="en-US" smtClean="0"/>
              <a:t>‹#›</a:t>
            </a:fld>
            <a:endParaRPr lang="en-US"/>
          </a:p>
        </p:txBody>
      </p:sp>
    </p:spTree>
    <p:extLst>
      <p:ext uri="{BB962C8B-B14F-4D97-AF65-F5344CB8AC3E}">
        <p14:creationId xmlns:p14="http://schemas.microsoft.com/office/powerpoint/2010/main" val="3522364507"/>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81719-E83A-1DB7-5749-00A58AC24C90}"/>
              </a:ext>
            </a:extLst>
          </p:cNvPr>
          <p:cNvSpPr>
            <a:spLocks noGrp="1"/>
          </p:cNvSpPr>
          <p:nvPr>
            <p:ph type="title"/>
          </p:nvPr>
        </p:nvSpPr>
        <p:spPr/>
        <p:txBody>
          <a:bodyPr/>
          <a:lstStyle/>
          <a:p>
            <a:r>
              <a:rPr lang="en-US"/>
              <a:t>Click to edit Master title style</a:t>
            </a:r>
          </a:p>
        </p:txBody>
      </p:sp>
      <p:sp>
        <p:nvSpPr>
          <p:cNvPr id="3" name="Oval 2">
            <a:extLst>
              <a:ext uri="{FF2B5EF4-FFF2-40B4-BE49-F238E27FC236}">
                <a16:creationId xmlns:a16="http://schemas.microsoft.com/office/drawing/2014/main" id="{723D8934-FDE7-D639-FFE5-8C4CCC8472A0}"/>
              </a:ext>
            </a:extLst>
          </p:cNvPr>
          <p:cNvSpPr/>
          <p:nvPr userDrawn="1"/>
        </p:nvSpPr>
        <p:spPr>
          <a:xfrm>
            <a:off x="9051926" y="-1468112"/>
            <a:ext cx="4438650" cy="443865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Oval 3">
            <a:extLst>
              <a:ext uri="{FF2B5EF4-FFF2-40B4-BE49-F238E27FC236}">
                <a16:creationId xmlns:a16="http://schemas.microsoft.com/office/drawing/2014/main" id="{D3CC3D18-8496-BD23-FF4B-FC7F0861024E}"/>
              </a:ext>
            </a:extLst>
          </p:cNvPr>
          <p:cNvSpPr/>
          <p:nvPr userDrawn="1"/>
        </p:nvSpPr>
        <p:spPr>
          <a:xfrm>
            <a:off x="8065763" y="1473201"/>
            <a:ext cx="3954787" cy="3954787"/>
          </a:xfrm>
          <a:prstGeom prst="ellipse">
            <a:avLst/>
          </a:prstGeom>
          <a:solidFill>
            <a:srgbClr val="6DC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Oval 4">
            <a:extLst>
              <a:ext uri="{FF2B5EF4-FFF2-40B4-BE49-F238E27FC236}">
                <a16:creationId xmlns:a16="http://schemas.microsoft.com/office/drawing/2014/main" id="{076DA009-4EE7-B378-4A7A-84E55FE98DD0}"/>
              </a:ext>
            </a:extLst>
          </p:cNvPr>
          <p:cNvSpPr/>
          <p:nvPr userDrawn="1"/>
        </p:nvSpPr>
        <p:spPr>
          <a:xfrm>
            <a:off x="9977121" y="4631733"/>
            <a:ext cx="2457449" cy="245744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52920186"/>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preserve="1" userDrawn="1">
  <p:cSld name="Presentation Title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5F914D-FDF8-D54A-9B57-75CCA0BD8C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94799" y="5070688"/>
            <a:ext cx="2047149" cy="1066887"/>
          </a:xfrm>
          <a:prstGeom prst="rect">
            <a:avLst/>
          </a:prstGeom>
        </p:spPr>
      </p:pic>
      <p:sp>
        <p:nvSpPr>
          <p:cNvPr id="5" name="Title 1">
            <a:extLst>
              <a:ext uri="{FF2B5EF4-FFF2-40B4-BE49-F238E27FC236}">
                <a16:creationId xmlns:a16="http://schemas.microsoft.com/office/drawing/2014/main" id="{0338351D-CB0E-1140-AF32-2C08540C0A80}"/>
              </a:ext>
            </a:extLst>
          </p:cNvPr>
          <p:cNvSpPr>
            <a:spLocks noGrp="1"/>
          </p:cNvSpPr>
          <p:nvPr>
            <p:ph type="title" hasCustomPrompt="1"/>
          </p:nvPr>
        </p:nvSpPr>
        <p:spPr>
          <a:xfrm>
            <a:off x="850055" y="820634"/>
            <a:ext cx="10491893" cy="1939121"/>
          </a:xfrm>
        </p:spPr>
        <p:txBody>
          <a:bodyPr wrap="square" anchor="t" anchorCtr="0">
            <a:spAutoFit/>
          </a:bodyPr>
          <a:lstStyle>
            <a:lvl1pPr algn="l">
              <a:defRPr sz="6666">
                <a:solidFill>
                  <a:schemeClr val="bg1"/>
                </a:solidFill>
              </a:defRPr>
            </a:lvl1pPr>
          </a:lstStyle>
          <a:p>
            <a:r>
              <a:rPr kumimoji="1" lang="en-US" altLang="ja-JP" dirty="0"/>
              <a:t>Presentation</a:t>
            </a:r>
            <a:br>
              <a:rPr kumimoji="1" lang="en-US" altLang="ja-JP" dirty="0"/>
            </a:br>
            <a:r>
              <a:rPr kumimoji="1" lang="en-US" altLang="ja-JP" dirty="0"/>
              <a:t>Title Here</a:t>
            </a:r>
            <a:endParaRPr kumimoji="1" lang="ja-JP" altLang="en-US" dirty="0"/>
          </a:p>
        </p:txBody>
      </p:sp>
      <p:sp>
        <p:nvSpPr>
          <p:cNvPr id="6" name="Text Placeholder 5">
            <a:extLst>
              <a:ext uri="{FF2B5EF4-FFF2-40B4-BE49-F238E27FC236}">
                <a16:creationId xmlns:a16="http://schemas.microsoft.com/office/drawing/2014/main" id="{CEC2CAE0-97F3-234E-8049-6958069C4CF8}"/>
              </a:ext>
            </a:extLst>
          </p:cNvPr>
          <p:cNvSpPr>
            <a:spLocks noGrp="1"/>
          </p:cNvSpPr>
          <p:nvPr>
            <p:ph type="body" sz="quarter" idx="12" hasCustomPrompt="1"/>
          </p:nvPr>
        </p:nvSpPr>
        <p:spPr>
          <a:xfrm>
            <a:off x="850053" y="5749841"/>
            <a:ext cx="7630160" cy="387735"/>
          </a:xfrm>
          <a:prstGeom prst="rect">
            <a:avLst/>
          </a:prstGeom>
        </p:spPr>
        <p:txBody>
          <a:bodyPr wrap="square" anchor="b" anchorCtr="0">
            <a:spAutoFit/>
          </a:bodyPr>
          <a:lstStyle>
            <a:lvl1pPr marL="0" indent="0" algn="l">
              <a:spcBef>
                <a:spcPts val="0"/>
              </a:spcBef>
              <a:buFontTx/>
              <a:buNone/>
              <a:defRPr b="0">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Presenter Name, Title</a:t>
            </a:r>
            <a:endParaRPr kumimoji="1" lang="ja-JP" altLang="en-US" dirty="0"/>
          </a:p>
        </p:txBody>
      </p:sp>
    </p:spTree>
    <p:extLst>
      <p:ext uri="{BB962C8B-B14F-4D97-AF65-F5344CB8AC3E}">
        <p14:creationId xmlns:p14="http://schemas.microsoft.com/office/powerpoint/2010/main" val="786278850"/>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5068" y="2724982"/>
            <a:ext cx="8161867" cy="590931"/>
          </a:xfrm>
        </p:spPr>
        <p:txBody>
          <a:bodyPr anchor="b">
            <a:spAutoFit/>
          </a:bodyPr>
          <a:lstStyle>
            <a:lvl1pPr algn="ctr">
              <a:defRPr/>
            </a:lvl1pPr>
          </a:lstStyle>
          <a:p>
            <a:r>
              <a:rPr kumimoji="1" lang="en-US" altLang="ja-JP" dirty="0"/>
              <a:t>Slide title (Arial Bold, 54 point)</a:t>
            </a:r>
            <a:endParaRPr kumimoji="1" lang="ja-JP" altLang="en-US" dirty="0"/>
          </a:p>
        </p:txBody>
      </p:sp>
      <p:sp>
        <p:nvSpPr>
          <p:cNvPr id="8" name="Text Placeholder 5"/>
          <p:cNvSpPr>
            <a:spLocks noGrp="1"/>
          </p:cNvSpPr>
          <p:nvPr>
            <p:ph type="body" sz="quarter" idx="12" hasCustomPrompt="1"/>
          </p:nvPr>
        </p:nvSpPr>
        <p:spPr>
          <a:xfrm>
            <a:off x="2015068" y="3428471"/>
            <a:ext cx="8161867" cy="387735"/>
          </a:xfrm>
          <a:prstGeom prst="rect">
            <a:avLst/>
          </a:prstGeom>
        </p:spPr>
        <p:txBody>
          <a:bodyPr wrap="square" anchor="t">
            <a:spAutoFit/>
          </a:bodyPr>
          <a:lstStyle>
            <a:lvl1pPr marL="0" indent="0" algn="ctr">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111076648"/>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preserve="1" userDrawn="1">
  <p:cSld name="Agenda Slide - 4">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1665" y="754715"/>
            <a:ext cx="11175341" cy="590931"/>
          </a:xfrm>
        </p:spPr>
        <p:txBody>
          <a:bodyPr wrap="square" anchor="t" anchorCtr="0">
            <a:spAutoFit/>
          </a:bodyPr>
          <a:lstStyle>
            <a:lvl1pPr algn="ctr">
              <a:defRPr b="1">
                <a:solidFill>
                  <a:schemeClr val="tx1"/>
                </a:solidFill>
              </a:defRPr>
            </a:lvl1pPr>
          </a:lstStyle>
          <a:p>
            <a:r>
              <a:rPr kumimoji="1" lang="en-US" altLang="ja-JP" dirty="0"/>
              <a:t>Agenda Slide title (Arial Bold, 54 point)</a:t>
            </a:r>
            <a:endParaRPr kumimoji="1" lang="ja-JP" altLang="en-US" dirty="0"/>
          </a:p>
        </p:txBody>
      </p:sp>
      <p:sp>
        <p:nvSpPr>
          <p:cNvPr id="11" name="Text Placeholder 5"/>
          <p:cNvSpPr>
            <a:spLocks noGrp="1"/>
          </p:cNvSpPr>
          <p:nvPr>
            <p:ph type="body" sz="quarter" idx="12" hasCustomPrompt="1"/>
          </p:nvPr>
        </p:nvSpPr>
        <p:spPr>
          <a:xfrm>
            <a:off x="920785" y="2798828"/>
            <a:ext cx="4833245" cy="420564"/>
          </a:xfrm>
          <a:prstGeom prst="rect">
            <a:avLst/>
          </a:prstGeom>
        </p:spPr>
        <p:txBody>
          <a:bodyPr wrap="square" anchor="t">
            <a:spAutoFit/>
          </a:bodyPr>
          <a:lstStyle>
            <a:lvl1pPr marL="0" indent="0" algn="just">
              <a:lnSpc>
                <a:spcPct val="100000"/>
              </a:lnSpc>
              <a:spcBef>
                <a:spcPts val="0"/>
              </a:spcBef>
              <a:buFontTx/>
              <a:buNone/>
              <a:defRPr b="0" i="0">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Subject goes here</a:t>
            </a:r>
            <a:endParaRPr kumimoji="1" lang="ja-JP" altLang="en-US" dirty="0"/>
          </a:p>
        </p:txBody>
      </p:sp>
      <p:sp>
        <p:nvSpPr>
          <p:cNvPr id="12" name="Text Placeholder 5"/>
          <p:cNvSpPr>
            <a:spLocks noGrp="1"/>
          </p:cNvSpPr>
          <p:nvPr>
            <p:ph type="body" sz="quarter" idx="14" hasCustomPrompt="1"/>
          </p:nvPr>
        </p:nvSpPr>
        <p:spPr>
          <a:xfrm>
            <a:off x="920784" y="2442196"/>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10 AM – Noon </a:t>
            </a:r>
            <a:endParaRPr kumimoji="1" lang="ja-JP" altLang="en-US" dirty="0"/>
          </a:p>
        </p:txBody>
      </p:sp>
      <p:sp>
        <p:nvSpPr>
          <p:cNvPr id="17" name="Text Placeholder 5"/>
          <p:cNvSpPr>
            <a:spLocks noGrp="1"/>
          </p:cNvSpPr>
          <p:nvPr>
            <p:ph type="body" sz="quarter" idx="17" hasCustomPrompt="1"/>
          </p:nvPr>
        </p:nvSpPr>
        <p:spPr>
          <a:xfrm>
            <a:off x="920785" y="4708832"/>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Subject goes here</a:t>
            </a:r>
            <a:endParaRPr kumimoji="1" lang="ja-JP" altLang="en-US" dirty="0"/>
          </a:p>
        </p:txBody>
      </p:sp>
      <p:sp>
        <p:nvSpPr>
          <p:cNvPr id="18" name="Text Placeholder 5"/>
          <p:cNvSpPr>
            <a:spLocks noGrp="1"/>
          </p:cNvSpPr>
          <p:nvPr>
            <p:ph type="body" sz="quarter" idx="18" hasCustomPrompt="1"/>
          </p:nvPr>
        </p:nvSpPr>
        <p:spPr>
          <a:xfrm>
            <a:off x="920784" y="4352199"/>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Time goes here</a:t>
            </a:r>
            <a:endParaRPr kumimoji="1" lang="ja-JP" altLang="en-US" dirty="0"/>
          </a:p>
        </p:txBody>
      </p:sp>
      <p:sp>
        <p:nvSpPr>
          <p:cNvPr id="41" name="Text Placeholder 5"/>
          <p:cNvSpPr>
            <a:spLocks noGrp="1"/>
          </p:cNvSpPr>
          <p:nvPr>
            <p:ph type="body" sz="quarter" idx="23" hasCustomPrompt="1"/>
          </p:nvPr>
        </p:nvSpPr>
        <p:spPr>
          <a:xfrm>
            <a:off x="6866701" y="2798828"/>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Subject goes here</a:t>
            </a:r>
            <a:endParaRPr kumimoji="1" lang="ja-JP" altLang="en-US" dirty="0"/>
          </a:p>
        </p:txBody>
      </p:sp>
      <p:sp>
        <p:nvSpPr>
          <p:cNvPr id="42" name="Text Placeholder 5"/>
          <p:cNvSpPr>
            <a:spLocks noGrp="1"/>
          </p:cNvSpPr>
          <p:nvPr>
            <p:ph type="body" sz="quarter" idx="24" hasCustomPrompt="1"/>
          </p:nvPr>
        </p:nvSpPr>
        <p:spPr>
          <a:xfrm>
            <a:off x="6866701" y="2442196"/>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Time goes here</a:t>
            </a:r>
            <a:endParaRPr kumimoji="1" lang="ja-JP" altLang="en-US" dirty="0"/>
          </a:p>
        </p:txBody>
      </p:sp>
      <p:sp>
        <p:nvSpPr>
          <p:cNvPr id="47" name="Text Placeholder 5"/>
          <p:cNvSpPr>
            <a:spLocks noGrp="1"/>
          </p:cNvSpPr>
          <p:nvPr>
            <p:ph type="body" sz="quarter" idx="26" hasCustomPrompt="1"/>
          </p:nvPr>
        </p:nvSpPr>
        <p:spPr>
          <a:xfrm>
            <a:off x="6866701" y="4708832"/>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Subject goes here</a:t>
            </a:r>
            <a:endParaRPr kumimoji="1" lang="ja-JP" altLang="en-US" dirty="0"/>
          </a:p>
        </p:txBody>
      </p:sp>
      <p:sp>
        <p:nvSpPr>
          <p:cNvPr id="48" name="Text Placeholder 5"/>
          <p:cNvSpPr>
            <a:spLocks noGrp="1"/>
          </p:cNvSpPr>
          <p:nvPr>
            <p:ph type="body" sz="quarter" idx="27" hasCustomPrompt="1"/>
          </p:nvPr>
        </p:nvSpPr>
        <p:spPr>
          <a:xfrm>
            <a:off x="6866701" y="4352199"/>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Time goes here</a:t>
            </a:r>
            <a:endParaRPr kumimoji="1" lang="ja-JP" altLang="en-US" dirty="0"/>
          </a:p>
        </p:txBody>
      </p:sp>
    </p:spTree>
    <p:extLst>
      <p:ext uri="{BB962C8B-B14F-4D97-AF65-F5344CB8AC3E}">
        <p14:creationId xmlns:p14="http://schemas.microsoft.com/office/powerpoint/2010/main" val="2127369172"/>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preserve="1" userDrawn="1">
  <p:cSld name="Agenda Slide - 6">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1665" y="739371"/>
            <a:ext cx="11175341" cy="590931"/>
          </a:xfrm>
        </p:spPr>
        <p:txBody>
          <a:bodyPr wrap="square" anchor="ctr">
            <a:spAutoFit/>
          </a:bodyPr>
          <a:lstStyle>
            <a:lvl1pPr algn="ctr">
              <a:defRPr b="1">
                <a:solidFill>
                  <a:schemeClr val="tx1"/>
                </a:solidFill>
              </a:defRPr>
            </a:lvl1pPr>
          </a:lstStyle>
          <a:p>
            <a:r>
              <a:rPr kumimoji="1" lang="en-US" altLang="ja-JP" dirty="0"/>
              <a:t>Agenda Slide title (Arial Bold, 54 point)</a:t>
            </a:r>
            <a:endParaRPr kumimoji="1" lang="ja-JP" altLang="en-US" dirty="0"/>
          </a:p>
        </p:txBody>
      </p:sp>
      <p:sp>
        <p:nvSpPr>
          <p:cNvPr id="11" name="Text Placeholder 5"/>
          <p:cNvSpPr>
            <a:spLocks noGrp="1"/>
          </p:cNvSpPr>
          <p:nvPr>
            <p:ph type="body" sz="quarter" idx="12" hasCustomPrompt="1"/>
          </p:nvPr>
        </p:nvSpPr>
        <p:spPr>
          <a:xfrm>
            <a:off x="920785" y="2434336"/>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Subject goes here</a:t>
            </a:r>
            <a:endParaRPr kumimoji="1" lang="ja-JP" altLang="en-US" dirty="0"/>
          </a:p>
        </p:txBody>
      </p:sp>
      <p:sp>
        <p:nvSpPr>
          <p:cNvPr id="12" name="Text Placeholder 5"/>
          <p:cNvSpPr>
            <a:spLocks noGrp="1"/>
          </p:cNvSpPr>
          <p:nvPr>
            <p:ph type="body" sz="quarter" idx="14" hasCustomPrompt="1"/>
          </p:nvPr>
        </p:nvSpPr>
        <p:spPr>
          <a:xfrm>
            <a:off x="920784" y="2077704"/>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10 AM – Noon </a:t>
            </a:r>
            <a:endParaRPr kumimoji="1" lang="ja-JP" altLang="en-US" dirty="0"/>
          </a:p>
        </p:txBody>
      </p:sp>
      <p:sp>
        <p:nvSpPr>
          <p:cNvPr id="17" name="Text Placeholder 5"/>
          <p:cNvSpPr>
            <a:spLocks noGrp="1"/>
          </p:cNvSpPr>
          <p:nvPr>
            <p:ph type="body" sz="quarter" idx="17" hasCustomPrompt="1"/>
          </p:nvPr>
        </p:nvSpPr>
        <p:spPr>
          <a:xfrm>
            <a:off x="920785" y="3927968"/>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Subject goes here</a:t>
            </a:r>
            <a:endParaRPr kumimoji="1" lang="ja-JP" altLang="en-US" dirty="0"/>
          </a:p>
        </p:txBody>
      </p:sp>
      <p:sp>
        <p:nvSpPr>
          <p:cNvPr id="18" name="Text Placeholder 5"/>
          <p:cNvSpPr>
            <a:spLocks noGrp="1"/>
          </p:cNvSpPr>
          <p:nvPr>
            <p:ph type="body" sz="quarter" idx="18" hasCustomPrompt="1"/>
          </p:nvPr>
        </p:nvSpPr>
        <p:spPr>
          <a:xfrm>
            <a:off x="920784" y="3571335"/>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Time goes here</a:t>
            </a:r>
            <a:endParaRPr kumimoji="1" lang="ja-JP" altLang="en-US" dirty="0"/>
          </a:p>
        </p:txBody>
      </p:sp>
      <p:sp>
        <p:nvSpPr>
          <p:cNvPr id="23" name="Text Placeholder 5"/>
          <p:cNvSpPr>
            <a:spLocks noGrp="1"/>
          </p:cNvSpPr>
          <p:nvPr>
            <p:ph type="body" sz="quarter" idx="20" hasCustomPrompt="1"/>
          </p:nvPr>
        </p:nvSpPr>
        <p:spPr>
          <a:xfrm>
            <a:off x="920785" y="5421599"/>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Subject goes here</a:t>
            </a:r>
            <a:endParaRPr kumimoji="1" lang="ja-JP" altLang="en-US" dirty="0"/>
          </a:p>
        </p:txBody>
      </p:sp>
      <p:sp>
        <p:nvSpPr>
          <p:cNvPr id="24" name="Text Placeholder 5"/>
          <p:cNvSpPr>
            <a:spLocks noGrp="1"/>
          </p:cNvSpPr>
          <p:nvPr>
            <p:ph type="body" sz="quarter" idx="21" hasCustomPrompt="1"/>
          </p:nvPr>
        </p:nvSpPr>
        <p:spPr>
          <a:xfrm>
            <a:off x="920784" y="5064967"/>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Time goes here</a:t>
            </a:r>
            <a:endParaRPr kumimoji="1" lang="ja-JP" altLang="en-US" dirty="0"/>
          </a:p>
        </p:txBody>
      </p:sp>
      <p:sp>
        <p:nvSpPr>
          <p:cNvPr id="41" name="Text Placeholder 5"/>
          <p:cNvSpPr>
            <a:spLocks noGrp="1"/>
          </p:cNvSpPr>
          <p:nvPr>
            <p:ph type="body" sz="quarter" idx="23" hasCustomPrompt="1"/>
          </p:nvPr>
        </p:nvSpPr>
        <p:spPr>
          <a:xfrm>
            <a:off x="6866701" y="2434336"/>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Subject goes here</a:t>
            </a:r>
            <a:endParaRPr kumimoji="1" lang="ja-JP" altLang="en-US" dirty="0"/>
          </a:p>
        </p:txBody>
      </p:sp>
      <p:sp>
        <p:nvSpPr>
          <p:cNvPr id="42" name="Text Placeholder 5"/>
          <p:cNvSpPr>
            <a:spLocks noGrp="1"/>
          </p:cNvSpPr>
          <p:nvPr>
            <p:ph type="body" sz="quarter" idx="24" hasCustomPrompt="1"/>
          </p:nvPr>
        </p:nvSpPr>
        <p:spPr>
          <a:xfrm>
            <a:off x="6866701" y="2077704"/>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Time goes here</a:t>
            </a:r>
            <a:endParaRPr kumimoji="1" lang="ja-JP" altLang="en-US" dirty="0"/>
          </a:p>
        </p:txBody>
      </p:sp>
      <p:sp>
        <p:nvSpPr>
          <p:cNvPr id="47" name="Text Placeholder 5"/>
          <p:cNvSpPr>
            <a:spLocks noGrp="1"/>
          </p:cNvSpPr>
          <p:nvPr>
            <p:ph type="body" sz="quarter" idx="26" hasCustomPrompt="1"/>
          </p:nvPr>
        </p:nvSpPr>
        <p:spPr>
          <a:xfrm>
            <a:off x="6866701" y="3927968"/>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Subject goes here</a:t>
            </a:r>
            <a:endParaRPr kumimoji="1" lang="ja-JP" altLang="en-US" dirty="0"/>
          </a:p>
        </p:txBody>
      </p:sp>
      <p:sp>
        <p:nvSpPr>
          <p:cNvPr id="48" name="Text Placeholder 5"/>
          <p:cNvSpPr>
            <a:spLocks noGrp="1"/>
          </p:cNvSpPr>
          <p:nvPr>
            <p:ph type="body" sz="quarter" idx="27" hasCustomPrompt="1"/>
          </p:nvPr>
        </p:nvSpPr>
        <p:spPr>
          <a:xfrm>
            <a:off x="6866701" y="3571335"/>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Time goes here</a:t>
            </a:r>
            <a:endParaRPr kumimoji="1" lang="ja-JP" altLang="en-US" dirty="0"/>
          </a:p>
        </p:txBody>
      </p:sp>
      <p:sp>
        <p:nvSpPr>
          <p:cNvPr id="53" name="Text Placeholder 5"/>
          <p:cNvSpPr>
            <a:spLocks noGrp="1"/>
          </p:cNvSpPr>
          <p:nvPr>
            <p:ph type="body" sz="quarter" idx="29" hasCustomPrompt="1"/>
          </p:nvPr>
        </p:nvSpPr>
        <p:spPr>
          <a:xfrm>
            <a:off x="6866701" y="5421599"/>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Subject goes here</a:t>
            </a:r>
            <a:endParaRPr kumimoji="1" lang="ja-JP" altLang="en-US" dirty="0"/>
          </a:p>
        </p:txBody>
      </p:sp>
      <p:sp>
        <p:nvSpPr>
          <p:cNvPr id="54" name="Text Placeholder 5"/>
          <p:cNvSpPr>
            <a:spLocks noGrp="1"/>
          </p:cNvSpPr>
          <p:nvPr>
            <p:ph type="body" sz="quarter" idx="30" hasCustomPrompt="1"/>
          </p:nvPr>
        </p:nvSpPr>
        <p:spPr>
          <a:xfrm>
            <a:off x="6866701" y="5064967"/>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Time goes here</a:t>
            </a:r>
            <a:endParaRPr kumimoji="1" lang="ja-JP" altLang="en-US" dirty="0"/>
          </a:p>
        </p:txBody>
      </p:sp>
    </p:spTree>
    <p:extLst>
      <p:ext uri="{BB962C8B-B14F-4D97-AF65-F5344CB8AC3E}">
        <p14:creationId xmlns:p14="http://schemas.microsoft.com/office/powerpoint/2010/main" val="4130952407"/>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preserve="1" userDrawn="1">
  <p:cSld name="Agenda Slide - 8">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508331" y="378959"/>
            <a:ext cx="11175341" cy="590931"/>
          </a:xfrm>
        </p:spPr>
        <p:txBody>
          <a:bodyPr wrap="square" anchor="ctr">
            <a:spAutoFit/>
          </a:bodyPr>
          <a:lstStyle>
            <a:lvl1pPr algn="ctr">
              <a:defRPr b="1">
                <a:solidFill>
                  <a:schemeClr val="tx1"/>
                </a:solidFill>
              </a:defRPr>
            </a:lvl1pPr>
          </a:lstStyle>
          <a:p>
            <a:r>
              <a:rPr kumimoji="1" lang="en-US" altLang="ja-JP" dirty="0"/>
              <a:t>Agenda Slide title (Arial Bold, 54 point)</a:t>
            </a:r>
            <a:endParaRPr kumimoji="1" lang="ja-JP" altLang="en-US" dirty="0"/>
          </a:p>
        </p:txBody>
      </p:sp>
      <p:sp>
        <p:nvSpPr>
          <p:cNvPr id="11" name="Text Placeholder 5"/>
          <p:cNvSpPr>
            <a:spLocks noGrp="1"/>
          </p:cNvSpPr>
          <p:nvPr>
            <p:ph type="body" sz="quarter" idx="12" hasCustomPrompt="1"/>
          </p:nvPr>
        </p:nvSpPr>
        <p:spPr>
          <a:xfrm>
            <a:off x="920785" y="1668673"/>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Subject goes here</a:t>
            </a:r>
            <a:endParaRPr kumimoji="1" lang="ja-JP" altLang="en-US" dirty="0"/>
          </a:p>
        </p:txBody>
      </p:sp>
      <p:sp>
        <p:nvSpPr>
          <p:cNvPr id="12" name="Text Placeholder 5"/>
          <p:cNvSpPr>
            <a:spLocks noGrp="1"/>
          </p:cNvSpPr>
          <p:nvPr>
            <p:ph type="body" sz="quarter" idx="14" hasCustomPrompt="1"/>
          </p:nvPr>
        </p:nvSpPr>
        <p:spPr>
          <a:xfrm>
            <a:off x="920784" y="1312041"/>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10 AM – Noon </a:t>
            </a:r>
            <a:endParaRPr kumimoji="1" lang="ja-JP" altLang="en-US" dirty="0"/>
          </a:p>
        </p:txBody>
      </p:sp>
      <p:sp>
        <p:nvSpPr>
          <p:cNvPr id="17" name="Text Placeholder 5"/>
          <p:cNvSpPr>
            <a:spLocks noGrp="1"/>
          </p:cNvSpPr>
          <p:nvPr>
            <p:ph type="body" sz="quarter" idx="17" hasCustomPrompt="1"/>
          </p:nvPr>
        </p:nvSpPr>
        <p:spPr>
          <a:xfrm>
            <a:off x="920785" y="3162305"/>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Subject goes here</a:t>
            </a:r>
            <a:endParaRPr kumimoji="1" lang="ja-JP" altLang="en-US" dirty="0"/>
          </a:p>
        </p:txBody>
      </p:sp>
      <p:sp>
        <p:nvSpPr>
          <p:cNvPr id="18" name="Text Placeholder 5"/>
          <p:cNvSpPr>
            <a:spLocks noGrp="1"/>
          </p:cNvSpPr>
          <p:nvPr>
            <p:ph type="body" sz="quarter" idx="18" hasCustomPrompt="1"/>
          </p:nvPr>
        </p:nvSpPr>
        <p:spPr>
          <a:xfrm>
            <a:off x="920784" y="2805673"/>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Time goes here</a:t>
            </a:r>
            <a:endParaRPr kumimoji="1" lang="ja-JP" altLang="en-US" dirty="0"/>
          </a:p>
        </p:txBody>
      </p:sp>
      <p:sp>
        <p:nvSpPr>
          <p:cNvPr id="23" name="Text Placeholder 5"/>
          <p:cNvSpPr>
            <a:spLocks noGrp="1"/>
          </p:cNvSpPr>
          <p:nvPr>
            <p:ph type="body" sz="quarter" idx="20" hasCustomPrompt="1"/>
          </p:nvPr>
        </p:nvSpPr>
        <p:spPr>
          <a:xfrm>
            <a:off x="920785" y="4655936"/>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Subject goes here</a:t>
            </a:r>
            <a:endParaRPr kumimoji="1" lang="ja-JP" altLang="en-US" dirty="0"/>
          </a:p>
        </p:txBody>
      </p:sp>
      <p:sp>
        <p:nvSpPr>
          <p:cNvPr id="24" name="Text Placeholder 5"/>
          <p:cNvSpPr>
            <a:spLocks noGrp="1"/>
          </p:cNvSpPr>
          <p:nvPr>
            <p:ph type="body" sz="quarter" idx="21" hasCustomPrompt="1"/>
          </p:nvPr>
        </p:nvSpPr>
        <p:spPr>
          <a:xfrm>
            <a:off x="920784" y="4299304"/>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Time goes here</a:t>
            </a:r>
            <a:endParaRPr kumimoji="1" lang="ja-JP" altLang="en-US" dirty="0"/>
          </a:p>
        </p:txBody>
      </p:sp>
      <p:sp>
        <p:nvSpPr>
          <p:cNvPr id="41" name="Text Placeholder 5"/>
          <p:cNvSpPr>
            <a:spLocks noGrp="1"/>
          </p:cNvSpPr>
          <p:nvPr>
            <p:ph type="body" sz="quarter" idx="23" hasCustomPrompt="1"/>
          </p:nvPr>
        </p:nvSpPr>
        <p:spPr>
          <a:xfrm>
            <a:off x="6866701" y="1668673"/>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Subject goes here</a:t>
            </a:r>
            <a:endParaRPr kumimoji="1" lang="ja-JP" altLang="en-US" dirty="0"/>
          </a:p>
        </p:txBody>
      </p:sp>
      <p:sp>
        <p:nvSpPr>
          <p:cNvPr id="42" name="Text Placeholder 5"/>
          <p:cNvSpPr>
            <a:spLocks noGrp="1"/>
          </p:cNvSpPr>
          <p:nvPr>
            <p:ph type="body" sz="quarter" idx="24" hasCustomPrompt="1"/>
          </p:nvPr>
        </p:nvSpPr>
        <p:spPr>
          <a:xfrm>
            <a:off x="6866701" y="1312041"/>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Time goes here</a:t>
            </a:r>
            <a:endParaRPr kumimoji="1" lang="ja-JP" altLang="en-US" dirty="0"/>
          </a:p>
        </p:txBody>
      </p:sp>
      <p:sp>
        <p:nvSpPr>
          <p:cNvPr id="47" name="Text Placeholder 5"/>
          <p:cNvSpPr>
            <a:spLocks noGrp="1"/>
          </p:cNvSpPr>
          <p:nvPr>
            <p:ph type="body" sz="quarter" idx="26" hasCustomPrompt="1"/>
          </p:nvPr>
        </p:nvSpPr>
        <p:spPr>
          <a:xfrm>
            <a:off x="6866701" y="3162305"/>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Subject goes here</a:t>
            </a:r>
            <a:endParaRPr kumimoji="1" lang="ja-JP" altLang="en-US" dirty="0"/>
          </a:p>
        </p:txBody>
      </p:sp>
      <p:sp>
        <p:nvSpPr>
          <p:cNvPr id="48" name="Text Placeholder 5"/>
          <p:cNvSpPr>
            <a:spLocks noGrp="1"/>
          </p:cNvSpPr>
          <p:nvPr>
            <p:ph type="body" sz="quarter" idx="27" hasCustomPrompt="1"/>
          </p:nvPr>
        </p:nvSpPr>
        <p:spPr>
          <a:xfrm>
            <a:off x="6866701" y="2805673"/>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Time goes here</a:t>
            </a:r>
            <a:endParaRPr kumimoji="1" lang="ja-JP" altLang="en-US" dirty="0"/>
          </a:p>
        </p:txBody>
      </p:sp>
      <p:sp>
        <p:nvSpPr>
          <p:cNvPr id="53" name="Text Placeholder 5"/>
          <p:cNvSpPr>
            <a:spLocks noGrp="1"/>
          </p:cNvSpPr>
          <p:nvPr>
            <p:ph type="body" sz="quarter" idx="29" hasCustomPrompt="1"/>
          </p:nvPr>
        </p:nvSpPr>
        <p:spPr>
          <a:xfrm>
            <a:off x="6866701" y="4655936"/>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Subject goes here</a:t>
            </a:r>
            <a:endParaRPr kumimoji="1" lang="ja-JP" altLang="en-US" dirty="0"/>
          </a:p>
        </p:txBody>
      </p:sp>
      <p:sp>
        <p:nvSpPr>
          <p:cNvPr id="54" name="Text Placeholder 5"/>
          <p:cNvSpPr>
            <a:spLocks noGrp="1"/>
          </p:cNvSpPr>
          <p:nvPr>
            <p:ph type="body" sz="quarter" idx="30" hasCustomPrompt="1"/>
          </p:nvPr>
        </p:nvSpPr>
        <p:spPr>
          <a:xfrm>
            <a:off x="6866701" y="4299304"/>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Time goes here</a:t>
            </a:r>
            <a:endParaRPr kumimoji="1" lang="ja-JP" altLang="en-US" dirty="0"/>
          </a:p>
        </p:txBody>
      </p:sp>
      <p:sp>
        <p:nvSpPr>
          <p:cNvPr id="15" name="Text Placeholder 5">
            <a:extLst>
              <a:ext uri="{FF2B5EF4-FFF2-40B4-BE49-F238E27FC236}">
                <a16:creationId xmlns:a16="http://schemas.microsoft.com/office/drawing/2014/main" id="{54F18F63-A5D3-8243-B202-35C436DC69D7}"/>
              </a:ext>
            </a:extLst>
          </p:cNvPr>
          <p:cNvSpPr>
            <a:spLocks noGrp="1"/>
          </p:cNvSpPr>
          <p:nvPr>
            <p:ph type="body" sz="quarter" idx="31" hasCustomPrompt="1"/>
          </p:nvPr>
        </p:nvSpPr>
        <p:spPr>
          <a:xfrm>
            <a:off x="920785" y="6048217"/>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Subject goes here</a:t>
            </a:r>
            <a:endParaRPr kumimoji="1" lang="ja-JP" altLang="en-US" dirty="0"/>
          </a:p>
        </p:txBody>
      </p:sp>
      <p:sp>
        <p:nvSpPr>
          <p:cNvPr id="16" name="Text Placeholder 5">
            <a:extLst>
              <a:ext uri="{FF2B5EF4-FFF2-40B4-BE49-F238E27FC236}">
                <a16:creationId xmlns:a16="http://schemas.microsoft.com/office/drawing/2014/main" id="{CBF09C87-01DC-8143-8102-8746381D00C7}"/>
              </a:ext>
            </a:extLst>
          </p:cNvPr>
          <p:cNvSpPr>
            <a:spLocks noGrp="1"/>
          </p:cNvSpPr>
          <p:nvPr>
            <p:ph type="body" sz="quarter" idx="32" hasCustomPrompt="1"/>
          </p:nvPr>
        </p:nvSpPr>
        <p:spPr>
          <a:xfrm>
            <a:off x="920784" y="5691585"/>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Time goes here</a:t>
            </a:r>
            <a:endParaRPr kumimoji="1" lang="ja-JP" altLang="en-US" dirty="0"/>
          </a:p>
        </p:txBody>
      </p:sp>
      <p:sp>
        <p:nvSpPr>
          <p:cNvPr id="19" name="Text Placeholder 5">
            <a:extLst>
              <a:ext uri="{FF2B5EF4-FFF2-40B4-BE49-F238E27FC236}">
                <a16:creationId xmlns:a16="http://schemas.microsoft.com/office/drawing/2014/main" id="{3917B3DA-C253-2847-AA0C-687FB076549F}"/>
              </a:ext>
            </a:extLst>
          </p:cNvPr>
          <p:cNvSpPr>
            <a:spLocks noGrp="1"/>
          </p:cNvSpPr>
          <p:nvPr>
            <p:ph type="body" sz="quarter" idx="33" hasCustomPrompt="1"/>
          </p:nvPr>
        </p:nvSpPr>
        <p:spPr>
          <a:xfrm>
            <a:off x="6866700" y="6048217"/>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Subject goes here</a:t>
            </a:r>
            <a:endParaRPr kumimoji="1" lang="ja-JP" altLang="en-US" dirty="0"/>
          </a:p>
        </p:txBody>
      </p:sp>
      <p:sp>
        <p:nvSpPr>
          <p:cNvPr id="20" name="Text Placeholder 5">
            <a:extLst>
              <a:ext uri="{FF2B5EF4-FFF2-40B4-BE49-F238E27FC236}">
                <a16:creationId xmlns:a16="http://schemas.microsoft.com/office/drawing/2014/main" id="{67EB4D97-FF51-534C-BC49-18585B95547B}"/>
              </a:ext>
            </a:extLst>
          </p:cNvPr>
          <p:cNvSpPr>
            <a:spLocks noGrp="1"/>
          </p:cNvSpPr>
          <p:nvPr>
            <p:ph type="body" sz="quarter" idx="34" hasCustomPrompt="1"/>
          </p:nvPr>
        </p:nvSpPr>
        <p:spPr>
          <a:xfrm>
            <a:off x="6866701" y="5691585"/>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Time goes here</a:t>
            </a:r>
            <a:endParaRPr kumimoji="1" lang="ja-JP" altLang="en-US" dirty="0"/>
          </a:p>
        </p:txBody>
      </p:sp>
    </p:spTree>
    <p:extLst>
      <p:ext uri="{BB962C8B-B14F-4D97-AF65-F5344CB8AC3E}">
        <p14:creationId xmlns:p14="http://schemas.microsoft.com/office/powerpoint/2010/main" val="472315218"/>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preserve="1" userDrawn="1">
  <p:cSld name="1_Title and tex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95867" y="783588"/>
            <a:ext cx="10441628" cy="590931"/>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6" name="Text Placeholder 5">
            <a:extLst>
              <a:ext uri="{FF2B5EF4-FFF2-40B4-BE49-F238E27FC236}">
                <a16:creationId xmlns:a16="http://schemas.microsoft.com/office/drawing/2014/main" id="{122EC08F-F7BA-0C43-ADF9-034FB2637F98}"/>
              </a:ext>
            </a:extLst>
          </p:cNvPr>
          <p:cNvSpPr>
            <a:spLocks noGrp="1"/>
          </p:cNvSpPr>
          <p:nvPr>
            <p:ph type="body" sz="quarter" idx="10" hasCustomPrompt="1"/>
          </p:nvPr>
        </p:nvSpPr>
        <p:spPr>
          <a:xfrm>
            <a:off x="795867" y="1708414"/>
            <a:ext cx="10441517" cy="944874"/>
          </a:xfrm>
          <a:prstGeom prst="rect">
            <a:avLst/>
          </a:prstGeom>
        </p:spPr>
        <p:txBody>
          <a:bodyPr>
            <a:spAutoFit/>
          </a:bodyPr>
          <a:lstStyle>
            <a:lvl1pPr>
              <a:defRPr sz="2133"/>
            </a:lvl1pPr>
            <a:lvl2pPr>
              <a:buClr>
                <a:schemeClr val="tx2"/>
              </a:buClr>
              <a:defRPr sz="1867"/>
            </a:lvl2pPr>
            <a:lvl3pPr marL="1142808" indent="-228562">
              <a:buClr>
                <a:schemeClr val="tx2"/>
              </a:buClr>
              <a:buSzPct val="100000"/>
              <a:buFont typeface="Apple Symbols" panose="02000000000000000000" pitchFamily="2" charset="-79"/>
              <a:buChar char="⎼"/>
              <a:defRPr sz="1600"/>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
        <p:nvSpPr>
          <p:cNvPr id="9" name="Text Placeholder 5">
            <a:extLst>
              <a:ext uri="{FF2B5EF4-FFF2-40B4-BE49-F238E27FC236}">
                <a16:creationId xmlns:a16="http://schemas.microsoft.com/office/drawing/2014/main" id="{AEF6FF3C-4D57-B549-9F10-AC312CFAC6A4}"/>
              </a:ext>
            </a:extLst>
          </p:cNvPr>
          <p:cNvSpPr>
            <a:spLocks noGrp="1"/>
          </p:cNvSpPr>
          <p:nvPr>
            <p:ph type="body" sz="quarter" idx="13" hasCustomPrompt="1"/>
          </p:nvPr>
        </p:nvSpPr>
        <p:spPr>
          <a:xfrm>
            <a:off x="795867" y="5479899"/>
            <a:ext cx="10441517" cy="664734"/>
          </a:xfrm>
          <a:prstGeom prst="rect">
            <a:avLst/>
          </a:prstGeom>
          <a:solidFill>
            <a:schemeClr val="tx2"/>
          </a:solidFill>
          <a:ln>
            <a:noFill/>
          </a:ln>
        </p:spPr>
        <p:txBody>
          <a:bodyPr wrap="square" tIns="182880" bIns="182880" anchor="ctr" anchorCtr="0">
            <a:spAutoFit/>
          </a:bodyPr>
          <a:lstStyle>
            <a:lvl1pPr marL="0" indent="0" algn="ct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570792991"/>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preserve="1" userDrawn="1">
  <p:cSld name="Title and tex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95401" y="2884237"/>
            <a:ext cx="3903133" cy="1089529"/>
          </a:xfrm>
        </p:spPr>
        <p:txBody>
          <a:bodyPr anchor="ctr">
            <a:spAutoFit/>
          </a:bodyPr>
          <a:lstStyle>
            <a:lvl1pPr algn="r">
              <a:defRPr/>
            </a:lvl1pPr>
          </a:lstStyle>
          <a:p>
            <a:r>
              <a:rPr kumimoji="1" lang="en-US" altLang="ja-JP" dirty="0"/>
              <a:t>Slide title (Arial Bold, 54 point)</a:t>
            </a:r>
            <a:endParaRPr kumimoji="1" lang="ja-JP" altLang="en-US" dirty="0"/>
          </a:p>
        </p:txBody>
      </p:sp>
      <p:sp>
        <p:nvSpPr>
          <p:cNvPr id="8" name="Text Placeholder 5"/>
          <p:cNvSpPr>
            <a:spLocks noGrp="1"/>
          </p:cNvSpPr>
          <p:nvPr>
            <p:ph type="body" sz="quarter" idx="12" hasCustomPrompt="1"/>
          </p:nvPr>
        </p:nvSpPr>
        <p:spPr>
          <a:xfrm>
            <a:off x="5520268" y="3231982"/>
            <a:ext cx="4656666" cy="387735"/>
          </a:xfrm>
          <a:prstGeom prst="rect">
            <a:avLst/>
          </a:prstGeom>
        </p:spPr>
        <p:txBody>
          <a:bodyPr anchor="ctr">
            <a:spAutoFit/>
          </a:bodyPr>
          <a:lstStyle>
            <a:lvl1pPr marL="190494" indent="-190494" algn="l">
              <a:spcBef>
                <a:spcPts val="1200"/>
              </a:spcBef>
              <a:buFont typeface="Arial Unicode MS" panose="020B0604020202020204" pitchFamily="34" charset="-128"/>
              <a:buChar char="∙"/>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3858421784"/>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preserve="1" userDrawn="1">
  <p:cSld name="Title and text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5068" y="2634938"/>
            <a:ext cx="3183467" cy="1588127"/>
          </a:xfrm>
        </p:spPr>
        <p:txBody>
          <a:bodyPr anchor="ctr">
            <a:spAutoFit/>
          </a:bodyPr>
          <a:lstStyle>
            <a:lvl1pPr algn="r">
              <a:defRPr>
                <a:solidFill>
                  <a:schemeClr val="bg1"/>
                </a:solidFill>
              </a:defRPr>
            </a:lvl1pPr>
          </a:lstStyle>
          <a:p>
            <a:r>
              <a:rPr kumimoji="1" lang="en-US" altLang="ja-JP" dirty="0"/>
              <a:t>Slide title (Arial Bold, 54 point)</a:t>
            </a:r>
            <a:endParaRPr kumimoji="1" lang="ja-JP" altLang="en-US" dirty="0"/>
          </a:p>
        </p:txBody>
      </p:sp>
      <p:sp>
        <p:nvSpPr>
          <p:cNvPr id="8" name="Text Placeholder 5"/>
          <p:cNvSpPr>
            <a:spLocks noGrp="1"/>
          </p:cNvSpPr>
          <p:nvPr>
            <p:ph type="body" sz="quarter" idx="12" hasCustomPrompt="1"/>
          </p:nvPr>
        </p:nvSpPr>
        <p:spPr>
          <a:xfrm>
            <a:off x="5520268" y="3231982"/>
            <a:ext cx="4656666" cy="387735"/>
          </a:xfrm>
          <a:prstGeom prst="rect">
            <a:avLst/>
          </a:prstGeom>
        </p:spPr>
        <p:txBody>
          <a:bodyPr anchor="ctr">
            <a:spAutoFit/>
          </a:bodyPr>
          <a:lstStyle>
            <a:lvl1pPr marL="190494" indent="-190494" algn="l">
              <a:spcBef>
                <a:spcPts val="1200"/>
              </a:spcBef>
              <a:buFont typeface="Arial Unicode MS" panose="020B0604020202020204" pitchFamily="34" charset="-128"/>
              <a:buChar char="∙"/>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4763130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 images and text 4">
    <p:spTree>
      <p:nvGrpSpPr>
        <p:cNvPr id="1" name=""/>
        <p:cNvGrpSpPr/>
        <p:nvPr/>
      </p:nvGrpSpPr>
      <p:grpSpPr>
        <a:xfrm>
          <a:off x="0" y="0"/>
          <a:ext cx="0" cy="0"/>
          <a:chOff x="0" y="0"/>
          <a:chExt cx="0" cy="0"/>
        </a:xfrm>
      </p:grpSpPr>
      <p:sp>
        <p:nvSpPr>
          <p:cNvPr id="6" name="Picture Placeholder 6"/>
          <p:cNvSpPr>
            <a:spLocks noGrp="1"/>
          </p:cNvSpPr>
          <p:nvPr>
            <p:ph type="pic" sz="quarter" idx="16"/>
          </p:nvPr>
        </p:nvSpPr>
        <p:spPr>
          <a:xfrm>
            <a:off x="8682847" y="3705064"/>
            <a:ext cx="2213753" cy="2214095"/>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7" name="Picture Placeholder 6"/>
          <p:cNvSpPr>
            <a:spLocks noGrp="1"/>
          </p:cNvSpPr>
          <p:nvPr>
            <p:ph type="pic" sz="quarter" idx="17"/>
          </p:nvPr>
        </p:nvSpPr>
        <p:spPr>
          <a:xfrm>
            <a:off x="8682847" y="1850858"/>
            <a:ext cx="1853920" cy="1854206"/>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5" name="Picture Placeholder 6"/>
          <p:cNvSpPr>
            <a:spLocks noGrp="1"/>
          </p:cNvSpPr>
          <p:nvPr>
            <p:ph type="pic" sz="quarter" idx="15"/>
          </p:nvPr>
        </p:nvSpPr>
        <p:spPr>
          <a:xfrm>
            <a:off x="5910746" y="932536"/>
            <a:ext cx="2772101" cy="2772528"/>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8" name="Picture Placeholder 6"/>
          <p:cNvSpPr>
            <a:spLocks noGrp="1"/>
          </p:cNvSpPr>
          <p:nvPr>
            <p:ph type="pic" sz="quarter" idx="18"/>
          </p:nvPr>
        </p:nvSpPr>
        <p:spPr>
          <a:xfrm>
            <a:off x="6828927" y="3696283"/>
            <a:ext cx="1853920" cy="1854206"/>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2" name="Title 1"/>
          <p:cNvSpPr>
            <a:spLocks noGrp="1"/>
          </p:cNvSpPr>
          <p:nvPr>
            <p:ph type="title" hasCustomPrompt="1"/>
          </p:nvPr>
        </p:nvSpPr>
        <p:spPr>
          <a:xfrm>
            <a:off x="935568" y="1777065"/>
            <a:ext cx="3407833" cy="1588127"/>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13" name="Text Placeholder 5"/>
          <p:cNvSpPr>
            <a:spLocks noGrp="1"/>
          </p:cNvSpPr>
          <p:nvPr>
            <p:ph type="body" sz="quarter" idx="12" hasCustomPrompt="1"/>
          </p:nvPr>
        </p:nvSpPr>
        <p:spPr>
          <a:xfrm>
            <a:off x="948267" y="3574544"/>
            <a:ext cx="3395133" cy="387735"/>
          </a:xfrm>
          <a:prstGeom prst="rect">
            <a:avLst/>
          </a:prstGeom>
        </p:spPr>
        <p:txBody>
          <a:bodyPr anchor="t">
            <a:spAutoFit/>
          </a:bodyPr>
          <a:lstStyle>
            <a:lvl1pPr marL="0" indent="0" algn="just">
              <a:spcBef>
                <a:spcPts val="0"/>
              </a:spcBef>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1654165282"/>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preserve="1" userDrawn="1">
  <p:cSld name="Divider Slide Blue">
    <p:bg>
      <p:bgPr>
        <a:solidFill>
          <a:schemeClr val="tx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015068" y="2724982"/>
            <a:ext cx="8161867" cy="590931"/>
          </a:xfrm>
        </p:spPr>
        <p:txBody>
          <a:bodyPr anchor="b">
            <a:spAutoFit/>
          </a:bodyPr>
          <a:lstStyle>
            <a:lvl1pPr algn="ctr">
              <a:defRPr>
                <a:solidFill>
                  <a:schemeClr val="bg1"/>
                </a:solidFill>
              </a:defRPr>
            </a:lvl1pPr>
          </a:lstStyle>
          <a:p>
            <a:r>
              <a:rPr kumimoji="1" lang="en-US" altLang="ja-JP" dirty="0"/>
              <a:t>Slide title (Arial Bold, 54 point)</a:t>
            </a:r>
            <a:endParaRPr kumimoji="1" lang="ja-JP" altLang="en-US" dirty="0"/>
          </a:p>
        </p:txBody>
      </p:sp>
      <p:sp>
        <p:nvSpPr>
          <p:cNvPr id="6" name="Text Placeholder 5"/>
          <p:cNvSpPr>
            <a:spLocks noGrp="1"/>
          </p:cNvSpPr>
          <p:nvPr>
            <p:ph type="body" sz="quarter" idx="12" hasCustomPrompt="1"/>
          </p:nvPr>
        </p:nvSpPr>
        <p:spPr>
          <a:xfrm>
            <a:off x="2015068" y="3428472"/>
            <a:ext cx="8161867" cy="387735"/>
          </a:xfrm>
          <a:prstGeom prst="rect">
            <a:avLst/>
          </a:prstGeom>
        </p:spPr>
        <p:txBody>
          <a:bodyPr anchor="t">
            <a:spAutoFit/>
          </a:bodyPr>
          <a:lstStyle>
            <a:lvl1pPr marL="0" indent="0" algn="ct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7" name="Text Placeholder 5"/>
          <p:cNvSpPr>
            <a:spLocks noGrp="1"/>
          </p:cNvSpPr>
          <p:nvPr>
            <p:ph type="body" sz="quarter" idx="13" hasCustomPrompt="1"/>
          </p:nvPr>
        </p:nvSpPr>
        <p:spPr>
          <a:xfrm>
            <a:off x="2015068" y="5589932"/>
            <a:ext cx="8161867" cy="350930"/>
          </a:xfrm>
          <a:prstGeom prst="rect">
            <a:avLst/>
          </a:prstGeom>
        </p:spPr>
        <p:txBody>
          <a:bodyPr anchor="ctr" anchorCtr="0">
            <a:spAutoFit/>
          </a:bodyPr>
          <a:lstStyle>
            <a:lvl1pPr marL="0" indent="0" algn="ctr">
              <a:spcBef>
                <a:spcPts val="0"/>
              </a:spcBef>
              <a:buFontTx/>
              <a:buNone/>
              <a:defRPr sz="1867" baseline="0">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Secondary Body text (Arial, 28 point)</a:t>
            </a:r>
            <a:endParaRPr kumimoji="1" lang="ja-JP" altLang="en-US" dirty="0"/>
          </a:p>
        </p:txBody>
      </p:sp>
    </p:spTree>
    <p:extLst>
      <p:ext uri="{BB962C8B-B14F-4D97-AF65-F5344CB8AC3E}">
        <p14:creationId xmlns:p14="http://schemas.microsoft.com/office/powerpoint/2010/main" val="1864464829"/>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preserve="1" userDrawn="1">
  <p:cSld name="Divider Slide Light Blu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015068" y="2724982"/>
            <a:ext cx="8161867" cy="590931"/>
          </a:xfrm>
        </p:spPr>
        <p:txBody>
          <a:bodyPr anchor="b">
            <a:spAutoFit/>
          </a:bodyPr>
          <a:lstStyle>
            <a:lvl1pPr algn="ctr">
              <a:defRPr>
                <a:solidFill>
                  <a:schemeClr val="bg1"/>
                </a:solidFill>
              </a:defRPr>
            </a:lvl1pPr>
          </a:lstStyle>
          <a:p>
            <a:r>
              <a:rPr kumimoji="1" lang="en-US" altLang="ja-JP" dirty="0"/>
              <a:t>Slide title (Arial Bold, 54 point)</a:t>
            </a:r>
            <a:endParaRPr kumimoji="1" lang="ja-JP" altLang="en-US" dirty="0"/>
          </a:p>
        </p:txBody>
      </p:sp>
      <p:sp>
        <p:nvSpPr>
          <p:cNvPr id="6" name="Text Placeholder 5"/>
          <p:cNvSpPr>
            <a:spLocks noGrp="1"/>
          </p:cNvSpPr>
          <p:nvPr>
            <p:ph type="body" sz="quarter" idx="12" hasCustomPrompt="1"/>
          </p:nvPr>
        </p:nvSpPr>
        <p:spPr>
          <a:xfrm>
            <a:off x="2015068" y="3428472"/>
            <a:ext cx="8161867" cy="387735"/>
          </a:xfrm>
          <a:prstGeom prst="rect">
            <a:avLst/>
          </a:prstGeom>
        </p:spPr>
        <p:txBody>
          <a:bodyPr anchor="t">
            <a:spAutoFit/>
          </a:bodyPr>
          <a:lstStyle>
            <a:lvl1pPr marL="0" indent="0" algn="ct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7" name="Text Placeholder 5"/>
          <p:cNvSpPr>
            <a:spLocks noGrp="1"/>
          </p:cNvSpPr>
          <p:nvPr>
            <p:ph type="body" sz="quarter" idx="13" hasCustomPrompt="1"/>
          </p:nvPr>
        </p:nvSpPr>
        <p:spPr>
          <a:xfrm>
            <a:off x="2015068" y="5553062"/>
            <a:ext cx="8161867" cy="387735"/>
          </a:xfrm>
          <a:prstGeom prst="rect">
            <a:avLst/>
          </a:prstGeom>
        </p:spPr>
        <p:txBody>
          <a:bodyPr anchor="ctr" anchorCtr="0">
            <a:spAutoFit/>
          </a:bodyPr>
          <a:lstStyle>
            <a:lvl1pPr marL="0" indent="0" algn="ct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827718807"/>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preserve="1" userDrawn="1">
  <p:cSld name="Divider Slide Purple">
    <p:bg>
      <p:bgPr>
        <a:solidFill>
          <a:schemeClr val="accent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015068" y="2724982"/>
            <a:ext cx="8161867" cy="590931"/>
          </a:xfrm>
        </p:spPr>
        <p:txBody>
          <a:bodyPr anchor="b">
            <a:spAutoFit/>
          </a:bodyPr>
          <a:lstStyle>
            <a:lvl1pPr algn="ctr">
              <a:defRPr>
                <a:solidFill>
                  <a:schemeClr val="bg1"/>
                </a:solidFill>
              </a:defRPr>
            </a:lvl1pPr>
          </a:lstStyle>
          <a:p>
            <a:r>
              <a:rPr kumimoji="1" lang="en-US" altLang="ja-JP" dirty="0"/>
              <a:t>Slide title (Arial Bold, 54 point)</a:t>
            </a:r>
            <a:endParaRPr kumimoji="1" lang="ja-JP" altLang="en-US" dirty="0"/>
          </a:p>
        </p:txBody>
      </p:sp>
      <p:sp>
        <p:nvSpPr>
          <p:cNvPr id="6" name="Text Placeholder 5"/>
          <p:cNvSpPr>
            <a:spLocks noGrp="1"/>
          </p:cNvSpPr>
          <p:nvPr>
            <p:ph type="body" sz="quarter" idx="12" hasCustomPrompt="1"/>
          </p:nvPr>
        </p:nvSpPr>
        <p:spPr>
          <a:xfrm>
            <a:off x="2015068" y="3428472"/>
            <a:ext cx="8161867" cy="387735"/>
          </a:xfrm>
          <a:prstGeom prst="rect">
            <a:avLst/>
          </a:prstGeom>
        </p:spPr>
        <p:txBody>
          <a:bodyPr anchor="t">
            <a:spAutoFit/>
          </a:bodyPr>
          <a:lstStyle>
            <a:lvl1pPr marL="0" indent="0" algn="ct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7" name="Text Placeholder 5"/>
          <p:cNvSpPr>
            <a:spLocks noGrp="1"/>
          </p:cNvSpPr>
          <p:nvPr>
            <p:ph type="body" sz="quarter" idx="13" hasCustomPrompt="1"/>
          </p:nvPr>
        </p:nvSpPr>
        <p:spPr>
          <a:xfrm>
            <a:off x="2015068" y="5553062"/>
            <a:ext cx="8161867" cy="387735"/>
          </a:xfrm>
          <a:prstGeom prst="rect">
            <a:avLst/>
          </a:prstGeom>
        </p:spPr>
        <p:txBody>
          <a:bodyPr anchor="ctr" anchorCtr="0">
            <a:spAutoFit/>
          </a:bodyPr>
          <a:lstStyle>
            <a:lvl1pPr marL="0" indent="0" algn="ct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614672613"/>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preserve="1" userDrawn="1">
  <p:cSld name="Wide image and text 1">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121920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2" name="Title 1"/>
          <p:cNvSpPr>
            <a:spLocks noGrp="1"/>
          </p:cNvSpPr>
          <p:nvPr>
            <p:ph type="title" hasCustomPrompt="1"/>
          </p:nvPr>
        </p:nvSpPr>
        <p:spPr>
          <a:xfrm>
            <a:off x="1295400" y="2665125"/>
            <a:ext cx="9601200" cy="590931"/>
          </a:xfrm>
        </p:spPr>
        <p:txBody>
          <a:bodyPr anchor="b" anchorCtr="0">
            <a:spAutoFit/>
          </a:bodyPr>
          <a:lstStyle>
            <a:lvl1pPr algn="ctr">
              <a:defRPr>
                <a:solidFill>
                  <a:schemeClr val="bg1"/>
                </a:solidFill>
              </a:defRPr>
            </a:lvl1pPr>
          </a:lstStyle>
          <a:p>
            <a:r>
              <a:rPr kumimoji="1" lang="en-US" altLang="ja-JP" dirty="0"/>
              <a:t>Slide title (Arial Bold, 54 point)</a:t>
            </a:r>
            <a:endParaRPr kumimoji="1" lang="ja-JP" altLang="en-US" dirty="0"/>
          </a:p>
        </p:txBody>
      </p:sp>
      <p:sp>
        <p:nvSpPr>
          <p:cNvPr id="6" name="Text Placeholder 5"/>
          <p:cNvSpPr>
            <a:spLocks noGrp="1"/>
          </p:cNvSpPr>
          <p:nvPr>
            <p:ph type="body" sz="quarter" idx="12" hasCustomPrompt="1"/>
          </p:nvPr>
        </p:nvSpPr>
        <p:spPr>
          <a:xfrm>
            <a:off x="2891368" y="4451348"/>
            <a:ext cx="6409267" cy="387735"/>
          </a:xfrm>
          <a:prstGeom prst="rect">
            <a:avLst/>
          </a:prstGeom>
        </p:spPr>
        <p:txBody>
          <a:bodyPr anchor="ctr">
            <a:spAutoFit/>
          </a:bodyPr>
          <a:lstStyle>
            <a:lvl1pPr marL="0" indent="0" algn="ctr">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1783196469"/>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preserve="1" userDrawn="1">
  <p:cSld name="Wide image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121920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Text Placeholder 5"/>
          <p:cNvSpPr>
            <a:spLocks noGrp="1"/>
          </p:cNvSpPr>
          <p:nvPr>
            <p:ph type="body" sz="quarter" idx="12" hasCustomPrompt="1"/>
          </p:nvPr>
        </p:nvSpPr>
        <p:spPr>
          <a:xfrm>
            <a:off x="2891368" y="4789019"/>
            <a:ext cx="6409267" cy="387735"/>
          </a:xfrm>
          <a:prstGeom prst="rect">
            <a:avLst/>
          </a:prstGeom>
        </p:spPr>
        <p:txBody>
          <a:bodyPr anchor="t">
            <a:spAutoFit/>
          </a:bodyPr>
          <a:lstStyle>
            <a:lvl1pPr marL="0" indent="0" algn="ctr">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7" name="Title 1"/>
          <p:cNvSpPr>
            <a:spLocks noGrp="1"/>
          </p:cNvSpPr>
          <p:nvPr>
            <p:ph type="title" hasCustomPrompt="1"/>
          </p:nvPr>
        </p:nvSpPr>
        <p:spPr>
          <a:xfrm>
            <a:off x="2015068" y="4101313"/>
            <a:ext cx="8161867" cy="590931"/>
          </a:xfrm>
        </p:spPr>
        <p:txBody>
          <a:bodyPr anchor="b">
            <a:spAutoFit/>
          </a:bodyPr>
          <a:lstStyle>
            <a:lvl1pPr algn="ctr">
              <a:defRPr b="1"/>
            </a:lvl1pPr>
          </a:lstStyle>
          <a:p>
            <a:r>
              <a:rPr kumimoji="1" lang="en-US" altLang="ja-JP" dirty="0"/>
              <a:t>Slide title (Arial Bold, 54 point)</a:t>
            </a:r>
            <a:endParaRPr kumimoji="1" lang="ja-JP" altLang="en-US" dirty="0"/>
          </a:p>
        </p:txBody>
      </p:sp>
    </p:spTree>
    <p:extLst>
      <p:ext uri="{BB962C8B-B14F-4D97-AF65-F5344CB8AC3E}">
        <p14:creationId xmlns:p14="http://schemas.microsoft.com/office/powerpoint/2010/main" val="3628794297"/>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preserve="1" userDrawn="1">
  <p:cSld name="Wide image and text 3">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6794678-78FE-9345-AEA7-2B79CDDCBF97}"/>
              </a:ext>
            </a:extLst>
          </p:cNvPr>
          <p:cNvSpPr>
            <a:spLocks noGrp="1"/>
          </p:cNvSpPr>
          <p:nvPr>
            <p:ph sz="quarter" idx="14" hasCustomPrompt="1"/>
          </p:nvPr>
        </p:nvSpPr>
        <p:spPr>
          <a:xfrm>
            <a:off x="0" y="1"/>
            <a:ext cx="12192000" cy="4677497"/>
          </a:xfrm>
        </p:spPr>
        <p:txBody>
          <a:bodyPr/>
          <a:lstStyle>
            <a:lvl1pPr marL="0" indent="0">
              <a:buNone/>
              <a:defRPr/>
            </a:lvl1pPr>
          </a:lstStyle>
          <a:p>
            <a:pPr lvl="0"/>
            <a:r>
              <a:rPr lang="en-US" dirty="0"/>
              <a:t>Click to add picture, chart, etc.</a:t>
            </a:r>
          </a:p>
        </p:txBody>
      </p:sp>
      <p:sp>
        <p:nvSpPr>
          <p:cNvPr id="8" name="Title 1"/>
          <p:cNvSpPr>
            <a:spLocks noGrp="1"/>
          </p:cNvSpPr>
          <p:nvPr>
            <p:ph type="title" hasCustomPrompt="1"/>
          </p:nvPr>
        </p:nvSpPr>
        <p:spPr>
          <a:xfrm>
            <a:off x="935568" y="5115042"/>
            <a:ext cx="3816350" cy="1089529"/>
          </a:xfrm>
        </p:spPr>
        <p:txBody>
          <a:bodyPr anchor="ctr">
            <a:spAutoFit/>
          </a:bodyPr>
          <a:lstStyle>
            <a:lvl1pPr algn="r">
              <a:defRPr b="1"/>
            </a:lvl1pPr>
          </a:lstStyle>
          <a:p>
            <a:r>
              <a:rPr kumimoji="1" lang="en-US" altLang="ja-JP" dirty="0"/>
              <a:t>Slide title (Arial Bold, 54 point)</a:t>
            </a:r>
            <a:endParaRPr kumimoji="1" lang="ja-JP" altLang="en-US" dirty="0"/>
          </a:p>
        </p:txBody>
      </p:sp>
      <p:sp>
        <p:nvSpPr>
          <p:cNvPr id="10" name="Text Placeholder 5"/>
          <p:cNvSpPr>
            <a:spLocks noGrp="1"/>
          </p:cNvSpPr>
          <p:nvPr>
            <p:ph type="body" sz="quarter" idx="12" hasCustomPrompt="1"/>
          </p:nvPr>
        </p:nvSpPr>
        <p:spPr>
          <a:xfrm>
            <a:off x="5052647" y="5465938"/>
            <a:ext cx="5124287" cy="387735"/>
          </a:xfrm>
          <a:prstGeom prst="rect">
            <a:avLst/>
          </a:prstGeom>
        </p:spPr>
        <p:txBody>
          <a:bodyPr anchor="ctr">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1677775657"/>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preserve="1" userDrawn="1">
  <p:cSld name="Wide image and 3 text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121920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7" name="Text Placeholder 5"/>
          <p:cNvSpPr>
            <a:spLocks noGrp="1"/>
          </p:cNvSpPr>
          <p:nvPr>
            <p:ph type="body" sz="quarter" idx="12" hasCustomPrompt="1"/>
          </p:nvPr>
        </p:nvSpPr>
        <p:spPr>
          <a:xfrm>
            <a:off x="935568" y="4738821"/>
            <a:ext cx="2805161" cy="683136"/>
          </a:xfrm>
          <a:prstGeom prst="rect">
            <a:avLst/>
          </a:prstGeom>
        </p:spPr>
        <p:txBody>
          <a:bodyPr anchor="t">
            <a:spAutoFit/>
          </a:bodyPr>
          <a:lstStyle>
            <a:lvl1pPr marL="0" indent="0" algn="l">
              <a:spcBef>
                <a:spcPts val="0"/>
              </a:spcBef>
              <a:buFontTx/>
              <a:buNone/>
              <a:defRPr>
                <a:solidFill>
                  <a:schemeClr val="bg2">
                    <a:lumMod val="25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8" name="Text Placeholder 5"/>
          <p:cNvSpPr>
            <a:spLocks noGrp="1"/>
          </p:cNvSpPr>
          <p:nvPr>
            <p:ph type="body" sz="quarter" idx="14" hasCustomPrompt="1"/>
          </p:nvPr>
        </p:nvSpPr>
        <p:spPr>
          <a:xfrm>
            <a:off x="935568" y="3879801"/>
            <a:ext cx="2805161" cy="810350"/>
          </a:xfrm>
          <a:prstGeom prst="rect">
            <a:avLst/>
          </a:prstGeom>
        </p:spPr>
        <p:txBody>
          <a:bodyPr anchor="b">
            <a:spAutoFit/>
          </a:bodyPr>
          <a:lstStyle>
            <a:lvl1pPr marL="0" indent="0" algn="ctr">
              <a:lnSpc>
                <a:spcPct val="100000"/>
              </a:lnSpc>
              <a:spcBef>
                <a:spcPts val="0"/>
              </a:spcBef>
              <a:buFontTx/>
              <a:buNone/>
              <a:defRPr sz="2333" b="1" baseline="0">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11" name="Text Placeholder 5"/>
          <p:cNvSpPr>
            <a:spLocks noGrp="1"/>
          </p:cNvSpPr>
          <p:nvPr>
            <p:ph type="body" sz="quarter" idx="15" hasCustomPrompt="1"/>
          </p:nvPr>
        </p:nvSpPr>
        <p:spPr>
          <a:xfrm>
            <a:off x="4693421" y="4738821"/>
            <a:ext cx="2805161" cy="683136"/>
          </a:xfrm>
          <a:prstGeom prst="rect">
            <a:avLst/>
          </a:prstGeom>
        </p:spPr>
        <p:txBody>
          <a:bodyPr anchor="t">
            <a:spAutoFit/>
          </a:bodyPr>
          <a:lstStyle>
            <a:lvl1pPr marL="0" indent="0" algn="l">
              <a:spcBef>
                <a:spcPts val="0"/>
              </a:spcBef>
              <a:buFontTx/>
              <a:buNone/>
              <a:defRPr>
                <a:solidFill>
                  <a:schemeClr val="bg2">
                    <a:lumMod val="25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12" name="Text Placeholder 5"/>
          <p:cNvSpPr>
            <a:spLocks noGrp="1"/>
          </p:cNvSpPr>
          <p:nvPr>
            <p:ph type="body" sz="quarter" idx="16" hasCustomPrompt="1"/>
          </p:nvPr>
        </p:nvSpPr>
        <p:spPr>
          <a:xfrm>
            <a:off x="4693421" y="3941356"/>
            <a:ext cx="2805161" cy="748795"/>
          </a:xfrm>
          <a:prstGeom prst="rect">
            <a:avLst/>
          </a:prstGeom>
        </p:spPr>
        <p:txBody>
          <a:bodyPr anchor="b">
            <a:spAutoFit/>
          </a:bodyPr>
          <a:lstStyle>
            <a:lvl1pPr marL="0" indent="0" algn="ctr">
              <a:lnSpc>
                <a:spcPct val="100000"/>
              </a:lnSpc>
              <a:spcBef>
                <a:spcPts val="0"/>
              </a:spcBef>
              <a:buFontTx/>
              <a:buNone/>
              <a:defRPr sz="2133"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13" name="Text Placeholder 5"/>
          <p:cNvSpPr>
            <a:spLocks noGrp="1"/>
          </p:cNvSpPr>
          <p:nvPr>
            <p:ph type="body" sz="quarter" idx="17" hasCustomPrompt="1"/>
          </p:nvPr>
        </p:nvSpPr>
        <p:spPr>
          <a:xfrm>
            <a:off x="8451274" y="4738821"/>
            <a:ext cx="2805161" cy="683136"/>
          </a:xfrm>
          <a:prstGeom prst="rect">
            <a:avLst/>
          </a:prstGeom>
        </p:spPr>
        <p:txBody>
          <a:bodyPr anchor="t">
            <a:spAutoFit/>
          </a:bodyPr>
          <a:lstStyle>
            <a:lvl1pPr marL="0" indent="0" algn="l">
              <a:spcBef>
                <a:spcPts val="0"/>
              </a:spcBef>
              <a:buFontTx/>
              <a:buNone/>
              <a:defRPr>
                <a:solidFill>
                  <a:schemeClr val="bg2">
                    <a:lumMod val="25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14" name="Text Placeholder 5"/>
          <p:cNvSpPr>
            <a:spLocks noGrp="1"/>
          </p:cNvSpPr>
          <p:nvPr>
            <p:ph type="body" sz="quarter" idx="18" hasCustomPrompt="1"/>
          </p:nvPr>
        </p:nvSpPr>
        <p:spPr>
          <a:xfrm>
            <a:off x="8451274" y="3941356"/>
            <a:ext cx="2805161" cy="748795"/>
          </a:xfrm>
          <a:prstGeom prst="rect">
            <a:avLst/>
          </a:prstGeom>
        </p:spPr>
        <p:txBody>
          <a:bodyPr anchor="b">
            <a:spAutoFit/>
          </a:bodyPr>
          <a:lstStyle>
            <a:lvl1pPr marL="0" indent="0" algn="ctr">
              <a:lnSpc>
                <a:spcPct val="100000"/>
              </a:lnSpc>
              <a:spcBef>
                <a:spcPts val="0"/>
              </a:spcBef>
              <a:buFontTx/>
              <a:buNone/>
              <a:defRPr sz="2133"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17" name="Title 1"/>
          <p:cNvSpPr>
            <a:spLocks noGrp="1"/>
          </p:cNvSpPr>
          <p:nvPr>
            <p:ph type="title" hasCustomPrompt="1"/>
          </p:nvPr>
        </p:nvSpPr>
        <p:spPr>
          <a:xfrm>
            <a:off x="1295400" y="2665125"/>
            <a:ext cx="9601200" cy="590931"/>
          </a:xfrm>
        </p:spPr>
        <p:txBody>
          <a:bodyPr anchor="b" anchorCtr="0">
            <a:spAutoFit/>
          </a:bodyPr>
          <a:lstStyle>
            <a:lvl1pPr algn="ctr">
              <a:defRPr>
                <a:solidFill>
                  <a:schemeClr val="bg1"/>
                </a:solidFill>
              </a:defRPr>
            </a:lvl1pPr>
          </a:lstStyle>
          <a:p>
            <a:r>
              <a:rPr kumimoji="1" lang="en-US" altLang="ja-JP" dirty="0"/>
              <a:t>Slide title (Arial Bold, 54 point)</a:t>
            </a:r>
            <a:endParaRPr kumimoji="1" lang="ja-JP" altLang="en-US" dirty="0"/>
          </a:p>
        </p:txBody>
      </p:sp>
    </p:spTree>
    <p:extLst>
      <p:ext uri="{BB962C8B-B14F-4D97-AF65-F5344CB8AC3E}">
        <p14:creationId xmlns:p14="http://schemas.microsoft.com/office/powerpoint/2010/main" val="2133472759"/>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preserve="1" userDrawn="1">
  <p:cSld name="Profile 3">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9E0E8A-BCFB-504C-9B90-308AA392589E}"/>
              </a:ext>
            </a:extLst>
          </p:cNvPr>
          <p:cNvSpPr>
            <a:spLocks noGrp="1"/>
          </p:cNvSpPr>
          <p:nvPr>
            <p:ph sz="quarter" idx="15" hasCustomPrompt="1"/>
          </p:nvPr>
        </p:nvSpPr>
        <p:spPr>
          <a:xfrm>
            <a:off x="1" y="2014319"/>
            <a:ext cx="4751917" cy="2662119"/>
          </a:xfrm>
        </p:spPr>
        <p:txBody>
          <a:bodyPr/>
          <a:lstStyle>
            <a:lvl1pPr marL="0" indent="0">
              <a:buNone/>
              <a:defRPr/>
            </a:lvl1pPr>
          </a:lstStyle>
          <a:p>
            <a:pPr lvl="0"/>
            <a:r>
              <a:rPr lang="en-US" dirty="0"/>
              <a:t>Click to add picture, chart, etc.</a:t>
            </a:r>
          </a:p>
        </p:txBody>
      </p:sp>
      <p:sp>
        <p:nvSpPr>
          <p:cNvPr id="10" name="Title 1"/>
          <p:cNvSpPr>
            <a:spLocks noGrp="1"/>
          </p:cNvSpPr>
          <p:nvPr>
            <p:ph type="title" hasCustomPrompt="1"/>
          </p:nvPr>
        </p:nvSpPr>
        <p:spPr>
          <a:xfrm>
            <a:off x="6096001" y="2032517"/>
            <a:ext cx="4814603" cy="1089529"/>
          </a:xfrm>
        </p:spPr>
        <p:txBody>
          <a:bodyPr anchor="b">
            <a:spAutoFit/>
          </a:bodyPr>
          <a:lstStyle>
            <a:lvl1pPr algn="l">
              <a:defRPr b="1">
                <a:solidFill>
                  <a:schemeClr val="tx1"/>
                </a:solidFill>
              </a:defRPr>
            </a:lvl1pPr>
          </a:lstStyle>
          <a:p>
            <a:r>
              <a:rPr kumimoji="1" lang="en-US" altLang="ja-JP" dirty="0"/>
              <a:t>Slide title (Arial Bold, 54 point)</a:t>
            </a:r>
            <a:endParaRPr kumimoji="1" lang="ja-JP" altLang="en-US" dirty="0"/>
          </a:p>
        </p:txBody>
      </p:sp>
      <p:sp>
        <p:nvSpPr>
          <p:cNvPr id="11" name="Text Placeholder 5"/>
          <p:cNvSpPr>
            <a:spLocks noGrp="1"/>
          </p:cNvSpPr>
          <p:nvPr>
            <p:ph type="body" sz="quarter" idx="12" hasCustomPrompt="1"/>
          </p:nvPr>
        </p:nvSpPr>
        <p:spPr>
          <a:xfrm>
            <a:off x="6096001" y="3956033"/>
            <a:ext cx="4814603" cy="387735"/>
          </a:xfrm>
          <a:prstGeom prst="rect">
            <a:avLst/>
          </a:prstGeom>
        </p:spPr>
        <p:txBody>
          <a:bodyPr anchor="t">
            <a:spAutoFit/>
          </a:bodyPr>
          <a:lstStyle>
            <a:lvl1pPr marL="0" indent="0" algn="just">
              <a:spcBef>
                <a:spcPts val="0"/>
              </a:spcBef>
              <a:buFontTx/>
              <a:buNone/>
              <a:defRPr>
                <a:solidFill>
                  <a:schemeClr val="bg2">
                    <a:lumMod val="25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12" name="Text Placeholder 5"/>
          <p:cNvSpPr>
            <a:spLocks noGrp="1"/>
          </p:cNvSpPr>
          <p:nvPr>
            <p:ph type="body" sz="quarter" idx="14" hasCustomPrompt="1"/>
          </p:nvPr>
        </p:nvSpPr>
        <p:spPr>
          <a:xfrm>
            <a:off x="6096001" y="3122045"/>
            <a:ext cx="4814603" cy="474682"/>
          </a:xfrm>
          <a:prstGeom prst="rect">
            <a:avLst/>
          </a:prstGeom>
        </p:spPr>
        <p:txBody>
          <a:bodyPr anchor="t">
            <a:spAutoFit/>
          </a:bodyPr>
          <a:lstStyle>
            <a:lvl1pPr marL="0" indent="0" algn="just">
              <a:lnSpc>
                <a:spcPct val="130000"/>
              </a:lnSpc>
              <a:spcBef>
                <a:spcPts val="0"/>
              </a:spcBef>
              <a:buFontTx/>
              <a:buNone/>
              <a:defRPr sz="2133"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4086289552"/>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preserve="1" userDrawn="1">
  <p:cSld name="Circle image and text">
    <p:spTree>
      <p:nvGrpSpPr>
        <p:cNvPr id="1" name=""/>
        <p:cNvGrpSpPr/>
        <p:nvPr/>
      </p:nvGrpSpPr>
      <p:grpSpPr>
        <a:xfrm>
          <a:off x="0" y="0"/>
          <a:ext cx="0" cy="0"/>
          <a:chOff x="0" y="0"/>
          <a:chExt cx="0" cy="0"/>
        </a:xfrm>
      </p:grpSpPr>
      <p:sp>
        <p:nvSpPr>
          <p:cNvPr id="9" name="Rectangle 8"/>
          <p:cNvSpPr/>
          <p:nvPr userDrawn="1"/>
        </p:nvSpPr>
        <p:spPr>
          <a:xfrm>
            <a:off x="0" y="-1058"/>
            <a:ext cx="3755136"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Picture Placeholder 6"/>
          <p:cNvSpPr>
            <a:spLocks noGrp="1"/>
          </p:cNvSpPr>
          <p:nvPr>
            <p:ph type="pic" sz="quarter" idx="13"/>
          </p:nvPr>
        </p:nvSpPr>
        <p:spPr>
          <a:xfrm>
            <a:off x="2015067" y="1700735"/>
            <a:ext cx="3456516" cy="3456533"/>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solidFill>
                  <a:schemeClr val="bg2">
                    <a:lumMod val="25000"/>
                  </a:schemeClr>
                </a:solidFill>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0" name="Title 1"/>
          <p:cNvSpPr>
            <a:spLocks noGrp="1"/>
          </p:cNvSpPr>
          <p:nvPr>
            <p:ph type="title" hasCustomPrompt="1"/>
          </p:nvPr>
        </p:nvSpPr>
        <p:spPr>
          <a:xfrm>
            <a:off x="6096000" y="2038335"/>
            <a:ext cx="4080933" cy="1274211"/>
          </a:xfrm>
        </p:spPr>
        <p:txBody>
          <a:bodyPr anchor="b"/>
          <a:lstStyle>
            <a:lvl1pPr algn="l">
              <a:defRPr>
                <a:solidFill>
                  <a:schemeClr val="tx1"/>
                </a:solidFill>
              </a:defRPr>
            </a:lvl1pPr>
          </a:lstStyle>
          <a:p>
            <a:r>
              <a:rPr kumimoji="1" lang="en-US" altLang="ja-JP" dirty="0"/>
              <a:t>Slide title (Arial Bold, 54 point)</a:t>
            </a:r>
            <a:endParaRPr kumimoji="1" lang="ja-JP" altLang="en-US" dirty="0"/>
          </a:p>
        </p:txBody>
      </p:sp>
      <p:sp>
        <p:nvSpPr>
          <p:cNvPr id="13" name="Text Placeholder 5">
            <a:extLst>
              <a:ext uri="{FF2B5EF4-FFF2-40B4-BE49-F238E27FC236}">
                <a16:creationId xmlns:a16="http://schemas.microsoft.com/office/drawing/2014/main" id="{7BDA68DA-CBF1-9644-951C-79ACF98F7095}"/>
              </a:ext>
            </a:extLst>
          </p:cNvPr>
          <p:cNvSpPr>
            <a:spLocks noGrp="1"/>
          </p:cNvSpPr>
          <p:nvPr>
            <p:ph type="body" sz="quarter" idx="10" hasCustomPrompt="1"/>
          </p:nvPr>
        </p:nvSpPr>
        <p:spPr>
          <a:xfrm>
            <a:off x="6096002" y="3881679"/>
            <a:ext cx="4080933"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233141178"/>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preserve="1" userDrawn="1">
  <p:cSld name="1_Circle image and text">
    <p:spTree>
      <p:nvGrpSpPr>
        <p:cNvPr id="1" name=""/>
        <p:cNvGrpSpPr/>
        <p:nvPr/>
      </p:nvGrpSpPr>
      <p:grpSpPr>
        <a:xfrm>
          <a:off x="0" y="0"/>
          <a:ext cx="0" cy="0"/>
          <a:chOff x="0" y="0"/>
          <a:chExt cx="0" cy="0"/>
        </a:xfrm>
      </p:grpSpPr>
      <p:sp>
        <p:nvSpPr>
          <p:cNvPr id="9" name="Rectangle 8"/>
          <p:cNvSpPr/>
          <p:nvPr userDrawn="1"/>
        </p:nvSpPr>
        <p:spPr>
          <a:xfrm>
            <a:off x="0" y="-1058"/>
            <a:ext cx="3755136"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Picture Placeholder 6"/>
          <p:cNvSpPr>
            <a:spLocks noGrp="1"/>
          </p:cNvSpPr>
          <p:nvPr>
            <p:ph type="pic" sz="quarter" idx="13"/>
          </p:nvPr>
        </p:nvSpPr>
        <p:spPr>
          <a:xfrm>
            <a:off x="2015067" y="1700735"/>
            <a:ext cx="3456516" cy="3456533"/>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solidFill>
                  <a:schemeClr val="bg2">
                    <a:lumMod val="25000"/>
                  </a:schemeClr>
                </a:solidFill>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3" name="Title 1">
            <a:extLst>
              <a:ext uri="{FF2B5EF4-FFF2-40B4-BE49-F238E27FC236}">
                <a16:creationId xmlns:a16="http://schemas.microsoft.com/office/drawing/2014/main" id="{E4E45E28-DB17-9142-9A4D-5DD9C2D433AA}"/>
              </a:ext>
            </a:extLst>
          </p:cNvPr>
          <p:cNvSpPr>
            <a:spLocks noGrp="1"/>
          </p:cNvSpPr>
          <p:nvPr>
            <p:ph type="title" hasCustomPrompt="1"/>
          </p:nvPr>
        </p:nvSpPr>
        <p:spPr>
          <a:xfrm>
            <a:off x="6096000" y="2038335"/>
            <a:ext cx="4080933" cy="1274211"/>
          </a:xfrm>
        </p:spPr>
        <p:txBody>
          <a:bodyPr anchor="b"/>
          <a:lstStyle>
            <a:lvl1pPr algn="l">
              <a:defRPr>
                <a:solidFill>
                  <a:schemeClr val="tx2"/>
                </a:solidFill>
              </a:defRPr>
            </a:lvl1pPr>
          </a:lstStyle>
          <a:p>
            <a:r>
              <a:rPr kumimoji="1" lang="en-US" altLang="ja-JP" dirty="0"/>
              <a:t>Slide title (Arial Bold, 54 point)</a:t>
            </a:r>
            <a:endParaRPr kumimoji="1" lang="ja-JP" altLang="en-US" dirty="0"/>
          </a:p>
        </p:txBody>
      </p:sp>
      <p:sp>
        <p:nvSpPr>
          <p:cNvPr id="14" name="Text Placeholder 5">
            <a:extLst>
              <a:ext uri="{FF2B5EF4-FFF2-40B4-BE49-F238E27FC236}">
                <a16:creationId xmlns:a16="http://schemas.microsoft.com/office/drawing/2014/main" id="{A3191372-77B8-1149-894C-0AD9E1B0B591}"/>
              </a:ext>
            </a:extLst>
          </p:cNvPr>
          <p:cNvSpPr>
            <a:spLocks noGrp="1"/>
          </p:cNvSpPr>
          <p:nvPr>
            <p:ph type="body" sz="quarter" idx="10" hasCustomPrompt="1"/>
          </p:nvPr>
        </p:nvSpPr>
        <p:spPr>
          <a:xfrm>
            <a:off x="6096002" y="3881679"/>
            <a:ext cx="4080933"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32436952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 images and text 2">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935567" y="1672779"/>
            <a:ext cx="3384000" cy="1755692"/>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9" name="Text Placeholder 5"/>
          <p:cNvSpPr>
            <a:spLocks noGrp="1"/>
          </p:cNvSpPr>
          <p:nvPr>
            <p:ph type="body" sz="quarter" idx="14" hasCustomPrompt="1"/>
          </p:nvPr>
        </p:nvSpPr>
        <p:spPr>
          <a:xfrm>
            <a:off x="935567" y="3496035"/>
            <a:ext cx="3384000" cy="379656"/>
          </a:xfrm>
          <a:prstGeom prst="rect">
            <a:avLst/>
          </a:prstGeom>
        </p:spPr>
        <p:txBody>
          <a:bodyPr anchor="b">
            <a:spAutoFit/>
          </a:bodyPr>
          <a:lstStyle>
            <a:lvl1pPr marL="0" indent="0" algn="ctr">
              <a:lnSpc>
                <a:spcPct val="100000"/>
              </a:lnSpc>
              <a:spcBef>
                <a:spcPts val="0"/>
              </a:spcBef>
              <a:buFontTx/>
              <a:buNone/>
              <a:defRPr sz="1867">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Caption goes here</a:t>
            </a:r>
            <a:endParaRPr kumimoji="1" lang="ja-JP" altLang="en-US" dirty="0"/>
          </a:p>
        </p:txBody>
      </p:sp>
      <p:sp>
        <p:nvSpPr>
          <p:cNvPr id="11" name="Picture Placeholder 6"/>
          <p:cNvSpPr>
            <a:spLocks noGrp="1"/>
          </p:cNvSpPr>
          <p:nvPr>
            <p:ph type="pic" sz="quarter" idx="16"/>
          </p:nvPr>
        </p:nvSpPr>
        <p:spPr>
          <a:xfrm>
            <a:off x="4404000" y="1672779"/>
            <a:ext cx="3384000" cy="1755692"/>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3" name="Text Placeholder 5"/>
          <p:cNvSpPr>
            <a:spLocks noGrp="1"/>
          </p:cNvSpPr>
          <p:nvPr>
            <p:ph type="body" sz="quarter" idx="18" hasCustomPrompt="1"/>
          </p:nvPr>
        </p:nvSpPr>
        <p:spPr>
          <a:xfrm>
            <a:off x="4404000" y="3496035"/>
            <a:ext cx="3384000" cy="379656"/>
          </a:xfrm>
          <a:prstGeom prst="rect">
            <a:avLst/>
          </a:prstGeom>
        </p:spPr>
        <p:txBody>
          <a:bodyPr anchor="b">
            <a:spAutoFit/>
          </a:bodyPr>
          <a:lstStyle>
            <a:lvl1pPr marL="0" indent="0" algn="ctr">
              <a:lnSpc>
                <a:spcPct val="100000"/>
              </a:lnSpc>
              <a:spcBef>
                <a:spcPts val="0"/>
              </a:spcBef>
              <a:buFontTx/>
              <a:buNone/>
              <a:defRPr sz="1867">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Caption goes here</a:t>
            </a:r>
            <a:endParaRPr kumimoji="1" lang="ja-JP" altLang="en-US" dirty="0"/>
          </a:p>
        </p:txBody>
      </p:sp>
      <p:sp>
        <p:nvSpPr>
          <p:cNvPr id="14" name="Picture Placeholder 6"/>
          <p:cNvSpPr>
            <a:spLocks noGrp="1"/>
          </p:cNvSpPr>
          <p:nvPr>
            <p:ph type="pic" sz="quarter" idx="19"/>
          </p:nvPr>
        </p:nvSpPr>
        <p:spPr>
          <a:xfrm>
            <a:off x="7872433" y="1672779"/>
            <a:ext cx="3384000" cy="1755692"/>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6" name="Text Placeholder 5"/>
          <p:cNvSpPr>
            <a:spLocks noGrp="1"/>
          </p:cNvSpPr>
          <p:nvPr>
            <p:ph type="body" sz="quarter" idx="21" hasCustomPrompt="1"/>
          </p:nvPr>
        </p:nvSpPr>
        <p:spPr>
          <a:xfrm>
            <a:off x="7872433" y="3496035"/>
            <a:ext cx="3384000" cy="379656"/>
          </a:xfrm>
          <a:prstGeom prst="rect">
            <a:avLst/>
          </a:prstGeom>
        </p:spPr>
        <p:txBody>
          <a:bodyPr anchor="b">
            <a:spAutoFit/>
          </a:bodyPr>
          <a:lstStyle>
            <a:lvl1pPr marL="0" indent="0" algn="ctr">
              <a:lnSpc>
                <a:spcPct val="100000"/>
              </a:lnSpc>
              <a:spcBef>
                <a:spcPts val="0"/>
              </a:spcBef>
              <a:buFontTx/>
              <a:buNone/>
              <a:defRPr sz="1867">
                <a:solidFill>
                  <a:schemeClr val="bg2">
                    <a:lumMod val="10000"/>
                  </a:schemeClr>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Caption goes here</a:t>
            </a:r>
            <a:endParaRPr kumimoji="1" lang="ja-JP" altLang="en-US" dirty="0"/>
          </a:p>
        </p:txBody>
      </p:sp>
      <p:sp>
        <p:nvSpPr>
          <p:cNvPr id="21" name="Title 1"/>
          <p:cNvSpPr>
            <a:spLocks noGrp="1"/>
          </p:cNvSpPr>
          <p:nvPr>
            <p:ph type="title" hasCustomPrompt="1"/>
          </p:nvPr>
        </p:nvSpPr>
        <p:spPr>
          <a:xfrm>
            <a:off x="935567" y="4510941"/>
            <a:ext cx="3816350" cy="1089529"/>
          </a:xfrm>
        </p:spPr>
        <p:txBody>
          <a:bodyPr anchor="ctr">
            <a:spAutoFit/>
          </a:bodyPr>
          <a:lstStyle>
            <a:lvl1pPr algn="r">
              <a:defRPr/>
            </a:lvl1pPr>
          </a:lstStyle>
          <a:p>
            <a:r>
              <a:rPr kumimoji="1" lang="en-US" altLang="ja-JP" dirty="0"/>
              <a:t>Slide title (Arial Bold, 54 point)</a:t>
            </a:r>
            <a:endParaRPr kumimoji="1" lang="ja-JP" altLang="en-US" dirty="0"/>
          </a:p>
        </p:txBody>
      </p:sp>
      <p:sp>
        <p:nvSpPr>
          <p:cNvPr id="22" name="Text Placeholder 5"/>
          <p:cNvSpPr>
            <a:spLocks noGrp="1"/>
          </p:cNvSpPr>
          <p:nvPr>
            <p:ph type="body" sz="quarter" idx="12" hasCustomPrompt="1"/>
          </p:nvPr>
        </p:nvSpPr>
        <p:spPr>
          <a:xfrm>
            <a:off x="5134709" y="4861839"/>
            <a:ext cx="5042225" cy="387735"/>
          </a:xfrm>
          <a:prstGeom prst="rect">
            <a:avLst/>
          </a:prstGeom>
        </p:spPr>
        <p:txBody>
          <a:bodyPr anchor="ctr">
            <a:spAutoFit/>
          </a:bodyPr>
          <a:lstStyle>
            <a:lvl1pPr marL="0" indent="0" algn="just">
              <a:spcBef>
                <a:spcPts val="0"/>
              </a:spcBef>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4251727828"/>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preserve="1" userDrawn="1">
  <p:cSld name="2_Circle image and text">
    <p:spTree>
      <p:nvGrpSpPr>
        <p:cNvPr id="1" name=""/>
        <p:cNvGrpSpPr/>
        <p:nvPr/>
      </p:nvGrpSpPr>
      <p:grpSpPr>
        <a:xfrm>
          <a:off x="0" y="0"/>
          <a:ext cx="0" cy="0"/>
          <a:chOff x="0" y="0"/>
          <a:chExt cx="0" cy="0"/>
        </a:xfrm>
      </p:grpSpPr>
      <p:sp>
        <p:nvSpPr>
          <p:cNvPr id="9" name="Rectangle 8"/>
          <p:cNvSpPr/>
          <p:nvPr userDrawn="1"/>
        </p:nvSpPr>
        <p:spPr>
          <a:xfrm>
            <a:off x="0" y="-1058"/>
            <a:ext cx="3755136" cy="68585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Picture Placeholder 6"/>
          <p:cNvSpPr>
            <a:spLocks noGrp="1"/>
          </p:cNvSpPr>
          <p:nvPr>
            <p:ph type="pic" sz="quarter" idx="13"/>
          </p:nvPr>
        </p:nvSpPr>
        <p:spPr>
          <a:xfrm>
            <a:off x="2015067" y="1700735"/>
            <a:ext cx="3456516" cy="3456533"/>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solidFill>
                  <a:schemeClr val="bg2">
                    <a:lumMod val="25000"/>
                  </a:schemeClr>
                </a:solidFill>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7" name="Title 1">
            <a:extLst>
              <a:ext uri="{FF2B5EF4-FFF2-40B4-BE49-F238E27FC236}">
                <a16:creationId xmlns:a16="http://schemas.microsoft.com/office/drawing/2014/main" id="{57F5EB54-48ED-C74B-B99D-EDBA5324234E}"/>
              </a:ext>
            </a:extLst>
          </p:cNvPr>
          <p:cNvSpPr>
            <a:spLocks noGrp="1"/>
          </p:cNvSpPr>
          <p:nvPr>
            <p:ph type="title" hasCustomPrompt="1"/>
          </p:nvPr>
        </p:nvSpPr>
        <p:spPr>
          <a:xfrm>
            <a:off x="6096000" y="2038335"/>
            <a:ext cx="4080933" cy="1274211"/>
          </a:xfrm>
        </p:spPr>
        <p:txBody>
          <a:bodyPr anchor="b"/>
          <a:lstStyle>
            <a:lvl1pPr algn="l">
              <a:defRPr>
                <a:solidFill>
                  <a:schemeClr val="accent1"/>
                </a:solidFill>
              </a:defRPr>
            </a:lvl1pPr>
          </a:lstStyle>
          <a:p>
            <a:r>
              <a:rPr kumimoji="1" lang="en-US" altLang="ja-JP" dirty="0"/>
              <a:t>Slide title (Arial Bold, 54 point)</a:t>
            </a:r>
            <a:endParaRPr kumimoji="1" lang="ja-JP" altLang="en-US" dirty="0"/>
          </a:p>
        </p:txBody>
      </p:sp>
      <p:sp>
        <p:nvSpPr>
          <p:cNvPr id="12" name="Text Placeholder 5">
            <a:extLst>
              <a:ext uri="{FF2B5EF4-FFF2-40B4-BE49-F238E27FC236}">
                <a16:creationId xmlns:a16="http://schemas.microsoft.com/office/drawing/2014/main" id="{88E0CB9A-439E-4640-AFB2-1794353AF1EA}"/>
              </a:ext>
            </a:extLst>
          </p:cNvPr>
          <p:cNvSpPr>
            <a:spLocks noGrp="1"/>
          </p:cNvSpPr>
          <p:nvPr>
            <p:ph type="body" sz="quarter" idx="10" hasCustomPrompt="1"/>
          </p:nvPr>
        </p:nvSpPr>
        <p:spPr>
          <a:xfrm>
            <a:off x="6096002" y="3881679"/>
            <a:ext cx="4080933"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1175596023"/>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preserve="1" userDrawn="1">
  <p:cSld name="Left image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BF7E4C-5CA8-D946-8320-247E722F687D}"/>
              </a:ext>
            </a:extLst>
          </p:cNvPr>
          <p:cNvSpPr>
            <a:spLocks noGrp="1"/>
          </p:cNvSpPr>
          <p:nvPr>
            <p:ph sz="quarter" idx="14" hasCustomPrompt="1"/>
          </p:nvPr>
        </p:nvSpPr>
        <p:spPr>
          <a:xfrm>
            <a:off x="1" y="0"/>
            <a:ext cx="4751917" cy="6858000"/>
          </a:xfrm>
        </p:spPr>
        <p:txBody>
          <a:bodyPr/>
          <a:lstStyle>
            <a:lvl1pPr marL="0" indent="0">
              <a:buNone/>
              <a:defRPr/>
            </a:lvl1pPr>
          </a:lstStyle>
          <a:p>
            <a:pPr lvl="0"/>
            <a:r>
              <a:rPr lang="en-US" dirty="0"/>
              <a:t>Click to add picture, chart, etc.</a:t>
            </a:r>
          </a:p>
        </p:txBody>
      </p:sp>
      <p:sp>
        <p:nvSpPr>
          <p:cNvPr id="6" name="Title 1"/>
          <p:cNvSpPr>
            <a:spLocks noGrp="1"/>
          </p:cNvSpPr>
          <p:nvPr>
            <p:ph type="title" hasCustomPrompt="1"/>
          </p:nvPr>
        </p:nvSpPr>
        <p:spPr>
          <a:xfrm>
            <a:off x="5943471" y="2275664"/>
            <a:ext cx="4954433" cy="1089529"/>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7" name="Text Placeholder 5">
            <a:extLst>
              <a:ext uri="{FF2B5EF4-FFF2-40B4-BE49-F238E27FC236}">
                <a16:creationId xmlns:a16="http://schemas.microsoft.com/office/drawing/2014/main" id="{889C75E5-0519-E649-9F4D-CCB6B40C84B9}"/>
              </a:ext>
            </a:extLst>
          </p:cNvPr>
          <p:cNvSpPr>
            <a:spLocks noGrp="1"/>
          </p:cNvSpPr>
          <p:nvPr>
            <p:ph type="body" sz="quarter" idx="10" hasCustomPrompt="1"/>
          </p:nvPr>
        </p:nvSpPr>
        <p:spPr>
          <a:xfrm>
            <a:off x="5943471" y="3606333"/>
            <a:ext cx="4954433"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1253629763"/>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preserve="1" userDrawn="1">
  <p:cSld name="Left image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2" y="-528"/>
            <a:ext cx="3487615"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Title 1"/>
          <p:cNvSpPr>
            <a:spLocks noGrp="1"/>
          </p:cNvSpPr>
          <p:nvPr>
            <p:ph type="title" hasCustomPrompt="1"/>
          </p:nvPr>
        </p:nvSpPr>
        <p:spPr>
          <a:xfrm>
            <a:off x="8231629" y="2634409"/>
            <a:ext cx="3024805" cy="1588127"/>
          </a:xfrm>
        </p:spPr>
        <p:txBody>
          <a:bodyPr anchor="ctr">
            <a:spAutoFit/>
          </a:bodyPr>
          <a:lstStyle>
            <a:lvl1pPr algn="r">
              <a:defRPr>
                <a:solidFill>
                  <a:schemeClr val="accent1"/>
                </a:solidFill>
              </a:defRPr>
            </a:lvl1pPr>
          </a:lstStyle>
          <a:p>
            <a:r>
              <a:rPr kumimoji="1" lang="en-US" altLang="ja-JP" dirty="0"/>
              <a:t>Slide title (Arial Bold, 54 point)</a:t>
            </a:r>
            <a:endParaRPr kumimoji="1" lang="ja-JP" altLang="en-US" dirty="0"/>
          </a:p>
        </p:txBody>
      </p:sp>
      <p:sp>
        <p:nvSpPr>
          <p:cNvPr id="2" name="Rectangle 1"/>
          <p:cNvSpPr/>
          <p:nvPr userDrawn="1"/>
        </p:nvSpPr>
        <p:spPr>
          <a:xfrm>
            <a:off x="3487616"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9" name="Text Placeholder 5"/>
          <p:cNvSpPr>
            <a:spLocks noGrp="1"/>
          </p:cNvSpPr>
          <p:nvPr>
            <p:ph type="body" sz="quarter" idx="12" hasCustomPrompt="1"/>
          </p:nvPr>
        </p:nvSpPr>
        <p:spPr>
          <a:xfrm>
            <a:off x="4085070" y="3477402"/>
            <a:ext cx="3145515"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16" name="Text Placeholder 5"/>
          <p:cNvSpPr>
            <a:spLocks noGrp="1"/>
          </p:cNvSpPr>
          <p:nvPr>
            <p:ph type="body" sz="quarter" idx="14" hasCustomPrompt="1"/>
          </p:nvPr>
        </p:nvSpPr>
        <p:spPr>
          <a:xfrm>
            <a:off x="4085070" y="2676097"/>
            <a:ext cx="3145515"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3990375930"/>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preserve="1" userDrawn="1">
  <p:cSld name="1_Left image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2" y="-528"/>
            <a:ext cx="3487615"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Title 1"/>
          <p:cNvSpPr>
            <a:spLocks noGrp="1"/>
          </p:cNvSpPr>
          <p:nvPr>
            <p:ph type="title" hasCustomPrompt="1"/>
          </p:nvPr>
        </p:nvSpPr>
        <p:spPr>
          <a:xfrm>
            <a:off x="8231629" y="2634409"/>
            <a:ext cx="3024805" cy="1588127"/>
          </a:xfrm>
        </p:spPr>
        <p:txBody>
          <a:bodyPr anchor="ctr">
            <a:spAutoFit/>
          </a:bodyPr>
          <a:lstStyle>
            <a:lvl1pPr algn="r">
              <a:defRPr>
                <a:solidFill>
                  <a:schemeClr val="tx1"/>
                </a:solidFill>
              </a:defRPr>
            </a:lvl1pPr>
          </a:lstStyle>
          <a:p>
            <a:r>
              <a:rPr kumimoji="1" lang="en-US" altLang="ja-JP" dirty="0"/>
              <a:t>Slide title (Arial Bold, 54 point)</a:t>
            </a:r>
            <a:endParaRPr kumimoji="1" lang="ja-JP" altLang="en-US" dirty="0"/>
          </a:p>
        </p:txBody>
      </p:sp>
      <p:sp>
        <p:nvSpPr>
          <p:cNvPr id="2" name="Rectangle 1"/>
          <p:cNvSpPr/>
          <p:nvPr userDrawn="1"/>
        </p:nvSpPr>
        <p:spPr>
          <a:xfrm>
            <a:off x="3487616" y="-1058"/>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7" name="Text Placeholder 5">
            <a:extLst>
              <a:ext uri="{FF2B5EF4-FFF2-40B4-BE49-F238E27FC236}">
                <a16:creationId xmlns:a16="http://schemas.microsoft.com/office/drawing/2014/main" id="{F0D0EC84-64E3-BC4A-9B26-2D624AB4303B}"/>
              </a:ext>
            </a:extLst>
          </p:cNvPr>
          <p:cNvSpPr>
            <a:spLocks noGrp="1"/>
          </p:cNvSpPr>
          <p:nvPr>
            <p:ph type="body" sz="quarter" idx="12" hasCustomPrompt="1"/>
          </p:nvPr>
        </p:nvSpPr>
        <p:spPr>
          <a:xfrm>
            <a:off x="4085070" y="3477402"/>
            <a:ext cx="3145515"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8" name="Text Placeholder 5">
            <a:extLst>
              <a:ext uri="{FF2B5EF4-FFF2-40B4-BE49-F238E27FC236}">
                <a16:creationId xmlns:a16="http://schemas.microsoft.com/office/drawing/2014/main" id="{BA5B6DE7-7D09-5046-B36F-19C7DDC378B9}"/>
              </a:ext>
            </a:extLst>
          </p:cNvPr>
          <p:cNvSpPr>
            <a:spLocks noGrp="1"/>
          </p:cNvSpPr>
          <p:nvPr>
            <p:ph type="body" sz="quarter" idx="14" hasCustomPrompt="1"/>
          </p:nvPr>
        </p:nvSpPr>
        <p:spPr>
          <a:xfrm>
            <a:off x="4085070" y="2676097"/>
            <a:ext cx="3145515"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2016063040"/>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preserve="1" userDrawn="1">
  <p:cSld name="3_Left image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2" y="-528"/>
            <a:ext cx="3487615"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Title 1"/>
          <p:cNvSpPr>
            <a:spLocks noGrp="1"/>
          </p:cNvSpPr>
          <p:nvPr>
            <p:ph type="title" hasCustomPrompt="1"/>
          </p:nvPr>
        </p:nvSpPr>
        <p:spPr>
          <a:xfrm>
            <a:off x="8231629" y="2634409"/>
            <a:ext cx="3024805" cy="1588127"/>
          </a:xfrm>
        </p:spPr>
        <p:txBody>
          <a:bodyPr anchor="ctr">
            <a:spAutoFit/>
          </a:bodyPr>
          <a:lstStyle>
            <a:lvl1pPr algn="r">
              <a:defRPr>
                <a:solidFill>
                  <a:schemeClr val="tx2"/>
                </a:solidFill>
              </a:defRPr>
            </a:lvl1pPr>
          </a:lstStyle>
          <a:p>
            <a:r>
              <a:rPr kumimoji="1" lang="en-US" altLang="ja-JP" dirty="0"/>
              <a:t>Slide title (Arial Bold, 54 point)</a:t>
            </a:r>
            <a:endParaRPr kumimoji="1" lang="ja-JP" altLang="en-US" dirty="0"/>
          </a:p>
        </p:txBody>
      </p:sp>
      <p:sp>
        <p:nvSpPr>
          <p:cNvPr id="2" name="Rectangle 1"/>
          <p:cNvSpPr/>
          <p:nvPr userDrawn="1"/>
        </p:nvSpPr>
        <p:spPr>
          <a:xfrm>
            <a:off x="3487616" y="-1058"/>
            <a:ext cx="4340423"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7" name="Text Placeholder 5">
            <a:extLst>
              <a:ext uri="{FF2B5EF4-FFF2-40B4-BE49-F238E27FC236}">
                <a16:creationId xmlns:a16="http://schemas.microsoft.com/office/drawing/2014/main" id="{82280551-03C3-4F4E-9B66-217759A2CF64}"/>
              </a:ext>
            </a:extLst>
          </p:cNvPr>
          <p:cNvSpPr>
            <a:spLocks noGrp="1"/>
          </p:cNvSpPr>
          <p:nvPr>
            <p:ph type="body" sz="quarter" idx="12" hasCustomPrompt="1"/>
          </p:nvPr>
        </p:nvSpPr>
        <p:spPr>
          <a:xfrm>
            <a:off x="4085070" y="3477402"/>
            <a:ext cx="3145515"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8" name="Text Placeholder 5">
            <a:extLst>
              <a:ext uri="{FF2B5EF4-FFF2-40B4-BE49-F238E27FC236}">
                <a16:creationId xmlns:a16="http://schemas.microsoft.com/office/drawing/2014/main" id="{668F4A8E-5EC3-C54E-BB7E-BF06D91B444B}"/>
              </a:ext>
            </a:extLst>
          </p:cNvPr>
          <p:cNvSpPr>
            <a:spLocks noGrp="1"/>
          </p:cNvSpPr>
          <p:nvPr>
            <p:ph type="body" sz="quarter" idx="14" hasCustomPrompt="1"/>
          </p:nvPr>
        </p:nvSpPr>
        <p:spPr>
          <a:xfrm>
            <a:off x="4085070" y="2676097"/>
            <a:ext cx="3145515"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2873584893"/>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preserve="1" userDrawn="1">
  <p:cSld name="Right image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533BB7-A749-CA43-B3B5-18C17EE77D50}"/>
              </a:ext>
            </a:extLst>
          </p:cNvPr>
          <p:cNvSpPr>
            <a:spLocks noGrp="1"/>
          </p:cNvSpPr>
          <p:nvPr>
            <p:ph sz="quarter" idx="14" hasCustomPrompt="1"/>
          </p:nvPr>
        </p:nvSpPr>
        <p:spPr>
          <a:xfrm>
            <a:off x="7440084" y="0"/>
            <a:ext cx="4751917" cy="6858000"/>
          </a:xfrm>
        </p:spPr>
        <p:txBody>
          <a:bodyPr/>
          <a:lstStyle>
            <a:lvl1pPr marL="0" indent="0">
              <a:buNone/>
              <a:defRPr/>
            </a:lvl1pPr>
          </a:lstStyle>
          <a:p>
            <a:pPr lvl="0"/>
            <a:r>
              <a:rPr lang="en-US" dirty="0"/>
              <a:t>Click to add picture, chart, etc.</a:t>
            </a:r>
          </a:p>
        </p:txBody>
      </p:sp>
      <p:sp>
        <p:nvSpPr>
          <p:cNvPr id="12" name="Title 1"/>
          <p:cNvSpPr>
            <a:spLocks noGrp="1"/>
          </p:cNvSpPr>
          <p:nvPr>
            <p:ph type="title" hasCustomPrompt="1"/>
          </p:nvPr>
        </p:nvSpPr>
        <p:spPr>
          <a:xfrm>
            <a:off x="935568" y="2275664"/>
            <a:ext cx="4954433" cy="1089529"/>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7" name="Text Placeholder 5"/>
          <p:cNvSpPr>
            <a:spLocks noGrp="1"/>
          </p:cNvSpPr>
          <p:nvPr>
            <p:ph type="body" sz="quarter" idx="12" hasCustomPrompt="1"/>
          </p:nvPr>
        </p:nvSpPr>
        <p:spPr>
          <a:xfrm>
            <a:off x="948268" y="3574545"/>
            <a:ext cx="49544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2046164010"/>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preserve="1" userDrawn="1">
  <p:cSld name="Right image and 1 column">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8704386" y="-528"/>
            <a:ext cx="3487615"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Title 1"/>
          <p:cNvSpPr>
            <a:spLocks noGrp="1"/>
          </p:cNvSpPr>
          <p:nvPr>
            <p:ph type="title" hasCustomPrompt="1"/>
          </p:nvPr>
        </p:nvSpPr>
        <p:spPr>
          <a:xfrm>
            <a:off x="935568" y="2634938"/>
            <a:ext cx="3016853" cy="1588127"/>
          </a:xfrm>
        </p:spPr>
        <p:txBody>
          <a:bodyPr anchor="ctr">
            <a:spAutoFit/>
          </a:bodyPr>
          <a:lstStyle>
            <a:lvl1pPr algn="l">
              <a:defRPr>
                <a:solidFill>
                  <a:schemeClr val="accent1"/>
                </a:solidFill>
              </a:defRPr>
            </a:lvl1pPr>
          </a:lstStyle>
          <a:p>
            <a:r>
              <a:rPr kumimoji="1" lang="en-US" altLang="ja-JP" dirty="0"/>
              <a:t>Slide title (Arial Bold, 54 point)</a:t>
            </a:r>
            <a:endParaRPr kumimoji="1" lang="ja-JP" altLang="en-US" dirty="0"/>
          </a:p>
        </p:txBody>
      </p:sp>
      <p:sp>
        <p:nvSpPr>
          <p:cNvPr id="2" name="Rectangle 1"/>
          <p:cNvSpPr/>
          <p:nvPr userDrawn="1"/>
        </p:nvSpPr>
        <p:spPr>
          <a:xfrm>
            <a:off x="4363963"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9" name="Text Placeholder 5"/>
          <p:cNvSpPr>
            <a:spLocks noGrp="1"/>
          </p:cNvSpPr>
          <p:nvPr>
            <p:ph type="body" sz="quarter" idx="12" hasCustomPrompt="1"/>
          </p:nvPr>
        </p:nvSpPr>
        <p:spPr>
          <a:xfrm>
            <a:off x="4970717" y="2687646"/>
            <a:ext cx="3126917"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16" name="Text Placeholder 5"/>
          <p:cNvSpPr>
            <a:spLocks noGrp="1"/>
          </p:cNvSpPr>
          <p:nvPr>
            <p:ph type="body" sz="quarter" idx="14" hasCustomPrompt="1"/>
          </p:nvPr>
        </p:nvSpPr>
        <p:spPr>
          <a:xfrm>
            <a:off x="4970717" y="1886341"/>
            <a:ext cx="3126917"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364027695"/>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preserve="1" userDrawn="1">
  <p:cSld name="Right image and 2 column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8704386" y="-528"/>
            <a:ext cx="3487615"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Title 1"/>
          <p:cNvSpPr>
            <a:spLocks noGrp="1"/>
          </p:cNvSpPr>
          <p:nvPr>
            <p:ph type="title" hasCustomPrompt="1"/>
          </p:nvPr>
        </p:nvSpPr>
        <p:spPr>
          <a:xfrm>
            <a:off x="935568" y="2634938"/>
            <a:ext cx="3016853" cy="1588127"/>
          </a:xfrm>
        </p:spPr>
        <p:txBody>
          <a:bodyPr anchor="ctr">
            <a:spAutoFit/>
          </a:bodyPr>
          <a:lstStyle>
            <a:lvl1pPr algn="l">
              <a:defRPr/>
            </a:lvl1pPr>
          </a:lstStyle>
          <a:p>
            <a:r>
              <a:rPr kumimoji="1" lang="en-US" altLang="ja-JP" dirty="0"/>
              <a:t>Slide title (Arial Bold, 54 point)</a:t>
            </a:r>
            <a:endParaRPr kumimoji="1" lang="ja-JP" altLang="en-US" dirty="0"/>
          </a:p>
        </p:txBody>
      </p:sp>
      <p:sp>
        <p:nvSpPr>
          <p:cNvPr id="2" name="Rectangle 1"/>
          <p:cNvSpPr/>
          <p:nvPr userDrawn="1"/>
        </p:nvSpPr>
        <p:spPr>
          <a:xfrm>
            <a:off x="4363963" y="-1058"/>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9" name="Text Placeholder 5"/>
          <p:cNvSpPr>
            <a:spLocks noGrp="1"/>
          </p:cNvSpPr>
          <p:nvPr>
            <p:ph type="body" sz="quarter" idx="12" hasCustomPrompt="1"/>
          </p:nvPr>
        </p:nvSpPr>
        <p:spPr>
          <a:xfrm>
            <a:off x="4970717" y="1854783"/>
            <a:ext cx="3126917"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16" name="Text Placeholder 5"/>
          <p:cNvSpPr>
            <a:spLocks noGrp="1"/>
          </p:cNvSpPr>
          <p:nvPr>
            <p:ph type="body" sz="quarter" idx="14" hasCustomPrompt="1"/>
          </p:nvPr>
        </p:nvSpPr>
        <p:spPr>
          <a:xfrm>
            <a:off x="4970717" y="1053478"/>
            <a:ext cx="3126917"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12" name="Text Placeholder 5"/>
          <p:cNvSpPr>
            <a:spLocks noGrp="1"/>
          </p:cNvSpPr>
          <p:nvPr>
            <p:ph type="body" sz="quarter" idx="15" hasCustomPrompt="1"/>
          </p:nvPr>
        </p:nvSpPr>
        <p:spPr>
          <a:xfrm>
            <a:off x="4970717" y="4299879"/>
            <a:ext cx="3126917"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13" name="Text Placeholder 5"/>
          <p:cNvSpPr>
            <a:spLocks noGrp="1"/>
          </p:cNvSpPr>
          <p:nvPr>
            <p:ph type="body" sz="quarter" idx="16" hasCustomPrompt="1"/>
          </p:nvPr>
        </p:nvSpPr>
        <p:spPr>
          <a:xfrm>
            <a:off x="4970717" y="3498574"/>
            <a:ext cx="3126917"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30483243"/>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preserve="1" userDrawn="1">
  <p:cSld name="1_Right image and 2 column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8704386" y="-528"/>
            <a:ext cx="3487615"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Title 1"/>
          <p:cNvSpPr>
            <a:spLocks noGrp="1"/>
          </p:cNvSpPr>
          <p:nvPr>
            <p:ph type="title" hasCustomPrompt="1"/>
          </p:nvPr>
        </p:nvSpPr>
        <p:spPr>
          <a:xfrm>
            <a:off x="935568" y="2634938"/>
            <a:ext cx="3016853" cy="1588127"/>
          </a:xfrm>
        </p:spPr>
        <p:txBody>
          <a:bodyPr anchor="ctr">
            <a:spAutoFit/>
          </a:bodyPr>
          <a:lstStyle>
            <a:lvl1pPr algn="l">
              <a:defRPr>
                <a:solidFill>
                  <a:schemeClr val="tx2"/>
                </a:solidFill>
              </a:defRPr>
            </a:lvl1pPr>
          </a:lstStyle>
          <a:p>
            <a:r>
              <a:rPr kumimoji="1" lang="en-US" altLang="ja-JP" dirty="0"/>
              <a:t>Slide title (Arial Bold, 54 point)</a:t>
            </a:r>
            <a:endParaRPr kumimoji="1" lang="ja-JP" altLang="en-US" dirty="0"/>
          </a:p>
        </p:txBody>
      </p:sp>
      <p:sp>
        <p:nvSpPr>
          <p:cNvPr id="2" name="Rectangle 1"/>
          <p:cNvSpPr/>
          <p:nvPr userDrawn="1"/>
        </p:nvSpPr>
        <p:spPr>
          <a:xfrm>
            <a:off x="4363963" y="-1058"/>
            <a:ext cx="4340423"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9" name="Text Placeholder 5"/>
          <p:cNvSpPr>
            <a:spLocks noGrp="1"/>
          </p:cNvSpPr>
          <p:nvPr>
            <p:ph type="body" sz="quarter" idx="12" hasCustomPrompt="1"/>
          </p:nvPr>
        </p:nvSpPr>
        <p:spPr>
          <a:xfrm>
            <a:off x="4970717" y="1805608"/>
            <a:ext cx="3126917"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16" name="Text Placeholder 5"/>
          <p:cNvSpPr>
            <a:spLocks noGrp="1"/>
          </p:cNvSpPr>
          <p:nvPr>
            <p:ph type="body" sz="quarter" idx="14" hasCustomPrompt="1"/>
          </p:nvPr>
        </p:nvSpPr>
        <p:spPr>
          <a:xfrm>
            <a:off x="4970717" y="1004303"/>
            <a:ext cx="3126917"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12" name="Text Placeholder 5"/>
          <p:cNvSpPr>
            <a:spLocks noGrp="1"/>
          </p:cNvSpPr>
          <p:nvPr>
            <p:ph type="body" sz="quarter" idx="15" hasCustomPrompt="1"/>
          </p:nvPr>
        </p:nvSpPr>
        <p:spPr>
          <a:xfrm>
            <a:off x="4970717" y="4349049"/>
            <a:ext cx="3126917"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13" name="Text Placeholder 5"/>
          <p:cNvSpPr>
            <a:spLocks noGrp="1"/>
          </p:cNvSpPr>
          <p:nvPr>
            <p:ph type="body" sz="quarter" idx="16" hasCustomPrompt="1"/>
          </p:nvPr>
        </p:nvSpPr>
        <p:spPr>
          <a:xfrm>
            <a:off x="4970717" y="3547743"/>
            <a:ext cx="3126917"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3753458073"/>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preserve="1" userDrawn="1">
  <p:cSld name="Image and long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09C4DE-6ADF-774C-89CD-1770629623C1}"/>
              </a:ext>
            </a:extLst>
          </p:cNvPr>
          <p:cNvSpPr>
            <a:spLocks noGrp="1"/>
          </p:cNvSpPr>
          <p:nvPr>
            <p:ph sz="quarter" idx="16" hasCustomPrompt="1"/>
          </p:nvPr>
        </p:nvSpPr>
        <p:spPr>
          <a:xfrm>
            <a:off x="5264152" y="955823"/>
            <a:ext cx="5992283" cy="2472648"/>
          </a:xfrm>
        </p:spPr>
        <p:txBody>
          <a:bodyPr/>
          <a:lstStyle/>
          <a:p>
            <a:pPr lvl="0"/>
            <a:r>
              <a:rPr lang="en-US" dirty="0"/>
              <a:t>Click to add picture, chart, etc.</a:t>
            </a:r>
          </a:p>
        </p:txBody>
      </p:sp>
      <p:sp>
        <p:nvSpPr>
          <p:cNvPr id="5" name="Rectangle 4"/>
          <p:cNvSpPr/>
          <p:nvPr userDrawn="1"/>
        </p:nvSpPr>
        <p:spPr>
          <a:xfrm>
            <a:off x="1"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a:solidFill>
                  <a:schemeClr val="bg1"/>
                </a:solidFill>
              </a:defRPr>
            </a:lvl1pPr>
          </a:lstStyle>
          <a:p>
            <a:r>
              <a:rPr kumimoji="1" lang="en-US" altLang="ja-JP" dirty="0"/>
              <a:t>Slide title (Arial Bold, 54 point)</a:t>
            </a:r>
            <a:endParaRPr kumimoji="1" lang="ja-JP" altLang="en-US" dirty="0"/>
          </a:p>
        </p:txBody>
      </p:sp>
      <p:sp>
        <p:nvSpPr>
          <p:cNvPr id="8" name="Text Placeholder 5"/>
          <p:cNvSpPr>
            <a:spLocks noGrp="1"/>
          </p:cNvSpPr>
          <p:nvPr>
            <p:ph type="body" sz="quarter" idx="15" hasCustomPrompt="1"/>
          </p:nvPr>
        </p:nvSpPr>
        <p:spPr>
          <a:xfrm>
            <a:off x="5196115" y="3711000"/>
            <a:ext cx="6134705" cy="387735"/>
          </a:xfrm>
          <a:prstGeom prst="rect">
            <a:avLst/>
          </a:prstGeom>
        </p:spPr>
        <p:txBody>
          <a:bodyPr numCol="1" spcCol="540000" anchor="t">
            <a:spAutoFit/>
          </a:bodyPr>
          <a:lstStyle>
            <a:lvl1pPr marL="0" indent="0" algn="just">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19005532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ig right image and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586431-483A-D649-BED2-31687D16473A}"/>
              </a:ext>
            </a:extLst>
          </p:cNvPr>
          <p:cNvSpPr>
            <a:spLocks noGrp="1"/>
          </p:cNvSpPr>
          <p:nvPr>
            <p:ph sz="quarter" idx="25" hasCustomPrompt="1"/>
          </p:nvPr>
        </p:nvSpPr>
        <p:spPr>
          <a:xfrm>
            <a:off x="4751917" y="932536"/>
            <a:ext cx="6504517" cy="4986577"/>
          </a:xfrm>
        </p:spPr>
        <p:txBody>
          <a:bodyPr/>
          <a:lstStyle/>
          <a:p>
            <a:pPr lvl="0"/>
            <a:r>
              <a:rPr lang="en-US" dirty="0"/>
              <a:t>Click to add picture, chart, etc.</a:t>
            </a:r>
          </a:p>
        </p:txBody>
      </p:sp>
      <p:sp>
        <p:nvSpPr>
          <p:cNvPr id="5" name="Title 1"/>
          <p:cNvSpPr>
            <a:spLocks noGrp="1"/>
          </p:cNvSpPr>
          <p:nvPr>
            <p:ph type="title" hasCustomPrompt="1"/>
          </p:nvPr>
        </p:nvSpPr>
        <p:spPr>
          <a:xfrm>
            <a:off x="935567" y="1835837"/>
            <a:ext cx="3012319" cy="1588127"/>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6" name="Text Placeholder 5"/>
          <p:cNvSpPr>
            <a:spLocks noGrp="1"/>
          </p:cNvSpPr>
          <p:nvPr>
            <p:ph type="body" sz="quarter" idx="24" hasCustomPrompt="1"/>
          </p:nvPr>
        </p:nvSpPr>
        <p:spPr>
          <a:xfrm>
            <a:off x="935566" y="3577281"/>
            <a:ext cx="3012320" cy="683136"/>
          </a:xfrm>
          <a:prstGeom prst="rect">
            <a:avLst/>
          </a:prstGeom>
        </p:spPr>
        <p:txBody>
          <a:bodyPr anchor="t">
            <a:spAutoFit/>
          </a:bodyPr>
          <a:lstStyle>
            <a:lvl1pPr marL="0" indent="0" algn="l">
              <a:spcBef>
                <a:spcPts val="0"/>
              </a:spcBef>
              <a:buFontTx/>
              <a:buNone/>
              <a:defRPr>
                <a:solidFill>
                  <a:schemeClr val="tx2"/>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4054594560"/>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preserve="1" userDrawn="1">
  <p:cSld name="1_Image and long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D8D6C8-D44A-7C47-8B20-E230DF214B5D}"/>
              </a:ext>
            </a:extLst>
          </p:cNvPr>
          <p:cNvSpPr>
            <a:spLocks noGrp="1"/>
          </p:cNvSpPr>
          <p:nvPr>
            <p:ph sz="quarter" idx="14" hasCustomPrompt="1"/>
          </p:nvPr>
        </p:nvSpPr>
        <p:spPr>
          <a:xfrm>
            <a:off x="5264152" y="955823"/>
            <a:ext cx="5992283" cy="2472648"/>
          </a:xfrm>
        </p:spPr>
        <p:txBody>
          <a:bodyPr/>
          <a:lstStyle/>
          <a:p>
            <a:pPr lvl="0"/>
            <a:r>
              <a:rPr lang="en-US" dirty="0"/>
              <a:t>Click to add picture, chart, etc.</a:t>
            </a:r>
          </a:p>
        </p:txBody>
      </p:sp>
      <p:sp>
        <p:nvSpPr>
          <p:cNvPr id="5" name="Rectangle 4"/>
          <p:cNvSpPr/>
          <p:nvPr userDrawn="1"/>
        </p:nvSpPr>
        <p:spPr>
          <a:xfrm>
            <a:off x="1" y="-1058"/>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a:solidFill>
                  <a:schemeClr val="bg1"/>
                </a:solidFill>
              </a:defRPr>
            </a:lvl1pPr>
          </a:lstStyle>
          <a:p>
            <a:r>
              <a:rPr kumimoji="1" lang="en-US" altLang="ja-JP" dirty="0"/>
              <a:t>Slide title (Arial Bold, 54 point)</a:t>
            </a:r>
            <a:endParaRPr kumimoji="1" lang="ja-JP" altLang="en-US" dirty="0"/>
          </a:p>
        </p:txBody>
      </p:sp>
      <p:sp>
        <p:nvSpPr>
          <p:cNvPr id="9" name="Text Placeholder 5">
            <a:extLst>
              <a:ext uri="{FF2B5EF4-FFF2-40B4-BE49-F238E27FC236}">
                <a16:creationId xmlns:a16="http://schemas.microsoft.com/office/drawing/2014/main" id="{2A3C3737-B587-BA48-9303-F0132F9A2A04}"/>
              </a:ext>
            </a:extLst>
          </p:cNvPr>
          <p:cNvSpPr>
            <a:spLocks noGrp="1"/>
          </p:cNvSpPr>
          <p:nvPr>
            <p:ph type="body" sz="quarter" idx="10" hasCustomPrompt="1"/>
          </p:nvPr>
        </p:nvSpPr>
        <p:spPr>
          <a:xfrm>
            <a:off x="5263848" y="3753839"/>
            <a:ext cx="5992585"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1031734214"/>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preserve="1" userDrawn="1">
  <p:cSld name="2_Image and long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4F954D-4921-7D48-A56A-264F65550355}"/>
              </a:ext>
            </a:extLst>
          </p:cNvPr>
          <p:cNvSpPr>
            <a:spLocks noGrp="1"/>
          </p:cNvSpPr>
          <p:nvPr>
            <p:ph sz="quarter" idx="14" hasCustomPrompt="1"/>
          </p:nvPr>
        </p:nvSpPr>
        <p:spPr>
          <a:xfrm>
            <a:off x="5264152" y="955823"/>
            <a:ext cx="5992283" cy="2472648"/>
          </a:xfrm>
        </p:spPr>
        <p:txBody>
          <a:bodyPr/>
          <a:lstStyle/>
          <a:p>
            <a:pPr lvl="0"/>
            <a:r>
              <a:rPr lang="en-US" dirty="0"/>
              <a:t>Click to add picture, chart, etc.</a:t>
            </a:r>
          </a:p>
        </p:txBody>
      </p:sp>
      <p:sp>
        <p:nvSpPr>
          <p:cNvPr id="5" name="Rectangle 4"/>
          <p:cNvSpPr/>
          <p:nvPr userDrawn="1"/>
        </p:nvSpPr>
        <p:spPr>
          <a:xfrm>
            <a:off x="1" y="-1058"/>
            <a:ext cx="4340423"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a:solidFill>
                  <a:schemeClr val="bg1"/>
                </a:solidFill>
              </a:defRPr>
            </a:lvl1pPr>
          </a:lstStyle>
          <a:p>
            <a:r>
              <a:rPr kumimoji="1" lang="en-US" altLang="ja-JP" dirty="0"/>
              <a:t>Slide title (Arial Bold, 54 point)</a:t>
            </a:r>
            <a:endParaRPr kumimoji="1" lang="ja-JP" altLang="en-US" dirty="0"/>
          </a:p>
        </p:txBody>
      </p:sp>
      <p:sp>
        <p:nvSpPr>
          <p:cNvPr id="9" name="Text Placeholder 5">
            <a:extLst>
              <a:ext uri="{FF2B5EF4-FFF2-40B4-BE49-F238E27FC236}">
                <a16:creationId xmlns:a16="http://schemas.microsoft.com/office/drawing/2014/main" id="{710CECFD-D982-CE4A-8045-1B8329AECF72}"/>
              </a:ext>
            </a:extLst>
          </p:cNvPr>
          <p:cNvSpPr>
            <a:spLocks noGrp="1"/>
          </p:cNvSpPr>
          <p:nvPr>
            <p:ph type="body" sz="quarter" idx="10" hasCustomPrompt="1"/>
          </p:nvPr>
        </p:nvSpPr>
        <p:spPr>
          <a:xfrm>
            <a:off x="5263848" y="3753839"/>
            <a:ext cx="5992585"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3638484644"/>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preserve="1" userDrawn="1">
  <p:cSld name="3_Image and long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6D25C6-ED5C-D641-8EE0-249A33EE13BE}"/>
              </a:ext>
            </a:extLst>
          </p:cNvPr>
          <p:cNvSpPr>
            <a:spLocks noGrp="1"/>
          </p:cNvSpPr>
          <p:nvPr>
            <p:ph sz="quarter" idx="14" hasCustomPrompt="1"/>
          </p:nvPr>
        </p:nvSpPr>
        <p:spPr>
          <a:xfrm>
            <a:off x="5264152" y="955823"/>
            <a:ext cx="5992283" cy="2472648"/>
          </a:xfrm>
        </p:spPr>
        <p:txBody>
          <a:bodyPr/>
          <a:lstStyle/>
          <a:p>
            <a:pPr lvl="0"/>
            <a:r>
              <a:rPr lang="en-US" dirty="0"/>
              <a:t>Click to add picture, chart, etc.</a:t>
            </a:r>
          </a:p>
        </p:txBody>
      </p:sp>
      <p:sp>
        <p:nvSpPr>
          <p:cNvPr id="5" name="Rectangle 4"/>
          <p:cNvSpPr/>
          <p:nvPr userDrawn="1"/>
        </p:nvSpPr>
        <p:spPr>
          <a:xfrm>
            <a:off x="1" y="-1058"/>
            <a:ext cx="4340423" cy="6858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a:solidFill>
                  <a:schemeClr val="bg1"/>
                </a:solidFill>
              </a:defRPr>
            </a:lvl1pPr>
          </a:lstStyle>
          <a:p>
            <a:r>
              <a:rPr kumimoji="1" lang="en-US" altLang="ja-JP" dirty="0"/>
              <a:t>Slide title (Arial Bold, 54 point)</a:t>
            </a:r>
            <a:endParaRPr kumimoji="1" lang="ja-JP" altLang="en-US" dirty="0"/>
          </a:p>
        </p:txBody>
      </p:sp>
      <p:sp>
        <p:nvSpPr>
          <p:cNvPr id="9" name="Text Placeholder 5">
            <a:extLst>
              <a:ext uri="{FF2B5EF4-FFF2-40B4-BE49-F238E27FC236}">
                <a16:creationId xmlns:a16="http://schemas.microsoft.com/office/drawing/2014/main" id="{55E5872A-DAB5-3F4C-9C68-647F32451B2B}"/>
              </a:ext>
            </a:extLst>
          </p:cNvPr>
          <p:cNvSpPr>
            <a:spLocks noGrp="1"/>
          </p:cNvSpPr>
          <p:nvPr>
            <p:ph type="body" sz="quarter" idx="10" hasCustomPrompt="1"/>
          </p:nvPr>
        </p:nvSpPr>
        <p:spPr>
          <a:xfrm>
            <a:off x="5263848" y="3753839"/>
            <a:ext cx="5992585"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1678286672"/>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preserve="1" userDrawn="1">
  <p:cSld name="Numbered list - 5 items">
    <p:spTree>
      <p:nvGrpSpPr>
        <p:cNvPr id="1" name=""/>
        <p:cNvGrpSpPr/>
        <p:nvPr/>
      </p:nvGrpSpPr>
      <p:grpSpPr>
        <a:xfrm>
          <a:off x="0" y="0"/>
          <a:ext cx="0" cy="0"/>
          <a:chOff x="0" y="0"/>
          <a:chExt cx="0" cy="0"/>
        </a:xfrm>
      </p:grpSpPr>
      <p:sp>
        <p:nvSpPr>
          <p:cNvPr id="5" name="Rectangle 4"/>
          <p:cNvSpPr/>
          <p:nvPr userDrawn="1"/>
        </p:nvSpPr>
        <p:spPr>
          <a:xfrm>
            <a:off x="1"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grpSp>
        <p:nvGrpSpPr>
          <p:cNvPr id="9" name="Group 8"/>
          <p:cNvGrpSpPr/>
          <p:nvPr userDrawn="1"/>
        </p:nvGrpSpPr>
        <p:grpSpPr>
          <a:xfrm>
            <a:off x="5432214" y="717897"/>
            <a:ext cx="701662" cy="701770"/>
            <a:chOff x="9144000" y="1433513"/>
            <a:chExt cx="1408161" cy="1408161"/>
          </a:xfrm>
        </p:grpSpPr>
        <p:sp>
          <p:nvSpPr>
            <p:cNvPr id="7" name="Oval 6"/>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Rectangle 7"/>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Arial" panose="020B0604020202020204" pitchFamily="34" charset="0"/>
                <a:cs typeface="Arial" panose="020B0604020202020204" pitchFamily="34" charset="0"/>
              </a:endParaRPr>
            </a:p>
          </p:txBody>
        </p:sp>
      </p:grpSp>
      <p:sp>
        <p:nvSpPr>
          <p:cNvPr id="10" name="Text Placeholder 5"/>
          <p:cNvSpPr>
            <a:spLocks noGrp="1"/>
          </p:cNvSpPr>
          <p:nvPr>
            <p:ph type="body" sz="quarter" idx="15" hasCustomPrompt="1"/>
          </p:nvPr>
        </p:nvSpPr>
        <p:spPr>
          <a:xfrm>
            <a:off x="5540626" y="765291"/>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0</a:t>
            </a:r>
            <a:endParaRPr kumimoji="1" lang="ja-JP" altLang="en-US" dirty="0"/>
          </a:p>
        </p:txBody>
      </p:sp>
      <p:sp>
        <p:nvSpPr>
          <p:cNvPr id="11" name="Text Placeholder 5"/>
          <p:cNvSpPr>
            <a:spLocks noGrp="1"/>
          </p:cNvSpPr>
          <p:nvPr>
            <p:ph type="body" sz="quarter" idx="12" hasCustomPrompt="1"/>
          </p:nvPr>
        </p:nvSpPr>
        <p:spPr>
          <a:xfrm>
            <a:off x="6262494" y="1097648"/>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12" name="Text Placeholder 5"/>
          <p:cNvSpPr>
            <a:spLocks noGrp="1"/>
          </p:cNvSpPr>
          <p:nvPr>
            <p:ph type="body" sz="quarter" idx="14" hasCustomPrompt="1"/>
          </p:nvPr>
        </p:nvSpPr>
        <p:spPr>
          <a:xfrm>
            <a:off x="6262494" y="741016"/>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grpSp>
        <p:nvGrpSpPr>
          <p:cNvPr id="13" name="Group 12"/>
          <p:cNvGrpSpPr/>
          <p:nvPr userDrawn="1"/>
        </p:nvGrpSpPr>
        <p:grpSpPr>
          <a:xfrm>
            <a:off x="5432214" y="1854641"/>
            <a:ext cx="701662" cy="701770"/>
            <a:chOff x="9144000" y="1433513"/>
            <a:chExt cx="1408161" cy="1408161"/>
          </a:xfrm>
        </p:grpSpPr>
        <p:sp>
          <p:nvSpPr>
            <p:cNvPr id="14" name="Oval 13"/>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15" name="Rectangle 14"/>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6" name="Text Placeholder 5"/>
          <p:cNvSpPr>
            <a:spLocks noGrp="1"/>
          </p:cNvSpPr>
          <p:nvPr>
            <p:ph type="body" sz="quarter" idx="16" hasCustomPrompt="1"/>
          </p:nvPr>
        </p:nvSpPr>
        <p:spPr>
          <a:xfrm>
            <a:off x="5540626" y="1902036"/>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0</a:t>
            </a:r>
            <a:endParaRPr kumimoji="1" lang="ja-JP" altLang="en-US" dirty="0"/>
          </a:p>
        </p:txBody>
      </p:sp>
      <p:sp>
        <p:nvSpPr>
          <p:cNvPr id="17" name="Text Placeholder 5"/>
          <p:cNvSpPr>
            <a:spLocks noGrp="1"/>
          </p:cNvSpPr>
          <p:nvPr>
            <p:ph type="body" sz="quarter" idx="17" hasCustomPrompt="1"/>
          </p:nvPr>
        </p:nvSpPr>
        <p:spPr>
          <a:xfrm>
            <a:off x="6262494" y="2234393"/>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18" name="Text Placeholder 5"/>
          <p:cNvSpPr>
            <a:spLocks noGrp="1"/>
          </p:cNvSpPr>
          <p:nvPr>
            <p:ph type="body" sz="quarter" idx="18" hasCustomPrompt="1"/>
          </p:nvPr>
        </p:nvSpPr>
        <p:spPr>
          <a:xfrm>
            <a:off x="6262494" y="1877761"/>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grpSp>
        <p:nvGrpSpPr>
          <p:cNvPr id="19" name="Group 18"/>
          <p:cNvGrpSpPr/>
          <p:nvPr userDrawn="1"/>
        </p:nvGrpSpPr>
        <p:grpSpPr>
          <a:xfrm>
            <a:off x="5432214" y="2991385"/>
            <a:ext cx="701662" cy="701770"/>
            <a:chOff x="9144000" y="1433513"/>
            <a:chExt cx="1408161" cy="1408161"/>
          </a:xfrm>
        </p:grpSpPr>
        <p:sp>
          <p:nvSpPr>
            <p:cNvPr id="20" name="Oval 19"/>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21" name="Rectangle 20"/>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2" name="Text Placeholder 5"/>
          <p:cNvSpPr>
            <a:spLocks noGrp="1"/>
          </p:cNvSpPr>
          <p:nvPr>
            <p:ph type="body" sz="quarter" idx="19" hasCustomPrompt="1"/>
          </p:nvPr>
        </p:nvSpPr>
        <p:spPr>
          <a:xfrm>
            <a:off x="5540626" y="3038780"/>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0</a:t>
            </a:r>
            <a:endParaRPr kumimoji="1" lang="ja-JP" altLang="en-US" dirty="0"/>
          </a:p>
        </p:txBody>
      </p:sp>
      <p:sp>
        <p:nvSpPr>
          <p:cNvPr id="23" name="Text Placeholder 5"/>
          <p:cNvSpPr>
            <a:spLocks noGrp="1"/>
          </p:cNvSpPr>
          <p:nvPr>
            <p:ph type="body" sz="quarter" idx="20" hasCustomPrompt="1"/>
          </p:nvPr>
        </p:nvSpPr>
        <p:spPr>
          <a:xfrm>
            <a:off x="6262494" y="3371137"/>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24" name="Text Placeholder 5"/>
          <p:cNvSpPr>
            <a:spLocks noGrp="1"/>
          </p:cNvSpPr>
          <p:nvPr>
            <p:ph type="body" sz="quarter" idx="21" hasCustomPrompt="1"/>
          </p:nvPr>
        </p:nvSpPr>
        <p:spPr>
          <a:xfrm>
            <a:off x="6262494" y="3014505"/>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grpSp>
        <p:nvGrpSpPr>
          <p:cNvPr id="25" name="Group 24"/>
          <p:cNvGrpSpPr/>
          <p:nvPr userDrawn="1"/>
        </p:nvGrpSpPr>
        <p:grpSpPr>
          <a:xfrm>
            <a:off x="5432214" y="4128129"/>
            <a:ext cx="701662" cy="701770"/>
            <a:chOff x="9144000" y="1433513"/>
            <a:chExt cx="1408161" cy="1408161"/>
          </a:xfrm>
        </p:grpSpPr>
        <p:sp>
          <p:nvSpPr>
            <p:cNvPr id="26" name="Oval 25"/>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27" name="Rectangle 26"/>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8" name="Text Placeholder 5"/>
          <p:cNvSpPr>
            <a:spLocks noGrp="1"/>
          </p:cNvSpPr>
          <p:nvPr>
            <p:ph type="body" sz="quarter" idx="22" hasCustomPrompt="1"/>
          </p:nvPr>
        </p:nvSpPr>
        <p:spPr>
          <a:xfrm>
            <a:off x="5540626" y="4175524"/>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0</a:t>
            </a:r>
            <a:endParaRPr kumimoji="1" lang="ja-JP" altLang="en-US" dirty="0"/>
          </a:p>
        </p:txBody>
      </p:sp>
      <p:sp>
        <p:nvSpPr>
          <p:cNvPr id="29" name="Text Placeholder 5"/>
          <p:cNvSpPr>
            <a:spLocks noGrp="1"/>
          </p:cNvSpPr>
          <p:nvPr>
            <p:ph type="body" sz="quarter" idx="23" hasCustomPrompt="1"/>
          </p:nvPr>
        </p:nvSpPr>
        <p:spPr>
          <a:xfrm>
            <a:off x="6262494" y="4507881"/>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30" name="Text Placeholder 5"/>
          <p:cNvSpPr>
            <a:spLocks noGrp="1"/>
          </p:cNvSpPr>
          <p:nvPr>
            <p:ph type="body" sz="quarter" idx="24" hasCustomPrompt="1"/>
          </p:nvPr>
        </p:nvSpPr>
        <p:spPr>
          <a:xfrm>
            <a:off x="6262494" y="4151249"/>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grpSp>
        <p:nvGrpSpPr>
          <p:cNvPr id="31" name="Group 30"/>
          <p:cNvGrpSpPr/>
          <p:nvPr userDrawn="1"/>
        </p:nvGrpSpPr>
        <p:grpSpPr>
          <a:xfrm>
            <a:off x="5432214" y="5264874"/>
            <a:ext cx="701662" cy="701770"/>
            <a:chOff x="9144000" y="1433513"/>
            <a:chExt cx="1408161" cy="1408161"/>
          </a:xfrm>
        </p:grpSpPr>
        <p:sp>
          <p:nvSpPr>
            <p:cNvPr id="32" name="Oval 31"/>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3" name="Rectangle 32"/>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34" name="Text Placeholder 5"/>
          <p:cNvSpPr>
            <a:spLocks noGrp="1"/>
          </p:cNvSpPr>
          <p:nvPr>
            <p:ph type="body" sz="quarter" idx="25" hasCustomPrompt="1"/>
          </p:nvPr>
        </p:nvSpPr>
        <p:spPr>
          <a:xfrm>
            <a:off x="5540626" y="5312268"/>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0</a:t>
            </a:r>
            <a:endParaRPr kumimoji="1" lang="ja-JP" altLang="en-US" dirty="0"/>
          </a:p>
        </p:txBody>
      </p:sp>
      <p:sp>
        <p:nvSpPr>
          <p:cNvPr id="35" name="Text Placeholder 5"/>
          <p:cNvSpPr>
            <a:spLocks noGrp="1"/>
          </p:cNvSpPr>
          <p:nvPr>
            <p:ph type="body" sz="quarter" idx="26" hasCustomPrompt="1"/>
          </p:nvPr>
        </p:nvSpPr>
        <p:spPr>
          <a:xfrm>
            <a:off x="6262494" y="5644626"/>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36" name="Text Placeholder 5"/>
          <p:cNvSpPr>
            <a:spLocks noGrp="1"/>
          </p:cNvSpPr>
          <p:nvPr>
            <p:ph type="body" sz="quarter" idx="27" hasCustomPrompt="1"/>
          </p:nvPr>
        </p:nvSpPr>
        <p:spPr>
          <a:xfrm>
            <a:off x="6262494" y="5287994"/>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339657157"/>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preserve="1" userDrawn="1">
  <p:cSld name="1_Numbered list - 5 items">
    <p:spTree>
      <p:nvGrpSpPr>
        <p:cNvPr id="1" name=""/>
        <p:cNvGrpSpPr/>
        <p:nvPr/>
      </p:nvGrpSpPr>
      <p:grpSpPr>
        <a:xfrm>
          <a:off x="0" y="0"/>
          <a:ext cx="0" cy="0"/>
          <a:chOff x="0" y="0"/>
          <a:chExt cx="0" cy="0"/>
        </a:xfrm>
      </p:grpSpPr>
      <p:sp>
        <p:nvSpPr>
          <p:cNvPr id="5" name="Rectangle 4"/>
          <p:cNvSpPr/>
          <p:nvPr userDrawn="1"/>
        </p:nvSpPr>
        <p:spPr>
          <a:xfrm>
            <a:off x="1" y="-1058"/>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grpSp>
        <p:nvGrpSpPr>
          <p:cNvPr id="37" name="Group 36">
            <a:extLst>
              <a:ext uri="{FF2B5EF4-FFF2-40B4-BE49-F238E27FC236}">
                <a16:creationId xmlns:a16="http://schemas.microsoft.com/office/drawing/2014/main" id="{72299F54-4AD2-1949-BDE7-B0B8A5739886}"/>
              </a:ext>
            </a:extLst>
          </p:cNvPr>
          <p:cNvGrpSpPr/>
          <p:nvPr userDrawn="1"/>
        </p:nvGrpSpPr>
        <p:grpSpPr>
          <a:xfrm>
            <a:off x="5527040" y="717897"/>
            <a:ext cx="701662" cy="701770"/>
            <a:chOff x="9144000" y="1433513"/>
            <a:chExt cx="1408161" cy="1408161"/>
          </a:xfrm>
          <a:solidFill>
            <a:schemeClr val="tx2"/>
          </a:solidFill>
        </p:grpSpPr>
        <p:sp>
          <p:nvSpPr>
            <p:cNvPr id="38" name="Oval 37">
              <a:extLst>
                <a:ext uri="{FF2B5EF4-FFF2-40B4-BE49-F238E27FC236}">
                  <a16:creationId xmlns:a16="http://schemas.microsoft.com/office/drawing/2014/main" id="{7D7C1AF2-6A98-304C-A00F-95965E38E896}"/>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9" name="Rectangle 38">
              <a:extLst>
                <a:ext uri="{FF2B5EF4-FFF2-40B4-BE49-F238E27FC236}">
                  <a16:creationId xmlns:a16="http://schemas.microsoft.com/office/drawing/2014/main" id="{31C3C57E-CB94-9946-99E4-973F9E6BD6B0}"/>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Arial" panose="020B0604020202020204" pitchFamily="34" charset="0"/>
                <a:cs typeface="Arial" panose="020B0604020202020204" pitchFamily="34" charset="0"/>
              </a:endParaRPr>
            </a:p>
          </p:txBody>
        </p:sp>
      </p:grpSp>
      <p:sp>
        <p:nvSpPr>
          <p:cNvPr id="40" name="Text Placeholder 5">
            <a:extLst>
              <a:ext uri="{FF2B5EF4-FFF2-40B4-BE49-F238E27FC236}">
                <a16:creationId xmlns:a16="http://schemas.microsoft.com/office/drawing/2014/main" id="{D347B093-DFDD-4A4C-9F87-45ECCFA7C25F}"/>
              </a:ext>
            </a:extLst>
          </p:cNvPr>
          <p:cNvSpPr>
            <a:spLocks noGrp="1"/>
          </p:cNvSpPr>
          <p:nvPr>
            <p:ph type="body" sz="quarter" idx="15" hasCustomPrompt="1"/>
          </p:nvPr>
        </p:nvSpPr>
        <p:spPr>
          <a:xfrm>
            <a:off x="5635453" y="765291"/>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0</a:t>
            </a:r>
            <a:endParaRPr kumimoji="1" lang="ja-JP" altLang="en-US" dirty="0"/>
          </a:p>
        </p:txBody>
      </p:sp>
      <p:sp>
        <p:nvSpPr>
          <p:cNvPr id="41" name="Text Placeholder 5">
            <a:extLst>
              <a:ext uri="{FF2B5EF4-FFF2-40B4-BE49-F238E27FC236}">
                <a16:creationId xmlns:a16="http://schemas.microsoft.com/office/drawing/2014/main" id="{65E3A23D-3F9F-F44B-8D5D-E87580CA5541}"/>
              </a:ext>
            </a:extLst>
          </p:cNvPr>
          <p:cNvSpPr>
            <a:spLocks noGrp="1"/>
          </p:cNvSpPr>
          <p:nvPr>
            <p:ph type="body" sz="quarter" idx="12" hasCustomPrompt="1"/>
          </p:nvPr>
        </p:nvSpPr>
        <p:spPr>
          <a:xfrm>
            <a:off x="6357322" y="1097648"/>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42" name="Text Placeholder 5">
            <a:extLst>
              <a:ext uri="{FF2B5EF4-FFF2-40B4-BE49-F238E27FC236}">
                <a16:creationId xmlns:a16="http://schemas.microsoft.com/office/drawing/2014/main" id="{04CF16C1-EE7E-A34E-870D-F2BF00231C4E}"/>
              </a:ext>
            </a:extLst>
          </p:cNvPr>
          <p:cNvSpPr>
            <a:spLocks noGrp="1"/>
          </p:cNvSpPr>
          <p:nvPr>
            <p:ph type="body" sz="quarter" idx="14" hasCustomPrompt="1"/>
          </p:nvPr>
        </p:nvSpPr>
        <p:spPr>
          <a:xfrm>
            <a:off x="6357322" y="741016"/>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grpSp>
        <p:nvGrpSpPr>
          <p:cNvPr id="43" name="Group 42">
            <a:extLst>
              <a:ext uri="{FF2B5EF4-FFF2-40B4-BE49-F238E27FC236}">
                <a16:creationId xmlns:a16="http://schemas.microsoft.com/office/drawing/2014/main" id="{9E718DAD-F2ED-7A41-A88E-DEBF975060E4}"/>
              </a:ext>
            </a:extLst>
          </p:cNvPr>
          <p:cNvGrpSpPr/>
          <p:nvPr userDrawn="1"/>
        </p:nvGrpSpPr>
        <p:grpSpPr>
          <a:xfrm>
            <a:off x="5527040" y="1854641"/>
            <a:ext cx="701662" cy="701770"/>
            <a:chOff x="9144000" y="1433513"/>
            <a:chExt cx="1408161" cy="1408161"/>
          </a:xfrm>
          <a:solidFill>
            <a:schemeClr val="tx2"/>
          </a:solidFill>
        </p:grpSpPr>
        <p:sp>
          <p:nvSpPr>
            <p:cNvPr id="44" name="Oval 43">
              <a:extLst>
                <a:ext uri="{FF2B5EF4-FFF2-40B4-BE49-F238E27FC236}">
                  <a16:creationId xmlns:a16="http://schemas.microsoft.com/office/drawing/2014/main" id="{7729744B-B09D-B347-A590-416D2E6D53B6}"/>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45" name="Rectangle 44">
              <a:extLst>
                <a:ext uri="{FF2B5EF4-FFF2-40B4-BE49-F238E27FC236}">
                  <a16:creationId xmlns:a16="http://schemas.microsoft.com/office/drawing/2014/main" id="{F961F322-573F-C74A-99CF-39F8BD7F75DA}"/>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46" name="Text Placeholder 5">
            <a:extLst>
              <a:ext uri="{FF2B5EF4-FFF2-40B4-BE49-F238E27FC236}">
                <a16:creationId xmlns:a16="http://schemas.microsoft.com/office/drawing/2014/main" id="{DEA35720-BECF-EE40-B3D8-2657A6ED3BB6}"/>
              </a:ext>
            </a:extLst>
          </p:cNvPr>
          <p:cNvSpPr>
            <a:spLocks noGrp="1"/>
          </p:cNvSpPr>
          <p:nvPr>
            <p:ph type="body" sz="quarter" idx="16" hasCustomPrompt="1"/>
          </p:nvPr>
        </p:nvSpPr>
        <p:spPr>
          <a:xfrm>
            <a:off x="5635453" y="1902036"/>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0</a:t>
            </a:r>
            <a:endParaRPr kumimoji="1" lang="ja-JP" altLang="en-US" dirty="0"/>
          </a:p>
        </p:txBody>
      </p:sp>
      <p:sp>
        <p:nvSpPr>
          <p:cNvPr id="47" name="Text Placeholder 5">
            <a:extLst>
              <a:ext uri="{FF2B5EF4-FFF2-40B4-BE49-F238E27FC236}">
                <a16:creationId xmlns:a16="http://schemas.microsoft.com/office/drawing/2014/main" id="{347BF389-6A21-B245-B9CC-8893BB7C06BC}"/>
              </a:ext>
            </a:extLst>
          </p:cNvPr>
          <p:cNvSpPr>
            <a:spLocks noGrp="1"/>
          </p:cNvSpPr>
          <p:nvPr>
            <p:ph type="body" sz="quarter" idx="17" hasCustomPrompt="1"/>
          </p:nvPr>
        </p:nvSpPr>
        <p:spPr>
          <a:xfrm>
            <a:off x="6357322" y="2234393"/>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48" name="Text Placeholder 5">
            <a:extLst>
              <a:ext uri="{FF2B5EF4-FFF2-40B4-BE49-F238E27FC236}">
                <a16:creationId xmlns:a16="http://schemas.microsoft.com/office/drawing/2014/main" id="{CE6E9441-5284-844F-9666-C9CCFF99F65A}"/>
              </a:ext>
            </a:extLst>
          </p:cNvPr>
          <p:cNvSpPr>
            <a:spLocks noGrp="1"/>
          </p:cNvSpPr>
          <p:nvPr>
            <p:ph type="body" sz="quarter" idx="18" hasCustomPrompt="1"/>
          </p:nvPr>
        </p:nvSpPr>
        <p:spPr>
          <a:xfrm>
            <a:off x="6357322" y="1877761"/>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grpSp>
        <p:nvGrpSpPr>
          <p:cNvPr id="49" name="Group 48">
            <a:extLst>
              <a:ext uri="{FF2B5EF4-FFF2-40B4-BE49-F238E27FC236}">
                <a16:creationId xmlns:a16="http://schemas.microsoft.com/office/drawing/2014/main" id="{BF8ECDFB-4480-224E-BB20-07CF42FEEE75}"/>
              </a:ext>
            </a:extLst>
          </p:cNvPr>
          <p:cNvGrpSpPr/>
          <p:nvPr userDrawn="1"/>
        </p:nvGrpSpPr>
        <p:grpSpPr>
          <a:xfrm>
            <a:off x="5527040" y="2991385"/>
            <a:ext cx="701662" cy="701770"/>
            <a:chOff x="9144000" y="1433513"/>
            <a:chExt cx="1408161" cy="1408161"/>
          </a:xfrm>
          <a:solidFill>
            <a:schemeClr val="tx2"/>
          </a:solidFill>
        </p:grpSpPr>
        <p:sp>
          <p:nvSpPr>
            <p:cNvPr id="50" name="Oval 49">
              <a:extLst>
                <a:ext uri="{FF2B5EF4-FFF2-40B4-BE49-F238E27FC236}">
                  <a16:creationId xmlns:a16="http://schemas.microsoft.com/office/drawing/2014/main" id="{A7544FCE-8443-6640-828D-5501D60853E2}"/>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51" name="Rectangle 50">
              <a:extLst>
                <a:ext uri="{FF2B5EF4-FFF2-40B4-BE49-F238E27FC236}">
                  <a16:creationId xmlns:a16="http://schemas.microsoft.com/office/drawing/2014/main" id="{9FABEB14-E40C-0D48-8DCC-F7D52310D721}"/>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2" name="Text Placeholder 5">
            <a:extLst>
              <a:ext uri="{FF2B5EF4-FFF2-40B4-BE49-F238E27FC236}">
                <a16:creationId xmlns:a16="http://schemas.microsoft.com/office/drawing/2014/main" id="{94BC97F6-A8D1-6B44-8B06-DD24DC0EF3D7}"/>
              </a:ext>
            </a:extLst>
          </p:cNvPr>
          <p:cNvSpPr>
            <a:spLocks noGrp="1"/>
          </p:cNvSpPr>
          <p:nvPr>
            <p:ph type="body" sz="quarter" idx="19" hasCustomPrompt="1"/>
          </p:nvPr>
        </p:nvSpPr>
        <p:spPr>
          <a:xfrm>
            <a:off x="5635453" y="3038780"/>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0</a:t>
            </a:r>
            <a:endParaRPr kumimoji="1" lang="ja-JP" altLang="en-US" dirty="0"/>
          </a:p>
        </p:txBody>
      </p:sp>
      <p:sp>
        <p:nvSpPr>
          <p:cNvPr id="53" name="Text Placeholder 5">
            <a:extLst>
              <a:ext uri="{FF2B5EF4-FFF2-40B4-BE49-F238E27FC236}">
                <a16:creationId xmlns:a16="http://schemas.microsoft.com/office/drawing/2014/main" id="{8FA353F2-6955-574A-AB95-96D891FD7E71}"/>
              </a:ext>
            </a:extLst>
          </p:cNvPr>
          <p:cNvSpPr>
            <a:spLocks noGrp="1"/>
          </p:cNvSpPr>
          <p:nvPr>
            <p:ph type="body" sz="quarter" idx="20" hasCustomPrompt="1"/>
          </p:nvPr>
        </p:nvSpPr>
        <p:spPr>
          <a:xfrm>
            <a:off x="6357322" y="3371137"/>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54" name="Text Placeholder 5">
            <a:extLst>
              <a:ext uri="{FF2B5EF4-FFF2-40B4-BE49-F238E27FC236}">
                <a16:creationId xmlns:a16="http://schemas.microsoft.com/office/drawing/2014/main" id="{CD029EDD-4264-9E4B-9240-096EEAE1C7CE}"/>
              </a:ext>
            </a:extLst>
          </p:cNvPr>
          <p:cNvSpPr>
            <a:spLocks noGrp="1"/>
          </p:cNvSpPr>
          <p:nvPr>
            <p:ph type="body" sz="quarter" idx="21" hasCustomPrompt="1"/>
          </p:nvPr>
        </p:nvSpPr>
        <p:spPr>
          <a:xfrm>
            <a:off x="6357322" y="3014505"/>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grpSp>
        <p:nvGrpSpPr>
          <p:cNvPr id="55" name="Group 54">
            <a:extLst>
              <a:ext uri="{FF2B5EF4-FFF2-40B4-BE49-F238E27FC236}">
                <a16:creationId xmlns:a16="http://schemas.microsoft.com/office/drawing/2014/main" id="{2C9D911A-3781-F24F-8EFA-6DDEC255D66D}"/>
              </a:ext>
            </a:extLst>
          </p:cNvPr>
          <p:cNvGrpSpPr/>
          <p:nvPr userDrawn="1"/>
        </p:nvGrpSpPr>
        <p:grpSpPr>
          <a:xfrm>
            <a:off x="5527040" y="4128129"/>
            <a:ext cx="701662" cy="701770"/>
            <a:chOff x="9144000" y="1433513"/>
            <a:chExt cx="1408161" cy="1408161"/>
          </a:xfrm>
          <a:solidFill>
            <a:schemeClr val="tx2"/>
          </a:solidFill>
        </p:grpSpPr>
        <p:sp>
          <p:nvSpPr>
            <p:cNvPr id="56" name="Oval 55">
              <a:extLst>
                <a:ext uri="{FF2B5EF4-FFF2-40B4-BE49-F238E27FC236}">
                  <a16:creationId xmlns:a16="http://schemas.microsoft.com/office/drawing/2014/main" id="{93AFF55C-D924-404A-B9E0-1D120FB46A42}"/>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57" name="Rectangle 56">
              <a:extLst>
                <a:ext uri="{FF2B5EF4-FFF2-40B4-BE49-F238E27FC236}">
                  <a16:creationId xmlns:a16="http://schemas.microsoft.com/office/drawing/2014/main" id="{5822B741-94E6-4F49-90C4-B94B350FD885}"/>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8" name="Text Placeholder 5">
            <a:extLst>
              <a:ext uri="{FF2B5EF4-FFF2-40B4-BE49-F238E27FC236}">
                <a16:creationId xmlns:a16="http://schemas.microsoft.com/office/drawing/2014/main" id="{6A7D40DE-69F0-564F-B2F0-8CC69954D9C8}"/>
              </a:ext>
            </a:extLst>
          </p:cNvPr>
          <p:cNvSpPr>
            <a:spLocks noGrp="1"/>
          </p:cNvSpPr>
          <p:nvPr>
            <p:ph type="body" sz="quarter" idx="22" hasCustomPrompt="1"/>
          </p:nvPr>
        </p:nvSpPr>
        <p:spPr>
          <a:xfrm>
            <a:off x="5635453" y="4175524"/>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0</a:t>
            </a:r>
            <a:endParaRPr kumimoji="1" lang="ja-JP" altLang="en-US" dirty="0"/>
          </a:p>
        </p:txBody>
      </p:sp>
      <p:sp>
        <p:nvSpPr>
          <p:cNvPr id="59" name="Text Placeholder 5">
            <a:extLst>
              <a:ext uri="{FF2B5EF4-FFF2-40B4-BE49-F238E27FC236}">
                <a16:creationId xmlns:a16="http://schemas.microsoft.com/office/drawing/2014/main" id="{93B28EBE-7472-3E43-95BA-AB79CD72765D}"/>
              </a:ext>
            </a:extLst>
          </p:cNvPr>
          <p:cNvSpPr>
            <a:spLocks noGrp="1"/>
          </p:cNvSpPr>
          <p:nvPr>
            <p:ph type="body" sz="quarter" idx="23" hasCustomPrompt="1"/>
          </p:nvPr>
        </p:nvSpPr>
        <p:spPr>
          <a:xfrm>
            <a:off x="6357322" y="4507881"/>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60" name="Text Placeholder 5">
            <a:extLst>
              <a:ext uri="{FF2B5EF4-FFF2-40B4-BE49-F238E27FC236}">
                <a16:creationId xmlns:a16="http://schemas.microsoft.com/office/drawing/2014/main" id="{76785A45-A52D-B649-879F-D963CC6B258C}"/>
              </a:ext>
            </a:extLst>
          </p:cNvPr>
          <p:cNvSpPr>
            <a:spLocks noGrp="1"/>
          </p:cNvSpPr>
          <p:nvPr>
            <p:ph type="body" sz="quarter" idx="24" hasCustomPrompt="1"/>
          </p:nvPr>
        </p:nvSpPr>
        <p:spPr>
          <a:xfrm>
            <a:off x="6357322" y="4151249"/>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grpSp>
        <p:nvGrpSpPr>
          <p:cNvPr id="61" name="Group 60">
            <a:extLst>
              <a:ext uri="{FF2B5EF4-FFF2-40B4-BE49-F238E27FC236}">
                <a16:creationId xmlns:a16="http://schemas.microsoft.com/office/drawing/2014/main" id="{DB5E8D44-EC8B-8845-BF41-29A3BFFC2DC2}"/>
              </a:ext>
            </a:extLst>
          </p:cNvPr>
          <p:cNvGrpSpPr/>
          <p:nvPr userDrawn="1"/>
        </p:nvGrpSpPr>
        <p:grpSpPr>
          <a:xfrm>
            <a:off x="5527040" y="5264874"/>
            <a:ext cx="701662" cy="701770"/>
            <a:chOff x="9144000" y="1433513"/>
            <a:chExt cx="1408161" cy="1408161"/>
          </a:xfrm>
          <a:solidFill>
            <a:schemeClr val="tx2"/>
          </a:solidFill>
        </p:grpSpPr>
        <p:sp>
          <p:nvSpPr>
            <p:cNvPr id="62" name="Oval 61">
              <a:extLst>
                <a:ext uri="{FF2B5EF4-FFF2-40B4-BE49-F238E27FC236}">
                  <a16:creationId xmlns:a16="http://schemas.microsoft.com/office/drawing/2014/main" id="{44DBE162-9C34-E941-A3FC-B1335B134812}"/>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3" name="Rectangle 62">
              <a:extLst>
                <a:ext uri="{FF2B5EF4-FFF2-40B4-BE49-F238E27FC236}">
                  <a16:creationId xmlns:a16="http://schemas.microsoft.com/office/drawing/2014/main" id="{1D84EBF6-7699-8B40-ABA9-046F54291974}"/>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64" name="Text Placeholder 5">
            <a:extLst>
              <a:ext uri="{FF2B5EF4-FFF2-40B4-BE49-F238E27FC236}">
                <a16:creationId xmlns:a16="http://schemas.microsoft.com/office/drawing/2014/main" id="{7F11D3BA-18DC-4747-BE61-311282B24514}"/>
              </a:ext>
            </a:extLst>
          </p:cNvPr>
          <p:cNvSpPr>
            <a:spLocks noGrp="1"/>
          </p:cNvSpPr>
          <p:nvPr>
            <p:ph type="body" sz="quarter" idx="25" hasCustomPrompt="1"/>
          </p:nvPr>
        </p:nvSpPr>
        <p:spPr>
          <a:xfrm>
            <a:off x="5635453" y="5312268"/>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0</a:t>
            </a:r>
            <a:endParaRPr kumimoji="1" lang="ja-JP" altLang="en-US" dirty="0"/>
          </a:p>
        </p:txBody>
      </p:sp>
      <p:sp>
        <p:nvSpPr>
          <p:cNvPr id="65" name="Text Placeholder 5">
            <a:extLst>
              <a:ext uri="{FF2B5EF4-FFF2-40B4-BE49-F238E27FC236}">
                <a16:creationId xmlns:a16="http://schemas.microsoft.com/office/drawing/2014/main" id="{DB93844A-DDD7-5F40-BDA0-D33EDC92A67B}"/>
              </a:ext>
            </a:extLst>
          </p:cNvPr>
          <p:cNvSpPr>
            <a:spLocks noGrp="1"/>
          </p:cNvSpPr>
          <p:nvPr>
            <p:ph type="body" sz="quarter" idx="26" hasCustomPrompt="1"/>
          </p:nvPr>
        </p:nvSpPr>
        <p:spPr>
          <a:xfrm>
            <a:off x="6357322" y="5644626"/>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66" name="Text Placeholder 5">
            <a:extLst>
              <a:ext uri="{FF2B5EF4-FFF2-40B4-BE49-F238E27FC236}">
                <a16:creationId xmlns:a16="http://schemas.microsoft.com/office/drawing/2014/main" id="{4D063FB1-2301-8E48-868B-ED9BD8276BB7}"/>
              </a:ext>
            </a:extLst>
          </p:cNvPr>
          <p:cNvSpPr>
            <a:spLocks noGrp="1"/>
          </p:cNvSpPr>
          <p:nvPr>
            <p:ph type="body" sz="quarter" idx="27" hasCustomPrompt="1"/>
          </p:nvPr>
        </p:nvSpPr>
        <p:spPr>
          <a:xfrm>
            <a:off x="6357322" y="5287994"/>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2677722105"/>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preserve="1" userDrawn="1">
  <p:cSld name="Numbered list - 6 items">
    <p:spTree>
      <p:nvGrpSpPr>
        <p:cNvPr id="1" name=""/>
        <p:cNvGrpSpPr/>
        <p:nvPr/>
      </p:nvGrpSpPr>
      <p:grpSpPr>
        <a:xfrm>
          <a:off x="0" y="0"/>
          <a:ext cx="0" cy="0"/>
          <a:chOff x="0" y="0"/>
          <a:chExt cx="0" cy="0"/>
        </a:xfrm>
      </p:grpSpPr>
      <p:sp>
        <p:nvSpPr>
          <p:cNvPr id="5" name="Rectangle 4"/>
          <p:cNvSpPr/>
          <p:nvPr userDrawn="1"/>
        </p:nvSpPr>
        <p:spPr>
          <a:xfrm>
            <a:off x="1"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grpSp>
        <p:nvGrpSpPr>
          <p:cNvPr id="9" name="Group 8"/>
          <p:cNvGrpSpPr/>
          <p:nvPr userDrawn="1"/>
        </p:nvGrpSpPr>
        <p:grpSpPr>
          <a:xfrm>
            <a:off x="5115986" y="1155081"/>
            <a:ext cx="701662" cy="701770"/>
            <a:chOff x="9144000" y="1433513"/>
            <a:chExt cx="1408161" cy="1408161"/>
          </a:xfrm>
        </p:grpSpPr>
        <p:sp>
          <p:nvSpPr>
            <p:cNvPr id="7" name="Oval 6"/>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8" name="Rectangle 7"/>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0" name="Text Placeholder 5"/>
          <p:cNvSpPr>
            <a:spLocks noGrp="1"/>
          </p:cNvSpPr>
          <p:nvPr>
            <p:ph type="body" sz="quarter" idx="15" hasCustomPrompt="1"/>
          </p:nvPr>
        </p:nvSpPr>
        <p:spPr>
          <a:xfrm>
            <a:off x="5224399"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0</a:t>
            </a:r>
            <a:endParaRPr kumimoji="1" lang="ja-JP" altLang="en-US" dirty="0"/>
          </a:p>
        </p:txBody>
      </p:sp>
      <p:sp>
        <p:nvSpPr>
          <p:cNvPr id="11" name="Text Placeholder 5"/>
          <p:cNvSpPr>
            <a:spLocks noGrp="1"/>
          </p:cNvSpPr>
          <p:nvPr>
            <p:ph type="body" sz="quarter" idx="12" hasCustomPrompt="1"/>
          </p:nvPr>
        </p:nvSpPr>
        <p:spPr>
          <a:xfrm>
            <a:off x="5946267"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4" hasCustomPrompt="1"/>
          </p:nvPr>
        </p:nvSpPr>
        <p:spPr>
          <a:xfrm>
            <a:off x="5946267" y="890881"/>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grpSp>
        <p:nvGrpSpPr>
          <p:cNvPr id="13" name="Group 12"/>
          <p:cNvGrpSpPr/>
          <p:nvPr userDrawn="1"/>
        </p:nvGrpSpPr>
        <p:grpSpPr>
          <a:xfrm>
            <a:off x="5115986" y="3094823"/>
            <a:ext cx="701662" cy="701770"/>
            <a:chOff x="9144000" y="1433513"/>
            <a:chExt cx="1408161" cy="1408161"/>
          </a:xfrm>
        </p:grpSpPr>
        <p:sp>
          <p:nvSpPr>
            <p:cNvPr id="14" name="Oval 13"/>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15" name="Rectangle 14"/>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6" name="Text Placeholder 5"/>
          <p:cNvSpPr>
            <a:spLocks noGrp="1"/>
          </p:cNvSpPr>
          <p:nvPr>
            <p:ph type="body" sz="quarter" idx="16" hasCustomPrompt="1"/>
          </p:nvPr>
        </p:nvSpPr>
        <p:spPr>
          <a:xfrm>
            <a:off x="5224399"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0</a:t>
            </a:r>
            <a:endParaRPr kumimoji="1" lang="ja-JP" altLang="en-US" dirty="0"/>
          </a:p>
        </p:txBody>
      </p:sp>
      <p:sp>
        <p:nvSpPr>
          <p:cNvPr id="17" name="Text Placeholder 5"/>
          <p:cNvSpPr>
            <a:spLocks noGrp="1"/>
          </p:cNvSpPr>
          <p:nvPr>
            <p:ph type="body" sz="quarter" idx="17" hasCustomPrompt="1"/>
          </p:nvPr>
        </p:nvSpPr>
        <p:spPr>
          <a:xfrm>
            <a:off x="5946267"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Text goes here</a:t>
            </a:r>
            <a:endParaRPr kumimoji="1" lang="ja-JP" altLang="en-US" dirty="0"/>
          </a:p>
        </p:txBody>
      </p:sp>
      <p:sp>
        <p:nvSpPr>
          <p:cNvPr id="18" name="Text Placeholder 5"/>
          <p:cNvSpPr>
            <a:spLocks noGrp="1"/>
          </p:cNvSpPr>
          <p:nvPr>
            <p:ph type="body" sz="quarter" idx="18" hasCustomPrompt="1"/>
          </p:nvPr>
        </p:nvSpPr>
        <p:spPr>
          <a:xfrm>
            <a:off x="5946267"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grpSp>
        <p:nvGrpSpPr>
          <p:cNvPr id="19" name="Group 18"/>
          <p:cNvGrpSpPr/>
          <p:nvPr userDrawn="1"/>
        </p:nvGrpSpPr>
        <p:grpSpPr>
          <a:xfrm>
            <a:off x="5115986" y="5034562"/>
            <a:ext cx="701662" cy="701770"/>
            <a:chOff x="9144000" y="1433513"/>
            <a:chExt cx="1408161" cy="1408161"/>
          </a:xfrm>
        </p:grpSpPr>
        <p:sp>
          <p:nvSpPr>
            <p:cNvPr id="20" name="Oval 19"/>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accent6"/>
                </a:solidFill>
              </a:endParaRPr>
            </a:p>
          </p:txBody>
        </p:sp>
        <p:sp>
          <p:nvSpPr>
            <p:cNvPr id="21" name="Rectangle 20"/>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2" name="Text Placeholder 5"/>
          <p:cNvSpPr>
            <a:spLocks noGrp="1"/>
          </p:cNvSpPr>
          <p:nvPr>
            <p:ph type="body" sz="quarter" idx="19" hasCustomPrompt="1"/>
          </p:nvPr>
        </p:nvSpPr>
        <p:spPr>
          <a:xfrm>
            <a:off x="5224399" y="5081956"/>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0</a:t>
            </a:r>
            <a:endParaRPr kumimoji="1" lang="ja-JP" altLang="en-US" dirty="0"/>
          </a:p>
        </p:txBody>
      </p:sp>
      <p:sp>
        <p:nvSpPr>
          <p:cNvPr id="23" name="Text Placeholder 5"/>
          <p:cNvSpPr>
            <a:spLocks noGrp="1"/>
          </p:cNvSpPr>
          <p:nvPr>
            <p:ph type="body" sz="quarter" idx="20" hasCustomPrompt="1"/>
          </p:nvPr>
        </p:nvSpPr>
        <p:spPr>
          <a:xfrm>
            <a:off x="5946267"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Text goes here</a:t>
            </a:r>
            <a:endParaRPr kumimoji="1" lang="ja-JP" altLang="en-US" dirty="0"/>
          </a:p>
        </p:txBody>
      </p:sp>
      <p:sp>
        <p:nvSpPr>
          <p:cNvPr id="24" name="Text Placeholder 5"/>
          <p:cNvSpPr>
            <a:spLocks noGrp="1"/>
          </p:cNvSpPr>
          <p:nvPr>
            <p:ph type="body" sz="quarter" idx="21" hasCustomPrompt="1"/>
          </p:nvPr>
        </p:nvSpPr>
        <p:spPr>
          <a:xfrm>
            <a:off x="5946267"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grpSp>
        <p:nvGrpSpPr>
          <p:cNvPr id="37" name="Group 36"/>
          <p:cNvGrpSpPr/>
          <p:nvPr userDrawn="1"/>
        </p:nvGrpSpPr>
        <p:grpSpPr>
          <a:xfrm>
            <a:off x="8341004" y="1155081"/>
            <a:ext cx="701662" cy="701770"/>
            <a:chOff x="9144000" y="1433513"/>
            <a:chExt cx="1408161" cy="1408161"/>
          </a:xfrm>
        </p:grpSpPr>
        <p:sp>
          <p:nvSpPr>
            <p:cNvPr id="38" name="Oval 37"/>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39" name="Rectangle 38"/>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40" name="Text Placeholder 5"/>
          <p:cNvSpPr>
            <a:spLocks noGrp="1"/>
          </p:cNvSpPr>
          <p:nvPr>
            <p:ph type="body" sz="quarter" idx="22" hasCustomPrompt="1"/>
          </p:nvPr>
        </p:nvSpPr>
        <p:spPr>
          <a:xfrm>
            <a:off x="8449417"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0</a:t>
            </a:r>
            <a:endParaRPr kumimoji="1" lang="ja-JP" altLang="en-US" dirty="0"/>
          </a:p>
        </p:txBody>
      </p:sp>
      <p:sp>
        <p:nvSpPr>
          <p:cNvPr id="41" name="Text Placeholder 5"/>
          <p:cNvSpPr>
            <a:spLocks noGrp="1"/>
          </p:cNvSpPr>
          <p:nvPr>
            <p:ph type="body" sz="quarter" idx="23" hasCustomPrompt="1"/>
          </p:nvPr>
        </p:nvSpPr>
        <p:spPr>
          <a:xfrm>
            <a:off x="9171285"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Text goes here</a:t>
            </a:r>
            <a:endParaRPr kumimoji="1" lang="ja-JP" altLang="en-US" dirty="0"/>
          </a:p>
        </p:txBody>
      </p:sp>
      <p:sp>
        <p:nvSpPr>
          <p:cNvPr id="42" name="Text Placeholder 5"/>
          <p:cNvSpPr>
            <a:spLocks noGrp="1"/>
          </p:cNvSpPr>
          <p:nvPr>
            <p:ph type="body" sz="quarter" idx="24" hasCustomPrompt="1"/>
          </p:nvPr>
        </p:nvSpPr>
        <p:spPr>
          <a:xfrm>
            <a:off x="9171285" y="890881"/>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grpSp>
        <p:nvGrpSpPr>
          <p:cNvPr id="43" name="Group 42"/>
          <p:cNvGrpSpPr/>
          <p:nvPr userDrawn="1"/>
        </p:nvGrpSpPr>
        <p:grpSpPr>
          <a:xfrm>
            <a:off x="8341004" y="3094823"/>
            <a:ext cx="701662" cy="701770"/>
            <a:chOff x="9144000" y="1433513"/>
            <a:chExt cx="1408161" cy="1408161"/>
          </a:xfrm>
        </p:grpSpPr>
        <p:sp>
          <p:nvSpPr>
            <p:cNvPr id="44" name="Oval 43"/>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45" name="Rectangle 44"/>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46" name="Text Placeholder 5"/>
          <p:cNvSpPr>
            <a:spLocks noGrp="1"/>
          </p:cNvSpPr>
          <p:nvPr>
            <p:ph type="body" sz="quarter" idx="25" hasCustomPrompt="1"/>
          </p:nvPr>
        </p:nvSpPr>
        <p:spPr>
          <a:xfrm>
            <a:off x="8449417"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0</a:t>
            </a:r>
            <a:endParaRPr kumimoji="1" lang="ja-JP" altLang="en-US" dirty="0"/>
          </a:p>
        </p:txBody>
      </p:sp>
      <p:sp>
        <p:nvSpPr>
          <p:cNvPr id="47" name="Text Placeholder 5"/>
          <p:cNvSpPr>
            <a:spLocks noGrp="1"/>
          </p:cNvSpPr>
          <p:nvPr>
            <p:ph type="body" sz="quarter" idx="26" hasCustomPrompt="1"/>
          </p:nvPr>
        </p:nvSpPr>
        <p:spPr>
          <a:xfrm>
            <a:off x="9171285"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Text goes here</a:t>
            </a:r>
            <a:endParaRPr kumimoji="1" lang="ja-JP" altLang="en-US" dirty="0"/>
          </a:p>
        </p:txBody>
      </p:sp>
      <p:sp>
        <p:nvSpPr>
          <p:cNvPr id="48" name="Text Placeholder 5"/>
          <p:cNvSpPr>
            <a:spLocks noGrp="1"/>
          </p:cNvSpPr>
          <p:nvPr>
            <p:ph type="body" sz="quarter" idx="27" hasCustomPrompt="1"/>
          </p:nvPr>
        </p:nvSpPr>
        <p:spPr>
          <a:xfrm>
            <a:off x="9171285"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grpSp>
        <p:nvGrpSpPr>
          <p:cNvPr id="49" name="Group 48"/>
          <p:cNvGrpSpPr/>
          <p:nvPr userDrawn="1"/>
        </p:nvGrpSpPr>
        <p:grpSpPr>
          <a:xfrm>
            <a:off x="8341004" y="5034562"/>
            <a:ext cx="701662" cy="701770"/>
            <a:chOff x="9144000" y="1433513"/>
            <a:chExt cx="1408161" cy="1408161"/>
          </a:xfrm>
        </p:grpSpPr>
        <p:sp>
          <p:nvSpPr>
            <p:cNvPr id="50" name="Oval 49"/>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51" name="Rectangle 50"/>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2" name="Text Placeholder 5"/>
          <p:cNvSpPr>
            <a:spLocks noGrp="1"/>
          </p:cNvSpPr>
          <p:nvPr>
            <p:ph type="body" sz="quarter" idx="28" hasCustomPrompt="1"/>
          </p:nvPr>
        </p:nvSpPr>
        <p:spPr>
          <a:xfrm>
            <a:off x="8449417" y="508195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0</a:t>
            </a:r>
            <a:endParaRPr kumimoji="1" lang="ja-JP" altLang="en-US" dirty="0"/>
          </a:p>
        </p:txBody>
      </p:sp>
      <p:sp>
        <p:nvSpPr>
          <p:cNvPr id="53" name="Text Placeholder 5"/>
          <p:cNvSpPr>
            <a:spLocks noGrp="1"/>
          </p:cNvSpPr>
          <p:nvPr>
            <p:ph type="body" sz="quarter" idx="29" hasCustomPrompt="1"/>
          </p:nvPr>
        </p:nvSpPr>
        <p:spPr>
          <a:xfrm>
            <a:off x="9171285"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Text goes here</a:t>
            </a:r>
            <a:endParaRPr kumimoji="1" lang="ja-JP" altLang="en-US" dirty="0"/>
          </a:p>
        </p:txBody>
      </p:sp>
      <p:sp>
        <p:nvSpPr>
          <p:cNvPr id="54" name="Text Placeholder 5"/>
          <p:cNvSpPr>
            <a:spLocks noGrp="1"/>
          </p:cNvSpPr>
          <p:nvPr>
            <p:ph type="body" sz="quarter" idx="30" hasCustomPrompt="1"/>
          </p:nvPr>
        </p:nvSpPr>
        <p:spPr>
          <a:xfrm>
            <a:off x="9171285"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3289071462"/>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preserve="1" userDrawn="1">
  <p:cSld name="1_Numbered list - 6 items">
    <p:spTree>
      <p:nvGrpSpPr>
        <p:cNvPr id="1" name=""/>
        <p:cNvGrpSpPr/>
        <p:nvPr/>
      </p:nvGrpSpPr>
      <p:grpSpPr>
        <a:xfrm>
          <a:off x="0" y="0"/>
          <a:ext cx="0" cy="0"/>
          <a:chOff x="0" y="0"/>
          <a:chExt cx="0" cy="0"/>
        </a:xfrm>
      </p:grpSpPr>
      <p:sp>
        <p:nvSpPr>
          <p:cNvPr id="5" name="Rectangle 4"/>
          <p:cNvSpPr/>
          <p:nvPr userDrawn="1"/>
        </p:nvSpPr>
        <p:spPr>
          <a:xfrm>
            <a:off x="1" y="-1058"/>
            <a:ext cx="4340423"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grpSp>
        <p:nvGrpSpPr>
          <p:cNvPr id="55" name="Group 54">
            <a:extLst>
              <a:ext uri="{FF2B5EF4-FFF2-40B4-BE49-F238E27FC236}">
                <a16:creationId xmlns:a16="http://schemas.microsoft.com/office/drawing/2014/main" id="{A647B88E-BD31-434F-A988-BAA02A5F5C18}"/>
              </a:ext>
            </a:extLst>
          </p:cNvPr>
          <p:cNvGrpSpPr/>
          <p:nvPr userDrawn="1"/>
        </p:nvGrpSpPr>
        <p:grpSpPr>
          <a:xfrm>
            <a:off x="5115986" y="1155081"/>
            <a:ext cx="701662" cy="701770"/>
            <a:chOff x="9144000" y="1433513"/>
            <a:chExt cx="1408161" cy="1408161"/>
          </a:xfrm>
        </p:grpSpPr>
        <p:sp>
          <p:nvSpPr>
            <p:cNvPr id="56" name="Oval 55">
              <a:extLst>
                <a:ext uri="{FF2B5EF4-FFF2-40B4-BE49-F238E27FC236}">
                  <a16:creationId xmlns:a16="http://schemas.microsoft.com/office/drawing/2014/main" id="{6B6A50C3-0FDC-1C4A-BF75-C1E42E73A5A4}"/>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57" name="Rectangle 56">
              <a:extLst>
                <a:ext uri="{FF2B5EF4-FFF2-40B4-BE49-F238E27FC236}">
                  <a16:creationId xmlns:a16="http://schemas.microsoft.com/office/drawing/2014/main" id="{FFE0986F-719B-B842-9AB5-16B237A22C1E}"/>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8" name="Text Placeholder 5">
            <a:extLst>
              <a:ext uri="{FF2B5EF4-FFF2-40B4-BE49-F238E27FC236}">
                <a16:creationId xmlns:a16="http://schemas.microsoft.com/office/drawing/2014/main" id="{50562CF6-2D27-3247-9A46-95971E17BC4A}"/>
              </a:ext>
            </a:extLst>
          </p:cNvPr>
          <p:cNvSpPr>
            <a:spLocks noGrp="1"/>
          </p:cNvSpPr>
          <p:nvPr>
            <p:ph type="body" sz="quarter" idx="15" hasCustomPrompt="1"/>
          </p:nvPr>
        </p:nvSpPr>
        <p:spPr>
          <a:xfrm>
            <a:off x="5224399"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0</a:t>
            </a:r>
            <a:endParaRPr kumimoji="1" lang="ja-JP" altLang="en-US" dirty="0"/>
          </a:p>
        </p:txBody>
      </p:sp>
      <p:sp>
        <p:nvSpPr>
          <p:cNvPr id="59" name="Text Placeholder 5">
            <a:extLst>
              <a:ext uri="{FF2B5EF4-FFF2-40B4-BE49-F238E27FC236}">
                <a16:creationId xmlns:a16="http://schemas.microsoft.com/office/drawing/2014/main" id="{4D6C4EA6-1AB9-6941-8F83-E8109C72B4BE}"/>
              </a:ext>
            </a:extLst>
          </p:cNvPr>
          <p:cNvSpPr>
            <a:spLocks noGrp="1"/>
          </p:cNvSpPr>
          <p:nvPr>
            <p:ph type="body" sz="quarter" idx="12" hasCustomPrompt="1"/>
          </p:nvPr>
        </p:nvSpPr>
        <p:spPr>
          <a:xfrm>
            <a:off x="5946267"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Text goes here</a:t>
            </a:r>
            <a:endParaRPr kumimoji="1" lang="ja-JP" altLang="en-US" dirty="0"/>
          </a:p>
        </p:txBody>
      </p:sp>
      <p:sp>
        <p:nvSpPr>
          <p:cNvPr id="60" name="Text Placeholder 5">
            <a:extLst>
              <a:ext uri="{FF2B5EF4-FFF2-40B4-BE49-F238E27FC236}">
                <a16:creationId xmlns:a16="http://schemas.microsoft.com/office/drawing/2014/main" id="{C24D08CA-8362-E540-8146-5CC1595CDA7C}"/>
              </a:ext>
            </a:extLst>
          </p:cNvPr>
          <p:cNvSpPr>
            <a:spLocks noGrp="1"/>
          </p:cNvSpPr>
          <p:nvPr>
            <p:ph type="body" sz="quarter" idx="14" hasCustomPrompt="1"/>
          </p:nvPr>
        </p:nvSpPr>
        <p:spPr>
          <a:xfrm>
            <a:off x="5946267" y="89088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grpSp>
        <p:nvGrpSpPr>
          <p:cNvPr id="61" name="Group 60">
            <a:extLst>
              <a:ext uri="{FF2B5EF4-FFF2-40B4-BE49-F238E27FC236}">
                <a16:creationId xmlns:a16="http://schemas.microsoft.com/office/drawing/2014/main" id="{01D44FEA-8A42-F141-A14E-7ECF3DE31FAA}"/>
              </a:ext>
            </a:extLst>
          </p:cNvPr>
          <p:cNvGrpSpPr/>
          <p:nvPr userDrawn="1"/>
        </p:nvGrpSpPr>
        <p:grpSpPr>
          <a:xfrm>
            <a:off x="5115986" y="3094823"/>
            <a:ext cx="701662" cy="701770"/>
            <a:chOff x="9144000" y="1433513"/>
            <a:chExt cx="1408161" cy="1408161"/>
          </a:xfrm>
        </p:grpSpPr>
        <p:sp>
          <p:nvSpPr>
            <p:cNvPr id="62" name="Oval 61">
              <a:extLst>
                <a:ext uri="{FF2B5EF4-FFF2-40B4-BE49-F238E27FC236}">
                  <a16:creationId xmlns:a16="http://schemas.microsoft.com/office/drawing/2014/main" id="{BE782355-7440-3745-8FCC-6666742939E8}"/>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63" name="Rectangle 62">
              <a:extLst>
                <a:ext uri="{FF2B5EF4-FFF2-40B4-BE49-F238E27FC236}">
                  <a16:creationId xmlns:a16="http://schemas.microsoft.com/office/drawing/2014/main" id="{738E0376-ECE4-6D48-9D03-59EC8728AD96}"/>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64" name="Text Placeholder 5">
            <a:extLst>
              <a:ext uri="{FF2B5EF4-FFF2-40B4-BE49-F238E27FC236}">
                <a16:creationId xmlns:a16="http://schemas.microsoft.com/office/drawing/2014/main" id="{63D23766-D3A2-3042-A724-B14BE4345AD3}"/>
              </a:ext>
            </a:extLst>
          </p:cNvPr>
          <p:cNvSpPr>
            <a:spLocks noGrp="1"/>
          </p:cNvSpPr>
          <p:nvPr>
            <p:ph type="body" sz="quarter" idx="16" hasCustomPrompt="1"/>
          </p:nvPr>
        </p:nvSpPr>
        <p:spPr>
          <a:xfrm>
            <a:off x="5224399"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0</a:t>
            </a:r>
            <a:endParaRPr kumimoji="1" lang="ja-JP" altLang="en-US" dirty="0"/>
          </a:p>
        </p:txBody>
      </p:sp>
      <p:sp>
        <p:nvSpPr>
          <p:cNvPr id="65" name="Text Placeholder 5">
            <a:extLst>
              <a:ext uri="{FF2B5EF4-FFF2-40B4-BE49-F238E27FC236}">
                <a16:creationId xmlns:a16="http://schemas.microsoft.com/office/drawing/2014/main" id="{6AF32022-3813-3245-A229-A89DC6D5D655}"/>
              </a:ext>
            </a:extLst>
          </p:cNvPr>
          <p:cNvSpPr>
            <a:spLocks noGrp="1"/>
          </p:cNvSpPr>
          <p:nvPr>
            <p:ph type="body" sz="quarter" idx="17" hasCustomPrompt="1"/>
          </p:nvPr>
        </p:nvSpPr>
        <p:spPr>
          <a:xfrm>
            <a:off x="5946267"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Text goes here</a:t>
            </a:r>
            <a:endParaRPr kumimoji="1" lang="ja-JP" altLang="en-US" dirty="0"/>
          </a:p>
        </p:txBody>
      </p:sp>
      <p:sp>
        <p:nvSpPr>
          <p:cNvPr id="66" name="Text Placeholder 5">
            <a:extLst>
              <a:ext uri="{FF2B5EF4-FFF2-40B4-BE49-F238E27FC236}">
                <a16:creationId xmlns:a16="http://schemas.microsoft.com/office/drawing/2014/main" id="{5DEB8EA2-5B46-694A-99D2-04E52298AC42}"/>
              </a:ext>
            </a:extLst>
          </p:cNvPr>
          <p:cNvSpPr>
            <a:spLocks noGrp="1"/>
          </p:cNvSpPr>
          <p:nvPr>
            <p:ph type="body" sz="quarter" idx="18" hasCustomPrompt="1"/>
          </p:nvPr>
        </p:nvSpPr>
        <p:spPr>
          <a:xfrm>
            <a:off x="5946267"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grpSp>
        <p:nvGrpSpPr>
          <p:cNvPr id="67" name="Group 66">
            <a:extLst>
              <a:ext uri="{FF2B5EF4-FFF2-40B4-BE49-F238E27FC236}">
                <a16:creationId xmlns:a16="http://schemas.microsoft.com/office/drawing/2014/main" id="{EB7DDFA3-55F1-D940-BAE6-F463D563D88F}"/>
              </a:ext>
            </a:extLst>
          </p:cNvPr>
          <p:cNvGrpSpPr/>
          <p:nvPr userDrawn="1"/>
        </p:nvGrpSpPr>
        <p:grpSpPr>
          <a:xfrm>
            <a:off x="5115986" y="5034562"/>
            <a:ext cx="701662" cy="701770"/>
            <a:chOff x="9144000" y="1433513"/>
            <a:chExt cx="1408161" cy="1408161"/>
          </a:xfrm>
        </p:grpSpPr>
        <p:sp>
          <p:nvSpPr>
            <p:cNvPr id="68" name="Oval 67">
              <a:extLst>
                <a:ext uri="{FF2B5EF4-FFF2-40B4-BE49-F238E27FC236}">
                  <a16:creationId xmlns:a16="http://schemas.microsoft.com/office/drawing/2014/main" id="{2201AC69-781A-D04C-BB86-ED3E304F1EC1}"/>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accent6"/>
                </a:solidFill>
              </a:endParaRPr>
            </a:p>
          </p:txBody>
        </p:sp>
        <p:sp>
          <p:nvSpPr>
            <p:cNvPr id="69" name="Rectangle 68">
              <a:extLst>
                <a:ext uri="{FF2B5EF4-FFF2-40B4-BE49-F238E27FC236}">
                  <a16:creationId xmlns:a16="http://schemas.microsoft.com/office/drawing/2014/main" id="{6248C4C6-0A70-F140-89B2-C4BFD245FB7D}"/>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70" name="Text Placeholder 5">
            <a:extLst>
              <a:ext uri="{FF2B5EF4-FFF2-40B4-BE49-F238E27FC236}">
                <a16:creationId xmlns:a16="http://schemas.microsoft.com/office/drawing/2014/main" id="{E8FDF47D-B58F-094A-9A07-CB328223C0D9}"/>
              </a:ext>
            </a:extLst>
          </p:cNvPr>
          <p:cNvSpPr>
            <a:spLocks noGrp="1"/>
          </p:cNvSpPr>
          <p:nvPr>
            <p:ph type="body" sz="quarter" idx="19" hasCustomPrompt="1"/>
          </p:nvPr>
        </p:nvSpPr>
        <p:spPr>
          <a:xfrm>
            <a:off x="5224399" y="5081956"/>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0</a:t>
            </a:r>
            <a:endParaRPr kumimoji="1" lang="ja-JP" altLang="en-US" dirty="0"/>
          </a:p>
        </p:txBody>
      </p:sp>
      <p:sp>
        <p:nvSpPr>
          <p:cNvPr id="71" name="Text Placeholder 5">
            <a:extLst>
              <a:ext uri="{FF2B5EF4-FFF2-40B4-BE49-F238E27FC236}">
                <a16:creationId xmlns:a16="http://schemas.microsoft.com/office/drawing/2014/main" id="{82776E87-4080-FF4D-A883-0092C5437BDE}"/>
              </a:ext>
            </a:extLst>
          </p:cNvPr>
          <p:cNvSpPr>
            <a:spLocks noGrp="1"/>
          </p:cNvSpPr>
          <p:nvPr>
            <p:ph type="body" sz="quarter" idx="20" hasCustomPrompt="1"/>
          </p:nvPr>
        </p:nvSpPr>
        <p:spPr>
          <a:xfrm>
            <a:off x="5946267"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Text goes here</a:t>
            </a:r>
            <a:endParaRPr kumimoji="1" lang="ja-JP" altLang="en-US" dirty="0"/>
          </a:p>
        </p:txBody>
      </p:sp>
      <p:sp>
        <p:nvSpPr>
          <p:cNvPr id="72" name="Text Placeholder 5">
            <a:extLst>
              <a:ext uri="{FF2B5EF4-FFF2-40B4-BE49-F238E27FC236}">
                <a16:creationId xmlns:a16="http://schemas.microsoft.com/office/drawing/2014/main" id="{C06F23AE-BF8E-7D4B-A03D-C836BEB1C2EC}"/>
              </a:ext>
            </a:extLst>
          </p:cNvPr>
          <p:cNvSpPr>
            <a:spLocks noGrp="1"/>
          </p:cNvSpPr>
          <p:nvPr>
            <p:ph type="body" sz="quarter" idx="21" hasCustomPrompt="1"/>
          </p:nvPr>
        </p:nvSpPr>
        <p:spPr>
          <a:xfrm>
            <a:off x="5946267"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grpSp>
        <p:nvGrpSpPr>
          <p:cNvPr id="73" name="Group 72">
            <a:extLst>
              <a:ext uri="{FF2B5EF4-FFF2-40B4-BE49-F238E27FC236}">
                <a16:creationId xmlns:a16="http://schemas.microsoft.com/office/drawing/2014/main" id="{7E6A27FF-594D-2342-9145-0AEBE8EDF4C2}"/>
              </a:ext>
            </a:extLst>
          </p:cNvPr>
          <p:cNvGrpSpPr/>
          <p:nvPr userDrawn="1"/>
        </p:nvGrpSpPr>
        <p:grpSpPr>
          <a:xfrm>
            <a:off x="8341004" y="1155081"/>
            <a:ext cx="701662" cy="701770"/>
            <a:chOff x="9144000" y="1433513"/>
            <a:chExt cx="1408161" cy="1408161"/>
          </a:xfrm>
        </p:grpSpPr>
        <p:sp>
          <p:nvSpPr>
            <p:cNvPr id="74" name="Oval 73">
              <a:extLst>
                <a:ext uri="{FF2B5EF4-FFF2-40B4-BE49-F238E27FC236}">
                  <a16:creationId xmlns:a16="http://schemas.microsoft.com/office/drawing/2014/main" id="{345A2A26-4256-8B4F-A505-4BC1CA250C58}"/>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75" name="Rectangle 74">
              <a:extLst>
                <a:ext uri="{FF2B5EF4-FFF2-40B4-BE49-F238E27FC236}">
                  <a16:creationId xmlns:a16="http://schemas.microsoft.com/office/drawing/2014/main" id="{38F4B622-636E-9A44-BD4D-FB9E1EE036A9}"/>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76" name="Text Placeholder 5">
            <a:extLst>
              <a:ext uri="{FF2B5EF4-FFF2-40B4-BE49-F238E27FC236}">
                <a16:creationId xmlns:a16="http://schemas.microsoft.com/office/drawing/2014/main" id="{063BC266-C224-9C4E-8405-4CEFE08E78DB}"/>
              </a:ext>
            </a:extLst>
          </p:cNvPr>
          <p:cNvSpPr>
            <a:spLocks noGrp="1"/>
          </p:cNvSpPr>
          <p:nvPr>
            <p:ph type="body" sz="quarter" idx="22" hasCustomPrompt="1"/>
          </p:nvPr>
        </p:nvSpPr>
        <p:spPr>
          <a:xfrm>
            <a:off x="8449417"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0</a:t>
            </a:r>
            <a:endParaRPr kumimoji="1" lang="ja-JP" altLang="en-US" dirty="0"/>
          </a:p>
        </p:txBody>
      </p:sp>
      <p:sp>
        <p:nvSpPr>
          <p:cNvPr id="77" name="Text Placeholder 5">
            <a:extLst>
              <a:ext uri="{FF2B5EF4-FFF2-40B4-BE49-F238E27FC236}">
                <a16:creationId xmlns:a16="http://schemas.microsoft.com/office/drawing/2014/main" id="{3706EB7A-6515-E34A-9073-697034A790DA}"/>
              </a:ext>
            </a:extLst>
          </p:cNvPr>
          <p:cNvSpPr>
            <a:spLocks noGrp="1"/>
          </p:cNvSpPr>
          <p:nvPr>
            <p:ph type="body" sz="quarter" idx="23" hasCustomPrompt="1"/>
          </p:nvPr>
        </p:nvSpPr>
        <p:spPr>
          <a:xfrm>
            <a:off x="9171285"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Text goes here</a:t>
            </a:r>
            <a:endParaRPr kumimoji="1" lang="ja-JP" altLang="en-US" dirty="0"/>
          </a:p>
        </p:txBody>
      </p:sp>
      <p:sp>
        <p:nvSpPr>
          <p:cNvPr id="78" name="Text Placeholder 5">
            <a:extLst>
              <a:ext uri="{FF2B5EF4-FFF2-40B4-BE49-F238E27FC236}">
                <a16:creationId xmlns:a16="http://schemas.microsoft.com/office/drawing/2014/main" id="{E0A30D22-14CE-7D40-B653-933B88E64E16}"/>
              </a:ext>
            </a:extLst>
          </p:cNvPr>
          <p:cNvSpPr>
            <a:spLocks noGrp="1"/>
          </p:cNvSpPr>
          <p:nvPr>
            <p:ph type="body" sz="quarter" idx="24" hasCustomPrompt="1"/>
          </p:nvPr>
        </p:nvSpPr>
        <p:spPr>
          <a:xfrm>
            <a:off x="9171285" y="89088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grpSp>
        <p:nvGrpSpPr>
          <p:cNvPr id="79" name="Group 78">
            <a:extLst>
              <a:ext uri="{FF2B5EF4-FFF2-40B4-BE49-F238E27FC236}">
                <a16:creationId xmlns:a16="http://schemas.microsoft.com/office/drawing/2014/main" id="{7D04BB37-008A-6B4F-BE72-958511BD50C7}"/>
              </a:ext>
            </a:extLst>
          </p:cNvPr>
          <p:cNvGrpSpPr/>
          <p:nvPr userDrawn="1"/>
        </p:nvGrpSpPr>
        <p:grpSpPr>
          <a:xfrm>
            <a:off x="8341004" y="3094823"/>
            <a:ext cx="701662" cy="701770"/>
            <a:chOff x="9144000" y="1433513"/>
            <a:chExt cx="1408161" cy="1408161"/>
          </a:xfrm>
        </p:grpSpPr>
        <p:sp>
          <p:nvSpPr>
            <p:cNvPr id="80" name="Oval 79">
              <a:extLst>
                <a:ext uri="{FF2B5EF4-FFF2-40B4-BE49-F238E27FC236}">
                  <a16:creationId xmlns:a16="http://schemas.microsoft.com/office/drawing/2014/main" id="{43562534-B73C-4546-A19E-70750509B4C9}"/>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81" name="Rectangle 80">
              <a:extLst>
                <a:ext uri="{FF2B5EF4-FFF2-40B4-BE49-F238E27FC236}">
                  <a16:creationId xmlns:a16="http://schemas.microsoft.com/office/drawing/2014/main" id="{3B10FAE3-3225-5A4B-A96F-0EA58F069466}"/>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82" name="Text Placeholder 5">
            <a:extLst>
              <a:ext uri="{FF2B5EF4-FFF2-40B4-BE49-F238E27FC236}">
                <a16:creationId xmlns:a16="http://schemas.microsoft.com/office/drawing/2014/main" id="{955B88AE-D9DC-A142-92B9-BD8FD47221E8}"/>
              </a:ext>
            </a:extLst>
          </p:cNvPr>
          <p:cNvSpPr>
            <a:spLocks noGrp="1"/>
          </p:cNvSpPr>
          <p:nvPr>
            <p:ph type="body" sz="quarter" idx="25" hasCustomPrompt="1"/>
          </p:nvPr>
        </p:nvSpPr>
        <p:spPr>
          <a:xfrm>
            <a:off x="8449417"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0</a:t>
            </a:r>
            <a:endParaRPr kumimoji="1" lang="ja-JP" altLang="en-US" dirty="0"/>
          </a:p>
        </p:txBody>
      </p:sp>
      <p:sp>
        <p:nvSpPr>
          <p:cNvPr id="83" name="Text Placeholder 5">
            <a:extLst>
              <a:ext uri="{FF2B5EF4-FFF2-40B4-BE49-F238E27FC236}">
                <a16:creationId xmlns:a16="http://schemas.microsoft.com/office/drawing/2014/main" id="{C0530B16-91A0-E448-BFB9-C0892D44358C}"/>
              </a:ext>
            </a:extLst>
          </p:cNvPr>
          <p:cNvSpPr>
            <a:spLocks noGrp="1"/>
          </p:cNvSpPr>
          <p:nvPr>
            <p:ph type="body" sz="quarter" idx="26" hasCustomPrompt="1"/>
          </p:nvPr>
        </p:nvSpPr>
        <p:spPr>
          <a:xfrm>
            <a:off x="9171285"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Text goes here</a:t>
            </a:r>
            <a:endParaRPr kumimoji="1" lang="ja-JP" altLang="en-US" dirty="0"/>
          </a:p>
        </p:txBody>
      </p:sp>
      <p:sp>
        <p:nvSpPr>
          <p:cNvPr id="84" name="Text Placeholder 5">
            <a:extLst>
              <a:ext uri="{FF2B5EF4-FFF2-40B4-BE49-F238E27FC236}">
                <a16:creationId xmlns:a16="http://schemas.microsoft.com/office/drawing/2014/main" id="{DEEAB10F-808C-BE44-9EEC-0870A99DC4F1}"/>
              </a:ext>
            </a:extLst>
          </p:cNvPr>
          <p:cNvSpPr>
            <a:spLocks noGrp="1"/>
          </p:cNvSpPr>
          <p:nvPr>
            <p:ph type="body" sz="quarter" idx="27" hasCustomPrompt="1"/>
          </p:nvPr>
        </p:nvSpPr>
        <p:spPr>
          <a:xfrm>
            <a:off x="9171285"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grpSp>
        <p:nvGrpSpPr>
          <p:cNvPr id="85" name="Group 84">
            <a:extLst>
              <a:ext uri="{FF2B5EF4-FFF2-40B4-BE49-F238E27FC236}">
                <a16:creationId xmlns:a16="http://schemas.microsoft.com/office/drawing/2014/main" id="{3B0D2835-FA53-0845-8278-1FA097939D5C}"/>
              </a:ext>
            </a:extLst>
          </p:cNvPr>
          <p:cNvGrpSpPr/>
          <p:nvPr userDrawn="1"/>
        </p:nvGrpSpPr>
        <p:grpSpPr>
          <a:xfrm>
            <a:off x="8341004" y="5034562"/>
            <a:ext cx="701662" cy="701770"/>
            <a:chOff x="9144000" y="1433513"/>
            <a:chExt cx="1408161" cy="1408161"/>
          </a:xfrm>
        </p:grpSpPr>
        <p:sp>
          <p:nvSpPr>
            <p:cNvPr id="86" name="Oval 85">
              <a:extLst>
                <a:ext uri="{FF2B5EF4-FFF2-40B4-BE49-F238E27FC236}">
                  <a16:creationId xmlns:a16="http://schemas.microsoft.com/office/drawing/2014/main" id="{08190A26-F816-FA4E-A13D-3B70B7444C5B}"/>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87" name="Rectangle 86">
              <a:extLst>
                <a:ext uri="{FF2B5EF4-FFF2-40B4-BE49-F238E27FC236}">
                  <a16:creationId xmlns:a16="http://schemas.microsoft.com/office/drawing/2014/main" id="{F5963233-642E-344F-BB87-EDF12F2F9A90}"/>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88" name="Text Placeholder 5">
            <a:extLst>
              <a:ext uri="{FF2B5EF4-FFF2-40B4-BE49-F238E27FC236}">
                <a16:creationId xmlns:a16="http://schemas.microsoft.com/office/drawing/2014/main" id="{C237314B-1AF1-6241-BADA-B59CA445651D}"/>
              </a:ext>
            </a:extLst>
          </p:cNvPr>
          <p:cNvSpPr>
            <a:spLocks noGrp="1"/>
          </p:cNvSpPr>
          <p:nvPr>
            <p:ph type="body" sz="quarter" idx="28" hasCustomPrompt="1"/>
          </p:nvPr>
        </p:nvSpPr>
        <p:spPr>
          <a:xfrm>
            <a:off x="8449417" y="508195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0</a:t>
            </a:r>
            <a:endParaRPr kumimoji="1" lang="ja-JP" altLang="en-US" dirty="0"/>
          </a:p>
        </p:txBody>
      </p:sp>
      <p:sp>
        <p:nvSpPr>
          <p:cNvPr id="89" name="Text Placeholder 5">
            <a:extLst>
              <a:ext uri="{FF2B5EF4-FFF2-40B4-BE49-F238E27FC236}">
                <a16:creationId xmlns:a16="http://schemas.microsoft.com/office/drawing/2014/main" id="{616C11EC-C699-E14B-AE7A-3E2FA247C7E6}"/>
              </a:ext>
            </a:extLst>
          </p:cNvPr>
          <p:cNvSpPr>
            <a:spLocks noGrp="1"/>
          </p:cNvSpPr>
          <p:nvPr>
            <p:ph type="body" sz="quarter" idx="29" hasCustomPrompt="1"/>
          </p:nvPr>
        </p:nvSpPr>
        <p:spPr>
          <a:xfrm>
            <a:off x="9171285"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Text goes here</a:t>
            </a:r>
            <a:endParaRPr kumimoji="1" lang="ja-JP" altLang="en-US" dirty="0"/>
          </a:p>
        </p:txBody>
      </p:sp>
      <p:sp>
        <p:nvSpPr>
          <p:cNvPr id="90" name="Text Placeholder 5">
            <a:extLst>
              <a:ext uri="{FF2B5EF4-FFF2-40B4-BE49-F238E27FC236}">
                <a16:creationId xmlns:a16="http://schemas.microsoft.com/office/drawing/2014/main" id="{50D3CB6A-DDAE-C94A-AEF6-EB70E35BBE22}"/>
              </a:ext>
            </a:extLst>
          </p:cNvPr>
          <p:cNvSpPr>
            <a:spLocks noGrp="1"/>
          </p:cNvSpPr>
          <p:nvPr>
            <p:ph type="body" sz="quarter" idx="30" hasCustomPrompt="1"/>
          </p:nvPr>
        </p:nvSpPr>
        <p:spPr>
          <a:xfrm>
            <a:off x="9171285"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3133706358"/>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preserve="1" userDrawn="1">
  <p:cSld name="2_Numbered list - 6 items">
    <p:spTree>
      <p:nvGrpSpPr>
        <p:cNvPr id="1" name=""/>
        <p:cNvGrpSpPr/>
        <p:nvPr/>
      </p:nvGrpSpPr>
      <p:grpSpPr>
        <a:xfrm>
          <a:off x="0" y="0"/>
          <a:ext cx="0" cy="0"/>
          <a:chOff x="0" y="0"/>
          <a:chExt cx="0" cy="0"/>
        </a:xfrm>
      </p:grpSpPr>
      <p:sp>
        <p:nvSpPr>
          <p:cNvPr id="5" name="Rectangle 4"/>
          <p:cNvSpPr/>
          <p:nvPr userDrawn="1"/>
        </p:nvSpPr>
        <p:spPr>
          <a:xfrm>
            <a:off x="1" y="-1058"/>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grpSp>
        <p:nvGrpSpPr>
          <p:cNvPr id="55" name="Group 54">
            <a:extLst>
              <a:ext uri="{FF2B5EF4-FFF2-40B4-BE49-F238E27FC236}">
                <a16:creationId xmlns:a16="http://schemas.microsoft.com/office/drawing/2014/main" id="{C08BCDCB-B2C5-7944-8C82-63754FA26D64}"/>
              </a:ext>
            </a:extLst>
          </p:cNvPr>
          <p:cNvGrpSpPr/>
          <p:nvPr userDrawn="1"/>
        </p:nvGrpSpPr>
        <p:grpSpPr>
          <a:xfrm>
            <a:off x="5115986" y="1155081"/>
            <a:ext cx="701662" cy="701770"/>
            <a:chOff x="9144000" y="1433513"/>
            <a:chExt cx="1408161" cy="1408161"/>
          </a:xfrm>
        </p:grpSpPr>
        <p:sp>
          <p:nvSpPr>
            <p:cNvPr id="56" name="Oval 55">
              <a:extLst>
                <a:ext uri="{FF2B5EF4-FFF2-40B4-BE49-F238E27FC236}">
                  <a16:creationId xmlns:a16="http://schemas.microsoft.com/office/drawing/2014/main" id="{D8EB91DF-A9D6-6945-9744-2EE37E02BDDE}"/>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57" name="Rectangle 56">
              <a:extLst>
                <a:ext uri="{FF2B5EF4-FFF2-40B4-BE49-F238E27FC236}">
                  <a16:creationId xmlns:a16="http://schemas.microsoft.com/office/drawing/2014/main" id="{1FADD8A2-920C-4243-84E9-C539B229257D}"/>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8" name="Text Placeholder 5">
            <a:extLst>
              <a:ext uri="{FF2B5EF4-FFF2-40B4-BE49-F238E27FC236}">
                <a16:creationId xmlns:a16="http://schemas.microsoft.com/office/drawing/2014/main" id="{D579FF66-16E2-C148-9C1A-21C0E5E0B837}"/>
              </a:ext>
            </a:extLst>
          </p:cNvPr>
          <p:cNvSpPr>
            <a:spLocks noGrp="1"/>
          </p:cNvSpPr>
          <p:nvPr>
            <p:ph type="body" sz="quarter" idx="15" hasCustomPrompt="1"/>
          </p:nvPr>
        </p:nvSpPr>
        <p:spPr>
          <a:xfrm>
            <a:off x="5224399"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0</a:t>
            </a:r>
            <a:endParaRPr kumimoji="1" lang="ja-JP" altLang="en-US" dirty="0"/>
          </a:p>
        </p:txBody>
      </p:sp>
      <p:sp>
        <p:nvSpPr>
          <p:cNvPr id="59" name="Text Placeholder 5">
            <a:extLst>
              <a:ext uri="{FF2B5EF4-FFF2-40B4-BE49-F238E27FC236}">
                <a16:creationId xmlns:a16="http://schemas.microsoft.com/office/drawing/2014/main" id="{DAC5F22B-92B1-DA40-90A0-2236D5EE84F5}"/>
              </a:ext>
            </a:extLst>
          </p:cNvPr>
          <p:cNvSpPr>
            <a:spLocks noGrp="1"/>
          </p:cNvSpPr>
          <p:nvPr>
            <p:ph type="body" sz="quarter" idx="12" hasCustomPrompt="1"/>
          </p:nvPr>
        </p:nvSpPr>
        <p:spPr>
          <a:xfrm>
            <a:off x="5946267"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Text goes here</a:t>
            </a:r>
            <a:endParaRPr kumimoji="1" lang="ja-JP" altLang="en-US" dirty="0"/>
          </a:p>
        </p:txBody>
      </p:sp>
      <p:sp>
        <p:nvSpPr>
          <p:cNvPr id="60" name="Text Placeholder 5">
            <a:extLst>
              <a:ext uri="{FF2B5EF4-FFF2-40B4-BE49-F238E27FC236}">
                <a16:creationId xmlns:a16="http://schemas.microsoft.com/office/drawing/2014/main" id="{4E30A391-A7C6-794A-8C10-89496053D08B}"/>
              </a:ext>
            </a:extLst>
          </p:cNvPr>
          <p:cNvSpPr>
            <a:spLocks noGrp="1"/>
          </p:cNvSpPr>
          <p:nvPr>
            <p:ph type="body" sz="quarter" idx="14" hasCustomPrompt="1"/>
          </p:nvPr>
        </p:nvSpPr>
        <p:spPr>
          <a:xfrm>
            <a:off x="5946267" y="89088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grpSp>
        <p:nvGrpSpPr>
          <p:cNvPr id="61" name="Group 60">
            <a:extLst>
              <a:ext uri="{FF2B5EF4-FFF2-40B4-BE49-F238E27FC236}">
                <a16:creationId xmlns:a16="http://schemas.microsoft.com/office/drawing/2014/main" id="{B67ACCA9-97F9-694E-B2AB-BA8A6C8EBAC3}"/>
              </a:ext>
            </a:extLst>
          </p:cNvPr>
          <p:cNvGrpSpPr/>
          <p:nvPr userDrawn="1"/>
        </p:nvGrpSpPr>
        <p:grpSpPr>
          <a:xfrm>
            <a:off x="5115986" y="3094823"/>
            <a:ext cx="701662" cy="701770"/>
            <a:chOff x="9144000" y="1433513"/>
            <a:chExt cx="1408161" cy="1408161"/>
          </a:xfrm>
        </p:grpSpPr>
        <p:sp>
          <p:nvSpPr>
            <p:cNvPr id="62" name="Oval 61">
              <a:extLst>
                <a:ext uri="{FF2B5EF4-FFF2-40B4-BE49-F238E27FC236}">
                  <a16:creationId xmlns:a16="http://schemas.microsoft.com/office/drawing/2014/main" id="{71D2D0C0-E5C9-F04A-917B-DB46DC7CD988}"/>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63" name="Rectangle 62">
              <a:extLst>
                <a:ext uri="{FF2B5EF4-FFF2-40B4-BE49-F238E27FC236}">
                  <a16:creationId xmlns:a16="http://schemas.microsoft.com/office/drawing/2014/main" id="{97254EAB-9596-CA40-BF7A-4DF46E0F1FB4}"/>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64" name="Text Placeholder 5">
            <a:extLst>
              <a:ext uri="{FF2B5EF4-FFF2-40B4-BE49-F238E27FC236}">
                <a16:creationId xmlns:a16="http://schemas.microsoft.com/office/drawing/2014/main" id="{FD282C89-0701-D244-A03A-58D60A8BB69C}"/>
              </a:ext>
            </a:extLst>
          </p:cNvPr>
          <p:cNvSpPr>
            <a:spLocks noGrp="1"/>
          </p:cNvSpPr>
          <p:nvPr>
            <p:ph type="body" sz="quarter" idx="16" hasCustomPrompt="1"/>
          </p:nvPr>
        </p:nvSpPr>
        <p:spPr>
          <a:xfrm>
            <a:off x="5224399"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0</a:t>
            </a:r>
            <a:endParaRPr kumimoji="1" lang="ja-JP" altLang="en-US" dirty="0"/>
          </a:p>
        </p:txBody>
      </p:sp>
      <p:sp>
        <p:nvSpPr>
          <p:cNvPr id="65" name="Text Placeholder 5">
            <a:extLst>
              <a:ext uri="{FF2B5EF4-FFF2-40B4-BE49-F238E27FC236}">
                <a16:creationId xmlns:a16="http://schemas.microsoft.com/office/drawing/2014/main" id="{33F91573-F1CC-4A47-9877-1F3873706BEF}"/>
              </a:ext>
            </a:extLst>
          </p:cNvPr>
          <p:cNvSpPr>
            <a:spLocks noGrp="1"/>
          </p:cNvSpPr>
          <p:nvPr>
            <p:ph type="body" sz="quarter" idx="17" hasCustomPrompt="1"/>
          </p:nvPr>
        </p:nvSpPr>
        <p:spPr>
          <a:xfrm>
            <a:off x="5946267"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Text goes here</a:t>
            </a:r>
            <a:endParaRPr kumimoji="1" lang="ja-JP" altLang="en-US" dirty="0"/>
          </a:p>
        </p:txBody>
      </p:sp>
      <p:sp>
        <p:nvSpPr>
          <p:cNvPr id="66" name="Text Placeholder 5">
            <a:extLst>
              <a:ext uri="{FF2B5EF4-FFF2-40B4-BE49-F238E27FC236}">
                <a16:creationId xmlns:a16="http://schemas.microsoft.com/office/drawing/2014/main" id="{D699EF6D-C3FB-2A4C-B223-E3C4A7D03620}"/>
              </a:ext>
            </a:extLst>
          </p:cNvPr>
          <p:cNvSpPr>
            <a:spLocks noGrp="1"/>
          </p:cNvSpPr>
          <p:nvPr>
            <p:ph type="body" sz="quarter" idx="18" hasCustomPrompt="1"/>
          </p:nvPr>
        </p:nvSpPr>
        <p:spPr>
          <a:xfrm>
            <a:off x="5946267"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grpSp>
        <p:nvGrpSpPr>
          <p:cNvPr id="67" name="Group 66">
            <a:extLst>
              <a:ext uri="{FF2B5EF4-FFF2-40B4-BE49-F238E27FC236}">
                <a16:creationId xmlns:a16="http://schemas.microsoft.com/office/drawing/2014/main" id="{9339C8C9-E9DB-7942-9D96-4D874B81CBD9}"/>
              </a:ext>
            </a:extLst>
          </p:cNvPr>
          <p:cNvGrpSpPr/>
          <p:nvPr userDrawn="1"/>
        </p:nvGrpSpPr>
        <p:grpSpPr>
          <a:xfrm>
            <a:off x="5115986" y="5034562"/>
            <a:ext cx="701662" cy="701770"/>
            <a:chOff x="9144000" y="1433513"/>
            <a:chExt cx="1408161" cy="1408161"/>
          </a:xfrm>
        </p:grpSpPr>
        <p:sp>
          <p:nvSpPr>
            <p:cNvPr id="68" name="Oval 67">
              <a:extLst>
                <a:ext uri="{FF2B5EF4-FFF2-40B4-BE49-F238E27FC236}">
                  <a16:creationId xmlns:a16="http://schemas.microsoft.com/office/drawing/2014/main" id="{2D8901BB-2870-F746-814E-C1CC49386A02}"/>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accent6"/>
                </a:solidFill>
              </a:endParaRPr>
            </a:p>
          </p:txBody>
        </p:sp>
        <p:sp>
          <p:nvSpPr>
            <p:cNvPr id="69" name="Rectangle 68">
              <a:extLst>
                <a:ext uri="{FF2B5EF4-FFF2-40B4-BE49-F238E27FC236}">
                  <a16:creationId xmlns:a16="http://schemas.microsoft.com/office/drawing/2014/main" id="{210D1D1D-11E6-B345-9C48-FBCFC02DE3DF}"/>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70" name="Text Placeholder 5">
            <a:extLst>
              <a:ext uri="{FF2B5EF4-FFF2-40B4-BE49-F238E27FC236}">
                <a16:creationId xmlns:a16="http://schemas.microsoft.com/office/drawing/2014/main" id="{FE6DACCA-3C44-574B-89C1-C2B710BE3637}"/>
              </a:ext>
            </a:extLst>
          </p:cNvPr>
          <p:cNvSpPr>
            <a:spLocks noGrp="1"/>
          </p:cNvSpPr>
          <p:nvPr>
            <p:ph type="body" sz="quarter" idx="19" hasCustomPrompt="1"/>
          </p:nvPr>
        </p:nvSpPr>
        <p:spPr>
          <a:xfrm>
            <a:off x="5224399" y="5081956"/>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0</a:t>
            </a:r>
            <a:endParaRPr kumimoji="1" lang="ja-JP" altLang="en-US" dirty="0"/>
          </a:p>
        </p:txBody>
      </p:sp>
      <p:sp>
        <p:nvSpPr>
          <p:cNvPr id="71" name="Text Placeholder 5">
            <a:extLst>
              <a:ext uri="{FF2B5EF4-FFF2-40B4-BE49-F238E27FC236}">
                <a16:creationId xmlns:a16="http://schemas.microsoft.com/office/drawing/2014/main" id="{89288AD7-6347-AE49-8777-7FFE9D3459CF}"/>
              </a:ext>
            </a:extLst>
          </p:cNvPr>
          <p:cNvSpPr>
            <a:spLocks noGrp="1"/>
          </p:cNvSpPr>
          <p:nvPr>
            <p:ph type="body" sz="quarter" idx="20" hasCustomPrompt="1"/>
          </p:nvPr>
        </p:nvSpPr>
        <p:spPr>
          <a:xfrm>
            <a:off x="5946267"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Text goes here</a:t>
            </a:r>
            <a:endParaRPr kumimoji="1" lang="ja-JP" altLang="en-US" dirty="0"/>
          </a:p>
        </p:txBody>
      </p:sp>
      <p:sp>
        <p:nvSpPr>
          <p:cNvPr id="72" name="Text Placeholder 5">
            <a:extLst>
              <a:ext uri="{FF2B5EF4-FFF2-40B4-BE49-F238E27FC236}">
                <a16:creationId xmlns:a16="http://schemas.microsoft.com/office/drawing/2014/main" id="{F6C306C5-EA83-284C-978D-3A2FDA71051B}"/>
              </a:ext>
            </a:extLst>
          </p:cNvPr>
          <p:cNvSpPr>
            <a:spLocks noGrp="1"/>
          </p:cNvSpPr>
          <p:nvPr>
            <p:ph type="body" sz="quarter" idx="21" hasCustomPrompt="1"/>
          </p:nvPr>
        </p:nvSpPr>
        <p:spPr>
          <a:xfrm>
            <a:off x="5946267"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grpSp>
        <p:nvGrpSpPr>
          <p:cNvPr id="73" name="Group 72">
            <a:extLst>
              <a:ext uri="{FF2B5EF4-FFF2-40B4-BE49-F238E27FC236}">
                <a16:creationId xmlns:a16="http://schemas.microsoft.com/office/drawing/2014/main" id="{391F70A1-CD84-5842-BA0C-70807630E123}"/>
              </a:ext>
            </a:extLst>
          </p:cNvPr>
          <p:cNvGrpSpPr/>
          <p:nvPr userDrawn="1"/>
        </p:nvGrpSpPr>
        <p:grpSpPr>
          <a:xfrm>
            <a:off x="8341004" y="1155081"/>
            <a:ext cx="701662" cy="701770"/>
            <a:chOff x="9144000" y="1433513"/>
            <a:chExt cx="1408161" cy="1408161"/>
          </a:xfrm>
        </p:grpSpPr>
        <p:sp>
          <p:nvSpPr>
            <p:cNvPr id="74" name="Oval 73">
              <a:extLst>
                <a:ext uri="{FF2B5EF4-FFF2-40B4-BE49-F238E27FC236}">
                  <a16:creationId xmlns:a16="http://schemas.microsoft.com/office/drawing/2014/main" id="{437C8B21-DB7A-FE45-A981-A33FF7006135}"/>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75" name="Rectangle 74">
              <a:extLst>
                <a:ext uri="{FF2B5EF4-FFF2-40B4-BE49-F238E27FC236}">
                  <a16:creationId xmlns:a16="http://schemas.microsoft.com/office/drawing/2014/main" id="{F8640101-DCDB-C94D-A5AC-C3D6942D7CE9}"/>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76" name="Text Placeholder 5">
            <a:extLst>
              <a:ext uri="{FF2B5EF4-FFF2-40B4-BE49-F238E27FC236}">
                <a16:creationId xmlns:a16="http://schemas.microsoft.com/office/drawing/2014/main" id="{745518FC-BD90-164C-8158-EE408BB49766}"/>
              </a:ext>
            </a:extLst>
          </p:cNvPr>
          <p:cNvSpPr>
            <a:spLocks noGrp="1"/>
          </p:cNvSpPr>
          <p:nvPr>
            <p:ph type="body" sz="quarter" idx="22" hasCustomPrompt="1"/>
          </p:nvPr>
        </p:nvSpPr>
        <p:spPr>
          <a:xfrm>
            <a:off x="8449417"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0</a:t>
            </a:r>
            <a:endParaRPr kumimoji="1" lang="ja-JP" altLang="en-US" dirty="0"/>
          </a:p>
        </p:txBody>
      </p:sp>
      <p:sp>
        <p:nvSpPr>
          <p:cNvPr id="77" name="Text Placeholder 5">
            <a:extLst>
              <a:ext uri="{FF2B5EF4-FFF2-40B4-BE49-F238E27FC236}">
                <a16:creationId xmlns:a16="http://schemas.microsoft.com/office/drawing/2014/main" id="{EBC5F8C7-A77A-1541-BC36-5C363E5FCFB0}"/>
              </a:ext>
            </a:extLst>
          </p:cNvPr>
          <p:cNvSpPr>
            <a:spLocks noGrp="1"/>
          </p:cNvSpPr>
          <p:nvPr>
            <p:ph type="body" sz="quarter" idx="23" hasCustomPrompt="1"/>
          </p:nvPr>
        </p:nvSpPr>
        <p:spPr>
          <a:xfrm>
            <a:off x="9171285"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Text goes here</a:t>
            </a:r>
            <a:endParaRPr kumimoji="1" lang="ja-JP" altLang="en-US" dirty="0"/>
          </a:p>
        </p:txBody>
      </p:sp>
      <p:sp>
        <p:nvSpPr>
          <p:cNvPr id="78" name="Text Placeholder 5">
            <a:extLst>
              <a:ext uri="{FF2B5EF4-FFF2-40B4-BE49-F238E27FC236}">
                <a16:creationId xmlns:a16="http://schemas.microsoft.com/office/drawing/2014/main" id="{74C7C24E-506E-A541-B4BD-B1A71610AF5C}"/>
              </a:ext>
            </a:extLst>
          </p:cNvPr>
          <p:cNvSpPr>
            <a:spLocks noGrp="1"/>
          </p:cNvSpPr>
          <p:nvPr>
            <p:ph type="body" sz="quarter" idx="24" hasCustomPrompt="1"/>
          </p:nvPr>
        </p:nvSpPr>
        <p:spPr>
          <a:xfrm>
            <a:off x="9171285" y="89088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grpSp>
        <p:nvGrpSpPr>
          <p:cNvPr id="79" name="Group 78">
            <a:extLst>
              <a:ext uri="{FF2B5EF4-FFF2-40B4-BE49-F238E27FC236}">
                <a16:creationId xmlns:a16="http://schemas.microsoft.com/office/drawing/2014/main" id="{43A0F543-B488-C345-95F0-6D392FCD20F5}"/>
              </a:ext>
            </a:extLst>
          </p:cNvPr>
          <p:cNvGrpSpPr/>
          <p:nvPr userDrawn="1"/>
        </p:nvGrpSpPr>
        <p:grpSpPr>
          <a:xfrm>
            <a:off x="8341004" y="3094823"/>
            <a:ext cx="701662" cy="701770"/>
            <a:chOff x="9144000" y="1433513"/>
            <a:chExt cx="1408161" cy="1408161"/>
          </a:xfrm>
        </p:grpSpPr>
        <p:sp>
          <p:nvSpPr>
            <p:cNvPr id="80" name="Oval 79">
              <a:extLst>
                <a:ext uri="{FF2B5EF4-FFF2-40B4-BE49-F238E27FC236}">
                  <a16:creationId xmlns:a16="http://schemas.microsoft.com/office/drawing/2014/main" id="{8862D1D2-FA6D-3441-BE0B-ED6165C1D665}"/>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81" name="Rectangle 80">
              <a:extLst>
                <a:ext uri="{FF2B5EF4-FFF2-40B4-BE49-F238E27FC236}">
                  <a16:creationId xmlns:a16="http://schemas.microsoft.com/office/drawing/2014/main" id="{7D00FE22-9720-7244-B4E0-5625611CF2F8}"/>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82" name="Text Placeholder 5">
            <a:extLst>
              <a:ext uri="{FF2B5EF4-FFF2-40B4-BE49-F238E27FC236}">
                <a16:creationId xmlns:a16="http://schemas.microsoft.com/office/drawing/2014/main" id="{BD5BB51F-6DBF-EA4D-A9F7-0AB83D7526EF}"/>
              </a:ext>
            </a:extLst>
          </p:cNvPr>
          <p:cNvSpPr>
            <a:spLocks noGrp="1"/>
          </p:cNvSpPr>
          <p:nvPr>
            <p:ph type="body" sz="quarter" idx="25" hasCustomPrompt="1"/>
          </p:nvPr>
        </p:nvSpPr>
        <p:spPr>
          <a:xfrm>
            <a:off x="8449417"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0</a:t>
            </a:r>
            <a:endParaRPr kumimoji="1" lang="ja-JP" altLang="en-US" dirty="0"/>
          </a:p>
        </p:txBody>
      </p:sp>
      <p:sp>
        <p:nvSpPr>
          <p:cNvPr id="83" name="Text Placeholder 5">
            <a:extLst>
              <a:ext uri="{FF2B5EF4-FFF2-40B4-BE49-F238E27FC236}">
                <a16:creationId xmlns:a16="http://schemas.microsoft.com/office/drawing/2014/main" id="{C44F9E60-CCA6-0F4A-9DC0-54AF0FF394FC}"/>
              </a:ext>
            </a:extLst>
          </p:cNvPr>
          <p:cNvSpPr>
            <a:spLocks noGrp="1"/>
          </p:cNvSpPr>
          <p:nvPr>
            <p:ph type="body" sz="quarter" idx="26" hasCustomPrompt="1"/>
          </p:nvPr>
        </p:nvSpPr>
        <p:spPr>
          <a:xfrm>
            <a:off x="9171285"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Text goes here</a:t>
            </a:r>
            <a:endParaRPr kumimoji="1" lang="ja-JP" altLang="en-US" dirty="0"/>
          </a:p>
        </p:txBody>
      </p:sp>
      <p:sp>
        <p:nvSpPr>
          <p:cNvPr id="84" name="Text Placeholder 5">
            <a:extLst>
              <a:ext uri="{FF2B5EF4-FFF2-40B4-BE49-F238E27FC236}">
                <a16:creationId xmlns:a16="http://schemas.microsoft.com/office/drawing/2014/main" id="{DA78A3E0-D462-9A49-92FA-0C131471090D}"/>
              </a:ext>
            </a:extLst>
          </p:cNvPr>
          <p:cNvSpPr>
            <a:spLocks noGrp="1"/>
          </p:cNvSpPr>
          <p:nvPr>
            <p:ph type="body" sz="quarter" idx="27" hasCustomPrompt="1"/>
          </p:nvPr>
        </p:nvSpPr>
        <p:spPr>
          <a:xfrm>
            <a:off x="9171285"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grpSp>
        <p:nvGrpSpPr>
          <p:cNvPr id="85" name="Group 84">
            <a:extLst>
              <a:ext uri="{FF2B5EF4-FFF2-40B4-BE49-F238E27FC236}">
                <a16:creationId xmlns:a16="http://schemas.microsoft.com/office/drawing/2014/main" id="{7CED7BCA-10CA-8E42-9E99-CEB1C421EFDA}"/>
              </a:ext>
            </a:extLst>
          </p:cNvPr>
          <p:cNvGrpSpPr/>
          <p:nvPr userDrawn="1"/>
        </p:nvGrpSpPr>
        <p:grpSpPr>
          <a:xfrm>
            <a:off x="8341004" y="5034562"/>
            <a:ext cx="701662" cy="701770"/>
            <a:chOff x="9144000" y="1433513"/>
            <a:chExt cx="1408161" cy="1408161"/>
          </a:xfrm>
        </p:grpSpPr>
        <p:sp>
          <p:nvSpPr>
            <p:cNvPr id="86" name="Oval 85">
              <a:extLst>
                <a:ext uri="{FF2B5EF4-FFF2-40B4-BE49-F238E27FC236}">
                  <a16:creationId xmlns:a16="http://schemas.microsoft.com/office/drawing/2014/main" id="{60E3CD5A-AAA5-B343-AA6D-92A46D575C1E}"/>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87" name="Rectangle 86">
              <a:extLst>
                <a:ext uri="{FF2B5EF4-FFF2-40B4-BE49-F238E27FC236}">
                  <a16:creationId xmlns:a16="http://schemas.microsoft.com/office/drawing/2014/main" id="{E4D25797-49B9-4948-BA15-33E2844A05AB}"/>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88" name="Text Placeholder 5">
            <a:extLst>
              <a:ext uri="{FF2B5EF4-FFF2-40B4-BE49-F238E27FC236}">
                <a16:creationId xmlns:a16="http://schemas.microsoft.com/office/drawing/2014/main" id="{6BBD1E3A-BB6E-A944-9664-9276E9005410}"/>
              </a:ext>
            </a:extLst>
          </p:cNvPr>
          <p:cNvSpPr>
            <a:spLocks noGrp="1"/>
          </p:cNvSpPr>
          <p:nvPr>
            <p:ph type="body" sz="quarter" idx="28" hasCustomPrompt="1"/>
          </p:nvPr>
        </p:nvSpPr>
        <p:spPr>
          <a:xfrm>
            <a:off x="8449417" y="508195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0</a:t>
            </a:r>
            <a:endParaRPr kumimoji="1" lang="ja-JP" altLang="en-US" dirty="0"/>
          </a:p>
        </p:txBody>
      </p:sp>
      <p:sp>
        <p:nvSpPr>
          <p:cNvPr id="89" name="Text Placeholder 5">
            <a:extLst>
              <a:ext uri="{FF2B5EF4-FFF2-40B4-BE49-F238E27FC236}">
                <a16:creationId xmlns:a16="http://schemas.microsoft.com/office/drawing/2014/main" id="{1FC28555-462A-CF41-8E11-7BCC988CC259}"/>
              </a:ext>
            </a:extLst>
          </p:cNvPr>
          <p:cNvSpPr>
            <a:spLocks noGrp="1"/>
          </p:cNvSpPr>
          <p:nvPr>
            <p:ph type="body" sz="quarter" idx="29" hasCustomPrompt="1"/>
          </p:nvPr>
        </p:nvSpPr>
        <p:spPr>
          <a:xfrm>
            <a:off x="9171285"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Text goes here</a:t>
            </a:r>
            <a:endParaRPr kumimoji="1" lang="ja-JP" altLang="en-US" dirty="0"/>
          </a:p>
        </p:txBody>
      </p:sp>
      <p:sp>
        <p:nvSpPr>
          <p:cNvPr id="90" name="Text Placeholder 5">
            <a:extLst>
              <a:ext uri="{FF2B5EF4-FFF2-40B4-BE49-F238E27FC236}">
                <a16:creationId xmlns:a16="http://schemas.microsoft.com/office/drawing/2014/main" id="{426BFBF5-E9CC-8449-B476-C04C15BAB7CB}"/>
              </a:ext>
            </a:extLst>
          </p:cNvPr>
          <p:cNvSpPr>
            <a:spLocks noGrp="1"/>
          </p:cNvSpPr>
          <p:nvPr>
            <p:ph type="body" sz="quarter" idx="30" hasCustomPrompt="1"/>
          </p:nvPr>
        </p:nvSpPr>
        <p:spPr>
          <a:xfrm>
            <a:off x="9171285"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968108043"/>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preserve="1" userDrawn="1">
  <p:cSld name="4_Title and 1 column">
    <p:spTree>
      <p:nvGrpSpPr>
        <p:cNvPr id="1" name=""/>
        <p:cNvGrpSpPr/>
        <p:nvPr/>
      </p:nvGrpSpPr>
      <p:grpSpPr>
        <a:xfrm>
          <a:off x="0" y="0"/>
          <a:ext cx="0" cy="0"/>
          <a:chOff x="0" y="0"/>
          <a:chExt cx="0" cy="0"/>
        </a:xfrm>
      </p:grpSpPr>
      <p:sp>
        <p:nvSpPr>
          <p:cNvPr id="5" name="Rectangle 4"/>
          <p:cNvSpPr/>
          <p:nvPr userDrawn="1"/>
        </p:nvSpPr>
        <p:spPr>
          <a:xfrm>
            <a:off x="0" y="-1058"/>
            <a:ext cx="3625516"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232612" y="2634144"/>
            <a:ext cx="3152273" cy="1588127"/>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4" hasCustomPrompt="1"/>
          </p:nvPr>
        </p:nvSpPr>
        <p:spPr>
          <a:xfrm>
            <a:off x="4483770" y="816245"/>
            <a:ext cx="6761746" cy="646331"/>
          </a:xfrm>
          <a:prstGeom prst="rect">
            <a:avLst/>
          </a:prstGeom>
        </p:spPr>
        <p:txBody>
          <a:bodyPr anchor="b">
            <a:spAutoFit/>
          </a:bodyPr>
          <a:lstStyle>
            <a:lvl1pPr marL="0" indent="0" algn="l">
              <a:lnSpc>
                <a:spcPct val="100000"/>
              </a:lnSpc>
              <a:spcBef>
                <a:spcPts val="0"/>
              </a:spcBef>
              <a:buFontTx/>
              <a:buNone/>
              <a:defRPr sz="3600"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sp>
        <p:nvSpPr>
          <p:cNvPr id="8" name="Text Placeholder 5">
            <a:extLst>
              <a:ext uri="{FF2B5EF4-FFF2-40B4-BE49-F238E27FC236}">
                <a16:creationId xmlns:a16="http://schemas.microsoft.com/office/drawing/2014/main" id="{3B306BE8-2630-F444-B259-50474ABACB1D}"/>
              </a:ext>
            </a:extLst>
          </p:cNvPr>
          <p:cNvSpPr>
            <a:spLocks noGrp="1"/>
          </p:cNvSpPr>
          <p:nvPr>
            <p:ph type="body" sz="quarter" idx="10" hasCustomPrompt="1"/>
          </p:nvPr>
        </p:nvSpPr>
        <p:spPr>
          <a:xfrm>
            <a:off x="4483770" y="1600242"/>
            <a:ext cx="6761746"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1781595693"/>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preserve="1" userDrawn="1">
  <p:cSld name="5_Title and 1 column">
    <p:spTree>
      <p:nvGrpSpPr>
        <p:cNvPr id="1" name=""/>
        <p:cNvGrpSpPr/>
        <p:nvPr/>
      </p:nvGrpSpPr>
      <p:grpSpPr>
        <a:xfrm>
          <a:off x="0" y="0"/>
          <a:ext cx="0" cy="0"/>
          <a:chOff x="0" y="0"/>
          <a:chExt cx="0" cy="0"/>
        </a:xfrm>
      </p:grpSpPr>
      <p:sp>
        <p:nvSpPr>
          <p:cNvPr id="5" name="Rectangle 4"/>
          <p:cNvSpPr/>
          <p:nvPr userDrawn="1"/>
        </p:nvSpPr>
        <p:spPr>
          <a:xfrm>
            <a:off x="0" y="-1058"/>
            <a:ext cx="3625516"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232612" y="2634143"/>
            <a:ext cx="3152273" cy="1588127"/>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4" hasCustomPrompt="1"/>
          </p:nvPr>
        </p:nvSpPr>
        <p:spPr>
          <a:xfrm>
            <a:off x="4483770" y="816245"/>
            <a:ext cx="6761746" cy="646331"/>
          </a:xfrm>
          <a:prstGeom prst="rect">
            <a:avLst/>
          </a:prstGeom>
        </p:spPr>
        <p:txBody>
          <a:bodyPr anchor="b">
            <a:spAutoFit/>
          </a:bodyPr>
          <a:lstStyle>
            <a:lvl1pPr marL="0" indent="0" algn="l">
              <a:lnSpc>
                <a:spcPct val="100000"/>
              </a:lnSpc>
              <a:spcBef>
                <a:spcPts val="0"/>
              </a:spcBef>
              <a:buFontTx/>
              <a:buNone/>
              <a:defRPr sz="3600"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sp>
        <p:nvSpPr>
          <p:cNvPr id="8" name="Text Placeholder 5">
            <a:extLst>
              <a:ext uri="{FF2B5EF4-FFF2-40B4-BE49-F238E27FC236}">
                <a16:creationId xmlns:a16="http://schemas.microsoft.com/office/drawing/2014/main" id="{EE5B42BE-2A13-9C48-A4B8-ACF81B367891}"/>
              </a:ext>
            </a:extLst>
          </p:cNvPr>
          <p:cNvSpPr>
            <a:spLocks noGrp="1"/>
          </p:cNvSpPr>
          <p:nvPr>
            <p:ph type="body" sz="quarter" idx="10" hasCustomPrompt="1"/>
          </p:nvPr>
        </p:nvSpPr>
        <p:spPr>
          <a:xfrm>
            <a:off x="4483770" y="1600242"/>
            <a:ext cx="6761746"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33191058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ig left image and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5FD980-1EDE-4841-BDBB-889440DC813E}"/>
              </a:ext>
            </a:extLst>
          </p:cNvPr>
          <p:cNvSpPr>
            <a:spLocks noGrp="1"/>
          </p:cNvSpPr>
          <p:nvPr>
            <p:ph sz="quarter" idx="25" hasCustomPrompt="1"/>
          </p:nvPr>
        </p:nvSpPr>
        <p:spPr>
          <a:xfrm>
            <a:off x="941917" y="932536"/>
            <a:ext cx="6504517" cy="4986577"/>
          </a:xfrm>
        </p:spPr>
        <p:txBody>
          <a:bodyPr/>
          <a:lstStyle/>
          <a:p>
            <a:pPr lvl="0"/>
            <a:r>
              <a:rPr lang="en-US" dirty="0"/>
              <a:t>Click to add picture, chart, etc.</a:t>
            </a:r>
          </a:p>
        </p:txBody>
      </p:sp>
      <p:sp>
        <p:nvSpPr>
          <p:cNvPr id="5" name="Title 1"/>
          <p:cNvSpPr>
            <a:spLocks noGrp="1"/>
          </p:cNvSpPr>
          <p:nvPr>
            <p:ph type="title" hasCustomPrompt="1"/>
          </p:nvPr>
        </p:nvSpPr>
        <p:spPr>
          <a:xfrm>
            <a:off x="8244114" y="1835837"/>
            <a:ext cx="3012319" cy="1588127"/>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6" name="Text Placeholder 5"/>
          <p:cNvSpPr>
            <a:spLocks noGrp="1"/>
          </p:cNvSpPr>
          <p:nvPr>
            <p:ph type="body" sz="quarter" idx="24" hasCustomPrompt="1"/>
          </p:nvPr>
        </p:nvSpPr>
        <p:spPr>
          <a:xfrm>
            <a:off x="8244113" y="3577281"/>
            <a:ext cx="3012320" cy="683136"/>
          </a:xfrm>
          <a:prstGeom prst="rect">
            <a:avLst/>
          </a:prstGeom>
        </p:spPr>
        <p:txBody>
          <a:bodyPr anchor="t">
            <a:spAutoFit/>
          </a:bodyPr>
          <a:lstStyle>
            <a:lvl1pPr marL="0" indent="0" algn="l">
              <a:spcBef>
                <a:spcPts val="0"/>
              </a:spcBef>
              <a:buFontTx/>
              <a:buNone/>
              <a:defRPr>
                <a:solidFill>
                  <a:schemeClr val="tx2"/>
                </a:solidFill>
                <a:latin typeface="Georgia" panose="02040502050405020303" pitchFamily="18"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45534411"/>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preserve="1" userDrawn="1">
  <p:cSld name="6_Title and 1 column">
    <p:spTree>
      <p:nvGrpSpPr>
        <p:cNvPr id="1" name=""/>
        <p:cNvGrpSpPr/>
        <p:nvPr/>
      </p:nvGrpSpPr>
      <p:grpSpPr>
        <a:xfrm>
          <a:off x="0" y="0"/>
          <a:ext cx="0" cy="0"/>
          <a:chOff x="0" y="0"/>
          <a:chExt cx="0" cy="0"/>
        </a:xfrm>
      </p:grpSpPr>
      <p:sp>
        <p:nvSpPr>
          <p:cNvPr id="5" name="Rectangle 4"/>
          <p:cNvSpPr/>
          <p:nvPr userDrawn="1"/>
        </p:nvSpPr>
        <p:spPr>
          <a:xfrm>
            <a:off x="0" y="-1058"/>
            <a:ext cx="3625516" cy="6858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232612" y="2634143"/>
            <a:ext cx="3152273" cy="1588127"/>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4" hasCustomPrompt="1"/>
          </p:nvPr>
        </p:nvSpPr>
        <p:spPr>
          <a:xfrm>
            <a:off x="4483770" y="816245"/>
            <a:ext cx="6761746" cy="646331"/>
          </a:xfrm>
          <a:prstGeom prst="rect">
            <a:avLst/>
          </a:prstGeom>
        </p:spPr>
        <p:txBody>
          <a:bodyPr anchor="b">
            <a:spAutoFit/>
          </a:bodyPr>
          <a:lstStyle>
            <a:lvl1pPr marL="0" indent="0" algn="l">
              <a:lnSpc>
                <a:spcPct val="100000"/>
              </a:lnSpc>
              <a:spcBef>
                <a:spcPts val="0"/>
              </a:spcBef>
              <a:buFontTx/>
              <a:buNone/>
              <a:defRPr sz="3600" b="1">
                <a:solidFill>
                  <a:schemeClr val="accent5"/>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sp>
        <p:nvSpPr>
          <p:cNvPr id="8" name="Text Placeholder 5">
            <a:extLst>
              <a:ext uri="{FF2B5EF4-FFF2-40B4-BE49-F238E27FC236}">
                <a16:creationId xmlns:a16="http://schemas.microsoft.com/office/drawing/2014/main" id="{98AF9C61-7361-0D4C-9360-09C51C401099}"/>
              </a:ext>
            </a:extLst>
          </p:cNvPr>
          <p:cNvSpPr>
            <a:spLocks noGrp="1"/>
          </p:cNvSpPr>
          <p:nvPr>
            <p:ph type="body" sz="quarter" idx="10" hasCustomPrompt="1"/>
          </p:nvPr>
        </p:nvSpPr>
        <p:spPr>
          <a:xfrm>
            <a:off x="4483770" y="1600242"/>
            <a:ext cx="6761746"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1413361883"/>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preserve="1" userDrawn="1">
  <p:cSld name="7_Title and 1 column">
    <p:spTree>
      <p:nvGrpSpPr>
        <p:cNvPr id="1" name=""/>
        <p:cNvGrpSpPr/>
        <p:nvPr/>
      </p:nvGrpSpPr>
      <p:grpSpPr>
        <a:xfrm>
          <a:off x="0" y="0"/>
          <a:ext cx="0" cy="0"/>
          <a:chOff x="0" y="0"/>
          <a:chExt cx="0" cy="0"/>
        </a:xfrm>
      </p:grpSpPr>
      <p:sp>
        <p:nvSpPr>
          <p:cNvPr id="5" name="Rectangle 4"/>
          <p:cNvSpPr/>
          <p:nvPr userDrawn="1"/>
        </p:nvSpPr>
        <p:spPr>
          <a:xfrm>
            <a:off x="0" y="-1058"/>
            <a:ext cx="3625516"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232612" y="2634143"/>
            <a:ext cx="3152273" cy="1588127"/>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4" hasCustomPrompt="1"/>
          </p:nvPr>
        </p:nvSpPr>
        <p:spPr>
          <a:xfrm>
            <a:off x="4483770" y="816245"/>
            <a:ext cx="6761746" cy="646331"/>
          </a:xfrm>
          <a:prstGeom prst="rect">
            <a:avLst/>
          </a:prstGeom>
        </p:spPr>
        <p:txBody>
          <a:bodyPr anchor="b">
            <a:spAutoFit/>
          </a:bodyPr>
          <a:lstStyle>
            <a:lvl1pPr marL="0" indent="0" algn="l">
              <a:lnSpc>
                <a:spcPct val="100000"/>
              </a:lnSpc>
              <a:spcBef>
                <a:spcPts val="0"/>
              </a:spcBef>
              <a:buFontTx/>
              <a:buNone/>
              <a:defRPr sz="3600" b="1">
                <a:solidFill>
                  <a:schemeClr val="accent5"/>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sp>
        <p:nvSpPr>
          <p:cNvPr id="8" name="Text Placeholder 5">
            <a:extLst>
              <a:ext uri="{FF2B5EF4-FFF2-40B4-BE49-F238E27FC236}">
                <a16:creationId xmlns:a16="http://schemas.microsoft.com/office/drawing/2014/main" id="{E75E1CDD-B629-D34F-920F-3EA5D9CF7D56}"/>
              </a:ext>
            </a:extLst>
          </p:cNvPr>
          <p:cNvSpPr>
            <a:spLocks noGrp="1"/>
          </p:cNvSpPr>
          <p:nvPr>
            <p:ph type="body" sz="quarter" idx="10" hasCustomPrompt="1"/>
          </p:nvPr>
        </p:nvSpPr>
        <p:spPr>
          <a:xfrm>
            <a:off x="4483770" y="1600242"/>
            <a:ext cx="6761746"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982745583"/>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preserve="1" userDrawn="1">
  <p:cSld name="1_Title and 1 column">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4" hasCustomPrompt="1"/>
          </p:nvPr>
        </p:nvSpPr>
        <p:spPr>
          <a:xfrm>
            <a:off x="7446434" y="2198019"/>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sp>
        <p:nvSpPr>
          <p:cNvPr id="8" name="Text Placeholder 5">
            <a:extLst>
              <a:ext uri="{FF2B5EF4-FFF2-40B4-BE49-F238E27FC236}">
                <a16:creationId xmlns:a16="http://schemas.microsoft.com/office/drawing/2014/main" id="{874F3B13-81D2-9846-8871-176D3192052E}"/>
              </a:ext>
            </a:extLst>
          </p:cNvPr>
          <p:cNvSpPr>
            <a:spLocks noGrp="1"/>
          </p:cNvSpPr>
          <p:nvPr>
            <p:ph type="body" sz="quarter" idx="10" hasCustomPrompt="1"/>
          </p:nvPr>
        </p:nvSpPr>
        <p:spPr>
          <a:xfrm>
            <a:off x="7446435" y="2711459"/>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1432270958"/>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preserve="1" userDrawn="1">
  <p:cSld name="2_Title and 1 column">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4" hasCustomPrompt="1"/>
          </p:nvPr>
        </p:nvSpPr>
        <p:spPr>
          <a:xfrm>
            <a:off x="7446434" y="2198019"/>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sp>
        <p:nvSpPr>
          <p:cNvPr id="8" name="Text Placeholder 5">
            <a:extLst>
              <a:ext uri="{FF2B5EF4-FFF2-40B4-BE49-F238E27FC236}">
                <a16:creationId xmlns:a16="http://schemas.microsoft.com/office/drawing/2014/main" id="{98D3F106-3252-CA49-B23B-A433CA750D3C}"/>
              </a:ext>
            </a:extLst>
          </p:cNvPr>
          <p:cNvSpPr>
            <a:spLocks noGrp="1"/>
          </p:cNvSpPr>
          <p:nvPr>
            <p:ph type="body" sz="quarter" idx="10" hasCustomPrompt="1"/>
          </p:nvPr>
        </p:nvSpPr>
        <p:spPr>
          <a:xfrm>
            <a:off x="7446435" y="2711459"/>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1264268569"/>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preserve="1" userDrawn="1">
  <p:cSld name="Title and 1 column">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4" hasCustomPrompt="1"/>
          </p:nvPr>
        </p:nvSpPr>
        <p:spPr>
          <a:xfrm>
            <a:off x="7446434" y="2198019"/>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5"/>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sp>
        <p:nvSpPr>
          <p:cNvPr id="8" name="Text Placeholder 5">
            <a:extLst>
              <a:ext uri="{FF2B5EF4-FFF2-40B4-BE49-F238E27FC236}">
                <a16:creationId xmlns:a16="http://schemas.microsoft.com/office/drawing/2014/main" id="{A7C85B78-3EEA-CE41-B95F-C277BDB5DB4B}"/>
              </a:ext>
            </a:extLst>
          </p:cNvPr>
          <p:cNvSpPr>
            <a:spLocks noGrp="1"/>
          </p:cNvSpPr>
          <p:nvPr>
            <p:ph type="body" sz="quarter" idx="10" hasCustomPrompt="1"/>
          </p:nvPr>
        </p:nvSpPr>
        <p:spPr>
          <a:xfrm>
            <a:off x="7446435" y="2711459"/>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2367850650"/>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preserve="1" userDrawn="1">
  <p:cSld name="3_Title and 1 column">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latin typeface="Arial" panose="020B0604020202020204" pitchFamily="34" charset="0"/>
                <a:cs typeface="Arial" panose="020B0604020202020204" pitchFamily="34" charset="0"/>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4" hasCustomPrompt="1"/>
          </p:nvPr>
        </p:nvSpPr>
        <p:spPr>
          <a:xfrm>
            <a:off x="7446434" y="2198019"/>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sp>
        <p:nvSpPr>
          <p:cNvPr id="8" name="Text Placeholder 5">
            <a:extLst>
              <a:ext uri="{FF2B5EF4-FFF2-40B4-BE49-F238E27FC236}">
                <a16:creationId xmlns:a16="http://schemas.microsoft.com/office/drawing/2014/main" id="{6DEDFCD1-B64F-1846-B3D9-7BE742FDEBCC}"/>
              </a:ext>
            </a:extLst>
          </p:cNvPr>
          <p:cNvSpPr>
            <a:spLocks noGrp="1"/>
          </p:cNvSpPr>
          <p:nvPr>
            <p:ph type="body" sz="quarter" idx="10" hasCustomPrompt="1"/>
          </p:nvPr>
        </p:nvSpPr>
        <p:spPr>
          <a:xfrm>
            <a:off x="7446435" y="2711459"/>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1193460594"/>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preserve="1" userDrawn="1">
  <p:cSld name="1_Title and 2 columns">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4" hasCustomPrompt="1"/>
          </p:nvPr>
        </p:nvSpPr>
        <p:spPr>
          <a:xfrm>
            <a:off x="7446434" y="1453745"/>
            <a:ext cx="3450167" cy="379656"/>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7446434" y="3490898"/>
            <a:ext cx="3450167" cy="379656"/>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sp>
        <p:nvSpPr>
          <p:cNvPr id="11" name="Text Placeholder 5">
            <a:extLst>
              <a:ext uri="{FF2B5EF4-FFF2-40B4-BE49-F238E27FC236}">
                <a16:creationId xmlns:a16="http://schemas.microsoft.com/office/drawing/2014/main" id="{6A105D7E-9617-1F42-9DDC-CD8F12041CD4}"/>
              </a:ext>
            </a:extLst>
          </p:cNvPr>
          <p:cNvSpPr>
            <a:spLocks noGrp="1"/>
          </p:cNvSpPr>
          <p:nvPr>
            <p:ph type="body" sz="quarter" idx="10" hasCustomPrompt="1"/>
          </p:nvPr>
        </p:nvSpPr>
        <p:spPr>
          <a:xfrm>
            <a:off x="7446434" y="1946123"/>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
        <p:nvSpPr>
          <p:cNvPr id="12" name="Text Placeholder 5">
            <a:extLst>
              <a:ext uri="{FF2B5EF4-FFF2-40B4-BE49-F238E27FC236}">
                <a16:creationId xmlns:a16="http://schemas.microsoft.com/office/drawing/2014/main" id="{37DC3B75-4B7B-6946-938C-698F356F7551}"/>
              </a:ext>
            </a:extLst>
          </p:cNvPr>
          <p:cNvSpPr>
            <a:spLocks noGrp="1"/>
          </p:cNvSpPr>
          <p:nvPr>
            <p:ph type="body" sz="quarter" idx="18" hasCustomPrompt="1"/>
          </p:nvPr>
        </p:nvSpPr>
        <p:spPr>
          <a:xfrm>
            <a:off x="7446434" y="395792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2970839463"/>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4" hasCustomPrompt="1"/>
          </p:nvPr>
        </p:nvSpPr>
        <p:spPr>
          <a:xfrm>
            <a:off x="7446434" y="1453745"/>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7446434" y="3490898"/>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sp>
        <p:nvSpPr>
          <p:cNvPr id="11" name="Text Placeholder 5">
            <a:extLst>
              <a:ext uri="{FF2B5EF4-FFF2-40B4-BE49-F238E27FC236}">
                <a16:creationId xmlns:a16="http://schemas.microsoft.com/office/drawing/2014/main" id="{FD405D56-E0A7-EF45-8FDD-BD00A5EE3032}"/>
              </a:ext>
            </a:extLst>
          </p:cNvPr>
          <p:cNvSpPr>
            <a:spLocks noGrp="1"/>
          </p:cNvSpPr>
          <p:nvPr>
            <p:ph type="body" sz="quarter" idx="10" hasCustomPrompt="1"/>
          </p:nvPr>
        </p:nvSpPr>
        <p:spPr>
          <a:xfrm>
            <a:off x="7446434" y="1946123"/>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
        <p:nvSpPr>
          <p:cNvPr id="12" name="Text Placeholder 5">
            <a:extLst>
              <a:ext uri="{FF2B5EF4-FFF2-40B4-BE49-F238E27FC236}">
                <a16:creationId xmlns:a16="http://schemas.microsoft.com/office/drawing/2014/main" id="{175ADDAB-956C-194B-B67D-95EA85FA82D4}"/>
              </a:ext>
            </a:extLst>
          </p:cNvPr>
          <p:cNvSpPr>
            <a:spLocks noGrp="1"/>
          </p:cNvSpPr>
          <p:nvPr>
            <p:ph type="body" sz="quarter" idx="18" hasCustomPrompt="1"/>
          </p:nvPr>
        </p:nvSpPr>
        <p:spPr>
          <a:xfrm>
            <a:off x="7446434" y="395792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886459374"/>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preserve="1" userDrawn="1">
  <p:cSld name="2_Title and 2 columns">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4" hasCustomPrompt="1"/>
          </p:nvPr>
        </p:nvSpPr>
        <p:spPr>
          <a:xfrm>
            <a:off x="7446434" y="1453745"/>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7446434" y="3490898"/>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sp>
        <p:nvSpPr>
          <p:cNvPr id="11" name="Text Placeholder 5">
            <a:extLst>
              <a:ext uri="{FF2B5EF4-FFF2-40B4-BE49-F238E27FC236}">
                <a16:creationId xmlns:a16="http://schemas.microsoft.com/office/drawing/2014/main" id="{69CF402F-66BB-A240-BEFB-DAD445D67C77}"/>
              </a:ext>
            </a:extLst>
          </p:cNvPr>
          <p:cNvSpPr>
            <a:spLocks noGrp="1"/>
          </p:cNvSpPr>
          <p:nvPr>
            <p:ph type="body" sz="quarter" idx="10" hasCustomPrompt="1"/>
          </p:nvPr>
        </p:nvSpPr>
        <p:spPr>
          <a:xfrm>
            <a:off x="7446434" y="1946123"/>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
        <p:nvSpPr>
          <p:cNvPr id="12" name="Text Placeholder 5">
            <a:extLst>
              <a:ext uri="{FF2B5EF4-FFF2-40B4-BE49-F238E27FC236}">
                <a16:creationId xmlns:a16="http://schemas.microsoft.com/office/drawing/2014/main" id="{ED8BD447-0F6C-1447-967C-A224270B0934}"/>
              </a:ext>
            </a:extLst>
          </p:cNvPr>
          <p:cNvSpPr>
            <a:spLocks noGrp="1"/>
          </p:cNvSpPr>
          <p:nvPr>
            <p:ph type="body" sz="quarter" idx="18" hasCustomPrompt="1"/>
          </p:nvPr>
        </p:nvSpPr>
        <p:spPr>
          <a:xfrm>
            <a:off x="7446434" y="395792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3262085048"/>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preserve="1" userDrawn="1">
  <p:cSld name="4_Title and 2 columns">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4" hasCustomPrompt="1"/>
          </p:nvPr>
        </p:nvSpPr>
        <p:spPr>
          <a:xfrm>
            <a:off x="7446434" y="1453745"/>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7446434" y="3490898"/>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sp>
        <p:nvSpPr>
          <p:cNvPr id="11" name="Text Placeholder 5">
            <a:extLst>
              <a:ext uri="{FF2B5EF4-FFF2-40B4-BE49-F238E27FC236}">
                <a16:creationId xmlns:a16="http://schemas.microsoft.com/office/drawing/2014/main" id="{9046B3E9-9601-0644-B3E7-2F57526D0460}"/>
              </a:ext>
            </a:extLst>
          </p:cNvPr>
          <p:cNvSpPr>
            <a:spLocks noGrp="1"/>
          </p:cNvSpPr>
          <p:nvPr>
            <p:ph type="body" sz="quarter" idx="10" hasCustomPrompt="1"/>
          </p:nvPr>
        </p:nvSpPr>
        <p:spPr>
          <a:xfrm>
            <a:off x="7446434" y="1946123"/>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
        <p:nvSpPr>
          <p:cNvPr id="12" name="Text Placeholder 5">
            <a:extLst>
              <a:ext uri="{FF2B5EF4-FFF2-40B4-BE49-F238E27FC236}">
                <a16:creationId xmlns:a16="http://schemas.microsoft.com/office/drawing/2014/main" id="{54039724-D6E1-744E-B823-9A9074207FF5}"/>
              </a:ext>
            </a:extLst>
          </p:cNvPr>
          <p:cNvSpPr>
            <a:spLocks noGrp="1"/>
          </p:cNvSpPr>
          <p:nvPr>
            <p:ph type="body" sz="quarter" idx="18" hasCustomPrompt="1"/>
          </p:nvPr>
        </p:nvSpPr>
        <p:spPr>
          <a:xfrm>
            <a:off x="7446434" y="395792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14300367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ig left image and text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F25578-51CB-5142-AFB3-85003A931F1B}"/>
              </a:ext>
            </a:extLst>
          </p:cNvPr>
          <p:cNvSpPr>
            <a:spLocks noGrp="1"/>
          </p:cNvSpPr>
          <p:nvPr>
            <p:ph sz="quarter" idx="14" hasCustomPrompt="1"/>
          </p:nvPr>
        </p:nvSpPr>
        <p:spPr>
          <a:xfrm>
            <a:off x="1" y="-1059"/>
            <a:ext cx="7851775" cy="6859059"/>
          </a:xfrm>
        </p:spPr>
        <p:txBody>
          <a:bodyPr/>
          <a:lstStyle/>
          <a:p>
            <a:pPr lvl="0"/>
            <a:r>
              <a:rPr lang="en-US" dirty="0"/>
              <a:t>Click to add picture, chart, etc.</a:t>
            </a:r>
          </a:p>
        </p:txBody>
      </p:sp>
      <p:sp>
        <p:nvSpPr>
          <p:cNvPr id="6" name="Rectangle 5"/>
          <p:cNvSpPr/>
          <p:nvPr userDrawn="1"/>
        </p:nvSpPr>
        <p:spPr>
          <a:xfrm>
            <a:off x="7851577" y="-1058"/>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9" name="Title 1"/>
          <p:cNvSpPr>
            <a:spLocks noGrp="1"/>
          </p:cNvSpPr>
          <p:nvPr>
            <p:ph type="title" hasCustomPrompt="1"/>
          </p:nvPr>
        </p:nvSpPr>
        <p:spPr>
          <a:xfrm>
            <a:off x="8671355" y="1777065"/>
            <a:ext cx="2688167" cy="1588127"/>
          </a:xfrm>
        </p:spPr>
        <p:txBody>
          <a:bodyPr anchor="b">
            <a:spAutoFit/>
          </a:bodyPr>
          <a:lstStyle>
            <a:lvl1pPr algn="l">
              <a:defRPr>
                <a:solidFill>
                  <a:schemeClr val="bg1"/>
                </a:solidFill>
              </a:defRPr>
            </a:lvl1pPr>
          </a:lstStyle>
          <a:p>
            <a:r>
              <a:rPr kumimoji="1" lang="en-US" altLang="ja-JP" dirty="0"/>
              <a:t>Slide title (Arial Bold, 54 point)</a:t>
            </a:r>
            <a:endParaRPr kumimoji="1" lang="ja-JP" altLang="en-US" dirty="0"/>
          </a:p>
        </p:txBody>
      </p:sp>
      <p:sp>
        <p:nvSpPr>
          <p:cNvPr id="10" name="Text Placeholder 5"/>
          <p:cNvSpPr>
            <a:spLocks noGrp="1"/>
          </p:cNvSpPr>
          <p:nvPr>
            <p:ph type="body" sz="quarter" idx="12" hasCustomPrompt="1"/>
          </p:nvPr>
        </p:nvSpPr>
        <p:spPr>
          <a:xfrm>
            <a:off x="8684055" y="3574543"/>
            <a:ext cx="2688167" cy="683136"/>
          </a:xfrm>
          <a:prstGeom prst="rect">
            <a:avLst/>
          </a:prstGeom>
        </p:spPr>
        <p:txBody>
          <a:bodyPr anchor="t">
            <a:spAutoFit/>
          </a:bodyPr>
          <a:lstStyle>
            <a:lvl1pPr marL="0" indent="0" algn="just">
              <a:spcBef>
                <a:spcPts val="0"/>
              </a:spcBef>
              <a:buFontTx/>
              <a:buNone/>
              <a:defRPr>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3755789824"/>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preserve="1" userDrawn="1">
  <p:cSld name="3_Title and 2 columns">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4" hasCustomPrompt="1"/>
          </p:nvPr>
        </p:nvSpPr>
        <p:spPr>
          <a:xfrm>
            <a:off x="7446434" y="1453745"/>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7446434" y="3490898"/>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sp>
        <p:nvSpPr>
          <p:cNvPr id="11" name="Text Placeholder 5">
            <a:extLst>
              <a:ext uri="{FF2B5EF4-FFF2-40B4-BE49-F238E27FC236}">
                <a16:creationId xmlns:a16="http://schemas.microsoft.com/office/drawing/2014/main" id="{F4323C35-21FC-BD42-9716-4D8B3E1EB0ED}"/>
              </a:ext>
            </a:extLst>
          </p:cNvPr>
          <p:cNvSpPr>
            <a:spLocks noGrp="1"/>
          </p:cNvSpPr>
          <p:nvPr>
            <p:ph type="body" sz="quarter" idx="10" hasCustomPrompt="1"/>
          </p:nvPr>
        </p:nvSpPr>
        <p:spPr>
          <a:xfrm>
            <a:off x="7446434" y="1946123"/>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
        <p:nvSpPr>
          <p:cNvPr id="12" name="Text Placeholder 5">
            <a:extLst>
              <a:ext uri="{FF2B5EF4-FFF2-40B4-BE49-F238E27FC236}">
                <a16:creationId xmlns:a16="http://schemas.microsoft.com/office/drawing/2014/main" id="{968ED385-E565-884F-8BD4-18A7745C4BCD}"/>
              </a:ext>
            </a:extLst>
          </p:cNvPr>
          <p:cNvSpPr>
            <a:spLocks noGrp="1"/>
          </p:cNvSpPr>
          <p:nvPr>
            <p:ph type="body" sz="quarter" idx="18" hasCustomPrompt="1"/>
          </p:nvPr>
        </p:nvSpPr>
        <p:spPr>
          <a:xfrm>
            <a:off x="7446434" y="395792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3057500896"/>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preserve="1" userDrawn="1">
  <p:cSld name="Profile 1">
    <p:bg>
      <p:bgPr>
        <a:solidFill>
          <a:schemeClr val="tx1"/>
        </a:solid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935568" y="0"/>
            <a:ext cx="381635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Title 1"/>
          <p:cNvSpPr>
            <a:spLocks noGrp="1"/>
          </p:cNvSpPr>
          <p:nvPr>
            <p:ph type="title" hasCustomPrompt="1"/>
          </p:nvPr>
        </p:nvSpPr>
        <p:spPr>
          <a:xfrm>
            <a:off x="6096001" y="1199770"/>
            <a:ext cx="5160433" cy="1089529"/>
          </a:xfrm>
        </p:spPr>
        <p:txBody>
          <a:bodyPr anchor="b">
            <a:spAutoFit/>
          </a:bodyPr>
          <a:lstStyle>
            <a:lvl1pPr algn="l">
              <a:defRPr>
                <a:solidFill>
                  <a:schemeClr val="bg1"/>
                </a:solidFill>
              </a:defRPr>
            </a:lvl1pPr>
          </a:lstStyle>
          <a:p>
            <a:r>
              <a:rPr kumimoji="1" lang="en-US" altLang="ja-JP" dirty="0"/>
              <a:t>Slide title (Arial Bold, 54 point)</a:t>
            </a:r>
            <a:endParaRPr kumimoji="1" lang="ja-JP" altLang="en-US" dirty="0"/>
          </a:p>
        </p:txBody>
      </p:sp>
      <p:sp>
        <p:nvSpPr>
          <p:cNvPr id="8" name="Text Placeholder 5"/>
          <p:cNvSpPr>
            <a:spLocks noGrp="1"/>
          </p:cNvSpPr>
          <p:nvPr>
            <p:ph type="body" sz="quarter" idx="12" hasCustomPrompt="1"/>
          </p:nvPr>
        </p:nvSpPr>
        <p:spPr>
          <a:xfrm>
            <a:off x="6096001" y="2957510"/>
            <a:ext cx="4814603" cy="387735"/>
          </a:xfrm>
          <a:prstGeom prst="rect">
            <a:avLst/>
          </a:prstGeom>
        </p:spPr>
        <p:txBody>
          <a:bodyPr anchor="t">
            <a:spAutoFit/>
          </a:bodyPr>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9" name="Text Placeholder 5"/>
          <p:cNvSpPr>
            <a:spLocks noGrp="1"/>
          </p:cNvSpPr>
          <p:nvPr>
            <p:ph type="body" sz="quarter" idx="14" hasCustomPrompt="1"/>
          </p:nvPr>
        </p:nvSpPr>
        <p:spPr>
          <a:xfrm>
            <a:off x="6096001" y="2208307"/>
            <a:ext cx="5160433" cy="426976"/>
          </a:xfrm>
          <a:prstGeom prst="rect">
            <a:avLst/>
          </a:prstGeom>
        </p:spPr>
        <p:txBody>
          <a:bodyPr anchor="t">
            <a:spAutoFit/>
          </a:bodyPr>
          <a:lstStyle>
            <a:lvl1pPr marL="0" indent="0" algn="just">
              <a:lnSpc>
                <a:spcPct val="130000"/>
              </a:lnSpc>
              <a:spcBef>
                <a:spcPts val="0"/>
              </a:spcBef>
              <a:buFontTx/>
              <a:buNone/>
              <a:defRPr sz="1867">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5" hasCustomPrompt="1"/>
          </p:nvPr>
        </p:nvSpPr>
        <p:spPr>
          <a:xfrm>
            <a:off x="6096001" y="5611532"/>
            <a:ext cx="4814603" cy="313932"/>
          </a:xfrm>
          <a:prstGeom prst="rect">
            <a:avLst/>
          </a:prstGeom>
        </p:spPr>
        <p:txBody>
          <a:bodyPr anchor="b">
            <a:spAutoFit/>
          </a:bodyPr>
          <a:lstStyle>
            <a:lvl1pPr marL="190494" indent="-190494" algn="just">
              <a:spcBef>
                <a:spcPts val="0"/>
              </a:spcBef>
              <a:buFont typeface="Arial" panose="020B0604020202020204" pitchFamily="34" charset="0"/>
              <a:buChar char="•"/>
              <a:defRPr sz="1600">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255755917"/>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preserve="1" userDrawn="1">
  <p:cSld name="1_Profile 1">
    <p:bg>
      <p:bgPr>
        <a:solidFill>
          <a:schemeClr val="accent1"/>
        </a:solid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935568" y="0"/>
            <a:ext cx="381635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Title 1"/>
          <p:cNvSpPr>
            <a:spLocks noGrp="1"/>
          </p:cNvSpPr>
          <p:nvPr>
            <p:ph type="title" hasCustomPrompt="1"/>
          </p:nvPr>
        </p:nvSpPr>
        <p:spPr>
          <a:xfrm>
            <a:off x="6096001" y="1199770"/>
            <a:ext cx="5160433" cy="1089529"/>
          </a:xfrm>
        </p:spPr>
        <p:txBody>
          <a:bodyPr anchor="b">
            <a:spAutoFit/>
          </a:bodyPr>
          <a:lstStyle>
            <a:lvl1pPr algn="l">
              <a:defRPr>
                <a:solidFill>
                  <a:schemeClr val="bg1"/>
                </a:solidFill>
                <a:latin typeface="Arial" panose="020B0604020202020204" pitchFamily="34" charset="0"/>
                <a:cs typeface="Arial" panose="020B0604020202020204" pitchFamily="34" charset="0"/>
              </a:defRPr>
            </a:lvl1pPr>
          </a:lstStyle>
          <a:p>
            <a:r>
              <a:rPr kumimoji="1" lang="en-US" altLang="ja-JP" dirty="0"/>
              <a:t>Slide title (Arial Bold, 54 point)</a:t>
            </a:r>
            <a:endParaRPr kumimoji="1" lang="ja-JP" altLang="en-US" dirty="0"/>
          </a:p>
        </p:txBody>
      </p:sp>
      <p:sp>
        <p:nvSpPr>
          <p:cNvPr id="8" name="Text Placeholder 5"/>
          <p:cNvSpPr>
            <a:spLocks noGrp="1"/>
          </p:cNvSpPr>
          <p:nvPr>
            <p:ph type="body" sz="quarter" idx="12" hasCustomPrompt="1"/>
          </p:nvPr>
        </p:nvSpPr>
        <p:spPr>
          <a:xfrm>
            <a:off x="6096001" y="2957510"/>
            <a:ext cx="4814603" cy="387735"/>
          </a:xfrm>
          <a:prstGeom prst="rect">
            <a:avLst/>
          </a:prstGeom>
        </p:spPr>
        <p:txBody>
          <a:bodyPr anchor="t">
            <a:spAutoFit/>
          </a:bodyPr>
          <a:lstStyle>
            <a:lvl1pPr marL="0" indent="0" algn="just">
              <a:spcBef>
                <a:spcPts val="0"/>
              </a:spcBef>
              <a:buFontTx/>
              <a:buNone/>
              <a:defRPr>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9" name="Text Placeholder 5"/>
          <p:cNvSpPr>
            <a:spLocks noGrp="1"/>
          </p:cNvSpPr>
          <p:nvPr>
            <p:ph type="body" sz="quarter" idx="14" hasCustomPrompt="1"/>
          </p:nvPr>
        </p:nvSpPr>
        <p:spPr>
          <a:xfrm>
            <a:off x="6096001" y="2208307"/>
            <a:ext cx="5160433" cy="426976"/>
          </a:xfrm>
          <a:prstGeom prst="rect">
            <a:avLst/>
          </a:prstGeom>
        </p:spPr>
        <p:txBody>
          <a:bodyPr anchor="t">
            <a:spAutoFit/>
          </a:bodyPr>
          <a:lstStyle>
            <a:lvl1pPr marL="0" indent="0" algn="just">
              <a:lnSpc>
                <a:spcPct val="130000"/>
              </a:lnSpc>
              <a:spcBef>
                <a:spcPts val="0"/>
              </a:spcBef>
              <a:buFontTx/>
              <a:buNone/>
              <a:defRPr sz="1867">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5" hasCustomPrompt="1"/>
          </p:nvPr>
        </p:nvSpPr>
        <p:spPr>
          <a:xfrm>
            <a:off x="6096001" y="5611532"/>
            <a:ext cx="4814603" cy="313932"/>
          </a:xfrm>
          <a:prstGeom prst="rect">
            <a:avLst/>
          </a:prstGeom>
        </p:spPr>
        <p:txBody>
          <a:bodyPr anchor="b">
            <a:spAutoFit/>
          </a:bodyPr>
          <a:lstStyle>
            <a:lvl1pPr marL="190494" indent="-190494" algn="just">
              <a:spcBef>
                <a:spcPts val="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028467506"/>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preserve="1" userDrawn="1">
  <p:cSld name="2_Profile 1">
    <p:bg>
      <p:bgPr>
        <a:solidFill>
          <a:schemeClr val="tx2"/>
        </a:solid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935568" y="0"/>
            <a:ext cx="381635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Title 1"/>
          <p:cNvSpPr>
            <a:spLocks noGrp="1"/>
          </p:cNvSpPr>
          <p:nvPr>
            <p:ph type="title" hasCustomPrompt="1"/>
          </p:nvPr>
        </p:nvSpPr>
        <p:spPr>
          <a:xfrm>
            <a:off x="6096001" y="1199770"/>
            <a:ext cx="5160433" cy="1089529"/>
          </a:xfrm>
        </p:spPr>
        <p:txBody>
          <a:bodyPr anchor="b">
            <a:spAutoFit/>
          </a:bodyPr>
          <a:lstStyle>
            <a:lvl1pPr algn="l">
              <a:defRPr>
                <a:solidFill>
                  <a:schemeClr val="bg1"/>
                </a:solidFill>
                <a:latin typeface="Arial" panose="020B0604020202020204" pitchFamily="34" charset="0"/>
                <a:cs typeface="Arial" panose="020B0604020202020204" pitchFamily="34" charset="0"/>
              </a:defRPr>
            </a:lvl1pPr>
          </a:lstStyle>
          <a:p>
            <a:r>
              <a:rPr kumimoji="1" lang="en-US" altLang="ja-JP" dirty="0"/>
              <a:t>Slide title (Arial Bold, 54 point)</a:t>
            </a:r>
            <a:endParaRPr kumimoji="1" lang="ja-JP" altLang="en-US" dirty="0"/>
          </a:p>
        </p:txBody>
      </p:sp>
      <p:sp>
        <p:nvSpPr>
          <p:cNvPr id="8" name="Text Placeholder 5"/>
          <p:cNvSpPr>
            <a:spLocks noGrp="1"/>
          </p:cNvSpPr>
          <p:nvPr>
            <p:ph type="body" sz="quarter" idx="12" hasCustomPrompt="1"/>
          </p:nvPr>
        </p:nvSpPr>
        <p:spPr>
          <a:xfrm>
            <a:off x="6096001" y="2957510"/>
            <a:ext cx="4814603" cy="387735"/>
          </a:xfrm>
          <a:prstGeom prst="rect">
            <a:avLst/>
          </a:prstGeom>
        </p:spPr>
        <p:txBody>
          <a:bodyPr anchor="t">
            <a:spAutoFit/>
          </a:bodyPr>
          <a:lstStyle>
            <a:lvl1pPr marL="0" indent="0" algn="just">
              <a:spcBef>
                <a:spcPts val="0"/>
              </a:spcBef>
              <a:buFontTx/>
              <a:buNone/>
              <a:defRPr>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9" name="Text Placeholder 5"/>
          <p:cNvSpPr>
            <a:spLocks noGrp="1"/>
          </p:cNvSpPr>
          <p:nvPr>
            <p:ph type="body" sz="quarter" idx="14" hasCustomPrompt="1"/>
          </p:nvPr>
        </p:nvSpPr>
        <p:spPr>
          <a:xfrm>
            <a:off x="6096001" y="2208307"/>
            <a:ext cx="5160433" cy="426976"/>
          </a:xfrm>
          <a:prstGeom prst="rect">
            <a:avLst/>
          </a:prstGeom>
        </p:spPr>
        <p:txBody>
          <a:bodyPr anchor="t">
            <a:spAutoFit/>
          </a:bodyPr>
          <a:lstStyle>
            <a:lvl1pPr marL="0" indent="0" algn="just">
              <a:lnSpc>
                <a:spcPct val="130000"/>
              </a:lnSpc>
              <a:spcBef>
                <a:spcPts val="0"/>
              </a:spcBef>
              <a:buFontTx/>
              <a:buNone/>
              <a:defRPr sz="1867">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5" hasCustomPrompt="1"/>
          </p:nvPr>
        </p:nvSpPr>
        <p:spPr>
          <a:xfrm>
            <a:off x="6096001" y="5611532"/>
            <a:ext cx="4814603" cy="313932"/>
          </a:xfrm>
          <a:prstGeom prst="rect">
            <a:avLst/>
          </a:prstGeom>
        </p:spPr>
        <p:txBody>
          <a:bodyPr anchor="b">
            <a:spAutoFit/>
          </a:bodyPr>
          <a:lstStyle>
            <a:lvl1pPr marL="190494" indent="-190494" algn="just">
              <a:spcBef>
                <a:spcPts val="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052256037"/>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preserve="1" userDrawn="1">
  <p:cSld name="Profile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7440084" y="0"/>
            <a:ext cx="4751917"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8" name="Title 1"/>
          <p:cNvSpPr>
            <a:spLocks noGrp="1"/>
          </p:cNvSpPr>
          <p:nvPr>
            <p:ph type="title" hasCustomPrompt="1"/>
          </p:nvPr>
        </p:nvSpPr>
        <p:spPr>
          <a:xfrm>
            <a:off x="935568" y="529157"/>
            <a:ext cx="5160433" cy="1089529"/>
          </a:xfrm>
        </p:spPr>
        <p:txBody>
          <a:bodyPr anchor="b" anchorCtr="0">
            <a:spAutoFit/>
          </a:bodyPr>
          <a:lstStyle>
            <a:lvl1pPr algn="l">
              <a:defRPr b="1">
                <a:solidFill>
                  <a:schemeClr val="tx1"/>
                </a:solidFill>
              </a:defRPr>
            </a:lvl1pPr>
          </a:lstStyle>
          <a:p>
            <a:r>
              <a:rPr kumimoji="1" lang="en-US" altLang="ja-JP" dirty="0"/>
              <a:t>Slide title (Arial Bold, 54 point)</a:t>
            </a:r>
            <a:endParaRPr kumimoji="1" lang="ja-JP" altLang="en-US" dirty="0"/>
          </a:p>
        </p:txBody>
      </p:sp>
      <p:sp>
        <p:nvSpPr>
          <p:cNvPr id="10" name="Text Placeholder 5"/>
          <p:cNvSpPr>
            <a:spLocks noGrp="1"/>
          </p:cNvSpPr>
          <p:nvPr>
            <p:ph type="body" sz="quarter" idx="14" hasCustomPrompt="1"/>
          </p:nvPr>
        </p:nvSpPr>
        <p:spPr>
          <a:xfrm>
            <a:off x="935568" y="3678634"/>
            <a:ext cx="4814603" cy="379656"/>
          </a:xfrm>
          <a:prstGeom prst="rect">
            <a:avLst/>
          </a:prstGeom>
        </p:spPr>
        <p:txBody>
          <a:bodyPr anchor="b">
            <a:spAutoFit/>
          </a:bodyPr>
          <a:lstStyle>
            <a:lvl1pPr marL="0" indent="0" algn="just">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sp>
        <p:nvSpPr>
          <p:cNvPr id="14" name="Text Placeholder 5"/>
          <p:cNvSpPr>
            <a:spLocks noGrp="1"/>
          </p:cNvSpPr>
          <p:nvPr>
            <p:ph type="body" sz="quarter" idx="15" hasCustomPrompt="1"/>
          </p:nvPr>
        </p:nvSpPr>
        <p:spPr>
          <a:xfrm>
            <a:off x="935568" y="1505477"/>
            <a:ext cx="5160433" cy="474682"/>
          </a:xfrm>
          <a:prstGeom prst="rect">
            <a:avLst/>
          </a:prstGeom>
        </p:spPr>
        <p:txBody>
          <a:bodyPr anchor="t">
            <a:spAutoFit/>
          </a:bodyPr>
          <a:lstStyle>
            <a:lvl1pPr marL="0" indent="0" algn="just">
              <a:lnSpc>
                <a:spcPct val="130000"/>
              </a:lnSpc>
              <a:spcBef>
                <a:spcPts val="0"/>
              </a:spcBef>
              <a:buFontTx/>
              <a:buNone/>
              <a:defRPr sz="2133" baseline="0">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7" name="Text Placeholder 5">
            <a:extLst>
              <a:ext uri="{FF2B5EF4-FFF2-40B4-BE49-F238E27FC236}">
                <a16:creationId xmlns:a16="http://schemas.microsoft.com/office/drawing/2014/main" id="{10779F22-A247-FA46-96A7-6C4BFDCD6A5A}"/>
              </a:ext>
            </a:extLst>
          </p:cNvPr>
          <p:cNvSpPr>
            <a:spLocks noGrp="1"/>
          </p:cNvSpPr>
          <p:nvPr>
            <p:ph type="body" sz="quarter" idx="18" hasCustomPrompt="1"/>
          </p:nvPr>
        </p:nvSpPr>
        <p:spPr>
          <a:xfrm>
            <a:off x="935566" y="4134224"/>
            <a:ext cx="4814602" cy="944874"/>
          </a:xfrm>
          <a:prstGeom prst="rect">
            <a:avLst/>
          </a:prstGeom>
        </p:spPr>
        <p:txBody>
          <a:bodyPr wrap="square">
            <a:spAutoFit/>
          </a:bodyPr>
          <a:lstStyle>
            <a:lvl1pPr>
              <a:defRPr sz="2133">
                <a:solidFill>
                  <a:schemeClr val="bg2">
                    <a:lumMod val="10000"/>
                  </a:schemeClr>
                </a:solidFill>
                <a:latin typeface="Arial" panose="020B0604020202020204" pitchFamily="34" charset="0"/>
                <a:cs typeface="Arial" panose="020B0604020202020204" pitchFamily="34" charset="0"/>
              </a:defRPr>
            </a:lvl1pPr>
            <a:lvl2pPr>
              <a:buClr>
                <a:schemeClr val="tx2"/>
              </a:buClr>
              <a:defRPr sz="1867">
                <a:solidFill>
                  <a:schemeClr val="bg2">
                    <a:lumMod val="10000"/>
                  </a:schemeClr>
                </a:solidFill>
                <a:latin typeface="Arial" panose="020B0604020202020204" pitchFamily="34" charset="0"/>
                <a:cs typeface="Arial" panose="020B0604020202020204" pitchFamily="34" charset="0"/>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latin typeface="Arial" panose="020B0604020202020204" pitchFamily="34" charset="0"/>
                <a:cs typeface="Arial" panose="020B0604020202020204" pitchFamily="34" charset="0"/>
              </a:defRPr>
            </a:lvl3pPr>
          </a:lstStyle>
          <a:p>
            <a:pPr lvl="0"/>
            <a:r>
              <a:rPr kumimoji="1" lang="en-US" altLang="ja-JP" dirty="0"/>
              <a:t>Body text (Arial, 32 point)</a:t>
            </a:r>
            <a:endParaRPr kumimoji="1" lang="ja-JP" altLang="en-US"/>
          </a:p>
          <a:p>
            <a:pPr lvl="1"/>
            <a:r>
              <a:rPr lang="en-US" dirty="0"/>
              <a:t>Second level</a:t>
            </a:r>
          </a:p>
          <a:p>
            <a:pPr lvl="2"/>
            <a:r>
              <a:rPr lang="en-US" dirty="0"/>
              <a:t>Third level</a:t>
            </a:r>
          </a:p>
        </p:txBody>
      </p:sp>
    </p:spTree>
    <p:extLst>
      <p:ext uri="{BB962C8B-B14F-4D97-AF65-F5344CB8AC3E}">
        <p14:creationId xmlns:p14="http://schemas.microsoft.com/office/powerpoint/2010/main" val="927063234"/>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47A4ED-A65A-404D-9D79-087F227A9E2B}"/>
              </a:ext>
            </a:extLst>
          </p:cNvPr>
          <p:cNvSpPr/>
          <p:nvPr userDrawn="1"/>
        </p:nvSpPr>
        <p:spPr>
          <a:xfrm>
            <a:off x="0" y="0"/>
            <a:ext cx="12192000" cy="6858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algn="ctr"/>
            <a:endParaRPr lang="en-US" sz="1800"/>
          </a:p>
        </p:txBody>
      </p:sp>
      <p:sp>
        <p:nvSpPr>
          <p:cNvPr id="4" name="Text Placeholder 3">
            <a:extLst>
              <a:ext uri="{FF2B5EF4-FFF2-40B4-BE49-F238E27FC236}">
                <a16:creationId xmlns:a16="http://schemas.microsoft.com/office/drawing/2014/main" id="{08052570-A709-CD47-BBFF-FC7388BA4B8A}"/>
              </a:ext>
            </a:extLst>
          </p:cNvPr>
          <p:cNvSpPr>
            <a:spLocks noGrp="1"/>
          </p:cNvSpPr>
          <p:nvPr>
            <p:ph type="body" sz="quarter" idx="10" hasCustomPrompt="1"/>
          </p:nvPr>
        </p:nvSpPr>
        <p:spPr>
          <a:xfrm>
            <a:off x="2328864" y="3133536"/>
            <a:ext cx="7534275" cy="590931"/>
          </a:xfrm>
          <a:prstGeom prst="rect">
            <a:avLst/>
          </a:prstGeom>
        </p:spPr>
        <p:txBody>
          <a:bodyPr anchor="ctr">
            <a:spAutoFit/>
          </a:bodyPr>
          <a:lstStyle>
            <a:lvl1pPr marL="0" indent="0" algn="ctr">
              <a:buNone/>
              <a:defRPr sz="3600" b="1">
                <a:solidFill>
                  <a:schemeClr val="bg1"/>
                </a:solidFill>
              </a:defRPr>
            </a:lvl1pPr>
          </a:lstStyle>
          <a:p>
            <a:pPr lvl="0"/>
            <a:r>
              <a:rPr kumimoji="1" lang="en-US" altLang="ja-JP" dirty="0"/>
              <a:t>Slide title (Arial Bold, 54 point)</a:t>
            </a:r>
            <a:endParaRPr lang="en-US" dirty="0"/>
          </a:p>
        </p:txBody>
      </p:sp>
    </p:spTree>
    <p:extLst>
      <p:ext uri="{BB962C8B-B14F-4D97-AF65-F5344CB8AC3E}">
        <p14:creationId xmlns:p14="http://schemas.microsoft.com/office/powerpoint/2010/main" val="3071787376"/>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47A4ED-A65A-404D-9D79-087F227A9E2B}"/>
              </a:ext>
            </a:extLst>
          </p:cNvPr>
          <p:cNvSpPr/>
          <p:nvPr userDrawn="1"/>
        </p:nvSpPr>
        <p:spPr>
          <a:xfrm>
            <a:off x="0" y="0"/>
            <a:ext cx="12192000"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algn="ctr"/>
            <a:endParaRPr lang="en-US" sz="1800"/>
          </a:p>
        </p:txBody>
      </p:sp>
      <p:sp>
        <p:nvSpPr>
          <p:cNvPr id="4" name="Text Placeholder 3">
            <a:extLst>
              <a:ext uri="{FF2B5EF4-FFF2-40B4-BE49-F238E27FC236}">
                <a16:creationId xmlns:a16="http://schemas.microsoft.com/office/drawing/2014/main" id="{08052570-A709-CD47-BBFF-FC7388BA4B8A}"/>
              </a:ext>
            </a:extLst>
          </p:cNvPr>
          <p:cNvSpPr>
            <a:spLocks noGrp="1"/>
          </p:cNvSpPr>
          <p:nvPr>
            <p:ph type="body" sz="quarter" idx="10" hasCustomPrompt="1"/>
          </p:nvPr>
        </p:nvSpPr>
        <p:spPr>
          <a:xfrm>
            <a:off x="2328864" y="3133536"/>
            <a:ext cx="7534275" cy="590931"/>
          </a:xfrm>
          <a:prstGeom prst="rect">
            <a:avLst/>
          </a:prstGeom>
        </p:spPr>
        <p:txBody>
          <a:bodyPr anchor="ctr">
            <a:spAutoFit/>
          </a:bodyPr>
          <a:lstStyle>
            <a:lvl1pPr marL="0" indent="0" algn="ctr">
              <a:buNone/>
              <a:defRPr sz="3600" b="1">
                <a:solidFill>
                  <a:schemeClr val="bg1"/>
                </a:solidFill>
              </a:defRPr>
            </a:lvl1pPr>
          </a:lstStyle>
          <a:p>
            <a:pPr lvl="0"/>
            <a:r>
              <a:rPr kumimoji="1" lang="en-US" altLang="ja-JP" dirty="0"/>
              <a:t>Slide title (Arial Bold, 54 point)</a:t>
            </a:r>
            <a:endParaRPr lang="en-US" dirty="0"/>
          </a:p>
        </p:txBody>
      </p:sp>
    </p:spTree>
    <p:extLst>
      <p:ext uri="{BB962C8B-B14F-4D97-AF65-F5344CB8AC3E}">
        <p14:creationId xmlns:p14="http://schemas.microsoft.com/office/powerpoint/2010/main" val="1483463976"/>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47A4ED-A65A-404D-9D79-087F227A9E2B}"/>
              </a:ext>
            </a:extLst>
          </p:cNvPr>
          <p:cNvSpPr/>
          <p:nvPr userDrawn="1"/>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algn="ctr"/>
            <a:endParaRPr lang="en-US" sz="1800"/>
          </a:p>
        </p:txBody>
      </p:sp>
      <p:sp>
        <p:nvSpPr>
          <p:cNvPr id="4" name="Text Placeholder 3">
            <a:extLst>
              <a:ext uri="{FF2B5EF4-FFF2-40B4-BE49-F238E27FC236}">
                <a16:creationId xmlns:a16="http://schemas.microsoft.com/office/drawing/2014/main" id="{08052570-A709-CD47-BBFF-FC7388BA4B8A}"/>
              </a:ext>
            </a:extLst>
          </p:cNvPr>
          <p:cNvSpPr>
            <a:spLocks noGrp="1"/>
          </p:cNvSpPr>
          <p:nvPr>
            <p:ph type="body" sz="quarter" idx="10" hasCustomPrompt="1"/>
          </p:nvPr>
        </p:nvSpPr>
        <p:spPr>
          <a:xfrm>
            <a:off x="2328864" y="3133536"/>
            <a:ext cx="7534275" cy="590931"/>
          </a:xfrm>
          <a:prstGeom prst="rect">
            <a:avLst/>
          </a:prstGeom>
        </p:spPr>
        <p:txBody>
          <a:bodyPr anchor="ctr">
            <a:spAutoFit/>
          </a:bodyPr>
          <a:lstStyle>
            <a:lvl1pPr marL="0" indent="0" algn="ctr">
              <a:buNone/>
              <a:defRPr sz="3600" b="1">
                <a:solidFill>
                  <a:schemeClr val="bg1"/>
                </a:solidFill>
              </a:defRPr>
            </a:lvl1pPr>
          </a:lstStyle>
          <a:p>
            <a:pPr lvl="0"/>
            <a:r>
              <a:rPr kumimoji="1" lang="en-US" altLang="ja-JP" dirty="0"/>
              <a:t>Slide title (Arial Bold, 54 point)</a:t>
            </a:r>
            <a:endParaRPr lang="en-US" dirty="0"/>
          </a:p>
        </p:txBody>
      </p:sp>
    </p:spTree>
    <p:extLst>
      <p:ext uri="{BB962C8B-B14F-4D97-AF65-F5344CB8AC3E}">
        <p14:creationId xmlns:p14="http://schemas.microsoft.com/office/powerpoint/2010/main" val="1243556024"/>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showMasterSp="0" preserve="1" userDrawn="1">
  <p:cSld name="5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47A4ED-A65A-404D-9D79-087F227A9E2B}"/>
              </a:ext>
            </a:extLst>
          </p:cNvPr>
          <p:cNvSpPr/>
          <p:nvPr userDrawn="1"/>
        </p:nvSpPr>
        <p:spPr>
          <a:xfrm>
            <a:off x="0" y="0"/>
            <a:ext cx="12192000" cy="6858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algn="ctr"/>
            <a:endParaRPr lang="en-US" sz="1800"/>
          </a:p>
        </p:txBody>
      </p:sp>
      <p:sp>
        <p:nvSpPr>
          <p:cNvPr id="4" name="Text Placeholder 3">
            <a:extLst>
              <a:ext uri="{FF2B5EF4-FFF2-40B4-BE49-F238E27FC236}">
                <a16:creationId xmlns:a16="http://schemas.microsoft.com/office/drawing/2014/main" id="{08052570-A709-CD47-BBFF-FC7388BA4B8A}"/>
              </a:ext>
            </a:extLst>
          </p:cNvPr>
          <p:cNvSpPr>
            <a:spLocks noGrp="1"/>
          </p:cNvSpPr>
          <p:nvPr>
            <p:ph type="body" sz="quarter" idx="10" hasCustomPrompt="1"/>
          </p:nvPr>
        </p:nvSpPr>
        <p:spPr>
          <a:xfrm>
            <a:off x="2328864" y="3133536"/>
            <a:ext cx="7534275" cy="590931"/>
          </a:xfrm>
          <a:prstGeom prst="rect">
            <a:avLst/>
          </a:prstGeom>
        </p:spPr>
        <p:txBody>
          <a:bodyPr anchor="ctr">
            <a:spAutoFit/>
          </a:bodyPr>
          <a:lstStyle>
            <a:lvl1pPr marL="0" indent="0" algn="ctr">
              <a:buNone/>
              <a:defRPr sz="3600" b="1">
                <a:solidFill>
                  <a:schemeClr val="bg1"/>
                </a:solidFill>
              </a:defRPr>
            </a:lvl1pPr>
          </a:lstStyle>
          <a:p>
            <a:pPr lvl="0"/>
            <a:r>
              <a:rPr kumimoji="1" lang="en-US" altLang="ja-JP" dirty="0"/>
              <a:t>Slide title (Arial Bold, 54 point)</a:t>
            </a:r>
            <a:endParaRPr lang="en-US" dirty="0"/>
          </a:p>
        </p:txBody>
      </p:sp>
    </p:spTree>
    <p:extLst>
      <p:ext uri="{BB962C8B-B14F-4D97-AF65-F5344CB8AC3E}">
        <p14:creationId xmlns:p14="http://schemas.microsoft.com/office/powerpoint/2010/main" val="1503255250"/>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015068" y="937993"/>
            <a:ext cx="8161867" cy="590931"/>
          </a:xfrm>
        </p:spPr>
        <p:txBody>
          <a:bodyPr anchor="b">
            <a:spAutoFit/>
          </a:bodyPr>
          <a:lstStyle>
            <a:lvl1pPr algn="ctr">
              <a:defRPr/>
            </a:lvl1pPr>
          </a:lstStyle>
          <a:p>
            <a:r>
              <a:rPr kumimoji="1" lang="en-US" altLang="ja-JP" dirty="0"/>
              <a:t>Slide title (Arial Bold, 54 point)</a:t>
            </a:r>
            <a:endParaRPr kumimoji="1" lang="ja-JP" altLang="en-US" dirty="0"/>
          </a:p>
        </p:txBody>
      </p:sp>
      <p:sp>
        <p:nvSpPr>
          <p:cNvPr id="7" name="Picture Placeholder 6"/>
          <p:cNvSpPr>
            <a:spLocks noGrp="1"/>
          </p:cNvSpPr>
          <p:nvPr>
            <p:ph type="pic" sz="quarter" idx="13"/>
          </p:nvPr>
        </p:nvSpPr>
        <p:spPr>
          <a:xfrm>
            <a:off x="1412106" y="2083828"/>
            <a:ext cx="1852083" cy="185236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8" name="Text Placeholder 5"/>
          <p:cNvSpPr>
            <a:spLocks noGrp="1"/>
          </p:cNvSpPr>
          <p:nvPr>
            <p:ph type="body" sz="quarter" idx="12" hasCustomPrompt="1"/>
          </p:nvPr>
        </p:nvSpPr>
        <p:spPr>
          <a:xfrm>
            <a:off x="935568" y="5014741"/>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9" name="Text Placeholder 5"/>
          <p:cNvSpPr>
            <a:spLocks noGrp="1"/>
          </p:cNvSpPr>
          <p:nvPr>
            <p:ph type="body" sz="quarter" idx="14" hasCustomPrompt="1"/>
          </p:nvPr>
        </p:nvSpPr>
        <p:spPr>
          <a:xfrm>
            <a:off x="935568" y="4152462"/>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Caption goes here</a:t>
            </a:r>
            <a:endParaRPr kumimoji="1" lang="ja-JP" altLang="en-US" dirty="0"/>
          </a:p>
        </p:txBody>
      </p:sp>
      <p:sp>
        <p:nvSpPr>
          <p:cNvPr id="10" name="Text Placeholder 5"/>
          <p:cNvSpPr>
            <a:spLocks noGrp="1"/>
          </p:cNvSpPr>
          <p:nvPr>
            <p:ph type="body" sz="quarter" idx="15" hasCustomPrompt="1"/>
          </p:nvPr>
        </p:nvSpPr>
        <p:spPr>
          <a:xfrm>
            <a:off x="2015068" y="1528923"/>
            <a:ext cx="8161867" cy="420564"/>
          </a:xfrm>
          <a:prstGeom prst="rect">
            <a:avLst/>
          </a:prstGeom>
        </p:spPr>
        <p:txBody>
          <a:bodyPr anchor="t">
            <a:spAutoFit/>
          </a:bodyPr>
          <a:lstStyle>
            <a:lvl1pPr marL="0" indent="0" algn="ctr">
              <a:lnSpc>
                <a:spcPct val="100000"/>
              </a:lnSpc>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11" name="Picture Placeholder 6"/>
          <p:cNvSpPr>
            <a:spLocks noGrp="1"/>
          </p:cNvSpPr>
          <p:nvPr>
            <p:ph type="pic" sz="quarter" idx="16"/>
          </p:nvPr>
        </p:nvSpPr>
        <p:spPr>
          <a:xfrm>
            <a:off x="5169959" y="2083828"/>
            <a:ext cx="1852083" cy="185236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2" name="Text Placeholder 5"/>
          <p:cNvSpPr>
            <a:spLocks noGrp="1"/>
          </p:cNvSpPr>
          <p:nvPr>
            <p:ph type="body" sz="quarter" idx="17" hasCustomPrompt="1"/>
          </p:nvPr>
        </p:nvSpPr>
        <p:spPr>
          <a:xfrm>
            <a:off x="4693421" y="5014741"/>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13" name="Text Placeholder 5"/>
          <p:cNvSpPr>
            <a:spLocks noGrp="1"/>
          </p:cNvSpPr>
          <p:nvPr>
            <p:ph type="body" sz="quarter" idx="18" hasCustomPrompt="1"/>
          </p:nvPr>
        </p:nvSpPr>
        <p:spPr>
          <a:xfrm>
            <a:off x="4693421" y="4152462"/>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Caption goes here</a:t>
            </a:r>
            <a:endParaRPr kumimoji="1" lang="ja-JP" altLang="en-US" dirty="0"/>
          </a:p>
        </p:txBody>
      </p:sp>
      <p:sp>
        <p:nvSpPr>
          <p:cNvPr id="14" name="Picture Placeholder 6"/>
          <p:cNvSpPr>
            <a:spLocks noGrp="1"/>
          </p:cNvSpPr>
          <p:nvPr>
            <p:ph type="pic" sz="quarter" idx="19"/>
          </p:nvPr>
        </p:nvSpPr>
        <p:spPr>
          <a:xfrm>
            <a:off x="8927812" y="2083828"/>
            <a:ext cx="1852083" cy="185236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5" name="Text Placeholder 5"/>
          <p:cNvSpPr>
            <a:spLocks noGrp="1"/>
          </p:cNvSpPr>
          <p:nvPr>
            <p:ph type="body" sz="quarter" idx="20" hasCustomPrompt="1"/>
          </p:nvPr>
        </p:nvSpPr>
        <p:spPr>
          <a:xfrm>
            <a:off x="8451274" y="5014741"/>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16" name="Text Placeholder 5"/>
          <p:cNvSpPr>
            <a:spLocks noGrp="1"/>
          </p:cNvSpPr>
          <p:nvPr>
            <p:ph type="body" sz="quarter" idx="21" hasCustomPrompt="1"/>
          </p:nvPr>
        </p:nvSpPr>
        <p:spPr>
          <a:xfrm>
            <a:off x="8451274" y="4152462"/>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Caption goes here</a:t>
            </a:r>
            <a:endParaRPr kumimoji="1" lang="ja-JP" altLang="en-US" dirty="0"/>
          </a:p>
        </p:txBody>
      </p:sp>
      <p:sp>
        <p:nvSpPr>
          <p:cNvPr id="17" name="Text Placeholder 5"/>
          <p:cNvSpPr>
            <a:spLocks noGrp="1"/>
          </p:cNvSpPr>
          <p:nvPr>
            <p:ph type="body" sz="quarter" idx="22" hasCustomPrompt="1"/>
          </p:nvPr>
        </p:nvSpPr>
        <p:spPr>
          <a:xfrm>
            <a:off x="935568" y="4617097"/>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Text goes here</a:t>
            </a:r>
            <a:endParaRPr kumimoji="1" lang="ja-JP" altLang="en-US" dirty="0"/>
          </a:p>
        </p:txBody>
      </p:sp>
      <p:sp>
        <p:nvSpPr>
          <p:cNvPr id="18" name="Text Placeholder 5"/>
          <p:cNvSpPr>
            <a:spLocks noGrp="1"/>
          </p:cNvSpPr>
          <p:nvPr>
            <p:ph type="body" sz="quarter" idx="23" hasCustomPrompt="1"/>
          </p:nvPr>
        </p:nvSpPr>
        <p:spPr>
          <a:xfrm>
            <a:off x="4693421" y="4617097"/>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Text goes here</a:t>
            </a:r>
            <a:endParaRPr kumimoji="1" lang="ja-JP" altLang="en-US" dirty="0"/>
          </a:p>
        </p:txBody>
      </p:sp>
      <p:sp>
        <p:nvSpPr>
          <p:cNvPr id="19" name="Text Placeholder 5"/>
          <p:cNvSpPr>
            <a:spLocks noGrp="1"/>
          </p:cNvSpPr>
          <p:nvPr>
            <p:ph type="body" sz="quarter" idx="24" hasCustomPrompt="1"/>
          </p:nvPr>
        </p:nvSpPr>
        <p:spPr>
          <a:xfrm>
            <a:off x="8451274" y="4617097"/>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386270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3/12/2024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2 image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0"/>
            <a:ext cx="2032800" cy="3428471"/>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Picture Placeholder 6"/>
          <p:cNvSpPr>
            <a:spLocks noGrp="1"/>
          </p:cNvSpPr>
          <p:nvPr>
            <p:ph type="pic" sz="quarter" idx="14"/>
          </p:nvPr>
        </p:nvSpPr>
        <p:spPr>
          <a:xfrm>
            <a:off x="2031840" y="0"/>
            <a:ext cx="2032800" cy="3428471"/>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7" name="Picture Placeholder 6"/>
          <p:cNvSpPr>
            <a:spLocks noGrp="1"/>
          </p:cNvSpPr>
          <p:nvPr>
            <p:ph type="pic" sz="quarter" idx="15"/>
          </p:nvPr>
        </p:nvSpPr>
        <p:spPr>
          <a:xfrm>
            <a:off x="6095520" y="0"/>
            <a:ext cx="2032800" cy="3428471"/>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8" name="Picture Placeholder 6"/>
          <p:cNvSpPr>
            <a:spLocks noGrp="1"/>
          </p:cNvSpPr>
          <p:nvPr>
            <p:ph type="pic" sz="quarter" idx="16"/>
          </p:nvPr>
        </p:nvSpPr>
        <p:spPr>
          <a:xfrm>
            <a:off x="8127360" y="0"/>
            <a:ext cx="2032800" cy="3428471"/>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9" name="Picture Placeholder 6"/>
          <p:cNvSpPr>
            <a:spLocks noGrp="1"/>
          </p:cNvSpPr>
          <p:nvPr>
            <p:ph type="pic" sz="quarter" idx="17"/>
          </p:nvPr>
        </p:nvSpPr>
        <p:spPr>
          <a:xfrm>
            <a:off x="4063680" y="0"/>
            <a:ext cx="2032800" cy="3428471"/>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0" name="Picture Placeholder 6"/>
          <p:cNvSpPr>
            <a:spLocks noGrp="1"/>
          </p:cNvSpPr>
          <p:nvPr>
            <p:ph type="pic" sz="quarter" idx="18"/>
          </p:nvPr>
        </p:nvSpPr>
        <p:spPr>
          <a:xfrm>
            <a:off x="10159200" y="0"/>
            <a:ext cx="2032800" cy="3428471"/>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1" name="Picture Placeholder 6"/>
          <p:cNvSpPr>
            <a:spLocks noGrp="1"/>
          </p:cNvSpPr>
          <p:nvPr>
            <p:ph type="pic" sz="quarter" idx="19"/>
          </p:nvPr>
        </p:nvSpPr>
        <p:spPr>
          <a:xfrm>
            <a:off x="0" y="3428471"/>
            <a:ext cx="2032800" cy="3429529"/>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2" name="Picture Placeholder 6"/>
          <p:cNvSpPr>
            <a:spLocks noGrp="1"/>
          </p:cNvSpPr>
          <p:nvPr>
            <p:ph type="pic" sz="quarter" idx="20"/>
          </p:nvPr>
        </p:nvSpPr>
        <p:spPr>
          <a:xfrm>
            <a:off x="2031840" y="3428471"/>
            <a:ext cx="2032800" cy="3429529"/>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3" name="Picture Placeholder 6"/>
          <p:cNvSpPr>
            <a:spLocks noGrp="1"/>
          </p:cNvSpPr>
          <p:nvPr>
            <p:ph type="pic" sz="quarter" idx="21"/>
          </p:nvPr>
        </p:nvSpPr>
        <p:spPr>
          <a:xfrm>
            <a:off x="6095520" y="3428471"/>
            <a:ext cx="2032800" cy="3429529"/>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4" name="Picture Placeholder 6"/>
          <p:cNvSpPr>
            <a:spLocks noGrp="1"/>
          </p:cNvSpPr>
          <p:nvPr>
            <p:ph type="pic" sz="quarter" idx="22"/>
          </p:nvPr>
        </p:nvSpPr>
        <p:spPr>
          <a:xfrm>
            <a:off x="8127360" y="3428471"/>
            <a:ext cx="2032800" cy="3429529"/>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5" name="Picture Placeholder 6"/>
          <p:cNvSpPr>
            <a:spLocks noGrp="1"/>
          </p:cNvSpPr>
          <p:nvPr>
            <p:ph type="pic" sz="quarter" idx="23"/>
          </p:nvPr>
        </p:nvSpPr>
        <p:spPr>
          <a:xfrm>
            <a:off x="4063680" y="3428471"/>
            <a:ext cx="2032800" cy="3429529"/>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6" name="Picture Placeholder 6"/>
          <p:cNvSpPr>
            <a:spLocks noGrp="1"/>
          </p:cNvSpPr>
          <p:nvPr>
            <p:ph type="pic" sz="quarter" idx="24"/>
          </p:nvPr>
        </p:nvSpPr>
        <p:spPr>
          <a:xfrm>
            <a:off x="10159200" y="3428471"/>
            <a:ext cx="2032800" cy="3429529"/>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Tree>
    <p:extLst>
      <p:ext uri="{BB962C8B-B14F-4D97-AF65-F5344CB8AC3E}">
        <p14:creationId xmlns:p14="http://schemas.microsoft.com/office/powerpoint/2010/main" val="113754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Layout>
</file>

<file path=ppt/slideLayouts/slideLayout900.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23" name="Picture Placeholder 6"/>
          <p:cNvSpPr>
            <a:spLocks noGrp="1"/>
          </p:cNvSpPr>
          <p:nvPr>
            <p:ph type="pic" sz="quarter" idx="16"/>
          </p:nvPr>
        </p:nvSpPr>
        <p:spPr>
          <a:xfrm>
            <a:off x="5169959" y="1496547"/>
            <a:ext cx="1852083" cy="185236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24" name="Text Placeholder 5"/>
          <p:cNvSpPr>
            <a:spLocks noGrp="1"/>
          </p:cNvSpPr>
          <p:nvPr>
            <p:ph type="body" sz="quarter" idx="17" hasCustomPrompt="1"/>
          </p:nvPr>
        </p:nvSpPr>
        <p:spPr>
          <a:xfrm>
            <a:off x="4693421" y="4412590"/>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25" name="Text Placeholder 5"/>
          <p:cNvSpPr>
            <a:spLocks noGrp="1"/>
          </p:cNvSpPr>
          <p:nvPr>
            <p:ph type="body" sz="quarter" idx="18" hasCustomPrompt="1"/>
          </p:nvPr>
        </p:nvSpPr>
        <p:spPr>
          <a:xfrm>
            <a:off x="4693421" y="3565181"/>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Caption goes here</a:t>
            </a:r>
            <a:endParaRPr kumimoji="1" lang="ja-JP" altLang="en-US" dirty="0"/>
          </a:p>
        </p:txBody>
      </p:sp>
      <p:sp>
        <p:nvSpPr>
          <p:cNvPr id="26" name="Picture Placeholder 6"/>
          <p:cNvSpPr>
            <a:spLocks noGrp="1"/>
          </p:cNvSpPr>
          <p:nvPr>
            <p:ph type="pic" sz="quarter" idx="19"/>
          </p:nvPr>
        </p:nvSpPr>
        <p:spPr>
          <a:xfrm>
            <a:off x="8927812" y="1496547"/>
            <a:ext cx="1852083" cy="185236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27" name="Text Placeholder 5"/>
          <p:cNvSpPr>
            <a:spLocks noGrp="1"/>
          </p:cNvSpPr>
          <p:nvPr>
            <p:ph type="body" sz="quarter" idx="20" hasCustomPrompt="1"/>
          </p:nvPr>
        </p:nvSpPr>
        <p:spPr>
          <a:xfrm>
            <a:off x="8451274" y="4412590"/>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28" name="Text Placeholder 5"/>
          <p:cNvSpPr>
            <a:spLocks noGrp="1"/>
          </p:cNvSpPr>
          <p:nvPr>
            <p:ph type="body" sz="quarter" idx="21" hasCustomPrompt="1"/>
          </p:nvPr>
        </p:nvSpPr>
        <p:spPr>
          <a:xfrm>
            <a:off x="8451274" y="3565181"/>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Caption goes here</a:t>
            </a:r>
            <a:endParaRPr kumimoji="1" lang="ja-JP" altLang="en-US" dirty="0"/>
          </a:p>
        </p:txBody>
      </p:sp>
      <p:sp>
        <p:nvSpPr>
          <p:cNvPr id="29" name="Text Placeholder 5"/>
          <p:cNvSpPr>
            <a:spLocks noGrp="1"/>
          </p:cNvSpPr>
          <p:nvPr>
            <p:ph type="body" sz="quarter" idx="23" hasCustomPrompt="1"/>
          </p:nvPr>
        </p:nvSpPr>
        <p:spPr>
          <a:xfrm>
            <a:off x="4693421" y="4029817"/>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24" hasCustomPrompt="1"/>
          </p:nvPr>
        </p:nvSpPr>
        <p:spPr>
          <a:xfrm>
            <a:off x="8451274" y="4029817"/>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Text goes here</a:t>
            </a:r>
            <a:endParaRPr kumimoji="1" lang="ja-JP" altLang="en-US" dirty="0"/>
          </a:p>
        </p:txBody>
      </p:sp>
      <p:sp>
        <p:nvSpPr>
          <p:cNvPr id="31" name="Title 1"/>
          <p:cNvSpPr>
            <a:spLocks noGrp="1"/>
          </p:cNvSpPr>
          <p:nvPr>
            <p:ph type="title" hasCustomPrompt="1"/>
          </p:nvPr>
        </p:nvSpPr>
        <p:spPr>
          <a:xfrm>
            <a:off x="935568" y="1835838"/>
            <a:ext cx="3012319" cy="1588127"/>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32" name="Text Placeholder 5"/>
          <p:cNvSpPr>
            <a:spLocks noGrp="1"/>
          </p:cNvSpPr>
          <p:nvPr>
            <p:ph type="body" sz="quarter" idx="25" hasCustomPrompt="1"/>
          </p:nvPr>
        </p:nvSpPr>
        <p:spPr>
          <a:xfrm>
            <a:off x="935566" y="3577282"/>
            <a:ext cx="3012320" cy="683136"/>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2589237963"/>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preserve="1" userDrawn="1">
  <p:cSld name="1_2 images">
    <p:spTree>
      <p:nvGrpSpPr>
        <p:cNvPr id="1" name=""/>
        <p:cNvGrpSpPr/>
        <p:nvPr/>
      </p:nvGrpSpPr>
      <p:grpSpPr>
        <a:xfrm>
          <a:off x="0" y="0"/>
          <a:ext cx="0" cy="0"/>
          <a:chOff x="0" y="0"/>
          <a:chExt cx="0" cy="0"/>
        </a:xfrm>
      </p:grpSpPr>
      <p:sp>
        <p:nvSpPr>
          <p:cNvPr id="23" name="Picture Placeholder 6"/>
          <p:cNvSpPr>
            <a:spLocks noGrp="1"/>
          </p:cNvSpPr>
          <p:nvPr>
            <p:ph type="pic" sz="quarter" idx="16"/>
          </p:nvPr>
        </p:nvSpPr>
        <p:spPr>
          <a:xfrm>
            <a:off x="7086990" y="1643797"/>
            <a:ext cx="1852083" cy="185236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24" name="Text Placeholder 5"/>
          <p:cNvSpPr>
            <a:spLocks noGrp="1"/>
          </p:cNvSpPr>
          <p:nvPr>
            <p:ph type="body" sz="quarter" idx="17" hasCustomPrompt="1"/>
          </p:nvPr>
        </p:nvSpPr>
        <p:spPr>
          <a:xfrm>
            <a:off x="6610452" y="4559840"/>
            <a:ext cx="2805161" cy="683136"/>
          </a:xfrm>
          <a:prstGeom prst="rect">
            <a:avLst/>
          </a:prstGeom>
        </p:spPr>
        <p:txBody>
          <a:bodyPr anchor="t">
            <a:spAutoFit/>
          </a:bodyPr>
          <a:lstStyle>
            <a:lvl1pPr marL="0" indent="0" algn="l">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25" name="Text Placeholder 5"/>
          <p:cNvSpPr>
            <a:spLocks noGrp="1"/>
          </p:cNvSpPr>
          <p:nvPr>
            <p:ph type="body" sz="quarter" idx="18" hasCustomPrompt="1"/>
          </p:nvPr>
        </p:nvSpPr>
        <p:spPr>
          <a:xfrm>
            <a:off x="6610452" y="3712431"/>
            <a:ext cx="2805161"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Caption goes here</a:t>
            </a:r>
            <a:endParaRPr kumimoji="1" lang="ja-JP" altLang="en-US" dirty="0"/>
          </a:p>
        </p:txBody>
      </p:sp>
      <p:sp>
        <p:nvSpPr>
          <p:cNvPr id="29" name="Text Placeholder 5"/>
          <p:cNvSpPr>
            <a:spLocks noGrp="1"/>
          </p:cNvSpPr>
          <p:nvPr>
            <p:ph type="body" sz="quarter" idx="23" hasCustomPrompt="1"/>
          </p:nvPr>
        </p:nvSpPr>
        <p:spPr>
          <a:xfrm>
            <a:off x="6610452" y="4177066"/>
            <a:ext cx="2805161" cy="297454"/>
          </a:xfrm>
          <a:prstGeom prst="rect">
            <a:avLst/>
          </a:prstGeom>
        </p:spPr>
        <p:txBody>
          <a:bodyPr anchor="t">
            <a:spAutoFit/>
          </a:bodyPr>
          <a:lstStyle>
            <a:lvl1pPr marL="0" indent="0" algn="ctr">
              <a:lnSpc>
                <a:spcPct val="100000"/>
              </a:lnSpc>
              <a:spcBef>
                <a:spcPts val="0"/>
              </a:spcBef>
              <a:buFontTx/>
              <a:buNone/>
              <a:defRPr sz="1333">
                <a:solidFill>
                  <a:schemeClr val="tx2">
                    <a:lumMod val="60000"/>
                    <a:lumOff val="4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Text goes here</a:t>
            </a:r>
            <a:endParaRPr kumimoji="1" lang="ja-JP" altLang="en-US" dirty="0"/>
          </a:p>
        </p:txBody>
      </p:sp>
      <p:sp>
        <p:nvSpPr>
          <p:cNvPr id="31" name="Title 1"/>
          <p:cNvSpPr>
            <a:spLocks noGrp="1"/>
          </p:cNvSpPr>
          <p:nvPr>
            <p:ph type="title" hasCustomPrompt="1"/>
          </p:nvPr>
        </p:nvSpPr>
        <p:spPr>
          <a:xfrm>
            <a:off x="935568" y="1835838"/>
            <a:ext cx="3012319" cy="1588127"/>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32" name="Text Placeholder 5"/>
          <p:cNvSpPr>
            <a:spLocks noGrp="1"/>
          </p:cNvSpPr>
          <p:nvPr>
            <p:ph type="body" sz="quarter" idx="25" hasCustomPrompt="1"/>
          </p:nvPr>
        </p:nvSpPr>
        <p:spPr>
          <a:xfrm>
            <a:off x="935566" y="3577282"/>
            <a:ext cx="3012320" cy="683136"/>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3782623045"/>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935568" y="1835838"/>
            <a:ext cx="3012319" cy="1588127"/>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14" name="Text Placeholder 5"/>
          <p:cNvSpPr>
            <a:spLocks noGrp="1"/>
          </p:cNvSpPr>
          <p:nvPr>
            <p:ph type="body" sz="quarter" idx="25" hasCustomPrompt="1"/>
          </p:nvPr>
        </p:nvSpPr>
        <p:spPr>
          <a:xfrm>
            <a:off x="935566" y="3577282"/>
            <a:ext cx="3012320" cy="683136"/>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15" name="Picture Placeholder 6"/>
          <p:cNvSpPr>
            <a:spLocks noGrp="1"/>
          </p:cNvSpPr>
          <p:nvPr>
            <p:ph type="pic" sz="quarter" idx="13"/>
          </p:nvPr>
        </p:nvSpPr>
        <p:spPr>
          <a:xfrm>
            <a:off x="5320257" y="643821"/>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6" name="Text Placeholder 5"/>
          <p:cNvSpPr>
            <a:spLocks noGrp="1"/>
          </p:cNvSpPr>
          <p:nvPr>
            <p:ph type="body" sz="quarter" idx="12" hasCustomPrompt="1"/>
          </p:nvPr>
        </p:nvSpPr>
        <p:spPr>
          <a:xfrm>
            <a:off x="4997580" y="2896515"/>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Text goes here</a:t>
            </a:r>
            <a:endParaRPr kumimoji="1" lang="ja-JP" altLang="en-US" dirty="0"/>
          </a:p>
        </p:txBody>
      </p:sp>
      <p:sp>
        <p:nvSpPr>
          <p:cNvPr id="17" name="Text Placeholder 5"/>
          <p:cNvSpPr>
            <a:spLocks noGrp="1"/>
          </p:cNvSpPr>
          <p:nvPr>
            <p:ph type="body" sz="quarter" idx="14" hasCustomPrompt="1"/>
          </p:nvPr>
        </p:nvSpPr>
        <p:spPr>
          <a:xfrm>
            <a:off x="4997580" y="2457377"/>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Caption goes here</a:t>
            </a:r>
            <a:endParaRPr kumimoji="1" lang="ja-JP" altLang="en-US" dirty="0"/>
          </a:p>
        </p:txBody>
      </p:sp>
      <p:sp>
        <p:nvSpPr>
          <p:cNvPr id="18" name="Picture Placeholder 6"/>
          <p:cNvSpPr>
            <a:spLocks noGrp="1"/>
          </p:cNvSpPr>
          <p:nvPr>
            <p:ph type="pic" sz="quarter" idx="15"/>
          </p:nvPr>
        </p:nvSpPr>
        <p:spPr>
          <a:xfrm>
            <a:off x="8302770" y="643821"/>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9" name="Text Placeholder 5"/>
          <p:cNvSpPr>
            <a:spLocks noGrp="1"/>
          </p:cNvSpPr>
          <p:nvPr>
            <p:ph type="body" sz="quarter" idx="16" hasCustomPrompt="1"/>
          </p:nvPr>
        </p:nvSpPr>
        <p:spPr>
          <a:xfrm>
            <a:off x="7980093" y="2896515"/>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Text goes here</a:t>
            </a:r>
            <a:endParaRPr kumimoji="1" lang="ja-JP" altLang="en-US" dirty="0"/>
          </a:p>
        </p:txBody>
      </p:sp>
      <p:sp>
        <p:nvSpPr>
          <p:cNvPr id="20" name="Text Placeholder 5"/>
          <p:cNvSpPr>
            <a:spLocks noGrp="1"/>
          </p:cNvSpPr>
          <p:nvPr>
            <p:ph type="body" sz="quarter" idx="17" hasCustomPrompt="1"/>
          </p:nvPr>
        </p:nvSpPr>
        <p:spPr>
          <a:xfrm>
            <a:off x="7980093" y="2457377"/>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Caption goes here</a:t>
            </a:r>
            <a:endParaRPr kumimoji="1" lang="ja-JP" altLang="en-US" dirty="0"/>
          </a:p>
        </p:txBody>
      </p:sp>
      <p:sp>
        <p:nvSpPr>
          <p:cNvPr id="21" name="Picture Placeholder 6"/>
          <p:cNvSpPr>
            <a:spLocks noGrp="1"/>
          </p:cNvSpPr>
          <p:nvPr>
            <p:ph type="pic" sz="quarter" idx="21"/>
          </p:nvPr>
        </p:nvSpPr>
        <p:spPr>
          <a:xfrm>
            <a:off x="5320257" y="3599114"/>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22" name="Text Placeholder 5"/>
          <p:cNvSpPr>
            <a:spLocks noGrp="1"/>
          </p:cNvSpPr>
          <p:nvPr>
            <p:ph type="body" sz="quarter" idx="22" hasCustomPrompt="1"/>
          </p:nvPr>
        </p:nvSpPr>
        <p:spPr>
          <a:xfrm>
            <a:off x="4997580" y="5851807"/>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23" hasCustomPrompt="1"/>
          </p:nvPr>
        </p:nvSpPr>
        <p:spPr>
          <a:xfrm>
            <a:off x="4997580" y="5412669"/>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Caption goes here</a:t>
            </a:r>
            <a:endParaRPr kumimoji="1" lang="ja-JP" altLang="en-US" dirty="0"/>
          </a:p>
        </p:txBody>
      </p:sp>
      <p:sp>
        <p:nvSpPr>
          <p:cNvPr id="24" name="Picture Placeholder 6"/>
          <p:cNvSpPr>
            <a:spLocks noGrp="1"/>
          </p:cNvSpPr>
          <p:nvPr>
            <p:ph type="pic" sz="quarter" idx="24"/>
          </p:nvPr>
        </p:nvSpPr>
        <p:spPr>
          <a:xfrm>
            <a:off x="8302770" y="3599114"/>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25" name="Text Placeholder 5"/>
          <p:cNvSpPr>
            <a:spLocks noGrp="1"/>
          </p:cNvSpPr>
          <p:nvPr>
            <p:ph type="body" sz="quarter" idx="26" hasCustomPrompt="1"/>
          </p:nvPr>
        </p:nvSpPr>
        <p:spPr>
          <a:xfrm>
            <a:off x="7980093" y="5851807"/>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Text goes here</a:t>
            </a:r>
            <a:endParaRPr kumimoji="1" lang="ja-JP" altLang="en-US" dirty="0"/>
          </a:p>
        </p:txBody>
      </p:sp>
      <p:sp>
        <p:nvSpPr>
          <p:cNvPr id="26" name="Text Placeholder 5"/>
          <p:cNvSpPr>
            <a:spLocks noGrp="1"/>
          </p:cNvSpPr>
          <p:nvPr>
            <p:ph type="body" sz="quarter" idx="27" hasCustomPrompt="1"/>
          </p:nvPr>
        </p:nvSpPr>
        <p:spPr>
          <a:xfrm>
            <a:off x="7980093" y="5412669"/>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Caption goes here</a:t>
            </a:r>
            <a:endParaRPr kumimoji="1" lang="ja-JP" altLang="en-US" dirty="0"/>
          </a:p>
        </p:txBody>
      </p:sp>
    </p:spTree>
    <p:extLst>
      <p:ext uri="{BB962C8B-B14F-4D97-AF65-F5344CB8AC3E}">
        <p14:creationId xmlns:p14="http://schemas.microsoft.com/office/powerpoint/2010/main" val="3486322414"/>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8" name="Picture Placeholder 6"/>
          <p:cNvSpPr>
            <a:spLocks noGrp="1"/>
          </p:cNvSpPr>
          <p:nvPr>
            <p:ph type="pic" sz="quarter" idx="13"/>
          </p:nvPr>
        </p:nvSpPr>
        <p:spPr>
          <a:xfrm>
            <a:off x="4544512" y="614085"/>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9" name="Text Placeholder 5"/>
          <p:cNvSpPr>
            <a:spLocks noGrp="1"/>
          </p:cNvSpPr>
          <p:nvPr>
            <p:ph type="body" sz="quarter" idx="12" hasCustomPrompt="1"/>
          </p:nvPr>
        </p:nvSpPr>
        <p:spPr>
          <a:xfrm>
            <a:off x="4221835" y="2866778"/>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Text goes here</a:t>
            </a:r>
            <a:endParaRPr kumimoji="1" lang="ja-JP" altLang="en-US" dirty="0"/>
          </a:p>
        </p:txBody>
      </p:sp>
      <p:sp>
        <p:nvSpPr>
          <p:cNvPr id="20" name="Text Placeholder 5"/>
          <p:cNvSpPr>
            <a:spLocks noGrp="1"/>
          </p:cNvSpPr>
          <p:nvPr>
            <p:ph type="body" sz="quarter" idx="14" hasCustomPrompt="1"/>
          </p:nvPr>
        </p:nvSpPr>
        <p:spPr>
          <a:xfrm>
            <a:off x="4221835" y="2427640"/>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Caption goes here</a:t>
            </a:r>
            <a:endParaRPr kumimoji="1" lang="ja-JP" altLang="en-US" dirty="0"/>
          </a:p>
        </p:txBody>
      </p:sp>
      <p:sp>
        <p:nvSpPr>
          <p:cNvPr id="21" name="Picture Placeholder 6"/>
          <p:cNvSpPr>
            <a:spLocks noGrp="1"/>
          </p:cNvSpPr>
          <p:nvPr>
            <p:ph type="pic" sz="quarter" idx="15"/>
          </p:nvPr>
        </p:nvSpPr>
        <p:spPr>
          <a:xfrm>
            <a:off x="6963391" y="614085"/>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22" name="Text Placeholder 5"/>
          <p:cNvSpPr>
            <a:spLocks noGrp="1"/>
          </p:cNvSpPr>
          <p:nvPr>
            <p:ph type="body" sz="quarter" idx="16" hasCustomPrompt="1"/>
          </p:nvPr>
        </p:nvSpPr>
        <p:spPr>
          <a:xfrm>
            <a:off x="6640714" y="2866778"/>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17" hasCustomPrompt="1"/>
          </p:nvPr>
        </p:nvSpPr>
        <p:spPr>
          <a:xfrm>
            <a:off x="6640714" y="2427640"/>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Caption goes here</a:t>
            </a:r>
            <a:endParaRPr kumimoji="1" lang="ja-JP" altLang="en-US" dirty="0"/>
          </a:p>
        </p:txBody>
      </p:sp>
      <p:sp>
        <p:nvSpPr>
          <p:cNvPr id="24" name="Picture Placeholder 6"/>
          <p:cNvSpPr>
            <a:spLocks noGrp="1"/>
          </p:cNvSpPr>
          <p:nvPr>
            <p:ph type="pic" sz="quarter" idx="18"/>
          </p:nvPr>
        </p:nvSpPr>
        <p:spPr>
          <a:xfrm>
            <a:off x="9382270" y="614085"/>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25" name="Text Placeholder 5"/>
          <p:cNvSpPr>
            <a:spLocks noGrp="1"/>
          </p:cNvSpPr>
          <p:nvPr>
            <p:ph type="body" sz="quarter" idx="19" hasCustomPrompt="1"/>
          </p:nvPr>
        </p:nvSpPr>
        <p:spPr>
          <a:xfrm>
            <a:off x="9059593" y="2866778"/>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Text goes here</a:t>
            </a:r>
            <a:endParaRPr kumimoji="1" lang="ja-JP" altLang="en-US" dirty="0"/>
          </a:p>
        </p:txBody>
      </p:sp>
      <p:sp>
        <p:nvSpPr>
          <p:cNvPr id="26" name="Text Placeholder 5"/>
          <p:cNvSpPr>
            <a:spLocks noGrp="1"/>
          </p:cNvSpPr>
          <p:nvPr>
            <p:ph type="body" sz="quarter" idx="20" hasCustomPrompt="1"/>
          </p:nvPr>
        </p:nvSpPr>
        <p:spPr>
          <a:xfrm>
            <a:off x="9059593" y="2427640"/>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Caption goes here</a:t>
            </a:r>
            <a:endParaRPr kumimoji="1" lang="ja-JP" altLang="en-US" dirty="0"/>
          </a:p>
        </p:txBody>
      </p:sp>
      <p:sp>
        <p:nvSpPr>
          <p:cNvPr id="27" name="Picture Placeholder 6"/>
          <p:cNvSpPr>
            <a:spLocks noGrp="1"/>
          </p:cNvSpPr>
          <p:nvPr>
            <p:ph type="pic" sz="quarter" idx="21"/>
          </p:nvPr>
        </p:nvSpPr>
        <p:spPr>
          <a:xfrm>
            <a:off x="4544512" y="3569377"/>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28" name="Text Placeholder 5"/>
          <p:cNvSpPr>
            <a:spLocks noGrp="1"/>
          </p:cNvSpPr>
          <p:nvPr>
            <p:ph type="body" sz="quarter" idx="22" hasCustomPrompt="1"/>
          </p:nvPr>
        </p:nvSpPr>
        <p:spPr>
          <a:xfrm>
            <a:off x="4221835" y="5807200"/>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Text goes here</a:t>
            </a:r>
            <a:endParaRPr kumimoji="1" lang="ja-JP" altLang="en-US" dirty="0"/>
          </a:p>
        </p:txBody>
      </p:sp>
      <p:sp>
        <p:nvSpPr>
          <p:cNvPr id="29" name="Text Placeholder 5"/>
          <p:cNvSpPr>
            <a:spLocks noGrp="1"/>
          </p:cNvSpPr>
          <p:nvPr>
            <p:ph type="body" sz="quarter" idx="23" hasCustomPrompt="1"/>
          </p:nvPr>
        </p:nvSpPr>
        <p:spPr>
          <a:xfrm>
            <a:off x="4221835" y="5368062"/>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Caption goes here</a:t>
            </a:r>
            <a:endParaRPr kumimoji="1" lang="ja-JP" altLang="en-US" dirty="0"/>
          </a:p>
        </p:txBody>
      </p:sp>
      <p:sp>
        <p:nvSpPr>
          <p:cNvPr id="30" name="Picture Placeholder 6"/>
          <p:cNvSpPr>
            <a:spLocks noGrp="1"/>
          </p:cNvSpPr>
          <p:nvPr>
            <p:ph type="pic" sz="quarter" idx="24"/>
          </p:nvPr>
        </p:nvSpPr>
        <p:spPr>
          <a:xfrm>
            <a:off x="6963391" y="3569377"/>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31" name="Text Placeholder 5"/>
          <p:cNvSpPr>
            <a:spLocks noGrp="1"/>
          </p:cNvSpPr>
          <p:nvPr>
            <p:ph type="body" sz="quarter" idx="25" hasCustomPrompt="1"/>
          </p:nvPr>
        </p:nvSpPr>
        <p:spPr>
          <a:xfrm>
            <a:off x="6640714" y="5807200"/>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Text goes here</a:t>
            </a:r>
            <a:endParaRPr kumimoji="1" lang="ja-JP" altLang="en-US" dirty="0"/>
          </a:p>
        </p:txBody>
      </p:sp>
      <p:sp>
        <p:nvSpPr>
          <p:cNvPr id="32" name="Text Placeholder 5"/>
          <p:cNvSpPr>
            <a:spLocks noGrp="1"/>
          </p:cNvSpPr>
          <p:nvPr>
            <p:ph type="body" sz="quarter" idx="26" hasCustomPrompt="1"/>
          </p:nvPr>
        </p:nvSpPr>
        <p:spPr>
          <a:xfrm>
            <a:off x="6640714" y="5368062"/>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Caption goes here</a:t>
            </a:r>
            <a:endParaRPr kumimoji="1" lang="ja-JP" altLang="en-US" dirty="0"/>
          </a:p>
        </p:txBody>
      </p:sp>
      <p:sp>
        <p:nvSpPr>
          <p:cNvPr id="33" name="Picture Placeholder 6"/>
          <p:cNvSpPr>
            <a:spLocks noGrp="1"/>
          </p:cNvSpPr>
          <p:nvPr>
            <p:ph type="pic" sz="quarter" idx="27"/>
          </p:nvPr>
        </p:nvSpPr>
        <p:spPr>
          <a:xfrm>
            <a:off x="9382270" y="3569377"/>
            <a:ext cx="1551489" cy="1551729"/>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34" name="Text Placeholder 5"/>
          <p:cNvSpPr>
            <a:spLocks noGrp="1"/>
          </p:cNvSpPr>
          <p:nvPr>
            <p:ph type="body" sz="quarter" idx="28" hasCustomPrompt="1"/>
          </p:nvPr>
        </p:nvSpPr>
        <p:spPr>
          <a:xfrm>
            <a:off x="9059593" y="5807200"/>
            <a:ext cx="2196840" cy="420564"/>
          </a:xfrm>
          <a:prstGeom prst="rect">
            <a:avLst/>
          </a:prstGeom>
        </p:spPr>
        <p:txBody>
          <a:bodyPr anchor="t">
            <a:spAutoFit/>
          </a:bodyPr>
          <a:lstStyle>
            <a:lvl1pPr marL="0" indent="0" algn="ctr">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Text goes here</a:t>
            </a:r>
            <a:endParaRPr kumimoji="1" lang="ja-JP" altLang="en-US" dirty="0"/>
          </a:p>
        </p:txBody>
      </p:sp>
      <p:sp>
        <p:nvSpPr>
          <p:cNvPr id="35" name="Text Placeholder 5"/>
          <p:cNvSpPr>
            <a:spLocks noGrp="1"/>
          </p:cNvSpPr>
          <p:nvPr>
            <p:ph type="body" sz="quarter" idx="29" hasCustomPrompt="1"/>
          </p:nvPr>
        </p:nvSpPr>
        <p:spPr>
          <a:xfrm>
            <a:off x="9059593" y="5368062"/>
            <a:ext cx="2196840" cy="379656"/>
          </a:xfrm>
          <a:prstGeom prst="rect">
            <a:avLst/>
          </a:prstGeom>
        </p:spPr>
        <p:txBody>
          <a:bodyPr anchor="b">
            <a:spAutoFit/>
          </a:bodyPr>
          <a:lstStyle>
            <a:lvl1pPr marL="0" indent="0" algn="ct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Caption goes here</a:t>
            </a:r>
            <a:endParaRPr kumimoji="1" lang="ja-JP" altLang="en-US" dirty="0"/>
          </a:p>
        </p:txBody>
      </p:sp>
      <p:sp>
        <p:nvSpPr>
          <p:cNvPr id="36" name="Title 1"/>
          <p:cNvSpPr>
            <a:spLocks noGrp="1"/>
          </p:cNvSpPr>
          <p:nvPr>
            <p:ph type="title" hasCustomPrompt="1"/>
          </p:nvPr>
        </p:nvSpPr>
        <p:spPr>
          <a:xfrm>
            <a:off x="935568" y="1835838"/>
            <a:ext cx="3012319" cy="1588127"/>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37" name="Text Placeholder 5"/>
          <p:cNvSpPr>
            <a:spLocks noGrp="1"/>
          </p:cNvSpPr>
          <p:nvPr>
            <p:ph type="body" sz="quarter" idx="30" hasCustomPrompt="1"/>
          </p:nvPr>
        </p:nvSpPr>
        <p:spPr>
          <a:xfrm>
            <a:off x="935566" y="3577282"/>
            <a:ext cx="3012320" cy="683136"/>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3966016825"/>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preserve="1" userDrawn="1">
  <p:cSld name="2 images and text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935568" y="2634938"/>
            <a:ext cx="3016853" cy="1588127"/>
          </a:xfrm>
        </p:spPr>
        <p:txBody>
          <a:bodyPr anchor="ctr">
            <a:spAutoFit/>
          </a:bodyPr>
          <a:lstStyle>
            <a:lvl1pPr algn="l">
              <a:defRPr/>
            </a:lvl1pPr>
          </a:lstStyle>
          <a:p>
            <a:r>
              <a:rPr kumimoji="1" lang="en-US" altLang="ja-JP" dirty="0"/>
              <a:t>Slide title (Arial Bold, 54 point)</a:t>
            </a:r>
            <a:endParaRPr kumimoji="1" lang="ja-JP" altLang="en-US" dirty="0"/>
          </a:p>
        </p:txBody>
      </p:sp>
      <p:sp>
        <p:nvSpPr>
          <p:cNvPr id="16" name="Rectangle 15"/>
          <p:cNvSpPr/>
          <p:nvPr userDrawn="1"/>
        </p:nvSpPr>
        <p:spPr>
          <a:xfrm>
            <a:off x="7799400" y="-1059"/>
            <a:ext cx="3457034" cy="3429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17" name="Picture Placeholder 6"/>
          <p:cNvSpPr>
            <a:spLocks noGrp="1"/>
          </p:cNvSpPr>
          <p:nvPr>
            <p:ph type="pic" sz="quarter" idx="13"/>
          </p:nvPr>
        </p:nvSpPr>
        <p:spPr>
          <a:xfrm>
            <a:off x="4343399" y="0"/>
            <a:ext cx="3456000" cy="3428472"/>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8" name="Picture Placeholder 6"/>
          <p:cNvSpPr>
            <a:spLocks noGrp="1"/>
          </p:cNvSpPr>
          <p:nvPr>
            <p:ph type="pic" sz="quarter" idx="14"/>
          </p:nvPr>
        </p:nvSpPr>
        <p:spPr>
          <a:xfrm>
            <a:off x="7800433" y="3428205"/>
            <a:ext cx="3456000" cy="3428472"/>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9" name="Rectangle 18"/>
          <p:cNvSpPr/>
          <p:nvPr userDrawn="1"/>
        </p:nvSpPr>
        <p:spPr>
          <a:xfrm>
            <a:off x="4343400" y="3428471"/>
            <a:ext cx="3457034" cy="3429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22" name="Text Placeholder 5"/>
          <p:cNvSpPr>
            <a:spLocks noGrp="1"/>
          </p:cNvSpPr>
          <p:nvPr>
            <p:ph type="body" sz="quarter" idx="12" hasCustomPrompt="1"/>
          </p:nvPr>
        </p:nvSpPr>
        <p:spPr>
          <a:xfrm>
            <a:off x="8331200" y="1315814"/>
            <a:ext cx="2444652" cy="683136"/>
          </a:xfrm>
          <a:prstGeom prst="rect">
            <a:avLst/>
          </a:prstGeom>
        </p:spPr>
        <p:txBody>
          <a:bodyPr anchor="t">
            <a:spAutoFit/>
          </a:bodyPr>
          <a:lstStyle>
            <a:lvl1pPr marL="0" indent="0" algn="l">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23" name="Text Placeholder 5"/>
          <p:cNvSpPr>
            <a:spLocks noGrp="1"/>
          </p:cNvSpPr>
          <p:nvPr>
            <p:ph type="body" sz="quarter" idx="15" hasCustomPrompt="1"/>
          </p:nvPr>
        </p:nvSpPr>
        <p:spPr>
          <a:xfrm>
            <a:off x="8331200" y="887487"/>
            <a:ext cx="2444652" cy="379656"/>
          </a:xfrm>
          <a:prstGeom prst="rect">
            <a:avLst/>
          </a:prstGeom>
        </p:spPr>
        <p:txBody>
          <a:bodyPr anchor="b">
            <a:spAutoFit/>
          </a:bodyPr>
          <a:lstStyle>
            <a:lvl1pPr marL="0" indent="0" algn="l">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Caption goes here</a:t>
            </a:r>
            <a:endParaRPr kumimoji="1" lang="ja-JP" altLang="en-US" dirty="0"/>
          </a:p>
        </p:txBody>
      </p:sp>
      <p:sp>
        <p:nvSpPr>
          <p:cNvPr id="26" name="Text Placeholder 5"/>
          <p:cNvSpPr>
            <a:spLocks noGrp="1"/>
          </p:cNvSpPr>
          <p:nvPr>
            <p:ph type="body" sz="quarter" idx="16" hasCustomPrompt="1"/>
          </p:nvPr>
        </p:nvSpPr>
        <p:spPr>
          <a:xfrm>
            <a:off x="4868348" y="4677075"/>
            <a:ext cx="2444652" cy="683136"/>
          </a:xfrm>
          <a:prstGeom prst="rect">
            <a:avLst/>
          </a:prstGeom>
        </p:spPr>
        <p:txBody>
          <a:bodyPr anchor="t">
            <a:spAutoFit/>
          </a:bodyPr>
          <a:lstStyle>
            <a:lvl1pPr marL="0" indent="0" algn="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27" name="Text Placeholder 5"/>
          <p:cNvSpPr>
            <a:spLocks noGrp="1"/>
          </p:cNvSpPr>
          <p:nvPr>
            <p:ph type="body" sz="quarter" idx="17" hasCustomPrompt="1"/>
          </p:nvPr>
        </p:nvSpPr>
        <p:spPr>
          <a:xfrm>
            <a:off x="4868348" y="4248747"/>
            <a:ext cx="2444652" cy="379656"/>
          </a:xfrm>
          <a:prstGeom prst="rect">
            <a:avLst/>
          </a:prstGeom>
        </p:spPr>
        <p:txBody>
          <a:bodyPr anchor="b">
            <a:spAutoFit/>
          </a:bodyPr>
          <a:lstStyle>
            <a:lvl1pPr marL="0" indent="0" algn="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Caption goes here</a:t>
            </a:r>
            <a:endParaRPr kumimoji="1" lang="ja-JP" altLang="en-US" dirty="0"/>
          </a:p>
        </p:txBody>
      </p:sp>
    </p:spTree>
    <p:extLst>
      <p:ext uri="{BB962C8B-B14F-4D97-AF65-F5344CB8AC3E}">
        <p14:creationId xmlns:p14="http://schemas.microsoft.com/office/powerpoint/2010/main" val="2535131465"/>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preserve="1" userDrawn="1">
  <p:cSld name="1_2 images and text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935568" y="2634938"/>
            <a:ext cx="3016853" cy="1588127"/>
          </a:xfrm>
        </p:spPr>
        <p:txBody>
          <a:bodyPr anchor="ctr">
            <a:spAutoFit/>
          </a:bodyPr>
          <a:lstStyle>
            <a:lvl1pPr algn="l">
              <a:defRPr/>
            </a:lvl1pPr>
          </a:lstStyle>
          <a:p>
            <a:r>
              <a:rPr kumimoji="1" lang="en-US" altLang="ja-JP" dirty="0"/>
              <a:t>Slide title (Arial Bold, 54 point)</a:t>
            </a:r>
            <a:endParaRPr kumimoji="1" lang="ja-JP" altLang="en-US" dirty="0"/>
          </a:p>
        </p:txBody>
      </p:sp>
      <p:sp>
        <p:nvSpPr>
          <p:cNvPr id="16" name="Rectangle 15"/>
          <p:cNvSpPr/>
          <p:nvPr userDrawn="1"/>
        </p:nvSpPr>
        <p:spPr>
          <a:xfrm>
            <a:off x="7799400" y="-1059"/>
            <a:ext cx="3457034" cy="34295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17" name="Picture Placeholder 6"/>
          <p:cNvSpPr>
            <a:spLocks noGrp="1"/>
          </p:cNvSpPr>
          <p:nvPr>
            <p:ph type="pic" sz="quarter" idx="13"/>
          </p:nvPr>
        </p:nvSpPr>
        <p:spPr>
          <a:xfrm>
            <a:off x="4343399" y="0"/>
            <a:ext cx="3456000" cy="3428472"/>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8" name="Picture Placeholder 6"/>
          <p:cNvSpPr>
            <a:spLocks noGrp="1"/>
          </p:cNvSpPr>
          <p:nvPr>
            <p:ph type="pic" sz="quarter" idx="14"/>
          </p:nvPr>
        </p:nvSpPr>
        <p:spPr>
          <a:xfrm>
            <a:off x="7800433" y="3428205"/>
            <a:ext cx="3456000" cy="3428472"/>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9" name="Rectangle 18"/>
          <p:cNvSpPr/>
          <p:nvPr userDrawn="1"/>
        </p:nvSpPr>
        <p:spPr>
          <a:xfrm>
            <a:off x="4343400" y="3428471"/>
            <a:ext cx="3457034" cy="34295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22" name="Text Placeholder 5"/>
          <p:cNvSpPr>
            <a:spLocks noGrp="1"/>
          </p:cNvSpPr>
          <p:nvPr>
            <p:ph type="body" sz="quarter" idx="12" hasCustomPrompt="1"/>
          </p:nvPr>
        </p:nvSpPr>
        <p:spPr>
          <a:xfrm>
            <a:off x="8331200" y="1315814"/>
            <a:ext cx="2444652" cy="683136"/>
          </a:xfrm>
          <a:prstGeom prst="rect">
            <a:avLst/>
          </a:prstGeom>
        </p:spPr>
        <p:txBody>
          <a:bodyPr anchor="t">
            <a:spAutoFit/>
          </a:bodyPr>
          <a:lstStyle>
            <a:lvl1pPr marL="0" indent="0" algn="l">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23" name="Text Placeholder 5"/>
          <p:cNvSpPr>
            <a:spLocks noGrp="1"/>
          </p:cNvSpPr>
          <p:nvPr>
            <p:ph type="body" sz="quarter" idx="15" hasCustomPrompt="1"/>
          </p:nvPr>
        </p:nvSpPr>
        <p:spPr>
          <a:xfrm>
            <a:off x="8331200" y="887487"/>
            <a:ext cx="2444652" cy="379656"/>
          </a:xfrm>
          <a:prstGeom prst="rect">
            <a:avLst/>
          </a:prstGeom>
        </p:spPr>
        <p:txBody>
          <a:bodyPr anchor="b">
            <a:spAutoFit/>
          </a:bodyPr>
          <a:lstStyle>
            <a:lvl1pPr marL="0" indent="0" algn="l">
              <a:lnSpc>
                <a:spcPct val="100000"/>
              </a:lnSpc>
              <a:spcBef>
                <a:spcPts val="0"/>
              </a:spcBef>
              <a:buFontTx/>
              <a:buNone/>
              <a:defRPr sz="1867" b="1">
                <a:solidFill>
                  <a:schemeClr val="accent5"/>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Caption goes here</a:t>
            </a:r>
            <a:endParaRPr kumimoji="1" lang="ja-JP" altLang="en-US" dirty="0"/>
          </a:p>
        </p:txBody>
      </p:sp>
      <p:sp>
        <p:nvSpPr>
          <p:cNvPr id="26" name="Text Placeholder 5"/>
          <p:cNvSpPr>
            <a:spLocks noGrp="1"/>
          </p:cNvSpPr>
          <p:nvPr>
            <p:ph type="body" sz="quarter" idx="16" hasCustomPrompt="1"/>
          </p:nvPr>
        </p:nvSpPr>
        <p:spPr>
          <a:xfrm>
            <a:off x="4868348" y="4677075"/>
            <a:ext cx="2444652" cy="683136"/>
          </a:xfrm>
          <a:prstGeom prst="rect">
            <a:avLst/>
          </a:prstGeom>
        </p:spPr>
        <p:txBody>
          <a:bodyPr anchor="t">
            <a:spAutoFit/>
          </a:bodyPr>
          <a:lstStyle>
            <a:lvl1pPr marL="0" indent="0" algn="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27" name="Text Placeholder 5"/>
          <p:cNvSpPr>
            <a:spLocks noGrp="1"/>
          </p:cNvSpPr>
          <p:nvPr>
            <p:ph type="body" sz="quarter" idx="17" hasCustomPrompt="1"/>
          </p:nvPr>
        </p:nvSpPr>
        <p:spPr>
          <a:xfrm>
            <a:off x="4868348" y="4248747"/>
            <a:ext cx="2444652" cy="379656"/>
          </a:xfrm>
          <a:prstGeom prst="rect">
            <a:avLst/>
          </a:prstGeom>
        </p:spPr>
        <p:txBody>
          <a:bodyPr anchor="b">
            <a:spAutoFit/>
          </a:bodyPr>
          <a:lstStyle>
            <a:lvl1pPr marL="0" indent="0" algn="r">
              <a:lnSpc>
                <a:spcPct val="100000"/>
              </a:lnSpc>
              <a:spcBef>
                <a:spcPts val="0"/>
              </a:spcBef>
              <a:buFontTx/>
              <a:buNone/>
              <a:defRPr sz="1867" b="1">
                <a:solidFill>
                  <a:schemeClr val="accent5"/>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Caption goes here</a:t>
            </a:r>
            <a:endParaRPr kumimoji="1" lang="ja-JP" altLang="en-US" dirty="0"/>
          </a:p>
        </p:txBody>
      </p:sp>
    </p:spTree>
    <p:extLst>
      <p:ext uri="{BB962C8B-B14F-4D97-AF65-F5344CB8AC3E}">
        <p14:creationId xmlns:p14="http://schemas.microsoft.com/office/powerpoint/2010/main" val="157583101"/>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preserve="1" userDrawn="1">
  <p:cSld name="3 images and text">
    <p:spTree>
      <p:nvGrpSpPr>
        <p:cNvPr id="1" name=""/>
        <p:cNvGrpSpPr/>
        <p:nvPr/>
      </p:nvGrpSpPr>
      <p:grpSpPr>
        <a:xfrm>
          <a:off x="0" y="0"/>
          <a:ext cx="0" cy="0"/>
          <a:chOff x="0" y="0"/>
          <a:chExt cx="0" cy="0"/>
        </a:xfrm>
      </p:grpSpPr>
      <p:sp>
        <p:nvSpPr>
          <p:cNvPr id="6" name="Picture Placeholder 6"/>
          <p:cNvSpPr>
            <a:spLocks noGrp="1"/>
          </p:cNvSpPr>
          <p:nvPr>
            <p:ph type="pic" sz="quarter" idx="14"/>
          </p:nvPr>
        </p:nvSpPr>
        <p:spPr>
          <a:xfrm>
            <a:off x="935568" y="3461831"/>
            <a:ext cx="2815167" cy="24573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9" name="Picture Placeholder 6"/>
          <p:cNvSpPr>
            <a:spLocks noGrp="1"/>
          </p:cNvSpPr>
          <p:nvPr>
            <p:ph type="pic" sz="quarter" idx="15"/>
          </p:nvPr>
        </p:nvSpPr>
        <p:spPr>
          <a:xfrm>
            <a:off x="935568" y="932537"/>
            <a:ext cx="2815167" cy="24573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0" name="Picture Placeholder 6"/>
          <p:cNvSpPr>
            <a:spLocks noGrp="1"/>
          </p:cNvSpPr>
          <p:nvPr>
            <p:ph type="pic" sz="quarter" idx="16"/>
          </p:nvPr>
        </p:nvSpPr>
        <p:spPr>
          <a:xfrm>
            <a:off x="3832537" y="932536"/>
            <a:ext cx="2263465" cy="49929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3" name="Title 1"/>
          <p:cNvSpPr>
            <a:spLocks noGrp="1"/>
          </p:cNvSpPr>
          <p:nvPr>
            <p:ph type="title" hasCustomPrompt="1"/>
          </p:nvPr>
        </p:nvSpPr>
        <p:spPr>
          <a:xfrm>
            <a:off x="7446434" y="1777066"/>
            <a:ext cx="3450167" cy="1588127"/>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14" name="Text Placeholder 5"/>
          <p:cNvSpPr>
            <a:spLocks noGrp="1"/>
          </p:cNvSpPr>
          <p:nvPr>
            <p:ph type="body" sz="quarter" idx="12" hasCustomPrompt="1"/>
          </p:nvPr>
        </p:nvSpPr>
        <p:spPr>
          <a:xfrm>
            <a:off x="7459134" y="3574545"/>
            <a:ext cx="3450167"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2741658474"/>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preserve="1" userDrawn="1">
  <p:cSld name="4 images and text 2">
    <p:spTree>
      <p:nvGrpSpPr>
        <p:cNvPr id="1" name=""/>
        <p:cNvGrpSpPr/>
        <p:nvPr/>
      </p:nvGrpSpPr>
      <p:grpSpPr>
        <a:xfrm>
          <a:off x="0" y="0"/>
          <a:ext cx="0" cy="0"/>
          <a:chOff x="0" y="0"/>
          <a:chExt cx="0" cy="0"/>
        </a:xfrm>
      </p:grpSpPr>
      <p:sp>
        <p:nvSpPr>
          <p:cNvPr id="5" name="Picture Placeholder 6"/>
          <p:cNvSpPr>
            <a:spLocks noGrp="1"/>
          </p:cNvSpPr>
          <p:nvPr>
            <p:ph type="pic" sz="quarter" idx="15"/>
          </p:nvPr>
        </p:nvSpPr>
        <p:spPr>
          <a:xfrm>
            <a:off x="935567" y="932537"/>
            <a:ext cx="3581729" cy="4986623"/>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7" name="Picture Placeholder 6"/>
          <p:cNvSpPr>
            <a:spLocks noGrp="1"/>
          </p:cNvSpPr>
          <p:nvPr>
            <p:ph type="pic" sz="quarter" idx="13"/>
          </p:nvPr>
        </p:nvSpPr>
        <p:spPr>
          <a:xfrm>
            <a:off x="4603355" y="3662444"/>
            <a:ext cx="2160320" cy="2256715"/>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8" name="Picture Placeholder 6"/>
          <p:cNvSpPr>
            <a:spLocks noGrp="1"/>
          </p:cNvSpPr>
          <p:nvPr>
            <p:ph type="pic" sz="quarter" idx="16"/>
          </p:nvPr>
        </p:nvSpPr>
        <p:spPr>
          <a:xfrm>
            <a:off x="6849735" y="3662444"/>
            <a:ext cx="2160320" cy="2256715"/>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9" name="Picture Placeholder 6"/>
          <p:cNvSpPr>
            <a:spLocks noGrp="1"/>
          </p:cNvSpPr>
          <p:nvPr>
            <p:ph type="pic" sz="quarter" idx="17"/>
          </p:nvPr>
        </p:nvSpPr>
        <p:spPr>
          <a:xfrm>
            <a:off x="9096113" y="3662444"/>
            <a:ext cx="2160320" cy="2256715"/>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2" name="Title 1"/>
          <p:cNvSpPr>
            <a:spLocks noGrp="1"/>
          </p:cNvSpPr>
          <p:nvPr>
            <p:ph type="title" hasCustomPrompt="1"/>
          </p:nvPr>
        </p:nvSpPr>
        <p:spPr>
          <a:xfrm>
            <a:off x="4751917" y="1354802"/>
            <a:ext cx="2922789" cy="1588127"/>
          </a:xfrm>
        </p:spPr>
        <p:txBody>
          <a:bodyPr anchor="ctr">
            <a:spAutoFit/>
          </a:bodyPr>
          <a:lstStyle>
            <a:lvl1pPr algn="r">
              <a:defRPr/>
            </a:lvl1pPr>
          </a:lstStyle>
          <a:p>
            <a:r>
              <a:rPr kumimoji="1" lang="en-US" altLang="ja-JP" dirty="0"/>
              <a:t>Slide title (Arial Bold, 54 point)</a:t>
            </a:r>
            <a:endParaRPr kumimoji="1" lang="ja-JP" altLang="en-US" dirty="0"/>
          </a:p>
        </p:txBody>
      </p:sp>
      <p:sp>
        <p:nvSpPr>
          <p:cNvPr id="13" name="Text Placeholder 5"/>
          <p:cNvSpPr>
            <a:spLocks noGrp="1"/>
          </p:cNvSpPr>
          <p:nvPr>
            <p:ph type="body" sz="quarter" idx="12" hasCustomPrompt="1"/>
          </p:nvPr>
        </p:nvSpPr>
        <p:spPr>
          <a:xfrm>
            <a:off x="7778497" y="1954999"/>
            <a:ext cx="3477937" cy="387735"/>
          </a:xfrm>
          <a:prstGeom prst="rect">
            <a:avLst/>
          </a:prstGeom>
        </p:spPr>
        <p:txBody>
          <a:bodyPr anchor="ctr">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469197987"/>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preserve="1" userDrawn="1">
  <p:cSld name="4 images and text 3">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015068" y="937993"/>
            <a:ext cx="8161867" cy="590931"/>
          </a:xfrm>
        </p:spPr>
        <p:txBody>
          <a:bodyPr anchor="b">
            <a:spAutoFit/>
          </a:bodyPr>
          <a:lstStyle>
            <a:lvl1pPr algn="ctr">
              <a:defRPr/>
            </a:lvl1pPr>
          </a:lstStyle>
          <a:p>
            <a:r>
              <a:rPr kumimoji="1" lang="en-US" altLang="ja-JP" dirty="0"/>
              <a:t>Slide title (Arial Bold, 54 point)</a:t>
            </a:r>
            <a:endParaRPr kumimoji="1" lang="ja-JP" altLang="en-US" dirty="0"/>
          </a:p>
        </p:txBody>
      </p:sp>
      <p:sp>
        <p:nvSpPr>
          <p:cNvPr id="7" name="Text Placeholder 5"/>
          <p:cNvSpPr>
            <a:spLocks noGrp="1"/>
          </p:cNvSpPr>
          <p:nvPr>
            <p:ph type="body" sz="quarter" idx="16" hasCustomPrompt="1"/>
          </p:nvPr>
        </p:nvSpPr>
        <p:spPr>
          <a:xfrm>
            <a:off x="2015068" y="1528923"/>
            <a:ext cx="8161867" cy="420564"/>
          </a:xfrm>
          <a:prstGeom prst="rect">
            <a:avLst/>
          </a:prstGeom>
        </p:spPr>
        <p:txBody>
          <a:bodyPr anchor="t">
            <a:spAutoFit/>
          </a:bodyPr>
          <a:lstStyle>
            <a:lvl1pPr marL="0" indent="0" algn="ctr">
              <a:lnSpc>
                <a:spcPct val="100000"/>
              </a:lnSpc>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8" name="Picture Placeholder 6"/>
          <p:cNvSpPr>
            <a:spLocks noGrp="1"/>
          </p:cNvSpPr>
          <p:nvPr>
            <p:ph type="pic" sz="quarter" idx="15"/>
          </p:nvPr>
        </p:nvSpPr>
        <p:spPr>
          <a:xfrm>
            <a:off x="4343401" y="2422973"/>
            <a:ext cx="1554389" cy="15546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9" name="Text Placeholder 5"/>
          <p:cNvSpPr>
            <a:spLocks noGrp="1"/>
          </p:cNvSpPr>
          <p:nvPr>
            <p:ph type="body" sz="quarter" idx="12" hasCustomPrompt="1"/>
          </p:nvPr>
        </p:nvSpPr>
        <p:spPr>
          <a:xfrm>
            <a:off x="935567" y="3036143"/>
            <a:ext cx="2918069" cy="683136"/>
          </a:xfrm>
          <a:prstGeom prst="rect">
            <a:avLst/>
          </a:prstGeom>
        </p:spPr>
        <p:txBody>
          <a:bodyPr anchor="t">
            <a:spAutoFit/>
          </a:bodyPr>
          <a:lstStyle>
            <a:lvl1pPr marL="0" indent="0" algn="r">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10" name="Text Placeholder 5"/>
          <p:cNvSpPr>
            <a:spLocks noGrp="1"/>
          </p:cNvSpPr>
          <p:nvPr>
            <p:ph type="body" sz="quarter" idx="14" hasCustomPrompt="1"/>
          </p:nvPr>
        </p:nvSpPr>
        <p:spPr>
          <a:xfrm>
            <a:off x="935567" y="2533464"/>
            <a:ext cx="2918069" cy="379656"/>
          </a:xfrm>
          <a:prstGeom prst="rect">
            <a:avLst/>
          </a:prstGeom>
        </p:spPr>
        <p:txBody>
          <a:bodyPr anchor="b">
            <a:spAutoFit/>
          </a:bodyPr>
          <a:lstStyle>
            <a:lvl1pPr marL="0" indent="0" algn="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sp>
        <p:nvSpPr>
          <p:cNvPr id="11" name="Picture Placeholder 6"/>
          <p:cNvSpPr>
            <a:spLocks noGrp="1"/>
          </p:cNvSpPr>
          <p:nvPr>
            <p:ph type="pic" sz="quarter" idx="17"/>
          </p:nvPr>
        </p:nvSpPr>
        <p:spPr>
          <a:xfrm>
            <a:off x="6297993" y="2422973"/>
            <a:ext cx="1554389" cy="15546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2" name="Text Placeholder 5"/>
          <p:cNvSpPr>
            <a:spLocks noGrp="1"/>
          </p:cNvSpPr>
          <p:nvPr>
            <p:ph type="body" sz="quarter" idx="18" hasCustomPrompt="1"/>
          </p:nvPr>
        </p:nvSpPr>
        <p:spPr>
          <a:xfrm>
            <a:off x="8338365" y="3036143"/>
            <a:ext cx="2918069" cy="683136"/>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13" name="Text Placeholder 5"/>
          <p:cNvSpPr>
            <a:spLocks noGrp="1"/>
          </p:cNvSpPr>
          <p:nvPr>
            <p:ph type="body" sz="quarter" idx="19" hasCustomPrompt="1"/>
          </p:nvPr>
        </p:nvSpPr>
        <p:spPr>
          <a:xfrm>
            <a:off x="8338365" y="2533464"/>
            <a:ext cx="2918069"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sp>
        <p:nvSpPr>
          <p:cNvPr id="14" name="Picture Placeholder 6"/>
          <p:cNvSpPr>
            <a:spLocks noGrp="1"/>
          </p:cNvSpPr>
          <p:nvPr>
            <p:ph type="pic" sz="quarter" idx="20"/>
          </p:nvPr>
        </p:nvSpPr>
        <p:spPr>
          <a:xfrm>
            <a:off x="4343401" y="4364531"/>
            <a:ext cx="1554389" cy="15546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5" name="Text Placeholder 5"/>
          <p:cNvSpPr>
            <a:spLocks noGrp="1"/>
          </p:cNvSpPr>
          <p:nvPr>
            <p:ph type="body" sz="quarter" idx="21" hasCustomPrompt="1"/>
          </p:nvPr>
        </p:nvSpPr>
        <p:spPr>
          <a:xfrm>
            <a:off x="935567" y="4977700"/>
            <a:ext cx="2918069" cy="683136"/>
          </a:xfrm>
          <a:prstGeom prst="rect">
            <a:avLst/>
          </a:prstGeom>
        </p:spPr>
        <p:txBody>
          <a:bodyPr anchor="t">
            <a:spAutoFit/>
          </a:bodyPr>
          <a:lstStyle>
            <a:lvl1pPr marL="0" indent="0" algn="r">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16" name="Text Placeholder 5"/>
          <p:cNvSpPr>
            <a:spLocks noGrp="1"/>
          </p:cNvSpPr>
          <p:nvPr>
            <p:ph type="body" sz="quarter" idx="22" hasCustomPrompt="1"/>
          </p:nvPr>
        </p:nvSpPr>
        <p:spPr>
          <a:xfrm>
            <a:off x="935567" y="4475021"/>
            <a:ext cx="2918069" cy="379656"/>
          </a:xfrm>
          <a:prstGeom prst="rect">
            <a:avLst/>
          </a:prstGeom>
        </p:spPr>
        <p:txBody>
          <a:bodyPr anchor="b">
            <a:spAutoFit/>
          </a:bodyPr>
          <a:lstStyle>
            <a:lvl1pPr marL="0" indent="0" algn="r">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sp>
        <p:nvSpPr>
          <p:cNvPr id="17" name="Picture Placeholder 6"/>
          <p:cNvSpPr>
            <a:spLocks noGrp="1"/>
          </p:cNvSpPr>
          <p:nvPr>
            <p:ph type="pic" sz="quarter" idx="23"/>
          </p:nvPr>
        </p:nvSpPr>
        <p:spPr>
          <a:xfrm>
            <a:off x="6297993" y="4364531"/>
            <a:ext cx="1554389" cy="15546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8" name="Text Placeholder 5"/>
          <p:cNvSpPr>
            <a:spLocks noGrp="1"/>
          </p:cNvSpPr>
          <p:nvPr>
            <p:ph type="body" sz="quarter" idx="24" hasCustomPrompt="1"/>
          </p:nvPr>
        </p:nvSpPr>
        <p:spPr>
          <a:xfrm>
            <a:off x="8338365" y="4977700"/>
            <a:ext cx="2918069" cy="683136"/>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19" name="Text Placeholder 5"/>
          <p:cNvSpPr>
            <a:spLocks noGrp="1"/>
          </p:cNvSpPr>
          <p:nvPr>
            <p:ph type="body" sz="quarter" idx="25" hasCustomPrompt="1"/>
          </p:nvPr>
        </p:nvSpPr>
        <p:spPr>
          <a:xfrm>
            <a:off x="8338365" y="4475021"/>
            <a:ext cx="2918069"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846663923"/>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preserve="1" userDrawn="1">
  <p:cSld name="4 images and text 4">
    <p:spTree>
      <p:nvGrpSpPr>
        <p:cNvPr id="1" name=""/>
        <p:cNvGrpSpPr/>
        <p:nvPr/>
      </p:nvGrpSpPr>
      <p:grpSpPr>
        <a:xfrm>
          <a:off x="0" y="0"/>
          <a:ext cx="0" cy="0"/>
          <a:chOff x="0" y="0"/>
          <a:chExt cx="0" cy="0"/>
        </a:xfrm>
      </p:grpSpPr>
      <p:sp>
        <p:nvSpPr>
          <p:cNvPr id="6" name="Picture Placeholder 6"/>
          <p:cNvSpPr>
            <a:spLocks noGrp="1"/>
          </p:cNvSpPr>
          <p:nvPr>
            <p:ph type="pic" sz="quarter" idx="16"/>
          </p:nvPr>
        </p:nvSpPr>
        <p:spPr>
          <a:xfrm>
            <a:off x="8682848" y="3705064"/>
            <a:ext cx="2213753" cy="2214095"/>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7" name="Picture Placeholder 6"/>
          <p:cNvSpPr>
            <a:spLocks noGrp="1"/>
          </p:cNvSpPr>
          <p:nvPr>
            <p:ph type="pic" sz="quarter" idx="17"/>
          </p:nvPr>
        </p:nvSpPr>
        <p:spPr>
          <a:xfrm>
            <a:off x="8682847" y="1850858"/>
            <a:ext cx="1853920" cy="185420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5" name="Picture Placeholder 6"/>
          <p:cNvSpPr>
            <a:spLocks noGrp="1"/>
          </p:cNvSpPr>
          <p:nvPr>
            <p:ph type="pic" sz="quarter" idx="15"/>
          </p:nvPr>
        </p:nvSpPr>
        <p:spPr>
          <a:xfrm>
            <a:off x="5910747" y="932536"/>
            <a:ext cx="2772101" cy="2772528"/>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8" name="Picture Placeholder 6"/>
          <p:cNvSpPr>
            <a:spLocks noGrp="1"/>
          </p:cNvSpPr>
          <p:nvPr>
            <p:ph type="pic" sz="quarter" idx="18"/>
          </p:nvPr>
        </p:nvSpPr>
        <p:spPr>
          <a:xfrm>
            <a:off x="6828927" y="3696283"/>
            <a:ext cx="1853920" cy="185420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2" name="Title 1"/>
          <p:cNvSpPr>
            <a:spLocks noGrp="1"/>
          </p:cNvSpPr>
          <p:nvPr>
            <p:ph type="title" hasCustomPrompt="1"/>
          </p:nvPr>
        </p:nvSpPr>
        <p:spPr>
          <a:xfrm>
            <a:off x="935569" y="1777066"/>
            <a:ext cx="3407833" cy="1588127"/>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13" name="Text Placeholder 5"/>
          <p:cNvSpPr>
            <a:spLocks noGrp="1"/>
          </p:cNvSpPr>
          <p:nvPr>
            <p:ph type="body" sz="quarter" idx="12" hasCustomPrompt="1"/>
          </p:nvPr>
        </p:nvSpPr>
        <p:spPr>
          <a:xfrm>
            <a:off x="948268" y="3574545"/>
            <a:ext cx="33951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1027033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 wide image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0"/>
            <a:ext cx="12192000" cy="3428471"/>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Picture Placeholder 6"/>
          <p:cNvSpPr>
            <a:spLocks noGrp="1"/>
          </p:cNvSpPr>
          <p:nvPr>
            <p:ph type="pic" sz="quarter" idx="14"/>
          </p:nvPr>
        </p:nvSpPr>
        <p:spPr>
          <a:xfrm>
            <a:off x="0" y="3428471"/>
            <a:ext cx="12192000" cy="3428471"/>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7" name="Text Placeholder 5"/>
          <p:cNvSpPr>
            <a:spLocks noGrp="1"/>
          </p:cNvSpPr>
          <p:nvPr>
            <p:ph type="body" sz="quarter" idx="12" hasCustomPrompt="1"/>
          </p:nvPr>
        </p:nvSpPr>
        <p:spPr>
          <a:xfrm>
            <a:off x="1295400" y="2180503"/>
            <a:ext cx="9601200" cy="2496994"/>
          </a:xfrm>
          <a:prstGeom prst="rect">
            <a:avLst/>
          </a:prstGeom>
          <a:solidFill>
            <a:schemeClr val="tx1"/>
          </a:solidFill>
        </p:spPr>
        <p:txBody>
          <a:bodyPr anchor="ctr"/>
          <a:lstStyle>
            <a:lvl1pPr marL="0" indent="0" algn="just">
              <a:spcBef>
                <a:spcPts val="0"/>
              </a:spcBef>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 </a:t>
            </a:r>
            <a:endParaRPr kumimoji="1" lang="ja-JP" altLang="en-US" dirty="0"/>
          </a:p>
        </p:txBody>
      </p:sp>
      <p:sp>
        <p:nvSpPr>
          <p:cNvPr id="8" name="Title 1"/>
          <p:cNvSpPr>
            <a:spLocks noGrp="1"/>
          </p:cNvSpPr>
          <p:nvPr>
            <p:ph type="title" hasCustomPrompt="1"/>
          </p:nvPr>
        </p:nvSpPr>
        <p:spPr>
          <a:xfrm>
            <a:off x="2015067" y="2634407"/>
            <a:ext cx="2736850" cy="1588127"/>
          </a:xfrm>
        </p:spPr>
        <p:txBody>
          <a:bodyPr anchor="ctr">
            <a:spAutoFit/>
          </a:bodyPr>
          <a:lstStyle>
            <a:lvl1pPr algn="r">
              <a:defRPr>
                <a:solidFill>
                  <a:schemeClr val="bg1"/>
                </a:solidFill>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5" hasCustomPrompt="1"/>
          </p:nvPr>
        </p:nvSpPr>
        <p:spPr>
          <a:xfrm>
            <a:off x="5134709" y="3234603"/>
            <a:ext cx="4568091" cy="387735"/>
          </a:xfrm>
          <a:prstGeom prst="rect">
            <a:avLst/>
          </a:prstGeom>
        </p:spPr>
        <p:txBody>
          <a:bodyPr anchor="ctr">
            <a:spAutoFit/>
          </a:bodyPr>
          <a:lstStyle>
            <a:lvl1pPr marL="0" indent="0" algn="just">
              <a:spcBef>
                <a:spcPts val="0"/>
              </a:spcBef>
              <a:buFontTx/>
              <a:buNone/>
              <a:defRPr>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1594437742"/>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preserve="1" userDrawn="1">
  <p:cSld name="3 images and text 2">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935567" y="1672779"/>
            <a:ext cx="3384000" cy="1755692"/>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9" name="Text Placeholder 5"/>
          <p:cNvSpPr>
            <a:spLocks noGrp="1"/>
          </p:cNvSpPr>
          <p:nvPr>
            <p:ph type="body" sz="quarter" idx="14" hasCustomPrompt="1"/>
          </p:nvPr>
        </p:nvSpPr>
        <p:spPr>
          <a:xfrm>
            <a:off x="935567" y="3496035"/>
            <a:ext cx="3384000" cy="379656"/>
          </a:xfrm>
          <a:prstGeom prst="rect">
            <a:avLst/>
          </a:prstGeom>
        </p:spPr>
        <p:txBody>
          <a:bodyPr anchor="b">
            <a:spAutoFit/>
          </a:bodyPr>
          <a:lstStyle>
            <a:lvl1pPr marL="0" indent="0" algn="ctr">
              <a:lnSpc>
                <a:spcPct val="100000"/>
              </a:lnSpc>
              <a:spcBef>
                <a:spcPts val="0"/>
              </a:spcBef>
              <a:buFontTx/>
              <a:buNone/>
              <a:defRPr sz="1867">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Caption goes here</a:t>
            </a:r>
            <a:endParaRPr kumimoji="1" lang="ja-JP" altLang="en-US" dirty="0"/>
          </a:p>
        </p:txBody>
      </p:sp>
      <p:sp>
        <p:nvSpPr>
          <p:cNvPr id="11" name="Picture Placeholder 6"/>
          <p:cNvSpPr>
            <a:spLocks noGrp="1"/>
          </p:cNvSpPr>
          <p:nvPr>
            <p:ph type="pic" sz="quarter" idx="16"/>
          </p:nvPr>
        </p:nvSpPr>
        <p:spPr>
          <a:xfrm>
            <a:off x="4404000" y="1672779"/>
            <a:ext cx="3384000" cy="1755692"/>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3" name="Text Placeholder 5"/>
          <p:cNvSpPr>
            <a:spLocks noGrp="1"/>
          </p:cNvSpPr>
          <p:nvPr>
            <p:ph type="body" sz="quarter" idx="18" hasCustomPrompt="1"/>
          </p:nvPr>
        </p:nvSpPr>
        <p:spPr>
          <a:xfrm>
            <a:off x="4404000" y="3496035"/>
            <a:ext cx="3384000" cy="379656"/>
          </a:xfrm>
          <a:prstGeom prst="rect">
            <a:avLst/>
          </a:prstGeom>
        </p:spPr>
        <p:txBody>
          <a:bodyPr anchor="b">
            <a:spAutoFit/>
          </a:bodyPr>
          <a:lstStyle>
            <a:lvl1pPr marL="0" indent="0" algn="ctr">
              <a:lnSpc>
                <a:spcPct val="100000"/>
              </a:lnSpc>
              <a:spcBef>
                <a:spcPts val="0"/>
              </a:spcBef>
              <a:buFontTx/>
              <a:buNone/>
              <a:defRPr sz="1867">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Caption goes here</a:t>
            </a:r>
            <a:endParaRPr kumimoji="1" lang="ja-JP" altLang="en-US" dirty="0"/>
          </a:p>
        </p:txBody>
      </p:sp>
      <p:sp>
        <p:nvSpPr>
          <p:cNvPr id="14" name="Picture Placeholder 6"/>
          <p:cNvSpPr>
            <a:spLocks noGrp="1"/>
          </p:cNvSpPr>
          <p:nvPr>
            <p:ph type="pic" sz="quarter" idx="19"/>
          </p:nvPr>
        </p:nvSpPr>
        <p:spPr>
          <a:xfrm>
            <a:off x="7872433" y="1672779"/>
            <a:ext cx="3384000" cy="1755692"/>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6" name="Text Placeholder 5"/>
          <p:cNvSpPr>
            <a:spLocks noGrp="1"/>
          </p:cNvSpPr>
          <p:nvPr>
            <p:ph type="body" sz="quarter" idx="21" hasCustomPrompt="1"/>
          </p:nvPr>
        </p:nvSpPr>
        <p:spPr>
          <a:xfrm>
            <a:off x="7872433" y="3496035"/>
            <a:ext cx="3384000" cy="379656"/>
          </a:xfrm>
          <a:prstGeom prst="rect">
            <a:avLst/>
          </a:prstGeom>
        </p:spPr>
        <p:txBody>
          <a:bodyPr anchor="b">
            <a:spAutoFit/>
          </a:bodyPr>
          <a:lstStyle>
            <a:lvl1pPr marL="0" indent="0" algn="ctr">
              <a:lnSpc>
                <a:spcPct val="100000"/>
              </a:lnSpc>
              <a:spcBef>
                <a:spcPts val="0"/>
              </a:spcBef>
              <a:buFontTx/>
              <a:buNone/>
              <a:defRPr sz="1867">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Caption goes here</a:t>
            </a:r>
            <a:endParaRPr kumimoji="1" lang="ja-JP" altLang="en-US" dirty="0"/>
          </a:p>
        </p:txBody>
      </p:sp>
      <p:sp>
        <p:nvSpPr>
          <p:cNvPr id="21" name="Title 1"/>
          <p:cNvSpPr>
            <a:spLocks noGrp="1"/>
          </p:cNvSpPr>
          <p:nvPr>
            <p:ph type="title" hasCustomPrompt="1"/>
          </p:nvPr>
        </p:nvSpPr>
        <p:spPr>
          <a:xfrm>
            <a:off x="935568" y="4510942"/>
            <a:ext cx="3816350" cy="1089529"/>
          </a:xfrm>
        </p:spPr>
        <p:txBody>
          <a:bodyPr anchor="ctr">
            <a:spAutoFit/>
          </a:bodyPr>
          <a:lstStyle>
            <a:lvl1pPr algn="r">
              <a:defRPr/>
            </a:lvl1pPr>
          </a:lstStyle>
          <a:p>
            <a:r>
              <a:rPr kumimoji="1" lang="en-US" altLang="ja-JP" dirty="0"/>
              <a:t>Slide title (Arial Bold, 54 point)</a:t>
            </a:r>
            <a:endParaRPr kumimoji="1" lang="ja-JP" altLang="en-US" dirty="0"/>
          </a:p>
        </p:txBody>
      </p:sp>
      <p:sp>
        <p:nvSpPr>
          <p:cNvPr id="22" name="Text Placeholder 5"/>
          <p:cNvSpPr>
            <a:spLocks noGrp="1"/>
          </p:cNvSpPr>
          <p:nvPr>
            <p:ph type="body" sz="quarter" idx="12" hasCustomPrompt="1"/>
          </p:nvPr>
        </p:nvSpPr>
        <p:spPr>
          <a:xfrm>
            <a:off x="5134710" y="4861840"/>
            <a:ext cx="5042225" cy="387735"/>
          </a:xfrm>
          <a:prstGeom prst="rect">
            <a:avLst/>
          </a:prstGeom>
        </p:spPr>
        <p:txBody>
          <a:bodyPr anchor="ctr">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1282327993"/>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preserve="1" userDrawn="1">
  <p:cSld name="Big right image and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586431-483A-D649-BED2-31687D16473A}"/>
              </a:ext>
            </a:extLst>
          </p:cNvPr>
          <p:cNvSpPr>
            <a:spLocks noGrp="1"/>
          </p:cNvSpPr>
          <p:nvPr>
            <p:ph sz="quarter" idx="25" hasCustomPrompt="1"/>
          </p:nvPr>
        </p:nvSpPr>
        <p:spPr>
          <a:xfrm>
            <a:off x="4751918" y="932537"/>
            <a:ext cx="6504517" cy="4986577"/>
          </a:xfrm>
        </p:spPr>
        <p:txBody>
          <a:bodyPr/>
          <a:lstStyle/>
          <a:p>
            <a:pPr lvl="0"/>
            <a:r>
              <a:rPr lang="en-US" dirty="0"/>
              <a:t>Click to add picture, chart, etc.</a:t>
            </a:r>
          </a:p>
        </p:txBody>
      </p:sp>
      <p:sp>
        <p:nvSpPr>
          <p:cNvPr id="5" name="Title 1"/>
          <p:cNvSpPr>
            <a:spLocks noGrp="1"/>
          </p:cNvSpPr>
          <p:nvPr>
            <p:ph type="title" hasCustomPrompt="1"/>
          </p:nvPr>
        </p:nvSpPr>
        <p:spPr>
          <a:xfrm>
            <a:off x="935568" y="1835838"/>
            <a:ext cx="3012319" cy="1588127"/>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6" name="Text Placeholder 5"/>
          <p:cNvSpPr>
            <a:spLocks noGrp="1"/>
          </p:cNvSpPr>
          <p:nvPr>
            <p:ph type="body" sz="quarter" idx="24" hasCustomPrompt="1"/>
          </p:nvPr>
        </p:nvSpPr>
        <p:spPr>
          <a:xfrm>
            <a:off x="935566" y="3577282"/>
            <a:ext cx="3012320" cy="683136"/>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420275272"/>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preserve="1" userDrawn="1">
  <p:cSld name="Big left image and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5FD980-1EDE-4841-BDBB-889440DC813E}"/>
              </a:ext>
            </a:extLst>
          </p:cNvPr>
          <p:cNvSpPr>
            <a:spLocks noGrp="1"/>
          </p:cNvSpPr>
          <p:nvPr>
            <p:ph sz="quarter" idx="25" hasCustomPrompt="1"/>
          </p:nvPr>
        </p:nvSpPr>
        <p:spPr>
          <a:xfrm>
            <a:off x="941917" y="932537"/>
            <a:ext cx="6504517" cy="4986577"/>
          </a:xfrm>
        </p:spPr>
        <p:txBody>
          <a:bodyPr/>
          <a:lstStyle/>
          <a:p>
            <a:pPr lvl="0"/>
            <a:r>
              <a:rPr lang="en-US" dirty="0"/>
              <a:t>Click to add picture, chart, etc.</a:t>
            </a:r>
          </a:p>
        </p:txBody>
      </p:sp>
      <p:sp>
        <p:nvSpPr>
          <p:cNvPr id="5" name="Title 1"/>
          <p:cNvSpPr>
            <a:spLocks noGrp="1"/>
          </p:cNvSpPr>
          <p:nvPr>
            <p:ph type="title" hasCustomPrompt="1"/>
          </p:nvPr>
        </p:nvSpPr>
        <p:spPr>
          <a:xfrm>
            <a:off x="8244115" y="1835838"/>
            <a:ext cx="3012319" cy="1588127"/>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6" name="Text Placeholder 5"/>
          <p:cNvSpPr>
            <a:spLocks noGrp="1"/>
          </p:cNvSpPr>
          <p:nvPr>
            <p:ph type="body" sz="quarter" idx="24" hasCustomPrompt="1"/>
          </p:nvPr>
        </p:nvSpPr>
        <p:spPr>
          <a:xfrm>
            <a:off x="8244113" y="3577282"/>
            <a:ext cx="3012320" cy="683136"/>
          </a:xfrm>
          <a:prstGeom prst="rect">
            <a:avLst/>
          </a:prstGeom>
        </p:spPr>
        <p:txBody>
          <a:bodyPr anchor="t">
            <a:spAutoFit/>
          </a:bodyPr>
          <a:lstStyle>
            <a:lvl1pPr marL="0" indent="0" algn="l">
              <a:spcBef>
                <a:spcPts val="0"/>
              </a:spcBef>
              <a:buFontTx/>
              <a:buNone/>
              <a:defRPr>
                <a:solidFill>
                  <a:schemeClr val="tx2"/>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278877668"/>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preserve="1" userDrawn="1">
  <p:cSld name="Big left image and text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F25578-51CB-5142-AFB3-85003A931F1B}"/>
              </a:ext>
            </a:extLst>
          </p:cNvPr>
          <p:cNvSpPr>
            <a:spLocks noGrp="1"/>
          </p:cNvSpPr>
          <p:nvPr>
            <p:ph sz="quarter" idx="14" hasCustomPrompt="1"/>
          </p:nvPr>
        </p:nvSpPr>
        <p:spPr>
          <a:xfrm>
            <a:off x="2" y="-1058"/>
            <a:ext cx="7851775" cy="6859059"/>
          </a:xfrm>
        </p:spPr>
        <p:txBody>
          <a:bodyPr/>
          <a:lstStyle/>
          <a:p>
            <a:pPr lvl="0"/>
            <a:r>
              <a:rPr lang="en-US" dirty="0"/>
              <a:t>Click to add picture, chart, etc.</a:t>
            </a:r>
          </a:p>
        </p:txBody>
      </p:sp>
      <p:sp>
        <p:nvSpPr>
          <p:cNvPr id="6" name="Rectangle 5"/>
          <p:cNvSpPr/>
          <p:nvPr userDrawn="1"/>
        </p:nvSpPr>
        <p:spPr>
          <a:xfrm>
            <a:off x="7851578" y="-1058"/>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9" name="Title 1"/>
          <p:cNvSpPr>
            <a:spLocks noGrp="1"/>
          </p:cNvSpPr>
          <p:nvPr>
            <p:ph type="title" hasCustomPrompt="1"/>
          </p:nvPr>
        </p:nvSpPr>
        <p:spPr>
          <a:xfrm>
            <a:off x="8671356" y="1777066"/>
            <a:ext cx="2688167" cy="1588127"/>
          </a:xfrm>
        </p:spPr>
        <p:txBody>
          <a:bodyPr anchor="b">
            <a:spAutoFit/>
          </a:bodyPr>
          <a:lstStyle>
            <a:lvl1pPr algn="l">
              <a:defRPr>
                <a:solidFill>
                  <a:schemeClr val="bg1"/>
                </a:solidFill>
              </a:defRPr>
            </a:lvl1pPr>
          </a:lstStyle>
          <a:p>
            <a:r>
              <a:rPr kumimoji="1" lang="en-US" altLang="ja-JP" dirty="0"/>
              <a:t>Slide title (Arial Bold, 54 point)</a:t>
            </a:r>
            <a:endParaRPr kumimoji="1" lang="ja-JP" altLang="en-US" dirty="0"/>
          </a:p>
        </p:txBody>
      </p:sp>
      <p:sp>
        <p:nvSpPr>
          <p:cNvPr id="10" name="Text Placeholder 5"/>
          <p:cNvSpPr>
            <a:spLocks noGrp="1"/>
          </p:cNvSpPr>
          <p:nvPr>
            <p:ph type="body" sz="quarter" idx="12" hasCustomPrompt="1"/>
          </p:nvPr>
        </p:nvSpPr>
        <p:spPr>
          <a:xfrm>
            <a:off x="8684056" y="3574543"/>
            <a:ext cx="2688167" cy="683136"/>
          </a:xfrm>
          <a:prstGeom prst="rect">
            <a:avLst/>
          </a:prstGeom>
        </p:spPr>
        <p:txBody>
          <a:bodyPr anchor="t">
            <a:spAutoFit/>
          </a:bodyPr>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2565065861"/>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preserve="1" userDrawn="1">
  <p:cSld name="12 image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Picture Placeholder 6"/>
          <p:cNvSpPr>
            <a:spLocks noGrp="1"/>
          </p:cNvSpPr>
          <p:nvPr>
            <p:ph type="pic" sz="quarter" idx="14"/>
          </p:nvPr>
        </p:nvSpPr>
        <p:spPr>
          <a:xfrm>
            <a:off x="203184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7" name="Picture Placeholder 6"/>
          <p:cNvSpPr>
            <a:spLocks noGrp="1"/>
          </p:cNvSpPr>
          <p:nvPr>
            <p:ph type="pic" sz="quarter" idx="15"/>
          </p:nvPr>
        </p:nvSpPr>
        <p:spPr>
          <a:xfrm>
            <a:off x="609552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8" name="Picture Placeholder 6"/>
          <p:cNvSpPr>
            <a:spLocks noGrp="1"/>
          </p:cNvSpPr>
          <p:nvPr>
            <p:ph type="pic" sz="quarter" idx="16"/>
          </p:nvPr>
        </p:nvSpPr>
        <p:spPr>
          <a:xfrm>
            <a:off x="812736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9" name="Picture Placeholder 6"/>
          <p:cNvSpPr>
            <a:spLocks noGrp="1"/>
          </p:cNvSpPr>
          <p:nvPr>
            <p:ph type="pic" sz="quarter" idx="17"/>
          </p:nvPr>
        </p:nvSpPr>
        <p:spPr>
          <a:xfrm>
            <a:off x="406368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0" name="Picture Placeholder 6"/>
          <p:cNvSpPr>
            <a:spLocks noGrp="1"/>
          </p:cNvSpPr>
          <p:nvPr>
            <p:ph type="pic" sz="quarter" idx="18"/>
          </p:nvPr>
        </p:nvSpPr>
        <p:spPr>
          <a:xfrm>
            <a:off x="1015920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1" name="Picture Placeholder 6"/>
          <p:cNvSpPr>
            <a:spLocks noGrp="1"/>
          </p:cNvSpPr>
          <p:nvPr>
            <p:ph type="pic" sz="quarter" idx="19"/>
          </p:nvPr>
        </p:nvSpPr>
        <p:spPr>
          <a:xfrm>
            <a:off x="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2" name="Picture Placeholder 6"/>
          <p:cNvSpPr>
            <a:spLocks noGrp="1"/>
          </p:cNvSpPr>
          <p:nvPr>
            <p:ph type="pic" sz="quarter" idx="20"/>
          </p:nvPr>
        </p:nvSpPr>
        <p:spPr>
          <a:xfrm>
            <a:off x="203184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3" name="Picture Placeholder 6"/>
          <p:cNvSpPr>
            <a:spLocks noGrp="1"/>
          </p:cNvSpPr>
          <p:nvPr>
            <p:ph type="pic" sz="quarter" idx="21"/>
          </p:nvPr>
        </p:nvSpPr>
        <p:spPr>
          <a:xfrm>
            <a:off x="609552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4" name="Picture Placeholder 6"/>
          <p:cNvSpPr>
            <a:spLocks noGrp="1"/>
          </p:cNvSpPr>
          <p:nvPr>
            <p:ph type="pic" sz="quarter" idx="22"/>
          </p:nvPr>
        </p:nvSpPr>
        <p:spPr>
          <a:xfrm>
            <a:off x="812736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5" name="Picture Placeholder 6"/>
          <p:cNvSpPr>
            <a:spLocks noGrp="1"/>
          </p:cNvSpPr>
          <p:nvPr>
            <p:ph type="pic" sz="quarter" idx="23"/>
          </p:nvPr>
        </p:nvSpPr>
        <p:spPr>
          <a:xfrm>
            <a:off x="406368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6" name="Picture Placeholder 6"/>
          <p:cNvSpPr>
            <a:spLocks noGrp="1"/>
          </p:cNvSpPr>
          <p:nvPr>
            <p:ph type="pic" sz="quarter" idx="24"/>
          </p:nvPr>
        </p:nvSpPr>
        <p:spPr>
          <a:xfrm>
            <a:off x="1015920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Tree>
    <p:extLst>
      <p:ext uri="{BB962C8B-B14F-4D97-AF65-F5344CB8AC3E}">
        <p14:creationId xmlns:p14="http://schemas.microsoft.com/office/powerpoint/2010/main" val="170886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Layout>
</file>

<file path=ppt/slideLayouts/slideLayout915.xml><?xml version="1.0" encoding="utf-8"?>
<p:sldLayout xmlns:a="http://schemas.openxmlformats.org/drawingml/2006/main" xmlns:r="http://schemas.openxmlformats.org/officeDocument/2006/relationships" xmlns:p="http://schemas.openxmlformats.org/presentationml/2006/main" preserve="1" userDrawn="1">
  <p:cSld name="2 wide image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121920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Picture Placeholder 6"/>
          <p:cNvSpPr>
            <a:spLocks noGrp="1"/>
          </p:cNvSpPr>
          <p:nvPr>
            <p:ph type="pic" sz="quarter" idx="14"/>
          </p:nvPr>
        </p:nvSpPr>
        <p:spPr>
          <a:xfrm>
            <a:off x="0" y="3428472"/>
            <a:ext cx="121920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7" name="Text Placeholder 5"/>
          <p:cNvSpPr>
            <a:spLocks noGrp="1"/>
          </p:cNvSpPr>
          <p:nvPr>
            <p:ph type="body" sz="quarter" idx="12" hasCustomPrompt="1"/>
          </p:nvPr>
        </p:nvSpPr>
        <p:spPr>
          <a:xfrm>
            <a:off x="1295400" y="2180503"/>
            <a:ext cx="9601200" cy="2496994"/>
          </a:xfrm>
          <a:prstGeom prst="rect">
            <a:avLst/>
          </a:prstGeom>
          <a:solidFill>
            <a:schemeClr val="tx1"/>
          </a:solidFill>
        </p:spPr>
        <p:txBody>
          <a:bodyPr anchor="ct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 </a:t>
            </a:r>
            <a:endParaRPr kumimoji="1" lang="ja-JP" altLang="en-US" dirty="0"/>
          </a:p>
        </p:txBody>
      </p:sp>
      <p:sp>
        <p:nvSpPr>
          <p:cNvPr id="8" name="Title 1"/>
          <p:cNvSpPr>
            <a:spLocks noGrp="1"/>
          </p:cNvSpPr>
          <p:nvPr>
            <p:ph type="title" hasCustomPrompt="1"/>
          </p:nvPr>
        </p:nvSpPr>
        <p:spPr>
          <a:xfrm>
            <a:off x="2015068" y="2634408"/>
            <a:ext cx="2736850" cy="1588127"/>
          </a:xfrm>
        </p:spPr>
        <p:txBody>
          <a:bodyPr anchor="ctr">
            <a:spAutoFit/>
          </a:bodyPr>
          <a:lstStyle>
            <a:lvl1pPr algn="r">
              <a:defRPr>
                <a:solidFill>
                  <a:schemeClr val="bg1"/>
                </a:solidFill>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5" hasCustomPrompt="1"/>
          </p:nvPr>
        </p:nvSpPr>
        <p:spPr>
          <a:xfrm>
            <a:off x="5134710" y="3234605"/>
            <a:ext cx="4568091" cy="387735"/>
          </a:xfrm>
          <a:prstGeom prst="rect">
            <a:avLst/>
          </a:prstGeom>
        </p:spPr>
        <p:txBody>
          <a:bodyPr anchor="ctr">
            <a:spAutoFit/>
          </a:bodyPr>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2973382682"/>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preserve="1" userDrawn="1">
  <p:cSld name="2 images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6096000" cy="685800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Picture Placeholder 6"/>
          <p:cNvSpPr>
            <a:spLocks noGrp="1"/>
          </p:cNvSpPr>
          <p:nvPr>
            <p:ph type="pic" sz="quarter" idx="14"/>
          </p:nvPr>
        </p:nvSpPr>
        <p:spPr>
          <a:xfrm>
            <a:off x="6096000" y="-1"/>
            <a:ext cx="6096000" cy="685800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7" name="Text Placeholder 5"/>
          <p:cNvSpPr>
            <a:spLocks noGrp="1"/>
          </p:cNvSpPr>
          <p:nvPr>
            <p:ph type="body" sz="quarter" idx="12" hasCustomPrompt="1"/>
          </p:nvPr>
        </p:nvSpPr>
        <p:spPr>
          <a:xfrm>
            <a:off x="4133850" y="932536"/>
            <a:ext cx="3924300" cy="4992928"/>
          </a:xfrm>
          <a:prstGeom prst="rect">
            <a:avLst/>
          </a:prstGeom>
          <a:solidFill>
            <a:schemeClr val="tx1"/>
          </a:solidFill>
        </p:spPr>
        <p:txBody>
          <a:bodyPr anchor="ct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 </a:t>
            </a:r>
            <a:endParaRPr kumimoji="1" lang="ja-JP" altLang="en-US" dirty="0"/>
          </a:p>
        </p:txBody>
      </p:sp>
      <p:sp>
        <p:nvSpPr>
          <p:cNvPr id="10" name="Title 1"/>
          <p:cNvSpPr>
            <a:spLocks noGrp="1"/>
          </p:cNvSpPr>
          <p:nvPr>
            <p:ph type="title" hasCustomPrompt="1"/>
          </p:nvPr>
        </p:nvSpPr>
        <p:spPr>
          <a:xfrm>
            <a:off x="4751918" y="1777065"/>
            <a:ext cx="2688167" cy="1588127"/>
          </a:xfrm>
        </p:spPr>
        <p:txBody>
          <a:bodyPr anchor="b">
            <a:spAutoFit/>
          </a:bodyPr>
          <a:lstStyle>
            <a:lvl1pPr algn="l">
              <a:defRPr>
                <a:solidFill>
                  <a:schemeClr val="bg1"/>
                </a:solidFill>
              </a:defRPr>
            </a:lvl1pPr>
          </a:lstStyle>
          <a:p>
            <a:r>
              <a:rPr kumimoji="1" lang="en-US" altLang="ja-JP" dirty="0"/>
              <a:t>Slide title (Arial Bold, 54 point)</a:t>
            </a:r>
            <a:endParaRPr kumimoji="1" lang="ja-JP" altLang="en-US" dirty="0"/>
          </a:p>
        </p:txBody>
      </p:sp>
      <p:sp>
        <p:nvSpPr>
          <p:cNvPr id="11" name="Text Placeholder 5"/>
          <p:cNvSpPr>
            <a:spLocks noGrp="1"/>
          </p:cNvSpPr>
          <p:nvPr>
            <p:ph type="body" sz="quarter" idx="15" hasCustomPrompt="1"/>
          </p:nvPr>
        </p:nvSpPr>
        <p:spPr>
          <a:xfrm>
            <a:off x="4764618" y="3574543"/>
            <a:ext cx="2688167" cy="683136"/>
          </a:xfrm>
          <a:prstGeom prst="rect">
            <a:avLst/>
          </a:prstGeom>
        </p:spPr>
        <p:txBody>
          <a:bodyPr anchor="t">
            <a:spAutoFit/>
          </a:bodyPr>
          <a:lstStyle>
            <a:lvl1pPr marL="0" indent="0" algn="l">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2768182013"/>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preserve="1" userDrawn="1">
  <p:cSld name="8 images and text">
    <p:bg>
      <p:bgPr>
        <a:solidFill>
          <a:schemeClr val="tx1"/>
        </a:solid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Picture Placeholder 6"/>
          <p:cNvSpPr>
            <a:spLocks noGrp="1"/>
          </p:cNvSpPr>
          <p:nvPr>
            <p:ph type="pic" sz="quarter" idx="14"/>
          </p:nvPr>
        </p:nvSpPr>
        <p:spPr>
          <a:xfrm>
            <a:off x="203184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8" name="Picture Placeholder 6"/>
          <p:cNvSpPr>
            <a:spLocks noGrp="1"/>
          </p:cNvSpPr>
          <p:nvPr>
            <p:ph type="pic" sz="quarter" idx="16"/>
          </p:nvPr>
        </p:nvSpPr>
        <p:spPr>
          <a:xfrm>
            <a:off x="812736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0" name="Picture Placeholder 6"/>
          <p:cNvSpPr>
            <a:spLocks noGrp="1"/>
          </p:cNvSpPr>
          <p:nvPr>
            <p:ph type="pic" sz="quarter" idx="18"/>
          </p:nvPr>
        </p:nvSpPr>
        <p:spPr>
          <a:xfrm>
            <a:off x="10159200" y="1"/>
            <a:ext cx="20328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1" name="Picture Placeholder 6"/>
          <p:cNvSpPr>
            <a:spLocks noGrp="1"/>
          </p:cNvSpPr>
          <p:nvPr>
            <p:ph type="pic" sz="quarter" idx="19"/>
          </p:nvPr>
        </p:nvSpPr>
        <p:spPr>
          <a:xfrm>
            <a:off x="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2" name="Picture Placeholder 6"/>
          <p:cNvSpPr>
            <a:spLocks noGrp="1"/>
          </p:cNvSpPr>
          <p:nvPr>
            <p:ph type="pic" sz="quarter" idx="20"/>
          </p:nvPr>
        </p:nvSpPr>
        <p:spPr>
          <a:xfrm>
            <a:off x="203184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4" name="Picture Placeholder 6"/>
          <p:cNvSpPr>
            <a:spLocks noGrp="1"/>
          </p:cNvSpPr>
          <p:nvPr>
            <p:ph type="pic" sz="quarter" idx="22"/>
          </p:nvPr>
        </p:nvSpPr>
        <p:spPr>
          <a:xfrm>
            <a:off x="812736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6" name="Picture Placeholder 6"/>
          <p:cNvSpPr>
            <a:spLocks noGrp="1"/>
          </p:cNvSpPr>
          <p:nvPr>
            <p:ph type="pic" sz="quarter" idx="24"/>
          </p:nvPr>
        </p:nvSpPr>
        <p:spPr>
          <a:xfrm>
            <a:off x="10159200" y="3428472"/>
            <a:ext cx="2032800" cy="342952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7" name="Title 1"/>
          <p:cNvSpPr>
            <a:spLocks noGrp="1"/>
          </p:cNvSpPr>
          <p:nvPr>
            <p:ph type="title" hasCustomPrompt="1"/>
          </p:nvPr>
        </p:nvSpPr>
        <p:spPr>
          <a:xfrm>
            <a:off x="4751918" y="1777066"/>
            <a:ext cx="2688167" cy="1588127"/>
          </a:xfrm>
        </p:spPr>
        <p:txBody>
          <a:bodyPr anchor="b">
            <a:spAutoFit/>
          </a:bodyPr>
          <a:lstStyle>
            <a:lvl1pPr algn="l">
              <a:defRPr>
                <a:solidFill>
                  <a:schemeClr val="bg1"/>
                </a:solidFill>
              </a:defRPr>
            </a:lvl1pPr>
          </a:lstStyle>
          <a:p>
            <a:r>
              <a:rPr kumimoji="1" lang="en-US" altLang="ja-JP" dirty="0"/>
              <a:t>Slide title (Arial Bold, 54 point)</a:t>
            </a:r>
            <a:endParaRPr kumimoji="1" lang="ja-JP" altLang="en-US" dirty="0"/>
          </a:p>
        </p:txBody>
      </p:sp>
      <p:sp>
        <p:nvSpPr>
          <p:cNvPr id="18" name="Text Placeholder 5"/>
          <p:cNvSpPr>
            <a:spLocks noGrp="1"/>
          </p:cNvSpPr>
          <p:nvPr>
            <p:ph type="body" sz="quarter" idx="12" hasCustomPrompt="1"/>
          </p:nvPr>
        </p:nvSpPr>
        <p:spPr>
          <a:xfrm>
            <a:off x="4764618" y="3574543"/>
            <a:ext cx="2688167" cy="683136"/>
          </a:xfrm>
          <a:prstGeom prst="rect">
            <a:avLst/>
          </a:prstGeom>
        </p:spPr>
        <p:txBody>
          <a:bodyPr anchor="t">
            <a:spAutoFit/>
          </a:bodyPr>
          <a:lstStyle>
            <a:lvl1pPr marL="0" indent="0" algn="l">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2632939183"/>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preserve="1" userDrawn="1">
  <p:cSld name="4 images and text">
    <p:bg>
      <p:bgPr>
        <a:solidFill>
          <a:schemeClr val="tx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096001" y="0"/>
            <a:ext cx="2544000" cy="275632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0" name="Picture Placeholder 6"/>
          <p:cNvSpPr>
            <a:spLocks noGrp="1"/>
          </p:cNvSpPr>
          <p:nvPr>
            <p:ph type="pic" sz="quarter" idx="15"/>
          </p:nvPr>
        </p:nvSpPr>
        <p:spPr>
          <a:xfrm>
            <a:off x="6096000" y="2821986"/>
            <a:ext cx="2544000" cy="4036015"/>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2" name="Picture Placeholder 6"/>
          <p:cNvSpPr>
            <a:spLocks noGrp="1"/>
          </p:cNvSpPr>
          <p:nvPr>
            <p:ph type="pic" sz="quarter" idx="16"/>
          </p:nvPr>
        </p:nvSpPr>
        <p:spPr>
          <a:xfrm>
            <a:off x="8712433" y="1"/>
            <a:ext cx="2544000" cy="4036015"/>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3" name="Picture Placeholder 6"/>
          <p:cNvSpPr>
            <a:spLocks noGrp="1"/>
          </p:cNvSpPr>
          <p:nvPr>
            <p:ph type="pic" sz="quarter" idx="17"/>
          </p:nvPr>
        </p:nvSpPr>
        <p:spPr>
          <a:xfrm>
            <a:off x="8712433" y="4101674"/>
            <a:ext cx="2544000" cy="275632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4" name="Title 1"/>
          <p:cNvSpPr>
            <a:spLocks noGrp="1"/>
          </p:cNvSpPr>
          <p:nvPr>
            <p:ph type="title" hasCustomPrompt="1"/>
          </p:nvPr>
        </p:nvSpPr>
        <p:spPr>
          <a:xfrm>
            <a:off x="935568" y="2275664"/>
            <a:ext cx="4238171" cy="1089529"/>
          </a:xfrm>
        </p:spPr>
        <p:txBody>
          <a:bodyPr anchor="b">
            <a:spAutoFit/>
          </a:bodyPr>
          <a:lstStyle>
            <a:lvl1pPr algn="l">
              <a:defRPr>
                <a:solidFill>
                  <a:schemeClr val="bg1"/>
                </a:solidFill>
              </a:defRPr>
            </a:lvl1pPr>
          </a:lstStyle>
          <a:p>
            <a:r>
              <a:rPr kumimoji="1" lang="en-US" altLang="ja-JP" dirty="0"/>
              <a:t>Slide title (Arial Bold, 54 point)</a:t>
            </a:r>
            <a:endParaRPr kumimoji="1" lang="ja-JP" altLang="en-US" dirty="0"/>
          </a:p>
        </p:txBody>
      </p:sp>
      <p:sp>
        <p:nvSpPr>
          <p:cNvPr id="16" name="Text Placeholder 5"/>
          <p:cNvSpPr>
            <a:spLocks noGrp="1"/>
          </p:cNvSpPr>
          <p:nvPr>
            <p:ph type="body" sz="quarter" idx="12" hasCustomPrompt="1"/>
          </p:nvPr>
        </p:nvSpPr>
        <p:spPr>
          <a:xfrm>
            <a:off x="948268" y="3574545"/>
            <a:ext cx="4238171" cy="387735"/>
          </a:xfrm>
          <a:prstGeom prst="rect">
            <a:avLst/>
          </a:prstGeom>
        </p:spPr>
        <p:txBody>
          <a:bodyPr anchor="t">
            <a:spAutoFit/>
          </a:bodyPr>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3042851761"/>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preserve="1" userDrawn="1">
  <p:cSld name="2 images and text">
    <p:bg>
      <p:bgPr>
        <a:solidFill>
          <a:schemeClr val="tx1"/>
        </a:solidFill>
        <a:effectLst/>
      </p:bgPr>
    </p:bg>
    <p:spTree>
      <p:nvGrpSpPr>
        <p:cNvPr id="1" name=""/>
        <p:cNvGrpSpPr/>
        <p:nvPr/>
      </p:nvGrpSpPr>
      <p:grpSpPr>
        <a:xfrm>
          <a:off x="0" y="0"/>
          <a:ext cx="0" cy="0"/>
          <a:chOff x="0" y="0"/>
          <a:chExt cx="0" cy="0"/>
        </a:xfrm>
      </p:grpSpPr>
      <p:sp>
        <p:nvSpPr>
          <p:cNvPr id="26" name="Picture Placeholder 6"/>
          <p:cNvSpPr>
            <a:spLocks noGrp="1"/>
          </p:cNvSpPr>
          <p:nvPr>
            <p:ph type="pic" sz="quarter" idx="15"/>
          </p:nvPr>
        </p:nvSpPr>
        <p:spPr>
          <a:xfrm>
            <a:off x="955626" y="1"/>
            <a:ext cx="2544000" cy="4677497"/>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27" name="Picture Placeholder 6"/>
          <p:cNvSpPr>
            <a:spLocks noGrp="1"/>
          </p:cNvSpPr>
          <p:nvPr>
            <p:ph type="pic" sz="quarter" idx="16"/>
          </p:nvPr>
        </p:nvSpPr>
        <p:spPr>
          <a:xfrm>
            <a:off x="3572059" y="2180504"/>
            <a:ext cx="2544000" cy="4677498"/>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28" name="Title 1"/>
          <p:cNvSpPr>
            <a:spLocks noGrp="1"/>
          </p:cNvSpPr>
          <p:nvPr>
            <p:ph type="title" hasCustomPrompt="1"/>
          </p:nvPr>
        </p:nvSpPr>
        <p:spPr>
          <a:xfrm>
            <a:off x="7446433" y="2275664"/>
            <a:ext cx="3797300" cy="1089529"/>
          </a:xfrm>
        </p:spPr>
        <p:txBody>
          <a:bodyPr anchor="b">
            <a:spAutoFit/>
          </a:bodyPr>
          <a:lstStyle>
            <a:lvl1pPr algn="l">
              <a:defRPr>
                <a:solidFill>
                  <a:schemeClr val="bg1"/>
                </a:solidFill>
              </a:defRPr>
            </a:lvl1pPr>
          </a:lstStyle>
          <a:p>
            <a:r>
              <a:rPr kumimoji="1" lang="en-US" altLang="ja-JP" dirty="0"/>
              <a:t>Slide title (Arial Bold, 54 point)</a:t>
            </a:r>
            <a:endParaRPr kumimoji="1" lang="ja-JP" altLang="en-US" dirty="0"/>
          </a:p>
        </p:txBody>
      </p:sp>
      <p:sp>
        <p:nvSpPr>
          <p:cNvPr id="30" name="Text Placeholder 5"/>
          <p:cNvSpPr>
            <a:spLocks noGrp="1"/>
          </p:cNvSpPr>
          <p:nvPr>
            <p:ph type="body" sz="quarter" idx="12" hasCustomPrompt="1"/>
          </p:nvPr>
        </p:nvSpPr>
        <p:spPr>
          <a:xfrm>
            <a:off x="7459133" y="3574545"/>
            <a:ext cx="3797300" cy="387735"/>
          </a:xfrm>
          <a:prstGeom prst="rect">
            <a:avLst/>
          </a:prstGeom>
        </p:spPr>
        <p:txBody>
          <a:bodyPr anchor="t">
            <a:spAutoFit/>
          </a:bodyPr>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9" name="Text Placeholder 5"/>
          <p:cNvSpPr>
            <a:spLocks noGrp="1"/>
          </p:cNvSpPr>
          <p:nvPr>
            <p:ph type="body" sz="quarter" idx="14" hasCustomPrompt="1"/>
          </p:nvPr>
        </p:nvSpPr>
        <p:spPr>
          <a:xfrm>
            <a:off x="955627" y="4789149"/>
            <a:ext cx="2544000" cy="379656"/>
          </a:xfrm>
          <a:prstGeom prst="rect">
            <a:avLst/>
          </a:prstGeom>
        </p:spPr>
        <p:txBody>
          <a:bodyPr anchor="t">
            <a:spAutoFit/>
          </a:bodyPr>
          <a:lstStyle>
            <a:lvl1pPr marL="0" indent="0" algn="just">
              <a:lnSpc>
                <a:spcPct val="100000"/>
              </a:lnSpc>
              <a:spcBef>
                <a:spcPts val="0"/>
              </a:spcBef>
              <a:buFontTx/>
              <a:buNone/>
              <a:defRPr sz="1867">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3572059" y="1669464"/>
            <a:ext cx="2544000" cy="379656"/>
          </a:xfrm>
          <a:prstGeom prst="rect">
            <a:avLst/>
          </a:prstGeom>
        </p:spPr>
        <p:txBody>
          <a:bodyPr anchor="b">
            <a:spAutoFit/>
          </a:bodyPr>
          <a:lstStyle>
            <a:lvl1pPr marL="0" indent="0" algn="r">
              <a:lnSpc>
                <a:spcPct val="100000"/>
              </a:lnSpc>
              <a:spcBef>
                <a:spcPts val="0"/>
              </a:spcBef>
              <a:buFontTx/>
              <a:buNone/>
              <a:defRPr sz="1867">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38323736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 images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6096000" cy="6858001"/>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Picture Placeholder 6"/>
          <p:cNvSpPr>
            <a:spLocks noGrp="1"/>
          </p:cNvSpPr>
          <p:nvPr>
            <p:ph type="pic" sz="quarter" idx="14"/>
          </p:nvPr>
        </p:nvSpPr>
        <p:spPr>
          <a:xfrm>
            <a:off x="6096000" y="-1"/>
            <a:ext cx="6096000" cy="6858001"/>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7" name="Text Placeholder 5"/>
          <p:cNvSpPr>
            <a:spLocks noGrp="1"/>
          </p:cNvSpPr>
          <p:nvPr>
            <p:ph type="body" sz="quarter" idx="12" hasCustomPrompt="1"/>
          </p:nvPr>
        </p:nvSpPr>
        <p:spPr>
          <a:xfrm>
            <a:off x="4133850" y="932536"/>
            <a:ext cx="3924300" cy="4992928"/>
          </a:xfrm>
          <a:prstGeom prst="rect">
            <a:avLst/>
          </a:prstGeom>
          <a:solidFill>
            <a:schemeClr val="tx1"/>
          </a:solidFill>
        </p:spPr>
        <p:txBody>
          <a:bodyPr anchor="ctr"/>
          <a:lstStyle>
            <a:lvl1pPr marL="0" indent="0" algn="just">
              <a:spcBef>
                <a:spcPts val="0"/>
              </a:spcBef>
              <a:buFontTx/>
              <a:buNone/>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 </a:t>
            </a:r>
            <a:endParaRPr kumimoji="1" lang="ja-JP" altLang="en-US" dirty="0"/>
          </a:p>
        </p:txBody>
      </p:sp>
      <p:sp>
        <p:nvSpPr>
          <p:cNvPr id="10" name="Title 1"/>
          <p:cNvSpPr>
            <a:spLocks noGrp="1"/>
          </p:cNvSpPr>
          <p:nvPr>
            <p:ph type="title" hasCustomPrompt="1"/>
          </p:nvPr>
        </p:nvSpPr>
        <p:spPr>
          <a:xfrm>
            <a:off x="4751917" y="1777064"/>
            <a:ext cx="2688167" cy="1588127"/>
          </a:xfrm>
        </p:spPr>
        <p:txBody>
          <a:bodyPr anchor="b">
            <a:spAutoFit/>
          </a:bodyPr>
          <a:lstStyle>
            <a:lvl1pPr algn="l">
              <a:defRPr>
                <a:solidFill>
                  <a:schemeClr val="bg1"/>
                </a:solidFill>
              </a:defRPr>
            </a:lvl1pPr>
          </a:lstStyle>
          <a:p>
            <a:r>
              <a:rPr kumimoji="1" lang="en-US" altLang="ja-JP" dirty="0"/>
              <a:t>Slide title (Arial Bold, 54 point)</a:t>
            </a:r>
            <a:endParaRPr kumimoji="1" lang="ja-JP" altLang="en-US" dirty="0"/>
          </a:p>
        </p:txBody>
      </p:sp>
      <p:sp>
        <p:nvSpPr>
          <p:cNvPr id="11" name="Text Placeholder 5"/>
          <p:cNvSpPr>
            <a:spLocks noGrp="1"/>
          </p:cNvSpPr>
          <p:nvPr>
            <p:ph type="body" sz="quarter" idx="15" hasCustomPrompt="1"/>
          </p:nvPr>
        </p:nvSpPr>
        <p:spPr>
          <a:xfrm>
            <a:off x="4764617" y="3574543"/>
            <a:ext cx="2688167" cy="683136"/>
          </a:xfrm>
          <a:prstGeom prst="rect">
            <a:avLst/>
          </a:prstGeom>
        </p:spPr>
        <p:txBody>
          <a:bodyPr anchor="t">
            <a:spAutoFit/>
          </a:bodyPr>
          <a:lstStyle>
            <a:lvl1pPr marL="0" indent="0" algn="l">
              <a:spcBef>
                <a:spcPts val="0"/>
              </a:spcBef>
              <a:buFontTx/>
              <a:buNone/>
              <a:defRPr>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1327822550"/>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35568" y="2884237"/>
            <a:ext cx="3816350" cy="1089529"/>
          </a:xfrm>
        </p:spPr>
        <p:txBody>
          <a:bodyPr anchor="ctr">
            <a:spAutoFit/>
          </a:bodyPr>
          <a:lstStyle>
            <a:lvl1pPr algn="r">
              <a:defRPr/>
            </a:lvl1pPr>
          </a:lstStyle>
          <a:p>
            <a:r>
              <a:rPr kumimoji="1" lang="en-US" altLang="ja-JP" dirty="0"/>
              <a:t>Slide title (Arial Bold, 54 point)</a:t>
            </a:r>
            <a:endParaRPr kumimoji="1" lang="ja-JP" altLang="en-US" dirty="0"/>
          </a:p>
        </p:txBody>
      </p:sp>
      <p:sp>
        <p:nvSpPr>
          <p:cNvPr id="6" name="Text Placeholder 5"/>
          <p:cNvSpPr>
            <a:spLocks noGrp="1"/>
          </p:cNvSpPr>
          <p:nvPr>
            <p:ph type="body" sz="quarter" idx="12" hasCustomPrompt="1"/>
          </p:nvPr>
        </p:nvSpPr>
        <p:spPr>
          <a:xfrm>
            <a:off x="6096000" y="1697521"/>
            <a:ext cx="4080933" cy="350930"/>
          </a:xfrm>
          <a:prstGeom prst="rect">
            <a:avLst/>
          </a:prstGeom>
        </p:spPr>
        <p:txBody>
          <a:bodyPr anchor="t">
            <a:spAutoFit/>
          </a:bodyPr>
          <a:lstStyle>
            <a:lvl1pPr marL="0" indent="0" algn="l">
              <a:spcBef>
                <a:spcPts val="0"/>
              </a:spcBef>
              <a:buFontTx/>
              <a:buNone/>
              <a:defRPr sz="1867">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28 point)</a:t>
            </a:r>
            <a:endParaRPr kumimoji="1" lang="ja-JP" altLang="en-US" dirty="0"/>
          </a:p>
        </p:txBody>
      </p:sp>
      <p:sp>
        <p:nvSpPr>
          <p:cNvPr id="7" name="Text Placeholder 5"/>
          <p:cNvSpPr>
            <a:spLocks noGrp="1"/>
          </p:cNvSpPr>
          <p:nvPr>
            <p:ph type="body" sz="quarter" idx="14" hasCustomPrompt="1"/>
          </p:nvPr>
        </p:nvSpPr>
        <p:spPr>
          <a:xfrm>
            <a:off x="6096000" y="1228287"/>
            <a:ext cx="4080933" cy="420564"/>
          </a:xfrm>
          <a:prstGeom prst="rect">
            <a:avLst/>
          </a:prstGeom>
        </p:spPr>
        <p:txBody>
          <a:bodyPr anchor="b">
            <a:spAutoFit/>
          </a:bodyPr>
          <a:lstStyle>
            <a:lvl1pPr marL="0" indent="0" algn="l">
              <a:lnSpc>
                <a:spcPct val="100000"/>
              </a:lnSpc>
              <a:spcBef>
                <a:spcPts val="0"/>
              </a:spcBef>
              <a:buFontTx/>
              <a:buNone/>
              <a:defRPr sz="2133">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12" name="Text Placeholder 5"/>
          <p:cNvSpPr>
            <a:spLocks noGrp="1"/>
          </p:cNvSpPr>
          <p:nvPr>
            <p:ph type="body" sz="quarter" idx="15" hasCustomPrompt="1"/>
          </p:nvPr>
        </p:nvSpPr>
        <p:spPr>
          <a:xfrm>
            <a:off x="6096000" y="4017859"/>
            <a:ext cx="4080933" cy="350930"/>
          </a:xfrm>
          <a:prstGeom prst="rect">
            <a:avLst/>
          </a:prstGeom>
        </p:spPr>
        <p:txBody>
          <a:bodyPr anchor="t">
            <a:spAutoFit/>
          </a:bodyPr>
          <a:lstStyle>
            <a:lvl1pPr marL="0" indent="0" algn="l">
              <a:spcBef>
                <a:spcPts val="0"/>
              </a:spcBef>
              <a:buFontTx/>
              <a:buNone/>
              <a:defRPr sz="1867">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28 point)</a:t>
            </a:r>
            <a:endParaRPr kumimoji="1" lang="ja-JP" altLang="en-US" dirty="0"/>
          </a:p>
        </p:txBody>
      </p:sp>
      <p:sp>
        <p:nvSpPr>
          <p:cNvPr id="13" name="Text Placeholder 5"/>
          <p:cNvSpPr>
            <a:spLocks noGrp="1"/>
          </p:cNvSpPr>
          <p:nvPr>
            <p:ph type="body" sz="quarter" idx="16" hasCustomPrompt="1"/>
          </p:nvPr>
        </p:nvSpPr>
        <p:spPr>
          <a:xfrm>
            <a:off x="6096000" y="3548625"/>
            <a:ext cx="4080933" cy="420564"/>
          </a:xfrm>
          <a:prstGeom prst="rect">
            <a:avLst/>
          </a:prstGeom>
        </p:spPr>
        <p:txBody>
          <a:bodyPr anchor="b">
            <a:spAutoFit/>
          </a:bodyPr>
          <a:lstStyle>
            <a:lvl1pPr marL="0" indent="0" algn="l">
              <a:lnSpc>
                <a:spcPct val="100000"/>
              </a:lnSpc>
              <a:spcBef>
                <a:spcPts val="0"/>
              </a:spcBef>
              <a:buFontTx/>
              <a:buNone/>
              <a:defRPr sz="2133">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393738202"/>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35568" y="2884237"/>
            <a:ext cx="3816350" cy="1089529"/>
          </a:xfrm>
        </p:spPr>
        <p:txBody>
          <a:bodyPr anchor="ctr">
            <a:spAutoFit/>
          </a:bodyPr>
          <a:lstStyle>
            <a:lvl1pPr algn="r">
              <a:defRPr/>
            </a:lvl1pPr>
          </a:lstStyle>
          <a:p>
            <a:r>
              <a:rPr kumimoji="1" lang="en-US" altLang="ja-JP" dirty="0"/>
              <a:t>Slide title (Arial Bold, 54 point)</a:t>
            </a:r>
            <a:endParaRPr kumimoji="1" lang="ja-JP" altLang="en-US" dirty="0"/>
          </a:p>
        </p:txBody>
      </p:sp>
      <p:sp>
        <p:nvSpPr>
          <p:cNvPr id="6" name="Text Placeholder 5"/>
          <p:cNvSpPr>
            <a:spLocks noGrp="1"/>
          </p:cNvSpPr>
          <p:nvPr>
            <p:ph type="body" sz="quarter" idx="12" hasCustomPrompt="1"/>
          </p:nvPr>
        </p:nvSpPr>
        <p:spPr>
          <a:xfrm>
            <a:off x="6096000" y="1331706"/>
            <a:ext cx="408093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7" name="Text Placeholder 5"/>
          <p:cNvSpPr>
            <a:spLocks noGrp="1"/>
          </p:cNvSpPr>
          <p:nvPr>
            <p:ph type="body" sz="quarter" idx="14" hasCustomPrompt="1"/>
          </p:nvPr>
        </p:nvSpPr>
        <p:spPr>
          <a:xfrm>
            <a:off x="6096000" y="903377"/>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5" hasCustomPrompt="1"/>
          </p:nvPr>
        </p:nvSpPr>
        <p:spPr>
          <a:xfrm>
            <a:off x="6096000" y="3154779"/>
            <a:ext cx="408093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9" name="Text Placeholder 5"/>
          <p:cNvSpPr>
            <a:spLocks noGrp="1"/>
          </p:cNvSpPr>
          <p:nvPr>
            <p:ph type="body" sz="quarter" idx="16" hasCustomPrompt="1"/>
          </p:nvPr>
        </p:nvSpPr>
        <p:spPr>
          <a:xfrm>
            <a:off x="6096000" y="2726450"/>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6096000" y="4977852"/>
            <a:ext cx="408093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11" name="Text Placeholder 5"/>
          <p:cNvSpPr>
            <a:spLocks noGrp="1"/>
          </p:cNvSpPr>
          <p:nvPr>
            <p:ph type="body" sz="quarter" idx="18" hasCustomPrompt="1"/>
          </p:nvPr>
        </p:nvSpPr>
        <p:spPr>
          <a:xfrm>
            <a:off x="6096000" y="4549524"/>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2162713669"/>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preserve="1" userDrawn="1">
  <p:cSld name="3 columns and image">
    <p:spTree>
      <p:nvGrpSpPr>
        <p:cNvPr id="1" name=""/>
        <p:cNvGrpSpPr/>
        <p:nvPr/>
      </p:nvGrpSpPr>
      <p:grpSpPr>
        <a:xfrm>
          <a:off x="0" y="0"/>
          <a:ext cx="0" cy="0"/>
          <a:chOff x="0" y="0"/>
          <a:chExt cx="0" cy="0"/>
        </a:xfrm>
      </p:grpSpPr>
      <p:sp>
        <p:nvSpPr>
          <p:cNvPr id="13" name="Picture Placeholder 6"/>
          <p:cNvSpPr>
            <a:spLocks noGrp="1"/>
          </p:cNvSpPr>
          <p:nvPr>
            <p:ph type="pic" sz="quarter" idx="13"/>
          </p:nvPr>
        </p:nvSpPr>
        <p:spPr>
          <a:xfrm>
            <a:off x="3658960" y="0"/>
            <a:ext cx="377054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Text Placeholder 5"/>
          <p:cNvSpPr>
            <a:spLocks noGrp="1"/>
          </p:cNvSpPr>
          <p:nvPr>
            <p:ph type="body" sz="quarter" idx="12" hasCustomPrompt="1"/>
          </p:nvPr>
        </p:nvSpPr>
        <p:spPr>
          <a:xfrm>
            <a:off x="7446434" y="1331706"/>
            <a:ext cx="381130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7" name="Text Placeholder 5"/>
          <p:cNvSpPr>
            <a:spLocks noGrp="1"/>
          </p:cNvSpPr>
          <p:nvPr>
            <p:ph type="body" sz="quarter" idx="14" hasCustomPrompt="1"/>
          </p:nvPr>
        </p:nvSpPr>
        <p:spPr>
          <a:xfrm>
            <a:off x="7446434" y="903377"/>
            <a:ext cx="381130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5" hasCustomPrompt="1"/>
          </p:nvPr>
        </p:nvSpPr>
        <p:spPr>
          <a:xfrm>
            <a:off x="7446434" y="3154779"/>
            <a:ext cx="381130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9" name="Text Placeholder 5"/>
          <p:cNvSpPr>
            <a:spLocks noGrp="1"/>
          </p:cNvSpPr>
          <p:nvPr>
            <p:ph type="body" sz="quarter" idx="16" hasCustomPrompt="1"/>
          </p:nvPr>
        </p:nvSpPr>
        <p:spPr>
          <a:xfrm>
            <a:off x="7446434" y="2726450"/>
            <a:ext cx="381130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7446434" y="4977852"/>
            <a:ext cx="381130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11" name="Text Placeholder 5"/>
          <p:cNvSpPr>
            <a:spLocks noGrp="1"/>
          </p:cNvSpPr>
          <p:nvPr>
            <p:ph type="body" sz="quarter" idx="18" hasCustomPrompt="1"/>
          </p:nvPr>
        </p:nvSpPr>
        <p:spPr>
          <a:xfrm>
            <a:off x="7446434" y="4549524"/>
            <a:ext cx="381130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sp>
        <p:nvSpPr>
          <p:cNvPr id="12" name="Title 1"/>
          <p:cNvSpPr>
            <a:spLocks noGrp="1"/>
          </p:cNvSpPr>
          <p:nvPr>
            <p:ph type="title" hasCustomPrompt="1"/>
          </p:nvPr>
        </p:nvSpPr>
        <p:spPr>
          <a:xfrm>
            <a:off x="935568" y="2634938"/>
            <a:ext cx="3016853" cy="1588127"/>
          </a:xfrm>
        </p:spPr>
        <p:txBody>
          <a:bodyPr anchor="ctr">
            <a:spAutoFit/>
          </a:bodyPr>
          <a:lstStyle>
            <a:lvl1pPr algn="l">
              <a:defRPr/>
            </a:lvl1pPr>
          </a:lstStyle>
          <a:p>
            <a:r>
              <a:rPr kumimoji="1" lang="en-US" altLang="ja-JP" dirty="0"/>
              <a:t>Slide title (Arial Bold, 54 point)</a:t>
            </a:r>
            <a:endParaRPr kumimoji="1" lang="ja-JP" altLang="en-US" dirty="0"/>
          </a:p>
        </p:txBody>
      </p:sp>
    </p:spTree>
    <p:extLst>
      <p:ext uri="{BB962C8B-B14F-4D97-AF65-F5344CB8AC3E}">
        <p14:creationId xmlns:p14="http://schemas.microsoft.com/office/powerpoint/2010/main" val="3277420720"/>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preserve="1" userDrawn="1">
  <p:cSld name="3 columns 2">
    <p:spTree>
      <p:nvGrpSpPr>
        <p:cNvPr id="1" name=""/>
        <p:cNvGrpSpPr/>
        <p:nvPr/>
      </p:nvGrpSpPr>
      <p:grpSpPr>
        <a:xfrm>
          <a:off x="0" y="0"/>
          <a:ext cx="0" cy="0"/>
          <a:chOff x="0" y="0"/>
          <a:chExt cx="0" cy="0"/>
        </a:xfrm>
      </p:grpSpPr>
      <p:sp>
        <p:nvSpPr>
          <p:cNvPr id="6" name="Text Placeholder 5"/>
          <p:cNvSpPr>
            <a:spLocks noGrp="1"/>
          </p:cNvSpPr>
          <p:nvPr>
            <p:ph type="body" sz="quarter" idx="12" hasCustomPrompt="1"/>
          </p:nvPr>
        </p:nvSpPr>
        <p:spPr>
          <a:xfrm>
            <a:off x="6096000" y="1331706"/>
            <a:ext cx="4080933" cy="387735"/>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7" name="Text Placeholder 5"/>
          <p:cNvSpPr>
            <a:spLocks noGrp="1"/>
          </p:cNvSpPr>
          <p:nvPr>
            <p:ph type="body" sz="quarter" idx="14" hasCustomPrompt="1"/>
          </p:nvPr>
        </p:nvSpPr>
        <p:spPr>
          <a:xfrm>
            <a:off x="6096000" y="903377"/>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5" hasCustomPrompt="1"/>
          </p:nvPr>
        </p:nvSpPr>
        <p:spPr>
          <a:xfrm>
            <a:off x="6096000" y="3154779"/>
            <a:ext cx="4080933" cy="387735"/>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9" name="Text Placeholder 5"/>
          <p:cNvSpPr>
            <a:spLocks noGrp="1"/>
          </p:cNvSpPr>
          <p:nvPr>
            <p:ph type="body" sz="quarter" idx="16" hasCustomPrompt="1"/>
          </p:nvPr>
        </p:nvSpPr>
        <p:spPr>
          <a:xfrm>
            <a:off x="6096000" y="2726450"/>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6096000" y="4977852"/>
            <a:ext cx="4080933" cy="387735"/>
          </a:xfrm>
          <a:prstGeom prst="rect">
            <a:avLst/>
          </a:prstGeom>
        </p:spPr>
        <p:txBody>
          <a:bodyPr anchor="t">
            <a:spAutoFit/>
          </a:bodyPr>
          <a:lstStyle>
            <a:lvl1pPr marL="0" indent="0" algn="l">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11" name="Text Placeholder 5"/>
          <p:cNvSpPr>
            <a:spLocks noGrp="1"/>
          </p:cNvSpPr>
          <p:nvPr>
            <p:ph type="body" sz="quarter" idx="18" hasCustomPrompt="1"/>
          </p:nvPr>
        </p:nvSpPr>
        <p:spPr>
          <a:xfrm>
            <a:off x="6096000" y="4549524"/>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sp>
        <p:nvSpPr>
          <p:cNvPr id="14" name="Rectangle 13"/>
          <p:cNvSpPr/>
          <p:nvPr userDrawn="1"/>
        </p:nvSpPr>
        <p:spPr>
          <a:xfrm>
            <a:off x="1"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15" name="Title 1"/>
          <p:cNvSpPr>
            <a:spLocks noGrp="1"/>
          </p:cNvSpPr>
          <p:nvPr>
            <p:ph type="title" hasCustomPrompt="1"/>
          </p:nvPr>
        </p:nvSpPr>
        <p:spPr>
          <a:xfrm>
            <a:off x="392192" y="2884237"/>
            <a:ext cx="3556042" cy="1089529"/>
          </a:xfrm>
        </p:spPr>
        <p:txBody>
          <a:bodyPr anchor="ctr">
            <a:spAutoFit/>
          </a:bodyPr>
          <a:lstStyle>
            <a:lvl1pPr algn="ctr">
              <a:defRPr>
                <a:solidFill>
                  <a:schemeClr val="bg1"/>
                </a:solidFill>
              </a:defRPr>
            </a:lvl1pPr>
          </a:lstStyle>
          <a:p>
            <a:r>
              <a:rPr kumimoji="1" lang="en-US" altLang="ja-JP" dirty="0"/>
              <a:t>Slide title (Arial Bold, 54 point)</a:t>
            </a:r>
            <a:endParaRPr kumimoji="1" lang="ja-JP" altLang="en-US" dirty="0"/>
          </a:p>
        </p:txBody>
      </p:sp>
    </p:spTree>
    <p:extLst>
      <p:ext uri="{BB962C8B-B14F-4D97-AF65-F5344CB8AC3E}">
        <p14:creationId xmlns:p14="http://schemas.microsoft.com/office/powerpoint/2010/main" val="565853348"/>
      </p:ext>
    </p:extLst>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preserve="1" userDrawn="1">
  <p:cSld name="6 columns">
    <p:spTree>
      <p:nvGrpSpPr>
        <p:cNvPr id="1" name=""/>
        <p:cNvGrpSpPr/>
        <p:nvPr/>
      </p:nvGrpSpPr>
      <p:grpSpPr>
        <a:xfrm>
          <a:off x="0" y="0"/>
          <a:ext cx="0" cy="0"/>
          <a:chOff x="0" y="0"/>
          <a:chExt cx="0" cy="0"/>
        </a:xfrm>
      </p:grpSpPr>
      <p:sp>
        <p:nvSpPr>
          <p:cNvPr id="6" name="Text Placeholder 5"/>
          <p:cNvSpPr>
            <a:spLocks noGrp="1"/>
          </p:cNvSpPr>
          <p:nvPr>
            <p:ph type="body" sz="quarter" idx="12" hasCustomPrompt="1"/>
          </p:nvPr>
        </p:nvSpPr>
        <p:spPr>
          <a:xfrm>
            <a:off x="4354270" y="1331706"/>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7" name="Text Placeholder 5"/>
          <p:cNvSpPr>
            <a:spLocks noGrp="1"/>
          </p:cNvSpPr>
          <p:nvPr>
            <p:ph type="body" sz="quarter" idx="14" hasCustomPrompt="1"/>
          </p:nvPr>
        </p:nvSpPr>
        <p:spPr>
          <a:xfrm>
            <a:off x="4354270" y="903377"/>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5" hasCustomPrompt="1"/>
          </p:nvPr>
        </p:nvSpPr>
        <p:spPr>
          <a:xfrm>
            <a:off x="4354270" y="3154779"/>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9" name="Text Placeholder 5"/>
          <p:cNvSpPr>
            <a:spLocks noGrp="1"/>
          </p:cNvSpPr>
          <p:nvPr>
            <p:ph type="body" sz="quarter" idx="16" hasCustomPrompt="1"/>
          </p:nvPr>
        </p:nvSpPr>
        <p:spPr>
          <a:xfrm>
            <a:off x="4354270" y="2726450"/>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4354270" y="4977852"/>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11" name="Text Placeholder 5"/>
          <p:cNvSpPr>
            <a:spLocks noGrp="1"/>
          </p:cNvSpPr>
          <p:nvPr>
            <p:ph type="body" sz="quarter" idx="18" hasCustomPrompt="1"/>
          </p:nvPr>
        </p:nvSpPr>
        <p:spPr>
          <a:xfrm>
            <a:off x="4354270" y="4549524"/>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sp>
        <p:nvSpPr>
          <p:cNvPr id="12" name="Title 1"/>
          <p:cNvSpPr>
            <a:spLocks noGrp="1"/>
          </p:cNvSpPr>
          <p:nvPr>
            <p:ph type="title" hasCustomPrompt="1"/>
          </p:nvPr>
        </p:nvSpPr>
        <p:spPr>
          <a:xfrm>
            <a:off x="935568" y="2634938"/>
            <a:ext cx="3016853" cy="1588127"/>
          </a:xfrm>
        </p:spPr>
        <p:txBody>
          <a:bodyPr anchor="ctr">
            <a:spAutoFit/>
          </a:bodyPr>
          <a:lstStyle>
            <a:lvl1pPr algn="l">
              <a:defRPr/>
            </a:lvl1pPr>
          </a:lstStyle>
          <a:p>
            <a:r>
              <a:rPr kumimoji="1" lang="en-US" altLang="ja-JP" dirty="0"/>
              <a:t>Slide title (Arial Bold, 54 point)</a:t>
            </a:r>
            <a:endParaRPr kumimoji="1" lang="ja-JP" altLang="en-US" dirty="0"/>
          </a:p>
        </p:txBody>
      </p:sp>
      <p:sp>
        <p:nvSpPr>
          <p:cNvPr id="13" name="Text Placeholder 5"/>
          <p:cNvSpPr>
            <a:spLocks noGrp="1"/>
          </p:cNvSpPr>
          <p:nvPr>
            <p:ph type="body" sz="quarter" idx="19" hasCustomPrompt="1"/>
          </p:nvPr>
        </p:nvSpPr>
        <p:spPr>
          <a:xfrm>
            <a:off x="8001000" y="1331706"/>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14" name="Text Placeholder 5"/>
          <p:cNvSpPr>
            <a:spLocks noGrp="1"/>
          </p:cNvSpPr>
          <p:nvPr>
            <p:ph type="body" sz="quarter" idx="20" hasCustomPrompt="1"/>
          </p:nvPr>
        </p:nvSpPr>
        <p:spPr>
          <a:xfrm>
            <a:off x="8001000" y="903377"/>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sp>
        <p:nvSpPr>
          <p:cNvPr id="15" name="Text Placeholder 5"/>
          <p:cNvSpPr>
            <a:spLocks noGrp="1"/>
          </p:cNvSpPr>
          <p:nvPr>
            <p:ph type="body" sz="quarter" idx="21" hasCustomPrompt="1"/>
          </p:nvPr>
        </p:nvSpPr>
        <p:spPr>
          <a:xfrm>
            <a:off x="8001000" y="3154779"/>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16" name="Text Placeholder 5"/>
          <p:cNvSpPr>
            <a:spLocks noGrp="1"/>
          </p:cNvSpPr>
          <p:nvPr>
            <p:ph type="body" sz="quarter" idx="22" hasCustomPrompt="1"/>
          </p:nvPr>
        </p:nvSpPr>
        <p:spPr>
          <a:xfrm>
            <a:off x="8001000" y="2726450"/>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sp>
        <p:nvSpPr>
          <p:cNvPr id="17" name="Text Placeholder 5"/>
          <p:cNvSpPr>
            <a:spLocks noGrp="1"/>
          </p:cNvSpPr>
          <p:nvPr>
            <p:ph type="body" sz="quarter" idx="23" hasCustomPrompt="1"/>
          </p:nvPr>
        </p:nvSpPr>
        <p:spPr>
          <a:xfrm>
            <a:off x="8001000" y="4977852"/>
            <a:ext cx="324488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18" name="Text Placeholder 5"/>
          <p:cNvSpPr>
            <a:spLocks noGrp="1"/>
          </p:cNvSpPr>
          <p:nvPr>
            <p:ph type="body" sz="quarter" idx="24" hasCustomPrompt="1"/>
          </p:nvPr>
        </p:nvSpPr>
        <p:spPr>
          <a:xfrm>
            <a:off x="8001000" y="4549524"/>
            <a:ext cx="324488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3296086027"/>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preserve="1" userDrawn="1">
  <p:cSld name="3 arrows">
    <p:spTree>
      <p:nvGrpSpPr>
        <p:cNvPr id="1" name=""/>
        <p:cNvGrpSpPr/>
        <p:nvPr/>
      </p:nvGrpSpPr>
      <p:grpSpPr>
        <a:xfrm>
          <a:off x="0" y="0"/>
          <a:ext cx="0" cy="0"/>
          <a:chOff x="0" y="0"/>
          <a:chExt cx="0" cy="0"/>
        </a:xfrm>
      </p:grpSpPr>
      <p:sp>
        <p:nvSpPr>
          <p:cNvPr id="25" name="Freeform: Shape 24"/>
          <p:cNvSpPr/>
          <p:nvPr userDrawn="1"/>
        </p:nvSpPr>
        <p:spPr>
          <a:xfrm>
            <a:off x="1295402" y="2344979"/>
            <a:ext cx="2696079" cy="1800999"/>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1200"/>
          </a:p>
        </p:txBody>
      </p:sp>
      <p:sp>
        <p:nvSpPr>
          <p:cNvPr id="7" name="Text Placeholder 5"/>
          <p:cNvSpPr>
            <a:spLocks noGrp="1"/>
          </p:cNvSpPr>
          <p:nvPr>
            <p:ph type="body" sz="quarter" idx="25" hasCustomPrompt="1"/>
          </p:nvPr>
        </p:nvSpPr>
        <p:spPr>
          <a:xfrm>
            <a:off x="1419506" y="30488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Word</a:t>
            </a:r>
            <a:endParaRPr kumimoji="1" lang="ja-JP" altLang="en-US" dirty="0"/>
          </a:p>
        </p:txBody>
      </p:sp>
      <p:sp>
        <p:nvSpPr>
          <p:cNvPr id="26" name="Freeform: Shape 25"/>
          <p:cNvSpPr/>
          <p:nvPr userDrawn="1"/>
        </p:nvSpPr>
        <p:spPr>
          <a:xfrm>
            <a:off x="4747962" y="2344979"/>
            <a:ext cx="2696079" cy="1800999"/>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1200"/>
          </a:p>
        </p:txBody>
      </p:sp>
      <p:sp>
        <p:nvSpPr>
          <p:cNvPr id="27" name="Text Placeholder 5"/>
          <p:cNvSpPr>
            <a:spLocks noGrp="1"/>
          </p:cNvSpPr>
          <p:nvPr>
            <p:ph type="body" sz="quarter" idx="26" hasCustomPrompt="1"/>
          </p:nvPr>
        </p:nvSpPr>
        <p:spPr>
          <a:xfrm>
            <a:off x="4872066" y="30488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Word</a:t>
            </a:r>
            <a:endParaRPr kumimoji="1" lang="ja-JP" altLang="en-US" dirty="0"/>
          </a:p>
        </p:txBody>
      </p:sp>
      <p:sp>
        <p:nvSpPr>
          <p:cNvPr id="28" name="Freeform: Shape 27"/>
          <p:cNvSpPr/>
          <p:nvPr userDrawn="1"/>
        </p:nvSpPr>
        <p:spPr>
          <a:xfrm>
            <a:off x="8200522" y="2344979"/>
            <a:ext cx="2696079" cy="1800999"/>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1200"/>
          </a:p>
        </p:txBody>
      </p:sp>
      <p:sp>
        <p:nvSpPr>
          <p:cNvPr id="29" name="Text Placeholder 5"/>
          <p:cNvSpPr>
            <a:spLocks noGrp="1"/>
          </p:cNvSpPr>
          <p:nvPr>
            <p:ph type="body" sz="quarter" idx="27" hasCustomPrompt="1"/>
          </p:nvPr>
        </p:nvSpPr>
        <p:spPr>
          <a:xfrm>
            <a:off x="8324626" y="30488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Word</a:t>
            </a:r>
            <a:endParaRPr kumimoji="1" lang="ja-JP" altLang="en-US" dirty="0"/>
          </a:p>
        </p:txBody>
      </p:sp>
      <p:sp>
        <p:nvSpPr>
          <p:cNvPr id="31" name="Text Placeholder 5"/>
          <p:cNvSpPr>
            <a:spLocks noGrp="1"/>
          </p:cNvSpPr>
          <p:nvPr>
            <p:ph type="body" sz="quarter" idx="12" hasCustomPrompt="1"/>
          </p:nvPr>
        </p:nvSpPr>
        <p:spPr>
          <a:xfrm>
            <a:off x="3533858" y="5153661"/>
            <a:ext cx="5124287" cy="387735"/>
          </a:xfrm>
          <a:prstGeom prst="rect">
            <a:avLst/>
          </a:prstGeom>
        </p:spPr>
        <p:txBody>
          <a:bodyPr anchor="ctr">
            <a:spAutoFit/>
          </a:bodyPr>
          <a:lstStyle>
            <a:lvl1pPr marL="0" indent="0" algn="ctr">
              <a:spcBef>
                <a:spcPts val="0"/>
              </a:spcBef>
              <a:buFontTx/>
              <a:buNone/>
              <a:defRPr>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32" name="Title 1"/>
          <p:cNvSpPr>
            <a:spLocks noGrp="1"/>
          </p:cNvSpPr>
          <p:nvPr>
            <p:ph type="title" hasCustomPrompt="1"/>
          </p:nvPr>
        </p:nvSpPr>
        <p:spPr>
          <a:xfrm>
            <a:off x="2015068" y="953339"/>
            <a:ext cx="8161867" cy="590931"/>
          </a:xfrm>
        </p:spPr>
        <p:txBody>
          <a:bodyPr anchor="ctr" anchorCtr="0">
            <a:spAutoFit/>
          </a:bodyPr>
          <a:lstStyle>
            <a:lvl1pPr algn="ctr">
              <a:defRPr/>
            </a:lvl1pPr>
          </a:lstStyle>
          <a:p>
            <a:r>
              <a:rPr kumimoji="1" lang="en-US" altLang="ja-JP" dirty="0"/>
              <a:t>Slide title (Arial Bold, 54 point)</a:t>
            </a:r>
            <a:endParaRPr kumimoji="1" lang="ja-JP" altLang="en-US" dirty="0"/>
          </a:p>
        </p:txBody>
      </p:sp>
    </p:spTree>
    <p:extLst>
      <p:ext uri="{BB962C8B-B14F-4D97-AF65-F5344CB8AC3E}">
        <p14:creationId xmlns:p14="http://schemas.microsoft.com/office/powerpoint/2010/main" val="2751903317"/>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preserve="1" userDrawn="1">
  <p:cSld name="4 arrows ">
    <p:spTree>
      <p:nvGrpSpPr>
        <p:cNvPr id="1" name=""/>
        <p:cNvGrpSpPr/>
        <p:nvPr/>
      </p:nvGrpSpPr>
      <p:grpSpPr>
        <a:xfrm>
          <a:off x="0" y="0"/>
          <a:ext cx="0" cy="0"/>
          <a:chOff x="0" y="0"/>
          <a:chExt cx="0" cy="0"/>
        </a:xfrm>
      </p:grpSpPr>
      <p:sp>
        <p:nvSpPr>
          <p:cNvPr id="26" name="Freeform: Shape 25"/>
          <p:cNvSpPr/>
          <p:nvPr userDrawn="1"/>
        </p:nvSpPr>
        <p:spPr>
          <a:xfrm>
            <a:off x="3525304" y="2454410"/>
            <a:ext cx="2543745" cy="1707200"/>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1200"/>
          </a:p>
        </p:txBody>
      </p:sp>
      <p:sp>
        <p:nvSpPr>
          <p:cNvPr id="27" name="Text Placeholder 5"/>
          <p:cNvSpPr>
            <a:spLocks noGrp="1"/>
          </p:cNvSpPr>
          <p:nvPr>
            <p:ph type="body" sz="quarter" idx="26" hasCustomPrompt="1"/>
          </p:nvPr>
        </p:nvSpPr>
        <p:spPr>
          <a:xfrm>
            <a:off x="3571342" y="3104925"/>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Word</a:t>
            </a:r>
            <a:endParaRPr kumimoji="1" lang="ja-JP" altLang="en-US" dirty="0"/>
          </a:p>
        </p:txBody>
      </p:sp>
      <p:sp>
        <p:nvSpPr>
          <p:cNvPr id="25" name="Freeform: Shape 24"/>
          <p:cNvSpPr/>
          <p:nvPr userDrawn="1"/>
        </p:nvSpPr>
        <p:spPr>
          <a:xfrm>
            <a:off x="935568" y="2454410"/>
            <a:ext cx="2543745" cy="1707200"/>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1200"/>
          </a:p>
        </p:txBody>
      </p:sp>
      <p:sp>
        <p:nvSpPr>
          <p:cNvPr id="7" name="Text Placeholder 5"/>
          <p:cNvSpPr>
            <a:spLocks noGrp="1"/>
          </p:cNvSpPr>
          <p:nvPr>
            <p:ph type="body" sz="quarter" idx="25" hasCustomPrompt="1"/>
          </p:nvPr>
        </p:nvSpPr>
        <p:spPr>
          <a:xfrm>
            <a:off x="1059672" y="3104925"/>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Word</a:t>
            </a:r>
            <a:endParaRPr kumimoji="1" lang="ja-JP" altLang="en-US" dirty="0"/>
          </a:p>
        </p:txBody>
      </p:sp>
      <p:sp>
        <p:nvSpPr>
          <p:cNvPr id="28" name="Freeform: Shape 27"/>
          <p:cNvSpPr/>
          <p:nvPr userDrawn="1"/>
        </p:nvSpPr>
        <p:spPr>
          <a:xfrm>
            <a:off x="6115040" y="2435214"/>
            <a:ext cx="2543745" cy="1707200"/>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1200"/>
          </a:p>
        </p:txBody>
      </p:sp>
      <p:sp>
        <p:nvSpPr>
          <p:cNvPr id="29" name="Text Placeholder 5"/>
          <p:cNvSpPr>
            <a:spLocks noGrp="1"/>
          </p:cNvSpPr>
          <p:nvPr>
            <p:ph type="body" sz="quarter" idx="27" hasCustomPrompt="1"/>
          </p:nvPr>
        </p:nvSpPr>
        <p:spPr>
          <a:xfrm>
            <a:off x="6216149" y="3085728"/>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Word</a:t>
            </a:r>
            <a:endParaRPr kumimoji="1" lang="ja-JP" altLang="en-US" dirty="0"/>
          </a:p>
        </p:txBody>
      </p:sp>
      <p:sp>
        <p:nvSpPr>
          <p:cNvPr id="31" name="Text Placeholder 5"/>
          <p:cNvSpPr>
            <a:spLocks noGrp="1"/>
          </p:cNvSpPr>
          <p:nvPr>
            <p:ph type="body" sz="quarter" idx="12" hasCustomPrompt="1"/>
          </p:nvPr>
        </p:nvSpPr>
        <p:spPr>
          <a:xfrm>
            <a:off x="3533858" y="5153661"/>
            <a:ext cx="5124287" cy="387735"/>
          </a:xfrm>
          <a:prstGeom prst="rect">
            <a:avLst/>
          </a:prstGeom>
        </p:spPr>
        <p:txBody>
          <a:bodyPr anchor="ctr">
            <a:spAutoFit/>
          </a:bodyPr>
          <a:lstStyle>
            <a:lvl1pPr marL="0" indent="0" algn="ctr">
              <a:spcBef>
                <a:spcPts val="0"/>
              </a:spcBef>
              <a:buFontTx/>
              <a:buNone/>
              <a:defRPr>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32" name="Title 1"/>
          <p:cNvSpPr>
            <a:spLocks noGrp="1"/>
          </p:cNvSpPr>
          <p:nvPr>
            <p:ph type="title" hasCustomPrompt="1"/>
          </p:nvPr>
        </p:nvSpPr>
        <p:spPr>
          <a:xfrm>
            <a:off x="2015068" y="953339"/>
            <a:ext cx="8161867" cy="590931"/>
          </a:xfrm>
        </p:spPr>
        <p:txBody>
          <a:bodyPr anchor="ctr" anchorCtr="0">
            <a:spAutoFit/>
          </a:bodyPr>
          <a:lstStyle>
            <a:lvl1pPr algn="ctr">
              <a:defRPr/>
            </a:lvl1pPr>
          </a:lstStyle>
          <a:p>
            <a:r>
              <a:rPr kumimoji="1" lang="en-US" altLang="ja-JP" dirty="0"/>
              <a:t>Slide title (Arial Bold, 54 point)</a:t>
            </a:r>
            <a:endParaRPr kumimoji="1" lang="ja-JP" altLang="en-US" dirty="0"/>
          </a:p>
        </p:txBody>
      </p:sp>
      <p:sp>
        <p:nvSpPr>
          <p:cNvPr id="12" name="Freeform: Shape 11"/>
          <p:cNvSpPr/>
          <p:nvPr userDrawn="1"/>
        </p:nvSpPr>
        <p:spPr>
          <a:xfrm>
            <a:off x="8704777" y="2454410"/>
            <a:ext cx="2543745" cy="1707200"/>
          </a:xfrm>
          <a:custGeom>
            <a:avLst/>
            <a:gdLst>
              <a:gd name="connsiteX0" fmla="*/ 2453010 w 4044119"/>
              <a:gd name="connsiteY0" fmla="*/ 0 h 3182217"/>
              <a:gd name="connsiteX1" fmla="*/ 3630386 w 4044119"/>
              <a:gd name="connsiteY1" fmla="*/ 1177376 h 3182217"/>
              <a:gd name="connsiteX2" fmla="*/ 3751565 w 4044119"/>
              <a:gd name="connsiteY2" fmla="*/ 1298555 h 3182217"/>
              <a:gd name="connsiteX3" fmla="*/ 3915229 w 4044119"/>
              <a:gd name="connsiteY3" fmla="*/ 1462219 h 3182217"/>
              <a:gd name="connsiteX4" fmla="*/ 4044119 w 4044119"/>
              <a:gd name="connsiteY4" fmla="*/ 1591109 h 3182217"/>
              <a:gd name="connsiteX5" fmla="*/ 3915229 w 4044119"/>
              <a:gd name="connsiteY5" fmla="*/ 1719999 h 3182217"/>
              <a:gd name="connsiteX6" fmla="*/ 3751566 w 4044119"/>
              <a:gd name="connsiteY6" fmla="*/ 1883662 h 3182217"/>
              <a:gd name="connsiteX7" fmla="*/ 3630386 w 4044119"/>
              <a:gd name="connsiteY7" fmla="*/ 2004842 h 3182217"/>
              <a:gd name="connsiteX8" fmla="*/ 3630386 w 4044119"/>
              <a:gd name="connsiteY8" fmla="*/ 2004842 h 3182217"/>
              <a:gd name="connsiteX9" fmla="*/ 2453010 w 4044119"/>
              <a:gd name="connsiteY9" fmla="*/ 3182217 h 3182217"/>
              <a:gd name="connsiteX10" fmla="*/ 2039277 w 4044119"/>
              <a:gd name="connsiteY10" fmla="*/ 2768484 h 3182217"/>
              <a:gd name="connsiteX11" fmla="*/ 2924099 w 4044119"/>
              <a:gd name="connsiteY11" fmla="*/ 1883662 h 3182217"/>
              <a:gd name="connsiteX12" fmla="*/ 0 w 4044119"/>
              <a:gd name="connsiteY12" fmla="*/ 1883662 h 3182217"/>
              <a:gd name="connsiteX13" fmla="*/ 0 w 4044119"/>
              <a:gd name="connsiteY13" fmla="*/ 1298555 h 3182217"/>
              <a:gd name="connsiteX14" fmla="*/ 2924099 w 4044119"/>
              <a:gd name="connsiteY14" fmla="*/ 1298555 h 3182217"/>
              <a:gd name="connsiteX15" fmla="*/ 2039277 w 4044119"/>
              <a:gd name="connsiteY15" fmla="*/ 413733 h 31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119" h="3182217">
                <a:moveTo>
                  <a:pt x="2453010" y="0"/>
                </a:moveTo>
                <a:lnTo>
                  <a:pt x="3630386" y="1177376"/>
                </a:lnTo>
                <a:lnTo>
                  <a:pt x="3751565" y="1298555"/>
                </a:lnTo>
                <a:lnTo>
                  <a:pt x="3915229" y="1462219"/>
                </a:lnTo>
                <a:lnTo>
                  <a:pt x="4044119" y="1591109"/>
                </a:lnTo>
                <a:lnTo>
                  <a:pt x="3915229" y="1719999"/>
                </a:lnTo>
                <a:lnTo>
                  <a:pt x="3751566" y="1883662"/>
                </a:lnTo>
                <a:lnTo>
                  <a:pt x="3630386" y="2004842"/>
                </a:lnTo>
                <a:lnTo>
                  <a:pt x="3630386" y="2004842"/>
                </a:lnTo>
                <a:lnTo>
                  <a:pt x="2453010" y="3182217"/>
                </a:lnTo>
                <a:lnTo>
                  <a:pt x="2039277" y="2768484"/>
                </a:lnTo>
                <a:lnTo>
                  <a:pt x="2924099" y="1883662"/>
                </a:lnTo>
                <a:lnTo>
                  <a:pt x="0" y="1883662"/>
                </a:lnTo>
                <a:lnTo>
                  <a:pt x="0" y="1298555"/>
                </a:lnTo>
                <a:lnTo>
                  <a:pt x="2924099" y="1298555"/>
                </a:lnTo>
                <a:lnTo>
                  <a:pt x="2039277" y="413733"/>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ja-JP" altLang="en-US" sz="1200"/>
          </a:p>
        </p:txBody>
      </p:sp>
      <p:sp>
        <p:nvSpPr>
          <p:cNvPr id="13" name="Text Placeholder 5"/>
          <p:cNvSpPr>
            <a:spLocks noGrp="1"/>
          </p:cNvSpPr>
          <p:nvPr>
            <p:ph type="body" sz="quarter" idx="28" hasCustomPrompt="1"/>
          </p:nvPr>
        </p:nvSpPr>
        <p:spPr>
          <a:xfrm>
            <a:off x="8684460" y="3104925"/>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Word</a:t>
            </a:r>
            <a:endParaRPr kumimoji="1" lang="ja-JP" altLang="en-US" dirty="0"/>
          </a:p>
        </p:txBody>
      </p:sp>
    </p:spTree>
    <p:extLst>
      <p:ext uri="{BB962C8B-B14F-4D97-AF65-F5344CB8AC3E}">
        <p14:creationId xmlns:p14="http://schemas.microsoft.com/office/powerpoint/2010/main" val="331096896"/>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preserve="1" userDrawn="1">
  <p:cSld name="1_4 arrows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AD59C5-F611-614B-AE1A-622BF2F13428}"/>
              </a:ext>
            </a:extLst>
          </p:cNvPr>
          <p:cNvSpPr/>
          <p:nvPr userDrawn="1"/>
        </p:nvSpPr>
        <p:spPr>
          <a:xfrm>
            <a:off x="1" y="-3355"/>
            <a:ext cx="245243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4" name="Rectangle 13">
            <a:extLst>
              <a:ext uri="{FF2B5EF4-FFF2-40B4-BE49-F238E27FC236}">
                <a16:creationId xmlns:a16="http://schemas.microsoft.com/office/drawing/2014/main" id="{C199978F-5C8A-654A-9CF4-BB45586C5A5A}"/>
              </a:ext>
            </a:extLst>
          </p:cNvPr>
          <p:cNvSpPr/>
          <p:nvPr userDrawn="1"/>
        </p:nvSpPr>
        <p:spPr>
          <a:xfrm>
            <a:off x="2452439" y="-3355"/>
            <a:ext cx="245243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dirty="0"/>
          </a:p>
        </p:txBody>
      </p:sp>
      <p:sp>
        <p:nvSpPr>
          <p:cNvPr id="15" name="Rectangle 14">
            <a:extLst>
              <a:ext uri="{FF2B5EF4-FFF2-40B4-BE49-F238E27FC236}">
                <a16:creationId xmlns:a16="http://schemas.microsoft.com/office/drawing/2014/main" id="{FF5A32BD-358C-CD4E-A5D6-7DBFED6E1F19}"/>
              </a:ext>
            </a:extLst>
          </p:cNvPr>
          <p:cNvSpPr/>
          <p:nvPr userDrawn="1"/>
        </p:nvSpPr>
        <p:spPr>
          <a:xfrm>
            <a:off x="4904878" y="3356"/>
            <a:ext cx="245243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6" name="Rectangle 15">
            <a:extLst>
              <a:ext uri="{FF2B5EF4-FFF2-40B4-BE49-F238E27FC236}">
                <a16:creationId xmlns:a16="http://schemas.microsoft.com/office/drawing/2014/main" id="{5B93E66C-DDB7-3946-95E1-43E00FD0A766}"/>
              </a:ext>
            </a:extLst>
          </p:cNvPr>
          <p:cNvSpPr/>
          <p:nvPr userDrawn="1"/>
        </p:nvSpPr>
        <p:spPr>
          <a:xfrm>
            <a:off x="7357317" y="3356"/>
            <a:ext cx="245243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7" name="Rectangle 16">
            <a:extLst>
              <a:ext uri="{FF2B5EF4-FFF2-40B4-BE49-F238E27FC236}">
                <a16:creationId xmlns:a16="http://schemas.microsoft.com/office/drawing/2014/main" id="{89DCEE60-8D85-4B4A-8443-C842499D7520}"/>
              </a:ext>
            </a:extLst>
          </p:cNvPr>
          <p:cNvSpPr/>
          <p:nvPr userDrawn="1"/>
        </p:nvSpPr>
        <p:spPr>
          <a:xfrm>
            <a:off x="9739562" y="0"/>
            <a:ext cx="2452439" cy="6858000"/>
          </a:xfrm>
          <a:prstGeom prst="rect">
            <a:avLst/>
          </a:prstGeom>
          <a:solidFill>
            <a:schemeClr val="bg2">
              <a:lumMod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dirty="0"/>
          </a:p>
        </p:txBody>
      </p:sp>
      <p:sp>
        <p:nvSpPr>
          <p:cNvPr id="27" name="Text Placeholder 5"/>
          <p:cNvSpPr>
            <a:spLocks noGrp="1"/>
          </p:cNvSpPr>
          <p:nvPr>
            <p:ph type="body" sz="quarter" idx="26" hasCustomPrompt="1"/>
          </p:nvPr>
        </p:nvSpPr>
        <p:spPr>
          <a:xfrm>
            <a:off x="2601978"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Phase II</a:t>
            </a:r>
            <a:endParaRPr kumimoji="1" lang="ja-JP" altLang="en-US" dirty="0"/>
          </a:p>
        </p:txBody>
      </p:sp>
      <p:sp>
        <p:nvSpPr>
          <p:cNvPr id="7" name="Text Placeholder 5"/>
          <p:cNvSpPr>
            <a:spLocks noGrp="1"/>
          </p:cNvSpPr>
          <p:nvPr>
            <p:ph type="body" sz="quarter" idx="25" hasCustomPrompt="1"/>
          </p:nvPr>
        </p:nvSpPr>
        <p:spPr>
          <a:xfrm>
            <a:off x="150268"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Phase I</a:t>
            </a:r>
            <a:endParaRPr kumimoji="1" lang="ja-JP" altLang="en-US" dirty="0"/>
          </a:p>
        </p:txBody>
      </p:sp>
      <p:sp>
        <p:nvSpPr>
          <p:cNvPr id="29" name="Text Placeholder 5"/>
          <p:cNvSpPr>
            <a:spLocks noGrp="1"/>
          </p:cNvSpPr>
          <p:nvPr>
            <p:ph type="body" sz="quarter" idx="27" hasCustomPrompt="1"/>
          </p:nvPr>
        </p:nvSpPr>
        <p:spPr>
          <a:xfrm>
            <a:off x="5056912"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Phase III</a:t>
            </a:r>
            <a:endParaRPr kumimoji="1" lang="ja-JP" altLang="en-US" dirty="0"/>
          </a:p>
        </p:txBody>
      </p:sp>
      <p:sp>
        <p:nvSpPr>
          <p:cNvPr id="13" name="Text Placeholder 5"/>
          <p:cNvSpPr>
            <a:spLocks noGrp="1"/>
          </p:cNvSpPr>
          <p:nvPr>
            <p:ph type="body" sz="quarter" idx="28" hasCustomPrompt="1"/>
          </p:nvPr>
        </p:nvSpPr>
        <p:spPr>
          <a:xfrm>
            <a:off x="7475256"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Phase IV</a:t>
            </a:r>
            <a:endParaRPr kumimoji="1" lang="ja-JP" altLang="en-US" dirty="0"/>
          </a:p>
        </p:txBody>
      </p:sp>
      <p:sp>
        <p:nvSpPr>
          <p:cNvPr id="18" name="Text Placeholder 5">
            <a:extLst>
              <a:ext uri="{FF2B5EF4-FFF2-40B4-BE49-F238E27FC236}">
                <a16:creationId xmlns:a16="http://schemas.microsoft.com/office/drawing/2014/main" id="{2CDE038C-8FFD-BC45-BB21-1AD227502415}"/>
              </a:ext>
            </a:extLst>
          </p:cNvPr>
          <p:cNvSpPr>
            <a:spLocks noGrp="1"/>
          </p:cNvSpPr>
          <p:nvPr>
            <p:ph type="body" sz="quarter" idx="29" hasCustomPrompt="1"/>
          </p:nvPr>
        </p:nvSpPr>
        <p:spPr>
          <a:xfrm>
            <a:off x="9882898"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Phase V</a:t>
            </a:r>
            <a:endParaRPr kumimoji="1" lang="ja-JP" altLang="en-US" dirty="0"/>
          </a:p>
        </p:txBody>
      </p:sp>
      <p:sp>
        <p:nvSpPr>
          <p:cNvPr id="19" name="Text Placeholder 5">
            <a:extLst>
              <a:ext uri="{FF2B5EF4-FFF2-40B4-BE49-F238E27FC236}">
                <a16:creationId xmlns:a16="http://schemas.microsoft.com/office/drawing/2014/main" id="{D8CD068E-2843-D545-9443-6C219800ABE4}"/>
              </a:ext>
            </a:extLst>
          </p:cNvPr>
          <p:cNvSpPr>
            <a:spLocks noGrp="1"/>
          </p:cNvSpPr>
          <p:nvPr>
            <p:ph type="body" sz="quarter" idx="30" hasCustomPrompt="1"/>
          </p:nvPr>
        </p:nvSpPr>
        <p:spPr>
          <a:xfrm>
            <a:off x="2594888"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Word</a:t>
            </a:r>
            <a:endParaRPr kumimoji="1" lang="ja-JP" altLang="en-US" dirty="0"/>
          </a:p>
        </p:txBody>
      </p:sp>
      <p:sp>
        <p:nvSpPr>
          <p:cNvPr id="20" name="Text Placeholder 5">
            <a:extLst>
              <a:ext uri="{FF2B5EF4-FFF2-40B4-BE49-F238E27FC236}">
                <a16:creationId xmlns:a16="http://schemas.microsoft.com/office/drawing/2014/main" id="{25AE363C-521A-894D-ABE7-368C79574ACE}"/>
              </a:ext>
            </a:extLst>
          </p:cNvPr>
          <p:cNvSpPr>
            <a:spLocks noGrp="1"/>
          </p:cNvSpPr>
          <p:nvPr>
            <p:ph type="body" sz="quarter" idx="31" hasCustomPrompt="1"/>
          </p:nvPr>
        </p:nvSpPr>
        <p:spPr>
          <a:xfrm>
            <a:off x="143179"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Word</a:t>
            </a:r>
            <a:endParaRPr kumimoji="1" lang="ja-JP" altLang="en-US" dirty="0"/>
          </a:p>
        </p:txBody>
      </p:sp>
      <p:sp>
        <p:nvSpPr>
          <p:cNvPr id="21" name="Text Placeholder 5">
            <a:extLst>
              <a:ext uri="{FF2B5EF4-FFF2-40B4-BE49-F238E27FC236}">
                <a16:creationId xmlns:a16="http://schemas.microsoft.com/office/drawing/2014/main" id="{C78A18EA-7333-9D47-9577-7BFFCF5020C1}"/>
              </a:ext>
            </a:extLst>
          </p:cNvPr>
          <p:cNvSpPr>
            <a:spLocks noGrp="1"/>
          </p:cNvSpPr>
          <p:nvPr>
            <p:ph type="body" sz="quarter" idx="32" hasCustomPrompt="1"/>
          </p:nvPr>
        </p:nvSpPr>
        <p:spPr>
          <a:xfrm>
            <a:off x="5049822"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Word</a:t>
            </a:r>
            <a:endParaRPr kumimoji="1" lang="ja-JP" altLang="en-US" dirty="0"/>
          </a:p>
        </p:txBody>
      </p:sp>
      <p:sp>
        <p:nvSpPr>
          <p:cNvPr id="22" name="Text Placeholder 5">
            <a:extLst>
              <a:ext uri="{FF2B5EF4-FFF2-40B4-BE49-F238E27FC236}">
                <a16:creationId xmlns:a16="http://schemas.microsoft.com/office/drawing/2014/main" id="{1657790F-C137-854E-9914-315BAD159D4B}"/>
              </a:ext>
            </a:extLst>
          </p:cNvPr>
          <p:cNvSpPr>
            <a:spLocks noGrp="1"/>
          </p:cNvSpPr>
          <p:nvPr>
            <p:ph type="body" sz="quarter" idx="33" hasCustomPrompt="1"/>
          </p:nvPr>
        </p:nvSpPr>
        <p:spPr>
          <a:xfrm>
            <a:off x="7468166"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Word</a:t>
            </a:r>
            <a:endParaRPr kumimoji="1" lang="ja-JP" altLang="en-US" dirty="0"/>
          </a:p>
        </p:txBody>
      </p:sp>
      <p:sp>
        <p:nvSpPr>
          <p:cNvPr id="23" name="Text Placeholder 5">
            <a:extLst>
              <a:ext uri="{FF2B5EF4-FFF2-40B4-BE49-F238E27FC236}">
                <a16:creationId xmlns:a16="http://schemas.microsoft.com/office/drawing/2014/main" id="{4959C6F7-12E7-8444-AC5D-AF8469D35300}"/>
              </a:ext>
            </a:extLst>
          </p:cNvPr>
          <p:cNvSpPr>
            <a:spLocks noGrp="1"/>
          </p:cNvSpPr>
          <p:nvPr>
            <p:ph type="body" sz="quarter" idx="34" hasCustomPrompt="1"/>
          </p:nvPr>
        </p:nvSpPr>
        <p:spPr>
          <a:xfrm>
            <a:off x="9875808"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Word</a:t>
            </a:r>
            <a:endParaRPr kumimoji="1" lang="ja-JP" altLang="en-US" dirty="0"/>
          </a:p>
        </p:txBody>
      </p:sp>
      <p:sp>
        <p:nvSpPr>
          <p:cNvPr id="3" name="Oval 2">
            <a:extLst>
              <a:ext uri="{FF2B5EF4-FFF2-40B4-BE49-F238E27FC236}">
                <a16:creationId xmlns:a16="http://schemas.microsoft.com/office/drawing/2014/main" id="{583DF019-9864-B640-A094-CE70C71272AE}"/>
              </a:ext>
            </a:extLst>
          </p:cNvPr>
          <p:cNvSpPr/>
          <p:nvPr userDrawn="1"/>
        </p:nvSpPr>
        <p:spPr>
          <a:xfrm>
            <a:off x="341802" y="976295"/>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4" name="Oval 23">
            <a:extLst>
              <a:ext uri="{FF2B5EF4-FFF2-40B4-BE49-F238E27FC236}">
                <a16:creationId xmlns:a16="http://schemas.microsoft.com/office/drawing/2014/main" id="{6A2DF7A2-F8B3-384F-BE05-51D3C7B266E8}"/>
              </a:ext>
            </a:extLst>
          </p:cNvPr>
          <p:cNvSpPr/>
          <p:nvPr userDrawn="1"/>
        </p:nvSpPr>
        <p:spPr>
          <a:xfrm>
            <a:off x="2800442"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0" name="Oval 29">
            <a:extLst>
              <a:ext uri="{FF2B5EF4-FFF2-40B4-BE49-F238E27FC236}">
                <a16:creationId xmlns:a16="http://schemas.microsoft.com/office/drawing/2014/main" id="{9484BF00-7E11-934F-AC13-DE30FB505991}"/>
              </a:ext>
            </a:extLst>
          </p:cNvPr>
          <p:cNvSpPr/>
          <p:nvPr userDrawn="1"/>
        </p:nvSpPr>
        <p:spPr>
          <a:xfrm>
            <a:off x="5255375"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3" name="Oval 32">
            <a:extLst>
              <a:ext uri="{FF2B5EF4-FFF2-40B4-BE49-F238E27FC236}">
                <a16:creationId xmlns:a16="http://schemas.microsoft.com/office/drawing/2014/main" id="{858A8EC4-5393-3445-AE56-09F1E3D8866E}"/>
              </a:ext>
            </a:extLst>
          </p:cNvPr>
          <p:cNvSpPr/>
          <p:nvPr userDrawn="1"/>
        </p:nvSpPr>
        <p:spPr>
          <a:xfrm>
            <a:off x="7664020"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4" name="Oval 33">
            <a:extLst>
              <a:ext uri="{FF2B5EF4-FFF2-40B4-BE49-F238E27FC236}">
                <a16:creationId xmlns:a16="http://schemas.microsoft.com/office/drawing/2014/main" id="{E4574D96-CA78-0140-AF4A-052F66AF3ADB}"/>
              </a:ext>
            </a:extLst>
          </p:cNvPr>
          <p:cNvSpPr/>
          <p:nvPr userDrawn="1"/>
        </p:nvSpPr>
        <p:spPr>
          <a:xfrm>
            <a:off x="10116459"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cxnSp>
        <p:nvCxnSpPr>
          <p:cNvPr id="6" name="Straight Connector 5">
            <a:extLst>
              <a:ext uri="{FF2B5EF4-FFF2-40B4-BE49-F238E27FC236}">
                <a16:creationId xmlns:a16="http://schemas.microsoft.com/office/drawing/2014/main" id="{972F5F43-D6BB-F64B-81AB-203728258ECA}"/>
              </a:ext>
            </a:extLst>
          </p:cNvPr>
          <p:cNvCxnSpPr>
            <a:cxnSpLocks/>
          </p:cNvCxnSpPr>
          <p:nvPr userDrawn="1"/>
        </p:nvCxnSpPr>
        <p:spPr>
          <a:xfrm>
            <a:off x="927824"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2A74D97-F16E-F64A-843F-46BD911E3ED3}"/>
              </a:ext>
            </a:extLst>
          </p:cNvPr>
          <p:cNvCxnSpPr>
            <a:cxnSpLocks/>
          </p:cNvCxnSpPr>
          <p:nvPr userDrawn="1"/>
        </p:nvCxnSpPr>
        <p:spPr>
          <a:xfrm>
            <a:off x="3368073"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9BC7C64-CC8B-4049-BDE5-DFD241951858}"/>
              </a:ext>
            </a:extLst>
          </p:cNvPr>
          <p:cNvCxnSpPr>
            <a:cxnSpLocks/>
          </p:cNvCxnSpPr>
          <p:nvPr userDrawn="1"/>
        </p:nvCxnSpPr>
        <p:spPr>
          <a:xfrm>
            <a:off x="5817750"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CD51D5-1607-D14B-A803-FD263E49FC63}"/>
              </a:ext>
            </a:extLst>
          </p:cNvPr>
          <p:cNvCxnSpPr>
            <a:cxnSpLocks/>
          </p:cNvCxnSpPr>
          <p:nvPr userDrawn="1"/>
        </p:nvCxnSpPr>
        <p:spPr>
          <a:xfrm>
            <a:off x="8270188" y="3200062"/>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C1AA283-5DD9-074C-B9EA-711151F9323C}"/>
              </a:ext>
            </a:extLst>
          </p:cNvPr>
          <p:cNvCxnSpPr>
            <a:cxnSpLocks/>
          </p:cNvCxnSpPr>
          <p:nvPr userDrawn="1"/>
        </p:nvCxnSpPr>
        <p:spPr>
          <a:xfrm>
            <a:off x="10722627"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3159"/>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preserve="1" userDrawn="1">
  <p:cSld name="2_4 arrows ">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99978F-5C8A-654A-9CF4-BB45586C5A5A}"/>
              </a:ext>
            </a:extLst>
          </p:cNvPr>
          <p:cNvSpPr/>
          <p:nvPr userDrawn="1"/>
        </p:nvSpPr>
        <p:spPr>
          <a:xfrm>
            <a:off x="-1" y="0"/>
            <a:ext cx="30367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5" name="Rectangle 14">
            <a:extLst>
              <a:ext uri="{FF2B5EF4-FFF2-40B4-BE49-F238E27FC236}">
                <a16:creationId xmlns:a16="http://schemas.microsoft.com/office/drawing/2014/main" id="{FF5A32BD-358C-CD4E-A5D6-7DBFED6E1F19}"/>
              </a:ext>
            </a:extLst>
          </p:cNvPr>
          <p:cNvSpPr/>
          <p:nvPr userDrawn="1"/>
        </p:nvSpPr>
        <p:spPr>
          <a:xfrm>
            <a:off x="3036725" y="0"/>
            <a:ext cx="307062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6" name="Rectangle 15">
            <a:extLst>
              <a:ext uri="{FF2B5EF4-FFF2-40B4-BE49-F238E27FC236}">
                <a16:creationId xmlns:a16="http://schemas.microsoft.com/office/drawing/2014/main" id="{5B93E66C-DDB7-3946-95E1-43E00FD0A766}"/>
              </a:ext>
            </a:extLst>
          </p:cNvPr>
          <p:cNvSpPr/>
          <p:nvPr userDrawn="1"/>
        </p:nvSpPr>
        <p:spPr>
          <a:xfrm>
            <a:off x="6074889" y="0"/>
            <a:ext cx="307329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7" name="Rectangle 16">
            <a:extLst>
              <a:ext uri="{FF2B5EF4-FFF2-40B4-BE49-F238E27FC236}">
                <a16:creationId xmlns:a16="http://schemas.microsoft.com/office/drawing/2014/main" id="{89DCEE60-8D85-4B4A-8443-C842499D7520}"/>
              </a:ext>
            </a:extLst>
          </p:cNvPr>
          <p:cNvSpPr/>
          <p:nvPr userDrawn="1"/>
        </p:nvSpPr>
        <p:spPr>
          <a:xfrm>
            <a:off x="9110175" y="0"/>
            <a:ext cx="3081827" cy="685800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dirty="0"/>
          </a:p>
        </p:txBody>
      </p:sp>
      <p:sp>
        <p:nvSpPr>
          <p:cNvPr id="27" name="Text Placeholder 5"/>
          <p:cNvSpPr>
            <a:spLocks noGrp="1"/>
          </p:cNvSpPr>
          <p:nvPr>
            <p:ph type="body" sz="quarter" idx="26" hasCustomPrompt="1"/>
          </p:nvPr>
        </p:nvSpPr>
        <p:spPr>
          <a:xfrm>
            <a:off x="463386"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Phase I</a:t>
            </a:r>
            <a:endParaRPr kumimoji="1" lang="ja-JP" altLang="en-US" dirty="0"/>
          </a:p>
        </p:txBody>
      </p:sp>
      <p:sp>
        <p:nvSpPr>
          <p:cNvPr id="29" name="Text Placeholder 5"/>
          <p:cNvSpPr>
            <a:spLocks noGrp="1"/>
          </p:cNvSpPr>
          <p:nvPr>
            <p:ph type="body" sz="quarter" idx="27" hasCustomPrompt="1"/>
          </p:nvPr>
        </p:nvSpPr>
        <p:spPr>
          <a:xfrm>
            <a:off x="3537914"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Phase II</a:t>
            </a:r>
            <a:endParaRPr kumimoji="1" lang="ja-JP" altLang="en-US" dirty="0"/>
          </a:p>
        </p:txBody>
      </p:sp>
      <p:sp>
        <p:nvSpPr>
          <p:cNvPr id="13" name="Text Placeholder 5"/>
          <p:cNvSpPr>
            <a:spLocks noGrp="1"/>
          </p:cNvSpPr>
          <p:nvPr>
            <p:ph type="body" sz="quarter" idx="28" hasCustomPrompt="1"/>
          </p:nvPr>
        </p:nvSpPr>
        <p:spPr>
          <a:xfrm>
            <a:off x="6525880"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Phase III</a:t>
            </a:r>
            <a:endParaRPr kumimoji="1" lang="ja-JP" altLang="en-US" dirty="0"/>
          </a:p>
        </p:txBody>
      </p:sp>
      <p:sp>
        <p:nvSpPr>
          <p:cNvPr id="18" name="Text Placeholder 5">
            <a:extLst>
              <a:ext uri="{FF2B5EF4-FFF2-40B4-BE49-F238E27FC236}">
                <a16:creationId xmlns:a16="http://schemas.microsoft.com/office/drawing/2014/main" id="{2CDE038C-8FFD-BC45-BB21-1AD227502415}"/>
              </a:ext>
            </a:extLst>
          </p:cNvPr>
          <p:cNvSpPr>
            <a:spLocks noGrp="1"/>
          </p:cNvSpPr>
          <p:nvPr>
            <p:ph type="body" sz="quarter" idx="29" hasCustomPrompt="1"/>
          </p:nvPr>
        </p:nvSpPr>
        <p:spPr>
          <a:xfrm>
            <a:off x="9603084" y="3734609"/>
            <a:ext cx="2165767"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Phase IV</a:t>
            </a:r>
            <a:endParaRPr kumimoji="1" lang="ja-JP" altLang="en-US" dirty="0"/>
          </a:p>
        </p:txBody>
      </p:sp>
      <p:sp>
        <p:nvSpPr>
          <p:cNvPr id="19" name="Text Placeholder 5">
            <a:extLst>
              <a:ext uri="{FF2B5EF4-FFF2-40B4-BE49-F238E27FC236}">
                <a16:creationId xmlns:a16="http://schemas.microsoft.com/office/drawing/2014/main" id="{D8CD068E-2843-D545-9443-6C219800ABE4}"/>
              </a:ext>
            </a:extLst>
          </p:cNvPr>
          <p:cNvSpPr>
            <a:spLocks noGrp="1"/>
          </p:cNvSpPr>
          <p:nvPr>
            <p:ph type="body" sz="quarter" idx="30" hasCustomPrompt="1"/>
          </p:nvPr>
        </p:nvSpPr>
        <p:spPr>
          <a:xfrm>
            <a:off x="456296"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Word</a:t>
            </a:r>
            <a:endParaRPr kumimoji="1" lang="ja-JP" altLang="en-US" dirty="0"/>
          </a:p>
        </p:txBody>
      </p:sp>
      <p:sp>
        <p:nvSpPr>
          <p:cNvPr id="21" name="Text Placeholder 5">
            <a:extLst>
              <a:ext uri="{FF2B5EF4-FFF2-40B4-BE49-F238E27FC236}">
                <a16:creationId xmlns:a16="http://schemas.microsoft.com/office/drawing/2014/main" id="{C78A18EA-7333-9D47-9577-7BFFCF5020C1}"/>
              </a:ext>
            </a:extLst>
          </p:cNvPr>
          <p:cNvSpPr>
            <a:spLocks noGrp="1"/>
          </p:cNvSpPr>
          <p:nvPr>
            <p:ph type="body" sz="quarter" idx="32" hasCustomPrompt="1"/>
          </p:nvPr>
        </p:nvSpPr>
        <p:spPr>
          <a:xfrm>
            <a:off x="3530824"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Word</a:t>
            </a:r>
            <a:endParaRPr kumimoji="1" lang="ja-JP" altLang="en-US" dirty="0"/>
          </a:p>
        </p:txBody>
      </p:sp>
      <p:sp>
        <p:nvSpPr>
          <p:cNvPr id="22" name="Text Placeholder 5">
            <a:extLst>
              <a:ext uri="{FF2B5EF4-FFF2-40B4-BE49-F238E27FC236}">
                <a16:creationId xmlns:a16="http://schemas.microsoft.com/office/drawing/2014/main" id="{1657790F-C137-854E-9914-315BAD159D4B}"/>
              </a:ext>
            </a:extLst>
          </p:cNvPr>
          <p:cNvSpPr>
            <a:spLocks noGrp="1"/>
          </p:cNvSpPr>
          <p:nvPr>
            <p:ph type="body" sz="quarter" idx="33" hasCustomPrompt="1"/>
          </p:nvPr>
        </p:nvSpPr>
        <p:spPr>
          <a:xfrm>
            <a:off x="6518790"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Word</a:t>
            </a:r>
            <a:endParaRPr kumimoji="1" lang="ja-JP" altLang="en-US" dirty="0"/>
          </a:p>
        </p:txBody>
      </p:sp>
      <p:sp>
        <p:nvSpPr>
          <p:cNvPr id="23" name="Text Placeholder 5">
            <a:extLst>
              <a:ext uri="{FF2B5EF4-FFF2-40B4-BE49-F238E27FC236}">
                <a16:creationId xmlns:a16="http://schemas.microsoft.com/office/drawing/2014/main" id="{4959C6F7-12E7-8444-AC5D-AF8469D35300}"/>
              </a:ext>
            </a:extLst>
          </p:cNvPr>
          <p:cNvSpPr>
            <a:spLocks noGrp="1"/>
          </p:cNvSpPr>
          <p:nvPr>
            <p:ph type="body" sz="quarter" idx="34" hasCustomPrompt="1"/>
          </p:nvPr>
        </p:nvSpPr>
        <p:spPr>
          <a:xfrm>
            <a:off x="9595994" y="4352431"/>
            <a:ext cx="2165767" cy="297454"/>
          </a:xfrm>
          <a:prstGeom prst="rect">
            <a:avLst/>
          </a:prstGeom>
        </p:spPr>
        <p:txBody>
          <a:bodyPr anchor="t" anchorCtr="0">
            <a:spAutoFit/>
          </a:bodyPr>
          <a:lstStyle>
            <a:lvl1pPr marL="0" indent="0" algn="ctr">
              <a:lnSpc>
                <a:spcPct val="100000"/>
              </a:lnSpc>
              <a:spcBef>
                <a:spcPts val="0"/>
              </a:spcBef>
              <a:buFontTx/>
              <a:buNone/>
              <a:defRPr sz="1333" b="0">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Word</a:t>
            </a:r>
            <a:endParaRPr kumimoji="1" lang="ja-JP" altLang="en-US" dirty="0"/>
          </a:p>
        </p:txBody>
      </p:sp>
      <p:sp>
        <p:nvSpPr>
          <p:cNvPr id="24" name="Oval 23">
            <a:extLst>
              <a:ext uri="{FF2B5EF4-FFF2-40B4-BE49-F238E27FC236}">
                <a16:creationId xmlns:a16="http://schemas.microsoft.com/office/drawing/2014/main" id="{6A2DF7A2-F8B3-384F-BE05-51D3C7B266E8}"/>
              </a:ext>
            </a:extLst>
          </p:cNvPr>
          <p:cNvSpPr/>
          <p:nvPr userDrawn="1"/>
        </p:nvSpPr>
        <p:spPr>
          <a:xfrm>
            <a:off x="661850"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0" name="Oval 29">
            <a:extLst>
              <a:ext uri="{FF2B5EF4-FFF2-40B4-BE49-F238E27FC236}">
                <a16:creationId xmlns:a16="http://schemas.microsoft.com/office/drawing/2014/main" id="{9484BF00-7E11-934F-AC13-DE30FB505991}"/>
              </a:ext>
            </a:extLst>
          </p:cNvPr>
          <p:cNvSpPr/>
          <p:nvPr userDrawn="1"/>
        </p:nvSpPr>
        <p:spPr>
          <a:xfrm>
            <a:off x="3736377"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3" name="Oval 32">
            <a:extLst>
              <a:ext uri="{FF2B5EF4-FFF2-40B4-BE49-F238E27FC236}">
                <a16:creationId xmlns:a16="http://schemas.microsoft.com/office/drawing/2014/main" id="{858A8EC4-5393-3445-AE56-09F1E3D8866E}"/>
              </a:ext>
            </a:extLst>
          </p:cNvPr>
          <p:cNvSpPr/>
          <p:nvPr userDrawn="1"/>
        </p:nvSpPr>
        <p:spPr>
          <a:xfrm>
            <a:off x="6714644"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4" name="Oval 33">
            <a:extLst>
              <a:ext uri="{FF2B5EF4-FFF2-40B4-BE49-F238E27FC236}">
                <a16:creationId xmlns:a16="http://schemas.microsoft.com/office/drawing/2014/main" id="{E4574D96-CA78-0140-AF4A-052F66AF3ADB}"/>
              </a:ext>
            </a:extLst>
          </p:cNvPr>
          <p:cNvSpPr/>
          <p:nvPr userDrawn="1"/>
        </p:nvSpPr>
        <p:spPr>
          <a:xfrm>
            <a:off x="9836645" y="954366"/>
            <a:ext cx="1768839" cy="1769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cxnSp>
        <p:nvCxnSpPr>
          <p:cNvPr id="35" name="Straight Connector 34">
            <a:extLst>
              <a:ext uri="{FF2B5EF4-FFF2-40B4-BE49-F238E27FC236}">
                <a16:creationId xmlns:a16="http://schemas.microsoft.com/office/drawing/2014/main" id="{22A74D97-F16E-F64A-843F-46BD911E3ED3}"/>
              </a:ext>
            </a:extLst>
          </p:cNvPr>
          <p:cNvCxnSpPr>
            <a:cxnSpLocks/>
          </p:cNvCxnSpPr>
          <p:nvPr userDrawn="1"/>
        </p:nvCxnSpPr>
        <p:spPr>
          <a:xfrm>
            <a:off x="1229481"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9BC7C64-CC8B-4049-BDE5-DFD241951858}"/>
              </a:ext>
            </a:extLst>
          </p:cNvPr>
          <p:cNvCxnSpPr>
            <a:cxnSpLocks/>
          </p:cNvCxnSpPr>
          <p:nvPr userDrawn="1"/>
        </p:nvCxnSpPr>
        <p:spPr>
          <a:xfrm>
            <a:off x="4298751"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CD51D5-1607-D14B-A803-FD263E49FC63}"/>
              </a:ext>
            </a:extLst>
          </p:cNvPr>
          <p:cNvCxnSpPr>
            <a:cxnSpLocks/>
          </p:cNvCxnSpPr>
          <p:nvPr userDrawn="1"/>
        </p:nvCxnSpPr>
        <p:spPr>
          <a:xfrm>
            <a:off x="7320812" y="3200062"/>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C1AA283-5DD9-074C-B9EA-711151F9323C}"/>
              </a:ext>
            </a:extLst>
          </p:cNvPr>
          <p:cNvCxnSpPr>
            <a:cxnSpLocks/>
          </p:cNvCxnSpPr>
          <p:nvPr userDrawn="1"/>
        </p:nvCxnSpPr>
        <p:spPr>
          <a:xfrm>
            <a:off x="10442813" y="3208390"/>
            <a:ext cx="556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0882049"/>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preserve="1" userDrawn="1">
  <p:cSld name="3_4 arrows ">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99978F-5C8A-654A-9CF4-BB45586C5A5A}"/>
              </a:ext>
            </a:extLst>
          </p:cNvPr>
          <p:cNvSpPr/>
          <p:nvPr userDrawn="1"/>
        </p:nvSpPr>
        <p:spPr>
          <a:xfrm rot="16200000">
            <a:off x="1128873" y="1904672"/>
            <a:ext cx="1221144" cy="34788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dirty="0"/>
          </a:p>
        </p:txBody>
      </p:sp>
      <p:sp>
        <p:nvSpPr>
          <p:cNvPr id="15" name="Rectangle 14">
            <a:extLst>
              <a:ext uri="{FF2B5EF4-FFF2-40B4-BE49-F238E27FC236}">
                <a16:creationId xmlns:a16="http://schemas.microsoft.com/office/drawing/2014/main" id="{FF5A32BD-358C-CD4E-A5D6-7DBFED6E1F19}"/>
              </a:ext>
            </a:extLst>
          </p:cNvPr>
          <p:cNvSpPr/>
          <p:nvPr userDrawn="1"/>
        </p:nvSpPr>
        <p:spPr>
          <a:xfrm rot="16200000">
            <a:off x="1128873" y="604947"/>
            <a:ext cx="1221144" cy="34788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6" name="Rectangle 15">
            <a:extLst>
              <a:ext uri="{FF2B5EF4-FFF2-40B4-BE49-F238E27FC236}">
                <a16:creationId xmlns:a16="http://schemas.microsoft.com/office/drawing/2014/main" id="{5B93E66C-DDB7-3946-95E1-43E00FD0A766}"/>
              </a:ext>
            </a:extLst>
          </p:cNvPr>
          <p:cNvSpPr/>
          <p:nvPr userDrawn="1"/>
        </p:nvSpPr>
        <p:spPr>
          <a:xfrm rot="16200000">
            <a:off x="1130603" y="3200449"/>
            <a:ext cx="1221144" cy="3478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7" name="Rectangle 16">
            <a:extLst>
              <a:ext uri="{FF2B5EF4-FFF2-40B4-BE49-F238E27FC236}">
                <a16:creationId xmlns:a16="http://schemas.microsoft.com/office/drawing/2014/main" id="{89DCEE60-8D85-4B4A-8443-C842499D7520}"/>
              </a:ext>
            </a:extLst>
          </p:cNvPr>
          <p:cNvSpPr/>
          <p:nvPr userDrawn="1"/>
        </p:nvSpPr>
        <p:spPr>
          <a:xfrm rot="16200000">
            <a:off x="1123754" y="4501137"/>
            <a:ext cx="1234838" cy="3478888"/>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dirty="0"/>
          </a:p>
        </p:txBody>
      </p:sp>
      <p:sp>
        <p:nvSpPr>
          <p:cNvPr id="27" name="Text Placeholder 5"/>
          <p:cNvSpPr>
            <a:spLocks noGrp="1"/>
          </p:cNvSpPr>
          <p:nvPr>
            <p:ph type="body" sz="quarter" idx="26" hasCustomPrompt="1"/>
          </p:nvPr>
        </p:nvSpPr>
        <p:spPr>
          <a:xfrm>
            <a:off x="287571" y="3456546"/>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Category II</a:t>
            </a:r>
            <a:endParaRPr kumimoji="1" lang="ja-JP" altLang="en-US" dirty="0"/>
          </a:p>
        </p:txBody>
      </p:sp>
      <p:sp>
        <p:nvSpPr>
          <p:cNvPr id="7" name="Text Placeholder 5"/>
          <p:cNvSpPr>
            <a:spLocks noGrp="1"/>
          </p:cNvSpPr>
          <p:nvPr>
            <p:ph type="body" sz="quarter" idx="25" hasCustomPrompt="1"/>
          </p:nvPr>
        </p:nvSpPr>
        <p:spPr>
          <a:xfrm>
            <a:off x="287571" y="2209069"/>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Category I</a:t>
            </a:r>
            <a:endParaRPr kumimoji="1" lang="ja-JP" altLang="en-US" dirty="0"/>
          </a:p>
        </p:txBody>
      </p:sp>
      <p:sp>
        <p:nvSpPr>
          <p:cNvPr id="29" name="Text Placeholder 5"/>
          <p:cNvSpPr>
            <a:spLocks noGrp="1"/>
          </p:cNvSpPr>
          <p:nvPr>
            <p:ph type="body" sz="quarter" idx="27" hasCustomPrompt="1"/>
          </p:nvPr>
        </p:nvSpPr>
        <p:spPr>
          <a:xfrm>
            <a:off x="287571" y="4777203"/>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Category III</a:t>
            </a:r>
            <a:endParaRPr kumimoji="1" lang="ja-JP" altLang="en-US" dirty="0"/>
          </a:p>
        </p:txBody>
      </p:sp>
      <p:sp>
        <p:nvSpPr>
          <p:cNvPr id="13" name="Text Placeholder 5"/>
          <p:cNvSpPr>
            <a:spLocks noGrp="1"/>
          </p:cNvSpPr>
          <p:nvPr>
            <p:ph type="body" sz="quarter" idx="28" hasCustomPrompt="1"/>
          </p:nvPr>
        </p:nvSpPr>
        <p:spPr>
          <a:xfrm>
            <a:off x="287571" y="6101752"/>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Category IV</a:t>
            </a:r>
            <a:endParaRPr kumimoji="1" lang="ja-JP" altLang="en-US" dirty="0"/>
          </a:p>
        </p:txBody>
      </p:sp>
      <p:sp>
        <p:nvSpPr>
          <p:cNvPr id="19" name="Text Placeholder 5">
            <a:extLst>
              <a:ext uri="{FF2B5EF4-FFF2-40B4-BE49-F238E27FC236}">
                <a16:creationId xmlns:a16="http://schemas.microsoft.com/office/drawing/2014/main" id="{D8CD068E-2843-D545-9443-6C219800ABE4}"/>
              </a:ext>
            </a:extLst>
          </p:cNvPr>
          <p:cNvSpPr>
            <a:spLocks noGrp="1"/>
          </p:cNvSpPr>
          <p:nvPr>
            <p:ph type="body" sz="quarter" idx="30" hasCustomPrompt="1"/>
          </p:nvPr>
        </p:nvSpPr>
        <p:spPr>
          <a:xfrm>
            <a:off x="3886177" y="3434383"/>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20" name="Text Placeholder 5">
            <a:extLst>
              <a:ext uri="{FF2B5EF4-FFF2-40B4-BE49-F238E27FC236}">
                <a16:creationId xmlns:a16="http://schemas.microsoft.com/office/drawing/2014/main" id="{25AE363C-521A-894D-ABE7-368C79574ACE}"/>
              </a:ext>
            </a:extLst>
          </p:cNvPr>
          <p:cNvSpPr>
            <a:spLocks noGrp="1"/>
          </p:cNvSpPr>
          <p:nvPr>
            <p:ph type="body" sz="quarter" idx="31" hasCustomPrompt="1"/>
          </p:nvPr>
        </p:nvSpPr>
        <p:spPr>
          <a:xfrm>
            <a:off x="3886177" y="2186907"/>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21" name="Text Placeholder 5">
            <a:extLst>
              <a:ext uri="{FF2B5EF4-FFF2-40B4-BE49-F238E27FC236}">
                <a16:creationId xmlns:a16="http://schemas.microsoft.com/office/drawing/2014/main" id="{C78A18EA-7333-9D47-9577-7BFFCF5020C1}"/>
              </a:ext>
            </a:extLst>
          </p:cNvPr>
          <p:cNvSpPr>
            <a:spLocks noGrp="1"/>
          </p:cNvSpPr>
          <p:nvPr>
            <p:ph type="body" sz="quarter" idx="32" hasCustomPrompt="1"/>
          </p:nvPr>
        </p:nvSpPr>
        <p:spPr>
          <a:xfrm>
            <a:off x="3886177" y="4755040"/>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22" name="Text Placeholder 5">
            <a:extLst>
              <a:ext uri="{FF2B5EF4-FFF2-40B4-BE49-F238E27FC236}">
                <a16:creationId xmlns:a16="http://schemas.microsoft.com/office/drawing/2014/main" id="{1657790F-C137-854E-9914-315BAD159D4B}"/>
              </a:ext>
            </a:extLst>
          </p:cNvPr>
          <p:cNvSpPr>
            <a:spLocks noGrp="1"/>
          </p:cNvSpPr>
          <p:nvPr>
            <p:ph type="body" sz="quarter" idx="33" hasCustomPrompt="1"/>
          </p:nvPr>
        </p:nvSpPr>
        <p:spPr>
          <a:xfrm>
            <a:off x="3886177" y="6079589"/>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8" y="581103"/>
            <a:ext cx="8161867" cy="590931"/>
          </a:xfrm>
        </p:spPr>
        <p:txBody>
          <a:bodyPr anchor="ctr" anchorCtr="0">
            <a:spAutoFit/>
          </a:bodyPr>
          <a:lstStyle>
            <a:lvl1pPr algn="ctr">
              <a:defRPr/>
            </a:lvl1pPr>
          </a:lstStyle>
          <a:p>
            <a:r>
              <a:rPr kumimoji="1" lang="en-US" altLang="ja-JP" dirty="0"/>
              <a:t>Slide title (Arial Bold, 54 point)</a:t>
            </a:r>
            <a:endParaRPr kumimoji="1" lang="ja-JP" altLang="en-US" dirty="0"/>
          </a:p>
        </p:txBody>
      </p:sp>
    </p:spTree>
    <p:extLst>
      <p:ext uri="{BB962C8B-B14F-4D97-AF65-F5344CB8AC3E}">
        <p14:creationId xmlns:p14="http://schemas.microsoft.com/office/powerpoint/2010/main" val="25733304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8 images and text">
    <p:bg>
      <p:bgPr>
        <a:solidFill>
          <a:schemeClr val="tx1"/>
        </a:solid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0"/>
            <a:ext cx="2032800" cy="3428471"/>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Picture Placeholder 6"/>
          <p:cNvSpPr>
            <a:spLocks noGrp="1"/>
          </p:cNvSpPr>
          <p:nvPr>
            <p:ph type="pic" sz="quarter" idx="14"/>
          </p:nvPr>
        </p:nvSpPr>
        <p:spPr>
          <a:xfrm>
            <a:off x="2031840" y="0"/>
            <a:ext cx="2032800" cy="3428471"/>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8" name="Picture Placeholder 6"/>
          <p:cNvSpPr>
            <a:spLocks noGrp="1"/>
          </p:cNvSpPr>
          <p:nvPr>
            <p:ph type="pic" sz="quarter" idx="16"/>
          </p:nvPr>
        </p:nvSpPr>
        <p:spPr>
          <a:xfrm>
            <a:off x="8127360" y="0"/>
            <a:ext cx="2032800" cy="3428471"/>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0" name="Picture Placeholder 6"/>
          <p:cNvSpPr>
            <a:spLocks noGrp="1"/>
          </p:cNvSpPr>
          <p:nvPr>
            <p:ph type="pic" sz="quarter" idx="18"/>
          </p:nvPr>
        </p:nvSpPr>
        <p:spPr>
          <a:xfrm>
            <a:off x="10159200" y="0"/>
            <a:ext cx="2032800" cy="3428471"/>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1" name="Picture Placeholder 6"/>
          <p:cNvSpPr>
            <a:spLocks noGrp="1"/>
          </p:cNvSpPr>
          <p:nvPr>
            <p:ph type="pic" sz="quarter" idx="19"/>
          </p:nvPr>
        </p:nvSpPr>
        <p:spPr>
          <a:xfrm>
            <a:off x="0" y="3428471"/>
            <a:ext cx="2032800" cy="3429529"/>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2" name="Picture Placeholder 6"/>
          <p:cNvSpPr>
            <a:spLocks noGrp="1"/>
          </p:cNvSpPr>
          <p:nvPr>
            <p:ph type="pic" sz="quarter" idx="20"/>
          </p:nvPr>
        </p:nvSpPr>
        <p:spPr>
          <a:xfrm>
            <a:off x="2031840" y="3428471"/>
            <a:ext cx="2032800" cy="3429529"/>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4" name="Picture Placeholder 6"/>
          <p:cNvSpPr>
            <a:spLocks noGrp="1"/>
          </p:cNvSpPr>
          <p:nvPr>
            <p:ph type="pic" sz="quarter" idx="22"/>
          </p:nvPr>
        </p:nvSpPr>
        <p:spPr>
          <a:xfrm>
            <a:off x="8127360" y="3428471"/>
            <a:ext cx="2032800" cy="3429529"/>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6" name="Picture Placeholder 6"/>
          <p:cNvSpPr>
            <a:spLocks noGrp="1"/>
          </p:cNvSpPr>
          <p:nvPr>
            <p:ph type="pic" sz="quarter" idx="24"/>
          </p:nvPr>
        </p:nvSpPr>
        <p:spPr>
          <a:xfrm>
            <a:off x="10159200" y="3428471"/>
            <a:ext cx="2032800" cy="3429529"/>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7" name="Title 1"/>
          <p:cNvSpPr>
            <a:spLocks noGrp="1"/>
          </p:cNvSpPr>
          <p:nvPr>
            <p:ph type="title" hasCustomPrompt="1"/>
          </p:nvPr>
        </p:nvSpPr>
        <p:spPr>
          <a:xfrm>
            <a:off x="4751917" y="1777065"/>
            <a:ext cx="2688167" cy="1588127"/>
          </a:xfrm>
        </p:spPr>
        <p:txBody>
          <a:bodyPr anchor="b">
            <a:spAutoFit/>
          </a:bodyPr>
          <a:lstStyle>
            <a:lvl1pPr algn="l">
              <a:defRPr>
                <a:solidFill>
                  <a:schemeClr val="bg1"/>
                </a:solidFill>
              </a:defRPr>
            </a:lvl1pPr>
          </a:lstStyle>
          <a:p>
            <a:r>
              <a:rPr kumimoji="1" lang="en-US" altLang="ja-JP" dirty="0"/>
              <a:t>Slide title (Arial Bold, 54 point)</a:t>
            </a:r>
            <a:endParaRPr kumimoji="1" lang="ja-JP" altLang="en-US" dirty="0"/>
          </a:p>
        </p:txBody>
      </p:sp>
      <p:sp>
        <p:nvSpPr>
          <p:cNvPr id="18" name="Text Placeholder 5"/>
          <p:cNvSpPr>
            <a:spLocks noGrp="1"/>
          </p:cNvSpPr>
          <p:nvPr>
            <p:ph type="body" sz="quarter" idx="12" hasCustomPrompt="1"/>
          </p:nvPr>
        </p:nvSpPr>
        <p:spPr>
          <a:xfrm>
            <a:off x="4764617" y="3574543"/>
            <a:ext cx="2688167" cy="683136"/>
          </a:xfrm>
          <a:prstGeom prst="rect">
            <a:avLst/>
          </a:prstGeom>
        </p:spPr>
        <p:txBody>
          <a:bodyPr anchor="t">
            <a:spAutoFit/>
          </a:bodyPr>
          <a:lstStyle>
            <a:lvl1pPr marL="0" indent="0" algn="l">
              <a:spcBef>
                <a:spcPts val="0"/>
              </a:spcBef>
              <a:buFontTx/>
              <a:buNone/>
              <a:defRPr>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1322289246"/>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preserve="1" userDrawn="1">
  <p:cSld name="4_4 arrows ">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99978F-5C8A-654A-9CF4-BB45586C5A5A}"/>
              </a:ext>
            </a:extLst>
          </p:cNvPr>
          <p:cNvSpPr/>
          <p:nvPr userDrawn="1"/>
        </p:nvSpPr>
        <p:spPr>
          <a:xfrm rot="16200000">
            <a:off x="1128873" y="2288188"/>
            <a:ext cx="1221144" cy="34788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dirty="0"/>
          </a:p>
        </p:txBody>
      </p:sp>
      <p:sp>
        <p:nvSpPr>
          <p:cNvPr id="15" name="Rectangle 14">
            <a:extLst>
              <a:ext uri="{FF2B5EF4-FFF2-40B4-BE49-F238E27FC236}">
                <a16:creationId xmlns:a16="http://schemas.microsoft.com/office/drawing/2014/main" id="{FF5A32BD-358C-CD4E-A5D6-7DBFED6E1F19}"/>
              </a:ext>
            </a:extLst>
          </p:cNvPr>
          <p:cNvSpPr/>
          <p:nvPr userDrawn="1"/>
        </p:nvSpPr>
        <p:spPr>
          <a:xfrm rot="16200000">
            <a:off x="1128873" y="988462"/>
            <a:ext cx="1221144" cy="34788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6" name="Rectangle 15">
            <a:extLst>
              <a:ext uri="{FF2B5EF4-FFF2-40B4-BE49-F238E27FC236}">
                <a16:creationId xmlns:a16="http://schemas.microsoft.com/office/drawing/2014/main" id="{5B93E66C-DDB7-3946-95E1-43E00FD0A766}"/>
              </a:ext>
            </a:extLst>
          </p:cNvPr>
          <p:cNvSpPr/>
          <p:nvPr userDrawn="1"/>
        </p:nvSpPr>
        <p:spPr>
          <a:xfrm rot="16200000">
            <a:off x="1130603" y="3583964"/>
            <a:ext cx="1221144" cy="3478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7" name="Text Placeholder 5"/>
          <p:cNvSpPr>
            <a:spLocks noGrp="1"/>
          </p:cNvSpPr>
          <p:nvPr>
            <p:ph type="body" sz="quarter" idx="26" hasCustomPrompt="1"/>
          </p:nvPr>
        </p:nvSpPr>
        <p:spPr>
          <a:xfrm>
            <a:off x="287571" y="3840062"/>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Category II</a:t>
            </a:r>
            <a:endParaRPr kumimoji="1" lang="ja-JP" altLang="en-US" dirty="0"/>
          </a:p>
        </p:txBody>
      </p:sp>
      <p:sp>
        <p:nvSpPr>
          <p:cNvPr id="7" name="Text Placeholder 5"/>
          <p:cNvSpPr>
            <a:spLocks noGrp="1"/>
          </p:cNvSpPr>
          <p:nvPr>
            <p:ph type="body" sz="quarter" idx="25" hasCustomPrompt="1"/>
          </p:nvPr>
        </p:nvSpPr>
        <p:spPr>
          <a:xfrm>
            <a:off x="287571" y="2592584"/>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Category I</a:t>
            </a:r>
            <a:endParaRPr kumimoji="1" lang="ja-JP" altLang="en-US" dirty="0"/>
          </a:p>
        </p:txBody>
      </p:sp>
      <p:sp>
        <p:nvSpPr>
          <p:cNvPr id="29" name="Text Placeholder 5"/>
          <p:cNvSpPr>
            <a:spLocks noGrp="1"/>
          </p:cNvSpPr>
          <p:nvPr>
            <p:ph type="body" sz="quarter" idx="27" hasCustomPrompt="1"/>
          </p:nvPr>
        </p:nvSpPr>
        <p:spPr>
          <a:xfrm>
            <a:off x="287571" y="5160717"/>
            <a:ext cx="2855661"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Category III</a:t>
            </a:r>
            <a:endParaRPr kumimoji="1" lang="ja-JP" altLang="en-US" dirty="0"/>
          </a:p>
        </p:txBody>
      </p:sp>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8" y="581103"/>
            <a:ext cx="8161867" cy="590931"/>
          </a:xfrm>
        </p:spPr>
        <p:txBody>
          <a:bodyPr anchor="ctr" anchorCtr="0">
            <a:spAutoFit/>
          </a:bodyPr>
          <a:lstStyle>
            <a:lvl1pPr algn="ctr">
              <a:defRPr/>
            </a:lvl1pPr>
          </a:lstStyle>
          <a:p>
            <a:r>
              <a:rPr kumimoji="1" lang="en-US" altLang="ja-JP" dirty="0"/>
              <a:t>Slide title (Arial Bold, 54 point)</a:t>
            </a:r>
            <a:endParaRPr kumimoji="1" lang="ja-JP" altLang="en-US" dirty="0"/>
          </a:p>
        </p:txBody>
      </p:sp>
      <p:sp>
        <p:nvSpPr>
          <p:cNvPr id="18" name="Text Placeholder 5">
            <a:extLst>
              <a:ext uri="{FF2B5EF4-FFF2-40B4-BE49-F238E27FC236}">
                <a16:creationId xmlns:a16="http://schemas.microsoft.com/office/drawing/2014/main" id="{FEF9F851-CAD1-344D-B6BB-BE33DA1A48B5}"/>
              </a:ext>
            </a:extLst>
          </p:cNvPr>
          <p:cNvSpPr>
            <a:spLocks noGrp="1"/>
          </p:cNvSpPr>
          <p:nvPr>
            <p:ph type="body" sz="quarter" idx="30" hasCustomPrompt="1"/>
          </p:nvPr>
        </p:nvSpPr>
        <p:spPr>
          <a:xfrm>
            <a:off x="3886177" y="3739229"/>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23" name="Text Placeholder 5">
            <a:extLst>
              <a:ext uri="{FF2B5EF4-FFF2-40B4-BE49-F238E27FC236}">
                <a16:creationId xmlns:a16="http://schemas.microsoft.com/office/drawing/2014/main" id="{919C210F-914E-6340-BE99-D70004771880}"/>
              </a:ext>
            </a:extLst>
          </p:cNvPr>
          <p:cNvSpPr>
            <a:spLocks noGrp="1"/>
          </p:cNvSpPr>
          <p:nvPr>
            <p:ph type="body" sz="quarter" idx="31" hasCustomPrompt="1"/>
          </p:nvPr>
        </p:nvSpPr>
        <p:spPr>
          <a:xfrm>
            <a:off x="3886177" y="2491753"/>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24" name="Text Placeholder 5">
            <a:extLst>
              <a:ext uri="{FF2B5EF4-FFF2-40B4-BE49-F238E27FC236}">
                <a16:creationId xmlns:a16="http://schemas.microsoft.com/office/drawing/2014/main" id="{6DCFDE83-AA09-FA4A-9F0F-6908C6D00A96}"/>
              </a:ext>
            </a:extLst>
          </p:cNvPr>
          <p:cNvSpPr>
            <a:spLocks noGrp="1"/>
          </p:cNvSpPr>
          <p:nvPr>
            <p:ph type="body" sz="quarter" idx="32" hasCustomPrompt="1"/>
          </p:nvPr>
        </p:nvSpPr>
        <p:spPr>
          <a:xfrm>
            <a:off x="3886177" y="5059885"/>
            <a:ext cx="7135784"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512704746"/>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preserve="1" userDrawn="1">
  <p:cSld name="8_4 arrows ">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A92495A5-FAAE-DF45-BB7A-576DB4A53446}"/>
              </a:ext>
            </a:extLst>
          </p:cNvPr>
          <p:cNvSpPr/>
          <p:nvPr userDrawn="1"/>
        </p:nvSpPr>
        <p:spPr>
          <a:xfrm>
            <a:off x="863525" y="1175123"/>
            <a:ext cx="1703753" cy="170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3" name="Oval 12">
            <a:extLst>
              <a:ext uri="{FF2B5EF4-FFF2-40B4-BE49-F238E27FC236}">
                <a16:creationId xmlns:a16="http://schemas.microsoft.com/office/drawing/2014/main" id="{F1091FE4-1DC5-794A-94C0-3EAA22DDA85E}"/>
              </a:ext>
            </a:extLst>
          </p:cNvPr>
          <p:cNvSpPr/>
          <p:nvPr userDrawn="1"/>
        </p:nvSpPr>
        <p:spPr>
          <a:xfrm>
            <a:off x="863525" y="2978010"/>
            <a:ext cx="1703753" cy="170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7" name="Oval 16">
            <a:extLst>
              <a:ext uri="{FF2B5EF4-FFF2-40B4-BE49-F238E27FC236}">
                <a16:creationId xmlns:a16="http://schemas.microsoft.com/office/drawing/2014/main" id="{0E986C92-F808-BF43-9A6B-D05CFD92BA62}"/>
              </a:ext>
            </a:extLst>
          </p:cNvPr>
          <p:cNvSpPr/>
          <p:nvPr userDrawn="1"/>
        </p:nvSpPr>
        <p:spPr>
          <a:xfrm>
            <a:off x="863525" y="4780896"/>
            <a:ext cx="1703753" cy="170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7" name="Text Placeholder 5"/>
          <p:cNvSpPr>
            <a:spLocks noGrp="1"/>
          </p:cNvSpPr>
          <p:nvPr>
            <p:ph type="body" sz="quarter" idx="26" hasCustomPrompt="1"/>
          </p:nvPr>
        </p:nvSpPr>
        <p:spPr>
          <a:xfrm>
            <a:off x="863525" y="3640191"/>
            <a:ext cx="1703753" cy="379656"/>
          </a:xfrm>
          <a:prstGeom prst="rect">
            <a:avLst/>
          </a:prstGeom>
        </p:spPr>
        <p:txBody>
          <a:bodyPr wrap="square"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Category II</a:t>
            </a:r>
            <a:endParaRPr kumimoji="1" lang="ja-JP" altLang="en-US" dirty="0"/>
          </a:p>
        </p:txBody>
      </p:sp>
      <p:sp>
        <p:nvSpPr>
          <p:cNvPr id="7" name="Text Placeholder 5"/>
          <p:cNvSpPr>
            <a:spLocks noGrp="1"/>
          </p:cNvSpPr>
          <p:nvPr>
            <p:ph type="body" sz="quarter" idx="25" hasCustomPrompt="1"/>
          </p:nvPr>
        </p:nvSpPr>
        <p:spPr>
          <a:xfrm>
            <a:off x="863525" y="1837303"/>
            <a:ext cx="1703753" cy="379656"/>
          </a:xfrm>
          <a:prstGeom prst="rect">
            <a:avLst/>
          </a:prstGeom>
        </p:spPr>
        <p:txBody>
          <a:bodyPr wrap="square"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Category I</a:t>
            </a:r>
            <a:endParaRPr kumimoji="1" lang="ja-JP" altLang="en-US" dirty="0"/>
          </a:p>
        </p:txBody>
      </p:sp>
      <p:sp>
        <p:nvSpPr>
          <p:cNvPr id="29" name="Text Placeholder 5"/>
          <p:cNvSpPr>
            <a:spLocks noGrp="1"/>
          </p:cNvSpPr>
          <p:nvPr>
            <p:ph type="body" sz="quarter" idx="27" hasCustomPrompt="1"/>
          </p:nvPr>
        </p:nvSpPr>
        <p:spPr>
          <a:xfrm>
            <a:off x="863525" y="5443078"/>
            <a:ext cx="1703753" cy="379656"/>
          </a:xfrm>
          <a:prstGeom prst="rect">
            <a:avLst/>
          </a:prstGeom>
        </p:spPr>
        <p:txBody>
          <a:bodyPr wrap="square"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Category III</a:t>
            </a:r>
            <a:endParaRPr kumimoji="1" lang="ja-JP" altLang="en-US" dirty="0"/>
          </a:p>
        </p:txBody>
      </p:sp>
      <p:sp>
        <p:nvSpPr>
          <p:cNvPr id="19" name="Text Placeholder 5">
            <a:extLst>
              <a:ext uri="{FF2B5EF4-FFF2-40B4-BE49-F238E27FC236}">
                <a16:creationId xmlns:a16="http://schemas.microsoft.com/office/drawing/2014/main" id="{D8CD068E-2843-D545-9443-6C219800ABE4}"/>
              </a:ext>
            </a:extLst>
          </p:cNvPr>
          <p:cNvSpPr>
            <a:spLocks noGrp="1"/>
          </p:cNvSpPr>
          <p:nvPr>
            <p:ph type="body" sz="quarter" idx="30" hasCustomPrompt="1"/>
          </p:nvPr>
        </p:nvSpPr>
        <p:spPr>
          <a:xfrm>
            <a:off x="3040604" y="3619737"/>
            <a:ext cx="7136331"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20" name="Text Placeholder 5">
            <a:extLst>
              <a:ext uri="{FF2B5EF4-FFF2-40B4-BE49-F238E27FC236}">
                <a16:creationId xmlns:a16="http://schemas.microsoft.com/office/drawing/2014/main" id="{25AE363C-521A-894D-ABE7-368C79574ACE}"/>
              </a:ext>
            </a:extLst>
          </p:cNvPr>
          <p:cNvSpPr>
            <a:spLocks noGrp="1"/>
          </p:cNvSpPr>
          <p:nvPr>
            <p:ph type="body" sz="quarter" idx="31" hasCustomPrompt="1"/>
          </p:nvPr>
        </p:nvSpPr>
        <p:spPr>
          <a:xfrm>
            <a:off x="3040604" y="1816850"/>
            <a:ext cx="7136331"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21" name="Text Placeholder 5">
            <a:extLst>
              <a:ext uri="{FF2B5EF4-FFF2-40B4-BE49-F238E27FC236}">
                <a16:creationId xmlns:a16="http://schemas.microsoft.com/office/drawing/2014/main" id="{C78A18EA-7333-9D47-9577-7BFFCF5020C1}"/>
              </a:ext>
            </a:extLst>
          </p:cNvPr>
          <p:cNvSpPr>
            <a:spLocks noGrp="1"/>
          </p:cNvSpPr>
          <p:nvPr>
            <p:ph type="body" sz="quarter" idx="32" hasCustomPrompt="1"/>
          </p:nvPr>
        </p:nvSpPr>
        <p:spPr>
          <a:xfrm>
            <a:off x="3040604" y="5422624"/>
            <a:ext cx="7136331" cy="420564"/>
          </a:xfrm>
          <a:prstGeom prst="rect">
            <a:avLst/>
          </a:prstGeom>
        </p:spPr>
        <p:txBody>
          <a:bodyPr wrap="square" anchor="ctr" anchorCtr="0">
            <a:spAutoFit/>
          </a:bodyPr>
          <a:lstStyle>
            <a:lvl1pPr marL="0" indent="0" algn="l">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8" y="581103"/>
            <a:ext cx="8161867" cy="590931"/>
          </a:xfrm>
        </p:spPr>
        <p:txBody>
          <a:bodyPr anchor="ctr" anchorCtr="0">
            <a:spAutoFit/>
          </a:bodyPr>
          <a:lstStyle>
            <a:lvl1pPr algn="ctr">
              <a:defRPr/>
            </a:lvl1pPr>
          </a:lstStyle>
          <a:p>
            <a:r>
              <a:rPr kumimoji="1" lang="en-US" altLang="ja-JP" dirty="0"/>
              <a:t>Slide title (Arial Bold, 54 point)</a:t>
            </a:r>
            <a:endParaRPr kumimoji="1" lang="ja-JP" altLang="en-US" dirty="0"/>
          </a:p>
        </p:txBody>
      </p:sp>
    </p:spTree>
    <p:extLst>
      <p:ext uri="{BB962C8B-B14F-4D97-AF65-F5344CB8AC3E}">
        <p14:creationId xmlns:p14="http://schemas.microsoft.com/office/powerpoint/2010/main" val="4161749715"/>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preserve="1" userDrawn="1">
  <p:cSld name="7_4 arrows ">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8" y="581103"/>
            <a:ext cx="8161867" cy="590931"/>
          </a:xfrm>
        </p:spPr>
        <p:txBody>
          <a:bodyPr anchor="ctr" anchorCtr="0">
            <a:spAutoFit/>
          </a:bodyPr>
          <a:lstStyle>
            <a:lvl1pPr algn="ctr">
              <a:defRPr>
                <a:latin typeface="Arial" panose="020B0604020202020204" pitchFamily="34" charset="0"/>
                <a:cs typeface="Arial" panose="020B0604020202020204" pitchFamily="34" charset="0"/>
              </a:defRPr>
            </a:lvl1pPr>
          </a:lstStyle>
          <a:p>
            <a:r>
              <a:rPr kumimoji="1" lang="en-US" altLang="ja-JP" dirty="0"/>
              <a:t>Slide title (Arial Bold, 54 point)</a:t>
            </a:r>
            <a:endParaRPr kumimoji="1" lang="ja-JP" altLang="en-US" dirty="0"/>
          </a:p>
        </p:txBody>
      </p:sp>
      <p:cxnSp>
        <p:nvCxnSpPr>
          <p:cNvPr id="12" name="Straight Connector 11">
            <a:extLst>
              <a:ext uri="{FF2B5EF4-FFF2-40B4-BE49-F238E27FC236}">
                <a16:creationId xmlns:a16="http://schemas.microsoft.com/office/drawing/2014/main" id="{66FE5380-809B-CD4C-8501-38384EFF7F92}"/>
              </a:ext>
            </a:extLst>
          </p:cNvPr>
          <p:cNvCxnSpPr>
            <a:cxnSpLocks/>
          </p:cNvCxnSpPr>
          <p:nvPr userDrawn="1"/>
        </p:nvCxnSpPr>
        <p:spPr>
          <a:xfrm>
            <a:off x="3707511" y="2710087"/>
            <a:ext cx="5347995"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548A9ADB-29A5-104D-849D-AC95CC2EAF42}"/>
              </a:ext>
            </a:extLst>
          </p:cNvPr>
          <p:cNvSpPr/>
          <p:nvPr userDrawn="1"/>
        </p:nvSpPr>
        <p:spPr>
          <a:xfrm>
            <a:off x="2526085" y="1759702"/>
            <a:ext cx="1853551" cy="1853837"/>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7" name="Oval 16">
            <a:extLst>
              <a:ext uri="{FF2B5EF4-FFF2-40B4-BE49-F238E27FC236}">
                <a16:creationId xmlns:a16="http://schemas.microsoft.com/office/drawing/2014/main" id="{CB075700-80D4-3E43-9555-5C773BB3B594}"/>
              </a:ext>
            </a:extLst>
          </p:cNvPr>
          <p:cNvSpPr/>
          <p:nvPr userDrawn="1"/>
        </p:nvSpPr>
        <p:spPr>
          <a:xfrm>
            <a:off x="5120034" y="1759702"/>
            <a:ext cx="1853551" cy="1853837"/>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8" name="Oval 17">
            <a:extLst>
              <a:ext uri="{FF2B5EF4-FFF2-40B4-BE49-F238E27FC236}">
                <a16:creationId xmlns:a16="http://schemas.microsoft.com/office/drawing/2014/main" id="{CF710E26-4278-0C42-AB2F-B3117F319717}"/>
              </a:ext>
            </a:extLst>
          </p:cNvPr>
          <p:cNvSpPr/>
          <p:nvPr userDrawn="1"/>
        </p:nvSpPr>
        <p:spPr>
          <a:xfrm>
            <a:off x="7877096" y="1759702"/>
            <a:ext cx="1853551" cy="185383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4" name="Oval 23">
            <a:extLst>
              <a:ext uri="{FF2B5EF4-FFF2-40B4-BE49-F238E27FC236}">
                <a16:creationId xmlns:a16="http://schemas.microsoft.com/office/drawing/2014/main" id="{3FDD962D-C5EB-C04D-ABE3-59B80D9476BB}"/>
              </a:ext>
            </a:extLst>
          </p:cNvPr>
          <p:cNvSpPr/>
          <p:nvPr userDrawn="1"/>
        </p:nvSpPr>
        <p:spPr>
          <a:xfrm>
            <a:off x="2602863" y="1834612"/>
            <a:ext cx="1703753" cy="170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5" name="Oval 24">
            <a:extLst>
              <a:ext uri="{FF2B5EF4-FFF2-40B4-BE49-F238E27FC236}">
                <a16:creationId xmlns:a16="http://schemas.microsoft.com/office/drawing/2014/main" id="{7D4EE879-72DB-A54D-86A3-10D3192BA3AA}"/>
              </a:ext>
            </a:extLst>
          </p:cNvPr>
          <p:cNvSpPr/>
          <p:nvPr userDrawn="1"/>
        </p:nvSpPr>
        <p:spPr>
          <a:xfrm>
            <a:off x="5189199" y="1834612"/>
            <a:ext cx="1703753" cy="170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6" name="Oval 25">
            <a:extLst>
              <a:ext uri="{FF2B5EF4-FFF2-40B4-BE49-F238E27FC236}">
                <a16:creationId xmlns:a16="http://schemas.microsoft.com/office/drawing/2014/main" id="{D4B975C4-D984-4941-8D3D-2134C7BB2FF9}"/>
              </a:ext>
            </a:extLst>
          </p:cNvPr>
          <p:cNvSpPr/>
          <p:nvPr userDrawn="1"/>
        </p:nvSpPr>
        <p:spPr>
          <a:xfrm>
            <a:off x="7951995" y="1834612"/>
            <a:ext cx="1703753" cy="170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7" name="Text Placeholder 5">
            <a:extLst>
              <a:ext uri="{FF2B5EF4-FFF2-40B4-BE49-F238E27FC236}">
                <a16:creationId xmlns:a16="http://schemas.microsoft.com/office/drawing/2014/main" id="{042715EA-18A2-D740-BDDD-1FBB46E94E6E}"/>
              </a:ext>
            </a:extLst>
          </p:cNvPr>
          <p:cNvSpPr>
            <a:spLocks noGrp="1"/>
          </p:cNvSpPr>
          <p:nvPr>
            <p:ph type="body" sz="quarter" idx="26" hasCustomPrompt="1"/>
          </p:nvPr>
        </p:nvSpPr>
        <p:spPr>
          <a:xfrm>
            <a:off x="2659219" y="2508527"/>
            <a:ext cx="1587283"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Phase I</a:t>
            </a:r>
            <a:endParaRPr kumimoji="1" lang="ja-JP" altLang="en-US" dirty="0"/>
          </a:p>
        </p:txBody>
      </p:sp>
      <p:sp>
        <p:nvSpPr>
          <p:cNvPr id="40" name="Text Placeholder 5">
            <a:extLst>
              <a:ext uri="{FF2B5EF4-FFF2-40B4-BE49-F238E27FC236}">
                <a16:creationId xmlns:a16="http://schemas.microsoft.com/office/drawing/2014/main" id="{30580492-33D0-4C4A-88FF-A5E06A133594}"/>
              </a:ext>
            </a:extLst>
          </p:cNvPr>
          <p:cNvSpPr>
            <a:spLocks noGrp="1"/>
          </p:cNvSpPr>
          <p:nvPr>
            <p:ph type="body" sz="quarter" idx="31" hasCustomPrompt="1"/>
          </p:nvPr>
        </p:nvSpPr>
        <p:spPr>
          <a:xfrm>
            <a:off x="5253168" y="2508527"/>
            <a:ext cx="1587283"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Phase I</a:t>
            </a:r>
            <a:endParaRPr kumimoji="1" lang="ja-JP" altLang="en-US" dirty="0"/>
          </a:p>
        </p:txBody>
      </p:sp>
      <p:sp>
        <p:nvSpPr>
          <p:cNvPr id="41" name="Text Placeholder 5">
            <a:extLst>
              <a:ext uri="{FF2B5EF4-FFF2-40B4-BE49-F238E27FC236}">
                <a16:creationId xmlns:a16="http://schemas.microsoft.com/office/drawing/2014/main" id="{941C5CC4-3517-A74F-861B-7072980BCEB8}"/>
              </a:ext>
            </a:extLst>
          </p:cNvPr>
          <p:cNvSpPr>
            <a:spLocks noGrp="1"/>
          </p:cNvSpPr>
          <p:nvPr>
            <p:ph type="body" sz="quarter" idx="32" hasCustomPrompt="1"/>
          </p:nvPr>
        </p:nvSpPr>
        <p:spPr>
          <a:xfrm>
            <a:off x="8010230" y="2508527"/>
            <a:ext cx="1587283" cy="379656"/>
          </a:xfrm>
          <a:prstGeom prst="rect">
            <a:avLst/>
          </a:prstGeom>
        </p:spPr>
        <p:txBody>
          <a:bodyPr anchor="ctr" anchorCtr="0">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Phase I</a:t>
            </a:r>
            <a:endParaRPr kumimoji="1" lang="ja-JP" altLang="en-US" dirty="0"/>
          </a:p>
        </p:txBody>
      </p:sp>
      <p:sp>
        <p:nvSpPr>
          <p:cNvPr id="21" name="Text Placeholder 5">
            <a:extLst>
              <a:ext uri="{FF2B5EF4-FFF2-40B4-BE49-F238E27FC236}">
                <a16:creationId xmlns:a16="http://schemas.microsoft.com/office/drawing/2014/main" id="{292B65F6-4CD1-C643-8EFC-40D36AEF1F83}"/>
              </a:ext>
            </a:extLst>
          </p:cNvPr>
          <p:cNvSpPr>
            <a:spLocks noGrp="1"/>
          </p:cNvSpPr>
          <p:nvPr>
            <p:ph type="body" sz="quarter" idx="38" hasCustomPrompt="1"/>
          </p:nvPr>
        </p:nvSpPr>
        <p:spPr>
          <a:xfrm>
            <a:off x="2678469" y="3927834"/>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23" name="Text Placeholder 5">
            <a:extLst>
              <a:ext uri="{FF2B5EF4-FFF2-40B4-BE49-F238E27FC236}">
                <a16:creationId xmlns:a16="http://schemas.microsoft.com/office/drawing/2014/main" id="{3DC8030F-4D90-9143-969A-F976A4EDFE23}"/>
              </a:ext>
            </a:extLst>
          </p:cNvPr>
          <p:cNvSpPr>
            <a:spLocks noGrp="1"/>
          </p:cNvSpPr>
          <p:nvPr>
            <p:ph type="body" sz="quarter" idx="39" hasCustomPrompt="1"/>
          </p:nvPr>
        </p:nvSpPr>
        <p:spPr>
          <a:xfrm>
            <a:off x="5304135" y="3927834"/>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27" name="Text Placeholder 5">
            <a:extLst>
              <a:ext uri="{FF2B5EF4-FFF2-40B4-BE49-F238E27FC236}">
                <a16:creationId xmlns:a16="http://schemas.microsoft.com/office/drawing/2014/main" id="{7C63F0C0-D2F7-1043-AEC0-100826E3EEF4}"/>
              </a:ext>
            </a:extLst>
          </p:cNvPr>
          <p:cNvSpPr>
            <a:spLocks noGrp="1"/>
          </p:cNvSpPr>
          <p:nvPr>
            <p:ph type="body" sz="quarter" idx="40" hasCustomPrompt="1"/>
          </p:nvPr>
        </p:nvSpPr>
        <p:spPr>
          <a:xfrm>
            <a:off x="8017772" y="3927834"/>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3531759803"/>
      </p:ext>
    </p:extLst>
  </p:cSld>
  <p:clrMapOvr>
    <a:masterClrMapping/>
  </p:clrMapOvr>
</p:sldLayout>
</file>

<file path=ppt/slideLayouts/slideLayout933.xml><?xml version="1.0" encoding="utf-8"?>
<p:sldLayout xmlns:a="http://schemas.openxmlformats.org/drawingml/2006/main" xmlns:r="http://schemas.openxmlformats.org/officeDocument/2006/relationships" xmlns:p="http://schemas.openxmlformats.org/presentationml/2006/main" preserve="1" userDrawn="1">
  <p:cSld name="6_4 arrows ">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8" y="565757"/>
            <a:ext cx="8161867" cy="590931"/>
          </a:xfrm>
        </p:spPr>
        <p:txBody>
          <a:bodyPr anchor="b">
            <a:spAutoFit/>
          </a:bodyPr>
          <a:lstStyle>
            <a:lvl1pPr algn="ctr">
              <a:defRPr>
                <a:latin typeface="Arial" panose="020B0604020202020204" pitchFamily="34" charset="0"/>
                <a:cs typeface="Arial" panose="020B0604020202020204" pitchFamily="34" charset="0"/>
              </a:defRPr>
            </a:lvl1pPr>
          </a:lstStyle>
          <a:p>
            <a:r>
              <a:rPr kumimoji="1" lang="en-US" altLang="ja-JP" dirty="0"/>
              <a:t>Slide title (Arial Bold, 54 point)</a:t>
            </a:r>
            <a:endParaRPr kumimoji="1" lang="ja-JP" altLang="en-US" dirty="0"/>
          </a:p>
        </p:txBody>
      </p:sp>
      <p:cxnSp>
        <p:nvCxnSpPr>
          <p:cNvPr id="12" name="Straight Connector 11">
            <a:extLst>
              <a:ext uri="{FF2B5EF4-FFF2-40B4-BE49-F238E27FC236}">
                <a16:creationId xmlns:a16="http://schemas.microsoft.com/office/drawing/2014/main" id="{66FE5380-809B-CD4C-8501-38384EFF7F92}"/>
              </a:ext>
            </a:extLst>
          </p:cNvPr>
          <p:cNvCxnSpPr/>
          <p:nvPr userDrawn="1"/>
        </p:nvCxnSpPr>
        <p:spPr>
          <a:xfrm>
            <a:off x="2124522" y="2710087"/>
            <a:ext cx="8002954"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548A9ADB-29A5-104D-849D-AC95CC2EAF42}"/>
              </a:ext>
            </a:extLst>
          </p:cNvPr>
          <p:cNvSpPr/>
          <p:nvPr userDrawn="1"/>
        </p:nvSpPr>
        <p:spPr>
          <a:xfrm>
            <a:off x="943096" y="1759702"/>
            <a:ext cx="1853551" cy="1853837"/>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7" name="Oval 16">
            <a:extLst>
              <a:ext uri="{FF2B5EF4-FFF2-40B4-BE49-F238E27FC236}">
                <a16:creationId xmlns:a16="http://schemas.microsoft.com/office/drawing/2014/main" id="{CB075700-80D4-3E43-9555-5C773BB3B594}"/>
              </a:ext>
            </a:extLst>
          </p:cNvPr>
          <p:cNvSpPr/>
          <p:nvPr userDrawn="1"/>
        </p:nvSpPr>
        <p:spPr>
          <a:xfrm>
            <a:off x="3537046" y="1759702"/>
            <a:ext cx="1853551" cy="1853837"/>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8" name="Oval 17">
            <a:extLst>
              <a:ext uri="{FF2B5EF4-FFF2-40B4-BE49-F238E27FC236}">
                <a16:creationId xmlns:a16="http://schemas.microsoft.com/office/drawing/2014/main" id="{CF710E26-4278-0C42-AB2F-B3117F319717}"/>
              </a:ext>
            </a:extLst>
          </p:cNvPr>
          <p:cNvSpPr/>
          <p:nvPr userDrawn="1"/>
        </p:nvSpPr>
        <p:spPr>
          <a:xfrm>
            <a:off x="6294108" y="1759702"/>
            <a:ext cx="1853551" cy="185383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2" name="Oval 21">
            <a:extLst>
              <a:ext uri="{FF2B5EF4-FFF2-40B4-BE49-F238E27FC236}">
                <a16:creationId xmlns:a16="http://schemas.microsoft.com/office/drawing/2014/main" id="{00D70492-64BD-274D-B733-6DAB3581A2E2}"/>
              </a:ext>
            </a:extLst>
          </p:cNvPr>
          <p:cNvSpPr/>
          <p:nvPr userDrawn="1"/>
        </p:nvSpPr>
        <p:spPr>
          <a:xfrm>
            <a:off x="9141430" y="1759702"/>
            <a:ext cx="1853551" cy="1853837"/>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4" name="Oval 23">
            <a:extLst>
              <a:ext uri="{FF2B5EF4-FFF2-40B4-BE49-F238E27FC236}">
                <a16:creationId xmlns:a16="http://schemas.microsoft.com/office/drawing/2014/main" id="{3FDD962D-C5EB-C04D-ABE3-59B80D9476BB}"/>
              </a:ext>
            </a:extLst>
          </p:cNvPr>
          <p:cNvSpPr/>
          <p:nvPr userDrawn="1"/>
        </p:nvSpPr>
        <p:spPr>
          <a:xfrm>
            <a:off x="1017994" y="1834612"/>
            <a:ext cx="1703753" cy="170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5" name="Oval 24">
            <a:extLst>
              <a:ext uri="{FF2B5EF4-FFF2-40B4-BE49-F238E27FC236}">
                <a16:creationId xmlns:a16="http://schemas.microsoft.com/office/drawing/2014/main" id="{7D4EE879-72DB-A54D-86A3-10D3192BA3AA}"/>
              </a:ext>
            </a:extLst>
          </p:cNvPr>
          <p:cNvSpPr/>
          <p:nvPr userDrawn="1"/>
        </p:nvSpPr>
        <p:spPr>
          <a:xfrm>
            <a:off x="3611945" y="1834612"/>
            <a:ext cx="1703753" cy="170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6" name="Oval 25">
            <a:extLst>
              <a:ext uri="{FF2B5EF4-FFF2-40B4-BE49-F238E27FC236}">
                <a16:creationId xmlns:a16="http://schemas.microsoft.com/office/drawing/2014/main" id="{D4B975C4-D984-4941-8D3D-2134C7BB2FF9}"/>
              </a:ext>
            </a:extLst>
          </p:cNvPr>
          <p:cNvSpPr/>
          <p:nvPr userDrawn="1"/>
        </p:nvSpPr>
        <p:spPr>
          <a:xfrm>
            <a:off x="6369007" y="1834612"/>
            <a:ext cx="1703753" cy="170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8" name="Oval 27">
            <a:extLst>
              <a:ext uri="{FF2B5EF4-FFF2-40B4-BE49-F238E27FC236}">
                <a16:creationId xmlns:a16="http://schemas.microsoft.com/office/drawing/2014/main" id="{17367839-109B-1343-9994-66FF445EA525}"/>
              </a:ext>
            </a:extLst>
          </p:cNvPr>
          <p:cNvSpPr/>
          <p:nvPr userDrawn="1"/>
        </p:nvSpPr>
        <p:spPr>
          <a:xfrm>
            <a:off x="9216329" y="1834612"/>
            <a:ext cx="1703753" cy="170401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7" name="Text Placeholder 5">
            <a:extLst>
              <a:ext uri="{FF2B5EF4-FFF2-40B4-BE49-F238E27FC236}">
                <a16:creationId xmlns:a16="http://schemas.microsoft.com/office/drawing/2014/main" id="{042715EA-18A2-D740-BDDD-1FBB46E94E6E}"/>
              </a:ext>
            </a:extLst>
          </p:cNvPr>
          <p:cNvSpPr>
            <a:spLocks noGrp="1"/>
          </p:cNvSpPr>
          <p:nvPr>
            <p:ph type="body" sz="quarter" idx="26" hasCustomPrompt="1"/>
          </p:nvPr>
        </p:nvSpPr>
        <p:spPr>
          <a:xfrm>
            <a:off x="1076230" y="2508527"/>
            <a:ext cx="1587283"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Phase I</a:t>
            </a:r>
            <a:endParaRPr kumimoji="1" lang="ja-JP" altLang="en-US" dirty="0"/>
          </a:p>
        </p:txBody>
      </p:sp>
      <p:sp>
        <p:nvSpPr>
          <p:cNvPr id="40" name="Text Placeholder 5">
            <a:extLst>
              <a:ext uri="{FF2B5EF4-FFF2-40B4-BE49-F238E27FC236}">
                <a16:creationId xmlns:a16="http://schemas.microsoft.com/office/drawing/2014/main" id="{30580492-33D0-4C4A-88FF-A5E06A133594}"/>
              </a:ext>
            </a:extLst>
          </p:cNvPr>
          <p:cNvSpPr>
            <a:spLocks noGrp="1"/>
          </p:cNvSpPr>
          <p:nvPr>
            <p:ph type="body" sz="quarter" idx="31" hasCustomPrompt="1"/>
          </p:nvPr>
        </p:nvSpPr>
        <p:spPr>
          <a:xfrm>
            <a:off x="3670180" y="2508527"/>
            <a:ext cx="1587283"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Phase I</a:t>
            </a:r>
            <a:endParaRPr kumimoji="1" lang="ja-JP" altLang="en-US" dirty="0"/>
          </a:p>
        </p:txBody>
      </p:sp>
      <p:sp>
        <p:nvSpPr>
          <p:cNvPr id="41" name="Text Placeholder 5">
            <a:extLst>
              <a:ext uri="{FF2B5EF4-FFF2-40B4-BE49-F238E27FC236}">
                <a16:creationId xmlns:a16="http://schemas.microsoft.com/office/drawing/2014/main" id="{941C5CC4-3517-A74F-861B-7072980BCEB8}"/>
              </a:ext>
            </a:extLst>
          </p:cNvPr>
          <p:cNvSpPr>
            <a:spLocks noGrp="1"/>
          </p:cNvSpPr>
          <p:nvPr>
            <p:ph type="body" sz="quarter" idx="32" hasCustomPrompt="1"/>
          </p:nvPr>
        </p:nvSpPr>
        <p:spPr>
          <a:xfrm>
            <a:off x="6427242" y="2508527"/>
            <a:ext cx="1587283"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Phase I</a:t>
            </a:r>
            <a:endParaRPr kumimoji="1" lang="ja-JP" altLang="en-US" dirty="0"/>
          </a:p>
        </p:txBody>
      </p:sp>
      <p:sp>
        <p:nvSpPr>
          <p:cNvPr id="42" name="Text Placeholder 5">
            <a:extLst>
              <a:ext uri="{FF2B5EF4-FFF2-40B4-BE49-F238E27FC236}">
                <a16:creationId xmlns:a16="http://schemas.microsoft.com/office/drawing/2014/main" id="{53716D3B-E9AC-B847-9588-4B59D1C01901}"/>
              </a:ext>
            </a:extLst>
          </p:cNvPr>
          <p:cNvSpPr>
            <a:spLocks noGrp="1"/>
          </p:cNvSpPr>
          <p:nvPr>
            <p:ph type="body" sz="quarter" idx="33" hasCustomPrompt="1"/>
          </p:nvPr>
        </p:nvSpPr>
        <p:spPr>
          <a:xfrm>
            <a:off x="9274564" y="2508527"/>
            <a:ext cx="1587283"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Phase I</a:t>
            </a:r>
            <a:endParaRPr kumimoji="1" lang="ja-JP" altLang="en-US" dirty="0"/>
          </a:p>
        </p:txBody>
      </p:sp>
      <p:sp>
        <p:nvSpPr>
          <p:cNvPr id="27" name="Text Placeholder 5">
            <a:extLst>
              <a:ext uri="{FF2B5EF4-FFF2-40B4-BE49-F238E27FC236}">
                <a16:creationId xmlns:a16="http://schemas.microsoft.com/office/drawing/2014/main" id="{1E4F2D22-A295-1B4F-9639-370A3F09D3D6}"/>
              </a:ext>
            </a:extLst>
          </p:cNvPr>
          <p:cNvSpPr>
            <a:spLocks noGrp="1"/>
          </p:cNvSpPr>
          <p:nvPr>
            <p:ph type="body" sz="quarter" idx="38" hasCustomPrompt="1"/>
          </p:nvPr>
        </p:nvSpPr>
        <p:spPr>
          <a:xfrm>
            <a:off x="1076229" y="3890803"/>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29" name="Text Placeholder 5">
            <a:extLst>
              <a:ext uri="{FF2B5EF4-FFF2-40B4-BE49-F238E27FC236}">
                <a16:creationId xmlns:a16="http://schemas.microsoft.com/office/drawing/2014/main" id="{A70433D2-D82D-3646-A347-AF7B387F1B30}"/>
              </a:ext>
            </a:extLst>
          </p:cNvPr>
          <p:cNvSpPr>
            <a:spLocks noGrp="1"/>
          </p:cNvSpPr>
          <p:nvPr>
            <p:ph type="body" sz="quarter" idx="39" hasCustomPrompt="1"/>
          </p:nvPr>
        </p:nvSpPr>
        <p:spPr>
          <a:xfrm>
            <a:off x="3701895" y="3890803"/>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31" name="Text Placeholder 5">
            <a:extLst>
              <a:ext uri="{FF2B5EF4-FFF2-40B4-BE49-F238E27FC236}">
                <a16:creationId xmlns:a16="http://schemas.microsoft.com/office/drawing/2014/main" id="{A121C747-BEB4-CC44-A7DB-7E6D33244441}"/>
              </a:ext>
            </a:extLst>
          </p:cNvPr>
          <p:cNvSpPr>
            <a:spLocks noGrp="1"/>
          </p:cNvSpPr>
          <p:nvPr>
            <p:ph type="body" sz="quarter" idx="40" hasCustomPrompt="1"/>
          </p:nvPr>
        </p:nvSpPr>
        <p:spPr>
          <a:xfrm>
            <a:off x="6474525" y="3890803"/>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33" name="Text Placeholder 5">
            <a:extLst>
              <a:ext uri="{FF2B5EF4-FFF2-40B4-BE49-F238E27FC236}">
                <a16:creationId xmlns:a16="http://schemas.microsoft.com/office/drawing/2014/main" id="{BF5D31D2-825F-CD42-B79E-2549149A389D}"/>
              </a:ext>
            </a:extLst>
          </p:cNvPr>
          <p:cNvSpPr>
            <a:spLocks noGrp="1"/>
          </p:cNvSpPr>
          <p:nvPr>
            <p:ph type="body" sz="quarter" idx="41" hasCustomPrompt="1"/>
          </p:nvPr>
        </p:nvSpPr>
        <p:spPr>
          <a:xfrm>
            <a:off x="9312013" y="3890803"/>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3440213448"/>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preserve="1" userDrawn="1">
  <p:cSld name="5_4 arrows ">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93FA5EA2-A58F-9140-B8B1-499CD2908E31}"/>
              </a:ext>
            </a:extLst>
          </p:cNvPr>
          <p:cNvSpPr>
            <a:spLocks noGrp="1"/>
          </p:cNvSpPr>
          <p:nvPr>
            <p:ph type="title" hasCustomPrompt="1"/>
          </p:nvPr>
        </p:nvSpPr>
        <p:spPr>
          <a:xfrm>
            <a:off x="2015068" y="461309"/>
            <a:ext cx="8161867" cy="695379"/>
          </a:xfrm>
        </p:spPr>
        <p:txBody>
          <a:bodyPr anchor="ctr" anchorCtr="0"/>
          <a:lstStyle>
            <a:lvl1pPr algn="ctr">
              <a:defRPr/>
            </a:lvl1pPr>
          </a:lstStyle>
          <a:p>
            <a:r>
              <a:rPr kumimoji="1" lang="en-US" altLang="ja-JP" dirty="0"/>
              <a:t>Slide title (Arial Bold, 54 point)</a:t>
            </a:r>
            <a:endParaRPr kumimoji="1" lang="ja-JP" altLang="en-US" dirty="0"/>
          </a:p>
        </p:txBody>
      </p:sp>
      <p:cxnSp>
        <p:nvCxnSpPr>
          <p:cNvPr id="12" name="Straight Connector 11">
            <a:extLst>
              <a:ext uri="{FF2B5EF4-FFF2-40B4-BE49-F238E27FC236}">
                <a16:creationId xmlns:a16="http://schemas.microsoft.com/office/drawing/2014/main" id="{66FE5380-809B-CD4C-8501-38384EFF7F92}"/>
              </a:ext>
            </a:extLst>
          </p:cNvPr>
          <p:cNvCxnSpPr/>
          <p:nvPr userDrawn="1"/>
        </p:nvCxnSpPr>
        <p:spPr>
          <a:xfrm>
            <a:off x="2016370" y="2710087"/>
            <a:ext cx="8002954"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548A9ADB-29A5-104D-849D-AC95CC2EAF42}"/>
              </a:ext>
            </a:extLst>
          </p:cNvPr>
          <p:cNvSpPr/>
          <p:nvPr userDrawn="1"/>
        </p:nvSpPr>
        <p:spPr>
          <a:xfrm>
            <a:off x="834944" y="1759702"/>
            <a:ext cx="1853551" cy="1853837"/>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7" name="Oval 16">
            <a:extLst>
              <a:ext uri="{FF2B5EF4-FFF2-40B4-BE49-F238E27FC236}">
                <a16:creationId xmlns:a16="http://schemas.microsoft.com/office/drawing/2014/main" id="{CB075700-80D4-3E43-9555-5C773BB3B594}"/>
              </a:ext>
            </a:extLst>
          </p:cNvPr>
          <p:cNvSpPr/>
          <p:nvPr userDrawn="1"/>
        </p:nvSpPr>
        <p:spPr>
          <a:xfrm>
            <a:off x="2937282" y="1759702"/>
            <a:ext cx="1853551" cy="1853837"/>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18" name="Oval 17">
            <a:extLst>
              <a:ext uri="{FF2B5EF4-FFF2-40B4-BE49-F238E27FC236}">
                <a16:creationId xmlns:a16="http://schemas.microsoft.com/office/drawing/2014/main" id="{CF710E26-4278-0C42-AB2F-B3117F319717}"/>
              </a:ext>
            </a:extLst>
          </p:cNvPr>
          <p:cNvSpPr/>
          <p:nvPr userDrawn="1"/>
        </p:nvSpPr>
        <p:spPr>
          <a:xfrm>
            <a:off x="5055250" y="1759702"/>
            <a:ext cx="1853551" cy="1853837"/>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2" name="Oval 21">
            <a:extLst>
              <a:ext uri="{FF2B5EF4-FFF2-40B4-BE49-F238E27FC236}">
                <a16:creationId xmlns:a16="http://schemas.microsoft.com/office/drawing/2014/main" id="{00D70492-64BD-274D-B733-6DAB3581A2E2}"/>
              </a:ext>
            </a:extLst>
          </p:cNvPr>
          <p:cNvSpPr/>
          <p:nvPr userDrawn="1"/>
        </p:nvSpPr>
        <p:spPr>
          <a:xfrm>
            <a:off x="7204479" y="1759702"/>
            <a:ext cx="1853551" cy="1853837"/>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3" name="Oval 22">
            <a:extLst>
              <a:ext uri="{FF2B5EF4-FFF2-40B4-BE49-F238E27FC236}">
                <a16:creationId xmlns:a16="http://schemas.microsoft.com/office/drawing/2014/main" id="{BECE964D-363B-C341-96F7-87F357F2F8DB}"/>
              </a:ext>
            </a:extLst>
          </p:cNvPr>
          <p:cNvSpPr/>
          <p:nvPr userDrawn="1"/>
        </p:nvSpPr>
        <p:spPr>
          <a:xfrm>
            <a:off x="9400600" y="1759702"/>
            <a:ext cx="1853551" cy="1853837"/>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4" name="Oval 23">
            <a:extLst>
              <a:ext uri="{FF2B5EF4-FFF2-40B4-BE49-F238E27FC236}">
                <a16:creationId xmlns:a16="http://schemas.microsoft.com/office/drawing/2014/main" id="{3FDD962D-C5EB-C04D-ABE3-59B80D9476BB}"/>
              </a:ext>
            </a:extLst>
          </p:cNvPr>
          <p:cNvSpPr/>
          <p:nvPr userDrawn="1"/>
        </p:nvSpPr>
        <p:spPr>
          <a:xfrm>
            <a:off x="911721" y="1834612"/>
            <a:ext cx="1703753" cy="170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5" name="Oval 24">
            <a:extLst>
              <a:ext uri="{FF2B5EF4-FFF2-40B4-BE49-F238E27FC236}">
                <a16:creationId xmlns:a16="http://schemas.microsoft.com/office/drawing/2014/main" id="{7D4EE879-72DB-A54D-86A3-10D3192BA3AA}"/>
              </a:ext>
            </a:extLst>
          </p:cNvPr>
          <p:cNvSpPr/>
          <p:nvPr userDrawn="1"/>
        </p:nvSpPr>
        <p:spPr>
          <a:xfrm>
            <a:off x="3012181" y="1834612"/>
            <a:ext cx="1703753" cy="170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6" name="Oval 25">
            <a:extLst>
              <a:ext uri="{FF2B5EF4-FFF2-40B4-BE49-F238E27FC236}">
                <a16:creationId xmlns:a16="http://schemas.microsoft.com/office/drawing/2014/main" id="{D4B975C4-D984-4941-8D3D-2134C7BB2FF9}"/>
              </a:ext>
            </a:extLst>
          </p:cNvPr>
          <p:cNvSpPr/>
          <p:nvPr userDrawn="1"/>
        </p:nvSpPr>
        <p:spPr>
          <a:xfrm>
            <a:off x="5130149" y="1834612"/>
            <a:ext cx="1703753" cy="170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28" name="Oval 27">
            <a:extLst>
              <a:ext uri="{FF2B5EF4-FFF2-40B4-BE49-F238E27FC236}">
                <a16:creationId xmlns:a16="http://schemas.microsoft.com/office/drawing/2014/main" id="{17367839-109B-1343-9994-66FF445EA525}"/>
              </a:ext>
            </a:extLst>
          </p:cNvPr>
          <p:cNvSpPr/>
          <p:nvPr userDrawn="1"/>
        </p:nvSpPr>
        <p:spPr>
          <a:xfrm>
            <a:off x="7279378" y="1834612"/>
            <a:ext cx="1703753" cy="170401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0" name="Oval 29">
            <a:extLst>
              <a:ext uri="{FF2B5EF4-FFF2-40B4-BE49-F238E27FC236}">
                <a16:creationId xmlns:a16="http://schemas.microsoft.com/office/drawing/2014/main" id="{B8AEEC69-5C6F-A74C-8B1A-87C4EE34B645}"/>
              </a:ext>
            </a:extLst>
          </p:cNvPr>
          <p:cNvSpPr/>
          <p:nvPr userDrawn="1"/>
        </p:nvSpPr>
        <p:spPr>
          <a:xfrm>
            <a:off x="9475499" y="1834612"/>
            <a:ext cx="1703753" cy="1704016"/>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51" tIns="30475" rIns="60951" bIns="30475" numCol="1" spcCol="0" rtlCol="0" fromWordArt="0" anchor="ctr" anchorCtr="0" forceAA="0" compatLnSpc="1">
            <a:prstTxWarp prst="textNoShape">
              <a:avLst/>
            </a:prstTxWarp>
            <a:noAutofit/>
          </a:bodyPr>
          <a:lstStyle/>
          <a:p>
            <a:pPr algn="ctr"/>
            <a:endParaRPr kumimoji="1" lang="en-US" sz="1200"/>
          </a:p>
        </p:txBody>
      </p:sp>
      <p:sp>
        <p:nvSpPr>
          <p:cNvPr id="37" name="Text Placeholder 5">
            <a:extLst>
              <a:ext uri="{FF2B5EF4-FFF2-40B4-BE49-F238E27FC236}">
                <a16:creationId xmlns:a16="http://schemas.microsoft.com/office/drawing/2014/main" id="{042715EA-18A2-D740-BDDD-1FBB46E94E6E}"/>
              </a:ext>
            </a:extLst>
          </p:cNvPr>
          <p:cNvSpPr>
            <a:spLocks noGrp="1"/>
          </p:cNvSpPr>
          <p:nvPr>
            <p:ph type="body" sz="quarter" idx="26" hasCustomPrompt="1"/>
          </p:nvPr>
        </p:nvSpPr>
        <p:spPr>
          <a:xfrm>
            <a:off x="968078" y="2498974"/>
            <a:ext cx="1587283" cy="398760"/>
          </a:xfrm>
          <a:prstGeom prst="rect">
            <a:avLst/>
          </a:prstGeom>
        </p:spPr>
        <p:txBody>
          <a:bodyPr anchor="ctr" anchorCtr="0">
            <a:norm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Phase I</a:t>
            </a:r>
            <a:endParaRPr kumimoji="1" lang="ja-JP" altLang="en-US" dirty="0"/>
          </a:p>
        </p:txBody>
      </p:sp>
      <p:sp>
        <p:nvSpPr>
          <p:cNvPr id="38" name="Text Placeholder 5">
            <a:extLst>
              <a:ext uri="{FF2B5EF4-FFF2-40B4-BE49-F238E27FC236}">
                <a16:creationId xmlns:a16="http://schemas.microsoft.com/office/drawing/2014/main" id="{3D545D0D-D884-1A42-BC1B-226C4F94463F}"/>
              </a:ext>
            </a:extLst>
          </p:cNvPr>
          <p:cNvSpPr>
            <a:spLocks noGrp="1"/>
          </p:cNvSpPr>
          <p:nvPr>
            <p:ph type="body" sz="quarter" idx="30" hasCustomPrompt="1"/>
          </p:nvPr>
        </p:nvSpPr>
        <p:spPr>
          <a:xfrm>
            <a:off x="980423" y="4012647"/>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40" name="Text Placeholder 5">
            <a:extLst>
              <a:ext uri="{FF2B5EF4-FFF2-40B4-BE49-F238E27FC236}">
                <a16:creationId xmlns:a16="http://schemas.microsoft.com/office/drawing/2014/main" id="{30580492-33D0-4C4A-88FF-A5E06A133594}"/>
              </a:ext>
            </a:extLst>
          </p:cNvPr>
          <p:cNvSpPr>
            <a:spLocks noGrp="1"/>
          </p:cNvSpPr>
          <p:nvPr>
            <p:ph type="body" sz="quarter" idx="31" hasCustomPrompt="1"/>
          </p:nvPr>
        </p:nvSpPr>
        <p:spPr>
          <a:xfrm>
            <a:off x="3070416" y="2498974"/>
            <a:ext cx="1587283" cy="398760"/>
          </a:xfrm>
          <a:prstGeom prst="rect">
            <a:avLst/>
          </a:prstGeom>
        </p:spPr>
        <p:txBody>
          <a:bodyPr anchor="ctr" anchorCtr="0">
            <a:norm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Phase I</a:t>
            </a:r>
            <a:endParaRPr kumimoji="1" lang="ja-JP" altLang="en-US" dirty="0"/>
          </a:p>
        </p:txBody>
      </p:sp>
      <p:sp>
        <p:nvSpPr>
          <p:cNvPr id="41" name="Text Placeholder 5">
            <a:extLst>
              <a:ext uri="{FF2B5EF4-FFF2-40B4-BE49-F238E27FC236}">
                <a16:creationId xmlns:a16="http://schemas.microsoft.com/office/drawing/2014/main" id="{941C5CC4-3517-A74F-861B-7072980BCEB8}"/>
              </a:ext>
            </a:extLst>
          </p:cNvPr>
          <p:cNvSpPr>
            <a:spLocks noGrp="1"/>
          </p:cNvSpPr>
          <p:nvPr>
            <p:ph type="body" sz="quarter" idx="32" hasCustomPrompt="1"/>
          </p:nvPr>
        </p:nvSpPr>
        <p:spPr>
          <a:xfrm>
            <a:off x="5188384" y="2498974"/>
            <a:ext cx="1587283" cy="398760"/>
          </a:xfrm>
          <a:prstGeom prst="rect">
            <a:avLst/>
          </a:prstGeom>
        </p:spPr>
        <p:txBody>
          <a:bodyPr anchor="ctr" anchorCtr="0">
            <a:norm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Phase I</a:t>
            </a:r>
            <a:endParaRPr kumimoji="1" lang="ja-JP" altLang="en-US" dirty="0"/>
          </a:p>
        </p:txBody>
      </p:sp>
      <p:sp>
        <p:nvSpPr>
          <p:cNvPr id="42" name="Text Placeholder 5">
            <a:extLst>
              <a:ext uri="{FF2B5EF4-FFF2-40B4-BE49-F238E27FC236}">
                <a16:creationId xmlns:a16="http://schemas.microsoft.com/office/drawing/2014/main" id="{53716D3B-E9AC-B847-9588-4B59D1C01901}"/>
              </a:ext>
            </a:extLst>
          </p:cNvPr>
          <p:cNvSpPr>
            <a:spLocks noGrp="1"/>
          </p:cNvSpPr>
          <p:nvPr>
            <p:ph type="body" sz="quarter" idx="33" hasCustomPrompt="1"/>
          </p:nvPr>
        </p:nvSpPr>
        <p:spPr>
          <a:xfrm>
            <a:off x="7337613" y="2498974"/>
            <a:ext cx="1587283" cy="398760"/>
          </a:xfrm>
          <a:prstGeom prst="rect">
            <a:avLst/>
          </a:prstGeom>
        </p:spPr>
        <p:txBody>
          <a:bodyPr anchor="ctr" anchorCtr="0">
            <a:norm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Phase I</a:t>
            </a:r>
            <a:endParaRPr kumimoji="1" lang="ja-JP" altLang="en-US" dirty="0"/>
          </a:p>
        </p:txBody>
      </p:sp>
      <p:sp>
        <p:nvSpPr>
          <p:cNvPr id="43" name="Text Placeholder 5">
            <a:extLst>
              <a:ext uri="{FF2B5EF4-FFF2-40B4-BE49-F238E27FC236}">
                <a16:creationId xmlns:a16="http://schemas.microsoft.com/office/drawing/2014/main" id="{39C1DD86-494F-7047-8388-82EC146927EF}"/>
              </a:ext>
            </a:extLst>
          </p:cNvPr>
          <p:cNvSpPr>
            <a:spLocks noGrp="1"/>
          </p:cNvSpPr>
          <p:nvPr>
            <p:ph type="body" sz="quarter" idx="34" hasCustomPrompt="1"/>
          </p:nvPr>
        </p:nvSpPr>
        <p:spPr>
          <a:xfrm>
            <a:off x="9521362" y="2508527"/>
            <a:ext cx="1587283" cy="379656"/>
          </a:xfrm>
          <a:prstGeom prst="rect">
            <a:avLst/>
          </a:prstGeom>
        </p:spPr>
        <p:txBody>
          <a:bodyPr anchor="ctr">
            <a:spAutoFit/>
          </a:bodyPr>
          <a:lstStyle>
            <a:lvl1pPr marL="0" indent="0" algn="ctr">
              <a:lnSpc>
                <a:spcPct val="100000"/>
              </a:lnSpc>
              <a:spcBef>
                <a:spcPts val="0"/>
              </a:spcBef>
              <a:buFontTx/>
              <a:buNone/>
              <a:defRPr sz="1867"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Phase I</a:t>
            </a:r>
            <a:endParaRPr kumimoji="1" lang="ja-JP" altLang="en-US" dirty="0"/>
          </a:p>
        </p:txBody>
      </p:sp>
      <p:sp>
        <p:nvSpPr>
          <p:cNvPr id="44" name="Text Placeholder 5">
            <a:extLst>
              <a:ext uri="{FF2B5EF4-FFF2-40B4-BE49-F238E27FC236}">
                <a16:creationId xmlns:a16="http://schemas.microsoft.com/office/drawing/2014/main" id="{099DDBC9-03C8-C041-AD8B-BF8300C93A33}"/>
              </a:ext>
            </a:extLst>
          </p:cNvPr>
          <p:cNvSpPr>
            <a:spLocks noGrp="1"/>
          </p:cNvSpPr>
          <p:nvPr>
            <p:ph type="body" sz="quarter" idx="35" hasCustomPrompt="1"/>
          </p:nvPr>
        </p:nvSpPr>
        <p:spPr>
          <a:xfrm>
            <a:off x="3075147" y="4012647"/>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45" name="Text Placeholder 5">
            <a:extLst>
              <a:ext uri="{FF2B5EF4-FFF2-40B4-BE49-F238E27FC236}">
                <a16:creationId xmlns:a16="http://schemas.microsoft.com/office/drawing/2014/main" id="{D2937CC0-97F2-EE46-8E22-2B0A9CC78983}"/>
              </a:ext>
            </a:extLst>
          </p:cNvPr>
          <p:cNvSpPr>
            <a:spLocks noGrp="1"/>
          </p:cNvSpPr>
          <p:nvPr>
            <p:ph type="body" sz="quarter" idx="36" hasCustomPrompt="1"/>
          </p:nvPr>
        </p:nvSpPr>
        <p:spPr>
          <a:xfrm>
            <a:off x="5198851" y="4012647"/>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46" name="Text Placeholder 5">
            <a:extLst>
              <a:ext uri="{FF2B5EF4-FFF2-40B4-BE49-F238E27FC236}">
                <a16:creationId xmlns:a16="http://schemas.microsoft.com/office/drawing/2014/main" id="{D7EA6DB2-B26B-9647-9512-E7F123F63D8B}"/>
              </a:ext>
            </a:extLst>
          </p:cNvPr>
          <p:cNvSpPr>
            <a:spLocks noGrp="1"/>
          </p:cNvSpPr>
          <p:nvPr>
            <p:ph type="body" sz="quarter" idx="37" hasCustomPrompt="1"/>
          </p:nvPr>
        </p:nvSpPr>
        <p:spPr>
          <a:xfrm>
            <a:off x="7348080" y="4012647"/>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47" name="Text Placeholder 5">
            <a:extLst>
              <a:ext uri="{FF2B5EF4-FFF2-40B4-BE49-F238E27FC236}">
                <a16:creationId xmlns:a16="http://schemas.microsoft.com/office/drawing/2014/main" id="{8D3E114A-BFF2-DB40-BFC9-A1B593D7F597}"/>
              </a:ext>
            </a:extLst>
          </p:cNvPr>
          <p:cNvSpPr>
            <a:spLocks noGrp="1"/>
          </p:cNvSpPr>
          <p:nvPr>
            <p:ph type="body" sz="quarter" idx="38" hasCustomPrompt="1"/>
          </p:nvPr>
        </p:nvSpPr>
        <p:spPr>
          <a:xfrm>
            <a:off x="9544201" y="4012647"/>
            <a:ext cx="1566349" cy="1077026"/>
          </a:xfrm>
          <a:prstGeom prst="rect">
            <a:avLst/>
          </a:prstGeom>
        </p:spPr>
        <p:txBody>
          <a:bodyPr wrap="square" anchor="t" anchorCtr="0">
            <a:spAutoFit/>
          </a:bodyPr>
          <a:lstStyle>
            <a:lvl1pPr marL="0" indent="0" algn="ctr">
              <a:lnSpc>
                <a:spcPct val="100000"/>
              </a:lnSpc>
              <a:spcBef>
                <a:spcPts val="0"/>
              </a:spcBef>
              <a:buFontTx/>
              <a:buNone/>
              <a:defRPr sz="2133" b="0">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833759279"/>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preserve="1" userDrawn="1">
  <p:cSld name="Phone white 1">
    <p:spTree>
      <p:nvGrpSpPr>
        <p:cNvPr id="1" name=""/>
        <p:cNvGrpSpPr/>
        <p:nvPr/>
      </p:nvGrpSpPr>
      <p:grpSpPr>
        <a:xfrm>
          <a:off x="0" y="0"/>
          <a:ext cx="0" cy="0"/>
          <a:chOff x="0" y="0"/>
          <a:chExt cx="0" cy="0"/>
        </a:xfrm>
      </p:grpSpPr>
      <p:grpSp>
        <p:nvGrpSpPr>
          <p:cNvPr id="20" name="Group 19"/>
          <p:cNvGrpSpPr/>
          <p:nvPr userDrawn="1"/>
        </p:nvGrpSpPr>
        <p:grpSpPr>
          <a:xfrm>
            <a:off x="2363197" y="932537"/>
            <a:ext cx="2388720" cy="4986623"/>
            <a:chOff x="2791402" y="1050114"/>
            <a:chExt cx="3909098" cy="8159261"/>
          </a:xfrm>
        </p:grpSpPr>
        <p:sp>
          <p:nvSpPr>
            <p:cNvPr id="7" name="Rectangle 6"/>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 name="Rectangle 5"/>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Rectangle: Rounded Corners 7"/>
            <p:cNvSpPr/>
            <p:nvPr userDrawn="1"/>
          </p:nvSpPr>
          <p:spPr>
            <a:xfrm>
              <a:off x="2831885" y="1050114"/>
              <a:ext cx="3868615" cy="8159261"/>
            </a:xfrm>
            <a:prstGeom prst="roundRect">
              <a:avLst>
                <a:gd name="adj" fmla="val 13394"/>
              </a:avLst>
            </a:prstGeom>
            <a:solidFill>
              <a:srgbClr val="F8F8F8"/>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3" name="Rectangle: Rounded Corners 12"/>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Oval 8"/>
            <p:cNvSpPr/>
            <p:nvPr userDrawn="1"/>
          </p:nvSpPr>
          <p:spPr>
            <a:xfrm>
              <a:off x="4348798" y="1694059"/>
              <a:ext cx="95103" cy="951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 name="Rectangle: Rounded Corners 9"/>
            <p:cNvSpPr/>
            <p:nvPr userDrawn="1"/>
          </p:nvSpPr>
          <p:spPr>
            <a:xfrm flipV="1">
              <a:off x="4538816" y="1701266"/>
              <a:ext cx="644770" cy="8108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Oval 10"/>
            <p:cNvSpPr/>
            <p:nvPr userDrawn="1"/>
          </p:nvSpPr>
          <p:spPr>
            <a:xfrm>
              <a:off x="4699591" y="1373161"/>
              <a:ext cx="133203" cy="1332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2" name="Oval 11"/>
            <p:cNvSpPr/>
            <p:nvPr userDrawn="1"/>
          </p:nvSpPr>
          <p:spPr>
            <a:xfrm>
              <a:off x="4420522" y="8297836"/>
              <a:ext cx="691341" cy="69134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grpSp>
      <p:sp>
        <p:nvSpPr>
          <p:cNvPr id="30" name="Picture Placeholder 6"/>
          <p:cNvSpPr>
            <a:spLocks noGrp="1"/>
          </p:cNvSpPr>
          <p:nvPr>
            <p:ph type="pic" sz="quarter" idx="15"/>
          </p:nvPr>
        </p:nvSpPr>
        <p:spPr>
          <a:xfrm>
            <a:off x="2565993" y="1626919"/>
            <a:ext cx="2012097" cy="3587864"/>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31" name="Title 1"/>
          <p:cNvSpPr>
            <a:spLocks noGrp="1"/>
          </p:cNvSpPr>
          <p:nvPr>
            <p:ph type="title" hasCustomPrompt="1"/>
          </p:nvPr>
        </p:nvSpPr>
        <p:spPr>
          <a:xfrm>
            <a:off x="5943471" y="2275664"/>
            <a:ext cx="4954433" cy="1089529"/>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33" name="Text Placeholder 5"/>
          <p:cNvSpPr>
            <a:spLocks noGrp="1"/>
          </p:cNvSpPr>
          <p:nvPr>
            <p:ph type="body" sz="quarter" idx="12" hasCustomPrompt="1"/>
          </p:nvPr>
        </p:nvSpPr>
        <p:spPr>
          <a:xfrm>
            <a:off x="5956171" y="3574545"/>
            <a:ext cx="49544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107600335"/>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preserve="1" userDrawn="1">
  <p:cSld name="Phone white 2">
    <p:spTree>
      <p:nvGrpSpPr>
        <p:cNvPr id="1" name=""/>
        <p:cNvGrpSpPr/>
        <p:nvPr/>
      </p:nvGrpSpPr>
      <p:grpSpPr>
        <a:xfrm>
          <a:off x="0" y="0"/>
          <a:ext cx="0" cy="0"/>
          <a:chOff x="0" y="0"/>
          <a:chExt cx="0" cy="0"/>
        </a:xfrm>
      </p:grpSpPr>
      <p:grpSp>
        <p:nvGrpSpPr>
          <p:cNvPr id="25" name="Group 24"/>
          <p:cNvGrpSpPr/>
          <p:nvPr userDrawn="1"/>
        </p:nvGrpSpPr>
        <p:grpSpPr>
          <a:xfrm>
            <a:off x="1258594" y="932538"/>
            <a:ext cx="3554186" cy="5925464"/>
            <a:chOff x="1887889" y="1398589"/>
            <a:chExt cx="5331279" cy="8886825"/>
          </a:xfrm>
        </p:grpSpPr>
        <p:sp>
          <p:nvSpPr>
            <p:cNvPr id="6" name="Rectangle 5"/>
            <p:cNvSpPr/>
            <p:nvPr userDrawn="1"/>
          </p:nvSpPr>
          <p:spPr>
            <a:xfrm>
              <a:off x="1887889" y="394160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Rectangle 6"/>
            <p:cNvSpPr/>
            <p:nvPr userDrawn="1"/>
          </p:nvSpPr>
          <p:spPr>
            <a:xfrm>
              <a:off x="1887889" y="290887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8" name="Freeform: Shape 17"/>
            <p:cNvSpPr/>
            <p:nvPr userDrawn="1"/>
          </p:nvSpPr>
          <p:spPr>
            <a:xfrm>
              <a:off x="1943100" y="1398589"/>
              <a:ext cx="5276068" cy="8886825"/>
            </a:xfrm>
            <a:custGeom>
              <a:avLst/>
              <a:gdLst>
                <a:gd name="connsiteX0" fmla="*/ 706677 w 5276068"/>
                <a:gd name="connsiteY0" fmla="*/ 0 h 8886825"/>
                <a:gd name="connsiteX1" fmla="*/ 4569391 w 5276068"/>
                <a:gd name="connsiteY1" fmla="*/ 0 h 8886825"/>
                <a:gd name="connsiteX2" fmla="*/ 5276068 w 5276068"/>
                <a:gd name="connsiteY2" fmla="*/ 706677 h 8886825"/>
                <a:gd name="connsiteX3" fmla="*/ 5276068 w 5276068"/>
                <a:gd name="connsiteY3" fmla="*/ 8886825 h 8886825"/>
                <a:gd name="connsiteX4" fmla="*/ 0 w 5276068"/>
                <a:gd name="connsiteY4" fmla="*/ 8886825 h 8886825"/>
                <a:gd name="connsiteX5" fmla="*/ 0 w 5276068"/>
                <a:gd name="connsiteY5" fmla="*/ 706677 h 8886825"/>
                <a:gd name="connsiteX6" fmla="*/ 706677 w 5276068"/>
                <a:gd name="connsiteY6" fmla="*/ 0 h 888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068" h="8886825">
                  <a:moveTo>
                    <a:pt x="706677" y="0"/>
                  </a:moveTo>
                  <a:lnTo>
                    <a:pt x="4569391" y="0"/>
                  </a:lnTo>
                  <a:cubicBezTo>
                    <a:pt x="4959678" y="0"/>
                    <a:pt x="5276068" y="316390"/>
                    <a:pt x="5276068" y="706677"/>
                  </a:cubicBezTo>
                  <a:lnTo>
                    <a:pt x="5276068" y="8886825"/>
                  </a:lnTo>
                  <a:lnTo>
                    <a:pt x="0" y="8886825"/>
                  </a:lnTo>
                  <a:lnTo>
                    <a:pt x="0" y="706677"/>
                  </a:lnTo>
                  <a:cubicBezTo>
                    <a:pt x="0" y="316390"/>
                    <a:pt x="316390" y="0"/>
                    <a:pt x="706677" y="0"/>
                  </a:cubicBezTo>
                  <a:close/>
                </a:path>
              </a:pathLst>
            </a:custGeom>
            <a:solidFill>
              <a:srgbClr val="F8F8F8"/>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16" name="Freeform: Shape 15"/>
            <p:cNvSpPr/>
            <p:nvPr userDrawn="1"/>
          </p:nvSpPr>
          <p:spPr>
            <a:xfrm>
              <a:off x="2312158" y="2908877"/>
              <a:ext cx="4537952" cy="7376536"/>
            </a:xfrm>
            <a:custGeom>
              <a:avLst/>
              <a:gdLst>
                <a:gd name="connsiteX0" fmla="*/ 63531 w 4537952"/>
                <a:gd name="connsiteY0" fmla="*/ 0 h 7376536"/>
                <a:gd name="connsiteX1" fmla="*/ 4474421 w 4537952"/>
                <a:gd name="connsiteY1" fmla="*/ 0 h 7376536"/>
                <a:gd name="connsiteX2" fmla="*/ 4537952 w 4537952"/>
                <a:gd name="connsiteY2" fmla="*/ 63531 h 7376536"/>
                <a:gd name="connsiteX3" fmla="*/ 4537952 w 4537952"/>
                <a:gd name="connsiteY3" fmla="*/ 7376536 h 7376536"/>
                <a:gd name="connsiteX4" fmla="*/ 0 w 4537952"/>
                <a:gd name="connsiteY4" fmla="*/ 7376536 h 7376536"/>
                <a:gd name="connsiteX5" fmla="*/ 0 w 4537952"/>
                <a:gd name="connsiteY5" fmla="*/ 63531 h 7376536"/>
                <a:gd name="connsiteX6" fmla="*/ 63531 w 4537952"/>
                <a:gd name="connsiteY6" fmla="*/ 0 h 737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7952" h="7376536">
                  <a:moveTo>
                    <a:pt x="63531" y="0"/>
                  </a:moveTo>
                  <a:lnTo>
                    <a:pt x="4474421" y="0"/>
                  </a:lnTo>
                  <a:cubicBezTo>
                    <a:pt x="4509508" y="0"/>
                    <a:pt x="4537952" y="28444"/>
                    <a:pt x="4537952" y="63531"/>
                  </a:cubicBezTo>
                  <a:lnTo>
                    <a:pt x="4537952" y="7376536"/>
                  </a:lnTo>
                  <a:lnTo>
                    <a:pt x="0" y="7376536"/>
                  </a:lnTo>
                  <a:lnTo>
                    <a:pt x="0" y="63531"/>
                  </a:lnTo>
                  <a:cubicBezTo>
                    <a:pt x="0" y="28444"/>
                    <a:pt x="28444" y="0"/>
                    <a:pt x="63531" y="0"/>
                  </a:cubicBezTo>
                  <a:close/>
                </a:path>
              </a:pathLst>
            </a:cu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10" name="Oval 9"/>
            <p:cNvSpPr/>
            <p:nvPr userDrawn="1"/>
          </p:nvSpPr>
          <p:spPr>
            <a:xfrm>
              <a:off x="4011886" y="2276809"/>
              <a:ext cx="129703" cy="1297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Rectangle: Rounded Corners 10"/>
            <p:cNvSpPr/>
            <p:nvPr userDrawn="1"/>
          </p:nvSpPr>
          <p:spPr>
            <a:xfrm flipV="1">
              <a:off x="4271035" y="2286638"/>
              <a:ext cx="879346" cy="11058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2" name="Oval 11"/>
            <p:cNvSpPr/>
            <p:nvPr userDrawn="1"/>
          </p:nvSpPr>
          <p:spPr>
            <a:xfrm>
              <a:off x="4490302" y="1839164"/>
              <a:ext cx="181664" cy="18166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1" name="Title 1"/>
          <p:cNvSpPr>
            <a:spLocks noGrp="1"/>
          </p:cNvSpPr>
          <p:nvPr>
            <p:ph type="title" hasCustomPrompt="1"/>
          </p:nvPr>
        </p:nvSpPr>
        <p:spPr>
          <a:xfrm>
            <a:off x="5943471" y="2275664"/>
            <a:ext cx="4954433" cy="1089529"/>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23" name="Text Placeholder 5"/>
          <p:cNvSpPr>
            <a:spLocks noGrp="1"/>
          </p:cNvSpPr>
          <p:nvPr>
            <p:ph type="body" sz="quarter" idx="12" hasCustomPrompt="1"/>
          </p:nvPr>
        </p:nvSpPr>
        <p:spPr>
          <a:xfrm>
            <a:off x="5956171" y="3574545"/>
            <a:ext cx="49544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24" name="Picture Placeholder 6"/>
          <p:cNvSpPr>
            <a:spLocks noGrp="1"/>
          </p:cNvSpPr>
          <p:nvPr>
            <p:ph type="pic" sz="quarter" idx="15"/>
          </p:nvPr>
        </p:nvSpPr>
        <p:spPr>
          <a:xfrm>
            <a:off x="1561723" y="1965102"/>
            <a:ext cx="3000000" cy="489289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Tree>
    <p:extLst>
      <p:ext uri="{BB962C8B-B14F-4D97-AF65-F5344CB8AC3E}">
        <p14:creationId xmlns:p14="http://schemas.microsoft.com/office/powerpoint/2010/main" val="3497379061"/>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preserve="1" userDrawn="1">
  <p:cSld name="Phone black 1">
    <p:spTree>
      <p:nvGrpSpPr>
        <p:cNvPr id="1" name=""/>
        <p:cNvGrpSpPr/>
        <p:nvPr/>
      </p:nvGrpSpPr>
      <p:grpSpPr>
        <a:xfrm>
          <a:off x="0" y="0"/>
          <a:ext cx="0" cy="0"/>
          <a:chOff x="0" y="0"/>
          <a:chExt cx="0" cy="0"/>
        </a:xfrm>
      </p:grpSpPr>
      <p:grpSp>
        <p:nvGrpSpPr>
          <p:cNvPr id="20" name="Group 19"/>
          <p:cNvGrpSpPr/>
          <p:nvPr userDrawn="1"/>
        </p:nvGrpSpPr>
        <p:grpSpPr>
          <a:xfrm>
            <a:off x="2363197" y="932537"/>
            <a:ext cx="2388720" cy="4986623"/>
            <a:chOff x="2791402" y="1050114"/>
            <a:chExt cx="3909098" cy="8159261"/>
          </a:xfrm>
        </p:grpSpPr>
        <p:sp>
          <p:nvSpPr>
            <p:cNvPr id="7" name="Rectangle 6"/>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 name="Rectangle 5"/>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Rectangle: Rounded Corners 7"/>
            <p:cNvSpPr/>
            <p:nvPr userDrawn="1"/>
          </p:nvSpPr>
          <p:spPr>
            <a:xfrm>
              <a:off x="2831885" y="1050114"/>
              <a:ext cx="3868615" cy="8159261"/>
            </a:xfrm>
            <a:prstGeom prst="roundRect">
              <a:avLst>
                <a:gd name="adj" fmla="val 13394"/>
              </a:avLst>
            </a:prstGeom>
            <a:solidFill>
              <a:schemeClr val="bg2">
                <a:lumMod val="25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3" name="Rectangle: Rounded Corners 12"/>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Oval 8"/>
            <p:cNvSpPr/>
            <p:nvPr userDrawn="1"/>
          </p:nvSpPr>
          <p:spPr>
            <a:xfrm>
              <a:off x="4348798" y="1694059"/>
              <a:ext cx="95103" cy="9510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 name="Rectangle: Rounded Corners 9"/>
            <p:cNvSpPr/>
            <p:nvPr userDrawn="1"/>
          </p:nvSpPr>
          <p:spPr>
            <a:xfrm flipV="1">
              <a:off x="4538816" y="1701266"/>
              <a:ext cx="644770" cy="81083"/>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Oval 10"/>
            <p:cNvSpPr/>
            <p:nvPr userDrawn="1"/>
          </p:nvSpPr>
          <p:spPr>
            <a:xfrm>
              <a:off x="4699591" y="1373161"/>
              <a:ext cx="133203" cy="13320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2" name="Oval 11"/>
            <p:cNvSpPr/>
            <p:nvPr userDrawn="1"/>
          </p:nvSpPr>
          <p:spPr>
            <a:xfrm>
              <a:off x="4420522" y="8297836"/>
              <a:ext cx="691341" cy="69134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grpSp>
      <p:sp>
        <p:nvSpPr>
          <p:cNvPr id="30" name="Picture Placeholder 6"/>
          <p:cNvSpPr>
            <a:spLocks noGrp="1"/>
          </p:cNvSpPr>
          <p:nvPr>
            <p:ph type="pic" sz="quarter" idx="15"/>
          </p:nvPr>
        </p:nvSpPr>
        <p:spPr>
          <a:xfrm>
            <a:off x="2565993" y="1626919"/>
            <a:ext cx="2012097" cy="3587864"/>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6" name="Title 1"/>
          <p:cNvSpPr>
            <a:spLocks noGrp="1"/>
          </p:cNvSpPr>
          <p:nvPr>
            <p:ph type="title" hasCustomPrompt="1"/>
          </p:nvPr>
        </p:nvSpPr>
        <p:spPr>
          <a:xfrm>
            <a:off x="5943471" y="2275664"/>
            <a:ext cx="4954433" cy="1089529"/>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18" name="Text Placeholder 5"/>
          <p:cNvSpPr>
            <a:spLocks noGrp="1"/>
          </p:cNvSpPr>
          <p:nvPr>
            <p:ph type="body" sz="quarter" idx="12" hasCustomPrompt="1"/>
          </p:nvPr>
        </p:nvSpPr>
        <p:spPr>
          <a:xfrm>
            <a:off x="5956171" y="3574545"/>
            <a:ext cx="49544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3468558101"/>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preserve="1" userDrawn="1">
  <p:cSld name="Phone black 2">
    <p:spTree>
      <p:nvGrpSpPr>
        <p:cNvPr id="1" name=""/>
        <p:cNvGrpSpPr/>
        <p:nvPr/>
      </p:nvGrpSpPr>
      <p:grpSpPr>
        <a:xfrm>
          <a:off x="0" y="0"/>
          <a:ext cx="0" cy="0"/>
          <a:chOff x="0" y="0"/>
          <a:chExt cx="0" cy="0"/>
        </a:xfrm>
      </p:grpSpPr>
      <p:grpSp>
        <p:nvGrpSpPr>
          <p:cNvPr id="25" name="Group 24"/>
          <p:cNvGrpSpPr/>
          <p:nvPr userDrawn="1"/>
        </p:nvGrpSpPr>
        <p:grpSpPr>
          <a:xfrm>
            <a:off x="1258594" y="932538"/>
            <a:ext cx="3554186" cy="5925464"/>
            <a:chOff x="1887889" y="1398589"/>
            <a:chExt cx="5331279" cy="8886825"/>
          </a:xfrm>
        </p:grpSpPr>
        <p:sp>
          <p:nvSpPr>
            <p:cNvPr id="6" name="Rectangle 5"/>
            <p:cNvSpPr/>
            <p:nvPr userDrawn="1"/>
          </p:nvSpPr>
          <p:spPr>
            <a:xfrm>
              <a:off x="1887889" y="394160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Rectangle 6"/>
            <p:cNvSpPr/>
            <p:nvPr userDrawn="1"/>
          </p:nvSpPr>
          <p:spPr>
            <a:xfrm>
              <a:off x="1887889" y="2908877"/>
              <a:ext cx="175370" cy="693792"/>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8" name="Freeform: Shape 17"/>
            <p:cNvSpPr/>
            <p:nvPr userDrawn="1"/>
          </p:nvSpPr>
          <p:spPr>
            <a:xfrm>
              <a:off x="1943100" y="1398589"/>
              <a:ext cx="5276068" cy="8886825"/>
            </a:xfrm>
            <a:custGeom>
              <a:avLst/>
              <a:gdLst>
                <a:gd name="connsiteX0" fmla="*/ 706677 w 5276068"/>
                <a:gd name="connsiteY0" fmla="*/ 0 h 8886825"/>
                <a:gd name="connsiteX1" fmla="*/ 4569391 w 5276068"/>
                <a:gd name="connsiteY1" fmla="*/ 0 h 8886825"/>
                <a:gd name="connsiteX2" fmla="*/ 5276068 w 5276068"/>
                <a:gd name="connsiteY2" fmla="*/ 706677 h 8886825"/>
                <a:gd name="connsiteX3" fmla="*/ 5276068 w 5276068"/>
                <a:gd name="connsiteY3" fmla="*/ 8886825 h 8886825"/>
                <a:gd name="connsiteX4" fmla="*/ 0 w 5276068"/>
                <a:gd name="connsiteY4" fmla="*/ 8886825 h 8886825"/>
                <a:gd name="connsiteX5" fmla="*/ 0 w 5276068"/>
                <a:gd name="connsiteY5" fmla="*/ 706677 h 8886825"/>
                <a:gd name="connsiteX6" fmla="*/ 706677 w 5276068"/>
                <a:gd name="connsiteY6" fmla="*/ 0 h 888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068" h="8886825">
                  <a:moveTo>
                    <a:pt x="706677" y="0"/>
                  </a:moveTo>
                  <a:lnTo>
                    <a:pt x="4569391" y="0"/>
                  </a:lnTo>
                  <a:cubicBezTo>
                    <a:pt x="4959678" y="0"/>
                    <a:pt x="5276068" y="316390"/>
                    <a:pt x="5276068" y="706677"/>
                  </a:cubicBezTo>
                  <a:lnTo>
                    <a:pt x="5276068" y="8886825"/>
                  </a:lnTo>
                  <a:lnTo>
                    <a:pt x="0" y="8886825"/>
                  </a:lnTo>
                  <a:lnTo>
                    <a:pt x="0" y="706677"/>
                  </a:lnTo>
                  <a:cubicBezTo>
                    <a:pt x="0" y="316390"/>
                    <a:pt x="316390" y="0"/>
                    <a:pt x="706677" y="0"/>
                  </a:cubicBezTo>
                  <a:close/>
                </a:path>
              </a:pathLst>
            </a:custGeom>
            <a:solidFill>
              <a:schemeClr val="bg2">
                <a:lumMod val="25000"/>
              </a:schemeClr>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16" name="Freeform: Shape 15"/>
            <p:cNvSpPr/>
            <p:nvPr userDrawn="1"/>
          </p:nvSpPr>
          <p:spPr>
            <a:xfrm>
              <a:off x="2312158" y="2908877"/>
              <a:ext cx="4537952" cy="7376536"/>
            </a:xfrm>
            <a:custGeom>
              <a:avLst/>
              <a:gdLst>
                <a:gd name="connsiteX0" fmla="*/ 63531 w 4537952"/>
                <a:gd name="connsiteY0" fmla="*/ 0 h 7376536"/>
                <a:gd name="connsiteX1" fmla="*/ 4474421 w 4537952"/>
                <a:gd name="connsiteY1" fmla="*/ 0 h 7376536"/>
                <a:gd name="connsiteX2" fmla="*/ 4537952 w 4537952"/>
                <a:gd name="connsiteY2" fmla="*/ 63531 h 7376536"/>
                <a:gd name="connsiteX3" fmla="*/ 4537952 w 4537952"/>
                <a:gd name="connsiteY3" fmla="*/ 7376536 h 7376536"/>
                <a:gd name="connsiteX4" fmla="*/ 0 w 4537952"/>
                <a:gd name="connsiteY4" fmla="*/ 7376536 h 7376536"/>
                <a:gd name="connsiteX5" fmla="*/ 0 w 4537952"/>
                <a:gd name="connsiteY5" fmla="*/ 63531 h 7376536"/>
                <a:gd name="connsiteX6" fmla="*/ 63531 w 4537952"/>
                <a:gd name="connsiteY6" fmla="*/ 0 h 737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7952" h="7376536">
                  <a:moveTo>
                    <a:pt x="63531" y="0"/>
                  </a:moveTo>
                  <a:lnTo>
                    <a:pt x="4474421" y="0"/>
                  </a:lnTo>
                  <a:cubicBezTo>
                    <a:pt x="4509508" y="0"/>
                    <a:pt x="4537952" y="28444"/>
                    <a:pt x="4537952" y="63531"/>
                  </a:cubicBezTo>
                  <a:lnTo>
                    <a:pt x="4537952" y="7376536"/>
                  </a:lnTo>
                  <a:lnTo>
                    <a:pt x="0" y="7376536"/>
                  </a:lnTo>
                  <a:lnTo>
                    <a:pt x="0" y="63531"/>
                  </a:lnTo>
                  <a:cubicBezTo>
                    <a:pt x="0" y="28444"/>
                    <a:pt x="28444" y="0"/>
                    <a:pt x="63531" y="0"/>
                  </a:cubicBezTo>
                  <a:close/>
                </a:path>
              </a:pathLst>
            </a:cu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10" name="Oval 9"/>
            <p:cNvSpPr/>
            <p:nvPr userDrawn="1"/>
          </p:nvSpPr>
          <p:spPr>
            <a:xfrm>
              <a:off x="4011886" y="2276809"/>
              <a:ext cx="129703" cy="1297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Rectangle: Rounded Corners 10"/>
            <p:cNvSpPr/>
            <p:nvPr userDrawn="1"/>
          </p:nvSpPr>
          <p:spPr>
            <a:xfrm flipV="1">
              <a:off x="4271035" y="2286638"/>
              <a:ext cx="879346" cy="11058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2" name="Oval 11"/>
            <p:cNvSpPr/>
            <p:nvPr userDrawn="1"/>
          </p:nvSpPr>
          <p:spPr>
            <a:xfrm>
              <a:off x="4490302" y="1839164"/>
              <a:ext cx="181664" cy="18166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1" name="Title 1"/>
          <p:cNvSpPr>
            <a:spLocks noGrp="1"/>
          </p:cNvSpPr>
          <p:nvPr>
            <p:ph type="title" hasCustomPrompt="1"/>
          </p:nvPr>
        </p:nvSpPr>
        <p:spPr>
          <a:xfrm>
            <a:off x="5943471" y="2275664"/>
            <a:ext cx="4954433" cy="1089529"/>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23" name="Text Placeholder 5"/>
          <p:cNvSpPr>
            <a:spLocks noGrp="1"/>
          </p:cNvSpPr>
          <p:nvPr>
            <p:ph type="body" sz="quarter" idx="12" hasCustomPrompt="1"/>
          </p:nvPr>
        </p:nvSpPr>
        <p:spPr>
          <a:xfrm>
            <a:off x="5956171" y="3574545"/>
            <a:ext cx="49544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24" name="Picture Placeholder 6"/>
          <p:cNvSpPr>
            <a:spLocks noGrp="1"/>
          </p:cNvSpPr>
          <p:nvPr>
            <p:ph type="pic" sz="quarter" idx="15"/>
          </p:nvPr>
        </p:nvSpPr>
        <p:spPr>
          <a:xfrm>
            <a:off x="1561723" y="1965102"/>
            <a:ext cx="3000000" cy="4892899"/>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Tree>
    <p:extLst>
      <p:ext uri="{BB962C8B-B14F-4D97-AF65-F5344CB8AC3E}">
        <p14:creationId xmlns:p14="http://schemas.microsoft.com/office/powerpoint/2010/main" val="796763916"/>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5" name="Group 4"/>
          <p:cNvGrpSpPr/>
          <p:nvPr userDrawn="1"/>
        </p:nvGrpSpPr>
        <p:grpSpPr>
          <a:xfrm>
            <a:off x="1304218" y="945853"/>
            <a:ext cx="3507479" cy="4979612"/>
            <a:chOff x="3004457" y="476891"/>
            <a:chExt cx="5937704" cy="8428531"/>
          </a:xfrm>
        </p:grpSpPr>
        <p:sp>
          <p:nvSpPr>
            <p:cNvPr id="6" name="Rectangle: Rounded Corners 5"/>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Oval 6"/>
            <p:cNvSpPr/>
            <p:nvPr userDrawn="1"/>
          </p:nvSpPr>
          <p:spPr>
            <a:xfrm>
              <a:off x="5920703" y="774152"/>
              <a:ext cx="105212" cy="10521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8" name="Oval 7"/>
            <p:cNvSpPr/>
            <p:nvPr userDrawn="1"/>
          </p:nvSpPr>
          <p:spPr>
            <a:xfrm>
              <a:off x="5796194" y="8303721"/>
              <a:ext cx="354231" cy="35423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9" name="Rectangle: Rounded Corners 8"/>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0" name="Title 1"/>
          <p:cNvSpPr>
            <a:spLocks noGrp="1"/>
          </p:cNvSpPr>
          <p:nvPr>
            <p:ph type="title" hasCustomPrompt="1"/>
          </p:nvPr>
        </p:nvSpPr>
        <p:spPr>
          <a:xfrm>
            <a:off x="5943471" y="2275664"/>
            <a:ext cx="4954433" cy="1089529"/>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12" name="Text Placeholder 5"/>
          <p:cNvSpPr>
            <a:spLocks noGrp="1"/>
          </p:cNvSpPr>
          <p:nvPr>
            <p:ph type="body" sz="quarter" idx="12" hasCustomPrompt="1"/>
          </p:nvPr>
        </p:nvSpPr>
        <p:spPr>
          <a:xfrm>
            <a:off x="5956171" y="3574545"/>
            <a:ext cx="49544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13" name="Picture Placeholder 6"/>
          <p:cNvSpPr>
            <a:spLocks noGrp="1"/>
          </p:cNvSpPr>
          <p:nvPr>
            <p:ph type="pic" sz="quarter" idx="15"/>
          </p:nvPr>
        </p:nvSpPr>
        <p:spPr>
          <a:xfrm>
            <a:off x="1537493" y="1403265"/>
            <a:ext cx="3048000" cy="405662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Tree>
    <p:extLst>
      <p:ext uri="{BB962C8B-B14F-4D97-AF65-F5344CB8AC3E}">
        <p14:creationId xmlns:p14="http://schemas.microsoft.com/office/powerpoint/2010/main" val="25395570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 images and text">
    <p:bg>
      <p:bgPr>
        <a:solidFill>
          <a:schemeClr val="tx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096001" y="0"/>
            <a:ext cx="2544000" cy="2756326"/>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0" name="Picture Placeholder 6"/>
          <p:cNvSpPr>
            <a:spLocks noGrp="1"/>
          </p:cNvSpPr>
          <p:nvPr>
            <p:ph type="pic" sz="quarter" idx="15"/>
          </p:nvPr>
        </p:nvSpPr>
        <p:spPr>
          <a:xfrm>
            <a:off x="6096000" y="2821985"/>
            <a:ext cx="2544000" cy="4036015"/>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2" name="Picture Placeholder 6"/>
          <p:cNvSpPr>
            <a:spLocks noGrp="1"/>
          </p:cNvSpPr>
          <p:nvPr>
            <p:ph type="pic" sz="quarter" idx="16"/>
          </p:nvPr>
        </p:nvSpPr>
        <p:spPr>
          <a:xfrm>
            <a:off x="8712433" y="0"/>
            <a:ext cx="2544000" cy="4036015"/>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3" name="Picture Placeholder 6"/>
          <p:cNvSpPr>
            <a:spLocks noGrp="1"/>
          </p:cNvSpPr>
          <p:nvPr>
            <p:ph type="pic" sz="quarter" idx="17"/>
          </p:nvPr>
        </p:nvSpPr>
        <p:spPr>
          <a:xfrm>
            <a:off x="8712433" y="4101674"/>
            <a:ext cx="2544000" cy="2756326"/>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4" name="Title 1"/>
          <p:cNvSpPr>
            <a:spLocks noGrp="1"/>
          </p:cNvSpPr>
          <p:nvPr>
            <p:ph type="title" hasCustomPrompt="1"/>
          </p:nvPr>
        </p:nvSpPr>
        <p:spPr>
          <a:xfrm>
            <a:off x="935567" y="2275663"/>
            <a:ext cx="4238171" cy="1089529"/>
          </a:xfrm>
        </p:spPr>
        <p:txBody>
          <a:bodyPr anchor="b">
            <a:spAutoFit/>
          </a:bodyPr>
          <a:lstStyle>
            <a:lvl1pPr algn="l">
              <a:defRPr>
                <a:solidFill>
                  <a:schemeClr val="bg1"/>
                </a:solidFill>
              </a:defRPr>
            </a:lvl1pPr>
          </a:lstStyle>
          <a:p>
            <a:r>
              <a:rPr kumimoji="1" lang="en-US" altLang="ja-JP" dirty="0"/>
              <a:t>Slide title (Arial Bold, 54 point)</a:t>
            </a:r>
            <a:endParaRPr kumimoji="1" lang="ja-JP" altLang="en-US" dirty="0"/>
          </a:p>
        </p:txBody>
      </p:sp>
      <p:sp>
        <p:nvSpPr>
          <p:cNvPr id="16" name="Text Placeholder 5"/>
          <p:cNvSpPr>
            <a:spLocks noGrp="1"/>
          </p:cNvSpPr>
          <p:nvPr>
            <p:ph type="body" sz="quarter" idx="12" hasCustomPrompt="1"/>
          </p:nvPr>
        </p:nvSpPr>
        <p:spPr>
          <a:xfrm>
            <a:off x="948267" y="3574544"/>
            <a:ext cx="4238171" cy="387735"/>
          </a:xfrm>
          <a:prstGeom prst="rect">
            <a:avLst/>
          </a:prstGeom>
        </p:spPr>
        <p:txBody>
          <a:bodyPr anchor="t">
            <a:spAutoFit/>
          </a:bodyPr>
          <a:lstStyle>
            <a:lvl1pPr marL="0" indent="0" algn="just">
              <a:spcBef>
                <a:spcPts val="0"/>
              </a:spcBef>
              <a:buFontTx/>
              <a:buNone/>
              <a:defRPr>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2447456830"/>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preserve="1" userDrawn="1">
  <p:cSld name="Phone and tablet 1">
    <p:spTree>
      <p:nvGrpSpPr>
        <p:cNvPr id="1" name=""/>
        <p:cNvGrpSpPr/>
        <p:nvPr/>
      </p:nvGrpSpPr>
      <p:grpSpPr>
        <a:xfrm>
          <a:off x="0" y="0"/>
          <a:ext cx="0" cy="0"/>
          <a:chOff x="0" y="0"/>
          <a:chExt cx="0" cy="0"/>
        </a:xfrm>
      </p:grpSpPr>
      <p:grpSp>
        <p:nvGrpSpPr>
          <p:cNvPr id="15" name="Group 14"/>
          <p:cNvGrpSpPr/>
          <p:nvPr userDrawn="1"/>
        </p:nvGrpSpPr>
        <p:grpSpPr>
          <a:xfrm>
            <a:off x="7389122" y="932536"/>
            <a:ext cx="3507479" cy="4979612"/>
            <a:chOff x="3004457" y="476891"/>
            <a:chExt cx="5937704" cy="8428531"/>
          </a:xfrm>
        </p:grpSpPr>
        <p:sp>
          <p:nvSpPr>
            <p:cNvPr id="16" name="Rectangle: Rounded Corners 15"/>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7" name="Oval 16"/>
            <p:cNvSpPr/>
            <p:nvPr userDrawn="1"/>
          </p:nvSpPr>
          <p:spPr>
            <a:xfrm>
              <a:off x="5920703" y="774152"/>
              <a:ext cx="105212" cy="10521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18" name="Oval 17"/>
            <p:cNvSpPr/>
            <p:nvPr userDrawn="1"/>
          </p:nvSpPr>
          <p:spPr>
            <a:xfrm>
              <a:off x="5796194" y="8303721"/>
              <a:ext cx="354231" cy="35423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19" name="Rectangle: Rounded Corners 18"/>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20" name="Group 19"/>
          <p:cNvGrpSpPr/>
          <p:nvPr userDrawn="1"/>
        </p:nvGrpSpPr>
        <p:grpSpPr>
          <a:xfrm>
            <a:off x="5800239" y="2180504"/>
            <a:ext cx="1793932" cy="3744961"/>
            <a:chOff x="2791402" y="1050114"/>
            <a:chExt cx="3909098" cy="8159261"/>
          </a:xfrm>
        </p:grpSpPr>
        <p:sp>
          <p:nvSpPr>
            <p:cNvPr id="21" name="Rectangle 20"/>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2" name="Rectangle 21"/>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3" name="Rectangle: Rounded Corners 22"/>
            <p:cNvSpPr/>
            <p:nvPr userDrawn="1"/>
          </p:nvSpPr>
          <p:spPr>
            <a:xfrm>
              <a:off x="2831885" y="1050114"/>
              <a:ext cx="3868615" cy="8159261"/>
            </a:xfrm>
            <a:prstGeom prst="roundRect">
              <a:avLst>
                <a:gd name="adj" fmla="val 13394"/>
              </a:avLst>
            </a:prstGeom>
            <a:solidFill>
              <a:srgbClr val="F8F8F8"/>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4" name="Rectangle: Rounded Corners 23"/>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5" name="Oval 24"/>
            <p:cNvSpPr/>
            <p:nvPr userDrawn="1"/>
          </p:nvSpPr>
          <p:spPr>
            <a:xfrm>
              <a:off x="4348798" y="1694059"/>
              <a:ext cx="95103" cy="951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6" name="Rectangle: Rounded Corners 25"/>
            <p:cNvSpPr/>
            <p:nvPr userDrawn="1"/>
          </p:nvSpPr>
          <p:spPr>
            <a:xfrm flipV="1">
              <a:off x="4538816" y="1701266"/>
              <a:ext cx="644770" cy="8108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7" name="Oval 26"/>
            <p:cNvSpPr/>
            <p:nvPr userDrawn="1"/>
          </p:nvSpPr>
          <p:spPr>
            <a:xfrm>
              <a:off x="4699591" y="1373161"/>
              <a:ext cx="133203" cy="1332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8" name="Oval 27"/>
            <p:cNvSpPr/>
            <p:nvPr userDrawn="1"/>
          </p:nvSpPr>
          <p:spPr>
            <a:xfrm>
              <a:off x="4420522" y="8297836"/>
              <a:ext cx="691341" cy="69134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grpSp>
      <p:sp>
        <p:nvSpPr>
          <p:cNvPr id="31" name="Title 1"/>
          <p:cNvSpPr>
            <a:spLocks noGrp="1"/>
          </p:cNvSpPr>
          <p:nvPr>
            <p:ph type="title" hasCustomPrompt="1"/>
          </p:nvPr>
        </p:nvSpPr>
        <p:spPr>
          <a:xfrm>
            <a:off x="935569" y="1777066"/>
            <a:ext cx="3407833" cy="1588127"/>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33" name="Text Placeholder 5"/>
          <p:cNvSpPr>
            <a:spLocks noGrp="1"/>
          </p:cNvSpPr>
          <p:nvPr>
            <p:ph type="body" sz="quarter" idx="12" hasCustomPrompt="1"/>
          </p:nvPr>
        </p:nvSpPr>
        <p:spPr>
          <a:xfrm>
            <a:off x="948268" y="3574545"/>
            <a:ext cx="33951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35" name="Picture Placeholder 6"/>
          <p:cNvSpPr>
            <a:spLocks noGrp="1"/>
          </p:cNvSpPr>
          <p:nvPr>
            <p:ph type="pic" sz="quarter" idx="15"/>
          </p:nvPr>
        </p:nvSpPr>
        <p:spPr>
          <a:xfrm>
            <a:off x="7630583" y="1403265"/>
            <a:ext cx="3048000" cy="405662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36" name="Picture Placeholder 6"/>
          <p:cNvSpPr>
            <a:spLocks noGrp="1"/>
          </p:cNvSpPr>
          <p:nvPr>
            <p:ph type="pic" sz="quarter" idx="16"/>
          </p:nvPr>
        </p:nvSpPr>
        <p:spPr>
          <a:xfrm>
            <a:off x="5959990" y="2708801"/>
            <a:ext cx="1480095" cy="268549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Tree>
    <p:extLst>
      <p:ext uri="{BB962C8B-B14F-4D97-AF65-F5344CB8AC3E}">
        <p14:creationId xmlns:p14="http://schemas.microsoft.com/office/powerpoint/2010/main" val="161916437"/>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preserve="1" userDrawn="1">
  <p:cSld name="Phone and tablet 2">
    <p:bg>
      <p:bgPr>
        <a:solidFill>
          <a:schemeClr val="tx1"/>
        </a:solidFill>
        <a:effectLst/>
      </p:bgPr>
    </p:bg>
    <p:spTree>
      <p:nvGrpSpPr>
        <p:cNvPr id="1" name=""/>
        <p:cNvGrpSpPr/>
        <p:nvPr/>
      </p:nvGrpSpPr>
      <p:grpSpPr>
        <a:xfrm>
          <a:off x="0" y="0"/>
          <a:ext cx="0" cy="0"/>
          <a:chOff x="0" y="0"/>
          <a:chExt cx="0" cy="0"/>
        </a:xfrm>
      </p:grpSpPr>
      <p:grpSp>
        <p:nvGrpSpPr>
          <p:cNvPr id="43" name="Group 42"/>
          <p:cNvGrpSpPr/>
          <p:nvPr userDrawn="1"/>
        </p:nvGrpSpPr>
        <p:grpSpPr>
          <a:xfrm>
            <a:off x="7389122" y="932536"/>
            <a:ext cx="3507479" cy="4979612"/>
            <a:chOff x="3004457" y="476891"/>
            <a:chExt cx="5937704" cy="8428531"/>
          </a:xfrm>
        </p:grpSpPr>
        <p:sp>
          <p:nvSpPr>
            <p:cNvPr id="44" name="Rectangle: Rounded Corners 43"/>
            <p:cNvSpPr/>
            <p:nvPr userDrawn="1"/>
          </p:nvSpPr>
          <p:spPr>
            <a:xfrm>
              <a:off x="3004457" y="476891"/>
              <a:ext cx="5937704" cy="8428531"/>
            </a:xfrm>
            <a:prstGeom prst="roundRect">
              <a:avLst>
                <a:gd name="adj" fmla="val 5816"/>
              </a:avLst>
            </a:prstGeom>
            <a:solidFill>
              <a:srgbClr val="F8F8F8"/>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5" name="Oval 44"/>
            <p:cNvSpPr/>
            <p:nvPr userDrawn="1"/>
          </p:nvSpPr>
          <p:spPr>
            <a:xfrm>
              <a:off x="5920703" y="774152"/>
              <a:ext cx="105212" cy="10521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46" name="Oval 45"/>
            <p:cNvSpPr/>
            <p:nvPr userDrawn="1"/>
          </p:nvSpPr>
          <p:spPr>
            <a:xfrm>
              <a:off x="5796194" y="8303721"/>
              <a:ext cx="354231" cy="35423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p>
          </p:txBody>
        </p:sp>
        <p:sp>
          <p:nvSpPr>
            <p:cNvPr id="47" name="Rectangle: Rounded Corners 46"/>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48" name="Group 47"/>
          <p:cNvGrpSpPr/>
          <p:nvPr userDrawn="1"/>
        </p:nvGrpSpPr>
        <p:grpSpPr>
          <a:xfrm>
            <a:off x="5800239" y="2180504"/>
            <a:ext cx="1793932" cy="3744961"/>
            <a:chOff x="2791402" y="1050114"/>
            <a:chExt cx="3909098" cy="8159261"/>
          </a:xfrm>
        </p:grpSpPr>
        <p:sp>
          <p:nvSpPr>
            <p:cNvPr id="49" name="Rectangle 48"/>
            <p:cNvSpPr/>
            <p:nvPr userDrawn="1"/>
          </p:nvSpPr>
          <p:spPr>
            <a:xfrm>
              <a:off x="2791402" y="2914753"/>
              <a:ext cx="128588" cy="5087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0" name="Rectangle 49"/>
            <p:cNvSpPr/>
            <p:nvPr userDrawn="1"/>
          </p:nvSpPr>
          <p:spPr>
            <a:xfrm>
              <a:off x="2791402" y="2157516"/>
              <a:ext cx="128588" cy="5087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1" name="Rectangle: Rounded Corners 50"/>
            <p:cNvSpPr/>
            <p:nvPr userDrawn="1"/>
          </p:nvSpPr>
          <p:spPr>
            <a:xfrm>
              <a:off x="2831885" y="1050114"/>
              <a:ext cx="3868615" cy="8159261"/>
            </a:xfrm>
            <a:prstGeom prst="roundRect">
              <a:avLst>
                <a:gd name="adj" fmla="val 13394"/>
              </a:avLst>
            </a:prstGeom>
            <a:solidFill>
              <a:srgbClr val="F8F8F8"/>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2" name="Rectangle: Rounded Corners 51"/>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3" name="Oval 52"/>
            <p:cNvSpPr/>
            <p:nvPr userDrawn="1"/>
          </p:nvSpPr>
          <p:spPr>
            <a:xfrm>
              <a:off x="4348798" y="1694059"/>
              <a:ext cx="95103" cy="951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4" name="Rectangle: Rounded Corners 53"/>
            <p:cNvSpPr/>
            <p:nvPr userDrawn="1"/>
          </p:nvSpPr>
          <p:spPr>
            <a:xfrm flipV="1">
              <a:off x="4538816" y="1701266"/>
              <a:ext cx="644770" cy="8108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5" name="Oval 54"/>
            <p:cNvSpPr/>
            <p:nvPr userDrawn="1"/>
          </p:nvSpPr>
          <p:spPr>
            <a:xfrm>
              <a:off x="4699591" y="1373161"/>
              <a:ext cx="133203" cy="1332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6" name="Oval 55"/>
            <p:cNvSpPr/>
            <p:nvPr userDrawn="1"/>
          </p:nvSpPr>
          <p:spPr>
            <a:xfrm>
              <a:off x="4420522" y="8297836"/>
              <a:ext cx="691341" cy="69134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grpSp>
      <p:sp>
        <p:nvSpPr>
          <p:cNvPr id="57" name="Title 1"/>
          <p:cNvSpPr>
            <a:spLocks noGrp="1"/>
          </p:cNvSpPr>
          <p:nvPr>
            <p:ph type="title" hasCustomPrompt="1"/>
          </p:nvPr>
        </p:nvSpPr>
        <p:spPr>
          <a:xfrm>
            <a:off x="935569" y="1777066"/>
            <a:ext cx="3407833" cy="1588127"/>
          </a:xfrm>
        </p:spPr>
        <p:txBody>
          <a:bodyPr anchor="b">
            <a:spAutoFit/>
          </a:bodyPr>
          <a:lstStyle>
            <a:lvl1pPr algn="l">
              <a:defRPr>
                <a:solidFill>
                  <a:schemeClr val="bg1"/>
                </a:solidFill>
              </a:defRPr>
            </a:lvl1pPr>
          </a:lstStyle>
          <a:p>
            <a:r>
              <a:rPr kumimoji="1" lang="en-US" altLang="ja-JP" dirty="0"/>
              <a:t>Slide title (Arial Bold, 54 point)</a:t>
            </a:r>
            <a:endParaRPr kumimoji="1" lang="ja-JP" altLang="en-US" dirty="0"/>
          </a:p>
        </p:txBody>
      </p:sp>
      <p:sp>
        <p:nvSpPr>
          <p:cNvPr id="58" name="Text Placeholder 5"/>
          <p:cNvSpPr>
            <a:spLocks noGrp="1"/>
          </p:cNvSpPr>
          <p:nvPr>
            <p:ph type="body" sz="quarter" idx="12" hasCustomPrompt="1"/>
          </p:nvPr>
        </p:nvSpPr>
        <p:spPr>
          <a:xfrm>
            <a:off x="948268" y="3574545"/>
            <a:ext cx="3395133" cy="387735"/>
          </a:xfrm>
          <a:prstGeom prst="rect">
            <a:avLst/>
          </a:prstGeom>
        </p:spPr>
        <p:txBody>
          <a:bodyPr anchor="t">
            <a:spAutoFit/>
          </a:bodyPr>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59" name="Picture Placeholder 6"/>
          <p:cNvSpPr>
            <a:spLocks noGrp="1"/>
          </p:cNvSpPr>
          <p:nvPr>
            <p:ph type="pic" sz="quarter" idx="15"/>
          </p:nvPr>
        </p:nvSpPr>
        <p:spPr>
          <a:xfrm>
            <a:off x="7630583" y="1403265"/>
            <a:ext cx="3048000" cy="405662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0" name="Picture Placeholder 6"/>
          <p:cNvSpPr>
            <a:spLocks noGrp="1"/>
          </p:cNvSpPr>
          <p:nvPr>
            <p:ph type="pic" sz="quarter" idx="16"/>
          </p:nvPr>
        </p:nvSpPr>
        <p:spPr>
          <a:xfrm>
            <a:off x="5959990" y="2708801"/>
            <a:ext cx="1480095" cy="268549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Tree>
    <p:extLst>
      <p:ext uri="{BB962C8B-B14F-4D97-AF65-F5344CB8AC3E}">
        <p14:creationId xmlns:p14="http://schemas.microsoft.com/office/powerpoint/2010/main" val="414393647"/>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preserve="1" userDrawn="1">
  <p:cSld name="laptop 1">
    <p:spTree>
      <p:nvGrpSpPr>
        <p:cNvPr id="1" name=""/>
        <p:cNvGrpSpPr/>
        <p:nvPr/>
      </p:nvGrpSpPr>
      <p:grpSpPr>
        <a:xfrm>
          <a:off x="0" y="0"/>
          <a:ext cx="0" cy="0"/>
          <a:chOff x="0" y="0"/>
          <a:chExt cx="0" cy="0"/>
        </a:xfrm>
      </p:grpSpPr>
      <p:grpSp>
        <p:nvGrpSpPr>
          <p:cNvPr id="5" name="Group 4"/>
          <p:cNvGrpSpPr/>
          <p:nvPr userDrawn="1"/>
        </p:nvGrpSpPr>
        <p:grpSpPr>
          <a:xfrm>
            <a:off x="935568" y="1704434"/>
            <a:ext cx="6033611" cy="3448073"/>
            <a:chOff x="1320800" y="1790165"/>
            <a:chExt cx="10669666" cy="6096534"/>
          </a:xfrm>
        </p:grpSpPr>
        <p:sp>
          <p:nvSpPr>
            <p:cNvPr id="6" name="Rectangle: Rounded Corners 5"/>
            <p:cNvSpPr/>
            <p:nvPr/>
          </p:nvSpPr>
          <p:spPr>
            <a:xfrm>
              <a:off x="2342657" y="1790165"/>
              <a:ext cx="8635566" cy="6071101"/>
            </a:xfrm>
            <a:prstGeom prst="roundRect">
              <a:avLst>
                <a:gd name="adj" fmla="val 4479"/>
              </a:avLst>
            </a:prstGeom>
            <a:solidFill>
              <a:schemeClr val="bg2">
                <a:lumMod val="25000"/>
              </a:schemeClr>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Freeform: Shape 6"/>
            <p:cNvSpPr/>
            <p:nvPr/>
          </p:nvSpPr>
          <p:spPr>
            <a:xfrm>
              <a:off x="1321705" y="7765770"/>
              <a:ext cx="10667856" cy="120929"/>
            </a:xfrm>
            <a:custGeom>
              <a:avLst/>
              <a:gdLst>
                <a:gd name="connsiteX0" fmla="*/ 0 w 12407609"/>
                <a:gd name="connsiteY0" fmla="*/ 0 h 140651"/>
                <a:gd name="connsiteX1" fmla="*/ 54798 w 12407609"/>
                <a:gd name="connsiteY1" fmla="*/ 2767 h 140651"/>
                <a:gd name="connsiteX2" fmla="*/ 12407609 w 12407609"/>
                <a:gd name="connsiteY2" fmla="*/ 2767 h 140651"/>
                <a:gd name="connsiteX3" fmla="*/ 12326342 w 12407609"/>
                <a:gd name="connsiteY3" fmla="*/ 41916 h 140651"/>
                <a:gd name="connsiteX4" fmla="*/ 11837287 w 12407609"/>
                <a:gd name="connsiteY4" fmla="*/ 140651 h 140651"/>
                <a:gd name="connsiteX5" fmla="*/ 576066 w 12407609"/>
                <a:gd name="connsiteY5" fmla="*/ 140651 h 140651"/>
                <a:gd name="connsiteX6" fmla="*/ 87012 w 12407609"/>
                <a:gd name="connsiteY6" fmla="*/ 41916 h 14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7609" h="140651">
                  <a:moveTo>
                    <a:pt x="0" y="0"/>
                  </a:moveTo>
                  <a:lnTo>
                    <a:pt x="54798" y="2767"/>
                  </a:lnTo>
                  <a:lnTo>
                    <a:pt x="12407609" y="2767"/>
                  </a:lnTo>
                  <a:lnTo>
                    <a:pt x="12326342" y="41916"/>
                  </a:lnTo>
                  <a:cubicBezTo>
                    <a:pt x="12176026" y="105494"/>
                    <a:pt x="12010762" y="140651"/>
                    <a:pt x="11837287" y="140651"/>
                  </a:cubicBezTo>
                  <a:lnTo>
                    <a:pt x="576066" y="140651"/>
                  </a:lnTo>
                  <a:cubicBezTo>
                    <a:pt x="402591" y="140651"/>
                    <a:pt x="237327" y="105494"/>
                    <a:pt x="87012" y="41916"/>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8" name="Rectangle: Rounded Corners 7"/>
            <p:cNvSpPr/>
            <p:nvPr/>
          </p:nvSpPr>
          <p:spPr>
            <a:xfrm>
              <a:off x="1320800" y="7666147"/>
              <a:ext cx="10669666" cy="102001"/>
            </a:xfrm>
            <a:prstGeom prst="roundRect">
              <a:avLst/>
            </a:prstGeom>
            <a:solidFill>
              <a:srgbClr val="B2B2B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Freeform: Shape 8"/>
            <p:cNvSpPr/>
            <p:nvPr/>
          </p:nvSpPr>
          <p:spPr>
            <a:xfrm>
              <a:off x="5830616" y="7666148"/>
              <a:ext cx="1650037" cy="71543"/>
            </a:xfrm>
            <a:custGeom>
              <a:avLst/>
              <a:gdLst>
                <a:gd name="connsiteX0" fmla="*/ 0 w 1919131"/>
                <a:gd name="connsiteY0" fmla="*/ 0 h 83211"/>
                <a:gd name="connsiteX1" fmla="*/ 1919131 w 1919131"/>
                <a:gd name="connsiteY1" fmla="*/ 0 h 83211"/>
                <a:gd name="connsiteX2" fmla="*/ 1916033 w 1919131"/>
                <a:gd name="connsiteY2" fmla="*/ 15344 h 83211"/>
                <a:gd name="connsiteX3" fmla="*/ 1813646 w 1919131"/>
                <a:gd name="connsiteY3" fmla="*/ 83211 h 83211"/>
                <a:gd name="connsiteX4" fmla="*/ 105484 w 1919131"/>
                <a:gd name="connsiteY4" fmla="*/ 83211 h 83211"/>
                <a:gd name="connsiteX5" fmla="*/ 3098 w 1919131"/>
                <a:gd name="connsiteY5" fmla="*/ 15344 h 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131" h="83211">
                  <a:moveTo>
                    <a:pt x="0" y="0"/>
                  </a:moveTo>
                  <a:lnTo>
                    <a:pt x="1919131" y="0"/>
                  </a:lnTo>
                  <a:lnTo>
                    <a:pt x="1916033" y="15344"/>
                  </a:lnTo>
                  <a:cubicBezTo>
                    <a:pt x="1899164" y="55227"/>
                    <a:pt x="1859673" y="83211"/>
                    <a:pt x="1813646" y="83211"/>
                  </a:cubicBezTo>
                  <a:lnTo>
                    <a:pt x="105484" y="83211"/>
                  </a:lnTo>
                  <a:cubicBezTo>
                    <a:pt x="59458" y="83211"/>
                    <a:pt x="19967" y="55227"/>
                    <a:pt x="3098" y="15344"/>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 name="Rectangle: Rounded Corners 9"/>
            <p:cNvSpPr/>
            <p:nvPr/>
          </p:nvSpPr>
          <p:spPr>
            <a:xfrm>
              <a:off x="2654660" y="2200716"/>
              <a:ext cx="8019384" cy="5003836"/>
            </a:xfrm>
            <a:prstGeom prst="roundRect">
              <a:avLst>
                <a:gd name="adj" fmla="val 595"/>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grpSp>
      <p:sp>
        <p:nvSpPr>
          <p:cNvPr id="11" name="Title 1"/>
          <p:cNvSpPr>
            <a:spLocks noGrp="1"/>
          </p:cNvSpPr>
          <p:nvPr>
            <p:ph type="title" hasCustomPrompt="1"/>
          </p:nvPr>
        </p:nvSpPr>
        <p:spPr>
          <a:xfrm>
            <a:off x="7440085" y="1777066"/>
            <a:ext cx="3443817" cy="1588127"/>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13" name="Text Placeholder 5"/>
          <p:cNvSpPr>
            <a:spLocks noGrp="1"/>
          </p:cNvSpPr>
          <p:nvPr>
            <p:ph type="body" sz="quarter" idx="12" hasCustomPrompt="1"/>
          </p:nvPr>
        </p:nvSpPr>
        <p:spPr>
          <a:xfrm>
            <a:off x="7452785" y="3574545"/>
            <a:ext cx="3443817"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15" name="Picture Placeholder 6"/>
          <p:cNvSpPr>
            <a:spLocks noGrp="1"/>
          </p:cNvSpPr>
          <p:nvPr>
            <p:ph type="pic" sz="quarter" idx="15"/>
          </p:nvPr>
        </p:nvSpPr>
        <p:spPr>
          <a:xfrm>
            <a:off x="1707995" y="1960084"/>
            <a:ext cx="4516757" cy="280661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Tree>
    <p:extLst>
      <p:ext uri="{BB962C8B-B14F-4D97-AF65-F5344CB8AC3E}">
        <p14:creationId xmlns:p14="http://schemas.microsoft.com/office/powerpoint/2010/main" val="2917989701"/>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preserve="1" userDrawn="1">
  <p:cSld name="laptop and phone 1">
    <p:spTree>
      <p:nvGrpSpPr>
        <p:cNvPr id="1" name=""/>
        <p:cNvGrpSpPr/>
        <p:nvPr/>
      </p:nvGrpSpPr>
      <p:grpSpPr>
        <a:xfrm>
          <a:off x="0" y="0"/>
          <a:ext cx="0" cy="0"/>
          <a:chOff x="0" y="0"/>
          <a:chExt cx="0" cy="0"/>
        </a:xfrm>
      </p:grpSpPr>
      <p:grpSp>
        <p:nvGrpSpPr>
          <p:cNvPr id="12" name="Group 11"/>
          <p:cNvGrpSpPr/>
          <p:nvPr userDrawn="1"/>
        </p:nvGrpSpPr>
        <p:grpSpPr>
          <a:xfrm>
            <a:off x="7888452" y="1482140"/>
            <a:ext cx="1406658" cy="2936499"/>
            <a:chOff x="2791402" y="1050114"/>
            <a:chExt cx="3909098" cy="8159261"/>
          </a:xfrm>
        </p:grpSpPr>
        <p:sp>
          <p:nvSpPr>
            <p:cNvPr id="13" name="Rectangle 12"/>
            <p:cNvSpPr/>
            <p:nvPr userDrawn="1"/>
          </p:nvSpPr>
          <p:spPr>
            <a:xfrm>
              <a:off x="2791402" y="2914753"/>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4" name="Rectangle 13"/>
            <p:cNvSpPr/>
            <p:nvPr userDrawn="1"/>
          </p:nvSpPr>
          <p:spPr>
            <a:xfrm>
              <a:off x="2791402" y="2157516"/>
              <a:ext cx="128588" cy="50871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5" name="Rectangle: Rounded Corners 14"/>
            <p:cNvSpPr/>
            <p:nvPr userDrawn="1"/>
          </p:nvSpPr>
          <p:spPr>
            <a:xfrm>
              <a:off x="2831885" y="1050114"/>
              <a:ext cx="3868615" cy="8159261"/>
            </a:xfrm>
            <a:prstGeom prst="roundRect">
              <a:avLst>
                <a:gd name="adj" fmla="val 13394"/>
              </a:avLst>
            </a:prstGeom>
            <a:solidFill>
              <a:schemeClr val="bg2">
                <a:lumMod val="25000"/>
              </a:schemeClr>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6" name="Rectangle: Rounded Corners 15"/>
            <p:cNvSpPr/>
            <p:nvPr userDrawn="1"/>
          </p:nvSpPr>
          <p:spPr>
            <a:xfrm>
              <a:off x="3102492" y="2157516"/>
              <a:ext cx="3327400" cy="592012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7" name="Oval 16"/>
            <p:cNvSpPr/>
            <p:nvPr userDrawn="1"/>
          </p:nvSpPr>
          <p:spPr>
            <a:xfrm>
              <a:off x="4348798" y="1694059"/>
              <a:ext cx="95103" cy="951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8" name="Rectangle: Rounded Corners 17"/>
            <p:cNvSpPr/>
            <p:nvPr userDrawn="1"/>
          </p:nvSpPr>
          <p:spPr>
            <a:xfrm flipV="1">
              <a:off x="4538816" y="1701266"/>
              <a:ext cx="644770" cy="8108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9" name="Oval 18"/>
            <p:cNvSpPr/>
            <p:nvPr userDrawn="1"/>
          </p:nvSpPr>
          <p:spPr>
            <a:xfrm>
              <a:off x="4699591" y="1373161"/>
              <a:ext cx="133203" cy="13320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0" name="Oval 19"/>
            <p:cNvSpPr/>
            <p:nvPr userDrawn="1"/>
          </p:nvSpPr>
          <p:spPr>
            <a:xfrm>
              <a:off x="4420522" y="8297836"/>
              <a:ext cx="691341" cy="69134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grpSp>
      <p:grpSp>
        <p:nvGrpSpPr>
          <p:cNvPr id="5" name="Group 4"/>
          <p:cNvGrpSpPr/>
          <p:nvPr userDrawn="1"/>
        </p:nvGrpSpPr>
        <p:grpSpPr>
          <a:xfrm>
            <a:off x="2389874" y="984949"/>
            <a:ext cx="6033611" cy="3448073"/>
            <a:chOff x="1320800" y="1790165"/>
            <a:chExt cx="10669666" cy="6096534"/>
          </a:xfrm>
        </p:grpSpPr>
        <p:sp>
          <p:nvSpPr>
            <p:cNvPr id="6" name="Rectangle: Rounded Corners 5"/>
            <p:cNvSpPr/>
            <p:nvPr/>
          </p:nvSpPr>
          <p:spPr>
            <a:xfrm>
              <a:off x="2342657" y="1790165"/>
              <a:ext cx="8635566" cy="6071101"/>
            </a:xfrm>
            <a:prstGeom prst="roundRect">
              <a:avLst>
                <a:gd name="adj" fmla="val 4479"/>
              </a:avLst>
            </a:prstGeom>
            <a:solidFill>
              <a:schemeClr val="bg2">
                <a:lumMod val="25000"/>
              </a:schemeClr>
            </a:solidFill>
            <a:ln w="127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Freeform: Shape 6"/>
            <p:cNvSpPr/>
            <p:nvPr/>
          </p:nvSpPr>
          <p:spPr>
            <a:xfrm>
              <a:off x="1321705" y="7765770"/>
              <a:ext cx="10667856" cy="120929"/>
            </a:xfrm>
            <a:custGeom>
              <a:avLst/>
              <a:gdLst>
                <a:gd name="connsiteX0" fmla="*/ 0 w 12407609"/>
                <a:gd name="connsiteY0" fmla="*/ 0 h 140651"/>
                <a:gd name="connsiteX1" fmla="*/ 54798 w 12407609"/>
                <a:gd name="connsiteY1" fmla="*/ 2767 h 140651"/>
                <a:gd name="connsiteX2" fmla="*/ 12407609 w 12407609"/>
                <a:gd name="connsiteY2" fmla="*/ 2767 h 140651"/>
                <a:gd name="connsiteX3" fmla="*/ 12326342 w 12407609"/>
                <a:gd name="connsiteY3" fmla="*/ 41916 h 140651"/>
                <a:gd name="connsiteX4" fmla="*/ 11837287 w 12407609"/>
                <a:gd name="connsiteY4" fmla="*/ 140651 h 140651"/>
                <a:gd name="connsiteX5" fmla="*/ 576066 w 12407609"/>
                <a:gd name="connsiteY5" fmla="*/ 140651 h 140651"/>
                <a:gd name="connsiteX6" fmla="*/ 87012 w 12407609"/>
                <a:gd name="connsiteY6" fmla="*/ 41916 h 14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7609" h="140651">
                  <a:moveTo>
                    <a:pt x="0" y="0"/>
                  </a:moveTo>
                  <a:lnTo>
                    <a:pt x="54798" y="2767"/>
                  </a:lnTo>
                  <a:lnTo>
                    <a:pt x="12407609" y="2767"/>
                  </a:lnTo>
                  <a:lnTo>
                    <a:pt x="12326342" y="41916"/>
                  </a:lnTo>
                  <a:cubicBezTo>
                    <a:pt x="12176026" y="105494"/>
                    <a:pt x="12010762" y="140651"/>
                    <a:pt x="11837287" y="140651"/>
                  </a:cubicBezTo>
                  <a:lnTo>
                    <a:pt x="576066" y="140651"/>
                  </a:lnTo>
                  <a:cubicBezTo>
                    <a:pt x="402591" y="140651"/>
                    <a:pt x="237327" y="105494"/>
                    <a:pt x="87012" y="41916"/>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8" name="Rectangle: Rounded Corners 7"/>
            <p:cNvSpPr/>
            <p:nvPr/>
          </p:nvSpPr>
          <p:spPr>
            <a:xfrm>
              <a:off x="1320800" y="7666147"/>
              <a:ext cx="10669666" cy="102001"/>
            </a:xfrm>
            <a:prstGeom prst="roundRect">
              <a:avLst/>
            </a:prstGeom>
            <a:solidFill>
              <a:srgbClr val="B2B2B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Freeform: Shape 8"/>
            <p:cNvSpPr/>
            <p:nvPr/>
          </p:nvSpPr>
          <p:spPr>
            <a:xfrm>
              <a:off x="5830616" y="7666148"/>
              <a:ext cx="1650037" cy="71543"/>
            </a:xfrm>
            <a:custGeom>
              <a:avLst/>
              <a:gdLst>
                <a:gd name="connsiteX0" fmla="*/ 0 w 1919131"/>
                <a:gd name="connsiteY0" fmla="*/ 0 h 83211"/>
                <a:gd name="connsiteX1" fmla="*/ 1919131 w 1919131"/>
                <a:gd name="connsiteY1" fmla="*/ 0 h 83211"/>
                <a:gd name="connsiteX2" fmla="*/ 1916033 w 1919131"/>
                <a:gd name="connsiteY2" fmla="*/ 15344 h 83211"/>
                <a:gd name="connsiteX3" fmla="*/ 1813646 w 1919131"/>
                <a:gd name="connsiteY3" fmla="*/ 83211 h 83211"/>
                <a:gd name="connsiteX4" fmla="*/ 105484 w 1919131"/>
                <a:gd name="connsiteY4" fmla="*/ 83211 h 83211"/>
                <a:gd name="connsiteX5" fmla="*/ 3098 w 1919131"/>
                <a:gd name="connsiteY5" fmla="*/ 15344 h 8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131" h="83211">
                  <a:moveTo>
                    <a:pt x="0" y="0"/>
                  </a:moveTo>
                  <a:lnTo>
                    <a:pt x="1919131" y="0"/>
                  </a:lnTo>
                  <a:lnTo>
                    <a:pt x="1916033" y="15344"/>
                  </a:lnTo>
                  <a:cubicBezTo>
                    <a:pt x="1899164" y="55227"/>
                    <a:pt x="1859673" y="83211"/>
                    <a:pt x="1813646" y="83211"/>
                  </a:cubicBezTo>
                  <a:lnTo>
                    <a:pt x="105484" y="83211"/>
                  </a:lnTo>
                  <a:cubicBezTo>
                    <a:pt x="59458" y="83211"/>
                    <a:pt x="19967" y="55227"/>
                    <a:pt x="3098" y="15344"/>
                  </a:cubicBezTo>
                  <a:close/>
                </a:path>
              </a:pathLst>
            </a:cu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 name="Rectangle: Rounded Corners 9"/>
            <p:cNvSpPr/>
            <p:nvPr/>
          </p:nvSpPr>
          <p:spPr>
            <a:xfrm>
              <a:off x="2654660" y="2200716"/>
              <a:ext cx="8019384" cy="5003836"/>
            </a:xfrm>
            <a:prstGeom prst="roundRect">
              <a:avLst>
                <a:gd name="adj" fmla="val 595"/>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grpSp>
      <p:sp>
        <p:nvSpPr>
          <p:cNvPr id="11" name="Picture Placeholder 6"/>
          <p:cNvSpPr>
            <a:spLocks noGrp="1"/>
          </p:cNvSpPr>
          <p:nvPr>
            <p:ph type="pic" sz="quarter" idx="15"/>
          </p:nvPr>
        </p:nvSpPr>
        <p:spPr>
          <a:xfrm>
            <a:off x="3162301" y="1240599"/>
            <a:ext cx="4516757" cy="2806616"/>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21" name="Picture Placeholder 6"/>
          <p:cNvSpPr>
            <a:spLocks noGrp="1"/>
          </p:cNvSpPr>
          <p:nvPr>
            <p:ph type="pic" sz="quarter" idx="16"/>
          </p:nvPr>
        </p:nvSpPr>
        <p:spPr>
          <a:xfrm>
            <a:off x="8019855" y="1890798"/>
            <a:ext cx="1160573" cy="2105748"/>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22" name="Title 1"/>
          <p:cNvSpPr>
            <a:spLocks noGrp="1"/>
          </p:cNvSpPr>
          <p:nvPr>
            <p:ph type="title" hasCustomPrompt="1"/>
          </p:nvPr>
        </p:nvSpPr>
        <p:spPr>
          <a:xfrm>
            <a:off x="935568" y="4805947"/>
            <a:ext cx="3816350" cy="1089529"/>
          </a:xfrm>
        </p:spPr>
        <p:txBody>
          <a:bodyPr anchor="ctr">
            <a:spAutoFit/>
          </a:bodyPr>
          <a:lstStyle>
            <a:lvl1pPr algn="r">
              <a:defRPr/>
            </a:lvl1pPr>
          </a:lstStyle>
          <a:p>
            <a:r>
              <a:rPr kumimoji="1" lang="en-US" altLang="ja-JP" dirty="0"/>
              <a:t>Slide title (Arial Bold, 54 point)</a:t>
            </a:r>
            <a:endParaRPr kumimoji="1" lang="ja-JP" altLang="en-US" dirty="0"/>
          </a:p>
        </p:txBody>
      </p:sp>
      <p:sp>
        <p:nvSpPr>
          <p:cNvPr id="23" name="Text Placeholder 5"/>
          <p:cNvSpPr>
            <a:spLocks noGrp="1"/>
          </p:cNvSpPr>
          <p:nvPr>
            <p:ph type="body" sz="quarter" idx="12" hasCustomPrompt="1"/>
          </p:nvPr>
        </p:nvSpPr>
        <p:spPr>
          <a:xfrm>
            <a:off x="5052647" y="5153661"/>
            <a:ext cx="5124287" cy="387735"/>
          </a:xfrm>
          <a:prstGeom prst="rect">
            <a:avLst/>
          </a:prstGeom>
        </p:spPr>
        <p:txBody>
          <a:bodyPr anchor="ctr">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423613176"/>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preserve="1" userDrawn="1">
  <p:cSld name="laptop 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10212" r="35458"/>
          <a:stretch/>
        </p:blipFill>
        <p:spPr>
          <a:xfrm>
            <a:off x="4751918" y="1"/>
            <a:ext cx="7440083" cy="5919159"/>
          </a:xfrm>
          <a:prstGeom prst="rect">
            <a:avLst/>
          </a:prstGeom>
        </p:spPr>
      </p:pic>
      <p:sp>
        <p:nvSpPr>
          <p:cNvPr id="3" name="Content Placeholder 2">
            <a:extLst>
              <a:ext uri="{FF2B5EF4-FFF2-40B4-BE49-F238E27FC236}">
                <a16:creationId xmlns:a16="http://schemas.microsoft.com/office/drawing/2014/main" id="{A81C125A-5A75-B646-A832-D2E0B2C1E3D9}"/>
              </a:ext>
            </a:extLst>
          </p:cNvPr>
          <p:cNvSpPr>
            <a:spLocks noGrp="1"/>
          </p:cNvSpPr>
          <p:nvPr>
            <p:ph sz="quarter" idx="16" hasCustomPrompt="1"/>
          </p:nvPr>
        </p:nvSpPr>
        <p:spPr>
          <a:xfrm>
            <a:off x="6212418" y="0"/>
            <a:ext cx="5979583" cy="5144294"/>
          </a:xfrm>
          <a:solidFill>
            <a:schemeClr val="bg1"/>
          </a:solidFill>
        </p:spPr>
        <p:txBody>
          <a:bodyPr/>
          <a:lstStyle/>
          <a:p>
            <a:pPr lvl="0"/>
            <a:r>
              <a:rPr lang="en-US" dirty="0"/>
              <a:t>Click to add picture, chart, etc.</a:t>
            </a:r>
          </a:p>
        </p:txBody>
      </p:sp>
      <p:sp>
        <p:nvSpPr>
          <p:cNvPr id="15" name="Title 1"/>
          <p:cNvSpPr>
            <a:spLocks noGrp="1"/>
          </p:cNvSpPr>
          <p:nvPr>
            <p:ph type="title" hasCustomPrompt="1"/>
          </p:nvPr>
        </p:nvSpPr>
        <p:spPr>
          <a:xfrm>
            <a:off x="935569" y="1777066"/>
            <a:ext cx="3407833" cy="1588127"/>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16" name="Text Placeholder 5"/>
          <p:cNvSpPr>
            <a:spLocks noGrp="1"/>
          </p:cNvSpPr>
          <p:nvPr>
            <p:ph type="body" sz="quarter" idx="12" hasCustomPrompt="1"/>
          </p:nvPr>
        </p:nvSpPr>
        <p:spPr>
          <a:xfrm>
            <a:off x="948268" y="3574545"/>
            <a:ext cx="33951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4127343891"/>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preserve="1" userDrawn="1">
  <p:cSld name="Flow en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45217D-F110-5D4B-9BCB-96106F916CFB}"/>
              </a:ext>
            </a:extLst>
          </p:cNvPr>
          <p:cNvSpPr>
            <a:spLocks noGrp="1"/>
          </p:cNvSpPr>
          <p:nvPr>
            <p:ph sz="quarter" idx="16" hasCustomPrompt="1"/>
          </p:nvPr>
        </p:nvSpPr>
        <p:spPr>
          <a:xfrm>
            <a:off x="6096001" y="932536"/>
            <a:ext cx="5160433" cy="4992928"/>
          </a:xfrm>
        </p:spPr>
        <p:txBody>
          <a:bodyPr/>
          <a:lstStyle/>
          <a:p>
            <a:pPr lvl="0"/>
            <a:r>
              <a:rPr lang="en-US" dirty="0"/>
              <a:t>Click to add picture, chart, etc.</a:t>
            </a:r>
          </a:p>
        </p:txBody>
      </p:sp>
      <p:sp>
        <p:nvSpPr>
          <p:cNvPr id="23" name="Title 1"/>
          <p:cNvSpPr>
            <a:spLocks noGrp="1"/>
          </p:cNvSpPr>
          <p:nvPr>
            <p:ph type="title" hasCustomPrompt="1"/>
          </p:nvPr>
        </p:nvSpPr>
        <p:spPr>
          <a:xfrm>
            <a:off x="935569" y="1777066"/>
            <a:ext cx="3407833" cy="1588127"/>
          </a:xfrm>
        </p:spPr>
        <p:txBody>
          <a:bodyPr anchor="b">
            <a:spAutoFit/>
          </a:bodyPr>
          <a:lstStyle>
            <a:lvl1pPr algn="l">
              <a:defRPr/>
            </a:lvl1pPr>
          </a:lstStyle>
          <a:p>
            <a:r>
              <a:rPr kumimoji="1" lang="en-US" altLang="ja-JP" dirty="0"/>
              <a:t>Slide title (Arial Bold, 54 point)</a:t>
            </a:r>
            <a:endParaRPr kumimoji="1" lang="ja-JP" altLang="en-US" dirty="0"/>
          </a:p>
        </p:txBody>
      </p:sp>
      <p:sp>
        <p:nvSpPr>
          <p:cNvPr id="24" name="Text Placeholder 5"/>
          <p:cNvSpPr>
            <a:spLocks noGrp="1"/>
          </p:cNvSpPr>
          <p:nvPr>
            <p:ph type="body" sz="quarter" idx="12" hasCustomPrompt="1"/>
          </p:nvPr>
        </p:nvSpPr>
        <p:spPr>
          <a:xfrm>
            <a:off x="948268" y="3574545"/>
            <a:ext cx="33951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3610771501"/>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4" name="Title 1"/>
          <p:cNvSpPr>
            <a:spLocks noGrp="1"/>
          </p:cNvSpPr>
          <p:nvPr>
            <p:ph type="title" hasCustomPrompt="1"/>
          </p:nvPr>
        </p:nvSpPr>
        <p:spPr>
          <a:xfrm>
            <a:off x="935568" y="3239796"/>
            <a:ext cx="10320867" cy="590931"/>
          </a:xfrm>
        </p:spPr>
        <p:txBody>
          <a:bodyPr anchor="b">
            <a:spAutoFit/>
          </a:bodyPr>
          <a:lstStyle>
            <a:lvl1pPr algn="ctr">
              <a:defRPr sz="3600" spc="0">
                <a:solidFill>
                  <a:schemeClr val="bg1"/>
                </a:solidFill>
              </a:defRPr>
            </a:lvl1pPr>
          </a:lstStyle>
          <a:p>
            <a:r>
              <a:rPr kumimoji="1" lang="en-US" altLang="ja-JP" dirty="0"/>
              <a:t>Slide title (Arial Bold, 54 point)</a:t>
            </a:r>
            <a:endParaRPr kumimoji="1" lang="ja-JP" altLang="en-US" dirty="0"/>
          </a:p>
        </p:txBody>
      </p:sp>
      <p:sp>
        <p:nvSpPr>
          <p:cNvPr id="5" name="Text Placeholder 5"/>
          <p:cNvSpPr>
            <a:spLocks noGrp="1"/>
          </p:cNvSpPr>
          <p:nvPr>
            <p:ph type="body" sz="quarter" idx="15" hasCustomPrompt="1"/>
          </p:nvPr>
        </p:nvSpPr>
        <p:spPr>
          <a:xfrm>
            <a:off x="2015068" y="3870325"/>
            <a:ext cx="8161866" cy="420564"/>
          </a:xfrm>
          <a:prstGeom prst="rect">
            <a:avLst/>
          </a:prstGeom>
        </p:spPr>
        <p:txBody>
          <a:bodyPr anchor="t">
            <a:spAutoFit/>
          </a:bodyPr>
          <a:lstStyle>
            <a:lvl1pPr marL="0" indent="0" algn="ctr">
              <a:lnSpc>
                <a:spcPct val="100000"/>
              </a:lnSpc>
              <a:spcBef>
                <a:spcPts val="0"/>
              </a:spcBef>
              <a:buFontTx/>
              <a:buNone/>
              <a:defRPr sz="2133">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
        <p:nvSpPr>
          <p:cNvPr id="6" name="Text Placeholder 5"/>
          <p:cNvSpPr>
            <a:spLocks noGrp="1"/>
          </p:cNvSpPr>
          <p:nvPr>
            <p:ph type="body" sz="quarter" idx="16" hasCustomPrompt="1"/>
          </p:nvPr>
        </p:nvSpPr>
        <p:spPr>
          <a:xfrm>
            <a:off x="2015068" y="6127235"/>
            <a:ext cx="8161866" cy="426976"/>
          </a:xfrm>
          <a:prstGeom prst="rect">
            <a:avLst/>
          </a:prstGeom>
        </p:spPr>
        <p:txBody>
          <a:bodyPr anchor="b">
            <a:spAutoFit/>
          </a:bodyPr>
          <a:lstStyle>
            <a:lvl1pPr marL="0" indent="0" algn="ctr">
              <a:lnSpc>
                <a:spcPct val="130000"/>
              </a:lnSpc>
              <a:spcBef>
                <a:spcPts val="0"/>
              </a:spcBef>
              <a:buFontTx/>
              <a:buNone/>
              <a:defRPr sz="1867">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487125064"/>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3" name="Text Placeholder 5"/>
          <p:cNvSpPr>
            <a:spLocks noGrp="1"/>
          </p:cNvSpPr>
          <p:nvPr>
            <p:ph type="body" sz="quarter" idx="18" hasCustomPrompt="1"/>
          </p:nvPr>
        </p:nvSpPr>
        <p:spPr>
          <a:xfrm rot="18900000">
            <a:off x="426963" y="1440086"/>
            <a:ext cx="3977213" cy="3977826"/>
          </a:xfrm>
          <a:prstGeom prst="ellipse">
            <a:avLst/>
          </a:prstGeom>
          <a:solidFill>
            <a:schemeClr val="bg1">
              <a:lumMod val="95000"/>
            </a:schemeClr>
          </a:solidFill>
        </p:spPr>
        <p:txBody>
          <a:bodyPr anchor="b">
            <a:noAutofit/>
          </a:bodyPr>
          <a:lstStyle>
            <a:lvl1pPr marL="0" indent="0" algn="just">
              <a:lnSpc>
                <a:spcPct val="100000"/>
              </a:lnSpc>
              <a:spcBef>
                <a:spcPts val="0"/>
              </a:spcBef>
              <a:buFontTx/>
              <a:buNone/>
              <a:defRPr sz="1867">
                <a:solidFill>
                  <a:schemeClr val="tx2"/>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 </a:t>
            </a:r>
            <a:endParaRPr kumimoji="1" lang="ja-JP" altLang="en-US" dirty="0"/>
          </a:p>
        </p:txBody>
      </p:sp>
      <p:sp>
        <p:nvSpPr>
          <p:cNvPr id="6" name="Title 1"/>
          <p:cNvSpPr>
            <a:spLocks noGrp="1"/>
          </p:cNvSpPr>
          <p:nvPr>
            <p:ph type="title" hasCustomPrompt="1"/>
          </p:nvPr>
        </p:nvSpPr>
        <p:spPr>
          <a:xfrm>
            <a:off x="942623" y="2090330"/>
            <a:ext cx="2945889" cy="1588127"/>
          </a:xfrm>
        </p:spPr>
        <p:txBody>
          <a:bodyPr anchor="b">
            <a:spAutoFit/>
          </a:bodyPr>
          <a:lstStyle>
            <a:lvl1pPr algn="ctr">
              <a:defRPr sz="3600" spc="0">
                <a:solidFill>
                  <a:schemeClr val="bg1"/>
                </a:solidFill>
              </a:defRPr>
            </a:lvl1pPr>
          </a:lstStyle>
          <a:p>
            <a:r>
              <a:rPr kumimoji="1" lang="en-US" altLang="ja-JP" dirty="0"/>
              <a:t>Slide title (Arial Bold, 54 point)</a:t>
            </a:r>
            <a:endParaRPr kumimoji="1" lang="ja-JP" altLang="en-US" dirty="0"/>
          </a:p>
        </p:txBody>
      </p:sp>
      <p:sp>
        <p:nvSpPr>
          <p:cNvPr id="7" name="Text Placeholder 5"/>
          <p:cNvSpPr>
            <a:spLocks noGrp="1"/>
          </p:cNvSpPr>
          <p:nvPr>
            <p:ph type="body" sz="quarter" idx="15" hasCustomPrompt="1"/>
          </p:nvPr>
        </p:nvSpPr>
        <p:spPr>
          <a:xfrm>
            <a:off x="942624" y="3722460"/>
            <a:ext cx="2945889" cy="379656"/>
          </a:xfrm>
          <a:prstGeom prst="rect">
            <a:avLst/>
          </a:prstGeom>
        </p:spPr>
        <p:txBody>
          <a:bodyPr anchor="t">
            <a:spAutoFit/>
          </a:bodyPr>
          <a:lstStyle>
            <a:lvl1pPr marL="0" indent="0" algn="ctr">
              <a:lnSpc>
                <a:spcPct val="100000"/>
              </a:lnSpc>
              <a:spcBef>
                <a:spcPts val="0"/>
              </a:spcBef>
              <a:buFontTx/>
              <a:buNone/>
              <a:defRPr sz="1867">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Text (Arial, 28 point)</a:t>
            </a:r>
            <a:endParaRPr kumimoji="1" lang="ja-JP" altLang="en-US" dirty="0"/>
          </a:p>
        </p:txBody>
      </p:sp>
      <p:sp>
        <p:nvSpPr>
          <p:cNvPr id="4" name="Text Placeholder 3">
            <a:extLst>
              <a:ext uri="{FF2B5EF4-FFF2-40B4-BE49-F238E27FC236}">
                <a16:creationId xmlns:a16="http://schemas.microsoft.com/office/drawing/2014/main" id="{2044C2AF-18C5-4E4B-A174-6726235A2FA0}"/>
              </a:ext>
            </a:extLst>
          </p:cNvPr>
          <p:cNvSpPr>
            <a:spLocks noGrp="1"/>
          </p:cNvSpPr>
          <p:nvPr>
            <p:ph type="body" sz="quarter" idx="19"/>
          </p:nvPr>
        </p:nvSpPr>
        <p:spPr>
          <a:xfrm>
            <a:off x="4842119" y="926184"/>
            <a:ext cx="6997700" cy="135421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3994536"/>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5" name="Text Placeholder 5"/>
          <p:cNvSpPr>
            <a:spLocks noGrp="1"/>
          </p:cNvSpPr>
          <p:nvPr>
            <p:ph type="body" sz="quarter" idx="18" hasCustomPrompt="1"/>
          </p:nvPr>
        </p:nvSpPr>
        <p:spPr>
          <a:xfrm rot="18900000">
            <a:off x="981785" y="1544812"/>
            <a:ext cx="3766736" cy="3767317"/>
          </a:xfrm>
          <a:prstGeom prst="ellipse">
            <a:avLst/>
          </a:prstGeom>
          <a:solidFill>
            <a:schemeClr val="tx1">
              <a:alpha val="20000"/>
            </a:schemeClr>
          </a:solidFill>
        </p:spPr>
        <p:txBody>
          <a:bodyPr anchor="b">
            <a:noAutofit/>
          </a:bodyPr>
          <a:lstStyle>
            <a:lvl1pPr marL="0" indent="0" algn="just">
              <a:lnSpc>
                <a:spcPct val="100000"/>
              </a:lnSpc>
              <a:spcBef>
                <a:spcPts val="0"/>
              </a:spcBef>
              <a:buFontTx/>
              <a:buNone/>
              <a:defRPr sz="1867">
                <a:solidFill>
                  <a:schemeClr val="tx2"/>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 </a:t>
            </a:r>
            <a:endParaRPr kumimoji="1" lang="ja-JP" altLang="en-US" dirty="0"/>
          </a:p>
        </p:txBody>
      </p:sp>
      <p:sp>
        <p:nvSpPr>
          <p:cNvPr id="7" name="Title 1"/>
          <p:cNvSpPr>
            <a:spLocks noGrp="1"/>
          </p:cNvSpPr>
          <p:nvPr>
            <p:ph type="title" hasCustomPrompt="1"/>
          </p:nvPr>
        </p:nvSpPr>
        <p:spPr>
          <a:xfrm>
            <a:off x="1539724" y="2634408"/>
            <a:ext cx="2650858" cy="1588127"/>
          </a:xfrm>
        </p:spPr>
        <p:txBody>
          <a:bodyPr anchor="ctr">
            <a:spAutoFit/>
          </a:bodyPr>
          <a:lstStyle>
            <a:lvl1pPr algn="ctr">
              <a:defRPr sz="3600">
                <a:solidFill>
                  <a:schemeClr val="bg1"/>
                </a:solidFill>
              </a:defRPr>
            </a:lvl1pPr>
          </a:lstStyle>
          <a:p>
            <a:r>
              <a:rPr kumimoji="1" lang="en-US" altLang="ja-JP" dirty="0"/>
              <a:t>Slide title (Arial Bold, 54 point)</a:t>
            </a:r>
            <a:endParaRPr kumimoji="1" lang="ja-JP" altLang="en-US" dirty="0"/>
          </a:p>
        </p:txBody>
      </p:sp>
    </p:spTree>
    <p:extLst>
      <p:ext uri="{BB962C8B-B14F-4D97-AF65-F5344CB8AC3E}">
        <p14:creationId xmlns:p14="http://schemas.microsoft.com/office/powerpoint/2010/main" val="3375209075"/>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Text Placeholder 5">
            <a:extLst>
              <a:ext uri="{FF2B5EF4-FFF2-40B4-BE49-F238E27FC236}">
                <a16:creationId xmlns:a16="http://schemas.microsoft.com/office/drawing/2014/main" id="{8B697F68-67F3-8B44-9CDC-92D84E72059D}"/>
              </a:ext>
            </a:extLst>
          </p:cNvPr>
          <p:cNvSpPr>
            <a:spLocks noGrp="1"/>
          </p:cNvSpPr>
          <p:nvPr>
            <p:ph type="body" sz="quarter" idx="19" hasCustomPrompt="1"/>
          </p:nvPr>
        </p:nvSpPr>
        <p:spPr>
          <a:xfrm rot="18900000">
            <a:off x="7467929" y="1544812"/>
            <a:ext cx="3766736" cy="3767317"/>
          </a:xfrm>
          <a:prstGeom prst="ellipse">
            <a:avLst/>
          </a:prstGeom>
          <a:solidFill>
            <a:schemeClr val="tx1">
              <a:alpha val="20000"/>
            </a:schemeClr>
          </a:solidFill>
        </p:spPr>
        <p:txBody>
          <a:bodyPr anchor="b">
            <a:noAutofit/>
          </a:bodyPr>
          <a:lstStyle>
            <a:lvl1pPr marL="0" indent="0" algn="just">
              <a:lnSpc>
                <a:spcPct val="100000"/>
              </a:lnSpc>
              <a:spcBef>
                <a:spcPts val="0"/>
              </a:spcBef>
              <a:buFontTx/>
              <a:buNone/>
              <a:defRPr sz="1867">
                <a:solidFill>
                  <a:schemeClr val="tx2"/>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 </a:t>
            </a:r>
            <a:endParaRPr kumimoji="1" lang="ja-JP" altLang="en-US" dirty="0"/>
          </a:p>
        </p:txBody>
      </p:sp>
      <p:sp>
        <p:nvSpPr>
          <p:cNvPr id="7" name="Title 1"/>
          <p:cNvSpPr>
            <a:spLocks noGrp="1"/>
          </p:cNvSpPr>
          <p:nvPr>
            <p:ph type="title" hasCustomPrompt="1"/>
          </p:nvPr>
        </p:nvSpPr>
        <p:spPr>
          <a:xfrm>
            <a:off x="8001420" y="2634408"/>
            <a:ext cx="2650858" cy="1588127"/>
          </a:xfrm>
        </p:spPr>
        <p:txBody>
          <a:bodyPr anchor="ctr">
            <a:spAutoFit/>
          </a:bodyPr>
          <a:lstStyle>
            <a:lvl1pPr algn="ctr">
              <a:defRPr sz="3600">
                <a:solidFill>
                  <a:schemeClr val="bg1"/>
                </a:solidFill>
              </a:defRPr>
            </a:lvl1pPr>
          </a:lstStyle>
          <a:p>
            <a:r>
              <a:rPr kumimoji="1" lang="en-US" altLang="ja-JP" dirty="0"/>
              <a:t>Slide title (Arial Bold, 54 point)</a:t>
            </a:r>
            <a:endParaRPr kumimoji="1" lang="ja-JP" altLang="en-US" dirty="0"/>
          </a:p>
        </p:txBody>
      </p:sp>
    </p:spTree>
    <p:extLst>
      <p:ext uri="{BB962C8B-B14F-4D97-AF65-F5344CB8AC3E}">
        <p14:creationId xmlns:p14="http://schemas.microsoft.com/office/powerpoint/2010/main" val="28891901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 images and text">
    <p:bg>
      <p:bgPr>
        <a:solidFill>
          <a:schemeClr val="tx1"/>
        </a:solidFill>
        <a:effectLst/>
      </p:bgPr>
    </p:bg>
    <p:spTree>
      <p:nvGrpSpPr>
        <p:cNvPr id="1" name=""/>
        <p:cNvGrpSpPr/>
        <p:nvPr/>
      </p:nvGrpSpPr>
      <p:grpSpPr>
        <a:xfrm>
          <a:off x="0" y="0"/>
          <a:ext cx="0" cy="0"/>
          <a:chOff x="0" y="0"/>
          <a:chExt cx="0" cy="0"/>
        </a:xfrm>
      </p:grpSpPr>
      <p:sp>
        <p:nvSpPr>
          <p:cNvPr id="26" name="Picture Placeholder 6"/>
          <p:cNvSpPr>
            <a:spLocks noGrp="1"/>
          </p:cNvSpPr>
          <p:nvPr>
            <p:ph type="pic" sz="quarter" idx="15"/>
          </p:nvPr>
        </p:nvSpPr>
        <p:spPr>
          <a:xfrm>
            <a:off x="955626" y="0"/>
            <a:ext cx="2544000" cy="4677497"/>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27" name="Picture Placeholder 6"/>
          <p:cNvSpPr>
            <a:spLocks noGrp="1"/>
          </p:cNvSpPr>
          <p:nvPr>
            <p:ph type="pic" sz="quarter" idx="16"/>
          </p:nvPr>
        </p:nvSpPr>
        <p:spPr>
          <a:xfrm>
            <a:off x="3572059" y="2180503"/>
            <a:ext cx="2544000" cy="4677498"/>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28" name="Title 1"/>
          <p:cNvSpPr>
            <a:spLocks noGrp="1"/>
          </p:cNvSpPr>
          <p:nvPr>
            <p:ph type="title" hasCustomPrompt="1"/>
          </p:nvPr>
        </p:nvSpPr>
        <p:spPr>
          <a:xfrm>
            <a:off x="7446433" y="2275663"/>
            <a:ext cx="3797300" cy="1089529"/>
          </a:xfrm>
        </p:spPr>
        <p:txBody>
          <a:bodyPr anchor="b">
            <a:spAutoFit/>
          </a:bodyPr>
          <a:lstStyle>
            <a:lvl1pPr algn="l">
              <a:defRPr>
                <a:solidFill>
                  <a:schemeClr val="bg1"/>
                </a:solidFill>
              </a:defRPr>
            </a:lvl1pPr>
          </a:lstStyle>
          <a:p>
            <a:r>
              <a:rPr kumimoji="1" lang="en-US" altLang="ja-JP" dirty="0"/>
              <a:t>Slide title (Arial Bold, 54 point)</a:t>
            </a:r>
            <a:endParaRPr kumimoji="1" lang="ja-JP" altLang="en-US" dirty="0"/>
          </a:p>
        </p:txBody>
      </p:sp>
      <p:sp>
        <p:nvSpPr>
          <p:cNvPr id="30" name="Text Placeholder 5"/>
          <p:cNvSpPr>
            <a:spLocks noGrp="1"/>
          </p:cNvSpPr>
          <p:nvPr>
            <p:ph type="body" sz="quarter" idx="12" hasCustomPrompt="1"/>
          </p:nvPr>
        </p:nvSpPr>
        <p:spPr>
          <a:xfrm>
            <a:off x="7459133" y="3574544"/>
            <a:ext cx="3797300" cy="387735"/>
          </a:xfrm>
          <a:prstGeom prst="rect">
            <a:avLst/>
          </a:prstGeom>
        </p:spPr>
        <p:txBody>
          <a:bodyPr anchor="t">
            <a:spAutoFit/>
          </a:bodyPr>
          <a:lstStyle>
            <a:lvl1pPr marL="0" indent="0" algn="just">
              <a:spcBef>
                <a:spcPts val="0"/>
              </a:spcBef>
              <a:buFontTx/>
              <a:buNone/>
              <a:defRPr>
                <a:solidFill>
                  <a:schemeClr val="bg1"/>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9" name="Text Placeholder 5"/>
          <p:cNvSpPr>
            <a:spLocks noGrp="1"/>
          </p:cNvSpPr>
          <p:nvPr>
            <p:ph type="body" sz="quarter" idx="14" hasCustomPrompt="1"/>
          </p:nvPr>
        </p:nvSpPr>
        <p:spPr>
          <a:xfrm>
            <a:off x="955627" y="4789149"/>
            <a:ext cx="2544000" cy="379656"/>
          </a:xfrm>
          <a:prstGeom prst="rect">
            <a:avLst/>
          </a:prstGeom>
        </p:spPr>
        <p:txBody>
          <a:bodyPr anchor="t">
            <a:spAutoFit/>
          </a:bodyPr>
          <a:lstStyle>
            <a:lvl1pPr marL="0" indent="0" algn="just">
              <a:lnSpc>
                <a:spcPct val="100000"/>
              </a:lnSpc>
              <a:spcBef>
                <a:spcPts val="0"/>
              </a:spcBef>
              <a:buFontTx/>
              <a:buNone/>
              <a:defRPr sz="1867">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3572059" y="1669464"/>
            <a:ext cx="2544000" cy="379656"/>
          </a:xfrm>
          <a:prstGeom prst="rect">
            <a:avLst/>
          </a:prstGeom>
        </p:spPr>
        <p:txBody>
          <a:bodyPr anchor="b">
            <a:spAutoFit/>
          </a:bodyPr>
          <a:lstStyle>
            <a:lvl1pPr marL="0" indent="0" algn="r">
              <a:lnSpc>
                <a:spcPct val="100000"/>
              </a:lnSpc>
              <a:spcBef>
                <a:spcPts val="0"/>
              </a:spcBef>
              <a:buFontTx/>
              <a:buNone/>
              <a:defRPr sz="1867">
                <a:solidFill>
                  <a:schemeClr val="bg1"/>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1848823579"/>
      </p:ext>
    </p:extLst>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preserve="1" userDrawn="1">
  <p:cSld name="Fullscreen image and text 1">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8" name="Title 1"/>
          <p:cNvSpPr>
            <a:spLocks noGrp="1"/>
          </p:cNvSpPr>
          <p:nvPr>
            <p:ph type="title" hasCustomPrompt="1"/>
          </p:nvPr>
        </p:nvSpPr>
        <p:spPr>
          <a:xfrm>
            <a:off x="935568" y="2883707"/>
            <a:ext cx="3805767" cy="1089529"/>
          </a:xfrm>
        </p:spPr>
        <p:txBody>
          <a:bodyPr anchor="ctr">
            <a:spAutoFit/>
          </a:bodyPr>
          <a:lstStyle>
            <a:lvl1pPr algn="ctr">
              <a:defRPr>
                <a:solidFill>
                  <a:schemeClr val="tx1"/>
                </a:solidFill>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2" hasCustomPrompt="1"/>
          </p:nvPr>
        </p:nvSpPr>
        <p:spPr>
          <a:xfrm>
            <a:off x="7450668" y="3235134"/>
            <a:ext cx="3805767" cy="387735"/>
          </a:xfrm>
          <a:prstGeom prst="rect">
            <a:avLst/>
          </a:prstGeom>
        </p:spPr>
        <p:txBody>
          <a:bodyPr anchor="ctr">
            <a:spAutoFit/>
          </a:bodyPr>
          <a:lstStyle>
            <a:lvl1pPr marL="0" indent="0" algn="just">
              <a:spcBef>
                <a:spcPts val="0"/>
              </a:spcBef>
              <a:buFontTx/>
              <a:buNone/>
              <a:defRPr>
                <a:solidFill>
                  <a:schemeClr val="tx2"/>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2270063798"/>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preserve="1" userDrawn="1">
  <p:cSld name="Fullscreen image and text 2">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7C9DB73-B1E0-E341-8D50-872583200C29}"/>
              </a:ext>
            </a:extLst>
          </p:cNvPr>
          <p:cNvSpPr>
            <a:spLocks noGrp="1"/>
          </p:cNvSpPr>
          <p:nvPr>
            <p:ph sz="quarter" idx="14" hasCustomPrompt="1"/>
          </p:nvPr>
        </p:nvSpPr>
        <p:spPr>
          <a:xfrm>
            <a:off x="0" y="0"/>
            <a:ext cx="12192000" cy="6858000"/>
          </a:xfrm>
        </p:spPr>
        <p:txBody>
          <a:bodyPr/>
          <a:lstStyle/>
          <a:p>
            <a:pPr lvl="0"/>
            <a:r>
              <a:rPr lang="en-US" dirty="0"/>
              <a:t>Click to add picture, chart, etc.</a:t>
            </a:r>
          </a:p>
        </p:txBody>
      </p:sp>
      <p:sp>
        <p:nvSpPr>
          <p:cNvPr id="8" name="Title 1"/>
          <p:cNvSpPr>
            <a:spLocks noGrp="1"/>
          </p:cNvSpPr>
          <p:nvPr>
            <p:ph type="title" hasCustomPrompt="1"/>
          </p:nvPr>
        </p:nvSpPr>
        <p:spPr>
          <a:xfrm>
            <a:off x="6096000" y="1029885"/>
            <a:ext cx="5160434" cy="1089529"/>
          </a:xfrm>
        </p:spPr>
        <p:txBody>
          <a:bodyPr anchor="b">
            <a:spAutoFit/>
          </a:bodyPr>
          <a:lstStyle>
            <a:lvl1pPr algn="r">
              <a:defRPr>
                <a:solidFill>
                  <a:schemeClr val="bg1"/>
                </a:solidFill>
              </a:defRPr>
            </a:lvl1pPr>
          </a:lstStyle>
          <a:p>
            <a:r>
              <a:rPr kumimoji="1" lang="en-US" altLang="ja-JP" dirty="0"/>
              <a:t>Slide title (Arial Bold, 54 point)</a:t>
            </a:r>
            <a:endParaRPr kumimoji="1" lang="ja-JP" altLang="en-US" dirty="0"/>
          </a:p>
        </p:txBody>
      </p:sp>
      <p:sp>
        <p:nvSpPr>
          <p:cNvPr id="9" name="Text Placeholder 5"/>
          <p:cNvSpPr>
            <a:spLocks noGrp="1"/>
          </p:cNvSpPr>
          <p:nvPr>
            <p:ph type="body" sz="quarter" idx="12" hasCustomPrompt="1"/>
          </p:nvPr>
        </p:nvSpPr>
        <p:spPr>
          <a:xfrm>
            <a:off x="6096002" y="2119414"/>
            <a:ext cx="5160433" cy="387735"/>
          </a:xfrm>
          <a:prstGeom prst="rect">
            <a:avLst/>
          </a:prstGeom>
        </p:spPr>
        <p:txBody>
          <a:bodyPr anchor="t">
            <a:spAutoFit/>
          </a:bodyPr>
          <a:lstStyle>
            <a:lvl1pPr marL="0" indent="0" algn="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3318947645"/>
      </p:ext>
    </p:extLst>
  </p:cSld>
  <p:clrMapOvr>
    <a:masterClrMapping/>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preserve="1" userDrawn="1">
  <p:cSld name="Fullscreen image and text 3">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3" name="Text Placeholder 5"/>
          <p:cNvSpPr>
            <a:spLocks noGrp="1"/>
          </p:cNvSpPr>
          <p:nvPr>
            <p:ph type="body" sz="quarter" idx="16" hasCustomPrompt="1"/>
          </p:nvPr>
        </p:nvSpPr>
        <p:spPr>
          <a:xfrm rot="10800000">
            <a:off x="-2" y="-4"/>
            <a:ext cx="12192002" cy="6858000"/>
          </a:xfrm>
          <a:prstGeom prst="rect">
            <a:avLst/>
          </a:prstGeom>
          <a:gradFill flip="none" rotWithShape="1">
            <a:gsLst>
              <a:gs pos="28000">
                <a:srgbClr val="80B3CD"/>
              </a:gs>
              <a:gs pos="0">
                <a:srgbClr val="00679B"/>
              </a:gs>
              <a:gs pos="63000">
                <a:schemeClr val="bg1">
                  <a:alpha val="0"/>
                </a:schemeClr>
              </a:gs>
            </a:gsLst>
            <a:lin ang="12000000" scaled="0"/>
            <a:tileRect/>
          </a:gradFill>
        </p:spPr>
        <p:txBody>
          <a:bodyPr anchor="t"/>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 </a:t>
            </a:r>
            <a:endParaRPr kumimoji="1" lang="ja-JP" altLang="en-US" dirty="0"/>
          </a:p>
        </p:txBody>
      </p:sp>
      <p:sp>
        <p:nvSpPr>
          <p:cNvPr id="5" name="Title 1"/>
          <p:cNvSpPr>
            <a:spLocks noGrp="1"/>
          </p:cNvSpPr>
          <p:nvPr>
            <p:ph type="title" hasCustomPrompt="1"/>
          </p:nvPr>
        </p:nvSpPr>
        <p:spPr>
          <a:xfrm>
            <a:off x="935568" y="1741124"/>
            <a:ext cx="5624891" cy="1089529"/>
          </a:xfrm>
        </p:spPr>
        <p:txBody>
          <a:bodyPr anchor="b">
            <a:spAutoFit/>
          </a:bodyPr>
          <a:lstStyle>
            <a:lvl1pPr algn="l">
              <a:defRPr>
                <a:solidFill>
                  <a:schemeClr val="bg1"/>
                </a:solidFill>
              </a:defRPr>
            </a:lvl1pPr>
          </a:lstStyle>
          <a:p>
            <a:r>
              <a:rPr kumimoji="1" lang="en-US" altLang="ja-JP" dirty="0"/>
              <a:t>Slide title (Arial Bold, 54 point)</a:t>
            </a:r>
            <a:endParaRPr kumimoji="1" lang="ja-JP" altLang="en-US" dirty="0"/>
          </a:p>
        </p:txBody>
      </p:sp>
      <p:sp>
        <p:nvSpPr>
          <p:cNvPr id="6" name="Text Placeholder 5"/>
          <p:cNvSpPr>
            <a:spLocks noGrp="1"/>
          </p:cNvSpPr>
          <p:nvPr>
            <p:ph type="body" sz="quarter" idx="12" hasCustomPrompt="1"/>
          </p:nvPr>
        </p:nvSpPr>
        <p:spPr>
          <a:xfrm>
            <a:off x="948268" y="3009857"/>
            <a:ext cx="3570515" cy="387735"/>
          </a:xfrm>
          <a:prstGeom prst="rect">
            <a:avLst/>
          </a:prstGeom>
        </p:spPr>
        <p:txBody>
          <a:bodyPr anchor="t">
            <a:spAutoFit/>
          </a:bodyPr>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895658386"/>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preserve="1" userDrawn="1">
  <p:cSld name="Fullscreen image and text 4">
    <p:spTree>
      <p:nvGrpSpPr>
        <p:cNvPr id="1" name=""/>
        <p:cNvGrpSpPr/>
        <p:nvPr/>
      </p:nvGrpSpPr>
      <p:grpSpPr>
        <a:xfrm>
          <a:off x="0" y="0"/>
          <a:ext cx="0" cy="0"/>
          <a:chOff x="0" y="0"/>
          <a:chExt cx="0" cy="0"/>
        </a:xfrm>
      </p:grpSpPr>
      <p:sp>
        <p:nvSpPr>
          <p:cNvPr id="3" name="Picture Placeholder 6"/>
          <p:cNvSpPr>
            <a:spLocks noGrp="1"/>
          </p:cNvSpPr>
          <p:nvPr>
            <p:ph type="pic" sz="quarter" idx="13"/>
          </p:nvPr>
        </p:nvSpPr>
        <p:spPr>
          <a:xfrm>
            <a:off x="0" y="0"/>
            <a:ext cx="12192000"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13" name="Text Placeholder 5"/>
          <p:cNvSpPr>
            <a:spLocks noGrp="1"/>
          </p:cNvSpPr>
          <p:nvPr>
            <p:ph type="body" sz="quarter" idx="16" hasCustomPrompt="1"/>
          </p:nvPr>
        </p:nvSpPr>
        <p:spPr>
          <a:xfrm rot="10800000">
            <a:off x="-6" y="3674208"/>
            <a:ext cx="12192001" cy="3183788"/>
          </a:xfrm>
          <a:prstGeom prst="rect">
            <a:avLst/>
          </a:prstGeom>
          <a:gradFill flip="none" rotWithShape="1">
            <a:gsLst>
              <a:gs pos="50000">
                <a:srgbClr val="80B3CD"/>
              </a:gs>
              <a:gs pos="0">
                <a:srgbClr val="00679B"/>
              </a:gs>
              <a:gs pos="100000">
                <a:schemeClr val="bg1">
                  <a:alpha val="0"/>
                </a:schemeClr>
              </a:gs>
            </a:gsLst>
            <a:lin ang="5400000" scaled="1"/>
            <a:tileRect/>
          </a:gradFill>
        </p:spPr>
        <p:txBody>
          <a:bodyPr anchor="t"/>
          <a:lstStyle>
            <a:lvl1pPr marL="0" indent="0" algn="just">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dirty="0"/>
              <a:t> </a:t>
            </a:r>
            <a:endParaRPr kumimoji="1" lang="ja-JP" altLang="en-US" dirty="0"/>
          </a:p>
        </p:txBody>
      </p:sp>
      <p:sp>
        <p:nvSpPr>
          <p:cNvPr id="5" name="Title 1"/>
          <p:cNvSpPr>
            <a:spLocks noGrp="1"/>
          </p:cNvSpPr>
          <p:nvPr>
            <p:ph type="title" hasCustomPrompt="1"/>
          </p:nvPr>
        </p:nvSpPr>
        <p:spPr>
          <a:xfrm>
            <a:off x="2015068" y="5559942"/>
            <a:ext cx="8161867" cy="590931"/>
          </a:xfrm>
        </p:spPr>
        <p:txBody>
          <a:bodyPr anchor="b">
            <a:spAutoFit/>
          </a:bodyPr>
          <a:lstStyle>
            <a:lvl1pPr algn="ctr">
              <a:defRPr>
                <a:solidFill>
                  <a:schemeClr val="bg1"/>
                </a:solidFill>
              </a:defRPr>
            </a:lvl1pPr>
          </a:lstStyle>
          <a:p>
            <a:r>
              <a:rPr kumimoji="1" lang="en-US" altLang="ja-JP" dirty="0"/>
              <a:t>Slide title (Arial Bold, 54 point)</a:t>
            </a:r>
            <a:endParaRPr kumimoji="1" lang="ja-JP" altLang="en-US" dirty="0"/>
          </a:p>
        </p:txBody>
      </p:sp>
    </p:spTree>
    <p:extLst>
      <p:ext uri="{BB962C8B-B14F-4D97-AF65-F5344CB8AC3E}">
        <p14:creationId xmlns:p14="http://schemas.microsoft.com/office/powerpoint/2010/main" val="2979253780"/>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574091"/>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preserve="1" userDrawn="1">
  <p:cSld name="Presentation Title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5F914D-FDF8-D54A-9B57-75CCA0BD8C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94799" y="5070688"/>
            <a:ext cx="2047149" cy="1066887"/>
          </a:xfrm>
          <a:prstGeom prst="rect">
            <a:avLst/>
          </a:prstGeom>
        </p:spPr>
      </p:pic>
      <p:sp>
        <p:nvSpPr>
          <p:cNvPr id="5" name="Title 1">
            <a:extLst>
              <a:ext uri="{FF2B5EF4-FFF2-40B4-BE49-F238E27FC236}">
                <a16:creationId xmlns:a16="http://schemas.microsoft.com/office/drawing/2014/main" id="{0338351D-CB0E-1140-AF32-2C08540C0A80}"/>
              </a:ext>
            </a:extLst>
          </p:cNvPr>
          <p:cNvSpPr>
            <a:spLocks noGrp="1"/>
          </p:cNvSpPr>
          <p:nvPr>
            <p:ph type="title" hasCustomPrompt="1"/>
          </p:nvPr>
        </p:nvSpPr>
        <p:spPr>
          <a:xfrm>
            <a:off x="850055" y="820634"/>
            <a:ext cx="10491893" cy="1939121"/>
          </a:xfrm>
        </p:spPr>
        <p:txBody>
          <a:bodyPr wrap="square" anchor="t" anchorCtr="0">
            <a:spAutoFit/>
          </a:bodyPr>
          <a:lstStyle>
            <a:lvl1pPr algn="l">
              <a:defRPr sz="6666">
                <a:solidFill>
                  <a:schemeClr val="bg1"/>
                </a:solidFill>
              </a:defRPr>
            </a:lvl1pPr>
          </a:lstStyle>
          <a:p>
            <a:r>
              <a:rPr kumimoji="1" lang="en-US" altLang="ja-JP"/>
              <a:t>Presentation</a:t>
            </a:r>
            <a:br>
              <a:rPr kumimoji="1" lang="en-US" altLang="ja-JP"/>
            </a:br>
            <a:r>
              <a:rPr kumimoji="1" lang="en-US" altLang="ja-JP"/>
              <a:t>Title Here</a:t>
            </a:r>
            <a:endParaRPr kumimoji="1" lang="ja-JP" altLang="en-US"/>
          </a:p>
        </p:txBody>
      </p:sp>
      <p:sp>
        <p:nvSpPr>
          <p:cNvPr id="6" name="Text Placeholder 5">
            <a:extLst>
              <a:ext uri="{FF2B5EF4-FFF2-40B4-BE49-F238E27FC236}">
                <a16:creationId xmlns:a16="http://schemas.microsoft.com/office/drawing/2014/main" id="{CEC2CAE0-97F3-234E-8049-6958069C4CF8}"/>
              </a:ext>
            </a:extLst>
          </p:cNvPr>
          <p:cNvSpPr>
            <a:spLocks noGrp="1"/>
          </p:cNvSpPr>
          <p:nvPr>
            <p:ph type="body" sz="quarter" idx="12" hasCustomPrompt="1"/>
          </p:nvPr>
        </p:nvSpPr>
        <p:spPr>
          <a:xfrm>
            <a:off x="850053" y="5749841"/>
            <a:ext cx="7630160" cy="387735"/>
          </a:xfrm>
          <a:prstGeom prst="rect">
            <a:avLst/>
          </a:prstGeom>
        </p:spPr>
        <p:txBody>
          <a:bodyPr wrap="square" anchor="b" anchorCtr="0">
            <a:spAutoFit/>
          </a:bodyPr>
          <a:lstStyle>
            <a:lvl1pPr marL="0" indent="0" algn="l">
              <a:spcBef>
                <a:spcPts val="0"/>
              </a:spcBef>
              <a:buFontTx/>
              <a:buNone/>
              <a:defRPr b="0">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Presenter Name, Title</a:t>
            </a:r>
            <a:endParaRPr kumimoji="1" lang="ja-JP" altLang="en-US"/>
          </a:p>
        </p:txBody>
      </p:sp>
    </p:spTree>
    <p:extLst>
      <p:ext uri="{BB962C8B-B14F-4D97-AF65-F5344CB8AC3E}">
        <p14:creationId xmlns:p14="http://schemas.microsoft.com/office/powerpoint/2010/main" val="18748719"/>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5068" y="2724982"/>
            <a:ext cx="8161867" cy="590931"/>
          </a:xfrm>
        </p:spPr>
        <p:txBody>
          <a:bodyPr anchor="b">
            <a:spAutoFit/>
          </a:bodyPr>
          <a:lstStyle>
            <a:lvl1pPr algn="ctr">
              <a:defRPr/>
            </a:lvl1pPr>
          </a:lstStyle>
          <a:p>
            <a:r>
              <a:rPr kumimoji="1" lang="en-US" altLang="ja-JP"/>
              <a:t>Slide title (Arial Bold, 54 point)</a:t>
            </a:r>
            <a:endParaRPr kumimoji="1" lang="ja-JP" altLang="en-US"/>
          </a:p>
        </p:txBody>
      </p:sp>
      <p:sp>
        <p:nvSpPr>
          <p:cNvPr id="8" name="Text Placeholder 5"/>
          <p:cNvSpPr>
            <a:spLocks noGrp="1"/>
          </p:cNvSpPr>
          <p:nvPr>
            <p:ph type="body" sz="quarter" idx="12" hasCustomPrompt="1"/>
          </p:nvPr>
        </p:nvSpPr>
        <p:spPr>
          <a:xfrm>
            <a:off x="2015068" y="3428471"/>
            <a:ext cx="8161867" cy="387735"/>
          </a:xfrm>
          <a:prstGeom prst="rect">
            <a:avLst/>
          </a:prstGeom>
        </p:spPr>
        <p:txBody>
          <a:bodyPr wrap="square" anchor="t">
            <a:spAutoFit/>
          </a:bodyPr>
          <a:lstStyle>
            <a:lvl1pPr marL="0" indent="0" algn="ctr">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4185952401"/>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preserve="1" userDrawn="1">
  <p:cSld name="Agenda Slide - 4">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1665" y="754715"/>
            <a:ext cx="11175341" cy="590931"/>
          </a:xfrm>
        </p:spPr>
        <p:txBody>
          <a:bodyPr wrap="square" anchor="t" anchorCtr="0">
            <a:spAutoFit/>
          </a:bodyPr>
          <a:lstStyle>
            <a:lvl1pPr algn="ctr">
              <a:defRPr b="1">
                <a:solidFill>
                  <a:schemeClr val="tx1"/>
                </a:solidFill>
              </a:defRPr>
            </a:lvl1pPr>
          </a:lstStyle>
          <a:p>
            <a:r>
              <a:rPr kumimoji="1" lang="en-US" altLang="ja-JP"/>
              <a:t>Agenda Slide title (Arial Bold, 54 point)</a:t>
            </a:r>
            <a:endParaRPr kumimoji="1" lang="ja-JP" altLang="en-US"/>
          </a:p>
        </p:txBody>
      </p:sp>
      <p:sp>
        <p:nvSpPr>
          <p:cNvPr id="11" name="Text Placeholder 5"/>
          <p:cNvSpPr>
            <a:spLocks noGrp="1"/>
          </p:cNvSpPr>
          <p:nvPr>
            <p:ph type="body" sz="quarter" idx="12" hasCustomPrompt="1"/>
          </p:nvPr>
        </p:nvSpPr>
        <p:spPr>
          <a:xfrm>
            <a:off x="920785" y="2798828"/>
            <a:ext cx="4833245" cy="420564"/>
          </a:xfrm>
          <a:prstGeom prst="rect">
            <a:avLst/>
          </a:prstGeom>
        </p:spPr>
        <p:txBody>
          <a:bodyPr wrap="square" anchor="t">
            <a:spAutoFit/>
          </a:bodyPr>
          <a:lstStyle>
            <a:lvl1pPr marL="0" indent="0" algn="just">
              <a:lnSpc>
                <a:spcPct val="100000"/>
              </a:lnSpc>
              <a:spcBef>
                <a:spcPts val="0"/>
              </a:spcBef>
              <a:buFontTx/>
              <a:buNone/>
              <a:defRPr b="0" i="0">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12" name="Text Placeholder 5"/>
          <p:cNvSpPr>
            <a:spLocks noGrp="1"/>
          </p:cNvSpPr>
          <p:nvPr>
            <p:ph type="body" sz="quarter" idx="14" hasCustomPrompt="1"/>
          </p:nvPr>
        </p:nvSpPr>
        <p:spPr>
          <a:xfrm>
            <a:off x="920784" y="2442196"/>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10 AM – Noon </a:t>
            </a:r>
            <a:endParaRPr kumimoji="1" lang="ja-JP" altLang="en-US"/>
          </a:p>
        </p:txBody>
      </p:sp>
      <p:sp>
        <p:nvSpPr>
          <p:cNvPr id="17" name="Text Placeholder 5"/>
          <p:cNvSpPr>
            <a:spLocks noGrp="1"/>
          </p:cNvSpPr>
          <p:nvPr>
            <p:ph type="body" sz="quarter" idx="17" hasCustomPrompt="1"/>
          </p:nvPr>
        </p:nvSpPr>
        <p:spPr>
          <a:xfrm>
            <a:off x="920785" y="4708832"/>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18" name="Text Placeholder 5"/>
          <p:cNvSpPr>
            <a:spLocks noGrp="1"/>
          </p:cNvSpPr>
          <p:nvPr>
            <p:ph type="body" sz="quarter" idx="18" hasCustomPrompt="1"/>
          </p:nvPr>
        </p:nvSpPr>
        <p:spPr>
          <a:xfrm>
            <a:off x="920784" y="4352199"/>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41" name="Text Placeholder 5"/>
          <p:cNvSpPr>
            <a:spLocks noGrp="1"/>
          </p:cNvSpPr>
          <p:nvPr>
            <p:ph type="body" sz="quarter" idx="23" hasCustomPrompt="1"/>
          </p:nvPr>
        </p:nvSpPr>
        <p:spPr>
          <a:xfrm>
            <a:off x="6866701" y="2798828"/>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42" name="Text Placeholder 5"/>
          <p:cNvSpPr>
            <a:spLocks noGrp="1"/>
          </p:cNvSpPr>
          <p:nvPr>
            <p:ph type="body" sz="quarter" idx="24" hasCustomPrompt="1"/>
          </p:nvPr>
        </p:nvSpPr>
        <p:spPr>
          <a:xfrm>
            <a:off x="6866701" y="2442196"/>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47" name="Text Placeholder 5"/>
          <p:cNvSpPr>
            <a:spLocks noGrp="1"/>
          </p:cNvSpPr>
          <p:nvPr>
            <p:ph type="body" sz="quarter" idx="26" hasCustomPrompt="1"/>
          </p:nvPr>
        </p:nvSpPr>
        <p:spPr>
          <a:xfrm>
            <a:off x="6866701" y="4708832"/>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48" name="Text Placeholder 5"/>
          <p:cNvSpPr>
            <a:spLocks noGrp="1"/>
          </p:cNvSpPr>
          <p:nvPr>
            <p:ph type="body" sz="quarter" idx="27" hasCustomPrompt="1"/>
          </p:nvPr>
        </p:nvSpPr>
        <p:spPr>
          <a:xfrm>
            <a:off x="6866701" y="4352199"/>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Tree>
    <p:extLst>
      <p:ext uri="{BB962C8B-B14F-4D97-AF65-F5344CB8AC3E}">
        <p14:creationId xmlns:p14="http://schemas.microsoft.com/office/powerpoint/2010/main" val="3482272328"/>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preserve="1" userDrawn="1">
  <p:cSld name="Agenda Slide - 6">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1665" y="739371"/>
            <a:ext cx="11175341" cy="590931"/>
          </a:xfrm>
        </p:spPr>
        <p:txBody>
          <a:bodyPr wrap="square" anchor="ctr">
            <a:spAutoFit/>
          </a:bodyPr>
          <a:lstStyle>
            <a:lvl1pPr algn="ctr">
              <a:defRPr b="1">
                <a:solidFill>
                  <a:schemeClr val="tx1"/>
                </a:solidFill>
              </a:defRPr>
            </a:lvl1pPr>
          </a:lstStyle>
          <a:p>
            <a:r>
              <a:rPr kumimoji="1" lang="en-US" altLang="ja-JP"/>
              <a:t>Agenda Slide title (Arial Bold, 54 point)</a:t>
            </a:r>
            <a:endParaRPr kumimoji="1" lang="ja-JP" altLang="en-US"/>
          </a:p>
        </p:txBody>
      </p:sp>
      <p:sp>
        <p:nvSpPr>
          <p:cNvPr id="11" name="Text Placeholder 5"/>
          <p:cNvSpPr>
            <a:spLocks noGrp="1"/>
          </p:cNvSpPr>
          <p:nvPr>
            <p:ph type="body" sz="quarter" idx="12" hasCustomPrompt="1"/>
          </p:nvPr>
        </p:nvSpPr>
        <p:spPr>
          <a:xfrm>
            <a:off x="920785" y="2434336"/>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12" name="Text Placeholder 5"/>
          <p:cNvSpPr>
            <a:spLocks noGrp="1"/>
          </p:cNvSpPr>
          <p:nvPr>
            <p:ph type="body" sz="quarter" idx="14" hasCustomPrompt="1"/>
          </p:nvPr>
        </p:nvSpPr>
        <p:spPr>
          <a:xfrm>
            <a:off x="920784" y="2077704"/>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10 AM – Noon </a:t>
            </a:r>
            <a:endParaRPr kumimoji="1" lang="ja-JP" altLang="en-US"/>
          </a:p>
        </p:txBody>
      </p:sp>
      <p:sp>
        <p:nvSpPr>
          <p:cNvPr id="17" name="Text Placeholder 5"/>
          <p:cNvSpPr>
            <a:spLocks noGrp="1"/>
          </p:cNvSpPr>
          <p:nvPr>
            <p:ph type="body" sz="quarter" idx="17" hasCustomPrompt="1"/>
          </p:nvPr>
        </p:nvSpPr>
        <p:spPr>
          <a:xfrm>
            <a:off x="920785" y="3927968"/>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18" name="Text Placeholder 5"/>
          <p:cNvSpPr>
            <a:spLocks noGrp="1"/>
          </p:cNvSpPr>
          <p:nvPr>
            <p:ph type="body" sz="quarter" idx="18" hasCustomPrompt="1"/>
          </p:nvPr>
        </p:nvSpPr>
        <p:spPr>
          <a:xfrm>
            <a:off x="920784" y="3571335"/>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23" name="Text Placeholder 5"/>
          <p:cNvSpPr>
            <a:spLocks noGrp="1"/>
          </p:cNvSpPr>
          <p:nvPr>
            <p:ph type="body" sz="quarter" idx="20" hasCustomPrompt="1"/>
          </p:nvPr>
        </p:nvSpPr>
        <p:spPr>
          <a:xfrm>
            <a:off x="920785" y="5421599"/>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24" name="Text Placeholder 5"/>
          <p:cNvSpPr>
            <a:spLocks noGrp="1"/>
          </p:cNvSpPr>
          <p:nvPr>
            <p:ph type="body" sz="quarter" idx="21" hasCustomPrompt="1"/>
          </p:nvPr>
        </p:nvSpPr>
        <p:spPr>
          <a:xfrm>
            <a:off x="920784" y="5064967"/>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41" name="Text Placeholder 5"/>
          <p:cNvSpPr>
            <a:spLocks noGrp="1"/>
          </p:cNvSpPr>
          <p:nvPr>
            <p:ph type="body" sz="quarter" idx="23" hasCustomPrompt="1"/>
          </p:nvPr>
        </p:nvSpPr>
        <p:spPr>
          <a:xfrm>
            <a:off x="6866701" y="2434336"/>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42" name="Text Placeholder 5"/>
          <p:cNvSpPr>
            <a:spLocks noGrp="1"/>
          </p:cNvSpPr>
          <p:nvPr>
            <p:ph type="body" sz="quarter" idx="24" hasCustomPrompt="1"/>
          </p:nvPr>
        </p:nvSpPr>
        <p:spPr>
          <a:xfrm>
            <a:off x="6866701" y="2077704"/>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47" name="Text Placeholder 5"/>
          <p:cNvSpPr>
            <a:spLocks noGrp="1"/>
          </p:cNvSpPr>
          <p:nvPr>
            <p:ph type="body" sz="quarter" idx="26" hasCustomPrompt="1"/>
          </p:nvPr>
        </p:nvSpPr>
        <p:spPr>
          <a:xfrm>
            <a:off x="6866701" y="3927968"/>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48" name="Text Placeholder 5"/>
          <p:cNvSpPr>
            <a:spLocks noGrp="1"/>
          </p:cNvSpPr>
          <p:nvPr>
            <p:ph type="body" sz="quarter" idx="27" hasCustomPrompt="1"/>
          </p:nvPr>
        </p:nvSpPr>
        <p:spPr>
          <a:xfrm>
            <a:off x="6866701" y="3571335"/>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53" name="Text Placeholder 5"/>
          <p:cNvSpPr>
            <a:spLocks noGrp="1"/>
          </p:cNvSpPr>
          <p:nvPr>
            <p:ph type="body" sz="quarter" idx="29" hasCustomPrompt="1"/>
          </p:nvPr>
        </p:nvSpPr>
        <p:spPr>
          <a:xfrm>
            <a:off x="6866701" y="5421599"/>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54" name="Text Placeholder 5"/>
          <p:cNvSpPr>
            <a:spLocks noGrp="1"/>
          </p:cNvSpPr>
          <p:nvPr>
            <p:ph type="body" sz="quarter" idx="30" hasCustomPrompt="1"/>
          </p:nvPr>
        </p:nvSpPr>
        <p:spPr>
          <a:xfrm>
            <a:off x="6866701" y="5064967"/>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Tree>
    <p:extLst>
      <p:ext uri="{BB962C8B-B14F-4D97-AF65-F5344CB8AC3E}">
        <p14:creationId xmlns:p14="http://schemas.microsoft.com/office/powerpoint/2010/main" val="4089650999"/>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preserve="1" userDrawn="1">
  <p:cSld name="Agenda Slide - 8">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508331" y="378959"/>
            <a:ext cx="11175341" cy="590931"/>
          </a:xfrm>
        </p:spPr>
        <p:txBody>
          <a:bodyPr wrap="square" anchor="ctr">
            <a:spAutoFit/>
          </a:bodyPr>
          <a:lstStyle>
            <a:lvl1pPr algn="ctr">
              <a:defRPr b="1">
                <a:solidFill>
                  <a:schemeClr val="tx1"/>
                </a:solidFill>
              </a:defRPr>
            </a:lvl1pPr>
          </a:lstStyle>
          <a:p>
            <a:r>
              <a:rPr kumimoji="1" lang="en-US" altLang="ja-JP"/>
              <a:t>Agenda Slide title (Arial Bold, 54 point)</a:t>
            </a:r>
            <a:endParaRPr kumimoji="1" lang="ja-JP" altLang="en-US"/>
          </a:p>
        </p:txBody>
      </p:sp>
      <p:sp>
        <p:nvSpPr>
          <p:cNvPr id="11" name="Text Placeholder 5"/>
          <p:cNvSpPr>
            <a:spLocks noGrp="1"/>
          </p:cNvSpPr>
          <p:nvPr>
            <p:ph type="body" sz="quarter" idx="12" hasCustomPrompt="1"/>
          </p:nvPr>
        </p:nvSpPr>
        <p:spPr>
          <a:xfrm>
            <a:off x="920785" y="1668673"/>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12" name="Text Placeholder 5"/>
          <p:cNvSpPr>
            <a:spLocks noGrp="1"/>
          </p:cNvSpPr>
          <p:nvPr>
            <p:ph type="body" sz="quarter" idx="14" hasCustomPrompt="1"/>
          </p:nvPr>
        </p:nvSpPr>
        <p:spPr>
          <a:xfrm>
            <a:off x="920784" y="1312041"/>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10 AM – Noon </a:t>
            </a:r>
            <a:endParaRPr kumimoji="1" lang="ja-JP" altLang="en-US"/>
          </a:p>
        </p:txBody>
      </p:sp>
      <p:sp>
        <p:nvSpPr>
          <p:cNvPr id="17" name="Text Placeholder 5"/>
          <p:cNvSpPr>
            <a:spLocks noGrp="1"/>
          </p:cNvSpPr>
          <p:nvPr>
            <p:ph type="body" sz="quarter" idx="17" hasCustomPrompt="1"/>
          </p:nvPr>
        </p:nvSpPr>
        <p:spPr>
          <a:xfrm>
            <a:off x="920785" y="3162305"/>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18" name="Text Placeholder 5"/>
          <p:cNvSpPr>
            <a:spLocks noGrp="1"/>
          </p:cNvSpPr>
          <p:nvPr>
            <p:ph type="body" sz="quarter" idx="18" hasCustomPrompt="1"/>
          </p:nvPr>
        </p:nvSpPr>
        <p:spPr>
          <a:xfrm>
            <a:off x="920784" y="2805673"/>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23" name="Text Placeholder 5"/>
          <p:cNvSpPr>
            <a:spLocks noGrp="1"/>
          </p:cNvSpPr>
          <p:nvPr>
            <p:ph type="body" sz="quarter" idx="20" hasCustomPrompt="1"/>
          </p:nvPr>
        </p:nvSpPr>
        <p:spPr>
          <a:xfrm>
            <a:off x="920785" y="4655936"/>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24" name="Text Placeholder 5"/>
          <p:cNvSpPr>
            <a:spLocks noGrp="1"/>
          </p:cNvSpPr>
          <p:nvPr>
            <p:ph type="body" sz="quarter" idx="21" hasCustomPrompt="1"/>
          </p:nvPr>
        </p:nvSpPr>
        <p:spPr>
          <a:xfrm>
            <a:off x="920784" y="4299304"/>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41" name="Text Placeholder 5"/>
          <p:cNvSpPr>
            <a:spLocks noGrp="1"/>
          </p:cNvSpPr>
          <p:nvPr>
            <p:ph type="body" sz="quarter" idx="23" hasCustomPrompt="1"/>
          </p:nvPr>
        </p:nvSpPr>
        <p:spPr>
          <a:xfrm>
            <a:off x="6866701" y="1668673"/>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42" name="Text Placeholder 5"/>
          <p:cNvSpPr>
            <a:spLocks noGrp="1"/>
          </p:cNvSpPr>
          <p:nvPr>
            <p:ph type="body" sz="quarter" idx="24" hasCustomPrompt="1"/>
          </p:nvPr>
        </p:nvSpPr>
        <p:spPr>
          <a:xfrm>
            <a:off x="6866701" y="1312041"/>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47" name="Text Placeholder 5"/>
          <p:cNvSpPr>
            <a:spLocks noGrp="1"/>
          </p:cNvSpPr>
          <p:nvPr>
            <p:ph type="body" sz="quarter" idx="26" hasCustomPrompt="1"/>
          </p:nvPr>
        </p:nvSpPr>
        <p:spPr>
          <a:xfrm>
            <a:off x="6866701" y="3162305"/>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48" name="Text Placeholder 5"/>
          <p:cNvSpPr>
            <a:spLocks noGrp="1"/>
          </p:cNvSpPr>
          <p:nvPr>
            <p:ph type="body" sz="quarter" idx="27" hasCustomPrompt="1"/>
          </p:nvPr>
        </p:nvSpPr>
        <p:spPr>
          <a:xfrm>
            <a:off x="6866701" y="2805673"/>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53" name="Text Placeholder 5"/>
          <p:cNvSpPr>
            <a:spLocks noGrp="1"/>
          </p:cNvSpPr>
          <p:nvPr>
            <p:ph type="body" sz="quarter" idx="29" hasCustomPrompt="1"/>
          </p:nvPr>
        </p:nvSpPr>
        <p:spPr>
          <a:xfrm>
            <a:off x="6866701" y="4655936"/>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54" name="Text Placeholder 5"/>
          <p:cNvSpPr>
            <a:spLocks noGrp="1"/>
          </p:cNvSpPr>
          <p:nvPr>
            <p:ph type="body" sz="quarter" idx="30" hasCustomPrompt="1"/>
          </p:nvPr>
        </p:nvSpPr>
        <p:spPr>
          <a:xfrm>
            <a:off x="6866701" y="4299304"/>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15" name="Text Placeholder 5">
            <a:extLst>
              <a:ext uri="{FF2B5EF4-FFF2-40B4-BE49-F238E27FC236}">
                <a16:creationId xmlns:a16="http://schemas.microsoft.com/office/drawing/2014/main" id="{54F18F63-A5D3-8243-B202-35C436DC69D7}"/>
              </a:ext>
            </a:extLst>
          </p:cNvPr>
          <p:cNvSpPr>
            <a:spLocks noGrp="1"/>
          </p:cNvSpPr>
          <p:nvPr>
            <p:ph type="body" sz="quarter" idx="31" hasCustomPrompt="1"/>
          </p:nvPr>
        </p:nvSpPr>
        <p:spPr>
          <a:xfrm>
            <a:off x="920785" y="6048217"/>
            <a:ext cx="4833245"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16" name="Text Placeholder 5">
            <a:extLst>
              <a:ext uri="{FF2B5EF4-FFF2-40B4-BE49-F238E27FC236}">
                <a16:creationId xmlns:a16="http://schemas.microsoft.com/office/drawing/2014/main" id="{CBF09C87-01DC-8143-8102-8746381D00C7}"/>
              </a:ext>
            </a:extLst>
          </p:cNvPr>
          <p:cNvSpPr>
            <a:spLocks noGrp="1"/>
          </p:cNvSpPr>
          <p:nvPr>
            <p:ph type="body" sz="quarter" idx="32" hasCustomPrompt="1"/>
          </p:nvPr>
        </p:nvSpPr>
        <p:spPr>
          <a:xfrm>
            <a:off x="920784" y="5691585"/>
            <a:ext cx="4833246"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
        <p:nvSpPr>
          <p:cNvPr id="19" name="Text Placeholder 5">
            <a:extLst>
              <a:ext uri="{FF2B5EF4-FFF2-40B4-BE49-F238E27FC236}">
                <a16:creationId xmlns:a16="http://schemas.microsoft.com/office/drawing/2014/main" id="{3917B3DA-C253-2847-AA0C-687FB076549F}"/>
              </a:ext>
            </a:extLst>
          </p:cNvPr>
          <p:cNvSpPr>
            <a:spLocks noGrp="1"/>
          </p:cNvSpPr>
          <p:nvPr>
            <p:ph type="body" sz="quarter" idx="33" hasCustomPrompt="1"/>
          </p:nvPr>
        </p:nvSpPr>
        <p:spPr>
          <a:xfrm>
            <a:off x="6866700" y="6048217"/>
            <a:ext cx="4404517"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Subject goes here</a:t>
            </a:r>
            <a:endParaRPr kumimoji="1" lang="ja-JP" altLang="en-US"/>
          </a:p>
        </p:txBody>
      </p:sp>
      <p:sp>
        <p:nvSpPr>
          <p:cNvPr id="20" name="Text Placeholder 5">
            <a:extLst>
              <a:ext uri="{FF2B5EF4-FFF2-40B4-BE49-F238E27FC236}">
                <a16:creationId xmlns:a16="http://schemas.microsoft.com/office/drawing/2014/main" id="{67EB4D97-FF51-534C-BC49-18585B95547B}"/>
              </a:ext>
            </a:extLst>
          </p:cNvPr>
          <p:cNvSpPr>
            <a:spLocks noGrp="1"/>
          </p:cNvSpPr>
          <p:nvPr>
            <p:ph type="body" sz="quarter" idx="34" hasCustomPrompt="1"/>
          </p:nvPr>
        </p:nvSpPr>
        <p:spPr>
          <a:xfrm>
            <a:off x="6866701" y="5691585"/>
            <a:ext cx="4404517" cy="379656"/>
          </a:xfrm>
          <a:prstGeom prst="rect">
            <a:avLst/>
          </a:prstGeom>
        </p:spPr>
        <p:txBody>
          <a:bodyPr wrap="square"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Time goes here</a:t>
            </a:r>
            <a:endParaRPr kumimoji="1" lang="ja-JP" altLang="en-US"/>
          </a:p>
        </p:txBody>
      </p:sp>
    </p:spTree>
    <p:extLst>
      <p:ext uri="{BB962C8B-B14F-4D97-AF65-F5344CB8AC3E}">
        <p14:creationId xmlns:p14="http://schemas.microsoft.com/office/powerpoint/2010/main" val="2491509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35567" y="2884236"/>
            <a:ext cx="3816350" cy="1089529"/>
          </a:xfrm>
        </p:spPr>
        <p:txBody>
          <a:bodyPr anchor="ctr">
            <a:spAutoFit/>
          </a:bodyPr>
          <a:lstStyle>
            <a:lvl1pPr algn="r">
              <a:defRPr/>
            </a:lvl1pPr>
          </a:lstStyle>
          <a:p>
            <a:r>
              <a:rPr kumimoji="1" lang="en-US" altLang="ja-JP" dirty="0"/>
              <a:t>Slide title (Arial Bold, 54 point)</a:t>
            </a:r>
            <a:endParaRPr kumimoji="1" lang="ja-JP" altLang="en-US" dirty="0"/>
          </a:p>
        </p:txBody>
      </p:sp>
      <p:sp>
        <p:nvSpPr>
          <p:cNvPr id="6" name="Text Placeholder 5"/>
          <p:cNvSpPr>
            <a:spLocks noGrp="1"/>
          </p:cNvSpPr>
          <p:nvPr>
            <p:ph type="body" sz="quarter" idx="12" hasCustomPrompt="1"/>
          </p:nvPr>
        </p:nvSpPr>
        <p:spPr>
          <a:xfrm>
            <a:off x="6096000" y="1697521"/>
            <a:ext cx="4080933" cy="350930"/>
          </a:xfrm>
          <a:prstGeom prst="rect">
            <a:avLst/>
          </a:prstGeom>
        </p:spPr>
        <p:txBody>
          <a:bodyPr anchor="t">
            <a:spAutoFit/>
          </a:bodyPr>
          <a:lstStyle>
            <a:lvl1pPr marL="0" indent="0" algn="l">
              <a:spcBef>
                <a:spcPts val="0"/>
              </a:spcBef>
              <a:buFontTx/>
              <a:buNone/>
              <a:defRPr sz="1867">
                <a:solidFill>
                  <a:schemeClr val="bg2">
                    <a:lumMod val="10000"/>
                  </a:schemeClr>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28 point)</a:t>
            </a:r>
            <a:endParaRPr kumimoji="1" lang="ja-JP" altLang="en-US" dirty="0"/>
          </a:p>
        </p:txBody>
      </p:sp>
      <p:sp>
        <p:nvSpPr>
          <p:cNvPr id="7" name="Text Placeholder 5"/>
          <p:cNvSpPr>
            <a:spLocks noGrp="1"/>
          </p:cNvSpPr>
          <p:nvPr>
            <p:ph type="body" sz="quarter" idx="14" hasCustomPrompt="1"/>
          </p:nvPr>
        </p:nvSpPr>
        <p:spPr>
          <a:xfrm>
            <a:off x="6096000" y="1228286"/>
            <a:ext cx="4080933" cy="420564"/>
          </a:xfrm>
          <a:prstGeom prst="rect">
            <a:avLst/>
          </a:prstGeom>
        </p:spPr>
        <p:txBody>
          <a:bodyPr anchor="b">
            <a:spAutoFit/>
          </a:bodyPr>
          <a:lstStyle>
            <a:lvl1pPr marL="0" indent="0" algn="l">
              <a:lnSpc>
                <a:spcPct val="100000"/>
              </a:lnSpc>
              <a:spcBef>
                <a:spcPts val="0"/>
              </a:spcBef>
              <a:buFontTx/>
              <a:buNone/>
              <a:defRPr sz="2133">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2" name="Text Placeholder 5"/>
          <p:cNvSpPr>
            <a:spLocks noGrp="1"/>
          </p:cNvSpPr>
          <p:nvPr>
            <p:ph type="body" sz="quarter" idx="15" hasCustomPrompt="1"/>
          </p:nvPr>
        </p:nvSpPr>
        <p:spPr>
          <a:xfrm>
            <a:off x="6096000" y="4017859"/>
            <a:ext cx="4080933" cy="350930"/>
          </a:xfrm>
          <a:prstGeom prst="rect">
            <a:avLst/>
          </a:prstGeom>
        </p:spPr>
        <p:txBody>
          <a:bodyPr anchor="t">
            <a:spAutoFit/>
          </a:bodyPr>
          <a:lstStyle>
            <a:lvl1pPr marL="0" indent="0" algn="l">
              <a:spcBef>
                <a:spcPts val="0"/>
              </a:spcBef>
              <a:buFontTx/>
              <a:buNone/>
              <a:defRPr sz="1867">
                <a:solidFill>
                  <a:schemeClr val="bg2">
                    <a:lumMod val="10000"/>
                  </a:schemeClr>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28 point)</a:t>
            </a:r>
            <a:endParaRPr kumimoji="1" lang="ja-JP" altLang="en-US" dirty="0"/>
          </a:p>
        </p:txBody>
      </p:sp>
      <p:sp>
        <p:nvSpPr>
          <p:cNvPr id="13" name="Text Placeholder 5"/>
          <p:cNvSpPr>
            <a:spLocks noGrp="1"/>
          </p:cNvSpPr>
          <p:nvPr>
            <p:ph type="body" sz="quarter" idx="16" hasCustomPrompt="1"/>
          </p:nvPr>
        </p:nvSpPr>
        <p:spPr>
          <a:xfrm>
            <a:off x="6096000" y="3548624"/>
            <a:ext cx="4080933" cy="420564"/>
          </a:xfrm>
          <a:prstGeom prst="rect">
            <a:avLst/>
          </a:prstGeom>
        </p:spPr>
        <p:txBody>
          <a:bodyPr anchor="b">
            <a:spAutoFit/>
          </a:bodyPr>
          <a:lstStyle>
            <a:lvl1pPr marL="0" indent="0" algn="l">
              <a:lnSpc>
                <a:spcPct val="100000"/>
              </a:lnSpc>
              <a:spcBef>
                <a:spcPts val="0"/>
              </a:spcBef>
              <a:buFontTx/>
              <a:buNone/>
              <a:defRPr sz="2133">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Tree>
    <p:extLst>
      <p:ext uri="{BB962C8B-B14F-4D97-AF65-F5344CB8AC3E}">
        <p14:creationId xmlns:p14="http://schemas.microsoft.com/office/powerpoint/2010/main" val="2084148478"/>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preserve="1" userDrawn="1">
  <p:cSld name="1_Title and tex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95867" y="783588"/>
            <a:ext cx="10441628" cy="590931"/>
          </a:xfrm>
        </p:spPr>
        <p:txBody>
          <a:bodyPr anchor="b">
            <a:spAutoFit/>
          </a:bodyPr>
          <a:lstStyle>
            <a:lvl1pPr algn="l">
              <a:defRPr/>
            </a:lvl1pPr>
          </a:lstStyle>
          <a:p>
            <a:r>
              <a:rPr kumimoji="1" lang="en-US" altLang="ja-JP"/>
              <a:t>Slide title (Arial Bold, 54 point)</a:t>
            </a:r>
            <a:endParaRPr kumimoji="1" lang="ja-JP" altLang="en-US"/>
          </a:p>
        </p:txBody>
      </p:sp>
      <p:sp>
        <p:nvSpPr>
          <p:cNvPr id="6" name="Text Placeholder 5">
            <a:extLst>
              <a:ext uri="{FF2B5EF4-FFF2-40B4-BE49-F238E27FC236}">
                <a16:creationId xmlns:a16="http://schemas.microsoft.com/office/drawing/2014/main" id="{122EC08F-F7BA-0C43-ADF9-034FB2637F98}"/>
              </a:ext>
            </a:extLst>
          </p:cNvPr>
          <p:cNvSpPr>
            <a:spLocks noGrp="1"/>
          </p:cNvSpPr>
          <p:nvPr>
            <p:ph type="body" sz="quarter" idx="10" hasCustomPrompt="1"/>
          </p:nvPr>
        </p:nvSpPr>
        <p:spPr>
          <a:xfrm>
            <a:off x="795867" y="1708414"/>
            <a:ext cx="10441517" cy="944874"/>
          </a:xfrm>
          <a:prstGeom prst="rect">
            <a:avLst/>
          </a:prstGeom>
        </p:spPr>
        <p:txBody>
          <a:bodyPr>
            <a:spAutoFit/>
          </a:bodyPr>
          <a:lstStyle>
            <a:lvl1pPr>
              <a:defRPr sz="2133"/>
            </a:lvl1pPr>
            <a:lvl2pPr>
              <a:buClr>
                <a:schemeClr val="tx2"/>
              </a:buClr>
              <a:defRPr sz="1867"/>
            </a:lvl2pPr>
            <a:lvl3pPr marL="1142808" indent="-228562">
              <a:buClr>
                <a:schemeClr val="tx2"/>
              </a:buClr>
              <a:buSzPct val="100000"/>
              <a:buFont typeface="Apple Symbols" panose="02000000000000000000" pitchFamily="2" charset="-79"/>
              <a:buChar char="⎼"/>
              <a:defRPr sz="1600"/>
            </a:lvl3pPr>
          </a:lstStyle>
          <a:p>
            <a:pPr lvl="0"/>
            <a:r>
              <a:rPr kumimoji="1" lang="en-US" altLang="ja-JP"/>
              <a:t>Body text (Arial, 32 point)</a:t>
            </a:r>
            <a:endParaRPr kumimoji="1" lang="ja-JP" altLang="en-US"/>
          </a:p>
          <a:p>
            <a:pPr lvl="1"/>
            <a:r>
              <a:rPr lang="en-US"/>
              <a:t>Second level</a:t>
            </a:r>
          </a:p>
          <a:p>
            <a:pPr lvl="2"/>
            <a:r>
              <a:rPr lang="en-US"/>
              <a:t>Third level</a:t>
            </a:r>
          </a:p>
        </p:txBody>
      </p:sp>
      <p:sp>
        <p:nvSpPr>
          <p:cNvPr id="9" name="Text Placeholder 5">
            <a:extLst>
              <a:ext uri="{FF2B5EF4-FFF2-40B4-BE49-F238E27FC236}">
                <a16:creationId xmlns:a16="http://schemas.microsoft.com/office/drawing/2014/main" id="{AEF6FF3C-4D57-B549-9F10-AC312CFAC6A4}"/>
              </a:ext>
            </a:extLst>
          </p:cNvPr>
          <p:cNvSpPr>
            <a:spLocks noGrp="1"/>
          </p:cNvSpPr>
          <p:nvPr>
            <p:ph type="body" sz="quarter" idx="13" hasCustomPrompt="1"/>
          </p:nvPr>
        </p:nvSpPr>
        <p:spPr>
          <a:xfrm>
            <a:off x="795867" y="5479899"/>
            <a:ext cx="10441517" cy="664734"/>
          </a:xfrm>
          <a:prstGeom prst="rect">
            <a:avLst/>
          </a:prstGeom>
          <a:solidFill>
            <a:schemeClr val="tx2"/>
          </a:solidFill>
          <a:ln>
            <a:noFill/>
          </a:ln>
        </p:spPr>
        <p:txBody>
          <a:bodyPr wrap="square" tIns="182880" bIns="182880" anchor="ctr" anchorCtr="0">
            <a:spAutoFit/>
          </a:bodyPr>
          <a:lstStyle>
            <a:lvl1pPr marL="0" indent="0" algn="ct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Tree>
    <p:extLst>
      <p:ext uri="{BB962C8B-B14F-4D97-AF65-F5344CB8AC3E}">
        <p14:creationId xmlns:p14="http://schemas.microsoft.com/office/powerpoint/2010/main" val="3037739569"/>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preserve="1" userDrawn="1">
  <p:cSld name="Title and tex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95401" y="2884237"/>
            <a:ext cx="3903133" cy="1089529"/>
          </a:xfrm>
        </p:spPr>
        <p:txBody>
          <a:bodyPr anchor="ctr">
            <a:spAutoFit/>
          </a:bodyPr>
          <a:lstStyle>
            <a:lvl1pPr algn="r">
              <a:defRPr/>
            </a:lvl1pPr>
          </a:lstStyle>
          <a:p>
            <a:r>
              <a:rPr kumimoji="1" lang="en-US" altLang="ja-JP"/>
              <a:t>Slide title (Arial Bold, 54 point)</a:t>
            </a:r>
            <a:endParaRPr kumimoji="1" lang="ja-JP" altLang="en-US"/>
          </a:p>
        </p:txBody>
      </p:sp>
      <p:sp>
        <p:nvSpPr>
          <p:cNvPr id="8" name="Text Placeholder 5"/>
          <p:cNvSpPr>
            <a:spLocks noGrp="1"/>
          </p:cNvSpPr>
          <p:nvPr>
            <p:ph type="body" sz="quarter" idx="12" hasCustomPrompt="1"/>
          </p:nvPr>
        </p:nvSpPr>
        <p:spPr>
          <a:xfrm>
            <a:off x="5520268" y="3231982"/>
            <a:ext cx="4656666" cy="387735"/>
          </a:xfrm>
          <a:prstGeom prst="rect">
            <a:avLst/>
          </a:prstGeom>
        </p:spPr>
        <p:txBody>
          <a:bodyPr anchor="ctr">
            <a:spAutoFit/>
          </a:bodyPr>
          <a:lstStyle>
            <a:lvl1pPr marL="190494" indent="-190494" algn="l">
              <a:spcBef>
                <a:spcPts val="1200"/>
              </a:spcBef>
              <a:buFont typeface="Arial Unicode MS" panose="020B0604020202020204" pitchFamily="34" charset="-128"/>
              <a:buChar char="∙"/>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080049059"/>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preserve="1" userDrawn="1">
  <p:cSld name="Title and text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5068" y="2634938"/>
            <a:ext cx="3183467" cy="1588127"/>
          </a:xfrm>
        </p:spPr>
        <p:txBody>
          <a:bodyPr anchor="ctr">
            <a:spAutoFit/>
          </a:bodyPr>
          <a:lstStyle>
            <a:lvl1pPr algn="r">
              <a:defRPr>
                <a:solidFill>
                  <a:schemeClr val="bg1"/>
                </a:solidFill>
              </a:defRPr>
            </a:lvl1pPr>
          </a:lstStyle>
          <a:p>
            <a:r>
              <a:rPr kumimoji="1" lang="en-US" altLang="ja-JP"/>
              <a:t>Slide title (Arial Bold, 54 point)</a:t>
            </a:r>
            <a:endParaRPr kumimoji="1" lang="ja-JP" altLang="en-US"/>
          </a:p>
        </p:txBody>
      </p:sp>
      <p:sp>
        <p:nvSpPr>
          <p:cNvPr id="8" name="Text Placeholder 5"/>
          <p:cNvSpPr>
            <a:spLocks noGrp="1"/>
          </p:cNvSpPr>
          <p:nvPr>
            <p:ph type="body" sz="quarter" idx="12" hasCustomPrompt="1"/>
          </p:nvPr>
        </p:nvSpPr>
        <p:spPr>
          <a:xfrm>
            <a:off x="5520268" y="3231982"/>
            <a:ext cx="4656666" cy="387735"/>
          </a:xfrm>
          <a:prstGeom prst="rect">
            <a:avLst/>
          </a:prstGeom>
        </p:spPr>
        <p:txBody>
          <a:bodyPr anchor="ctr">
            <a:spAutoFit/>
          </a:bodyPr>
          <a:lstStyle>
            <a:lvl1pPr marL="190494" indent="-190494" algn="l">
              <a:spcBef>
                <a:spcPts val="1200"/>
              </a:spcBef>
              <a:buFont typeface="Arial Unicode MS" panose="020B0604020202020204" pitchFamily="34" charset="-128"/>
              <a:buChar char="∙"/>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393469830"/>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preserve="1" userDrawn="1">
  <p:cSld name="Divider Slide Blue">
    <p:bg>
      <p:bgPr>
        <a:solidFill>
          <a:schemeClr val="tx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015068" y="2724982"/>
            <a:ext cx="8161867" cy="590931"/>
          </a:xfrm>
        </p:spPr>
        <p:txBody>
          <a:bodyPr anchor="b">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6" name="Text Placeholder 5"/>
          <p:cNvSpPr>
            <a:spLocks noGrp="1"/>
          </p:cNvSpPr>
          <p:nvPr>
            <p:ph type="body" sz="quarter" idx="12" hasCustomPrompt="1"/>
          </p:nvPr>
        </p:nvSpPr>
        <p:spPr>
          <a:xfrm>
            <a:off x="2015068" y="3428472"/>
            <a:ext cx="8161867" cy="387735"/>
          </a:xfrm>
          <a:prstGeom prst="rect">
            <a:avLst/>
          </a:prstGeom>
        </p:spPr>
        <p:txBody>
          <a:bodyPr anchor="t">
            <a:spAutoFit/>
          </a:bodyPr>
          <a:lstStyle>
            <a:lvl1pPr marL="0" indent="0" algn="ct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7" name="Text Placeholder 5"/>
          <p:cNvSpPr>
            <a:spLocks noGrp="1"/>
          </p:cNvSpPr>
          <p:nvPr>
            <p:ph type="body" sz="quarter" idx="13" hasCustomPrompt="1"/>
          </p:nvPr>
        </p:nvSpPr>
        <p:spPr>
          <a:xfrm>
            <a:off x="2015068" y="5589932"/>
            <a:ext cx="8161867" cy="350930"/>
          </a:xfrm>
          <a:prstGeom prst="rect">
            <a:avLst/>
          </a:prstGeom>
        </p:spPr>
        <p:txBody>
          <a:bodyPr anchor="ctr" anchorCtr="0">
            <a:spAutoFit/>
          </a:bodyPr>
          <a:lstStyle>
            <a:lvl1pPr marL="0" indent="0" algn="ctr">
              <a:spcBef>
                <a:spcPts val="0"/>
              </a:spcBef>
              <a:buFontTx/>
              <a:buNone/>
              <a:defRPr sz="1867" baseline="0">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Secondary Body text (Arial, 28 point)</a:t>
            </a:r>
            <a:endParaRPr kumimoji="1" lang="ja-JP" altLang="en-US"/>
          </a:p>
        </p:txBody>
      </p:sp>
    </p:spTree>
    <p:extLst>
      <p:ext uri="{BB962C8B-B14F-4D97-AF65-F5344CB8AC3E}">
        <p14:creationId xmlns:p14="http://schemas.microsoft.com/office/powerpoint/2010/main" val="1299765576"/>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preserve="1" userDrawn="1">
  <p:cSld name="Divider Slide Light Blu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015068" y="2724982"/>
            <a:ext cx="8161867" cy="590931"/>
          </a:xfrm>
        </p:spPr>
        <p:txBody>
          <a:bodyPr anchor="b">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6" name="Text Placeholder 5"/>
          <p:cNvSpPr>
            <a:spLocks noGrp="1"/>
          </p:cNvSpPr>
          <p:nvPr>
            <p:ph type="body" sz="quarter" idx="12" hasCustomPrompt="1"/>
          </p:nvPr>
        </p:nvSpPr>
        <p:spPr>
          <a:xfrm>
            <a:off x="2015068" y="3428472"/>
            <a:ext cx="8161867" cy="387735"/>
          </a:xfrm>
          <a:prstGeom prst="rect">
            <a:avLst/>
          </a:prstGeom>
        </p:spPr>
        <p:txBody>
          <a:bodyPr anchor="t">
            <a:spAutoFit/>
          </a:bodyPr>
          <a:lstStyle>
            <a:lvl1pPr marL="0" indent="0" algn="ct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7" name="Text Placeholder 5"/>
          <p:cNvSpPr>
            <a:spLocks noGrp="1"/>
          </p:cNvSpPr>
          <p:nvPr>
            <p:ph type="body" sz="quarter" idx="13" hasCustomPrompt="1"/>
          </p:nvPr>
        </p:nvSpPr>
        <p:spPr>
          <a:xfrm>
            <a:off x="2015068" y="5553062"/>
            <a:ext cx="8161867" cy="387735"/>
          </a:xfrm>
          <a:prstGeom prst="rect">
            <a:avLst/>
          </a:prstGeom>
        </p:spPr>
        <p:txBody>
          <a:bodyPr anchor="ctr" anchorCtr="0">
            <a:spAutoFit/>
          </a:bodyPr>
          <a:lstStyle>
            <a:lvl1pPr marL="0" indent="0" algn="ct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Tree>
    <p:extLst>
      <p:ext uri="{BB962C8B-B14F-4D97-AF65-F5344CB8AC3E}">
        <p14:creationId xmlns:p14="http://schemas.microsoft.com/office/powerpoint/2010/main" val="200936135"/>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preserve="1" userDrawn="1">
  <p:cSld name="Divider Slide Purple">
    <p:bg>
      <p:bgPr>
        <a:solidFill>
          <a:schemeClr val="accent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015068" y="2724982"/>
            <a:ext cx="8161867" cy="590931"/>
          </a:xfrm>
        </p:spPr>
        <p:txBody>
          <a:bodyPr anchor="b">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6" name="Text Placeholder 5"/>
          <p:cNvSpPr>
            <a:spLocks noGrp="1"/>
          </p:cNvSpPr>
          <p:nvPr>
            <p:ph type="body" sz="quarter" idx="12" hasCustomPrompt="1"/>
          </p:nvPr>
        </p:nvSpPr>
        <p:spPr>
          <a:xfrm>
            <a:off x="2015068" y="3428472"/>
            <a:ext cx="8161867" cy="387735"/>
          </a:xfrm>
          <a:prstGeom prst="rect">
            <a:avLst/>
          </a:prstGeom>
        </p:spPr>
        <p:txBody>
          <a:bodyPr anchor="t">
            <a:spAutoFit/>
          </a:bodyPr>
          <a:lstStyle>
            <a:lvl1pPr marL="0" indent="0" algn="ct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7" name="Text Placeholder 5"/>
          <p:cNvSpPr>
            <a:spLocks noGrp="1"/>
          </p:cNvSpPr>
          <p:nvPr>
            <p:ph type="body" sz="quarter" idx="13" hasCustomPrompt="1"/>
          </p:nvPr>
        </p:nvSpPr>
        <p:spPr>
          <a:xfrm>
            <a:off x="2015068" y="5553062"/>
            <a:ext cx="8161867" cy="387735"/>
          </a:xfrm>
          <a:prstGeom prst="rect">
            <a:avLst/>
          </a:prstGeom>
        </p:spPr>
        <p:txBody>
          <a:bodyPr anchor="ctr" anchorCtr="0">
            <a:spAutoFit/>
          </a:bodyPr>
          <a:lstStyle>
            <a:lvl1pPr marL="0" indent="0" algn="ctr">
              <a:spcBef>
                <a:spcPts val="0"/>
              </a:spcBef>
              <a:buFontTx/>
              <a:buNone/>
              <a:defRPr>
                <a:solidFill>
                  <a:schemeClr val="bg1"/>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Tree>
    <p:extLst>
      <p:ext uri="{BB962C8B-B14F-4D97-AF65-F5344CB8AC3E}">
        <p14:creationId xmlns:p14="http://schemas.microsoft.com/office/powerpoint/2010/main" val="1083511469"/>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preserve="1" userDrawn="1">
  <p:cSld name="Wide image and text 1">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121920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2" name="Title 1"/>
          <p:cNvSpPr>
            <a:spLocks noGrp="1"/>
          </p:cNvSpPr>
          <p:nvPr>
            <p:ph type="title" hasCustomPrompt="1"/>
          </p:nvPr>
        </p:nvSpPr>
        <p:spPr>
          <a:xfrm>
            <a:off x="1295400" y="2665125"/>
            <a:ext cx="9601200" cy="590931"/>
          </a:xfrm>
        </p:spPr>
        <p:txBody>
          <a:bodyPr anchor="b" anchorCtr="0">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6" name="Text Placeholder 5"/>
          <p:cNvSpPr>
            <a:spLocks noGrp="1"/>
          </p:cNvSpPr>
          <p:nvPr>
            <p:ph type="body" sz="quarter" idx="12" hasCustomPrompt="1"/>
          </p:nvPr>
        </p:nvSpPr>
        <p:spPr>
          <a:xfrm>
            <a:off x="2891368" y="4451348"/>
            <a:ext cx="6409267" cy="387735"/>
          </a:xfrm>
          <a:prstGeom prst="rect">
            <a:avLst/>
          </a:prstGeom>
        </p:spPr>
        <p:txBody>
          <a:bodyPr anchor="ctr">
            <a:spAutoFit/>
          </a:bodyPr>
          <a:lstStyle>
            <a:lvl1pPr marL="0" indent="0" algn="ctr">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635889845"/>
      </p:ext>
    </p:extLst>
  </p:cSld>
  <p:clrMapOvr>
    <a:masterClrMapping/>
  </p:clrMapOvr>
</p:sldLayout>
</file>

<file path=ppt/slideLayouts/slideLayout967.xml><?xml version="1.0" encoding="utf-8"?>
<p:sldLayout xmlns:a="http://schemas.openxmlformats.org/drawingml/2006/main" xmlns:r="http://schemas.openxmlformats.org/officeDocument/2006/relationships" xmlns:p="http://schemas.openxmlformats.org/presentationml/2006/main" preserve="1" userDrawn="1">
  <p:cSld name="Wide image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121920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ext Placeholder 5"/>
          <p:cNvSpPr>
            <a:spLocks noGrp="1"/>
          </p:cNvSpPr>
          <p:nvPr>
            <p:ph type="body" sz="quarter" idx="12" hasCustomPrompt="1"/>
          </p:nvPr>
        </p:nvSpPr>
        <p:spPr>
          <a:xfrm>
            <a:off x="2891368" y="4789019"/>
            <a:ext cx="6409267" cy="387735"/>
          </a:xfrm>
          <a:prstGeom prst="rect">
            <a:avLst/>
          </a:prstGeom>
        </p:spPr>
        <p:txBody>
          <a:bodyPr anchor="t">
            <a:spAutoFit/>
          </a:bodyPr>
          <a:lstStyle>
            <a:lvl1pPr marL="0" indent="0" algn="ctr">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7" name="Title 1"/>
          <p:cNvSpPr>
            <a:spLocks noGrp="1"/>
          </p:cNvSpPr>
          <p:nvPr>
            <p:ph type="title" hasCustomPrompt="1"/>
          </p:nvPr>
        </p:nvSpPr>
        <p:spPr>
          <a:xfrm>
            <a:off x="2015068" y="4101313"/>
            <a:ext cx="8161867" cy="590931"/>
          </a:xfrm>
        </p:spPr>
        <p:txBody>
          <a:bodyPr anchor="b">
            <a:spAutoFit/>
          </a:bodyPr>
          <a:lstStyle>
            <a:lvl1pPr algn="ctr">
              <a:defRPr b="1"/>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616232461"/>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preserve="1" userDrawn="1">
  <p:cSld name="Wide image and text 3">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6794678-78FE-9345-AEA7-2B79CDDCBF97}"/>
              </a:ext>
            </a:extLst>
          </p:cNvPr>
          <p:cNvSpPr>
            <a:spLocks noGrp="1"/>
          </p:cNvSpPr>
          <p:nvPr>
            <p:ph sz="quarter" idx="14" hasCustomPrompt="1"/>
          </p:nvPr>
        </p:nvSpPr>
        <p:spPr>
          <a:xfrm>
            <a:off x="0" y="1"/>
            <a:ext cx="12192000" cy="4677497"/>
          </a:xfrm>
        </p:spPr>
        <p:txBody>
          <a:bodyPr/>
          <a:lstStyle>
            <a:lvl1pPr marL="0" indent="0">
              <a:buNone/>
              <a:defRPr/>
            </a:lvl1pPr>
          </a:lstStyle>
          <a:p>
            <a:pPr lvl="0"/>
            <a:r>
              <a:rPr lang="en-US"/>
              <a:t>Click to add picture, chart, etc.</a:t>
            </a:r>
          </a:p>
        </p:txBody>
      </p:sp>
      <p:sp>
        <p:nvSpPr>
          <p:cNvPr id="8" name="Title 1"/>
          <p:cNvSpPr>
            <a:spLocks noGrp="1"/>
          </p:cNvSpPr>
          <p:nvPr>
            <p:ph type="title" hasCustomPrompt="1"/>
          </p:nvPr>
        </p:nvSpPr>
        <p:spPr>
          <a:xfrm>
            <a:off x="935568" y="5115042"/>
            <a:ext cx="3816350" cy="1089529"/>
          </a:xfrm>
        </p:spPr>
        <p:txBody>
          <a:bodyPr anchor="ctr">
            <a:spAutoFit/>
          </a:bodyPr>
          <a:lstStyle>
            <a:lvl1pPr algn="r">
              <a:defRPr b="1"/>
            </a:lvl1pPr>
          </a:lstStyle>
          <a:p>
            <a:r>
              <a:rPr kumimoji="1" lang="en-US" altLang="ja-JP"/>
              <a:t>Slide title (Arial Bold, 54 point)</a:t>
            </a:r>
            <a:endParaRPr kumimoji="1" lang="ja-JP" altLang="en-US"/>
          </a:p>
        </p:txBody>
      </p:sp>
      <p:sp>
        <p:nvSpPr>
          <p:cNvPr id="10" name="Text Placeholder 5"/>
          <p:cNvSpPr>
            <a:spLocks noGrp="1"/>
          </p:cNvSpPr>
          <p:nvPr>
            <p:ph type="body" sz="quarter" idx="12" hasCustomPrompt="1"/>
          </p:nvPr>
        </p:nvSpPr>
        <p:spPr>
          <a:xfrm>
            <a:off x="5052647" y="5465938"/>
            <a:ext cx="5124287" cy="387735"/>
          </a:xfrm>
          <a:prstGeom prst="rect">
            <a:avLst/>
          </a:prstGeom>
        </p:spPr>
        <p:txBody>
          <a:bodyPr anchor="ctr">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440961449"/>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preserve="1" userDrawn="1">
  <p:cSld name="Wide image and 3 text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12192000" cy="3428471"/>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7" name="Text Placeholder 5"/>
          <p:cNvSpPr>
            <a:spLocks noGrp="1"/>
          </p:cNvSpPr>
          <p:nvPr>
            <p:ph type="body" sz="quarter" idx="12" hasCustomPrompt="1"/>
          </p:nvPr>
        </p:nvSpPr>
        <p:spPr>
          <a:xfrm>
            <a:off x="935568" y="4738821"/>
            <a:ext cx="2805161" cy="683136"/>
          </a:xfrm>
          <a:prstGeom prst="rect">
            <a:avLst/>
          </a:prstGeom>
        </p:spPr>
        <p:txBody>
          <a:bodyPr anchor="t">
            <a:spAutoFit/>
          </a:bodyPr>
          <a:lstStyle>
            <a:lvl1pPr marL="0" indent="0" algn="l">
              <a:spcBef>
                <a:spcPts val="0"/>
              </a:spcBef>
              <a:buFontTx/>
              <a:buNone/>
              <a:defRPr>
                <a:solidFill>
                  <a:schemeClr val="bg2">
                    <a:lumMod val="25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8" name="Text Placeholder 5"/>
          <p:cNvSpPr>
            <a:spLocks noGrp="1"/>
          </p:cNvSpPr>
          <p:nvPr>
            <p:ph type="body" sz="quarter" idx="14" hasCustomPrompt="1"/>
          </p:nvPr>
        </p:nvSpPr>
        <p:spPr>
          <a:xfrm>
            <a:off x="935568" y="3879801"/>
            <a:ext cx="2805161" cy="810350"/>
          </a:xfrm>
          <a:prstGeom prst="rect">
            <a:avLst/>
          </a:prstGeom>
        </p:spPr>
        <p:txBody>
          <a:bodyPr anchor="b">
            <a:spAutoFit/>
          </a:bodyPr>
          <a:lstStyle>
            <a:lvl1pPr marL="0" indent="0" algn="ctr">
              <a:lnSpc>
                <a:spcPct val="100000"/>
              </a:lnSpc>
              <a:spcBef>
                <a:spcPts val="0"/>
              </a:spcBef>
              <a:buFontTx/>
              <a:buNone/>
              <a:defRPr sz="2333" b="1" baseline="0">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1" name="Text Placeholder 5"/>
          <p:cNvSpPr>
            <a:spLocks noGrp="1"/>
          </p:cNvSpPr>
          <p:nvPr>
            <p:ph type="body" sz="quarter" idx="15" hasCustomPrompt="1"/>
          </p:nvPr>
        </p:nvSpPr>
        <p:spPr>
          <a:xfrm>
            <a:off x="4693421" y="4738821"/>
            <a:ext cx="2805161" cy="683136"/>
          </a:xfrm>
          <a:prstGeom prst="rect">
            <a:avLst/>
          </a:prstGeom>
        </p:spPr>
        <p:txBody>
          <a:bodyPr anchor="t">
            <a:spAutoFit/>
          </a:bodyPr>
          <a:lstStyle>
            <a:lvl1pPr marL="0" indent="0" algn="l">
              <a:spcBef>
                <a:spcPts val="0"/>
              </a:spcBef>
              <a:buFontTx/>
              <a:buNone/>
              <a:defRPr>
                <a:solidFill>
                  <a:schemeClr val="bg2">
                    <a:lumMod val="25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2" name="Text Placeholder 5"/>
          <p:cNvSpPr>
            <a:spLocks noGrp="1"/>
          </p:cNvSpPr>
          <p:nvPr>
            <p:ph type="body" sz="quarter" idx="16" hasCustomPrompt="1"/>
          </p:nvPr>
        </p:nvSpPr>
        <p:spPr>
          <a:xfrm>
            <a:off x="4693421" y="3941356"/>
            <a:ext cx="2805161" cy="748795"/>
          </a:xfrm>
          <a:prstGeom prst="rect">
            <a:avLst/>
          </a:prstGeom>
        </p:spPr>
        <p:txBody>
          <a:bodyPr anchor="b">
            <a:spAutoFit/>
          </a:bodyPr>
          <a:lstStyle>
            <a:lvl1pPr marL="0" indent="0" algn="ctr">
              <a:lnSpc>
                <a:spcPct val="100000"/>
              </a:lnSpc>
              <a:spcBef>
                <a:spcPts val="0"/>
              </a:spcBef>
              <a:buFontTx/>
              <a:buNone/>
              <a:defRPr sz="2133"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3" name="Text Placeholder 5"/>
          <p:cNvSpPr>
            <a:spLocks noGrp="1"/>
          </p:cNvSpPr>
          <p:nvPr>
            <p:ph type="body" sz="quarter" idx="17" hasCustomPrompt="1"/>
          </p:nvPr>
        </p:nvSpPr>
        <p:spPr>
          <a:xfrm>
            <a:off x="8451274" y="4738821"/>
            <a:ext cx="2805161" cy="683136"/>
          </a:xfrm>
          <a:prstGeom prst="rect">
            <a:avLst/>
          </a:prstGeom>
        </p:spPr>
        <p:txBody>
          <a:bodyPr anchor="t">
            <a:spAutoFit/>
          </a:bodyPr>
          <a:lstStyle>
            <a:lvl1pPr marL="0" indent="0" algn="l">
              <a:spcBef>
                <a:spcPts val="0"/>
              </a:spcBef>
              <a:buFontTx/>
              <a:buNone/>
              <a:defRPr>
                <a:solidFill>
                  <a:schemeClr val="bg2">
                    <a:lumMod val="25000"/>
                  </a:schemeClr>
                </a:solidFill>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4" name="Text Placeholder 5"/>
          <p:cNvSpPr>
            <a:spLocks noGrp="1"/>
          </p:cNvSpPr>
          <p:nvPr>
            <p:ph type="body" sz="quarter" idx="18" hasCustomPrompt="1"/>
          </p:nvPr>
        </p:nvSpPr>
        <p:spPr>
          <a:xfrm>
            <a:off x="8451274" y="3941356"/>
            <a:ext cx="2805161" cy="748795"/>
          </a:xfrm>
          <a:prstGeom prst="rect">
            <a:avLst/>
          </a:prstGeom>
        </p:spPr>
        <p:txBody>
          <a:bodyPr anchor="b">
            <a:spAutoFit/>
          </a:bodyPr>
          <a:lstStyle>
            <a:lvl1pPr marL="0" indent="0" algn="ctr">
              <a:lnSpc>
                <a:spcPct val="100000"/>
              </a:lnSpc>
              <a:spcBef>
                <a:spcPts val="0"/>
              </a:spcBef>
              <a:buFontTx/>
              <a:buNone/>
              <a:defRPr sz="2133"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7" name="Title 1"/>
          <p:cNvSpPr>
            <a:spLocks noGrp="1"/>
          </p:cNvSpPr>
          <p:nvPr>
            <p:ph type="title" hasCustomPrompt="1"/>
          </p:nvPr>
        </p:nvSpPr>
        <p:spPr>
          <a:xfrm>
            <a:off x="1295400" y="2665125"/>
            <a:ext cx="9601200" cy="590931"/>
          </a:xfrm>
        </p:spPr>
        <p:txBody>
          <a:bodyPr anchor="b" anchorCtr="0">
            <a:spAutoFit/>
          </a:bodyPr>
          <a:lstStyle>
            <a:lvl1pPr algn="ctr">
              <a:defRPr>
                <a:solidFill>
                  <a:schemeClr val="bg1"/>
                </a:solidFill>
              </a:defRPr>
            </a:lvl1pPr>
          </a:lstStyle>
          <a:p>
            <a:r>
              <a:rPr kumimoji="1" lang="en-US" altLang="ja-JP"/>
              <a:t>Slide title (Arial Bold, 54 point)</a:t>
            </a:r>
            <a:endParaRPr kumimoji="1" lang="ja-JP" altLang="en-US"/>
          </a:p>
        </p:txBody>
      </p:sp>
    </p:spTree>
    <p:extLst>
      <p:ext uri="{BB962C8B-B14F-4D97-AF65-F5344CB8AC3E}">
        <p14:creationId xmlns:p14="http://schemas.microsoft.com/office/powerpoint/2010/main" val="41872756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35567" y="2884236"/>
            <a:ext cx="3816350" cy="1089529"/>
          </a:xfrm>
        </p:spPr>
        <p:txBody>
          <a:bodyPr anchor="ctr">
            <a:spAutoFit/>
          </a:bodyPr>
          <a:lstStyle>
            <a:lvl1pPr algn="r">
              <a:defRPr/>
            </a:lvl1pPr>
          </a:lstStyle>
          <a:p>
            <a:r>
              <a:rPr kumimoji="1" lang="en-US" altLang="ja-JP" dirty="0"/>
              <a:t>Slide title (Arial Bold, 54 point)</a:t>
            </a:r>
            <a:endParaRPr kumimoji="1" lang="ja-JP" altLang="en-US" dirty="0"/>
          </a:p>
        </p:txBody>
      </p:sp>
      <p:sp>
        <p:nvSpPr>
          <p:cNvPr id="6" name="Text Placeholder 5"/>
          <p:cNvSpPr>
            <a:spLocks noGrp="1"/>
          </p:cNvSpPr>
          <p:nvPr>
            <p:ph type="body" sz="quarter" idx="12" hasCustomPrompt="1"/>
          </p:nvPr>
        </p:nvSpPr>
        <p:spPr>
          <a:xfrm>
            <a:off x="6096000" y="1331705"/>
            <a:ext cx="408093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7" name="Text Placeholder 5"/>
          <p:cNvSpPr>
            <a:spLocks noGrp="1"/>
          </p:cNvSpPr>
          <p:nvPr>
            <p:ph type="body" sz="quarter" idx="14" hasCustomPrompt="1"/>
          </p:nvPr>
        </p:nvSpPr>
        <p:spPr>
          <a:xfrm>
            <a:off x="6096000" y="903377"/>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5" hasCustomPrompt="1"/>
          </p:nvPr>
        </p:nvSpPr>
        <p:spPr>
          <a:xfrm>
            <a:off x="6096000" y="3154778"/>
            <a:ext cx="408093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9" name="Text Placeholder 5"/>
          <p:cNvSpPr>
            <a:spLocks noGrp="1"/>
          </p:cNvSpPr>
          <p:nvPr>
            <p:ph type="body" sz="quarter" idx="16" hasCustomPrompt="1"/>
          </p:nvPr>
        </p:nvSpPr>
        <p:spPr>
          <a:xfrm>
            <a:off x="6096000" y="2726450"/>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6096000" y="4977851"/>
            <a:ext cx="408093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1" name="Text Placeholder 5"/>
          <p:cNvSpPr>
            <a:spLocks noGrp="1"/>
          </p:cNvSpPr>
          <p:nvPr>
            <p:ph type="body" sz="quarter" idx="18" hasCustomPrompt="1"/>
          </p:nvPr>
        </p:nvSpPr>
        <p:spPr>
          <a:xfrm>
            <a:off x="6096000" y="4549524"/>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2068799325"/>
      </p:ext>
    </p:extLst>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preserve="1" userDrawn="1">
  <p:cSld name="Profile 3">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9E0E8A-BCFB-504C-9B90-308AA392589E}"/>
              </a:ext>
            </a:extLst>
          </p:cNvPr>
          <p:cNvSpPr>
            <a:spLocks noGrp="1"/>
          </p:cNvSpPr>
          <p:nvPr>
            <p:ph sz="quarter" idx="15" hasCustomPrompt="1"/>
          </p:nvPr>
        </p:nvSpPr>
        <p:spPr>
          <a:xfrm>
            <a:off x="1" y="2014319"/>
            <a:ext cx="4751917" cy="2662119"/>
          </a:xfrm>
        </p:spPr>
        <p:txBody>
          <a:bodyPr/>
          <a:lstStyle>
            <a:lvl1pPr marL="0" indent="0">
              <a:buNone/>
              <a:defRPr/>
            </a:lvl1pPr>
          </a:lstStyle>
          <a:p>
            <a:pPr lvl="0"/>
            <a:r>
              <a:rPr lang="en-US"/>
              <a:t>Click to add picture, chart, etc.</a:t>
            </a:r>
          </a:p>
        </p:txBody>
      </p:sp>
      <p:sp>
        <p:nvSpPr>
          <p:cNvPr id="10" name="Title 1"/>
          <p:cNvSpPr>
            <a:spLocks noGrp="1"/>
          </p:cNvSpPr>
          <p:nvPr>
            <p:ph type="title" hasCustomPrompt="1"/>
          </p:nvPr>
        </p:nvSpPr>
        <p:spPr>
          <a:xfrm>
            <a:off x="6096001" y="2032517"/>
            <a:ext cx="4814603" cy="1089529"/>
          </a:xfrm>
        </p:spPr>
        <p:txBody>
          <a:bodyPr anchor="b">
            <a:spAutoFit/>
          </a:bodyPr>
          <a:lstStyle>
            <a:lvl1pPr algn="l">
              <a:defRPr b="1">
                <a:solidFill>
                  <a:schemeClr val="tx1"/>
                </a:solidFill>
              </a:defRPr>
            </a:lvl1pPr>
          </a:lstStyle>
          <a:p>
            <a:r>
              <a:rPr kumimoji="1" lang="en-US" altLang="ja-JP"/>
              <a:t>Slide title (Arial Bold, 54 point)</a:t>
            </a:r>
            <a:endParaRPr kumimoji="1" lang="ja-JP" altLang="en-US"/>
          </a:p>
        </p:txBody>
      </p:sp>
      <p:sp>
        <p:nvSpPr>
          <p:cNvPr id="11" name="Text Placeholder 5"/>
          <p:cNvSpPr>
            <a:spLocks noGrp="1"/>
          </p:cNvSpPr>
          <p:nvPr>
            <p:ph type="body" sz="quarter" idx="12" hasCustomPrompt="1"/>
          </p:nvPr>
        </p:nvSpPr>
        <p:spPr>
          <a:xfrm>
            <a:off x="6096001" y="3956033"/>
            <a:ext cx="4814603" cy="387735"/>
          </a:xfrm>
          <a:prstGeom prst="rect">
            <a:avLst/>
          </a:prstGeom>
        </p:spPr>
        <p:txBody>
          <a:bodyPr anchor="t">
            <a:spAutoFit/>
          </a:bodyPr>
          <a:lstStyle>
            <a:lvl1pPr marL="0" indent="0" algn="just">
              <a:spcBef>
                <a:spcPts val="0"/>
              </a:spcBef>
              <a:buFontTx/>
              <a:buNone/>
              <a:defRPr>
                <a:solidFill>
                  <a:schemeClr val="bg2">
                    <a:lumMod val="25000"/>
                  </a:schemeClr>
                </a:solidFill>
                <a:latin typeface="Georgia" panose="02040502050405020303" pitchFamily="18"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2" name="Text Placeholder 5"/>
          <p:cNvSpPr>
            <a:spLocks noGrp="1"/>
          </p:cNvSpPr>
          <p:nvPr>
            <p:ph type="body" sz="quarter" idx="14" hasCustomPrompt="1"/>
          </p:nvPr>
        </p:nvSpPr>
        <p:spPr>
          <a:xfrm>
            <a:off x="6096001" y="3122045"/>
            <a:ext cx="4814603" cy="474682"/>
          </a:xfrm>
          <a:prstGeom prst="rect">
            <a:avLst/>
          </a:prstGeom>
        </p:spPr>
        <p:txBody>
          <a:bodyPr anchor="t">
            <a:spAutoFit/>
          </a:bodyPr>
          <a:lstStyle>
            <a:lvl1pPr marL="0" indent="0" algn="just">
              <a:lnSpc>
                <a:spcPct val="130000"/>
              </a:lnSpc>
              <a:spcBef>
                <a:spcPts val="0"/>
              </a:spcBef>
              <a:buFontTx/>
              <a:buNone/>
              <a:defRPr sz="2133"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014059205"/>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preserve="1" userDrawn="1">
  <p:cSld name="Circle image and text">
    <p:spTree>
      <p:nvGrpSpPr>
        <p:cNvPr id="1" name=""/>
        <p:cNvGrpSpPr/>
        <p:nvPr/>
      </p:nvGrpSpPr>
      <p:grpSpPr>
        <a:xfrm>
          <a:off x="0" y="0"/>
          <a:ext cx="0" cy="0"/>
          <a:chOff x="0" y="0"/>
          <a:chExt cx="0" cy="0"/>
        </a:xfrm>
      </p:grpSpPr>
      <p:sp>
        <p:nvSpPr>
          <p:cNvPr id="9" name="Rectangle 8"/>
          <p:cNvSpPr/>
          <p:nvPr userDrawn="1"/>
        </p:nvSpPr>
        <p:spPr>
          <a:xfrm>
            <a:off x="0" y="-1058"/>
            <a:ext cx="3755136"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Picture Placeholder 6"/>
          <p:cNvSpPr>
            <a:spLocks noGrp="1"/>
          </p:cNvSpPr>
          <p:nvPr>
            <p:ph type="pic" sz="quarter" idx="13"/>
          </p:nvPr>
        </p:nvSpPr>
        <p:spPr>
          <a:xfrm>
            <a:off x="2015067" y="1700735"/>
            <a:ext cx="3456516" cy="3456533"/>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solidFill>
                  <a:schemeClr val="bg2">
                    <a:lumMod val="25000"/>
                  </a:schemeClr>
                </a:solidFill>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0" name="Title 1"/>
          <p:cNvSpPr>
            <a:spLocks noGrp="1"/>
          </p:cNvSpPr>
          <p:nvPr>
            <p:ph type="title" hasCustomPrompt="1"/>
          </p:nvPr>
        </p:nvSpPr>
        <p:spPr>
          <a:xfrm>
            <a:off x="6096000" y="2038335"/>
            <a:ext cx="4080933" cy="1274211"/>
          </a:xfrm>
        </p:spPr>
        <p:txBody>
          <a:bodyPr anchor="b"/>
          <a:lstStyle>
            <a:lvl1pPr algn="l">
              <a:defRPr>
                <a:solidFill>
                  <a:schemeClr val="tx1"/>
                </a:solidFill>
              </a:defRPr>
            </a:lvl1pPr>
          </a:lstStyle>
          <a:p>
            <a:r>
              <a:rPr kumimoji="1" lang="en-US" altLang="ja-JP"/>
              <a:t>Slide title (Arial Bold, 54 point)</a:t>
            </a:r>
            <a:endParaRPr kumimoji="1" lang="ja-JP" altLang="en-US"/>
          </a:p>
        </p:txBody>
      </p:sp>
      <p:sp>
        <p:nvSpPr>
          <p:cNvPr id="13" name="Text Placeholder 5">
            <a:extLst>
              <a:ext uri="{FF2B5EF4-FFF2-40B4-BE49-F238E27FC236}">
                <a16:creationId xmlns:a16="http://schemas.microsoft.com/office/drawing/2014/main" id="{7BDA68DA-CBF1-9644-951C-79ACF98F7095}"/>
              </a:ext>
            </a:extLst>
          </p:cNvPr>
          <p:cNvSpPr>
            <a:spLocks noGrp="1"/>
          </p:cNvSpPr>
          <p:nvPr>
            <p:ph type="body" sz="quarter" idx="10" hasCustomPrompt="1"/>
          </p:nvPr>
        </p:nvSpPr>
        <p:spPr>
          <a:xfrm>
            <a:off x="6096002" y="3881679"/>
            <a:ext cx="4080933"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1448058045"/>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preserve="1" userDrawn="1">
  <p:cSld name="1_Circle image and text">
    <p:spTree>
      <p:nvGrpSpPr>
        <p:cNvPr id="1" name=""/>
        <p:cNvGrpSpPr/>
        <p:nvPr/>
      </p:nvGrpSpPr>
      <p:grpSpPr>
        <a:xfrm>
          <a:off x="0" y="0"/>
          <a:ext cx="0" cy="0"/>
          <a:chOff x="0" y="0"/>
          <a:chExt cx="0" cy="0"/>
        </a:xfrm>
      </p:grpSpPr>
      <p:sp>
        <p:nvSpPr>
          <p:cNvPr id="9" name="Rectangle 8"/>
          <p:cNvSpPr/>
          <p:nvPr userDrawn="1"/>
        </p:nvSpPr>
        <p:spPr>
          <a:xfrm>
            <a:off x="0" y="-1058"/>
            <a:ext cx="3755136"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Picture Placeholder 6"/>
          <p:cNvSpPr>
            <a:spLocks noGrp="1"/>
          </p:cNvSpPr>
          <p:nvPr>
            <p:ph type="pic" sz="quarter" idx="13"/>
          </p:nvPr>
        </p:nvSpPr>
        <p:spPr>
          <a:xfrm>
            <a:off x="2015067" y="1700735"/>
            <a:ext cx="3456516" cy="3456533"/>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solidFill>
                  <a:schemeClr val="bg2">
                    <a:lumMod val="25000"/>
                  </a:schemeClr>
                </a:solidFill>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3" name="Title 1">
            <a:extLst>
              <a:ext uri="{FF2B5EF4-FFF2-40B4-BE49-F238E27FC236}">
                <a16:creationId xmlns:a16="http://schemas.microsoft.com/office/drawing/2014/main" id="{E4E45E28-DB17-9142-9A4D-5DD9C2D433AA}"/>
              </a:ext>
            </a:extLst>
          </p:cNvPr>
          <p:cNvSpPr>
            <a:spLocks noGrp="1"/>
          </p:cNvSpPr>
          <p:nvPr>
            <p:ph type="title" hasCustomPrompt="1"/>
          </p:nvPr>
        </p:nvSpPr>
        <p:spPr>
          <a:xfrm>
            <a:off x="6096000" y="2038335"/>
            <a:ext cx="4080933" cy="1274211"/>
          </a:xfrm>
        </p:spPr>
        <p:txBody>
          <a:bodyPr anchor="b"/>
          <a:lstStyle>
            <a:lvl1pPr algn="l">
              <a:defRPr>
                <a:solidFill>
                  <a:schemeClr val="tx2"/>
                </a:solidFill>
              </a:defRPr>
            </a:lvl1pPr>
          </a:lstStyle>
          <a:p>
            <a:r>
              <a:rPr kumimoji="1" lang="en-US" altLang="ja-JP"/>
              <a:t>Slide title (Arial Bold, 54 point)</a:t>
            </a:r>
            <a:endParaRPr kumimoji="1" lang="ja-JP" altLang="en-US"/>
          </a:p>
        </p:txBody>
      </p:sp>
      <p:sp>
        <p:nvSpPr>
          <p:cNvPr id="14" name="Text Placeholder 5">
            <a:extLst>
              <a:ext uri="{FF2B5EF4-FFF2-40B4-BE49-F238E27FC236}">
                <a16:creationId xmlns:a16="http://schemas.microsoft.com/office/drawing/2014/main" id="{A3191372-77B8-1149-894C-0AD9E1B0B591}"/>
              </a:ext>
            </a:extLst>
          </p:cNvPr>
          <p:cNvSpPr>
            <a:spLocks noGrp="1"/>
          </p:cNvSpPr>
          <p:nvPr>
            <p:ph type="body" sz="quarter" idx="10" hasCustomPrompt="1"/>
          </p:nvPr>
        </p:nvSpPr>
        <p:spPr>
          <a:xfrm>
            <a:off x="6096002" y="3881679"/>
            <a:ext cx="4080933"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2921368513"/>
      </p:ext>
    </p:extLst>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preserve="1" userDrawn="1">
  <p:cSld name="2_Circle image and text">
    <p:spTree>
      <p:nvGrpSpPr>
        <p:cNvPr id="1" name=""/>
        <p:cNvGrpSpPr/>
        <p:nvPr/>
      </p:nvGrpSpPr>
      <p:grpSpPr>
        <a:xfrm>
          <a:off x="0" y="0"/>
          <a:ext cx="0" cy="0"/>
          <a:chOff x="0" y="0"/>
          <a:chExt cx="0" cy="0"/>
        </a:xfrm>
      </p:grpSpPr>
      <p:sp>
        <p:nvSpPr>
          <p:cNvPr id="9" name="Rectangle 8"/>
          <p:cNvSpPr/>
          <p:nvPr userDrawn="1"/>
        </p:nvSpPr>
        <p:spPr>
          <a:xfrm>
            <a:off x="0" y="-1058"/>
            <a:ext cx="3755136" cy="68585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Picture Placeholder 6"/>
          <p:cNvSpPr>
            <a:spLocks noGrp="1"/>
          </p:cNvSpPr>
          <p:nvPr>
            <p:ph type="pic" sz="quarter" idx="13"/>
          </p:nvPr>
        </p:nvSpPr>
        <p:spPr>
          <a:xfrm>
            <a:off x="2015067" y="1700735"/>
            <a:ext cx="3456516" cy="3456533"/>
          </a:xfrm>
          <a:prstGeom prst="ellipse">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solidFill>
                  <a:schemeClr val="bg2">
                    <a:lumMod val="25000"/>
                  </a:schemeClr>
                </a:solidFill>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7" name="Title 1">
            <a:extLst>
              <a:ext uri="{FF2B5EF4-FFF2-40B4-BE49-F238E27FC236}">
                <a16:creationId xmlns:a16="http://schemas.microsoft.com/office/drawing/2014/main" id="{57F5EB54-48ED-C74B-B99D-EDBA5324234E}"/>
              </a:ext>
            </a:extLst>
          </p:cNvPr>
          <p:cNvSpPr>
            <a:spLocks noGrp="1"/>
          </p:cNvSpPr>
          <p:nvPr>
            <p:ph type="title" hasCustomPrompt="1"/>
          </p:nvPr>
        </p:nvSpPr>
        <p:spPr>
          <a:xfrm>
            <a:off x="6096000" y="2038335"/>
            <a:ext cx="4080933" cy="1274211"/>
          </a:xfrm>
        </p:spPr>
        <p:txBody>
          <a:bodyPr anchor="b"/>
          <a:lstStyle>
            <a:lvl1pPr algn="l">
              <a:defRPr>
                <a:solidFill>
                  <a:schemeClr val="accent1"/>
                </a:solidFill>
              </a:defRPr>
            </a:lvl1pPr>
          </a:lstStyle>
          <a:p>
            <a:r>
              <a:rPr kumimoji="1" lang="en-US" altLang="ja-JP"/>
              <a:t>Slide title (Arial Bold, 54 point)</a:t>
            </a:r>
            <a:endParaRPr kumimoji="1" lang="ja-JP" altLang="en-US"/>
          </a:p>
        </p:txBody>
      </p:sp>
      <p:sp>
        <p:nvSpPr>
          <p:cNvPr id="12" name="Text Placeholder 5">
            <a:extLst>
              <a:ext uri="{FF2B5EF4-FFF2-40B4-BE49-F238E27FC236}">
                <a16:creationId xmlns:a16="http://schemas.microsoft.com/office/drawing/2014/main" id="{88E0CB9A-439E-4640-AFB2-1794353AF1EA}"/>
              </a:ext>
            </a:extLst>
          </p:cNvPr>
          <p:cNvSpPr>
            <a:spLocks noGrp="1"/>
          </p:cNvSpPr>
          <p:nvPr>
            <p:ph type="body" sz="quarter" idx="10" hasCustomPrompt="1"/>
          </p:nvPr>
        </p:nvSpPr>
        <p:spPr>
          <a:xfrm>
            <a:off x="6096002" y="3881679"/>
            <a:ext cx="4080933"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2385059312"/>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preserve="1" userDrawn="1">
  <p:cSld name="Left image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BF7E4C-5CA8-D946-8320-247E722F687D}"/>
              </a:ext>
            </a:extLst>
          </p:cNvPr>
          <p:cNvSpPr>
            <a:spLocks noGrp="1"/>
          </p:cNvSpPr>
          <p:nvPr>
            <p:ph sz="quarter" idx="14" hasCustomPrompt="1"/>
          </p:nvPr>
        </p:nvSpPr>
        <p:spPr>
          <a:xfrm>
            <a:off x="1" y="0"/>
            <a:ext cx="4751917" cy="6858000"/>
          </a:xfrm>
        </p:spPr>
        <p:txBody>
          <a:bodyPr/>
          <a:lstStyle>
            <a:lvl1pPr marL="0" indent="0">
              <a:buNone/>
              <a:defRPr/>
            </a:lvl1pPr>
          </a:lstStyle>
          <a:p>
            <a:pPr lvl="0"/>
            <a:r>
              <a:rPr lang="en-US"/>
              <a:t>Click to add picture, chart, etc.</a:t>
            </a:r>
          </a:p>
        </p:txBody>
      </p:sp>
      <p:sp>
        <p:nvSpPr>
          <p:cNvPr id="6" name="Title 1"/>
          <p:cNvSpPr>
            <a:spLocks noGrp="1"/>
          </p:cNvSpPr>
          <p:nvPr>
            <p:ph type="title" hasCustomPrompt="1"/>
          </p:nvPr>
        </p:nvSpPr>
        <p:spPr>
          <a:xfrm>
            <a:off x="5943471" y="2275664"/>
            <a:ext cx="4954433" cy="1089529"/>
          </a:xfrm>
        </p:spPr>
        <p:txBody>
          <a:bodyPr anchor="b">
            <a:spAutoFit/>
          </a:bodyPr>
          <a:lstStyle>
            <a:lvl1pPr algn="l">
              <a:defRPr/>
            </a:lvl1pPr>
          </a:lstStyle>
          <a:p>
            <a:r>
              <a:rPr kumimoji="1" lang="en-US" altLang="ja-JP"/>
              <a:t>Slide title (Arial Bold, 54 point)</a:t>
            </a:r>
            <a:endParaRPr kumimoji="1" lang="ja-JP" altLang="en-US"/>
          </a:p>
        </p:txBody>
      </p:sp>
      <p:sp>
        <p:nvSpPr>
          <p:cNvPr id="7" name="Text Placeholder 5">
            <a:extLst>
              <a:ext uri="{FF2B5EF4-FFF2-40B4-BE49-F238E27FC236}">
                <a16:creationId xmlns:a16="http://schemas.microsoft.com/office/drawing/2014/main" id="{889C75E5-0519-E649-9F4D-CCB6B40C84B9}"/>
              </a:ext>
            </a:extLst>
          </p:cNvPr>
          <p:cNvSpPr>
            <a:spLocks noGrp="1"/>
          </p:cNvSpPr>
          <p:nvPr>
            <p:ph type="body" sz="quarter" idx="10" hasCustomPrompt="1"/>
          </p:nvPr>
        </p:nvSpPr>
        <p:spPr>
          <a:xfrm>
            <a:off x="5943471" y="3606333"/>
            <a:ext cx="4954433"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1709997153"/>
      </p:ext>
    </p:extLst>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preserve="1" userDrawn="1">
  <p:cSld name="Left image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2" y="-528"/>
            <a:ext cx="3487615"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8231629" y="2634409"/>
            <a:ext cx="3024805" cy="1588127"/>
          </a:xfrm>
        </p:spPr>
        <p:txBody>
          <a:bodyPr anchor="ctr">
            <a:spAutoFit/>
          </a:bodyPr>
          <a:lstStyle>
            <a:lvl1pPr algn="r">
              <a:defRPr>
                <a:solidFill>
                  <a:schemeClr val="accent1"/>
                </a:solidFill>
              </a:defRPr>
            </a:lvl1pPr>
          </a:lstStyle>
          <a:p>
            <a:r>
              <a:rPr kumimoji="1" lang="en-US" altLang="ja-JP"/>
              <a:t>Slide title (Arial Bold, 54 point)</a:t>
            </a:r>
            <a:endParaRPr kumimoji="1" lang="ja-JP" altLang="en-US"/>
          </a:p>
        </p:txBody>
      </p:sp>
      <p:sp>
        <p:nvSpPr>
          <p:cNvPr id="2" name="Rectangle 1"/>
          <p:cNvSpPr/>
          <p:nvPr userDrawn="1"/>
        </p:nvSpPr>
        <p:spPr>
          <a:xfrm>
            <a:off x="3487616"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9" name="Text Placeholder 5"/>
          <p:cNvSpPr>
            <a:spLocks noGrp="1"/>
          </p:cNvSpPr>
          <p:nvPr>
            <p:ph type="body" sz="quarter" idx="12" hasCustomPrompt="1"/>
          </p:nvPr>
        </p:nvSpPr>
        <p:spPr>
          <a:xfrm>
            <a:off x="4085070" y="3477402"/>
            <a:ext cx="3145515"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6" name="Text Placeholder 5"/>
          <p:cNvSpPr>
            <a:spLocks noGrp="1"/>
          </p:cNvSpPr>
          <p:nvPr>
            <p:ph type="body" sz="quarter" idx="14" hasCustomPrompt="1"/>
          </p:nvPr>
        </p:nvSpPr>
        <p:spPr>
          <a:xfrm>
            <a:off x="4085070" y="2676097"/>
            <a:ext cx="3145515"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726444771"/>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preserve="1" userDrawn="1">
  <p:cSld name="1_Left image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2" y="-528"/>
            <a:ext cx="3487615"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8231629" y="2634409"/>
            <a:ext cx="3024805" cy="1588127"/>
          </a:xfrm>
        </p:spPr>
        <p:txBody>
          <a:bodyPr anchor="ctr">
            <a:spAutoFit/>
          </a:bodyPr>
          <a:lstStyle>
            <a:lvl1pPr algn="r">
              <a:defRPr>
                <a:solidFill>
                  <a:schemeClr val="tx1"/>
                </a:solidFill>
              </a:defRPr>
            </a:lvl1pPr>
          </a:lstStyle>
          <a:p>
            <a:r>
              <a:rPr kumimoji="1" lang="en-US" altLang="ja-JP"/>
              <a:t>Slide title (Arial Bold, 54 point)</a:t>
            </a:r>
            <a:endParaRPr kumimoji="1" lang="ja-JP" altLang="en-US"/>
          </a:p>
        </p:txBody>
      </p:sp>
      <p:sp>
        <p:nvSpPr>
          <p:cNvPr id="2" name="Rectangle 1"/>
          <p:cNvSpPr/>
          <p:nvPr userDrawn="1"/>
        </p:nvSpPr>
        <p:spPr>
          <a:xfrm>
            <a:off x="3487616" y="-1058"/>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7" name="Text Placeholder 5">
            <a:extLst>
              <a:ext uri="{FF2B5EF4-FFF2-40B4-BE49-F238E27FC236}">
                <a16:creationId xmlns:a16="http://schemas.microsoft.com/office/drawing/2014/main" id="{F0D0EC84-64E3-BC4A-9B26-2D624AB4303B}"/>
              </a:ext>
            </a:extLst>
          </p:cNvPr>
          <p:cNvSpPr>
            <a:spLocks noGrp="1"/>
          </p:cNvSpPr>
          <p:nvPr>
            <p:ph type="body" sz="quarter" idx="12" hasCustomPrompt="1"/>
          </p:nvPr>
        </p:nvSpPr>
        <p:spPr>
          <a:xfrm>
            <a:off x="4085070" y="3477402"/>
            <a:ext cx="3145515"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8" name="Text Placeholder 5">
            <a:extLst>
              <a:ext uri="{FF2B5EF4-FFF2-40B4-BE49-F238E27FC236}">
                <a16:creationId xmlns:a16="http://schemas.microsoft.com/office/drawing/2014/main" id="{BA5B6DE7-7D09-5046-B36F-19C7DDC378B9}"/>
              </a:ext>
            </a:extLst>
          </p:cNvPr>
          <p:cNvSpPr>
            <a:spLocks noGrp="1"/>
          </p:cNvSpPr>
          <p:nvPr>
            <p:ph type="body" sz="quarter" idx="14" hasCustomPrompt="1"/>
          </p:nvPr>
        </p:nvSpPr>
        <p:spPr>
          <a:xfrm>
            <a:off x="4085070" y="2676097"/>
            <a:ext cx="3145515"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3723824817"/>
      </p:ext>
    </p:extLst>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preserve="1" userDrawn="1">
  <p:cSld name="3_Left image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2" y="-528"/>
            <a:ext cx="3487615"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8231629" y="2634409"/>
            <a:ext cx="3024805" cy="1588127"/>
          </a:xfrm>
        </p:spPr>
        <p:txBody>
          <a:bodyPr anchor="ctr">
            <a:spAutoFit/>
          </a:bodyPr>
          <a:lstStyle>
            <a:lvl1pPr algn="r">
              <a:defRPr>
                <a:solidFill>
                  <a:schemeClr val="tx2"/>
                </a:solidFill>
              </a:defRPr>
            </a:lvl1pPr>
          </a:lstStyle>
          <a:p>
            <a:r>
              <a:rPr kumimoji="1" lang="en-US" altLang="ja-JP"/>
              <a:t>Slide title (Arial Bold, 54 point)</a:t>
            </a:r>
            <a:endParaRPr kumimoji="1" lang="ja-JP" altLang="en-US"/>
          </a:p>
        </p:txBody>
      </p:sp>
      <p:sp>
        <p:nvSpPr>
          <p:cNvPr id="2" name="Rectangle 1"/>
          <p:cNvSpPr/>
          <p:nvPr userDrawn="1"/>
        </p:nvSpPr>
        <p:spPr>
          <a:xfrm>
            <a:off x="3487616" y="-1058"/>
            <a:ext cx="4340423"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7" name="Text Placeholder 5">
            <a:extLst>
              <a:ext uri="{FF2B5EF4-FFF2-40B4-BE49-F238E27FC236}">
                <a16:creationId xmlns:a16="http://schemas.microsoft.com/office/drawing/2014/main" id="{82280551-03C3-4F4E-9B66-217759A2CF64}"/>
              </a:ext>
            </a:extLst>
          </p:cNvPr>
          <p:cNvSpPr>
            <a:spLocks noGrp="1"/>
          </p:cNvSpPr>
          <p:nvPr>
            <p:ph type="body" sz="quarter" idx="12" hasCustomPrompt="1"/>
          </p:nvPr>
        </p:nvSpPr>
        <p:spPr>
          <a:xfrm>
            <a:off x="4085070" y="3477402"/>
            <a:ext cx="3145515"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8" name="Text Placeholder 5">
            <a:extLst>
              <a:ext uri="{FF2B5EF4-FFF2-40B4-BE49-F238E27FC236}">
                <a16:creationId xmlns:a16="http://schemas.microsoft.com/office/drawing/2014/main" id="{668F4A8E-5EC3-C54E-BB7E-BF06D91B444B}"/>
              </a:ext>
            </a:extLst>
          </p:cNvPr>
          <p:cNvSpPr>
            <a:spLocks noGrp="1"/>
          </p:cNvSpPr>
          <p:nvPr>
            <p:ph type="body" sz="quarter" idx="14" hasCustomPrompt="1"/>
          </p:nvPr>
        </p:nvSpPr>
        <p:spPr>
          <a:xfrm>
            <a:off x="4085070" y="2676097"/>
            <a:ext cx="3145515"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006425457"/>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preserve="1" userDrawn="1">
  <p:cSld name="Right image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533BB7-A749-CA43-B3B5-18C17EE77D50}"/>
              </a:ext>
            </a:extLst>
          </p:cNvPr>
          <p:cNvSpPr>
            <a:spLocks noGrp="1"/>
          </p:cNvSpPr>
          <p:nvPr>
            <p:ph sz="quarter" idx="14" hasCustomPrompt="1"/>
          </p:nvPr>
        </p:nvSpPr>
        <p:spPr>
          <a:xfrm>
            <a:off x="7440084" y="0"/>
            <a:ext cx="4751917" cy="6858000"/>
          </a:xfrm>
        </p:spPr>
        <p:txBody>
          <a:bodyPr/>
          <a:lstStyle>
            <a:lvl1pPr marL="0" indent="0">
              <a:buNone/>
              <a:defRPr/>
            </a:lvl1pPr>
          </a:lstStyle>
          <a:p>
            <a:pPr lvl="0"/>
            <a:r>
              <a:rPr lang="en-US"/>
              <a:t>Click to add picture, chart, etc.</a:t>
            </a:r>
          </a:p>
        </p:txBody>
      </p:sp>
      <p:sp>
        <p:nvSpPr>
          <p:cNvPr id="12" name="Title 1"/>
          <p:cNvSpPr>
            <a:spLocks noGrp="1"/>
          </p:cNvSpPr>
          <p:nvPr>
            <p:ph type="title" hasCustomPrompt="1"/>
          </p:nvPr>
        </p:nvSpPr>
        <p:spPr>
          <a:xfrm>
            <a:off x="935568" y="2275664"/>
            <a:ext cx="4954433" cy="1089529"/>
          </a:xfrm>
        </p:spPr>
        <p:txBody>
          <a:bodyPr anchor="b">
            <a:spAutoFit/>
          </a:bodyPr>
          <a:lstStyle>
            <a:lvl1pPr algn="l">
              <a:defRPr/>
            </a:lvl1pPr>
          </a:lstStyle>
          <a:p>
            <a:r>
              <a:rPr kumimoji="1" lang="en-US" altLang="ja-JP"/>
              <a:t>Slide title (Arial Bold, 54 point)</a:t>
            </a:r>
            <a:endParaRPr kumimoji="1" lang="ja-JP" altLang="en-US"/>
          </a:p>
        </p:txBody>
      </p:sp>
      <p:sp>
        <p:nvSpPr>
          <p:cNvPr id="7" name="Text Placeholder 5"/>
          <p:cNvSpPr>
            <a:spLocks noGrp="1"/>
          </p:cNvSpPr>
          <p:nvPr>
            <p:ph type="body" sz="quarter" idx="12" hasCustomPrompt="1"/>
          </p:nvPr>
        </p:nvSpPr>
        <p:spPr>
          <a:xfrm>
            <a:off x="948268" y="3574545"/>
            <a:ext cx="4954433" cy="387735"/>
          </a:xfrm>
          <a:prstGeom prst="rect">
            <a:avLst/>
          </a:prstGeom>
        </p:spPr>
        <p:txBody>
          <a:bodyPr anchor="t">
            <a:spAutoFit/>
          </a:bodyPr>
          <a:lstStyle>
            <a:lvl1pPr marL="0" indent="0" algn="just">
              <a:spcBef>
                <a:spcPts val="0"/>
              </a:spcBef>
              <a:buFontTx/>
              <a:buNone/>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878878319"/>
      </p:ext>
    </p:extLst>
  </p:cSld>
  <p:clrMapOvr>
    <a:masterClrMapping/>
  </p:clrMapOvr>
</p:sldLayout>
</file>

<file path=ppt/slideLayouts/slideLayout979.xml><?xml version="1.0" encoding="utf-8"?>
<p:sldLayout xmlns:a="http://schemas.openxmlformats.org/drawingml/2006/main" xmlns:r="http://schemas.openxmlformats.org/officeDocument/2006/relationships" xmlns:p="http://schemas.openxmlformats.org/presentationml/2006/main" preserve="1" userDrawn="1">
  <p:cSld name="Right image and 1 column">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8704386" y="-528"/>
            <a:ext cx="3487615"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935568" y="2634938"/>
            <a:ext cx="3016853" cy="1588127"/>
          </a:xfrm>
        </p:spPr>
        <p:txBody>
          <a:bodyPr anchor="ctr">
            <a:spAutoFit/>
          </a:bodyPr>
          <a:lstStyle>
            <a:lvl1pPr algn="l">
              <a:defRPr>
                <a:solidFill>
                  <a:schemeClr val="accent1"/>
                </a:solidFill>
              </a:defRPr>
            </a:lvl1pPr>
          </a:lstStyle>
          <a:p>
            <a:r>
              <a:rPr kumimoji="1" lang="en-US" altLang="ja-JP"/>
              <a:t>Slide title (Arial Bold, 54 point)</a:t>
            </a:r>
            <a:endParaRPr kumimoji="1" lang="ja-JP" altLang="en-US"/>
          </a:p>
        </p:txBody>
      </p:sp>
      <p:sp>
        <p:nvSpPr>
          <p:cNvPr id="2" name="Rectangle 1"/>
          <p:cNvSpPr/>
          <p:nvPr userDrawn="1"/>
        </p:nvSpPr>
        <p:spPr>
          <a:xfrm>
            <a:off x="4363963"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9" name="Text Placeholder 5"/>
          <p:cNvSpPr>
            <a:spLocks noGrp="1"/>
          </p:cNvSpPr>
          <p:nvPr>
            <p:ph type="body" sz="quarter" idx="12" hasCustomPrompt="1"/>
          </p:nvPr>
        </p:nvSpPr>
        <p:spPr>
          <a:xfrm>
            <a:off x="4970717" y="2687646"/>
            <a:ext cx="3126917"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6" name="Text Placeholder 5"/>
          <p:cNvSpPr>
            <a:spLocks noGrp="1"/>
          </p:cNvSpPr>
          <p:nvPr>
            <p:ph type="body" sz="quarter" idx="14" hasCustomPrompt="1"/>
          </p:nvPr>
        </p:nvSpPr>
        <p:spPr>
          <a:xfrm>
            <a:off x="4970717" y="1886341"/>
            <a:ext cx="3126917"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5319480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 columns and image">
    <p:spTree>
      <p:nvGrpSpPr>
        <p:cNvPr id="1" name=""/>
        <p:cNvGrpSpPr/>
        <p:nvPr/>
      </p:nvGrpSpPr>
      <p:grpSpPr>
        <a:xfrm>
          <a:off x="0" y="0"/>
          <a:ext cx="0" cy="0"/>
          <a:chOff x="0" y="0"/>
          <a:chExt cx="0" cy="0"/>
        </a:xfrm>
      </p:grpSpPr>
      <p:sp>
        <p:nvSpPr>
          <p:cNvPr id="13" name="Picture Placeholder 6"/>
          <p:cNvSpPr>
            <a:spLocks noGrp="1"/>
          </p:cNvSpPr>
          <p:nvPr>
            <p:ph type="pic" sz="quarter" idx="13"/>
          </p:nvPr>
        </p:nvSpPr>
        <p:spPr>
          <a:xfrm>
            <a:off x="3658960" y="0"/>
            <a:ext cx="3770540" cy="6858000"/>
          </a:xfrm>
          <a:prstGeom prst="rect">
            <a:avLst/>
          </a:prstGeom>
          <a:solidFill>
            <a:schemeClr val="bg1">
              <a:lumMod val="95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dirty="0"/>
          </a:p>
        </p:txBody>
      </p:sp>
      <p:sp>
        <p:nvSpPr>
          <p:cNvPr id="6" name="Text Placeholder 5"/>
          <p:cNvSpPr>
            <a:spLocks noGrp="1"/>
          </p:cNvSpPr>
          <p:nvPr>
            <p:ph type="body" sz="quarter" idx="12" hasCustomPrompt="1"/>
          </p:nvPr>
        </p:nvSpPr>
        <p:spPr>
          <a:xfrm>
            <a:off x="7446433" y="1331705"/>
            <a:ext cx="381130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7" name="Text Placeholder 5"/>
          <p:cNvSpPr>
            <a:spLocks noGrp="1"/>
          </p:cNvSpPr>
          <p:nvPr>
            <p:ph type="body" sz="quarter" idx="14" hasCustomPrompt="1"/>
          </p:nvPr>
        </p:nvSpPr>
        <p:spPr>
          <a:xfrm>
            <a:off x="7446433" y="903377"/>
            <a:ext cx="381130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5" hasCustomPrompt="1"/>
          </p:nvPr>
        </p:nvSpPr>
        <p:spPr>
          <a:xfrm>
            <a:off x="7446433" y="3154778"/>
            <a:ext cx="381130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9" name="Text Placeholder 5"/>
          <p:cNvSpPr>
            <a:spLocks noGrp="1"/>
          </p:cNvSpPr>
          <p:nvPr>
            <p:ph type="body" sz="quarter" idx="16" hasCustomPrompt="1"/>
          </p:nvPr>
        </p:nvSpPr>
        <p:spPr>
          <a:xfrm>
            <a:off x="7446433" y="2726450"/>
            <a:ext cx="381130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7446433" y="4977851"/>
            <a:ext cx="3811303" cy="387735"/>
          </a:xfrm>
          <a:prstGeom prst="rect">
            <a:avLst/>
          </a:prstGeom>
        </p:spPr>
        <p:txBody>
          <a:bodyPr anchor="t">
            <a:spAutoFit/>
          </a:bodyPr>
          <a:lstStyle>
            <a:lvl1pPr marL="0" indent="0" algn="l">
              <a:spcBef>
                <a:spcPts val="0"/>
              </a:spcBef>
              <a:buFontTx/>
              <a:buNone/>
              <a:defRPr>
                <a:solidFill>
                  <a:schemeClr val="bg2">
                    <a:lumMod val="10000"/>
                  </a:schemeClr>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1" name="Text Placeholder 5"/>
          <p:cNvSpPr>
            <a:spLocks noGrp="1"/>
          </p:cNvSpPr>
          <p:nvPr>
            <p:ph type="body" sz="quarter" idx="18" hasCustomPrompt="1"/>
          </p:nvPr>
        </p:nvSpPr>
        <p:spPr>
          <a:xfrm>
            <a:off x="7446433" y="4549524"/>
            <a:ext cx="381130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2" name="Title 1"/>
          <p:cNvSpPr>
            <a:spLocks noGrp="1"/>
          </p:cNvSpPr>
          <p:nvPr>
            <p:ph type="title" hasCustomPrompt="1"/>
          </p:nvPr>
        </p:nvSpPr>
        <p:spPr>
          <a:xfrm>
            <a:off x="935567" y="2634937"/>
            <a:ext cx="3016853" cy="1588127"/>
          </a:xfrm>
        </p:spPr>
        <p:txBody>
          <a:bodyPr anchor="ctr">
            <a:spAutoFit/>
          </a:bodyPr>
          <a:lstStyle>
            <a:lvl1pPr algn="l">
              <a:defRPr/>
            </a:lvl1pPr>
          </a:lstStyle>
          <a:p>
            <a:r>
              <a:rPr kumimoji="1" lang="en-US" altLang="ja-JP" dirty="0"/>
              <a:t>Slide title (Arial Bold, 54 point)</a:t>
            </a:r>
            <a:endParaRPr kumimoji="1" lang="ja-JP" altLang="en-US" dirty="0"/>
          </a:p>
        </p:txBody>
      </p:sp>
    </p:spTree>
    <p:extLst>
      <p:ext uri="{BB962C8B-B14F-4D97-AF65-F5344CB8AC3E}">
        <p14:creationId xmlns:p14="http://schemas.microsoft.com/office/powerpoint/2010/main" val="698402062"/>
      </p:ext>
    </p:extLst>
  </p:cSld>
  <p:clrMapOvr>
    <a:masterClrMapping/>
  </p:clrMapOvr>
</p:sldLayout>
</file>

<file path=ppt/slideLayouts/slideLayout980.xml><?xml version="1.0" encoding="utf-8"?>
<p:sldLayout xmlns:a="http://schemas.openxmlformats.org/drawingml/2006/main" xmlns:r="http://schemas.openxmlformats.org/officeDocument/2006/relationships" xmlns:p="http://schemas.openxmlformats.org/presentationml/2006/main" preserve="1" userDrawn="1">
  <p:cSld name="Right image and 2 column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8704386" y="-528"/>
            <a:ext cx="3487615"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935568" y="2634938"/>
            <a:ext cx="3016853" cy="1588127"/>
          </a:xfrm>
        </p:spPr>
        <p:txBody>
          <a:bodyPr anchor="ctr">
            <a:spAutoFit/>
          </a:bodyPr>
          <a:lstStyle>
            <a:lvl1pPr algn="l">
              <a:defRPr/>
            </a:lvl1pPr>
          </a:lstStyle>
          <a:p>
            <a:r>
              <a:rPr kumimoji="1" lang="en-US" altLang="ja-JP"/>
              <a:t>Slide title (Arial Bold, 54 point)</a:t>
            </a:r>
            <a:endParaRPr kumimoji="1" lang="ja-JP" altLang="en-US"/>
          </a:p>
        </p:txBody>
      </p:sp>
      <p:sp>
        <p:nvSpPr>
          <p:cNvPr id="2" name="Rectangle 1"/>
          <p:cNvSpPr/>
          <p:nvPr userDrawn="1"/>
        </p:nvSpPr>
        <p:spPr>
          <a:xfrm>
            <a:off x="4363963" y="-1058"/>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9" name="Text Placeholder 5"/>
          <p:cNvSpPr>
            <a:spLocks noGrp="1"/>
          </p:cNvSpPr>
          <p:nvPr>
            <p:ph type="body" sz="quarter" idx="12" hasCustomPrompt="1"/>
          </p:nvPr>
        </p:nvSpPr>
        <p:spPr>
          <a:xfrm>
            <a:off x="4970717" y="1854783"/>
            <a:ext cx="3126917"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6" name="Text Placeholder 5"/>
          <p:cNvSpPr>
            <a:spLocks noGrp="1"/>
          </p:cNvSpPr>
          <p:nvPr>
            <p:ph type="body" sz="quarter" idx="14" hasCustomPrompt="1"/>
          </p:nvPr>
        </p:nvSpPr>
        <p:spPr>
          <a:xfrm>
            <a:off x="4970717" y="1053478"/>
            <a:ext cx="3126917"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2" name="Text Placeholder 5"/>
          <p:cNvSpPr>
            <a:spLocks noGrp="1"/>
          </p:cNvSpPr>
          <p:nvPr>
            <p:ph type="body" sz="quarter" idx="15" hasCustomPrompt="1"/>
          </p:nvPr>
        </p:nvSpPr>
        <p:spPr>
          <a:xfrm>
            <a:off x="4970717" y="4299879"/>
            <a:ext cx="3126917"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3" name="Text Placeholder 5"/>
          <p:cNvSpPr>
            <a:spLocks noGrp="1"/>
          </p:cNvSpPr>
          <p:nvPr>
            <p:ph type="body" sz="quarter" idx="16" hasCustomPrompt="1"/>
          </p:nvPr>
        </p:nvSpPr>
        <p:spPr>
          <a:xfrm>
            <a:off x="4970717" y="3498574"/>
            <a:ext cx="3126917"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2617138222"/>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preserve="1" userDrawn="1">
  <p:cSld name="1_Right image and 2 column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8704386" y="-528"/>
            <a:ext cx="3487615" cy="6858000"/>
          </a:xfrm>
          <a:prstGeom prst="rect">
            <a:avLst/>
          </a:prstGeom>
          <a:solidFill>
            <a:schemeClr val="bg1">
              <a:lumMod val="95000"/>
            </a:schemeClr>
          </a:solidFill>
        </p:spPr>
        <p:txBody>
          <a:bodyPr/>
          <a:lstStyle>
            <a:lvl1pPr marL="0" marR="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48"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935568" y="2634938"/>
            <a:ext cx="3016853" cy="1588127"/>
          </a:xfrm>
        </p:spPr>
        <p:txBody>
          <a:bodyPr anchor="ctr">
            <a:spAutoFit/>
          </a:bodyPr>
          <a:lstStyle>
            <a:lvl1pPr algn="l">
              <a:defRPr>
                <a:solidFill>
                  <a:schemeClr val="tx2"/>
                </a:solidFill>
              </a:defRPr>
            </a:lvl1pPr>
          </a:lstStyle>
          <a:p>
            <a:r>
              <a:rPr kumimoji="1" lang="en-US" altLang="ja-JP"/>
              <a:t>Slide title (Arial Bold, 54 point)</a:t>
            </a:r>
            <a:endParaRPr kumimoji="1" lang="ja-JP" altLang="en-US"/>
          </a:p>
        </p:txBody>
      </p:sp>
      <p:sp>
        <p:nvSpPr>
          <p:cNvPr id="2" name="Rectangle 1"/>
          <p:cNvSpPr/>
          <p:nvPr userDrawn="1"/>
        </p:nvSpPr>
        <p:spPr>
          <a:xfrm>
            <a:off x="4363963" y="-1058"/>
            <a:ext cx="4340423"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9" name="Text Placeholder 5"/>
          <p:cNvSpPr>
            <a:spLocks noGrp="1"/>
          </p:cNvSpPr>
          <p:nvPr>
            <p:ph type="body" sz="quarter" idx="12" hasCustomPrompt="1"/>
          </p:nvPr>
        </p:nvSpPr>
        <p:spPr>
          <a:xfrm>
            <a:off x="4970717" y="1805608"/>
            <a:ext cx="3126917"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6" name="Text Placeholder 5"/>
          <p:cNvSpPr>
            <a:spLocks noGrp="1"/>
          </p:cNvSpPr>
          <p:nvPr>
            <p:ph type="body" sz="quarter" idx="14" hasCustomPrompt="1"/>
          </p:nvPr>
        </p:nvSpPr>
        <p:spPr>
          <a:xfrm>
            <a:off x="4970717" y="1004303"/>
            <a:ext cx="3126917"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2" name="Text Placeholder 5"/>
          <p:cNvSpPr>
            <a:spLocks noGrp="1"/>
          </p:cNvSpPr>
          <p:nvPr>
            <p:ph type="body" sz="quarter" idx="15" hasCustomPrompt="1"/>
          </p:nvPr>
        </p:nvSpPr>
        <p:spPr>
          <a:xfrm>
            <a:off x="4970717" y="4349049"/>
            <a:ext cx="3126917" cy="683136"/>
          </a:xfrm>
          <a:prstGeom prst="rect">
            <a:avLst/>
          </a:prstGeom>
        </p:spPr>
        <p:txBody>
          <a:bodyPr anchor="t">
            <a:spAutoFit/>
          </a:bodyPr>
          <a:lstStyle>
            <a:lvl1pPr marL="0" indent="0" algn="l">
              <a:spcBef>
                <a:spcPts val="0"/>
              </a:spcBef>
              <a:buFontTx/>
              <a:buNone/>
              <a:defRPr>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3" name="Text Placeholder 5"/>
          <p:cNvSpPr>
            <a:spLocks noGrp="1"/>
          </p:cNvSpPr>
          <p:nvPr>
            <p:ph type="body" sz="quarter" idx="16" hasCustomPrompt="1"/>
          </p:nvPr>
        </p:nvSpPr>
        <p:spPr>
          <a:xfrm>
            <a:off x="4970717" y="3547743"/>
            <a:ext cx="3126917" cy="748795"/>
          </a:xfrm>
          <a:prstGeom prst="rect">
            <a:avLst/>
          </a:prstGeom>
        </p:spPr>
        <p:txBody>
          <a:bodyPr anchor="b">
            <a:spAutoFit/>
          </a:bodyPr>
          <a:lstStyle>
            <a:lvl1pPr marL="0" indent="0" algn="l">
              <a:lnSpc>
                <a:spcPct val="100000"/>
              </a:lnSpc>
              <a:spcBef>
                <a:spcPts val="0"/>
              </a:spcBef>
              <a:buFontTx/>
              <a:buNone/>
              <a:defRPr sz="2133" b="1">
                <a:solidFill>
                  <a:schemeClr val="bg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1856980306"/>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preserve="1" userDrawn="1">
  <p:cSld name="Image and long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09C4DE-6ADF-774C-89CD-1770629623C1}"/>
              </a:ext>
            </a:extLst>
          </p:cNvPr>
          <p:cNvSpPr>
            <a:spLocks noGrp="1"/>
          </p:cNvSpPr>
          <p:nvPr>
            <p:ph sz="quarter" idx="16" hasCustomPrompt="1"/>
          </p:nvPr>
        </p:nvSpPr>
        <p:spPr>
          <a:xfrm>
            <a:off x="5264152" y="955823"/>
            <a:ext cx="5992283" cy="2472648"/>
          </a:xfrm>
        </p:spPr>
        <p:txBody>
          <a:bodyPr/>
          <a:lstStyle/>
          <a:p>
            <a:pPr lvl="0"/>
            <a:r>
              <a:rPr lang="en-US"/>
              <a:t>Click to add picture, chart, etc.</a:t>
            </a:r>
          </a:p>
        </p:txBody>
      </p:sp>
      <p:sp>
        <p:nvSpPr>
          <p:cNvPr id="5" name="Rectangle 4"/>
          <p:cNvSpPr/>
          <p:nvPr userDrawn="1"/>
        </p:nvSpPr>
        <p:spPr>
          <a:xfrm>
            <a:off x="1"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8" name="Text Placeholder 5"/>
          <p:cNvSpPr>
            <a:spLocks noGrp="1"/>
          </p:cNvSpPr>
          <p:nvPr>
            <p:ph type="body" sz="quarter" idx="15" hasCustomPrompt="1"/>
          </p:nvPr>
        </p:nvSpPr>
        <p:spPr>
          <a:xfrm>
            <a:off x="5196115" y="3711000"/>
            <a:ext cx="6134705" cy="387735"/>
          </a:xfrm>
          <a:prstGeom prst="rect">
            <a:avLst/>
          </a:prstGeom>
        </p:spPr>
        <p:txBody>
          <a:bodyPr numCol="1" spcCol="540000" anchor="t">
            <a:spAutoFit/>
          </a:bodyPr>
          <a:lstStyle>
            <a:lvl1pPr marL="0" indent="0" algn="just">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Tree>
    <p:extLst>
      <p:ext uri="{BB962C8B-B14F-4D97-AF65-F5344CB8AC3E}">
        <p14:creationId xmlns:p14="http://schemas.microsoft.com/office/powerpoint/2010/main" val="532066020"/>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preserve="1" userDrawn="1">
  <p:cSld name="1_Image and long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D8D6C8-D44A-7C47-8B20-E230DF214B5D}"/>
              </a:ext>
            </a:extLst>
          </p:cNvPr>
          <p:cNvSpPr>
            <a:spLocks noGrp="1"/>
          </p:cNvSpPr>
          <p:nvPr>
            <p:ph sz="quarter" idx="14" hasCustomPrompt="1"/>
          </p:nvPr>
        </p:nvSpPr>
        <p:spPr>
          <a:xfrm>
            <a:off x="5264152" y="955823"/>
            <a:ext cx="5992283" cy="2472648"/>
          </a:xfrm>
        </p:spPr>
        <p:txBody>
          <a:bodyPr/>
          <a:lstStyle/>
          <a:p>
            <a:pPr lvl="0"/>
            <a:r>
              <a:rPr lang="en-US"/>
              <a:t>Click to add picture, chart, etc.</a:t>
            </a:r>
          </a:p>
        </p:txBody>
      </p:sp>
      <p:sp>
        <p:nvSpPr>
          <p:cNvPr id="5" name="Rectangle 4"/>
          <p:cNvSpPr/>
          <p:nvPr userDrawn="1"/>
        </p:nvSpPr>
        <p:spPr>
          <a:xfrm>
            <a:off x="1" y="-1058"/>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9" name="Text Placeholder 5">
            <a:extLst>
              <a:ext uri="{FF2B5EF4-FFF2-40B4-BE49-F238E27FC236}">
                <a16:creationId xmlns:a16="http://schemas.microsoft.com/office/drawing/2014/main" id="{2A3C3737-B587-BA48-9303-F0132F9A2A04}"/>
              </a:ext>
            </a:extLst>
          </p:cNvPr>
          <p:cNvSpPr>
            <a:spLocks noGrp="1"/>
          </p:cNvSpPr>
          <p:nvPr>
            <p:ph type="body" sz="quarter" idx="10" hasCustomPrompt="1"/>
          </p:nvPr>
        </p:nvSpPr>
        <p:spPr>
          <a:xfrm>
            <a:off x="5263848" y="3753839"/>
            <a:ext cx="5992585"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3628342304"/>
      </p:ext>
    </p:extLst>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preserve="1" userDrawn="1">
  <p:cSld name="2_Image and long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4F954D-4921-7D48-A56A-264F65550355}"/>
              </a:ext>
            </a:extLst>
          </p:cNvPr>
          <p:cNvSpPr>
            <a:spLocks noGrp="1"/>
          </p:cNvSpPr>
          <p:nvPr>
            <p:ph sz="quarter" idx="14" hasCustomPrompt="1"/>
          </p:nvPr>
        </p:nvSpPr>
        <p:spPr>
          <a:xfrm>
            <a:off x="5264152" y="955823"/>
            <a:ext cx="5992283" cy="2472648"/>
          </a:xfrm>
        </p:spPr>
        <p:txBody>
          <a:bodyPr/>
          <a:lstStyle/>
          <a:p>
            <a:pPr lvl="0"/>
            <a:r>
              <a:rPr lang="en-US"/>
              <a:t>Click to add picture, chart, etc.</a:t>
            </a:r>
          </a:p>
        </p:txBody>
      </p:sp>
      <p:sp>
        <p:nvSpPr>
          <p:cNvPr id="5" name="Rectangle 4"/>
          <p:cNvSpPr/>
          <p:nvPr userDrawn="1"/>
        </p:nvSpPr>
        <p:spPr>
          <a:xfrm>
            <a:off x="1" y="-1058"/>
            <a:ext cx="4340423"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9" name="Text Placeholder 5">
            <a:extLst>
              <a:ext uri="{FF2B5EF4-FFF2-40B4-BE49-F238E27FC236}">
                <a16:creationId xmlns:a16="http://schemas.microsoft.com/office/drawing/2014/main" id="{710CECFD-D982-CE4A-8045-1B8329AECF72}"/>
              </a:ext>
            </a:extLst>
          </p:cNvPr>
          <p:cNvSpPr>
            <a:spLocks noGrp="1"/>
          </p:cNvSpPr>
          <p:nvPr>
            <p:ph type="body" sz="quarter" idx="10" hasCustomPrompt="1"/>
          </p:nvPr>
        </p:nvSpPr>
        <p:spPr>
          <a:xfrm>
            <a:off x="5263848" y="3753839"/>
            <a:ext cx="5992585"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3486331435"/>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preserve="1" userDrawn="1">
  <p:cSld name="3_Image and long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6D25C6-ED5C-D641-8EE0-249A33EE13BE}"/>
              </a:ext>
            </a:extLst>
          </p:cNvPr>
          <p:cNvSpPr>
            <a:spLocks noGrp="1"/>
          </p:cNvSpPr>
          <p:nvPr>
            <p:ph sz="quarter" idx="14" hasCustomPrompt="1"/>
          </p:nvPr>
        </p:nvSpPr>
        <p:spPr>
          <a:xfrm>
            <a:off x="5264152" y="955823"/>
            <a:ext cx="5992283" cy="2472648"/>
          </a:xfrm>
        </p:spPr>
        <p:txBody>
          <a:bodyPr/>
          <a:lstStyle/>
          <a:p>
            <a:pPr lvl="0"/>
            <a:r>
              <a:rPr lang="en-US"/>
              <a:t>Click to add picture, chart, etc.</a:t>
            </a:r>
          </a:p>
        </p:txBody>
      </p:sp>
      <p:sp>
        <p:nvSpPr>
          <p:cNvPr id="5" name="Rectangle 4"/>
          <p:cNvSpPr/>
          <p:nvPr userDrawn="1"/>
        </p:nvSpPr>
        <p:spPr>
          <a:xfrm>
            <a:off x="1" y="-1058"/>
            <a:ext cx="4340423" cy="6858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a:solidFill>
                  <a:schemeClr val="bg1"/>
                </a:solidFill>
              </a:defRPr>
            </a:lvl1pPr>
          </a:lstStyle>
          <a:p>
            <a:r>
              <a:rPr kumimoji="1" lang="en-US" altLang="ja-JP"/>
              <a:t>Slide title (Arial Bold, 54 point)</a:t>
            </a:r>
            <a:endParaRPr kumimoji="1" lang="ja-JP" altLang="en-US"/>
          </a:p>
        </p:txBody>
      </p:sp>
      <p:sp>
        <p:nvSpPr>
          <p:cNvPr id="9" name="Text Placeholder 5">
            <a:extLst>
              <a:ext uri="{FF2B5EF4-FFF2-40B4-BE49-F238E27FC236}">
                <a16:creationId xmlns:a16="http://schemas.microsoft.com/office/drawing/2014/main" id="{55E5872A-DAB5-3F4C-9C68-647F32451B2B}"/>
              </a:ext>
            </a:extLst>
          </p:cNvPr>
          <p:cNvSpPr>
            <a:spLocks noGrp="1"/>
          </p:cNvSpPr>
          <p:nvPr>
            <p:ph type="body" sz="quarter" idx="10" hasCustomPrompt="1"/>
          </p:nvPr>
        </p:nvSpPr>
        <p:spPr>
          <a:xfrm>
            <a:off x="5263848" y="3753839"/>
            <a:ext cx="5992585"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1611848414"/>
      </p:ext>
    </p:extLst>
  </p:cSld>
  <p:clrMapOvr>
    <a:masterClrMapping/>
  </p:clrMapOvr>
</p:sldLayout>
</file>

<file path=ppt/slideLayouts/slideLayout986.xml><?xml version="1.0" encoding="utf-8"?>
<p:sldLayout xmlns:a="http://schemas.openxmlformats.org/drawingml/2006/main" xmlns:r="http://schemas.openxmlformats.org/officeDocument/2006/relationships" xmlns:p="http://schemas.openxmlformats.org/presentationml/2006/main" preserve="1" userDrawn="1">
  <p:cSld name="Numbered list - 5 items">
    <p:spTree>
      <p:nvGrpSpPr>
        <p:cNvPr id="1" name=""/>
        <p:cNvGrpSpPr/>
        <p:nvPr/>
      </p:nvGrpSpPr>
      <p:grpSpPr>
        <a:xfrm>
          <a:off x="0" y="0"/>
          <a:ext cx="0" cy="0"/>
          <a:chOff x="0" y="0"/>
          <a:chExt cx="0" cy="0"/>
        </a:xfrm>
      </p:grpSpPr>
      <p:sp>
        <p:nvSpPr>
          <p:cNvPr id="5" name="Rectangle 4"/>
          <p:cNvSpPr/>
          <p:nvPr userDrawn="1"/>
        </p:nvSpPr>
        <p:spPr>
          <a:xfrm>
            <a:off x="1"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grpSp>
        <p:nvGrpSpPr>
          <p:cNvPr id="9" name="Group 8"/>
          <p:cNvGrpSpPr/>
          <p:nvPr userDrawn="1"/>
        </p:nvGrpSpPr>
        <p:grpSpPr>
          <a:xfrm>
            <a:off x="5432214" y="717897"/>
            <a:ext cx="701662" cy="701770"/>
            <a:chOff x="9144000" y="1433513"/>
            <a:chExt cx="1408161" cy="1408161"/>
          </a:xfrm>
        </p:grpSpPr>
        <p:sp>
          <p:nvSpPr>
            <p:cNvPr id="7" name="Oval 6"/>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Rectangle 7"/>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Arial" panose="020B0604020202020204" pitchFamily="34" charset="0"/>
                <a:cs typeface="Arial" panose="020B0604020202020204" pitchFamily="34" charset="0"/>
              </a:endParaRPr>
            </a:p>
          </p:txBody>
        </p:sp>
      </p:grpSp>
      <p:sp>
        <p:nvSpPr>
          <p:cNvPr id="10" name="Text Placeholder 5"/>
          <p:cNvSpPr>
            <a:spLocks noGrp="1"/>
          </p:cNvSpPr>
          <p:nvPr>
            <p:ph type="body" sz="quarter" idx="15" hasCustomPrompt="1"/>
          </p:nvPr>
        </p:nvSpPr>
        <p:spPr>
          <a:xfrm>
            <a:off x="5540626" y="765291"/>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11" name="Text Placeholder 5"/>
          <p:cNvSpPr>
            <a:spLocks noGrp="1"/>
          </p:cNvSpPr>
          <p:nvPr>
            <p:ph type="body" sz="quarter" idx="12" hasCustomPrompt="1"/>
          </p:nvPr>
        </p:nvSpPr>
        <p:spPr>
          <a:xfrm>
            <a:off x="6262494" y="1097648"/>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2" name="Text Placeholder 5"/>
          <p:cNvSpPr>
            <a:spLocks noGrp="1"/>
          </p:cNvSpPr>
          <p:nvPr>
            <p:ph type="body" sz="quarter" idx="14" hasCustomPrompt="1"/>
          </p:nvPr>
        </p:nvSpPr>
        <p:spPr>
          <a:xfrm>
            <a:off x="6262494" y="741016"/>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13" name="Group 12"/>
          <p:cNvGrpSpPr/>
          <p:nvPr userDrawn="1"/>
        </p:nvGrpSpPr>
        <p:grpSpPr>
          <a:xfrm>
            <a:off x="5432214" y="1854641"/>
            <a:ext cx="701662" cy="701770"/>
            <a:chOff x="9144000" y="1433513"/>
            <a:chExt cx="1408161" cy="1408161"/>
          </a:xfrm>
        </p:grpSpPr>
        <p:sp>
          <p:nvSpPr>
            <p:cNvPr id="14" name="Oval 13"/>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5" name="Rectangle 14"/>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6" name="Text Placeholder 5"/>
          <p:cNvSpPr>
            <a:spLocks noGrp="1"/>
          </p:cNvSpPr>
          <p:nvPr>
            <p:ph type="body" sz="quarter" idx="16" hasCustomPrompt="1"/>
          </p:nvPr>
        </p:nvSpPr>
        <p:spPr>
          <a:xfrm>
            <a:off x="5540626" y="1902036"/>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17" name="Text Placeholder 5"/>
          <p:cNvSpPr>
            <a:spLocks noGrp="1"/>
          </p:cNvSpPr>
          <p:nvPr>
            <p:ph type="body" sz="quarter" idx="17" hasCustomPrompt="1"/>
          </p:nvPr>
        </p:nvSpPr>
        <p:spPr>
          <a:xfrm>
            <a:off x="6262494" y="2234393"/>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18" name="Text Placeholder 5"/>
          <p:cNvSpPr>
            <a:spLocks noGrp="1"/>
          </p:cNvSpPr>
          <p:nvPr>
            <p:ph type="body" sz="quarter" idx="18" hasCustomPrompt="1"/>
          </p:nvPr>
        </p:nvSpPr>
        <p:spPr>
          <a:xfrm>
            <a:off x="6262494" y="1877761"/>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19" name="Group 18"/>
          <p:cNvGrpSpPr/>
          <p:nvPr userDrawn="1"/>
        </p:nvGrpSpPr>
        <p:grpSpPr>
          <a:xfrm>
            <a:off x="5432214" y="2991385"/>
            <a:ext cx="701662" cy="701770"/>
            <a:chOff x="9144000" y="1433513"/>
            <a:chExt cx="1408161" cy="1408161"/>
          </a:xfrm>
        </p:grpSpPr>
        <p:sp>
          <p:nvSpPr>
            <p:cNvPr id="20" name="Oval 19"/>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1" name="Rectangle 20"/>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2" name="Text Placeholder 5"/>
          <p:cNvSpPr>
            <a:spLocks noGrp="1"/>
          </p:cNvSpPr>
          <p:nvPr>
            <p:ph type="body" sz="quarter" idx="19" hasCustomPrompt="1"/>
          </p:nvPr>
        </p:nvSpPr>
        <p:spPr>
          <a:xfrm>
            <a:off x="5540626" y="3038780"/>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23" name="Text Placeholder 5"/>
          <p:cNvSpPr>
            <a:spLocks noGrp="1"/>
          </p:cNvSpPr>
          <p:nvPr>
            <p:ph type="body" sz="quarter" idx="20" hasCustomPrompt="1"/>
          </p:nvPr>
        </p:nvSpPr>
        <p:spPr>
          <a:xfrm>
            <a:off x="6262494" y="3371137"/>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24" name="Text Placeholder 5"/>
          <p:cNvSpPr>
            <a:spLocks noGrp="1"/>
          </p:cNvSpPr>
          <p:nvPr>
            <p:ph type="body" sz="quarter" idx="21" hasCustomPrompt="1"/>
          </p:nvPr>
        </p:nvSpPr>
        <p:spPr>
          <a:xfrm>
            <a:off x="6262494" y="3014505"/>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25" name="Group 24"/>
          <p:cNvGrpSpPr/>
          <p:nvPr userDrawn="1"/>
        </p:nvGrpSpPr>
        <p:grpSpPr>
          <a:xfrm>
            <a:off x="5432214" y="4128129"/>
            <a:ext cx="701662" cy="701770"/>
            <a:chOff x="9144000" y="1433513"/>
            <a:chExt cx="1408161" cy="1408161"/>
          </a:xfrm>
        </p:grpSpPr>
        <p:sp>
          <p:nvSpPr>
            <p:cNvPr id="26" name="Oval 25"/>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7" name="Rectangle 26"/>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8" name="Text Placeholder 5"/>
          <p:cNvSpPr>
            <a:spLocks noGrp="1"/>
          </p:cNvSpPr>
          <p:nvPr>
            <p:ph type="body" sz="quarter" idx="22" hasCustomPrompt="1"/>
          </p:nvPr>
        </p:nvSpPr>
        <p:spPr>
          <a:xfrm>
            <a:off x="5540626" y="4175524"/>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29" name="Text Placeholder 5"/>
          <p:cNvSpPr>
            <a:spLocks noGrp="1"/>
          </p:cNvSpPr>
          <p:nvPr>
            <p:ph type="body" sz="quarter" idx="23" hasCustomPrompt="1"/>
          </p:nvPr>
        </p:nvSpPr>
        <p:spPr>
          <a:xfrm>
            <a:off x="6262494" y="4507881"/>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0" name="Text Placeholder 5"/>
          <p:cNvSpPr>
            <a:spLocks noGrp="1"/>
          </p:cNvSpPr>
          <p:nvPr>
            <p:ph type="body" sz="quarter" idx="24" hasCustomPrompt="1"/>
          </p:nvPr>
        </p:nvSpPr>
        <p:spPr>
          <a:xfrm>
            <a:off x="6262494" y="4151249"/>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31" name="Group 30"/>
          <p:cNvGrpSpPr/>
          <p:nvPr userDrawn="1"/>
        </p:nvGrpSpPr>
        <p:grpSpPr>
          <a:xfrm>
            <a:off x="5432214" y="5264874"/>
            <a:ext cx="701662" cy="701770"/>
            <a:chOff x="9144000" y="1433513"/>
            <a:chExt cx="1408161" cy="1408161"/>
          </a:xfrm>
        </p:grpSpPr>
        <p:sp>
          <p:nvSpPr>
            <p:cNvPr id="32" name="Oval 31"/>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3" name="Rectangle 32"/>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34" name="Text Placeholder 5"/>
          <p:cNvSpPr>
            <a:spLocks noGrp="1"/>
          </p:cNvSpPr>
          <p:nvPr>
            <p:ph type="body" sz="quarter" idx="25" hasCustomPrompt="1"/>
          </p:nvPr>
        </p:nvSpPr>
        <p:spPr>
          <a:xfrm>
            <a:off x="5540626" y="5312268"/>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35" name="Text Placeholder 5"/>
          <p:cNvSpPr>
            <a:spLocks noGrp="1"/>
          </p:cNvSpPr>
          <p:nvPr>
            <p:ph type="body" sz="quarter" idx="26" hasCustomPrompt="1"/>
          </p:nvPr>
        </p:nvSpPr>
        <p:spPr>
          <a:xfrm>
            <a:off x="6262494" y="5644626"/>
            <a:ext cx="4954146"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36" name="Text Placeholder 5"/>
          <p:cNvSpPr>
            <a:spLocks noGrp="1"/>
          </p:cNvSpPr>
          <p:nvPr>
            <p:ph type="body" sz="quarter" idx="27" hasCustomPrompt="1"/>
          </p:nvPr>
        </p:nvSpPr>
        <p:spPr>
          <a:xfrm>
            <a:off x="6262494" y="5287994"/>
            <a:ext cx="4954146" cy="379656"/>
          </a:xfrm>
          <a:prstGeom prst="rect">
            <a:avLst/>
          </a:prstGeom>
        </p:spPr>
        <p:txBody>
          <a:bodyPr wrap="square"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3980016063"/>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preserve="1" userDrawn="1">
  <p:cSld name="1_Numbered list - 5 items">
    <p:spTree>
      <p:nvGrpSpPr>
        <p:cNvPr id="1" name=""/>
        <p:cNvGrpSpPr/>
        <p:nvPr/>
      </p:nvGrpSpPr>
      <p:grpSpPr>
        <a:xfrm>
          <a:off x="0" y="0"/>
          <a:ext cx="0" cy="0"/>
          <a:chOff x="0" y="0"/>
          <a:chExt cx="0" cy="0"/>
        </a:xfrm>
      </p:grpSpPr>
      <p:sp>
        <p:nvSpPr>
          <p:cNvPr id="5" name="Rectangle 4"/>
          <p:cNvSpPr/>
          <p:nvPr userDrawn="1"/>
        </p:nvSpPr>
        <p:spPr>
          <a:xfrm>
            <a:off x="1" y="-1058"/>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grpSp>
        <p:nvGrpSpPr>
          <p:cNvPr id="37" name="Group 36">
            <a:extLst>
              <a:ext uri="{FF2B5EF4-FFF2-40B4-BE49-F238E27FC236}">
                <a16:creationId xmlns:a16="http://schemas.microsoft.com/office/drawing/2014/main" id="{72299F54-4AD2-1949-BDE7-B0B8A5739886}"/>
              </a:ext>
            </a:extLst>
          </p:cNvPr>
          <p:cNvGrpSpPr/>
          <p:nvPr userDrawn="1"/>
        </p:nvGrpSpPr>
        <p:grpSpPr>
          <a:xfrm>
            <a:off x="5527040" y="717897"/>
            <a:ext cx="701662" cy="701770"/>
            <a:chOff x="9144000" y="1433513"/>
            <a:chExt cx="1408161" cy="1408161"/>
          </a:xfrm>
          <a:solidFill>
            <a:schemeClr val="tx2"/>
          </a:solidFill>
        </p:grpSpPr>
        <p:sp>
          <p:nvSpPr>
            <p:cNvPr id="38" name="Oval 37">
              <a:extLst>
                <a:ext uri="{FF2B5EF4-FFF2-40B4-BE49-F238E27FC236}">
                  <a16:creationId xmlns:a16="http://schemas.microsoft.com/office/drawing/2014/main" id="{7D7C1AF2-6A98-304C-A00F-95965E38E896}"/>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9" name="Rectangle 38">
              <a:extLst>
                <a:ext uri="{FF2B5EF4-FFF2-40B4-BE49-F238E27FC236}">
                  <a16:creationId xmlns:a16="http://schemas.microsoft.com/office/drawing/2014/main" id="{31C3C57E-CB94-9946-99E4-973F9E6BD6B0}"/>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Arial" panose="020B0604020202020204" pitchFamily="34" charset="0"/>
                <a:cs typeface="Arial" panose="020B0604020202020204" pitchFamily="34" charset="0"/>
              </a:endParaRPr>
            </a:p>
          </p:txBody>
        </p:sp>
      </p:grpSp>
      <p:sp>
        <p:nvSpPr>
          <p:cNvPr id="40" name="Text Placeholder 5">
            <a:extLst>
              <a:ext uri="{FF2B5EF4-FFF2-40B4-BE49-F238E27FC236}">
                <a16:creationId xmlns:a16="http://schemas.microsoft.com/office/drawing/2014/main" id="{D347B093-DFDD-4A4C-9F87-45ECCFA7C25F}"/>
              </a:ext>
            </a:extLst>
          </p:cNvPr>
          <p:cNvSpPr>
            <a:spLocks noGrp="1"/>
          </p:cNvSpPr>
          <p:nvPr>
            <p:ph type="body" sz="quarter" idx="15" hasCustomPrompt="1"/>
          </p:nvPr>
        </p:nvSpPr>
        <p:spPr>
          <a:xfrm>
            <a:off x="5635453" y="765291"/>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41" name="Text Placeholder 5">
            <a:extLst>
              <a:ext uri="{FF2B5EF4-FFF2-40B4-BE49-F238E27FC236}">
                <a16:creationId xmlns:a16="http://schemas.microsoft.com/office/drawing/2014/main" id="{65E3A23D-3F9F-F44B-8D5D-E87580CA5541}"/>
              </a:ext>
            </a:extLst>
          </p:cNvPr>
          <p:cNvSpPr>
            <a:spLocks noGrp="1"/>
          </p:cNvSpPr>
          <p:nvPr>
            <p:ph type="body" sz="quarter" idx="12" hasCustomPrompt="1"/>
          </p:nvPr>
        </p:nvSpPr>
        <p:spPr>
          <a:xfrm>
            <a:off x="6357322" y="1097648"/>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42" name="Text Placeholder 5">
            <a:extLst>
              <a:ext uri="{FF2B5EF4-FFF2-40B4-BE49-F238E27FC236}">
                <a16:creationId xmlns:a16="http://schemas.microsoft.com/office/drawing/2014/main" id="{04CF16C1-EE7E-A34E-870D-F2BF00231C4E}"/>
              </a:ext>
            </a:extLst>
          </p:cNvPr>
          <p:cNvSpPr>
            <a:spLocks noGrp="1"/>
          </p:cNvSpPr>
          <p:nvPr>
            <p:ph type="body" sz="quarter" idx="14" hasCustomPrompt="1"/>
          </p:nvPr>
        </p:nvSpPr>
        <p:spPr>
          <a:xfrm>
            <a:off x="6357322" y="741016"/>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43" name="Group 42">
            <a:extLst>
              <a:ext uri="{FF2B5EF4-FFF2-40B4-BE49-F238E27FC236}">
                <a16:creationId xmlns:a16="http://schemas.microsoft.com/office/drawing/2014/main" id="{9E718DAD-F2ED-7A41-A88E-DEBF975060E4}"/>
              </a:ext>
            </a:extLst>
          </p:cNvPr>
          <p:cNvGrpSpPr/>
          <p:nvPr userDrawn="1"/>
        </p:nvGrpSpPr>
        <p:grpSpPr>
          <a:xfrm>
            <a:off x="5527040" y="1854641"/>
            <a:ext cx="701662" cy="701770"/>
            <a:chOff x="9144000" y="1433513"/>
            <a:chExt cx="1408161" cy="1408161"/>
          </a:xfrm>
          <a:solidFill>
            <a:schemeClr val="tx2"/>
          </a:solidFill>
        </p:grpSpPr>
        <p:sp>
          <p:nvSpPr>
            <p:cNvPr id="44" name="Oval 43">
              <a:extLst>
                <a:ext uri="{FF2B5EF4-FFF2-40B4-BE49-F238E27FC236}">
                  <a16:creationId xmlns:a16="http://schemas.microsoft.com/office/drawing/2014/main" id="{7729744B-B09D-B347-A590-416D2E6D53B6}"/>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5" name="Rectangle 44">
              <a:extLst>
                <a:ext uri="{FF2B5EF4-FFF2-40B4-BE49-F238E27FC236}">
                  <a16:creationId xmlns:a16="http://schemas.microsoft.com/office/drawing/2014/main" id="{F961F322-573F-C74A-99CF-39F8BD7F75DA}"/>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46" name="Text Placeholder 5">
            <a:extLst>
              <a:ext uri="{FF2B5EF4-FFF2-40B4-BE49-F238E27FC236}">
                <a16:creationId xmlns:a16="http://schemas.microsoft.com/office/drawing/2014/main" id="{DEA35720-BECF-EE40-B3D8-2657A6ED3BB6}"/>
              </a:ext>
            </a:extLst>
          </p:cNvPr>
          <p:cNvSpPr>
            <a:spLocks noGrp="1"/>
          </p:cNvSpPr>
          <p:nvPr>
            <p:ph type="body" sz="quarter" idx="16" hasCustomPrompt="1"/>
          </p:nvPr>
        </p:nvSpPr>
        <p:spPr>
          <a:xfrm>
            <a:off x="5635453" y="1902036"/>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47" name="Text Placeholder 5">
            <a:extLst>
              <a:ext uri="{FF2B5EF4-FFF2-40B4-BE49-F238E27FC236}">
                <a16:creationId xmlns:a16="http://schemas.microsoft.com/office/drawing/2014/main" id="{347BF389-6A21-B245-B9CC-8893BB7C06BC}"/>
              </a:ext>
            </a:extLst>
          </p:cNvPr>
          <p:cNvSpPr>
            <a:spLocks noGrp="1"/>
          </p:cNvSpPr>
          <p:nvPr>
            <p:ph type="body" sz="quarter" idx="17" hasCustomPrompt="1"/>
          </p:nvPr>
        </p:nvSpPr>
        <p:spPr>
          <a:xfrm>
            <a:off x="6357322" y="2234393"/>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48" name="Text Placeholder 5">
            <a:extLst>
              <a:ext uri="{FF2B5EF4-FFF2-40B4-BE49-F238E27FC236}">
                <a16:creationId xmlns:a16="http://schemas.microsoft.com/office/drawing/2014/main" id="{CE6E9441-5284-844F-9666-C9CCFF99F65A}"/>
              </a:ext>
            </a:extLst>
          </p:cNvPr>
          <p:cNvSpPr>
            <a:spLocks noGrp="1"/>
          </p:cNvSpPr>
          <p:nvPr>
            <p:ph type="body" sz="quarter" idx="18" hasCustomPrompt="1"/>
          </p:nvPr>
        </p:nvSpPr>
        <p:spPr>
          <a:xfrm>
            <a:off x="6357322" y="1877761"/>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49" name="Group 48">
            <a:extLst>
              <a:ext uri="{FF2B5EF4-FFF2-40B4-BE49-F238E27FC236}">
                <a16:creationId xmlns:a16="http://schemas.microsoft.com/office/drawing/2014/main" id="{BF8ECDFB-4480-224E-BB20-07CF42FEEE75}"/>
              </a:ext>
            </a:extLst>
          </p:cNvPr>
          <p:cNvGrpSpPr/>
          <p:nvPr userDrawn="1"/>
        </p:nvGrpSpPr>
        <p:grpSpPr>
          <a:xfrm>
            <a:off x="5527040" y="2991385"/>
            <a:ext cx="701662" cy="701770"/>
            <a:chOff x="9144000" y="1433513"/>
            <a:chExt cx="1408161" cy="1408161"/>
          </a:xfrm>
          <a:solidFill>
            <a:schemeClr val="tx2"/>
          </a:solidFill>
        </p:grpSpPr>
        <p:sp>
          <p:nvSpPr>
            <p:cNvPr id="50" name="Oval 49">
              <a:extLst>
                <a:ext uri="{FF2B5EF4-FFF2-40B4-BE49-F238E27FC236}">
                  <a16:creationId xmlns:a16="http://schemas.microsoft.com/office/drawing/2014/main" id="{A7544FCE-8443-6640-828D-5501D60853E2}"/>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1" name="Rectangle 50">
              <a:extLst>
                <a:ext uri="{FF2B5EF4-FFF2-40B4-BE49-F238E27FC236}">
                  <a16:creationId xmlns:a16="http://schemas.microsoft.com/office/drawing/2014/main" id="{9FABEB14-E40C-0D48-8DCC-F7D52310D721}"/>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2" name="Text Placeholder 5">
            <a:extLst>
              <a:ext uri="{FF2B5EF4-FFF2-40B4-BE49-F238E27FC236}">
                <a16:creationId xmlns:a16="http://schemas.microsoft.com/office/drawing/2014/main" id="{94BC97F6-A8D1-6B44-8B06-DD24DC0EF3D7}"/>
              </a:ext>
            </a:extLst>
          </p:cNvPr>
          <p:cNvSpPr>
            <a:spLocks noGrp="1"/>
          </p:cNvSpPr>
          <p:nvPr>
            <p:ph type="body" sz="quarter" idx="19" hasCustomPrompt="1"/>
          </p:nvPr>
        </p:nvSpPr>
        <p:spPr>
          <a:xfrm>
            <a:off x="5635453" y="3038780"/>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53" name="Text Placeholder 5">
            <a:extLst>
              <a:ext uri="{FF2B5EF4-FFF2-40B4-BE49-F238E27FC236}">
                <a16:creationId xmlns:a16="http://schemas.microsoft.com/office/drawing/2014/main" id="{8FA353F2-6955-574A-AB95-96D891FD7E71}"/>
              </a:ext>
            </a:extLst>
          </p:cNvPr>
          <p:cNvSpPr>
            <a:spLocks noGrp="1"/>
          </p:cNvSpPr>
          <p:nvPr>
            <p:ph type="body" sz="quarter" idx="20" hasCustomPrompt="1"/>
          </p:nvPr>
        </p:nvSpPr>
        <p:spPr>
          <a:xfrm>
            <a:off x="6357322" y="3371137"/>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54" name="Text Placeholder 5">
            <a:extLst>
              <a:ext uri="{FF2B5EF4-FFF2-40B4-BE49-F238E27FC236}">
                <a16:creationId xmlns:a16="http://schemas.microsoft.com/office/drawing/2014/main" id="{CD029EDD-4264-9E4B-9240-096EEAE1C7CE}"/>
              </a:ext>
            </a:extLst>
          </p:cNvPr>
          <p:cNvSpPr>
            <a:spLocks noGrp="1"/>
          </p:cNvSpPr>
          <p:nvPr>
            <p:ph type="body" sz="quarter" idx="21" hasCustomPrompt="1"/>
          </p:nvPr>
        </p:nvSpPr>
        <p:spPr>
          <a:xfrm>
            <a:off x="6357322" y="3014505"/>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55" name="Group 54">
            <a:extLst>
              <a:ext uri="{FF2B5EF4-FFF2-40B4-BE49-F238E27FC236}">
                <a16:creationId xmlns:a16="http://schemas.microsoft.com/office/drawing/2014/main" id="{2C9D911A-3781-F24F-8EFA-6DDEC255D66D}"/>
              </a:ext>
            </a:extLst>
          </p:cNvPr>
          <p:cNvGrpSpPr/>
          <p:nvPr userDrawn="1"/>
        </p:nvGrpSpPr>
        <p:grpSpPr>
          <a:xfrm>
            <a:off x="5527040" y="4128129"/>
            <a:ext cx="701662" cy="701770"/>
            <a:chOff x="9144000" y="1433513"/>
            <a:chExt cx="1408161" cy="1408161"/>
          </a:xfrm>
          <a:solidFill>
            <a:schemeClr val="tx2"/>
          </a:solidFill>
        </p:grpSpPr>
        <p:sp>
          <p:nvSpPr>
            <p:cNvPr id="56" name="Oval 55">
              <a:extLst>
                <a:ext uri="{FF2B5EF4-FFF2-40B4-BE49-F238E27FC236}">
                  <a16:creationId xmlns:a16="http://schemas.microsoft.com/office/drawing/2014/main" id="{93AFF55C-D924-404A-B9E0-1D120FB46A42}"/>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7" name="Rectangle 56">
              <a:extLst>
                <a:ext uri="{FF2B5EF4-FFF2-40B4-BE49-F238E27FC236}">
                  <a16:creationId xmlns:a16="http://schemas.microsoft.com/office/drawing/2014/main" id="{5822B741-94E6-4F49-90C4-B94B350FD885}"/>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8" name="Text Placeholder 5">
            <a:extLst>
              <a:ext uri="{FF2B5EF4-FFF2-40B4-BE49-F238E27FC236}">
                <a16:creationId xmlns:a16="http://schemas.microsoft.com/office/drawing/2014/main" id="{6A7D40DE-69F0-564F-B2F0-8CC69954D9C8}"/>
              </a:ext>
            </a:extLst>
          </p:cNvPr>
          <p:cNvSpPr>
            <a:spLocks noGrp="1"/>
          </p:cNvSpPr>
          <p:nvPr>
            <p:ph type="body" sz="quarter" idx="22" hasCustomPrompt="1"/>
          </p:nvPr>
        </p:nvSpPr>
        <p:spPr>
          <a:xfrm>
            <a:off x="5635453" y="4175524"/>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59" name="Text Placeholder 5">
            <a:extLst>
              <a:ext uri="{FF2B5EF4-FFF2-40B4-BE49-F238E27FC236}">
                <a16:creationId xmlns:a16="http://schemas.microsoft.com/office/drawing/2014/main" id="{93B28EBE-7472-3E43-95BA-AB79CD72765D}"/>
              </a:ext>
            </a:extLst>
          </p:cNvPr>
          <p:cNvSpPr>
            <a:spLocks noGrp="1"/>
          </p:cNvSpPr>
          <p:nvPr>
            <p:ph type="body" sz="quarter" idx="23" hasCustomPrompt="1"/>
          </p:nvPr>
        </p:nvSpPr>
        <p:spPr>
          <a:xfrm>
            <a:off x="6357322" y="4507881"/>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60" name="Text Placeholder 5">
            <a:extLst>
              <a:ext uri="{FF2B5EF4-FFF2-40B4-BE49-F238E27FC236}">
                <a16:creationId xmlns:a16="http://schemas.microsoft.com/office/drawing/2014/main" id="{76785A45-A52D-B649-879F-D963CC6B258C}"/>
              </a:ext>
            </a:extLst>
          </p:cNvPr>
          <p:cNvSpPr>
            <a:spLocks noGrp="1"/>
          </p:cNvSpPr>
          <p:nvPr>
            <p:ph type="body" sz="quarter" idx="24" hasCustomPrompt="1"/>
          </p:nvPr>
        </p:nvSpPr>
        <p:spPr>
          <a:xfrm>
            <a:off x="6357322" y="4151249"/>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61" name="Group 60">
            <a:extLst>
              <a:ext uri="{FF2B5EF4-FFF2-40B4-BE49-F238E27FC236}">
                <a16:creationId xmlns:a16="http://schemas.microsoft.com/office/drawing/2014/main" id="{DB5E8D44-EC8B-8845-BF41-29A3BFFC2DC2}"/>
              </a:ext>
            </a:extLst>
          </p:cNvPr>
          <p:cNvGrpSpPr/>
          <p:nvPr userDrawn="1"/>
        </p:nvGrpSpPr>
        <p:grpSpPr>
          <a:xfrm>
            <a:off x="5527040" y="5264874"/>
            <a:ext cx="701662" cy="701770"/>
            <a:chOff x="9144000" y="1433513"/>
            <a:chExt cx="1408161" cy="1408161"/>
          </a:xfrm>
          <a:solidFill>
            <a:schemeClr val="tx2"/>
          </a:solidFill>
        </p:grpSpPr>
        <p:sp>
          <p:nvSpPr>
            <p:cNvPr id="62" name="Oval 61">
              <a:extLst>
                <a:ext uri="{FF2B5EF4-FFF2-40B4-BE49-F238E27FC236}">
                  <a16:creationId xmlns:a16="http://schemas.microsoft.com/office/drawing/2014/main" id="{44DBE162-9C34-E941-A3FC-B1335B134812}"/>
                </a:ext>
              </a:extLst>
            </p:cNvPr>
            <p:cNvSpPr/>
            <p:nvPr userDrawn="1"/>
          </p:nvSpPr>
          <p:spPr>
            <a:xfrm>
              <a:off x="9144000" y="1433513"/>
              <a:ext cx="1408161" cy="14081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3" name="Rectangle 62">
              <a:extLst>
                <a:ext uri="{FF2B5EF4-FFF2-40B4-BE49-F238E27FC236}">
                  <a16:creationId xmlns:a16="http://schemas.microsoft.com/office/drawing/2014/main" id="{1D84EBF6-7699-8B40-ABA9-046F54291974}"/>
                </a:ext>
              </a:extLst>
            </p:cNvPr>
            <p:cNvSpPr/>
            <p:nvPr userDrawn="1"/>
          </p:nvSpPr>
          <p:spPr>
            <a:xfrm>
              <a:off x="9361573" y="1651086"/>
              <a:ext cx="973015" cy="9730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64" name="Text Placeholder 5">
            <a:extLst>
              <a:ext uri="{FF2B5EF4-FFF2-40B4-BE49-F238E27FC236}">
                <a16:creationId xmlns:a16="http://schemas.microsoft.com/office/drawing/2014/main" id="{7F11D3BA-18DC-4747-BE61-311282B24514}"/>
              </a:ext>
            </a:extLst>
          </p:cNvPr>
          <p:cNvSpPr>
            <a:spLocks noGrp="1"/>
          </p:cNvSpPr>
          <p:nvPr>
            <p:ph type="body" sz="quarter" idx="25" hasCustomPrompt="1"/>
          </p:nvPr>
        </p:nvSpPr>
        <p:spPr>
          <a:xfrm>
            <a:off x="5635453" y="5312268"/>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65" name="Text Placeholder 5">
            <a:extLst>
              <a:ext uri="{FF2B5EF4-FFF2-40B4-BE49-F238E27FC236}">
                <a16:creationId xmlns:a16="http://schemas.microsoft.com/office/drawing/2014/main" id="{DB93844A-DDD7-5F40-BDA0-D33EDC92A67B}"/>
              </a:ext>
            </a:extLst>
          </p:cNvPr>
          <p:cNvSpPr>
            <a:spLocks noGrp="1"/>
          </p:cNvSpPr>
          <p:nvPr>
            <p:ph type="body" sz="quarter" idx="26" hasCustomPrompt="1"/>
          </p:nvPr>
        </p:nvSpPr>
        <p:spPr>
          <a:xfrm>
            <a:off x="6357322" y="5644626"/>
            <a:ext cx="4818679" cy="420564"/>
          </a:xfrm>
          <a:prstGeom prst="rect">
            <a:avLst/>
          </a:prstGeom>
        </p:spPr>
        <p:txBody>
          <a:bodyPr wrap="square"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Body text (Arial, 32 point)</a:t>
            </a:r>
            <a:endParaRPr kumimoji="1" lang="ja-JP" altLang="en-US"/>
          </a:p>
        </p:txBody>
      </p:sp>
      <p:sp>
        <p:nvSpPr>
          <p:cNvPr id="66" name="Text Placeholder 5">
            <a:extLst>
              <a:ext uri="{FF2B5EF4-FFF2-40B4-BE49-F238E27FC236}">
                <a16:creationId xmlns:a16="http://schemas.microsoft.com/office/drawing/2014/main" id="{4D063FB1-2301-8E48-868B-ED9BD8276BB7}"/>
              </a:ext>
            </a:extLst>
          </p:cNvPr>
          <p:cNvSpPr>
            <a:spLocks noGrp="1"/>
          </p:cNvSpPr>
          <p:nvPr>
            <p:ph type="body" sz="quarter" idx="27" hasCustomPrompt="1"/>
          </p:nvPr>
        </p:nvSpPr>
        <p:spPr>
          <a:xfrm>
            <a:off x="6357322" y="5287994"/>
            <a:ext cx="4818679" cy="379656"/>
          </a:xfrm>
          <a:prstGeom prst="rect">
            <a:avLst/>
          </a:prstGeom>
        </p:spPr>
        <p:txBody>
          <a:bodyPr wrap="square"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3823150601"/>
      </p:ext>
    </p:extLst>
  </p:cSld>
  <p:clrMapOvr>
    <a:masterClrMapping/>
  </p:clrMapOvr>
</p:sldLayout>
</file>

<file path=ppt/slideLayouts/slideLayout988.xml><?xml version="1.0" encoding="utf-8"?>
<p:sldLayout xmlns:a="http://schemas.openxmlformats.org/drawingml/2006/main" xmlns:r="http://schemas.openxmlformats.org/officeDocument/2006/relationships" xmlns:p="http://schemas.openxmlformats.org/presentationml/2006/main" preserve="1" userDrawn="1">
  <p:cSld name="Numbered list - 6 items">
    <p:spTree>
      <p:nvGrpSpPr>
        <p:cNvPr id="1" name=""/>
        <p:cNvGrpSpPr/>
        <p:nvPr/>
      </p:nvGrpSpPr>
      <p:grpSpPr>
        <a:xfrm>
          <a:off x="0" y="0"/>
          <a:ext cx="0" cy="0"/>
          <a:chOff x="0" y="0"/>
          <a:chExt cx="0" cy="0"/>
        </a:xfrm>
      </p:grpSpPr>
      <p:sp>
        <p:nvSpPr>
          <p:cNvPr id="5" name="Rectangle 4"/>
          <p:cNvSpPr/>
          <p:nvPr userDrawn="1"/>
        </p:nvSpPr>
        <p:spPr>
          <a:xfrm>
            <a:off x="1"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grpSp>
        <p:nvGrpSpPr>
          <p:cNvPr id="9" name="Group 8"/>
          <p:cNvGrpSpPr/>
          <p:nvPr userDrawn="1"/>
        </p:nvGrpSpPr>
        <p:grpSpPr>
          <a:xfrm>
            <a:off x="5115986" y="1155081"/>
            <a:ext cx="701662" cy="701770"/>
            <a:chOff x="9144000" y="1433513"/>
            <a:chExt cx="1408161" cy="1408161"/>
          </a:xfrm>
        </p:grpSpPr>
        <p:sp>
          <p:nvSpPr>
            <p:cNvPr id="7" name="Oval 6"/>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Rectangle 7"/>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0" name="Text Placeholder 5"/>
          <p:cNvSpPr>
            <a:spLocks noGrp="1"/>
          </p:cNvSpPr>
          <p:nvPr>
            <p:ph type="body" sz="quarter" idx="15" hasCustomPrompt="1"/>
          </p:nvPr>
        </p:nvSpPr>
        <p:spPr>
          <a:xfrm>
            <a:off x="5224399"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11" name="Text Placeholder 5"/>
          <p:cNvSpPr>
            <a:spLocks noGrp="1"/>
          </p:cNvSpPr>
          <p:nvPr>
            <p:ph type="body" sz="quarter" idx="12" hasCustomPrompt="1"/>
          </p:nvPr>
        </p:nvSpPr>
        <p:spPr>
          <a:xfrm>
            <a:off x="5946267"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12" name="Text Placeholder 5"/>
          <p:cNvSpPr>
            <a:spLocks noGrp="1"/>
          </p:cNvSpPr>
          <p:nvPr>
            <p:ph type="body" sz="quarter" idx="14" hasCustomPrompt="1"/>
          </p:nvPr>
        </p:nvSpPr>
        <p:spPr>
          <a:xfrm>
            <a:off x="5946267" y="890881"/>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13" name="Group 12"/>
          <p:cNvGrpSpPr/>
          <p:nvPr userDrawn="1"/>
        </p:nvGrpSpPr>
        <p:grpSpPr>
          <a:xfrm>
            <a:off x="5115986" y="3094823"/>
            <a:ext cx="701662" cy="701770"/>
            <a:chOff x="9144000" y="1433513"/>
            <a:chExt cx="1408161" cy="1408161"/>
          </a:xfrm>
        </p:grpSpPr>
        <p:sp>
          <p:nvSpPr>
            <p:cNvPr id="14" name="Oval 13"/>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5" name="Rectangle 14"/>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6" name="Text Placeholder 5"/>
          <p:cNvSpPr>
            <a:spLocks noGrp="1"/>
          </p:cNvSpPr>
          <p:nvPr>
            <p:ph type="body" sz="quarter" idx="16" hasCustomPrompt="1"/>
          </p:nvPr>
        </p:nvSpPr>
        <p:spPr>
          <a:xfrm>
            <a:off x="5224399"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17" name="Text Placeholder 5"/>
          <p:cNvSpPr>
            <a:spLocks noGrp="1"/>
          </p:cNvSpPr>
          <p:nvPr>
            <p:ph type="body" sz="quarter" idx="17" hasCustomPrompt="1"/>
          </p:nvPr>
        </p:nvSpPr>
        <p:spPr>
          <a:xfrm>
            <a:off x="5946267"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18" name="Text Placeholder 5"/>
          <p:cNvSpPr>
            <a:spLocks noGrp="1"/>
          </p:cNvSpPr>
          <p:nvPr>
            <p:ph type="body" sz="quarter" idx="18" hasCustomPrompt="1"/>
          </p:nvPr>
        </p:nvSpPr>
        <p:spPr>
          <a:xfrm>
            <a:off x="5946267"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19" name="Group 18"/>
          <p:cNvGrpSpPr/>
          <p:nvPr userDrawn="1"/>
        </p:nvGrpSpPr>
        <p:grpSpPr>
          <a:xfrm>
            <a:off x="5115986" y="5034562"/>
            <a:ext cx="701662" cy="701770"/>
            <a:chOff x="9144000" y="1433513"/>
            <a:chExt cx="1408161" cy="1408161"/>
          </a:xfrm>
        </p:grpSpPr>
        <p:sp>
          <p:nvSpPr>
            <p:cNvPr id="20" name="Oval 19"/>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accent6"/>
                </a:solidFill>
              </a:endParaRPr>
            </a:p>
          </p:txBody>
        </p:sp>
        <p:sp>
          <p:nvSpPr>
            <p:cNvPr id="21" name="Rectangle 20"/>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2" name="Text Placeholder 5"/>
          <p:cNvSpPr>
            <a:spLocks noGrp="1"/>
          </p:cNvSpPr>
          <p:nvPr>
            <p:ph type="body" sz="quarter" idx="19" hasCustomPrompt="1"/>
          </p:nvPr>
        </p:nvSpPr>
        <p:spPr>
          <a:xfrm>
            <a:off x="5224399" y="5081956"/>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23" name="Text Placeholder 5"/>
          <p:cNvSpPr>
            <a:spLocks noGrp="1"/>
          </p:cNvSpPr>
          <p:nvPr>
            <p:ph type="body" sz="quarter" idx="20" hasCustomPrompt="1"/>
          </p:nvPr>
        </p:nvSpPr>
        <p:spPr>
          <a:xfrm>
            <a:off x="5946267"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24" name="Text Placeholder 5"/>
          <p:cNvSpPr>
            <a:spLocks noGrp="1"/>
          </p:cNvSpPr>
          <p:nvPr>
            <p:ph type="body" sz="quarter" idx="21" hasCustomPrompt="1"/>
          </p:nvPr>
        </p:nvSpPr>
        <p:spPr>
          <a:xfrm>
            <a:off x="5946267"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37" name="Group 36"/>
          <p:cNvGrpSpPr/>
          <p:nvPr userDrawn="1"/>
        </p:nvGrpSpPr>
        <p:grpSpPr>
          <a:xfrm>
            <a:off x="8341004" y="1155081"/>
            <a:ext cx="701662" cy="701770"/>
            <a:chOff x="9144000" y="1433513"/>
            <a:chExt cx="1408161" cy="1408161"/>
          </a:xfrm>
        </p:grpSpPr>
        <p:sp>
          <p:nvSpPr>
            <p:cNvPr id="38" name="Oval 37"/>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9" name="Rectangle 38"/>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40" name="Text Placeholder 5"/>
          <p:cNvSpPr>
            <a:spLocks noGrp="1"/>
          </p:cNvSpPr>
          <p:nvPr>
            <p:ph type="body" sz="quarter" idx="22" hasCustomPrompt="1"/>
          </p:nvPr>
        </p:nvSpPr>
        <p:spPr>
          <a:xfrm>
            <a:off x="8449417"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41" name="Text Placeholder 5"/>
          <p:cNvSpPr>
            <a:spLocks noGrp="1"/>
          </p:cNvSpPr>
          <p:nvPr>
            <p:ph type="body" sz="quarter" idx="23" hasCustomPrompt="1"/>
          </p:nvPr>
        </p:nvSpPr>
        <p:spPr>
          <a:xfrm>
            <a:off x="9171285"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42" name="Text Placeholder 5"/>
          <p:cNvSpPr>
            <a:spLocks noGrp="1"/>
          </p:cNvSpPr>
          <p:nvPr>
            <p:ph type="body" sz="quarter" idx="24" hasCustomPrompt="1"/>
          </p:nvPr>
        </p:nvSpPr>
        <p:spPr>
          <a:xfrm>
            <a:off x="9171285" y="890881"/>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43" name="Group 42"/>
          <p:cNvGrpSpPr/>
          <p:nvPr userDrawn="1"/>
        </p:nvGrpSpPr>
        <p:grpSpPr>
          <a:xfrm>
            <a:off x="8341004" y="3094823"/>
            <a:ext cx="701662" cy="701770"/>
            <a:chOff x="9144000" y="1433513"/>
            <a:chExt cx="1408161" cy="1408161"/>
          </a:xfrm>
        </p:grpSpPr>
        <p:sp>
          <p:nvSpPr>
            <p:cNvPr id="44" name="Oval 43"/>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5" name="Rectangle 44"/>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46" name="Text Placeholder 5"/>
          <p:cNvSpPr>
            <a:spLocks noGrp="1"/>
          </p:cNvSpPr>
          <p:nvPr>
            <p:ph type="body" sz="quarter" idx="25" hasCustomPrompt="1"/>
          </p:nvPr>
        </p:nvSpPr>
        <p:spPr>
          <a:xfrm>
            <a:off x="8449417"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47" name="Text Placeholder 5"/>
          <p:cNvSpPr>
            <a:spLocks noGrp="1"/>
          </p:cNvSpPr>
          <p:nvPr>
            <p:ph type="body" sz="quarter" idx="26" hasCustomPrompt="1"/>
          </p:nvPr>
        </p:nvSpPr>
        <p:spPr>
          <a:xfrm>
            <a:off x="9171285"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48" name="Text Placeholder 5"/>
          <p:cNvSpPr>
            <a:spLocks noGrp="1"/>
          </p:cNvSpPr>
          <p:nvPr>
            <p:ph type="body" sz="quarter" idx="27" hasCustomPrompt="1"/>
          </p:nvPr>
        </p:nvSpPr>
        <p:spPr>
          <a:xfrm>
            <a:off x="9171285"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49" name="Group 48"/>
          <p:cNvGrpSpPr/>
          <p:nvPr userDrawn="1"/>
        </p:nvGrpSpPr>
        <p:grpSpPr>
          <a:xfrm>
            <a:off x="8341004" y="5034562"/>
            <a:ext cx="701662" cy="701770"/>
            <a:chOff x="9144000" y="1433513"/>
            <a:chExt cx="1408161" cy="1408161"/>
          </a:xfrm>
        </p:grpSpPr>
        <p:sp>
          <p:nvSpPr>
            <p:cNvPr id="50" name="Oval 49"/>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1" name="Rectangle 50"/>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2" name="Text Placeholder 5"/>
          <p:cNvSpPr>
            <a:spLocks noGrp="1"/>
          </p:cNvSpPr>
          <p:nvPr>
            <p:ph type="body" sz="quarter" idx="28" hasCustomPrompt="1"/>
          </p:nvPr>
        </p:nvSpPr>
        <p:spPr>
          <a:xfrm>
            <a:off x="8449417" y="508195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53" name="Text Placeholder 5"/>
          <p:cNvSpPr>
            <a:spLocks noGrp="1"/>
          </p:cNvSpPr>
          <p:nvPr>
            <p:ph type="body" sz="quarter" idx="29" hasCustomPrompt="1"/>
          </p:nvPr>
        </p:nvSpPr>
        <p:spPr>
          <a:xfrm>
            <a:off x="9171285"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54" name="Text Placeholder 5"/>
          <p:cNvSpPr>
            <a:spLocks noGrp="1"/>
          </p:cNvSpPr>
          <p:nvPr>
            <p:ph type="body" sz="quarter" idx="30" hasCustomPrompt="1"/>
          </p:nvPr>
        </p:nvSpPr>
        <p:spPr>
          <a:xfrm>
            <a:off x="9171285"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accent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878103372"/>
      </p:ext>
    </p:extLst>
  </p:cSld>
  <p:clrMapOvr>
    <a:masterClrMapping/>
  </p:clrMapOvr>
</p:sldLayout>
</file>

<file path=ppt/slideLayouts/slideLayout989.xml><?xml version="1.0" encoding="utf-8"?>
<p:sldLayout xmlns:a="http://schemas.openxmlformats.org/drawingml/2006/main" xmlns:r="http://schemas.openxmlformats.org/officeDocument/2006/relationships" xmlns:p="http://schemas.openxmlformats.org/presentationml/2006/main" preserve="1" userDrawn="1">
  <p:cSld name="1_Numbered list - 6 items">
    <p:spTree>
      <p:nvGrpSpPr>
        <p:cNvPr id="1" name=""/>
        <p:cNvGrpSpPr/>
        <p:nvPr/>
      </p:nvGrpSpPr>
      <p:grpSpPr>
        <a:xfrm>
          <a:off x="0" y="0"/>
          <a:ext cx="0" cy="0"/>
          <a:chOff x="0" y="0"/>
          <a:chExt cx="0" cy="0"/>
        </a:xfrm>
      </p:grpSpPr>
      <p:sp>
        <p:nvSpPr>
          <p:cNvPr id="5" name="Rectangle 4"/>
          <p:cNvSpPr/>
          <p:nvPr userDrawn="1"/>
        </p:nvSpPr>
        <p:spPr>
          <a:xfrm>
            <a:off x="1" y="-1058"/>
            <a:ext cx="4340423"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grpSp>
        <p:nvGrpSpPr>
          <p:cNvPr id="55" name="Group 54">
            <a:extLst>
              <a:ext uri="{FF2B5EF4-FFF2-40B4-BE49-F238E27FC236}">
                <a16:creationId xmlns:a16="http://schemas.microsoft.com/office/drawing/2014/main" id="{A647B88E-BD31-434F-A988-BAA02A5F5C18}"/>
              </a:ext>
            </a:extLst>
          </p:cNvPr>
          <p:cNvGrpSpPr/>
          <p:nvPr userDrawn="1"/>
        </p:nvGrpSpPr>
        <p:grpSpPr>
          <a:xfrm>
            <a:off x="5115986" y="1155081"/>
            <a:ext cx="701662" cy="701770"/>
            <a:chOff x="9144000" y="1433513"/>
            <a:chExt cx="1408161" cy="1408161"/>
          </a:xfrm>
        </p:grpSpPr>
        <p:sp>
          <p:nvSpPr>
            <p:cNvPr id="56" name="Oval 55">
              <a:extLst>
                <a:ext uri="{FF2B5EF4-FFF2-40B4-BE49-F238E27FC236}">
                  <a16:creationId xmlns:a16="http://schemas.microsoft.com/office/drawing/2014/main" id="{6B6A50C3-0FDC-1C4A-BF75-C1E42E73A5A4}"/>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7" name="Rectangle 56">
              <a:extLst>
                <a:ext uri="{FF2B5EF4-FFF2-40B4-BE49-F238E27FC236}">
                  <a16:creationId xmlns:a16="http://schemas.microsoft.com/office/drawing/2014/main" id="{FFE0986F-719B-B842-9AB5-16B237A22C1E}"/>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8" name="Text Placeholder 5">
            <a:extLst>
              <a:ext uri="{FF2B5EF4-FFF2-40B4-BE49-F238E27FC236}">
                <a16:creationId xmlns:a16="http://schemas.microsoft.com/office/drawing/2014/main" id="{50562CF6-2D27-3247-9A46-95971E17BC4A}"/>
              </a:ext>
            </a:extLst>
          </p:cNvPr>
          <p:cNvSpPr>
            <a:spLocks noGrp="1"/>
          </p:cNvSpPr>
          <p:nvPr>
            <p:ph type="body" sz="quarter" idx="15" hasCustomPrompt="1"/>
          </p:nvPr>
        </p:nvSpPr>
        <p:spPr>
          <a:xfrm>
            <a:off x="5224399"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59" name="Text Placeholder 5">
            <a:extLst>
              <a:ext uri="{FF2B5EF4-FFF2-40B4-BE49-F238E27FC236}">
                <a16:creationId xmlns:a16="http://schemas.microsoft.com/office/drawing/2014/main" id="{4D6C4EA6-1AB9-6941-8F83-E8109C72B4BE}"/>
              </a:ext>
            </a:extLst>
          </p:cNvPr>
          <p:cNvSpPr>
            <a:spLocks noGrp="1"/>
          </p:cNvSpPr>
          <p:nvPr>
            <p:ph type="body" sz="quarter" idx="12" hasCustomPrompt="1"/>
          </p:nvPr>
        </p:nvSpPr>
        <p:spPr>
          <a:xfrm>
            <a:off x="5946267"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60" name="Text Placeholder 5">
            <a:extLst>
              <a:ext uri="{FF2B5EF4-FFF2-40B4-BE49-F238E27FC236}">
                <a16:creationId xmlns:a16="http://schemas.microsoft.com/office/drawing/2014/main" id="{C24D08CA-8362-E540-8146-5CC1595CDA7C}"/>
              </a:ext>
            </a:extLst>
          </p:cNvPr>
          <p:cNvSpPr>
            <a:spLocks noGrp="1"/>
          </p:cNvSpPr>
          <p:nvPr>
            <p:ph type="body" sz="quarter" idx="14" hasCustomPrompt="1"/>
          </p:nvPr>
        </p:nvSpPr>
        <p:spPr>
          <a:xfrm>
            <a:off x="5946267" y="89088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61" name="Group 60">
            <a:extLst>
              <a:ext uri="{FF2B5EF4-FFF2-40B4-BE49-F238E27FC236}">
                <a16:creationId xmlns:a16="http://schemas.microsoft.com/office/drawing/2014/main" id="{01D44FEA-8A42-F141-A14E-7ECF3DE31FAA}"/>
              </a:ext>
            </a:extLst>
          </p:cNvPr>
          <p:cNvGrpSpPr/>
          <p:nvPr userDrawn="1"/>
        </p:nvGrpSpPr>
        <p:grpSpPr>
          <a:xfrm>
            <a:off x="5115986" y="3094823"/>
            <a:ext cx="701662" cy="701770"/>
            <a:chOff x="9144000" y="1433513"/>
            <a:chExt cx="1408161" cy="1408161"/>
          </a:xfrm>
        </p:grpSpPr>
        <p:sp>
          <p:nvSpPr>
            <p:cNvPr id="62" name="Oval 61">
              <a:extLst>
                <a:ext uri="{FF2B5EF4-FFF2-40B4-BE49-F238E27FC236}">
                  <a16:creationId xmlns:a16="http://schemas.microsoft.com/office/drawing/2014/main" id="{BE782355-7440-3745-8FCC-6666742939E8}"/>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3" name="Rectangle 62">
              <a:extLst>
                <a:ext uri="{FF2B5EF4-FFF2-40B4-BE49-F238E27FC236}">
                  <a16:creationId xmlns:a16="http://schemas.microsoft.com/office/drawing/2014/main" id="{738E0376-ECE4-6D48-9D03-59EC8728AD96}"/>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64" name="Text Placeholder 5">
            <a:extLst>
              <a:ext uri="{FF2B5EF4-FFF2-40B4-BE49-F238E27FC236}">
                <a16:creationId xmlns:a16="http://schemas.microsoft.com/office/drawing/2014/main" id="{63D23766-D3A2-3042-A724-B14BE4345AD3}"/>
              </a:ext>
            </a:extLst>
          </p:cNvPr>
          <p:cNvSpPr>
            <a:spLocks noGrp="1"/>
          </p:cNvSpPr>
          <p:nvPr>
            <p:ph type="body" sz="quarter" idx="16" hasCustomPrompt="1"/>
          </p:nvPr>
        </p:nvSpPr>
        <p:spPr>
          <a:xfrm>
            <a:off x="5224399"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65" name="Text Placeholder 5">
            <a:extLst>
              <a:ext uri="{FF2B5EF4-FFF2-40B4-BE49-F238E27FC236}">
                <a16:creationId xmlns:a16="http://schemas.microsoft.com/office/drawing/2014/main" id="{6AF32022-3813-3245-A229-A89DC6D5D655}"/>
              </a:ext>
            </a:extLst>
          </p:cNvPr>
          <p:cNvSpPr>
            <a:spLocks noGrp="1"/>
          </p:cNvSpPr>
          <p:nvPr>
            <p:ph type="body" sz="quarter" idx="17" hasCustomPrompt="1"/>
          </p:nvPr>
        </p:nvSpPr>
        <p:spPr>
          <a:xfrm>
            <a:off x="5946267"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66" name="Text Placeholder 5">
            <a:extLst>
              <a:ext uri="{FF2B5EF4-FFF2-40B4-BE49-F238E27FC236}">
                <a16:creationId xmlns:a16="http://schemas.microsoft.com/office/drawing/2014/main" id="{5DEB8EA2-5B46-694A-99D2-04E52298AC42}"/>
              </a:ext>
            </a:extLst>
          </p:cNvPr>
          <p:cNvSpPr>
            <a:spLocks noGrp="1"/>
          </p:cNvSpPr>
          <p:nvPr>
            <p:ph type="body" sz="quarter" idx="18" hasCustomPrompt="1"/>
          </p:nvPr>
        </p:nvSpPr>
        <p:spPr>
          <a:xfrm>
            <a:off x="5946267"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67" name="Group 66">
            <a:extLst>
              <a:ext uri="{FF2B5EF4-FFF2-40B4-BE49-F238E27FC236}">
                <a16:creationId xmlns:a16="http://schemas.microsoft.com/office/drawing/2014/main" id="{EB7DDFA3-55F1-D940-BAE6-F463D563D88F}"/>
              </a:ext>
            </a:extLst>
          </p:cNvPr>
          <p:cNvGrpSpPr/>
          <p:nvPr userDrawn="1"/>
        </p:nvGrpSpPr>
        <p:grpSpPr>
          <a:xfrm>
            <a:off x="5115986" y="5034562"/>
            <a:ext cx="701662" cy="701770"/>
            <a:chOff x="9144000" y="1433513"/>
            <a:chExt cx="1408161" cy="1408161"/>
          </a:xfrm>
        </p:grpSpPr>
        <p:sp>
          <p:nvSpPr>
            <p:cNvPr id="68" name="Oval 67">
              <a:extLst>
                <a:ext uri="{FF2B5EF4-FFF2-40B4-BE49-F238E27FC236}">
                  <a16:creationId xmlns:a16="http://schemas.microsoft.com/office/drawing/2014/main" id="{2201AC69-781A-D04C-BB86-ED3E304F1EC1}"/>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accent6"/>
                </a:solidFill>
              </a:endParaRPr>
            </a:p>
          </p:txBody>
        </p:sp>
        <p:sp>
          <p:nvSpPr>
            <p:cNvPr id="69" name="Rectangle 68">
              <a:extLst>
                <a:ext uri="{FF2B5EF4-FFF2-40B4-BE49-F238E27FC236}">
                  <a16:creationId xmlns:a16="http://schemas.microsoft.com/office/drawing/2014/main" id="{6248C4C6-0A70-F140-89B2-C4BFD245FB7D}"/>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70" name="Text Placeholder 5">
            <a:extLst>
              <a:ext uri="{FF2B5EF4-FFF2-40B4-BE49-F238E27FC236}">
                <a16:creationId xmlns:a16="http://schemas.microsoft.com/office/drawing/2014/main" id="{E8FDF47D-B58F-094A-9A07-CB328223C0D9}"/>
              </a:ext>
            </a:extLst>
          </p:cNvPr>
          <p:cNvSpPr>
            <a:spLocks noGrp="1"/>
          </p:cNvSpPr>
          <p:nvPr>
            <p:ph type="body" sz="quarter" idx="19" hasCustomPrompt="1"/>
          </p:nvPr>
        </p:nvSpPr>
        <p:spPr>
          <a:xfrm>
            <a:off x="5224399" y="5081956"/>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71" name="Text Placeholder 5">
            <a:extLst>
              <a:ext uri="{FF2B5EF4-FFF2-40B4-BE49-F238E27FC236}">
                <a16:creationId xmlns:a16="http://schemas.microsoft.com/office/drawing/2014/main" id="{82776E87-4080-FF4D-A883-0092C5437BDE}"/>
              </a:ext>
            </a:extLst>
          </p:cNvPr>
          <p:cNvSpPr>
            <a:spLocks noGrp="1"/>
          </p:cNvSpPr>
          <p:nvPr>
            <p:ph type="body" sz="quarter" idx="20" hasCustomPrompt="1"/>
          </p:nvPr>
        </p:nvSpPr>
        <p:spPr>
          <a:xfrm>
            <a:off x="5946267"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72" name="Text Placeholder 5">
            <a:extLst>
              <a:ext uri="{FF2B5EF4-FFF2-40B4-BE49-F238E27FC236}">
                <a16:creationId xmlns:a16="http://schemas.microsoft.com/office/drawing/2014/main" id="{C06F23AE-BF8E-7D4B-A03D-C836BEB1C2EC}"/>
              </a:ext>
            </a:extLst>
          </p:cNvPr>
          <p:cNvSpPr>
            <a:spLocks noGrp="1"/>
          </p:cNvSpPr>
          <p:nvPr>
            <p:ph type="body" sz="quarter" idx="21" hasCustomPrompt="1"/>
          </p:nvPr>
        </p:nvSpPr>
        <p:spPr>
          <a:xfrm>
            <a:off x="5946267"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73" name="Group 72">
            <a:extLst>
              <a:ext uri="{FF2B5EF4-FFF2-40B4-BE49-F238E27FC236}">
                <a16:creationId xmlns:a16="http://schemas.microsoft.com/office/drawing/2014/main" id="{7E6A27FF-594D-2342-9145-0AEBE8EDF4C2}"/>
              </a:ext>
            </a:extLst>
          </p:cNvPr>
          <p:cNvGrpSpPr/>
          <p:nvPr userDrawn="1"/>
        </p:nvGrpSpPr>
        <p:grpSpPr>
          <a:xfrm>
            <a:off x="8341004" y="1155081"/>
            <a:ext cx="701662" cy="701770"/>
            <a:chOff x="9144000" y="1433513"/>
            <a:chExt cx="1408161" cy="1408161"/>
          </a:xfrm>
        </p:grpSpPr>
        <p:sp>
          <p:nvSpPr>
            <p:cNvPr id="74" name="Oval 73">
              <a:extLst>
                <a:ext uri="{FF2B5EF4-FFF2-40B4-BE49-F238E27FC236}">
                  <a16:creationId xmlns:a16="http://schemas.microsoft.com/office/drawing/2014/main" id="{345A2A26-4256-8B4F-A505-4BC1CA250C58}"/>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5" name="Rectangle 74">
              <a:extLst>
                <a:ext uri="{FF2B5EF4-FFF2-40B4-BE49-F238E27FC236}">
                  <a16:creationId xmlns:a16="http://schemas.microsoft.com/office/drawing/2014/main" id="{38F4B622-636E-9A44-BD4D-FB9E1EE036A9}"/>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76" name="Text Placeholder 5">
            <a:extLst>
              <a:ext uri="{FF2B5EF4-FFF2-40B4-BE49-F238E27FC236}">
                <a16:creationId xmlns:a16="http://schemas.microsoft.com/office/drawing/2014/main" id="{063BC266-C224-9C4E-8405-4CEFE08E78DB}"/>
              </a:ext>
            </a:extLst>
          </p:cNvPr>
          <p:cNvSpPr>
            <a:spLocks noGrp="1"/>
          </p:cNvSpPr>
          <p:nvPr>
            <p:ph type="body" sz="quarter" idx="22" hasCustomPrompt="1"/>
          </p:nvPr>
        </p:nvSpPr>
        <p:spPr>
          <a:xfrm>
            <a:off x="8449417"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77" name="Text Placeholder 5">
            <a:extLst>
              <a:ext uri="{FF2B5EF4-FFF2-40B4-BE49-F238E27FC236}">
                <a16:creationId xmlns:a16="http://schemas.microsoft.com/office/drawing/2014/main" id="{3706EB7A-6515-E34A-9073-697034A790DA}"/>
              </a:ext>
            </a:extLst>
          </p:cNvPr>
          <p:cNvSpPr>
            <a:spLocks noGrp="1"/>
          </p:cNvSpPr>
          <p:nvPr>
            <p:ph type="body" sz="quarter" idx="23" hasCustomPrompt="1"/>
          </p:nvPr>
        </p:nvSpPr>
        <p:spPr>
          <a:xfrm>
            <a:off x="9171285"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78" name="Text Placeholder 5">
            <a:extLst>
              <a:ext uri="{FF2B5EF4-FFF2-40B4-BE49-F238E27FC236}">
                <a16:creationId xmlns:a16="http://schemas.microsoft.com/office/drawing/2014/main" id="{E0A30D22-14CE-7D40-B653-933B88E64E16}"/>
              </a:ext>
            </a:extLst>
          </p:cNvPr>
          <p:cNvSpPr>
            <a:spLocks noGrp="1"/>
          </p:cNvSpPr>
          <p:nvPr>
            <p:ph type="body" sz="quarter" idx="24" hasCustomPrompt="1"/>
          </p:nvPr>
        </p:nvSpPr>
        <p:spPr>
          <a:xfrm>
            <a:off x="9171285" y="89088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79" name="Group 78">
            <a:extLst>
              <a:ext uri="{FF2B5EF4-FFF2-40B4-BE49-F238E27FC236}">
                <a16:creationId xmlns:a16="http://schemas.microsoft.com/office/drawing/2014/main" id="{7D04BB37-008A-6B4F-BE72-958511BD50C7}"/>
              </a:ext>
            </a:extLst>
          </p:cNvPr>
          <p:cNvGrpSpPr/>
          <p:nvPr userDrawn="1"/>
        </p:nvGrpSpPr>
        <p:grpSpPr>
          <a:xfrm>
            <a:off x="8341004" y="3094823"/>
            <a:ext cx="701662" cy="701770"/>
            <a:chOff x="9144000" y="1433513"/>
            <a:chExt cx="1408161" cy="1408161"/>
          </a:xfrm>
        </p:grpSpPr>
        <p:sp>
          <p:nvSpPr>
            <p:cNvPr id="80" name="Oval 79">
              <a:extLst>
                <a:ext uri="{FF2B5EF4-FFF2-40B4-BE49-F238E27FC236}">
                  <a16:creationId xmlns:a16="http://schemas.microsoft.com/office/drawing/2014/main" id="{43562534-B73C-4546-A19E-70750509B4C9}"/>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1" name="Rectangle 80">
              <a:extLst>
                <a:ext uri="{FF2B5EF4-FFF2-40B4-BE49-F238E27FC236}">
                  <a16:creationId xmlns:a16="http://schemas.microsoft.com/office/drawing/2014/main" id="{3B10FAE3-3225-5A4B-A96F-0EA58F069466}"/>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82" name="Text Placeholder 5">
            <a:extLst>
              <a:ext uri="{FF2B5EF4-FFF2-40B4-BE49-F238E27FC236}">
                <a16:creationId xmlns:a16="http://schemas.microsoft.com/office/drawing/2014/main" id="{955B88AE-D9DC-A142-92B9-BD8FD47221E8}"/>
              </a:ext>
            </a:extLst>
          </p:cNvPr>
          <p:cNvSpPr>
            <a:spLocks noGrp="1"/>
          </p:cNvSpPr>
          <p:nvPr>
            <p:ph type="body" sz="quarter" idx="25" hasCustomPrompt="1"/>
          </p:nvPr>
        </p:nvSpPr>
        <p:spPr>
          <a:xfrm>
            <a:off x="8449417"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83" name="Text Placeholder 5">
            <a:extLst>
              <a:ext uri="{FF2B5EF4-FFF2-40B4-BE49-F238E27FC236}">
                <a16:creationId xmlns:a16="http://schemas.microsoft.com/office/drawing/2014/main" id="{C0530B16-91A0-E448-BFB9-C0892D44358C}"/>
              </a:ext>
            </a:extLst>
          </p:cNvPr>
          <p:cNvSpPr>
            <a:spLocks noGrp="1"/>
          </p:cNvSpPr>
          <p:nvPr>
            <p:ph type="body" sz="quarter" idx="26" hasCustomPrompt="1"/>
          </p:nvPr>
        </p:nvSpPr>
        <p:spPr>
          <a:xfrm>
            <a:off x="9171285"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84" name="Text Placeholder 5">
            <a:extLst>
              <a:ext uri="{FF2B5EF4-FFF2-40B4-BE49-F238E27FC236}">
                <a16:creationId xmlns:a16="http://schemas.microsoft.com/office/drawing/2014/main" id="{DEEAB10F-808C-BE44-9EEC-0870A99DC4F1}"/>
              </a:ext>
            </a:extLst>
          </p:cNvPr>
          <p:cNvSpPr>
            <a:spLocks noGrp="1"/>
          </p:cNvSpPr>
          <p:nvPr>
            <p:ph type="body" sz="quarter" idx="27" hasCustomPrompt="1"/>
          </p:nvPr>
        </p:nvSpPr>
        <p:spPr>
          <a:xfrm>
            <a:off x="9171285"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85" name="Group 84">
            <a:extLst>
              <a:ext uri="{FF2B5EF4-FFF2-40B4-BE49-F238E27FC236}">
                <a16:creationId xmlns:a16="http://schemas.microsoft.com/office/drawing/2014/main" id="{3B0D2835-FA53-0845-8278-1FA097939D5C}"/>
              </a:ext>
            </a:extLst>
          </p:cNvPr>
          <p:cNvGrpSpPr/>
          <p:nvPr userDrawn="1"/>
        </p:nvGrpSpPr>
        <p:grpSpPr>
          <a:xfrm>
            <a:off x="8341004" y="5034562"/>
            <a:ext cx="701662" cy="701770"/>
            <a:chOff x="9144000" y="1433513"/>
            <a:chExt cx="1408161" cy="1408161"/>
          </a:xfrm>
        </p:grpSpPr>
        <p:sp>
          <p:nvSpPr>
            <p:cNvPr id="86" name="Oval 85">
              <a:extLst>
                <a:ext uri="{FF2B5EF4-FFF2-40B4-BE49-F238E27FC236}">
                  <a16:creationId xmlns:a16="http://schemas.microsoft.com/office/drawing/2014/main" id="{08190A26-F816-FA4E-A13D-3B70B7444C5B}"/>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7" name="Rectangle 86">
              <a:extLst>
                <a:ext uri="{FF2B5EF4-FFF2-40B4-BE49-F238E27FC236}">
                  <a16:creationId xmlns:a16="http://schemas.microsoft.com/office/drawing/2014/main" id="{F5963233-642E-344F-BB87-EDF12F2F9A90}"/>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88" name="Text Placeholder 5">
            <a:extLst>
              <a:ext uri="{FF2B5EF4-FFF2-40B4-BE49-F238E27FC236}">
                <a16:creationId xmlns:a16="http://schemas.microsoft.com/office/drawing/2014/main" id="{C237314B-1AF1-6241-BADA-B59CA445651D}"/>
              </a:ext>
            </a:extLst>
          </p:cNvPr>
          <p:cNvSpPr>
            <a:spLocks noGrp="1"/>
          </p:cNvSpPr>
          <p:nvPr>
            <p:ph type="body" sz="quarter" idx="28" hasCustomPrompt="1"/>
          </p:nvPr>
        </p:nvSpPr>
        <p:spPr>
          <a:xfrm>
            <a:off x="8449417" y="508195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89" name="Text Placeholder 5">
            <a:extLst>
              <a:ext uri="{FF2B5EF4-FFF2-40B4-BE49-F238E27FC236}">
                <a16:creationId xmlns:a16="http://schemas.microsoft.com/office/drawing/2014/main" id="{616C11EC-C699-E14B-AE7A-3E2FA247C7E6}"/>
              </a:ext>
            </a:extLst>
          </p:cNvPr>
          <p:cNvSpPr>
            <a:spLocks noGrp="1"/>
          </p:cNvSpPr>
          <p:nvPr>
            <p:ph type="body" sz="quarter" idx="29" hasCustomPrompt="1"/>
          </p:nvPr>
        </p:nvSpPr>
        <p:spPr>
          <a:xfrm>
            <a:off x="9171285"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90" name="Text Placeholder 5">
            <a:extLst>
              <a:ext uri="{FF2B5EF4-FFF2-40B4-BE49-F238E27FC236}">
                <a16:creationId xmlns:a16="http://schemas.microsoft.com/office/drawing/2014/main" id="{50D3CB6A-DDAE-C94A-AEF6-EB70E35BBE22}"/>
              </a:ext>
            </a:extLst>
          </p:cNvPr>
          <p:cNvSpPr>
            <a:spLocks noGrp="1"/>
          </p:cNvSpPr>
          <p:nvPr>
            <p:ph type="body" sz="quarter" idx="30" hasCustomPrompt="1"/>
          </p:nvPr>
        </p:nvSpPr>
        <p:spPr>
          <a:xfrm>
            <a:off x="9171285"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26470210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 columns 2">
    <p:spTree>
      <p:nvGrpSpPr>
        <p:cNvPr id="1" name=""/>
        <p:cNvGrpSpPr/>
        <p:nvPr/>
      </p:nvGrpSpPr>
      <p:grpSpPr>
        <a:xfrm>
          <a:off x="0" y="0"/>
          <a:ext cx="0" cy="0"/>
          <a:chOff x="0" y="0"/>
          <a:chExt cx="0" cy="0"/>
        </a:xfrm>
      </p:grpSpPr>
      <p:sp>
        <p:nvSpPr>
          <p:cNvPr id="6" name="Text Placeholder 5"/>
          <p:cNvSpPr>
            <a:spLocks noGrp="1"/>
          </p:cNvSpPr>
          <p:nvPr>
            <p:ph type="body" sz="quarter" idx="12" hasCustomPrompt="1"/>
          </p:nvPr>
        </p:nvSpPr>
        <p:spPr>
          <a:xfrm>
            <a:off x="6096000" y="1331705"/>
            <a:ext cx="4080933" cy="387735"/>
          </a:xfrm>
          <a:prstGeom prst="rect">
            <a:avLst/>
          </a:prstGeom>
        </p:spPr>
        <p:txBody>
          <a:bodyPr anchor="t">
            <a:spAutoFit/>
          </a:bodyPr>
          <a:lstStyle>
            <a:lvl1pPr marL="0" indent="0" algn="l">
              <a:spcBef>
                <a:spcPts val="0"/>
              </a:spcBef>
              <a:buFontTx/>
              <a:buNone/>
              <a:defRPr>
                <a:solidFill>
                  <a:schemeClr val="tx2"/>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7" name="Text Placeholder 5"/>
          <p:cNvSpPr>
            <a:spLocks noGrp="1"/>
          </p:cNvSpPr>
          <p:nvPr>
            <p:ph type="body" sz="quarter" idx="14" hasCustomPrompt="1"/>
          </p:nvPr>
        </p:nvSpPr>
        <p:spPr>
          <a:xfrm>
            <a:off x="6096000" y="903377"/>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5" hasCustomPrompt="1"/>
          </p:nvPr>
        </p:nvSpPr>
        <p:spPr>
          <a:xfrm>
            <a:off x="6096000" y="3154778"/>
            <a:ext cx="4080933" cy="387735"/>
          </a:xfrm>
          <a:prstGeom prst="rect">
            <a:avLst/>
          </a:prstGeom>
        </p:spPr>
        <p:txBody>
          <a:bodyPr anchor="t">
            <a:spAutoFit/>
          </a:bodyPr>
          <a:lstStyle>
            <a:lvl1pPr marL="0" indent="0" algn="l">
              <a:spcBef>
                <a:spcPts val="0"/>
              </a:spcBef>
              <a:buFontTx/>
              <a:buNone/>
              <a:defRPr>
                <a:solidFill>
                  <a:schemeClr val="tx2"/>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9" name="Text Placeholder 5"/>
          <p:cNvSpPr>
            <a:spLocks noGrp="1"/>
          </p:cNvSpPr>
          <p:nvPr>
            <p:ph type="body" sz="quarter" idx="16" hasCustomPrompt="1"/>
          </p:nvPr>
        </p:nvSpPr>
        <p:spPr>
          <a:xfrm>
            <a:off x="6096000" y="2726450"/>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0" name="Text Placeholder 5"/>
          <p:cNvSpPr>
            <a:spLocks noGrp="1"/>
          </p:cNvSpPr>
          <p:nvPr>
            <p:ph type="body" sz="quarter" idx="17" hasCustomPrompt="1"/>
          </p:nvPr>
        </p:nvSpPr>
        <p:spPr>
          <a:xfrm>
            <a:off x="6096000" y="4977851"/>
            <a:ext cx="4080933" cy="387735"/>
          </a:xfrm>
          <a:prstGeom prst="rect">
            <a:avLst/>
          </a:prstGeom>
        </p:spPr>
        <p:txBody>
          <a:bodyPr anchor="t">
            <a:spAutoFit/>
          </a:bodyPr>
          <a:lstStyle>
            <a:lvl1pPr marL="0" indent="0" algn="l">
              <a:spcBef>
                <a:spcPts val="0"/>
              </a:spcBef>
              <a:buFontTx/>
              <a:buNone/>
              <a:defRPr>
                <a:solidFill>
                  <a:schemeClr val="tx2"/>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Body text (Arial, 32 point)</a:t>
            </a:r>
            <a:endParaRPr kumimoji="1" lang="ja-JP" altLang="en-US" dirty="0"/>
          </a:p>
        </p:txBody>
      </p:sp>
      <p:sp>
        <p:nvSpPr>
          <p:cNvPr id="11" name="Text Placeholder 5"/>
          <p:cNvSpPr>
            <a:spLocks noGrp="1"/>
          </p:cNvSpPr>
          <p:nvPr>
            <p:ph type="body" sz="quarter" idx="18" hasCustomPrompt="1"/>
          </p:nvPr>
        </p:nvSpPr>
        <p:spPr>
          <a:xfrm>
            <a:off x="6096000" y="4549524"/>
            <a:ext cx="4080933" cy="379656"/>
          </a:xfrm>
          <a:prstGeom prst="rect">
            <a:avLst/>
          </a:prstGeom>
        </p:spPr>
        <p:txBody>
          <a:bodyPr anchor="b">
            <a:spAutoFit/>
          </a:bodyPr>
          <a:lstStyle>
            <a:lvl1pPr marL="0" indent="0" algn="l">
              <a:lnSpc>
                <a:spcPct val="100000"/>
              </a:lnSpc>
              <a:spcBef>
                <a:spcPts val="0"/>
              </a:spcBef>
              <a:buFontTx/>
              <a:buNone/>
              <a:defRPr sz="1867">
                <a:solidFill>
                  <a:schemeClr val="tx2"/>
                </a:solidFill>
                <a:latin typeface="Arial" panose="020B0604020202020204" pitchFamily="34" charset="0"/>
                <a:cs typeface="Arial" panose="020B0604020202020204" pitchFamily="34" charset="0"/>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4" name="Rectangle 13"/>
          <p:cNvSpPr/>
          <p:nvPr userDrawn="1"/>
        </p:nvSpPr>
        <p:spPr>
          <a:xfrm>
            <a:off x="0" y="-1058"/>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15" name="Title 1"/>
          <p:cNvSpPr>
            <a:spLocks noGrp="1"/>
          </p:cNvSpPr>
          <p:nvPr>
            <p:ph type="title" hasCustomPrompt="1"/>
          </p:nvPr>
        </p:nvSpPr>
        <p:spPr>
          <a:xfrm>
            <a:off x="392191" y="2884236"/>
            <a:ext cx="3556042" cy="1089529"/>
          </a:xfrm>
        </p:spPr>
        <p:txBody>
          <a:bodyPr anchor="ctr">
            <a:spAutoFit/>
          </a:bodyPr>
          <a:lstStyle>
            <a:lvl1pPr algn="ctr">
              <a:defRPr>
                <a:solidFill>
                  <a:schemeClr val="bg1"/>
                </a:solidFill>
              </a:defRPr>
            </a:lvl1pPr>
          </a:lstStyle>
          <a:p>
            <a:r>
              <a:rPr kumimoji="1" lang="en-US" altLang="ja-JP" dirty="0"/>
              <a:t>Slide title (Arial Bold, 54 point)</a:t>
            </a:r>
            <a:endParaRPr kumimoji="1" lang="ja-JP" altLang="en-US" dirty="0"/>
          </a:p>
        </p:txBody>
      </p:sp>
    </p:spTree>
    <p:extLst>
      <p:ext uri="{BB962C8B-B14F-4D97-AF65-F5344CB8AC3E}">
        <p14:creationId xmlns:p14="http://schemas.microsoft.com/office/powerpoint/2010/main" val="328698362"/>
      </p:ext>
    </p:extLst>
  </p:cSld>
  <p:clrMapOvr>
    <a:masterClrMapping/>
  </p:clrMapOvr>
</p:sldLayout>
</file>

<file path=ppt/slideLayouts/slideLayout990.xml><?xml version="1.0" encoding="utf-8"?>
<p:sldLayout xmlns:a="http://schemas.openxmlformats.org/drawingml/2006/main" xmlns:r="http://schemas.openxmlformats.org/officeDocument/2006/relationships" xmlns:p="http://schemas.openxmlformats.org/presentationml/2006/main" preserve="1" userDrawn="1">
  <p:cSld name="2_Numbered list - 6 items">
    <p:spTree>
      <p:nvGrpSpPr>
        <p:cNvPr id="1" name=""/>
        <p:cNvGrpSpPr/>
        <p:nvPr/>
      </p:nvGrpSpPr>
      <p:grpSpPr>
        <a:xfrm>
          <a:off x="0" y="0"/>
          <a:ext cx="0" cy="0"/>
          <a:chOff x="0" y="0"/>
          <a:chExt cx="0" cy="0"/>
        </a:xfrm>
      </p:grpSpPr>
      <p:sp>
        <p:nvSpPr>
          <p:cNvPr id="5" name="Rectangle 4"/>
          <p:cNvSpPr/>
          <p:nvPr userDrawn="1"/>
        </p:nvSpPr>
        <p:spPr>
          <a:xfrm>
            <a:off x="1" y="-1058"/>
            <a:ext cx="4340423"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392192" y="2884237"/>
            <a:ext cx="3556042"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grpSp>
        <p:nvGrpSpPr>
          <p:cNvPr id="55" name="Group 54">
            <a:extLst>
              <a:ext uri="{FF2B5EF4-FFF2-40B4-BE49-F238E27FC236}">
                <a16:creationId xmlns:a16="http://schemas.microsoft.com/office/drawing/2014/main" id="{C08BCDCB-B2C5-7944-8C82-63754FA26D64}"/>
              </a:ext>
            </a:extLst>
          </p:cNvPr>
          <p:cNvGrpSpPr/>
          <p:nvPr userDrawn="1"/>
        </p:nvGrpSpPr>
        <p:grpSpPr>
          <a:xfrm>
            <a:off x="5115986" y="1155081"/>
            <a:ext cx="701662" cy="701770"/>
            <a:chOff x="9144000" y="1433513"/>
            <a:chExt cx="1408161" cy="1408161"/>
          </a:xfrm>
        </p:grpSpPr>
        <p:sp>
          <p:nvSpPr>
            <p:cNvPr id="56" name="Oval 55">
              <a:extLst>
                <a:ext uri="{FF2B5EF4-FFF2-40B4-BE49-F238E27FC236}">
                  <a16:creationId xmlns:a16="http://schemas.microsoft.com/office/drawing/2014/main" id="{D8EB91DF-A9D6-6945-9744-2EE37E02BDDE}"/>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7" name="Rectangle 56">
              <a:extLst>
                <a:ext uri="{FF2B5EF4-FFF2-40B4-BE49-F238E27FC236}">
                  <a16:creationId xmlns:a16="http://schemas.microsoft.com/office/drawing/2014/main" id="{1FADD8A2-920C-4243-84E9-C539B229257D}"/>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8" name="Text Placeholder 5">
            <a:extLst>
              <a:ext uri="{FF2B5EF4-FFF2-40B4-BE49-F238E27FC236}">
                <a16:creationId xmlns:a16="http://schemas.microsoft.com/office/drawing/2014/main" id="{D579FF66-16E2-C148-9C1A-21C0E5E0B837}"/>
              </a:ext>
            </a:extLst>
          </p:cNvPr>
          <p:cNvSpPr>
            <a:spLocks noGrp="1"/>
          </p:cNvSpPr>
          <p:nvPr>
            <p:ph type="body" sz="quarter" idx="15" hasCustomPrompt="1"/>
          </p:nvPr>
        </p:nvSpPr>
        <p:spPr>
          <a:xfrm>
            <a:off x="5224399"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59" name="Text Placeholder 5">
            <a:extLst>
              <a:ext uri="{FF2B5EF4-FFF2-40B4-BE49-F238E27FC236}">
                <a16:creationId xmlns:a16="http://schemas.microsoft.com/office/drawing/2014/main" id="{DAC5F22B-92B1-DA40-90A0-2236D5EE84F5}"/>
              </a:ext>
            </a:extLst>
          </p:cNvPr>
          <p:cNvSpPr>
            <a:spLocks noGrp="1"/>
          </p:cNvSpPr>
          <p:nvPr>
            <p:ph type="body" sz="quarter" idx="12" hasCustomPrompt="1"/>
          </p:nvPr>
        </p:nvSpPr>
        <p:spPr>
          <a:xfrm>
            <a:off x="5946267"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60" name="Text Placeholder 5">
            <a:extLst>
              <a:ext uri="{FF2B5EF4-FFF2-40B4-BE49-F238E27FC236}">
                <a16:creationId xmlns:a16="http://schemas.microsoft.com/office/drawing/2014/main" id="{4E30A391-A7C6-794A-8C10-89496053D08B}"/>
              </a:ext>
            </a:extLst>
          </p:cNvPr>
          <p:cNvSpPr>
            <a:spLocks noGrp="1"/>
          </p:cNvSpPr>
          <p:nvPr>
            <p:ph type="body" sz="quarter" idx="14" hasCustomPrompt="1"/>
          </p:nvPr>
        </p:nvSpPr>
        <p:spPr>
          <a:xfrm>
            <a:off x="5946267" y="89088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61" name="Group 60">
            <a:extLst>
              <a:ext uri="{FF2B5EF4-FFF2-40B4-BE49-F238E27FC236}">
                <a16:creationId xmlns:a16="http://schemas.microsoft.com/office/drawing/2014/main" id="{B67ACCA9-97F9-694E-B2AB-BA8A6C8EBAC3}"/>
              </a:ext>
            </a:extLst>
          </p:cNvPr>
          <p:cNvGrpSpPr/>
          <p:nvPr userDrawn="1"/>
        </p:nvGrpSpPr>
        <p:grpSpPr>
          <a:xfrm>
            <a:off x="5115986" y="3094823"/>
            <a:ext cx="701662" cy="701770"/>
            <a:chOff x="9144000" y="1433513"/>
            <a:chExt cx="1408161" cy="1408161"/>
          </a:xfrm>
        </p:grpSpPr>
        <p:sp>
          <p:nvSpPr>
            <p:cNvPr id="62" name="Oval 61">
              <a:extLst>
                <a:ext uri="{FF2B5EF4-FFF2-40B4-BE49-F238E27FC236}">
                  <a16:creationId xmlns:a16="http://schemas.microsoft.com/office/drawing/2014/main" id="{71D2D0C0-E5C9-F04A-917B-DB46DC7CD988}"/>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3" name="Rectangle 62">
              <a:extLst>
                <a:ext uri="{FF2B5EF4-FFF2-40B4-BE49-F238E27FC236}">
                  <a16:creationId xmlns:a16="http://schemas.microsoft.com/office/drawing/2014/main" id="{97254EAB-9596-CA40-BF7A-4DF46E0F1FB4}"/>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64" name="Text Placeholder 5">
            <a:extLst>
              <a:ext uri="{FF2B5EF4-FFF2-40B4-BE49-F238E27FC236}">
                <a16:creationId xmlns:a16="http://schemas.microsoft.com/office/drawing/2014/main" id="{FD282C89-0701-D244-A03A-58D60A8BB69C}"/>
              </a:ext>
            </a:extLst>
          </p:cNvPr>
          <p:cNvSpPr>
            <a:spLocks noGrp="1"/>
          </p:cNvSpPr>
          <p:nvPr>
            <p:ph type="body" sz="quarter" idx="16" hasCustomPrompt="1"/>
          </p:nvPr>
        </p:nvSpPr>
        <p:spPr>
          <a:xfrm>
            <a:off x="5224399"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65" name="Text Placeholder 5">
            <a:extLst>
              <a:ext uri="{FF2B5EF4-FFF2-40B4-BE49-F238E27FC236}">
                <a16:creationId xmlns:a16="http://schemas.microsoft.com/office/drawing/2014/main" id="{33F91573-F1CC-4A47-9877-1F3873706BEF}"/>
              </a:ext>
            </a:extLst>
          </p:cNvPr>
          <p:cNvSpPr>
            <a:spLocks noGrp="1"/>
          </p:cNvSpPr>
          <p:nvPr>
            <p:ph type="body" sz="quarter" idx="17" hasCustomPrompt="1"/>
          </p:nvPr>
        </p:nvSpPr>
        <p:spPr>
          <a:xfrm>
            <a:off x="5946267"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66" name="Text Placeholder 5">
            <a:extLst>
              <a:ext uri="{FF2B5EF4-FFF2-40B4-BE49-F238E27FC236}">
                <a16:creationId xmlns:a16="http://schemas.microsoft.com/office/drawing/2014/main" id="{D699EF6D-C3FB-2A4C-B223-E3C4A7D03620}"/>
              </a:ext>
            </a:extLst>
          </p:cNvPr>
          <p:cNvSpPr>
            <a:spLocks noGrp="1"/>
          </p:cNvSpPr>
          <p:nvPr>
            <p:ph type="body" sz="quarter" idx="18" hasCustomPrompt="1"/>
          </p:nvPr>
        </p:nvSpPr>
        <p:spPr>
          <a:xfrm>
            <a:off x="5946267"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67" name="Group 66">
            <a:extLst>
              <a:ext uri="{FF2B5EF4-FFF2-40B4-BE49-F238E27FC236}">
                <a16:creationId xmlns:a16="http://schemas.microsoft.com/office/drawing/2014/main" id="{9339C8C9-E9DB-7942-9D96-4D874B81CBD9}"/>
              </a:ext>
            </a:extLst>
          </p:cNvPr>
          <p:cNvGrpSpPr/>
          <p:nvPr userDrawn="1"/>
        </p:nvGrpSpPr>
        <p:grpSpPr>
          <a:xfrm>
            <a:off x="5115986" y="5034562"/>
            <a:ext cx="701662" cy="701770"/>
            <a:chOff x="9144000" y="1433513"/>
            <a:chExt cx="1408161" cy="1408161"/>
          </a:xfrm>
        </p:grpSpPr>
        <p:sp>
          <p:nvSpPr>
            <p:cNvPr id="68" name="Oval 67">
              <a:extLst>
                <a:ext uri="{FF2B5EF4-FFF2-40B4-BE49-F238E27FC236}">
                  <a16:creationId xmlns:a16="http://schemas.microsoft.com/office/drawing/2014/main" id="{2D8901BB-2870-F746-814E-C1CC49386A02}"/>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accent6"/>
                </a:solidFill>
              </a:endParaRPr>
            </a:p>
          </p:txBody>
        </p:sp>
        <p:sp>
          <p:nvSpPr>
            <p:cNvPr id="69" name="Rectangle 68">
              <a:extLst>
                <a:ext uri="{FF2B5EF4-FFF2-40B4-BE49-F238E27FC236}">
                  <a16:creationId xmlns:a16="http://schemas.microsoft.com/office/drawing/2014/main" id="{210D1D1D-11E6-B345-9C48-FBCFC02DE3DF}"/>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70" name="Text Placeholder 5">
            <a:extLst>
              <a:ext uri="{FF2B5EF4-FFF2-40B4-BE49-F238E27FC236}">
                <a16:creationId xmlns:a16="http://schemas.microsoft.com/office/drawing/2014/main" id="{FE6DACCA-3C44-574B-89C1-C2B710BE3637}"/>
              </a:ext>
            </a:extLst>
          </p:cNvPr>
          <p:cNvSpPr>
            <a:spLocks noGrp="1"/>
          </p:cNvSpPr>
          <p:nvPr>
            <p:ph type="body" sz="quarter" idx="19" hasCustomPrompt="1"/>
          </p:nvPr>
        </p:nvSpPr>
        <p:spPr>
          <a:xfrm>
            <a:off x="5224399" y="5081956"/>
            <a:ext cx="483308" cy="606980"/>
          </a:xfrm>
          <a:prstGeom prst="rect">
            <a:avLst/>
          </a:prstGeom>
          <a:noFill/>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71" name="Text Placeholder 5">
            <a:extLst>
              <a:ext uri="{FF2B5EF4-FFF2-40B4-BE49-F238E27FC236}">
                <a16:creationId xmlns:a16="http://schemas.microsoft.com/office/drawing/2014/main" id="{89288AD7-6347-AE49-8777-7FFE9D3459CF}"/>
              </a:ext>
            </a:extLst>
          </p:cNvPr>
          <p:cNvSpPr>
            <a:spLocks noGrp="1"/>
          </p:cNvSpPr>
          <p:nvPr>
            <p:ph type="body" sz="quarter" idx="20" hasCustomPrompt="1"/>
          </p:nvPr>
        </p:nvSpPr>
        <p:spPr>
          <a:xfrm>
            <a:off x="5946267"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72" name="Text Placeholder 5">
            <a:extLst>
              <a:ext uri="{FF2B5EF4-FFF2-40B4-BE49-F238E27FC236}">
                <a16:creationId xmlns:a16="http://schemas.microsoft.com/office/drawing/2014/main" id="{F6C306C5-EA83-284C-978D-3A2FDA71051B}"/>
              </a:ext>
            </a:extLst>
          </p:cNvPr>
          <p:cNvSpPr>
            <a:spLocks noGrp="1"/>
          </p:cNvSpPr>
          <p:nvPr>
            <p:ph type="body" sz="quarter" idx="21" hasCustomPrompt="1"/>
          </p:nvPr>
        </p:nvSpPr>
        <p:spPr>
          <a:xfrm>
            <a:off x="5946267"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73" name="Group 72">
            <a:extLst>
              <a:ext uri="{FF2B5EF4-FFF2-40B4-BE49-F238E27FC236}">
                <a16:creationId xmlns:a16="http://schemas.microsoft.com/office/drawing/2014/main" id="{391F70A1-CD84-5842-BA0C-70807630E123}"/>
              </a:ext>
            </a:extLst>
          </p:cNvPr>
          <p:cNvGrpSpPr/>
          <p:nvPr userDrawn="1"/>
        </p:nvGrpSpPr>
        <p:grpSpPr>
          <a:xfrm>
            <a:off x="8341004" y="1155081"/>
            <a:ext cx="701662" cy="701770"/>
            <a:chOff x="9144000" y="1433513"/>
            <a:chExt cx="1408161" cy="1408161"/>
          </a:xfrm>
        </p:grpSpPr>
        <p:sp>
          <p:nvSpPr>
            <p:cNvPr id="74" name="Oval 73">
              <a:extLst>
                <a:ext uri="{FF2B5EF4-FFF2-40B4-BE49-F238E27FC236}">
                  <a16:creationId xmlns:a16="http://schemas.microsoft.com/office/drawing/2014/main" id="{437C8B21-DB7A-FE45-A981-A33FF7006135}"/>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5" name="Rectangle 74">
              <a:extLst>
                <a:ext uri="{FF2B5EF4-FFF2-40B4-BE49-F238E27FC236}">
                  <a16:creationId xmlns:a16="http://schemas.microsoft.com/office/drawing/2014/main" id="{F8640101-DCDB-C94D-A5AC-C3D6942D7CE9}"/>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76" name="Text Placeholder 5">
            <a:extLst>
              <a:ext uri="{FF2B5EF4-FFF2-40B4-BE49-F238E27FC236}">
                <a16:creationId xmlns:a16="http://schemas.microsoft.com/office/drawing/2014/main" id="{745518FC-BD90-164C-8158-EE408BB49766}"/>
              </a:ext>
            </a:extLst>
          </p:cNvPr>
          <p:cNvSpPr>
            <a:spLocks noGrp="1"/>
          </p:cNvSpPr>
          <p:nvPr>
            <p:ph type="body" sz="quarter" idx="22" hasCustomPrompt="1"/>
          </p:nvPr>
        </p:nvSpPr>
        <p:spPr>
          <a:xfrm>
            <a:off x="8449417" y="120247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77" name="Text Placeholder 5">
            <a:extLst>
              <a:ext uri="{FF2B5EF4-FFF2-40B4-BE49-F238E27FC236}">
                <a16:creationId xmlns:a16="http://schemas.microsoft.com/office/drawing/2014/main" id="{EBC5F8C7-A77A-1541-BC36-5C363E5FCFB0}"/>
              </a:ext>
            </a:extLst>
          </p:cNvPr>
          <p:cNvSpPr>
            <a:spLocks noGrp="1"/>
          </p:cNvSpPr>
          <p:nvPr>
            <p:ph type="body" sz="quarter" idx="23" hasCustomPrompt="1"/>
          </p:nvPr>
        </p:nvSpPr>
        <p:spPr>
          <a:xfrm>
            <a:off x="9171285" y="1579444"/>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78" name="Text Placeholder 5">
            <a:extLst>
              <a:ext uri="{FF2B5EF4-FFF2-40B4-BE49-F238E27FC236}">
                <a16:creationId xmlns:a16="http://schemas.microsoft.com/office/drawing/2014/main" id="{74C7C24E-506E-A541-B4BD-B1A71610AF5C}"/>
              </a:ext>
            </a:extLst>
          </p:cNvPr>
          <p:cNvSpPr>
            <a:spLocks noGrp="1"/>
          </p:cNvSpPr>
          <p:nvPr>
            <p:ph type="body" sz="quarter" idx="24" hasCustomPrompt="1"/>
          </p:nvPr>
        </p:nvSpPr>
        <p:spPr>
          <a:xfrm>
            <a:off x="9171285" y="89088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79" name="Group 78">
            <a:extLst>
              <a:ext uri="{FF2B5EF4-FFF2-40B4-BE49-F238E27FC236}">
                <a16:creationId xmlns:a16="http://schemas.microsoft.com/office/drawing/2014/main" id="{43A0F543-B488-C345-95F0-6D392FCD20F5}"/>
              </a:ext>
            </a:extLst>
          </p:cNvPr>
          <p:cNvGrpSpPr/>
          <p:nvPr userDrawn="1"/>
        </p:nvGrpSpPr>
        <p:grpSpPr>
          <a:xfrm>
            <a:off x="8341004" y="3094823"/>
            <a:ext cx="701662" cy="701770"/>
            <a:chOff x="9144000" y="1433513"/>
            <a:chExt cx="1408161" cy="1408161"/>
          </a:xfrm>
        </p:grpSpPr>
        <p:sp>
          <p:nvSpPr>
            <p:cNvPr id="80" name="Oval 79">
              <a:extLst>
                <a:ext uri="{FF2B5EF4-FFF2-40B4-BE49-F238E27FC236}">
                  <a16:creationId xmlns:a16="http://schemas.microsoft.com/office/drawing/2014/main" id="{8862D1D2-FA6D-3441-BE0B-ED6165C1D665}"/>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1" name="Rectangle 80">
              <a:extLst>
                <a:ext uri="{FF2B5EF4-FFF2-40B4-BE49-F238E27FC236}">
                  <a16:creationId xmlns:a16="http://schemas.microsoft.com/office/drawing/2014/main" id="{7D00FE22-9720-7244-B4E0-5625611CF2F8}"/>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82" name="Text Placeholder 5">
            <a:extLst>
              <a:ext uri="{FF2B5EF4-FFF2-40B4-BE49-F238E27FC236}">
                <a16:creationId xmlns:a16="http://schemas.microsoft.com/office/drawing/2014/main" id="{BD5BB51F-6DBF-EA4D-A9F7-0AB83D7526EF}"/>
              </a:ext>
            </a:extLst>
          </p:cNvPr>
          <p:cNvSpPr>
            <a:spLocks noGrp="1"/>
          </p:cNvSpPr>
          <p:nvPr>
            <p:ph type="body" sz="quarter" idx="25" hasCustomPrompt="1"/>
          </p:nvPr>
        </p:nvSpPr>
        <p:spPr>
          <a:xfrm>
            <a:off x="8449417" y="314221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83" name="Text Placeholder 5">
            <a:extLst>
              <a:ext uri="{FF2B5EF4-FFF2-40B4-BE49-F238E27FC236}">
                <a16:creationId xmlns:a16="http://schemas.microsoft.com/office/drawing/2014/main" id="{C44F9E60-CCA6-0F4A-9DC0-54AF0FF394FC}"/>
              </a:ext>
            </a:extLst>
          </p:cNvPr>
          <p:cNvSpPr>
            <a:spLocks noGrp="1"/>
          </p:cNvSpPr>
          <p:nvPr>
            <p:ph type="body" sz="quarter" idx="26" hasCustomPrompt="1"/>
          </p:nvPr>
        </p:nvSpPr>
        <p:spPr>
          <a:xfrm>
            <a:off x="9171285" y="351918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84" name="Text Placeholder 5">
            <a:extLst>
              <a:ext uri="{FF2B5EF4-FFF2-40B4-BE49-F238E27FC236}">
                <a16:creationId xmlns:a16="http://schemas.microsoft.com/office/drawing/2014/main" id="{DA78A3E0-D462-9A49-92FA-0C131471090D}"/>
              </a:ext>
            </a:extLst>
          </p:cNvPr>
          <p:cNvSpPr>
            <a:spLocks noGrp="1"/>
          </p:cNvSpPr>
          <p:nvPr>
            <p:ph type="body" sz="quarter" idx="27" hasCustomPrompt="1"/>
          </p:nvPr>
        </p:nvSpPr>
        <p:spPr>
          <a:xfrm>
            <a:off x="9171285" y="283062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grpSp>
        <p:nvGrpSpPr>
          <p:cNvPr id="85" name="Group 84">
            <a:extLst>
              <a:ext uri="{FF2B5EF4-FFF2-40B4-BE49-F238E27FC236}">
                <a16:creationId xmlns:a16="http://schemas.microsoft.com/office/drawing/2014/main" id="{7CED7BCA-10CA-8E42-9E99-CEB1C421EFDA}"/>
              </a:ext>
            </a:extLst>
          </p:cNvPr>
          <p:cNvGrpSpPr/>
          <p:nvPr userDrawn="1"/>
        </p:nvGrpSpPr>
        <p:grpSpPr>
          <a:xfrm>
            <a:off x="8341004" y="5034562"/>
            <a:ext cx="701662" cy="701770"/>
            <a:chOff x="9144000" y="1433513"/>
            <a:chExt cx="1408161" cy="1408161"/>
          </a:xfrm>
        </p:grpSpPr>
        <p:sp>
          <p:nvSpPr>
            <p:cNvPr id="86" name="Oval 85">
              <a:extLst>
                <a:ext uri="{FF2B5EF4-FFF2-40B4-BE49-F238E27FC236}">
                  <a16:creationId xmlns:a16="http://schemas.microsoft.com/office/drawing/2014/main" id="{60E3CD5A-AAA5-B343-AA6D-92A46D575C1E}"/>
                </a:ext>
              </a:extLst>
            </p:cNvPr>
            <p:cNvSpPr/>
            <p:nvPr userDrawn="1"/>
          </p:nvSpPr>
          <p:spPr>
            <a:xfrm>
              <a:off x="9144000" y="1433513"/>
              <a:ext cx="1408161" cy="14081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7" name="Rectangle 86">
              <a:extLst>
                <a:ext uri="{FF2B5EF4-FFF2-40B4-BE49-F238E27FC236}">
                  <a16:creationId xmlns:a16="http://schemas.microsoft.com/office/drawing/2014/main" id="{E4D25797-49B9-4948-BA15-33E2844A05AB}"/>
                </a:ext>
              </a:extLst>
            </p:cNvPr>
            <p:cNvSpPr/>
            <p:nvPr userDrawn="1"/>
          </p:nvSpPr>
          <p:spPr>
            <a:xfrm>
              <a:off x="9361573" y="1651086"/>
              <a:ext cx="973015" cy="97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88" name="Text Placeholder 5">
            <a:extLst>
              <a:ext uri="{FF2B5EF4-FFF2-40B4-BE49-F238E27FC236}">
                <a16:creationId xmlns:a16="http://schemas.microsoft.com/office/drawing/2014/main" id="{6BBD1E3A-BB6E-A944-9664-9276E9005410}"/>
              </a:ext>
            </a:extLst>
          </p:cNvPr>
          <p:cNvSpPr>
            <a:spLocks noGrp="1"/>
          </p:cNvSpPr>
          <p:nvPr>
            <p:ph type="body" sz="quarter" idx="28" hasCustomPrompt="1"/>
          </p:nvPr>
        </p:nvSpPr>
        <p:spPr>
          <a:xfrm>
            <a:off x="8449417" y="5081956"/>
            <a:ext cx="483308" cy="606980"/>
          </a:xfrm>
          <a:prstGeom prst="rect">
            <a:avLst/>
          </a:prstGeom>
        </p:spPr>
        <p:txBody>
          <a:bodyPr numCol="1" anchor="ctr">
            <a:normAutofit/>
          </a:bodyPr>
          <a:lstStyle>
            <a:lvl1pPr marL="0" indent="0" algn="ctr">
              <a:lnSpc>
                <a:spcPct val="100000"/>
              </a:lnSpc>
              <a:spcBef>
                <a:spcPts val="0"/>
              </a:spcBef>
              <a:buFontTx/>
              <a:buNone/>
              <a:defRPr sz="1867" b="1">
                <a:solidFill>
                  <a:schemeClr val="bg1"/>
                </a:solidFill>
                <a:latin typeface="+mj-lt"/>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0</a:t>
            </a:r>
            <a:endParaRPr kumimoji="1" lang="ja-JP" altLang="en-US"/>
          </a:p>
        </p:txBody>
      </p:sp>
      <p:sp>
        <p:nvSpPr>
          <p:cNvPr id="89" name="Text Placeholder 5">
            <a:extLst>
              <a:ext uri="{FF2B5EF4-FFF2-40B4-BE49-F238E27FC236}">
                <a16:creationId xmlns:a16="http://schemas.microsoft.com/office/drawing/2014/main" id="{1FC28555-462A-CF41-8E11-7BCC988CC259}"/>
              </a:ext>
            </a:extLst>
          </p:cNvPr>
          <p:cNvSpPr>
            <a:spLocks noGrp="1"/>
          </p:cNvSpPr>
          <p:nvPr>
            <p:ph type="body" sz="quarter" idx="29" hasCustomPrompt="1"/>
          </p:nvPr>
        </p:nvSpPr>
        <p:spPr>
          <a:xfrm>
            <a:off x="9171285" y="5458925"/>
            <a:ext cx="2085148" cy="420564"/>
          </a:xfrm>
          <a:prstGeom prst="rect">
            <a:avLst/>
          </a:prstGeom>
        </p:spPr>
        <p:txBody>
          <a:bodyPr anchor="t">
            <a:spAutoFit/>
          </a:bodyPr>
          <a:lstStyle>
            <a:lvl1pPr marL="0" indent="0" algn="just">
              <a:lnSpc>
                <a:spcPct val="100000"/>
              </a:lnSpc>
              <a:spcBef>
                <a:spcPts val="0"/>
              </a:spcBef>
              <a:buFontTx/>
              <a:buNone/>
              <a:defRPr>
                <a:solidFill>
                  <a:schemeClr val="bg2">
                    <a:lumMod val="10000"/>
                  </a:schemeClr>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Text goes here</a:t>
            </a:r>
            <a:endParaRPr kumimoji="1" lang="ja-JP" altLang="en-US"/>
          </a:p>
        </p:txBody>
      </p:sp>
      <p:sp>
        <p:nvSpPr>
          <p:cNvPr id="90" name="Text Placeholder 5">
            <a:extLst>
              <a:ext uri="{FF2B5EF4-FFF2-40B4-BE49-F238E27FC236}">
                <a16:creationId xmlns:a16="http://schemas.microsoft.com/office/drawing/2014/main" id="{426BFBF5-E9CC-8449-B476-C04C15BAB7CB}"/>
              </a:ext>
            </a:extLst>
          </p:cNvPr>
          <p:cNvSpPr>
            <a:spLocks noGrp="1"/>
          </p:cNvSpPr>
          <p:nvPr>
            <p:ph type="body" sz="quarter" idx="30" hasCustomPrompt="1"/>
          </p:nvPr>
        </p:nvSpPr>
        <p:spPr>
          <a:xfrm>
            <a:off x="9171285" y="4770361"/>
            <a:ext cx="2085148" cy="666977"/>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Tree>
    <p:extLst>
      <p:ext uri="{BB962C8B-B14F-4D97-AF65-F5344CB8AC3E}">
        <p14:creationId xmlns:p14="http://schemas.microsoft.com/office/powerpoint/2010/main" val="871371410"/>
      </p:ext>
    </p:extLst>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preserve="1" userDrawn="1">
  <p:cSld name="4_Title and 1 column">
    <p:spTree>
      <p:nvGrpSpPr>
        <p:cNvPr id="1" name=""/>
        <p:cNvGrpSpPr/>
        <p:nvPr/>
      </p:nvGrpSpPr>
      <p:grpSpPr>
        <a:xfrm>
          <a:off x="0" y="0"/>
          <a:ext cx="0" cy="0"/>
          <a:chOff x="0" y="0"/>
          <a:chExt cx="0" cy="0"/>
        </a:xfrm>
      </p:grpSpPr>
      <p:sp>
        <p:nvSpPr>
          <p:cNvPr id="5" name="Rectangle 4"/>
          <p:cNvSpPr/>
          <p:nvPr userDrawn="1"/>
        </p:nvSpPr>
        <p:spPr>
          <a:xfrm>
            <a:off x="0" y="-1058"/>
            <a:ext cx="3625516"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232612" y="2634144"/>
            <a:ext cx="3152273" cy="1588127"/>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4483770" y="816245"/>
            <a:ext cx="6761746" cy="646331"/>
          </a:xfrm>
          <a:prstGeom prst="rect">
            <a:avLst/>
          </a:prstGeom>
        </p:spPr>
        <p:txBody>
          <a:bodyPr anchor="b">
            <a:spAutoFit/>
          </a:bodyPr>
          <a:lstStyle>
            <a:lvl1pPr marL="0" indent="0" algn="l">
              <a:lnSpc>
                <a:spcPct val="100000"/>
              </a:lnSpc>
              <a:spcBef>
                <a:spcPts val="0"/>
              </a:spcBef>
              <a:buFontTx/>
              <a:buNone/>
              <a:defRPr sz="3600"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3B306BE8-2630-F444-B259-50474ABACB1D}"/>
              </a:ext>
            </a:extLst>
          </p:cNvPr>
          <p:cNvSpPr>
            <a:spLocks noGrp="1"/>
          </p:cNvSpPr>
          <p:nvPr>
            <p:ph type="body" sz="quarter" idx="10" hasCustomPrompt="1"/>
          </p:nvPr>
        </p:nvSpPr>
        <p:spPr>
          <a:xfrm>
            <a:off x="4483770" y="1600242"/>
            <a:ext cx="6761746"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2533774829"/>
      </p:ext>
    </p:extLst>
  </p:cSld>
  <p:clrMapOvr>
    <a:masterClrMapping/>
  </p:clrMapOvr>
</p:sldLayout>
</file>

<file path=ppt/slideLayouts/slideLayout992.xml><?xml version="1.0" encoding="utf-8"?>
<p:sldLayout xmlns:a="http://schemas.openxmlformats.org/drawingml/2006/main" xmlns:r="http://schemas.openxmlformats.org/officeDocument/2006/relationships" xmlns:p="http://schemas.openxmlformats.org/presentationml/2006/main" preserve="1" userDrawn="1">
  <p:cSld name="5_Title and 1 column">
    <p:spTree>
      <p:nvGrpSpPr>
        <p:cNvPr id="1" name=""/>
        <p:cNvGrpSpPr/>
        <p:nvPr/>
      </p:nvGrpSpPr>
      <p:grpSpPr>
        <a:xfrm>
          <a:off x="0" y="0"/>
          <a:ext cx="0" cy="0"/>
          <a:chOff x="0" y="0"/>
          <a:chExt cx="0" cy="0"/>
        </a:xfrm>
      </p:grpSpPr>
      <p:sp>
        <p:nvSpPr>
          <p:cNvPr id="5" name="Rectangle 4"/>
          <p:cNvSpPr/>
          <p:nvPr userDrawn="1"/>
        </p:nvSpPr>
        <p:spPr>
          <a:xfrm>
            <a:off x="0" y="-1058"/>
            <a:ext cx="3625516"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232612" y="2634143"/>
            <a:ext cx="3152273" cy="1588127"/>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4483770" y="816245"/>
            <a:ext cx="6761746" cy="646331"/>
          </a:xfrm>
          <a:prstGeom prst="rect">
            <a:avLst/>
          </a:prstGeom>
        </p:spPr>
        <p:txBody>
          <a:bodyPr anchor="b">
            <a:spAutoFit/>
          </a:bodyPr>
          <a:lstStyle>
            <a:lvl1pPr marL="0" indent="0" algn="l">
              <a:lnSpc>
                <a:spcPct val="100000"/>
              </a:lnSpc>
              <a:spcBef>
                <a:spcPts val="0"/>
              </a:spcBef>
              <a:buFontTx/>
              <a:buNone/>
              <a:defRPr sz="3600"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EE5B42BE-2A13-9C48-A4B8-ACF81B367891}"/>
              </a:ext>
            </a:extLst>
          </p:cNvPr>
          <p:cNvSpPr>
            <a:spLocks noGrp="1"/>
          </p:cNvSpPr>
          <p:nvPr>
            <p:ph type="body" sz="quarter" idx="10" hasCustomPrompt="1"/>
          </p:nvPr>
        </p:nvSpPr>
        <p:spPr>
          <a:xfrm>
            <a:off x="4483770" y="1600242"/>
            <a:ext cx="6761746"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629208045"/>
      </p:ext>
    </p:extLst>
  </p:cSld>
  <p:clrMapOvr>
    <a:masterClrMapping/>
  </p:clrMapOvr>
</p:sldLayout>
</file>

<file path=ppt/slideLayouts/slideLayout993.xml><?xml version="1.0" encoding="utf-8"?>
<p:sldLayout xmlns:a="http://schemas.openxmlformats.org/drawingml/2006/main" xmlns:r="http://schemas.openxmlformats.org/officeDocument/2006/relationships" xmlns:p="http://schemas.openxmlformats.org/presentationml/2006/main" preserve="1" userDrawn="1">
  <p:cSld name="6_Title and 1 column">
    <p:spTree>
      <p:nvGrpSpPr>
        <p:cNvPr id="1" name=""/>
        <p:cNvGrpSpPr/>
        <p:nvPr/>
      </p:nvGrpSpPr>
      <p:grpSpPr>
        <a:xfrm>
          <a:off x="0" y="0"/>
          <a:ext cx="0" cy="0"/>
          <a:chOff x="0" y="0"/>
          <a:chExt cx="0" cy="0"/>
        </a:xfrm>
      </p:grpSpPr>
      <p:sp>
        <p:nvSpPr>
          <p:cNvPr id="5" name="Rectangle 4"/>
          <p:cNvSpPr/>
          <p:nvPr userDrawn="1"/>
        </p:nvSpPr>
        <p:spPr>
          <a:xfrm>
            <a:off x="0" y="-1058"/>
            <a:ext cx="3625516" cy="6858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232612" y="2634143"/>
            <a:ext cx="3152273" cy="1588127"/>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4483770" y="816245"/>
            <a:ext cx="6761746" cy="646331"/>
          </a:xfrm>
          <a:prstGeom prst="rect">
            <a:avLst/>
          </a:prstGeom>
        </p:spPr>
        <p:txBody>
          <a:bodyPr anchor="b">
            <a:spAutoFit/>
          </a:bodyPr>
          <a:lstStyle>
            <a:lvl1pPr marL="0" indent="0" algn="l">
              <a:lnSpc>
                <a:spcPct val="100000"/>
              </a:lnSpc>
              <a:spcBef>
                <a:spcPts val="0"/>
              </a:spcBef>
              <a:buFontTx/>
              <a:buNone/>
              <a:defRPr sz="3600" b="1">
                <a:solidFill>
                  <a:schemeClr val="accent5"/>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98AF9C61-7361-0D4C-9360-09C51C401099}"/>
              </a:ext>
            </a:extLst>
          </p:cNvPr>
          <p:cNvSpPr>
            <a:spLocks noGrp="1"/>
          </p:cNvSpPr>
          <p:nvPr>
            <p:ph type="body" sz="quarter" idx="10" hasCustomPrompt="1"/>
          </p:nvPr>
        </p:nvSpPr>
        <p:spPr>
          <a:xfrm>
            <a:off x="4483770" y="1600242"/>
            <a:ext cx="6761746"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2807634673"/>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preserve="1" userDrawn="1">
  <p:cSld name="7_Title and 1 column">
    <p:spTree>
      <p:nvGrpSpPr>
        <p:cNvPr id="1" name=""/>
        <p:cNvGrpSpPr/>
        <p:nvPr/>
      </p:nvGrpSpPr>
      <p:grpSpPr>
        <a:xfrm>
          <a:off x="0" y="0"/>
          <a:ext cx="0" cy="0"/>
          <a:chOff x="0" y="0"/>
          <a:chExt cx="0" cy="0"/>
        </a:xfrm>
      </p:grpSpPr>
      <p:sp>
        <p:nvSpPr>
          <p:cNvPr id="5" name="Rectangle 4"/>
          <p:cNvSpPr/>
          <p:nvPr userDrawn="1"/>
        </p:nvSpPr>
        <p:spPr>
          <a:xfrm>
            <a:off x="0" y="-1058"/>
            <a:ext cx="3625516"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232612" y="2634143"/>
            <a:ext cx="3152273" cy="1588127"/>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4483770" y="816245"/>
            <a:ext cx="6761746" cy="646331"/>
          </a:xfrm>
          <a:prstGeom prst="rect">
            <a:avLst/>
          </a:prstGeom>
        </p:spPr>
        <p:txBody>
          <a:bodyPr anchor="b">
            <a:spAutoFit/>
          </a:bodyPr>
          <a:lstStyle>
            <a:lvl1pPr marL="0" indent="0" algn="l">
              <a:lnSpc>
                <a:spcPct val="100000"/>
              </a:lnSpc>
              <a:spcBef>
                <a:spcPts val="0"/>
              </a:spcBef>
              <a:buFontTx/>
              <a:buNone/>
              <a:defRPr sz="3600" b="1">
                <a:solidFill>
                  <a:schemeClr val="accent5"/>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E75E1CDD-B629-D34F-920F-3EA5D9CF7D56}"/>
              </a:ext>
            </a:extLst>
          </p:cNvPr>
          <p:cNvSpPr>
            <a:spLocks noGrp="1"/>
          </p:cNvSpPr>
          <p:nvPr>
            <p:ph type="body" sz="quarter" idx="10" hasCustomPrompt="1"/>
          </p:nvPr>
        </p:nvSpPr>
        <p:spPr>
          <a:xfrm>
            <a:off x="4483770" y="1600242"/>
            <a:ext cx="6761746" cy="944874"/>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4119873806"/>
      </p:ext>
    </p:extLst>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preserve="1" userDrawn="1">
  <p:cSld name="1_Title and 1 column">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4" y="2198019"/>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6"/>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874F3B13-81D2-9846-8871-176D3192052E}"/>
              </a:ext>
            </a:extLst>
          </p:cNvPr>
          <p:cNvSpPr>
            <a:spLocks noGrp="1"/>
          </p:cNvSpPr>
          <p:nvPr>
            <p:ph type="body" sz="quarter" idx="10" hasCustomPrompt="1"/>
          </p:nvPr>
        </p:nvSpPr>
        <p:spPr>
          <a:xfrm>
            <a:off x="7446435" y="2711459"/>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316850062"/>
      </p:ext>
    </p:extLst>
  </p:cSld>
  <p:clrMapOvr>
    <a:masterClrMapping/>
  </p:clrMapOvr>
</p:sldLayout>
</file>

<file path=ppt/slideLayouts/slideLayout996.xml><?xml version="1.0" encoding="utf-8"?>
<p:sldLayout xmlns:a="http://schemas.openxmlformats.org/drawingml/2006/main" xmlns:r="http://schemas.openxmlformats.org/officeDocument/2006/relationships" xmlns:p="http://schemas.openxmlformats.org/presentationml/2006/main" preserve="1" userDrawn="1">
  <p:cSld name="2_Title and 1 column">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4" y="2198019"/>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98D3F106-3252-CA49-B23B-A433CA750D3C}"/>
              </a:ext>
            </a:extLst>
          </p:cNvPr>
          <p:cNvSpPr>
            <a:spLocks noGrp="1"/>
          </p:cNvSpPr>
          <p:nvPr>
            <p:ph type="body" sz="quarter" idx="10" hasCustomPrompt="1"/>
          </p:nvPr>
        </p:nvSpPr>
        <p:spPr>
          <a:xfrm>
            <a:off x="7446435" y="2711459"/>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3845169628"/>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preserve="1" userDrawn="1">
  <p:cSld name="Title and 1 column">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4" y="2198019"/>
            <a:ext cx="3450167" cy="379656"/>
          </a:xfrm>
          <a:prstGeom prst="rect">
            <a:avLst/>
          </a:prstGeom>
        </p:spPr>
        <p:txBody>
          <a:bodyPr anchor="b">
            <a:spAutoFit/>
          </a:bodyPr>
          <a:lstStyle>
            <a:lvl1pPr marL="0" indent="0" algn="l">
              <a:lnSpc>
                <a:spcPct val="100000"/>
              </a:lnSpc>
              <a:spcBef>
                <a:spcPts val="0"/>
              </a:spcBef>
              <a:buFontTx/>
              <a:buNone/>
              <a:defRPr sz="1867" b="1">
                <a:solidFill>
                  <a:schemeClr val="accent5"/>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A7C85B78-3EEA-CE41-B95F-C277BDB5DB4B}"/>
              </a:ext>
            </a:extLst>
          </p:cNvPr>
          <p:cNvSpPr>
            <a:spLocks noGrp="1"/>
          </p:cNvSpPr>
          <p:nvPr>
            <p:ph type="body" sz="quarter" idx="10" hasCustomPrompt="1"/>
          </p:nvPr>
        </p:nvSpPr>
        <p:spPr>
          <a:xfrm>
            <a:off x="7446435" y="2711459"/>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3664041856"/>
      </p:ext>
    </p:extLst>
  </p:cSld>
  <p:clrMapOvr>
    <a:masterClrMapping/>
  </p:clrMapOvr>
</p:sldLayout>
</file>

<file path=ppt/slideLayouts/slideLayout998.xml><?xml version="1.0" encoding="utf-8"?>
<p:sldLayout xmlns:a="http://schemas.openxmlformats.org/drawingml/2006/main" xmlns:r="http://schemas.openxmlformats.org/officeDocument/2006/relationships" xmlns:p="http://schemas.openxmlformats.org/presentationml/2006/main" preserve="1" userDrawn="1">
  <p:cSld name="3_Title and 1 column">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latin typeface="Arial" panose="020B0604020202020204" pitchFamily="34" charset="0"/>
                <a:cs typeface="Arial" panose="020B0604020202020204" pitchFamily="34" charset="0"/>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4" y="2198019"/>
            <a:ext cx="3450167" cy="379656"/>
          </a:xfrm>
          <a:prstGeom prst="rect">
            <a:avLst/>
          </a:prstGeom>
        </p:spPr>
        <p:txBody>
          <a:bodyPr anchor="b">
            <a:spAutoFit/>
          </a:bodyPr>
          <a:lstStyle>
            <a:lvl1pPr marL="0" indent="0" algn="l">
              <a:lnSpc>
                <a:spcPct val="100000"/>
              </a:lnSpc>
              <a:spcBef>
                <a:spcPts val="0"/>
              </a:spcBef>
              <a:buFontTx/>
              <a:buNone/>
              <a:defRPr sz="1867" b="1">
                <a:solidFill>
                  <a:schemeClr val="tx1"/>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8" name="Text Placeholder 5">
            <a:extLst>
              <a:ext uri="{FF2B5EF4-FFF2-40B4-BE49-F238E27FC236}">
                <a16:creationId xmlns:a16="http://schemas.microsoft.com/office/drawing/2014/main" id="{6DEDFCD1-B64F-1846-B3D9-7BE742FDEBCC}"/>
              </a:ext>
            </a:extLst>
          </p:cNvPr>
          <p:cNvSpPr>
            <a:spLocks noGrp="1"/>
          </p:cNvSpPr>
          <p:nvPr>
            <p:ph type="body" sz="quarter" idx="10" hasCustomPrompt="1"/>
          </p:nvPr>
        </p:nvSpPr>
        <p:spPr>
          <a:xfrm>
            <a:off x="7446435" y="2711459"/>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1467062795"/>
      </p:ext>
    </p:extLst>
  </p:cSld>
  <p:clrMapOvr>
    <a:masterClrMapping/>
  </p:clrMapOvr>
</p:sldLayout>
</file>

<file path=ppt/slideLayouts/slideLayout999.xml><?xml version="1.0" encoding="utf-8"?>
<p:sldLayout xmlns:a="http://schemas.openxmlformats.org/drawingml/2006/main" xmlns:r="http://schemas.openxmlformats.org/officeDocument/2006/relationships" xmlns:p="http://schemas.openxmlformats.org/presentationml/2006/main" preserve="1" userDrawn="1">
  <p:cSld name="1_Title and 2 columns">
    <p:spTree>
      <p:nvGrpSpPr>
        <p:cNvPr id="1" name=""/>
        <p:cNvGrpSpPr/>
        <p:nvPr/>
      </p:nvGrpSpPr>
      <p:grpSpPr>
        <a:xfrm>
          <a:off x="0" y="0"/>
          <a:ext cx="0" cy="0"/>
          <a:chOff x="0" y="0"/>
          <a:chExt cx="0" cy="0"/>
        </a:xfrm>
      </p:grpSpPr>
      <p:sp>
        <p:nvSpPr>
          <p:cNvPr id="5" name="Rectangle 4"/>
          <p:cNvSpPr/>
          <p:nvPr userDrawn="1"/>
        </p:nvSpPr>
        <p:spPr>
          <a:xfrm>
            <a:off x="0" y="-1058"/>
            <a:ext cx="6096000" cy="6858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200"/>
          </a:p>
        </p:txBody>
      </p:sp>
      <p:sp>
        <p:nvSpPr>
          <p:cNvPr id="6" name="Title 1"/>
          <p:cNvSpPr>
            <a:spLocks noGrp="1"/>
          </p:cNvSpPr>
          <p:nvPr>
            <p:ph type="title" hasCustomPrompt="1"/>
          </p:nvPr>
        </p:nvSpPr>
        <p:spPr>
          <a:xfrm>
            <a:off x="935915" y="2883707"/>
            <a:ext cx="4066677" cy="1089529"/>
          </a:xfrm>
        </p:spPr>
        <p:txBody>
          <a:bodyPr anchor="ctr">
            <a:spAutoFit/>
          </a:bodyPr>
          <a:lstStyle>
            <a:lvl1pPr algn="ctr">
              <a:defRPr b="1">
                <a:solidFill>
                  <a:schemeClr val="bg1"/>
                </a:solidFill>
              </a:defRPr>
            </a:lvl1pPr>
          </a:lstStyle>
          <a:p>
            <a:r>
              <a:rPr kumimoji="1" lang="en-US" altLang="ja-JP"/>
              <a:t>Slide title (Arial Bold, 54 point)</a:t>
            </a:r>
            <a:endParaRPr kumimoji="1" lang="ja-JP" altLang="en-US"/>
          </a:p>
        </p:txBody>
      </p:sp>
      <p:sp>
        <p:nvSpPr>
          <p:cNvPr id="9" name="Text Placeholder 5"/>
          <p:cNvSpPr>
            <a:spLocks noGrp="1"/>
          </p:cNvSpPr>
          <p:nvPr>
            <p:ph type="body" sz="quarter" idx="14" hasCustomPrompt="1"/>
          </p:nvPr>
        </p:nvSpPr>
        <p:spPr>
          <a:xfrm>
            <a:off x="7446434" y="1453745"/>
            <a:ext cx="3450167" cy="379656"/>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7446434" y="3490898"/>
            <a:ext cx="3450167" cy="379656"/>
          </a:xfrm>
          <a:prstGeom prst="rect">
            <a:avLst/>
          </a:prstGeom>
        </p:spPr>
        <p:txBody>
          <a:bodyPr anchor="b">
            <a:spAutoFit/>
          </a:bodyPr>
          <a:lstStyle>
            <a:lvl1pPr marL="0" indent="0" algn="l">
              <a:lnSpc>
                <a:spcPct val="100000"/>
              </a:lnSpc>
              <a:spcBef>
                <a:spcPts val="0"/>
              </a:spcBef>
              <a:buFontTx/>
              <a:buNone/>
              <a:defRPr sz="1867" b="1">
                <a:solidFill>
                  <a:schemeClr val="tx2"/>
                </a:solidFill>
                <a:latin typeface="Arial" panose="020B0604020202020204" pitchFamily="34" charset="0"/>
                <a:cs typeface="Arial" panose="020B0604020202020204" pitchFamily="34" charset="0"/>
              </a:defRPr>
            </a:lvl1pPr>
            <a:lvl2pPr marL="457124" indent="0">
              <a:buNone/>
              <a:defRPr sz="1200"/>
            </a:lvl2pPr>
            <a:lvl3pPr marL="914248" indent="0">
              <a:buNone/>
              <a:defRPr sz="1200"/>
            </a:lvl3pPr>
            <a:lvl4pPr marL="1371372" indent="0">
              <a:buNone/>
              <a:defRPr sz="1200"/>
            </a:lvl4pPr>
            <a:lvl5pPr marL="1828495" indent="0">
              <a:buNone/>
              <a:defRPr sz="1200"/>
            </a:lvl5pPr>
          </a:lstStyle>
          <a:p>
            <a:pPr lvl="0"/>
            <a:r>
              <a:rPr kumimoji="1" lang="en-US" altLang="ja-JP"/>
              <a:t>Heading goes here</a:t>
            </a:r>
            <a:endParaRPr kumimoji="1" lang="ja-JP" altLang="en-US"/>
          </a:p>
        </p:txBody>
      </p:sp>
      <p:sp>
        <p:nvSpPr>
          <p:cNvPr id="11" name="Text Placeholder 5">
            <a:extLst>
              <a:ext uri="{FF2B5EF4-FFF2-40B4-BE49-F238E27FC236}">
                <a16:creationId xmlns:a16="http://schemas.microsoft.com/office/drawing/2014/main" id="{6A105D7E-9617-1F42-9DDC-CD8F12041CD4}"/>
              </a:ext>
            </a:extLst>
          </p:cNvPr>
          <p:cNvSpPr>
            <a:spLocks noGrp="1"/>
          </p:cNvSpPr>
          <p:nvPr>
            <p:ph type="body" sz="quarter" idx="10" hasCustomPrompt="1"/>
          </p:nvPr>
        </p:nvSpPr>
        <p:spPr>
          <a:xfrm>
            <a:off x="7446434" y="1946123"/>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37DC3B75-4B7B-6946-938C-698F356F7551}"/>
              </a:ext>
            </a:extLst>
          </p:cNvPr>
          <p:cNvSpPr>
            <a:spLocks noGrp="1"/>
          </p:cNvSpPr>
          <p:nvPr>
            <p:ph type="body" sz="quarter" idx="18" hasCustomPrompt="1"/>
          </p:nvPr>
        </p:nvSpPr>
        <p:spPr>
          <a:xfrm>
            <a:off x="7446434" y="3957928"/>
            <a:ext cx="3450167" cy="1240276"/>
          </a:xfrm>
          <a:prstGeom prst="rect">
            <a:avLst/>
          </a:prstGeom>
        </p:spPr>
        <p:txBody>
          <a:bodyPr wrap="square">
            <a:spAutoFit/>
          </a:bodyPr>
          <a:lstStyle>
            <a:lvl1pPr>
              <a:defRPr sz="2133">
                <a:solidFill>
                  <a:schemeClr val="bg2">
                    <a:lumMod val="10000"/>
                  </a:schemeClr>
                </a:solidFill>
              </a:defRPr>
            </a:lvl1pPr>
            <a:lvl2pPr>
              <a:buClr>
                <a:schemeClr val="tx2"/>
              </a:buClr>
              <a:defRPr sz="1867">
                <a:solidFill>
                  <a:schemeClr val="bg2">
                    <a:lumMod val="10000"/>
                  </a:schemeClr>
                </a:solidFill>
              </a:defRPr>
            </a:lvl2pPr>
            <a:lvl3pPr marL="1142808" indent="-228562">
              <a:buClr>
                <a:schemeClr val="tx2"/>
              </a:buClr>
              <a:buSzPct val="100000"/>
              <a:buFont typeface="Apple Symbols" panose="02000000000000000000" pitchFamily="2" charset="-79"/>
              <a:buChar char="⎼"/>
              <a:defRPr sz="1600">
                <a:solidFill>
                  <a:schemeClr val="bg2">
                    <a:lumMod val="10000"/>
                  </a:schemeClr>
                </a:solidFill>
              </a:defRPr>
            </a:lvl3pPr>
          </a:lstStyle>
          <a:p>
            <a:pPr lvl="0"/>
            <a:r>
              <a:rPr kumimoji="1" lang="en-US" altLang="ja-JP"/>
              <a:t>Body text (Arial, 32 point)</a:t>
            </a:r>
            <a:endParaRPr kumimoji="1" lang="ja-JP" altLang="en-US"/>
          </a:p>
          <a:p>
            <a:pPr lvl="1"/>
            <a:r>
              <a:rPr lang="en-US"/>
              <a:t>Second level</a:t>
            </a:r>
          </a:p>
          <a:p>
            <a:pPr lvl="2"/>
            <a:r>
              <a:rPr lang="en-US"/>
              <a:t>Third level</a:t>
            </a:r>
          </a:p>
        </p:txBody>
      </p:sp>
    </p:spTree>
    <p:extLst>
      <p:ext uri="{BB962C8B-B14F-4D97-AF65-F5344CB8AC3E}">
        <p14:creationId xmlns:p14="http://schemas.microsoft.com/office/powerpoint/2010/main" val="551103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26" Type="http://schemas.openxmlformats.org/officeDocument/2006/relationships/slideLayout" Target="../slideLayouts/slideLayout867.xml"/><Relationship Id="rId21" Type="http://schemas.openxmlformats.org/officeDocument/2006/relationships/slideLayout" Target="../slideLayouts/slideLayout862.xml"/><Relationship Id="rId42" Type="http://schemas.openxmlformats.org/officeDocument/2006/relationships/slideLayout" Target="../slideLayouts/slideLayout883.xml"/><Relationship Id="rId47" Type="http://schemas.openxmlformats.org/officeDocument/2006/relationships/slideLayout" Target="../slideLayouts/slideLayout888.xml"/><Relationship Id="rId63" Type="http://schemas.openxmlformats.org/officeDocument/2006/relationships/slideLayout" Target="../slideLayouts/slideLayout904.xml"/><Relationship Id="rId68" Type="http://schemas.openxmlformats.org/officeDocument/2006/relationships/slideLayout" Target="../slideLayouts/slideLayout909.xml"/><Relationship Id="rId84" Type="http://schemas.openxmlformats.org/officeDocument/2006/relationships/slideLayout" Target="../slideLayouts/slideLayout925.xml"/><Relationship Id="rId89" Type="http://schemas.openxmlformats.org/officeDocument/2006/relationships/slideLayout" Target="../slideLayouts/slideLayout930.xml"/><Relationship Id="rId112" Type="http://schemas.openxmlformats.org/officeDocument/2006/relationships/slideLayout" Target="../slideLayouts/slideLayout953.xml"/><Relationship Id="rId16" Type="http://schemas.openxmlformats.org/officeDocument/2006/relationships/slideLayout" Target="../slideLayouts/slideLayout857.xml"/><Relationship Id="rId107" Type="http://schemas.openxmlformats.org/officeDocument/2006/relationships/slideLayout" Target="../slideLayouts/slideLayout948.xml"/><Relationship Id="rId11" Type="http://schemas.openxmlformats.org/officeDocument/2006/relationships/slideLayout" Target="../slideLayouts/slideLayout852.xml"/><Relationship Id="rId32" Type="http://schemas.openxmlformats.org/officeDocument/2006/relationships/slideLayout" Target="../slideLayouts/slideLayout873.xml"/><Relationship Id="rId37" Type="http://schemas.openxmlformats.org/officeDocument/2006/relationships/slideLayout" Target="../slideLayouts/slideLayout878.xml"/><Relationship Id="rId53" Type="http://schemas.openxmlformats.org/officeDocument/2006/relationships/slideLayout" Target="../slideLayouts/slideLayout894.xml"/><Relationship Id="rId58" Type="http://schemas.openxmlformats.org/officeDocument/2006/relationships/slideLayout" Target="../slideLayouts/slideLayout899.xml"/><Relationship Id="rId74" Type="http://schemas.openxmlformats.org/officeDocument/2006/relationships/slideLayout" Target="../slideLayouts/slideLayout915.xml"/><Relationship Id="rId79" Type="http://schemas.openxmlformats.org/officeDocument/2006/relationships/slideLayout" Target="../slideLayouts/slideLayout920.xml"/><Relationship Id="rId102" Type="http://schemas.openxmlformats.org/officeDocument/2006/relationships/slideLayout" Target="../slideLayouts/slideLayout943.xml"/><Relationship Id="rId5" Type="http://schemas.openxmlformats.org/officeDocument/2006/relationships/slideLayout" Target="../slideLayouts/slideLayout846.xml"/><Relationship Id="rId90" Type="http://schemas.openxmlformats.org/officeDocument/2006/relationships/slideLayout" Target="../slideLayouts/slideLayout931.xml"/><Relationship Id="rId95" Type="http://schemas.openxmlformats.org/officeDocument/2006/relationships/slideLayout" Target="../slideLayouts/slideLayout936.xml"/><Relationship Id="rId22" Type="http://schemas.openxmlformats.org/officeDocument/2006/relationships/slideLayout" Target="../slideLayouts/slideLayout863.xml"/><Relationship Id="rId27" Type="http://schemas.openxmlformats.org/officeDocument/2006/relationships/slideLayout" Target="../slideLayouts/slideLayout868.xml"/><Relationship Id="rId43" Type="http://schemas.openxmlformats.org/officeDocument/2006/relationships/slideLayout" Target="../slideLayouts/slideLayout884.xml"/><Relationship Id="rId48" Type="http://schemas.openxmlformats.org/officeDocument/2006/relationships/slideLayout" Target="../slideLayouts/slideLayout889.xml"/><Relationship Id="rId64" Type="http://schemas.openxmlformats.org/officeDocument/2006/relationships/slideLayout" Target="../slideLayouts/slideLayout905.xml"/><Relationship Id="rId69" Type="http://schemas.openxmlformats.org/officeDocument/2006/relationships/slideLayout" Target="../slideLayouts/slideLayout910.xml"/><Relationship Id="rId113" Type="http://schemas.openxmlformats.org/officeDocument/2006/relationships/slideLayout" Target="../slideLayouts/slideLayout954.xml"/><Relationship Id="rId80" Type="http://schemas.openxmlformats.org/officeDocument/2006/relationships/slideLayout" Target="../slideLayouts/slideLayout921.xml"/><Relationship Id="rId85" Type="http://schemas.openxmlformats.org/officeDocument/2006/relationships/slideLayout" Target="../slideLayouts/slideLayout926.xml"/><Relationship Id="rId12" Type="http://schemas.openxmlformats.org/officeDocument/2006/relationships/slideLayout" Target="../slideLayouts/slideLayout853.xml"/><Relationship Id="rId17" Type="http://schemas.openxmlformats.org/officeDocument/2006/relationships/slideLayout" Target="../slideLayouts/slideLayout858.xml"/><Relationship Id="rId33" Type="http://schemas.openxmlformats.org/officeDocument/2006/relationships/slideLayout" Target="../slideLayouts/slideLayout874.xml"/><Relationship Id="rId38" Type="http://schemas.openxmlformats.org/officeDocument/2006/relationships/slideLayout" Target="../slideLayouts/slideLayout879.xml"/><Relationship Id="rId59" Type="http://schemas.openxmlformats.org/officeDocument/2006/relationships/slideLayout" Target="../slideLayouts/slideLayout900.xml"/><Relationship Id="rId103" Type="http://schemas.openxmlformats.org/officeDocument/2006/relationships/slideLayout" Target="../slideLayouts/slideLayout944.xml"/><Relationship Id="rId108" Type="http://schemas.openxmlformats.org/officeDocument/2006/relationships/slideLayout" Target="../slideLayouts/slideLayout949.xml"/><Relationship Id="rId54" Type="http://schemas.openxmlformats.org/officeDocument/2006/relationships/slideLayout" Target="../slideLayouts/slideLayout895.xml"/><Relationship Id="rId70" Type="http://schemas.openxmlformats.org/officeDocument/2006/relationships/slideLayout" Target="../slideLayouts/slideLayout911.xml"/><Relationship Id="rId75" Type="http://schemas.openxmlformats.org/officeDocument/2006/relationships/slideLayout" Target="../slideLayouts/slideLayout916.xml"/><Relationship Id="rId91" Type="http://schemas.openxmlformats.org/officeDocument/2006/relationships/slideLayout" Target="../slideLayouts/slideLayout932.xml"/><Relationship Id="rId96" Type="http://schemas.openxmlformats.org/officeDocument/2006/relationships/slideLayout" Target="../slideLayouts/slideLayout937.xml"/><Relationship Id="rId1" Type="http://schemas.openxmlformats.org/officeDocument/2006/relationships/slideLayout" Target="../slideLayouts/slideLayout842.xml"/><Relationship Id="rId6" Type="http://schemas.openxmlformats.org/officeDocument/2006/relationships/slideLayout" Target="../slideLayouts/slideLayout847.xml"/><Relationship Id="rId15" Type="http://schemas.openxmlformats.org/officeDocument/2006/relationships/slideLayout" Target="../slideLayouts/slideLayout856.xml"/><Relationship Id="rId23" Type="http://schemas.openxmlformats.org/officeDocument/2006/relationships/slideLayout" Target="../slideLayouts/slideLayout864.xml"/><Relationship Id="rId28" Type="http://schemas.openxmlformats.org/officeDocument/2006/relationships/slideLayout" Target="../slideLayouts/slideLayout869.xml"/><Relationship Id="rId36" Type="http://schemas.openxmlformats.org/officeDocument/2006/relationships/slideLayout" Target="../slideLayouts/slideLayout877.xml"/><Relationship Id="rId49" Type="http://schemas.openxmlformats.org/officeDocument/2006/relationships/slideLayout" Target="../slideLayouts/slideLayout890.xml"/><Relationship Id="rId57" Type="http://schemas.openxmlformats.org/officeDocument/2006/relationships/slideLayout" Target="../slideLayouts/slideLayout898.xml"/><Relationship Id="rId106" Type="http://schemas.openxmlformats.org/officeDocument/2006/relationships/slideLayout" Target="../slideLayouts/slideLayout947.xml"/><Relationship Id="rId114" Type="http://schemas.openxmlformats.org/officeDocument/2006/relationships/theme" Target="../theme/theme10.xml"/><Relationship Id="rId10" Type="http://schemas.openxmlformats.org/officeDocument/2006/relationships/slideLayout" Target="../slideLayouts/slideLayout851.xml"/><Relationship Id="rId31" Type="http://schemas.openxmlformats.org/officeDocument/2006/relationships/slideLayout" Target="../slideLayouts/slideLayout872.xml"/><Relationship Id="rId44" Type="http://schemas.openxmlformats.org/officeDocument/2006/relationships/slideLayout" Target="../slideLayouts/slideLayout885.xml"/><Relationship Id="rId52" Type="http://schemas.openxmlformats.org/officeDocument/2006/relationships/slideLayout" Target="../slideLayouts/slideLayout893.xml"/><Relationship Id="rId60" Type="http://schemas.openxmlformats.org/officeDocument/2006/relationships/slideLayout" Target="../slideLayouts/slideLayout901.xml"/><Relationship Id="rId65" Type="http://schemas.openxmlformats.org/officeDocument/2006/relationships/slideLayout" Target="../slideLayouts/slideLayout906.xml"/><Relationship Id="rId73" Type="http://schemas.openxmlformats.org/officeDocument/2006/relationships/slideLayout" Target="../slideLayouts/slideLayout914.xml"/><Relationship Id="rId78" Type="http://schemas.openxmlformats.org/officeDocument/2006/relationships/slideLayout" Target="../slideLayouts/slideLayout919.xml"/><Relationship Id="rId81" Type="http://schemas.openxmlformats.org/officeDocument/2006/relationships/slideLayout" Target="../slideLayouts/slideLayout922.xml"/><Relationship Id="rId86" Type="http://schemas.openxmlformats.org/officeDocument/2006/relationships/slideLayout" Target="../slideLayouts/slideLayout927.xml"/><Relationship Id="rId94" Type="http://schemas.openxmlformats.org/officeDocument/2006/relationships/slideLayout" Target="../slideLayouts/slideLayout935.xml"/><Relationship Id="rId99" Type="http://schemas.openxmlformats.org/officeDocument/2006/relationships/slideLayout" Target="../slideLayouts/slideLayout940.xml"/><Relationship Id="rId101" Type="http://schemas.openxmlformats.org/officeDocument/2006/relationships/slideLayout" Target="../slideLayouts/slideLayout942.xml"/><Relationship Id="rId4" Type="http://schemas.openxmlformats.org/officeDocument/2006/relationships/slideLayout" Target="../slideLayouts/slideLayout845.xml"/><Relationship Id="rId9" Type="http://schemas.openxmlformats.org/officeDocument/2006/relationships/slideLayout" Target="../slideLayouts/slideLayout850.xml"/><Relationship Id="rId13" Type="http://schemas.openxmlformats.org/officeDocument/2006/relationships/slideLayout" Target="../slideLayouts/slideLayout854.xml"/><Relationship Id="rId18" Type="http://schemas.openxmlformats.org/officeDocument/2006/relationships/slideLayout" Target="../slideLayouts/slideLayout859.xml"/><Relationship Id="rId39" Type="http://schemas.openxmlformats.org/officeDocument/2006/relationships/slideLayout" Target="../slideLayouts/slideLayout880.xml"/><Relationship Id="rId109" Type="http://schemas.openxmlformats.org/officeDocument/2006/relationships/slideLayout" Target="../slideLayouts/slideLayout950.xml"/><Relationship Id="rId34" Type="http://schemas.openxmlformats.org/officeDocument/2006/relationships/slideLayout" Target="../slideLayouts/slideLayout875.xml"/><Relationship Id="rId50" Type="http://schemas.openxmlformats.org/officeDocument/2006/relationships/slideLayout" Target="../slideLayouts/slideLayout891.xml"/><Relationship Id="rId55" Type="http://schemas.openxmlformats.org/officeDocument/2006/relationships/slideLayout" Target="../slideLayouts/slideLayout896.xml"/><Relationship Id="rId76" Type="http://schemas.openxmlformats.org/officeDocument/2006/relationships/slideLayout" Target="../slideLayouts/slideLayout917.xml"/><Relationship Id="rId97" Type="http://schemas.openxmlformats.org/officeDocument/2006/relationships/slideLayout" Target="../slideLayouts/slideLayout938.xml"/><Relationship Id="rId104" Type="http://schemas.openxmlformats.org/officeDocument/2006/relationships/slideLayout" Target="../slideLayouts/slideLayout945.xml"/><Relationship Id="rId7" Type="http://schemas.openxmlformats.org/officeDocument/2006/relationships/slideLayout" Target="../slideLayouts/slideLayout848.xml"/><Relationship Id="rId71" Type="http://schemas.openxmlformats.org/officeDocument/2006/relationships/slideLayout" Target="../slideLayouts/slideLayout912.xml"/><Relationship Id="rId92" Type="http://schemas.openxmlformats.org/officeDocument/2006/relationships/slideLayout" Target="../slideLayouts/slideLayout933.xml"/><Relationship Id="rId2" Type="http://schemas.openxmlformats.org/officeDocument/2006/relationships/slideLayout" Target="../slideLayouts/slideLayout843.xml"/><Relationship Id="rId29" Type="http://schemas.openxmlformats.org/officeDocument/2006/relationships/slideLayout" Target="../slideLayouts/slideLayout870.xml"/><Relationship Id="rId24" Type="http://schemas.openxmlformats.org/officeDocument/2006/relationships/slideLayout" Target="../slideLayouts/slideLayout865.xml"/><Relationship Id="rId40" Type="http://schemas.openxmlformats.org/officeDocument/2006/relationships/slideLayout" Target="../slideLayouts/slideLayout881.xml"/><Relationship Id="rId45" Type="http://schemas.openxmlformats.org/officeDocument/2006/relationships/slideLayout" Target="../slideLayouts/slideLayout886.xml"/><Relationship Id="rId66" Type="http://schemas.openxmlformats.org/officeDocument/2006/relationships/slideLayout" Target="../slideLayouts/slideLayout907.xml"/><Relationship Id="rId87" Type="http://schemas.openxmlformats.org/officeDocument/2006/relationships/slideLayout" Target="../slideLayouts/slideLayout928.xml"/><Relationship Id="rId110" Type="http://schemas.openxmlformats.org/officeDocument/2006/relationships/slideLayout" Target="../slideLayouts/slideLayout951.xml"/><Relationship Id="rId61" Type="http://schemas.openxmlformats.org/officeDocument/2006/relationships/slideLayout" Target="../slideLayouts/slideLayout902.xml"/><Relationship Id="rId82" Type="http://schemas.openxmlformats.org/officeDocument/2006/relationships/slideLayout" Target="../slideLayouts/slideLayout923.xml"/><Relationship Id="rId19" Type="http://schemas.openxmlformats.org/officeDocument/2006/relationships/slideLayout" Target="../slideLayouts/slideLayout860.xml"/><Relationship Id="rId14" Type="http://schemas.openxmlformats.org/officeDocument/2006/relationships/slideLayout" Target="../slideLayouts/slideLayout855.xml"/><Relationship Id="rId30" Type="http://schemas.openxmlformats.org/officeDocument/2006/relationships/slideLayout" Target="../slideLayouts/slideLayout871.xml"/><Relationship Id="rId35" Type="http://schemas.openxmlformats.org/officeDocument/2006/relationships/slideLayout" Target="../slideLayouts/slideLayout876.xml"/><Relationship Id="rId56" Type="http://schemas.openxmlformats.org/officeDocument/2006/relationships/slideLayout" Target="../slideLayouts/slideLayout897.xml"/><Relationship Id="rId77" Type="http://schemas.openxmlformats.org/officeDocument/2006/relationships/slideLayout" Target="../slideLayouts/slideLayout918.xml"/><Relationship Id="rId100" Type="http://schemas.openxmlformats.org/officeDocument/2006/relationships/slideLayout" Target="../slideLayouts/slideLayout941.xml"/><Relationship Id="rId105" Type="http://schemas.openxmlformats.org/officeDocument/2006/relationships/slideLayout" Target="../slideLayouts/slideLayout946.xml"/><Relationship Id="rId8" Type="http://schemas.openxmlformats.org/officeDocument/2006/relationships/slideLayout" Target="../slideLayouts/slideLayout849.xml"/><Relationship Id="rId51" Type="http://schemas.openxmlformats.org/officeDocument/2006/relationships/slideLayout" Target="../slideLayouts/slideLayout892.xml"/><Relationship Id="rId72" Type="http://schemas.openxmlformats.org/officeDocument/2006/relationships/slideLayout" Target="../slideLayouts/slideLayout913.xml"/><Relationship Id="rId93" Type="http://schemas.openxmlformats.org/officeDocument/2006/relationships/slideLayout" Target="../slideLayouts/slideLayout934.xml"/><Relationship Id="rId98" Type="http://schemas.openxmlformats.org/officeDocument/2006/relationships/slideLayout" Target="../slideLayouts/slideLayout939.xml"/><Relationship Id="rId3" Type="http://schemas.openxmlformats.org/officeDocument/2006/relationships/slideLayout" Target="../slideLayouts/slideLayout844.xml"/><Relationship Id="rId25" Type="http://schemas.openxmlformats.org/officeDocument/2006/relationships/slideLayout" Target="../slideLayouts/slideLayout866.xml"/><Relationship Id="rId46" Type="http://schemas.openxmlformats.org/officeDocument/2006/relationships/slideLayout" Target="../slideLayouts/slideLayout887.xml"/><Relationship Id="rId67" Type="http://schemas.openxmlformats.org/officeDocument/2006/relationships/slideLayout" Target="../slideLayouts/slideLayout908.xml"/><Relationship Id="rId20" Type="http://schemas.openxmlformats.org/officeDocument/2006/relationships/slideLayout" Target="../slideLayouts/slideLayout861.xml"/><Relationship Id="rId41" Type="http://schemas.openxmlformats.org/officeDocument/2006/relationships/slideLayout" Target="../slideLayouts/slideLayout882.xml"/><Relationship Id="rId62" Type="http://schemas.openxmlformats.org/officeDocument/2006/relationships/slideLayout" Target="../slideLayouts/slideLayout903.xml"/><Relationship Id="rId83" Type="http://schemas.openxmlformats.org/officeDocument/2006/relationships/slideLayout" Target="../slideLayouts/slideLayout924.xml"/><Relationship Id="rId88" Type="http://schemas.openxmlformats.org/officeDocument/2006/relationships/slideLayout" Target="../slideLayouts/slideLayout929.xml"/><Relationship Id="rId111" Type="http://schemas.openxmlformats.org/officeDocument/2006/relationships/slideLayout" Target="../slideLayouts/slideLayout952.xml"/></Relationships>
</file>

<file path=ppt/slideMasters/_rels/slideMaster11.xml.rels><?xml version="1.0" encoding="UTF-8" standalone="yes"?>
<Relationships xmlns="http://schemas.openxmlformats.org/package/2006/relationships"><Relationship Id="rId26" Type="http://schemas.openxmlformats.org/officeDocument/2006/relationships/slideLayout" Target="../slideLayouts/slideLayout980.xml"/><Relationship Id="rId117" Type="http://schemas.openxmlformats.org/officeDocument/2006/relationships/theme" Target="../theme/theme11.xml"/><Relationship Id="rId21" Type="http://schemas.openxmlformats.org/officeDocument/2006/relationships/slideLayout" Target="../slideLayouts/slideLayout975.xml"/><Relationship Id="rId42" Type="http://schemas.openxmlformats.org/officeDocument/2006/relationships/slideLayout" Target="../slideLayouts/slideLayout996.xml"/><Relationship Id="rId47" Type="http://schemas.openxmlformats.org/officeDocument/2006/relationships/slideLayout" Target="../slideLayouts/slideLayout1001.xml"/><Relationship Id="rId63" Type="http://schemas.openxmlformats.org/officeDocument/2006/relationships/slideLayout" Target="../slideLayouts/slideLayout1017.xml"/><Relationship Id="rId68" Type="http://schemas.openxmlformats.org/officeDocument/2006/relationships/slideLayout" Target="../slideLayouts/slideLayout1022.xml"/><Relationship Id="rId84" Type="http://schemas.openxmlformats.org/officeDocument/2006/relationships/slideLayout" Target="../slideLayouts/slideLayout1038.xml"/><Relationship Id="rId89" Type="http://schemas.openxmlformats.org/officeDocument/2006/relationships/slideLayout" Target="../slideLayouts/slideLayout1043.xml"/><Relationship Id="rId112" Type="http://schemas.openxmlformats.org/officeDocument/2006/relationships/slideLayout" Target="../slideLayouts/slideLayout1066.xml"/><Relationship Id="rId16" Type="http://schemas.openxmlformats.org/officeDocument/2006/relationships/slideLayout" Target="../slideLayouts/slideLayout970.xml"/><Relationship Id="rId107" Type="http://schemas.openxmlformats.org/officeDocument/2006/relationships/slideLayout" Target="../slideLayouts/slideLayout1061.xml"/><Relationship Id="rId11" Type="http://schemas.openxmlformats.org/officeDocument/2006/relationships/slideLayout" Target="../slideLayouts/slideLayout965.xml"/><Relationship Id="rId32" Type="http://schemas.openxmlformats.org/officeDocument/2006/relationships/slideLayout" Target="../slideLayouts/slideLayout986.xml"/><Relationship Id="rId37" Type="http://schemas.openxmlformats.org/officeDocument/2006/relationships/slideLayout" Target="../slideLayouts/slideLayout991.xml"/><Relationship Id="rId53" Type="http://schemas.openxmlformats.org/officeDocument/2006/relationships/slideLayout" Target="../slideLayouts/slideLayout1007.xml"/><Relationship Id="rId58" Type="http://schemas.openxmlformats.org/officeDocument/2006/relationships/slideLayout" Target="../slideLayouts/slideLayout1012.xml"/><Relationship Id="rId74" Type="http://schemas.openxmlformats.org/officeDocument/2006/relationships/slideLayout" Target="../slideLayouts/slideLayout1028.xml"/><Relationship Id="rId79" Type="http://schemas.openxmlformats.org/officeDocument/2006/relationships/slideLayout" Target="../slideLayouts/slideLayout1033.xml"/><Relationship Id="rId102" Type="http://schemas.openxmlformats.org/officeDocument/2006/relationships/slideLayout" Target="../slideLayouts/slideLayout1056.xml"/><Relationship Id="rId5" Type="http://schemas.openxmlformats.org/officeDocument/2006/relationships/slideLayout" Target="../slideLayouts/slideLayout959.xml"/><Relationship Id="rId90" Type="http://schemas.openxmlformats.org/officeDocument/2006/relationships/slideLayout" Target="../slideLayouts/slideLayout1044.xml"/><Relationship Id="rId95" Type="http://schemas.openxmlformats.org/officeDocument/2006/relationships/slideLayout" Target="../slideLayouts/slideLayout1049.xml"/><Relationship Id="rId22" Type="http://schemas.openxmlformats.org/officeDocument/2006/relationships/slideLayout" Target="../slideLayouts/slideLayout976.xml"/><Relationship Id="rId27" Type="http://schemas.openxmlformats.org/officeDocument/2006/relationships/slideLayout" Target="../slideLayouts/slideLayout981.xml"/><Relationship Id="rId43" Type="http://schemas.openxmlformats.org/officeDocument/2006/relationships/slideLayout" Target="../slideLayouts/slideLayout997.xml"/><Relationship Id="rId48" Type="http://schemas.openxmlformats.org/officeDocument/2006/relationships/slideLayout" Target="../slideLayouts/slideLayout1002.xml"/><Relationship Id="rId64" Type="http://schemas.openxmlformats.org/officeDocument/2006/relationships/slideLayout" Target="../slideLayouts/slideLayout1018.xml"/><Relationship Id="rId69" Type="http://schemas.openxmlformats.org/officeDocument/2006/relationships/slideLayout" Target="../slideLayouts/slideLayout1023.xml"/><Relationship Id="rId113" Type="http://schemas.openxmlformats.org/officeDocument/2006/relationships/slideLayout" Target="../slideLayouts/slideLayout1067.xml"/><Relationship Id="rId80" Type="http://schemas.openxmlformats.org/officeDocument/2006/relationships/slideLayout" Target="../slideLayouts/slideLayout1034.xml"/><Relationship Id="rId85" Type="http://schemas.openxmlformats.org/officeDocument/2006/relationships/slideLayout" Target="../slideLayouts/slideLayout1039.xml"/><Relationship Id="rId12" Type="http://schemas.openxmlformats.org/officeDocument/2006/relationships/slideLayout" Target="../slideLayouts/slideLayout966.xml"/><Relationship Id="rId17" Type="http://schemas.openxmlformats.org/officeDocument/2006/relationships/slideLayout" Target="../slideLayouts/slideLayout971.xml"/><Relationship Id="rId33" Type="http://schemas.openxmlformats.org/officeDocument/2006/relationships/slideLayout" Target="../slideLayouts/slideLayout987.xml"/><Relationship Id="rId38" Type="http://schemas.openxmlformats.org/officeDocument/2006/relationships/slideLayout" Target="../slideLayouts/slideLayout992.xml"/><Relationship Id="rId59" Type="http://schemas.openxmlformats.org/officeDocument/2006/relationships/slideLayout" Target="../slideLayouts/slideLayout1013.xml"/><Relationship Id="rId103" Type="http://schemas.openxmlformats.org/officeDocument/2006/relationships/slideLayout" Target="../slideLayouts/slideLayout1057.xml"/><Relationship Id="rId108" Type="http://schemas.openxmlformats.org/officeDocument/2006/relationships/slideLayout" Target="../slideLayouts/slideLayout1062.xml"/><Relationship Id="rId54" Type="http://schemas.openxmlformats.org/officeDocument/2006/relationships/slideLayout" Target="../slideLayouts/slideLayout1008.xml"/><Relationship Id="rId70" Type="http://schemas.openxmlformats.org/officeDocument/2006/relationships/slideLayout" Target="../slideLayouts/slideLayout1024.xml"/><Relationship Id="rId75" Type="http://schemas.openxmlformats.org/officeDocument/2006/relationships/slideLayout" Target="../slideLayouts/slideLayout1029.xml"/><Relationship Id="rId91" Type="http://schemas.openxmlformats.org/officeDocument/2006/relationships/slideLayout" Target="../slideLayouts/slideLayout1045.xml"/><Relationship Id="rId96" Type="http://schemas.openxmlformats.org/officeDocument/2006/relationships/slideLayout" Target="../slideLayouts/slideLayout1050.xml"/><Relationship Id="rId1" Type="http://schemas.openxmlformats.org/officeDocument/2006/relationships/slideLayout" Target="../slideLayouts/slideLayout955.xml"/><Relationship Id="rId6" Type="http://schemas.openxmlformats.org/officeDocument/2006/relationships/slideLayout" Target="../slideLayouts/slideLayout960.xml"/><Relationship Id="rId23" Type="http://schemas.openxmlformats.org/officeDocument/2006/relationships/slideLayout" Target="../slideLayouts/slideLayout977.xml"/><Relationship Id="rId28" Type="http://schemas.openxmlformats.org/officeDocument/2006/relationships/slideLayout" Target="../slideLayouts/slideLayout982.xml"/><Relationship Id="rId49" Type="http://schemas.openxmlformats.org/officeDocument/2006/relationships/slideLayout" Target="../slideLayouts/slideLayout1003.xml"/><Relationship Id="rId114" Type="http://schemas.openxmlformats.org/officeDocument/2006/relationships/slideLayout" Target="../slideLayouts/slideLayout1068.xml"/><Relationship Id="rId10" Type="http://schemas.openxmlformats.org/officeDocument/2006/relationships/slideLayout" Target="../slideLayouts/slideLayout964.xml"/><Relationship Id="rId31" Type="http://schemas.openxmlformats.org/officeDocument/2006/relationships/slideLayout" Target="../slideLayouts/slideLayout985.xml"/><Relationship Id="rId44" Type="http://schemas.openxmlformats.org/officeDocument/2006/relationships/slideLayout" Target="../slideLayouts/slideLayout998.xml"/><Relationship Id="rId52" Type="http://schemas.openxmlformats.org/officeDocument/2006/relationships/slideLayout" Target="../slideLayouts/slideLayout1006.xml"/><Relationship Id="rId60" Type="http://schemas.openxmlformats.org/officeDocument/2006/relationships/slideLayout" Target="../slideLayouts/slideLayout1014.xml"/><Relationship Id="rId65" Type="http://schemas.openxmlformats.org/officeDocument/2006/relationships/slideLayout" Target="../slideLayouts/slideLayout1019.xml"/><Relationship Id="rId73" Type="http://schemas.openxmlformats.org/officeDocument/2006/relationships/slideLayout" Target="../slideLayouts/slideLayout1027.xml"/><Relationship Id="rId78" Type="http://schemas.openxmlformats.org/officeDocument/2006/relationships/slideLayout" Target="../slideLayouts/slideLayout1032.xml"/><Relationship Id="rId81" Type="http://schemas.openxmlformats.org/officeDocument/2006/relationships/slideLayout" Target="../slideLayouts/slideLayout1035.xml"/><Relationship Id="rId86" Type="http://schemas.openxmlformats.org/officeDocument/2006/relationships/slideLayout" Target="../slideLayouts/slideLayout1040.xml"/><Relationship Id="rId94" Type="http://schemas.openxmlformats.org/officeDocument/2006/relationships/slideLayout" Target="../slideLayouts/slideLayout1048.xml"/><Relationship Id="rId99" Type="http://schemas.openxmlformats.org/officeDocument/2006/relationships/slideLayout" Target="../slideLayouts/slideLayout1053.xml"/><Relationship Id="rId101" Type="http://schemas.openxmlformats.org/officeDocument/2006/relationships/slideLayout" Target="../slideLayouts/slideLayout1055.xml"/><Relationship Id="rId4" Type="http://schemas.openxmlformats.org/officeDocument/2006/relationships/slideLayout" Target="../slideLayouts/slideLayout958.xml"/><Relationship Id="rId9" Type="http://schemas.openxmlformats.org/officeDocument/2006/relationships/slideLayout" Target="../slideLayouts/slideLayout963.xml"/><Relationship Id="rId13" Type="http://schemas.openxmlformats.org/officeDocument/2006/relationships/slideLayout" Target="../slideLayouts/slideLayout967.xml"/><Relationship Id="rId18" Type="http://schemas.openxmlformats.org/officeDocument/2006/relationships/slideLayout" Target="../slideLayouts/slideLayout972.xml"/><Relationship Id="rId39" Type="http://schemas.openxmlformats.org/officeDocument/2006/relationships/slideLayout" Target="../slideLayouts/slideLayout993.xml"/><Relationship Id="rId109" Type="http://schemas.openxmlformats.org/officeDocument/2006/relationships/slideLayout" Target="../slideLayouts/slideLayout1063.xml"/><Relationship Id="rId34" Type="http://schemas.openxmlformats.org/officeDocument/2006/relationships/slideLayout" Target="../slideLayouts/slideLayout988.xml"/><Relationship Id="rId50" Type="http://schemas.openxmlformats.org/officeDocument/2006/relationships/slideLayout" Target="../slideLayouts/slideLayout1004.xml"/><Relationship Id="rId55" Type="http://schemas.openxmlformats.org/officeDocument/2006/relationships/slideLayout" Target="../slideLayouts/slideLayout1009.xml"/><Relationship Id="rId76" Type="http://schemas.openxmlformats.org/officeDocument/2006/relationships/slideLayout" Target="../slideLayouts/slideLayout1030.xml"/><Relationship Id="rId97" Type="http://schemas.openxmlformats.org/officeDocument/2006/relationships/slideLayout" Target="../slideLayouts/slideLayout1051.xml"/><Relationship Id="rId104" Type="http://schemas.openxmlformats.org/officeDocument/2006/relationships/slideLayout" Target="../slideLayouts/slideLayout1058.xml"/><Relationship Id="rId7" Type="http://schemas.openxmlformats.org/officeDocument/2006/relationships/slideLayout" Target="../slideLayouts/slideLayout961.xml"/><Relationship Id="rId71" Type="http://schemas.openxmlformats.org/officeDocument/2006/relationships/slideLayout" Target="../slideLayouts/slideLayout1025.xml"/><Relationship Id="rId92" Type="http://schemas.openxmlformats.org/officeDocument/2006/relationships/slideLayout" Target="../slideLayouts/slideLayout1046.xml"/><Relationship Id="rId2" Type="http://schemas.openxmlformats.org/officeDocument/2006/relationships/slideLayout" Target="../slideLayouts/slideLayout956.xml"/><Relationship Id="rId29" Type="http://schemas.openxmlformats.org/officeDocument/2006/relationships/slideLayout" Target="../slideLayouts/slideLayout983.xml"/><Relationship Id="rId24" Type="http://schemas.openxmlformats.org/officeDocument/2006/relationships/slideLayout" Target="../slideLayouts/slideLayout978.xml"/><Relationship Id="rId40" Type="http://schemas.openxmlformats.org/officeDocument/2006/relationships/slideLayout" Target="../slideLayouts/slideLayout994.xml"/><Relationship Id="rId45" Type="http://schemas.openxmlformats.org/officeDocument/2006/relationships/slideLayout" Target="../slideLayouts/slideLayout999.xml"/><Relationship Id="rId66" Type="http://schemas.openxmlformats.org/officeDocument/2006/relationships/slideLayout" Target="../slideLayouts/slideLayout1020.xml"/><Relationship Id="rId87" Type="http://schemas.openxmlformats.org/officeDocument/2006/relationships/slideLayout" Target="../slideLayouts/slideLayout1041.xml"/><Relationship Id="rId110" Type="http://schemas.openxmlformats.org/officeDocument/2006/relationships/slideLayout" Target="../slideLayouts/slideLayout1064.xml"/><Relationship Id="rId115" Type="http://schemas.openxmlformats.org/officeDocument/2006/relationships/slideLayout" Target="../slideLayouts/slideLayout1069.xml"/><Relationship Id="rId61" Type="http://schemas.openxmlformats.org/officeDocument/2006/relationships/slideLayout" Target="../slideLayouts/slideLayout1015.xml"/><Relationship Id="rId82" Type="http://schemas.openxmlformats.org/officeDocument/2006/relationships/slideLayout" Target="../slideLayouts/slideLayout1036.xml"/><Relationship Id="rId19" Type="http://schemas.openxmlformats.org/officeDocument/2006/relationships/slideLayout" Target="../slideLayouts/slideLayout973.xml"/><Relationship Id="rId14" Type="http://schemas.openxmlformats.org/officeDocument/2006/relationships/slideLayout" Target="../slideLayouts/slideLayout968.xml"/><Relationship Id="rId30" Type="http://schemas.openxmlformats.org/officeDocument/2006/relationships/slideLayout" Target="../slideLayouts/slideLayout984.xml"/><Relationship Id="rId35" Type="http://schemas.openxmlformats.org/officeDocument/2006/relationships/slideLayout" Target="../slideLayouts/slideLayout989.xml"/><Relationship Id="rId56" Type="http://schemas.openxmlformats.org/officeDocument/2006/relationships/slideLayout" Target="../slideLayouts/slideLayout1010.xml"/><Relationship Id="rId77" Type="http://schemas.openxmlformats.org/officeDocument/2006/relationships/slideLayout" Target="../slideLayouts/slideLayout1031.xml"/><Relationship Id="rId100" Type="http://schemas.openxmlformats.org/officeDocument/2006/relationships/slideLayout" Target="../slideLayouts/slideLayout1054.xml"/><Relationship Id="rId105" Type="http://schemas.openxmlformats.org/officeDocument/2006/relationships/slideLayout" Target="../slideLayouts/slideLayout1059.xml"/><Relationship Id="rId8" Type="http://schemas.openxmlformats.org/officeDocument/2006/relationships/slideLayout" Target="../slideLayouts/slideLayout962.xml"/><Relationship Id="rId51" Type="http://schemas.openxmlformats.org/officeDocument/2006/relationships/slideLayout" Target="../slideLayouts/slideLayout1005.xml"/><Relationship Id="rId72" Type="http://schemas.openxmlformats.org/officeDocument/2006/relationships/slideLayout" Target="../slideLayouts/slideLayout1026.xml"/><Relationship Id="rId93" Type="http://schemas.openxmlformats.org/officeDocument/2006/relationships/slideLayout" Target="../slideLayouts/slideLayout1047.xml"/><Relationship Id="rId98" Type="http://schemas.openxmlformats.org/officeDocument/2006/relationships/slideLayout" Target="../slideLayouts/slideLayout1052.xml"/><Relationship Id="rId3" Type="http://schemas.openxmlformats.org/officeDocument/2006/relationships/slideLayout" Target="../slideLayouts/slideLayout957.xml"/><Relationship Id="rId25" Type="http://schemas.openxmlformats.org/officeDocument/2006/relationships/slideLayout" Target="../slideLayouts/slideLayout979.xml"/><Relationship Id="rId46" Type="http://schemas.openxmlformats.org/officeDocument/2006/relationships/slideLayout" Target="../slideLayouts/slideLayout1000.xml"/><Relationship Id="rId67" Type="http://schemas.openxmlformats.org/officeDocument/2006/relationships/slideLayout" Target="../slideLayouts/slideLayout1021.xml"/><Relationship Id="rId116" Type="http://schemas.openxmlformats.org/officeDocument/2006/relationships/slideLayout" Target="../slideLayouts/slideLayout1070.xml"/><Relationship Id="rId20" Type="http://schemas.openxmlformats.org/officeDocument/2006/relationships/slideLayout" Target="../slideLayouts/slideLayout974.xml"/><Relationship Id="rId41" Type="http://schemas.openxmlformats.org/officeDocument/2006/relationships/slideLayout" Target="../slideLayouts/slideLayout995.xml"/><Relationship Id="rId62" Type="http://schemas.openxmlformats.org/officeDocument/2006/relationships/slideLayout" Target="../slideLayouts/slideLayout1016.xml"/><Relationship Id="rId83" Type="http://schemas.openxmlformats.org/officeDocument/2006/relationships/slideLayout" Target="../slideLayouts/slideLayout1037.xml"/><Relationship Id="rId88" Type="http://schemas.openxmlformats.org/officeDocument/2006/relationships/slideLayout" Target="../slideLayouts/slideLayout1042.xml"/><Relationship Id="rId111" Type="http://schemas.openxmlformats.org/officeDocument/2006/relationships/slideLayout" Target="../slideLayouts/slideLayout1065.xml"/><Relationship Id="rId15" Type="http://schemas.openxmlformats.org/officeDocument/2006/relationships/slideLayout" Target="../slideLayouts/slideLayout969.xml"/><Relationship Id="rId36" Type="http://schemas.openxmlformats.org/officeDocument/2006/relationships/slideLayout" Target="../slideLayouts/slideLayout990.xml"/><Relationship Id="rId57" Type="http://schemas.openxmlformats.org/officeDocument/2006/relationships/slideLayout" Target="../slideLayouts/slideLayout1011.xml"/><Relationship Id="rId106" Type="http://schemas.openxmlformats.org/officeDocument/2006/relationships/slideLayout" Target="../slideLayouts/slideLayout106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78.xml"/><Relationship Id="rId3" Type="http://schemas.openxmlformats.org/officeDocument/2006/relationships/slideLayout" Target="../slideLayouts/slideLayout1073.xml"/><Relationship Id="rId7" Type="http://schemas.openxmlformats.org/officeDocument/2006/relationships/slideLayout" Target="../slideLayouts/slideLayout1077.xml"/><Relationship Id="rId2" Type="http://schemas.openxmlformats.org/officeDocument/2006/relationships/slideLayout" Target="../slideLayouts/slideLayout1072.xml"/><Relationship Id="rId1" Type="http://schemas.openxmlformats.org/officeDocument/2006/relationships/slideLayout" Target="../slideLayouts/slideLayout1071.xml"/><Relationship Id="rId6" Type="http://schemas.openxmlformats.org/officeDocument/2006/relationships/slideLayout" Target="../slideLayouts/slideLayout1076.xml"/><Relationship Id="rId5" Type="http://schemas.openxmlformats.org/officeDocument/2006/relationships/slideLayout" Target="../slideLayouts/slideLayout1075.xml"/><Relationship Id="rId4" Type="http://schemas.openxmlformats.org/officeDocument/2006/relationships/slideLayout" Target="../slideLayouts/slideLayout1074.xml"/><Relationship Id="rId9"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3.xml"/><Relationship Id="rId117" Type="http://schemas.openxmlformats.org/officeDocument/2006/relationships/theme" Target="../theme/theme2.xml"/><Relationship Id="rId21" Type="http://schemas.openxmlformats.org/officeDocument/2006/relationships/slideLayout" Target="../slideLayouts/slideLayout38.xml"/><Relationship Id="rId42" Type="http://schemas.openxmlformats.org/officeDocument/2006/relationships/slideLayout" Target="../slideLayouts/slideLayout59.xml"/><Relationship Id="rId47" Type="http://schemas.openxmlformats.org/officeDocument/2006/relationships/slideLayout" Target="../slideLayouts/slideLayout64.xml"/><Relationship Id="rId63" Type="http://schemas.openxmlformats.org/officeDocument/2006/relationships/slideLayout" Target="../slideLayouts/slideLayout80.xml"/><Relationship Id="rId68" Type="http://schemas.openxmlformats.org/officeDocument/2006/relationships/slideLayout" Target="../slideLayouts/slideLayout85.xml"/><Relationship Id="rId84" Type="http://schemas.openxmlformats.org/officeDocument/2006/relationships/slideLayout" Target="../slideLayouts/slideLayout101.xml"/><Relationship Id="rId89" Type="http://schemas.openxmlformats.org/officeDocument/2006/relationships/slideLayout" Target="../slideLayouts/slideLayout106.xml"/><Relationship Id="rId112" Type="http://schemas.openxmlformats.org/officeDocument/2006/relationships/slideLayout" Target="../slideLayouts/slideLayout129.xml"/><Relationship Id="rId16" Type="http://schemas.openxmlformats.org/officeDocument/2006/relationships/slideLayout" Target="../slideLayouts/slideLayout33.xml"/><Relationship Id="rId107" Type="http://schemas.openxmlformats.org/officeDocument/2006/relationships/slideLayout" Target="../slideLayouts/slideLayout124.xml"/><Relationship Id="rId11" Type="http://schemas.openxmlformats.org/officeDocument/2006/relationships/slideLayout" Target="../slideLayouts/slideLayout28.xml"/><Relationship Id="rId32" Type="http://schemas.openxmlformats.org/officeDocument/2006/relationships/slideLayout" Target="../slideLayouts/slideLayout49.xml"/><Relationship Id="rId37" Type="http://schemas.openxmlformats.org/officeDocument/2006/relationships/slideLayout" Target="../slideLayouts/slideLayout54.xml"/><Relationship Id="rId53" Type="http://schemas.openxmlformats.org/officeDocument/2006/relationships/slideLayout" Target="../slideLayouts/slideLayout70.xml"/><Relationship Id="rId58" Type="http://schemas.openxmlformats.org/officeDocument/2006/relationships/slideLayout" Target="../slideLayouts/slideLayout75.xml"/><Relationship Id="rId74" Type="http://schemas.openxmlformats.org/officeDocument/2006/relationships/slideLayout" Target="../slideLayouts/slideLayout91.xml"/><Relationship Id="rId79" Type="http://schemas.openxmlformats.org/officeDocument/2006/relationships/slideLayout" Target="../slideLayouts/slideLayout96.xml"/><Relationship Id="rId102" Type="http://schemas.openxmlformats.org/officeDocument/2006/relationships/slideLayout" Target="../slideLayouts/slideLayout119.xml"/><Relationship Id="rId5" Type="http://schemas.openxmlformats.org/officeDocument/2006/relationships/slideLayout" Target="../slideLayouts/slideLayout22.xml"/><Relationship Id="rId90" Type="http://schemas.openxmlformats.org/officeDocument/2006/relationships/slideLayout" Target="../slideLayouts/slideLayout107.xml"/><Relationship Id="rId95" Type="http://schemas.openxmlformats.org/officeDocument/2006/relationships/slideLayout" Target="../slideLayouts/slideLayout112.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43" Type="http://schemas.openxmlformats.org/officeDocument/2006/relationships/slideLayout" Target="../slideLayouts/slideLayout60.xml"/><Relationship Id="rId48" Type="http://schemas.openxmlformats.org/officeDocument/2006/relationships/slideLayout" Target="../slideLayouts/slideLayout65.xml"/><Relationship Id="rId64" Type="http://schemas.openxmlformats.org/officeDocument/2006/relationships/slideLayout" Target="../slideLayouts/slideLayout81.xml"/><Relationship Id="rId69" Type="http://schemas.openxmlformats.org/officeDocument/2006/relationships/slideLayout" Target="../slideLayouts/slideLayout86.xml"/><Relationship Id="rId113" Type="http://schemas.openxmlformats.org/officeDocument/2006/relationships/slideLayout" Target="../slideLayouts/slideLayout130.xml"/><Relationship Id="rId80" Type="http://schemas.openxmlformats.org/officeDocument/2006/relationships/slideLayout" Target="../slideLayouts/slideLayout97.xml"/><Relationship Id="rId85" Type="http://schemas.openxmlformats.org/officeDocument/2006/relationships/slideLayout" Target="../slideLayouts/slideLayout102.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33" Type="http://schemas.openxmlformats.org/officeDocument/2006/relationships/slideLayout" Target="../slideLayouts/slideLayout50.xml"/><Relationship Id="rId38" Type="http://schemas.openxmlformats.org/officeDocument/2006/relationships/slideLayout" Target="../slideLayouts/slideLayout55.xml"/><Relationship Id="rId59" Type="http://schemas.openxmlformats.org/officeDocument/2006/relationships/slideLayout" Target="../slideLayouts/slideLayout76.xml"/><Relationship Id="rId103" Type="http://schemas.openxmlformats.org/officeDocument/2006/relationships/slideLayout" Target="../slideLayouts/slideLayout120.xml"/><Relationship Id="rId108" Type="http://schemas.openxmlformats.org/officeDocument/2006/relationships/slideLayout" Target="../slideLayouts/slideLayout125.xml"/><Relationship Id="rId54" Type="http://schemas.openxmlformats.org/officeDocument/2006/relationships/slideLayout" Target="../slideLayouts/slideLayout71.xml"/><Relationship Id="rId70" Type="http://schemas.openxmlformats.org/officeDocument/2006/relationships/slideLayout" Target="../slideLayouts/slideLayout87.xml"/><Relationship Id="rId75" Type="http://schemas.openxmlformats.org/officeDocument/2006/relationships/slideLayout" Target="../slideLayouts/slideLayout92.xml"/><Relationship Id="rId91" Type="http://schemas.openxmlformats.org/officeDocument/2006/relationships/slideLayout" Target="../slideLayouts/slideLayout108.xml"/><Relationship Id="rId96" Type="http://schemas.openxmlformats.org/officeDocument/2006/relationships/slideLayout" Target="../slideLayouts/slideLayout11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49" Type="http://schemas.openxmlformats.org/officeDocument/2006/relationships/slideLayout" Target="../slideLayouts/slideLayout66.xml"/><Relationship Id="rId114" Type="http://schemas.openxmlformats.org/officeDocument/2006/relationships/slideLayout" Target="../slideLayouts/slideLayout131.xml"/><Relationship Id="rId10" Type="http://schemas.openxmlformats.org/officeDocument/2006/relationships/slideLayout" Target="../slideLayouts/slideLayout27.xml"/><Relationship Id="rId31" Type="http://schemas.openxmlformats.org/officeDocument/2006/relationships/slideLayout" Target="../slideLayouts/slideLayout48.xml"/><Relationship Id="rId44" Type="http://schemas.openxmlformats.org/officeDocument/2006/relationships/slideLayout" Target="../slideLayouts/slideLayout61.xml"/><Relationship Id="rId52" Type="http://schemas.openxmlformats.org/officeDocument/2006/relationships/slideLayout" Target="../slideLayouts/slideLayout69.xml"/><Relationship Id="rId60" Type="http://schemas.openxmlformats.org/officeDocument/2006/relationships/slideLayout" Target="../slideLayouts/slideLayout77.xml"/><Relationship Id="rId65" Type="http://schemas.openxmlformats.org/officeDocument/2006/relationships/slideLayout" Target="../slideLayouts/slideLayout82.xml"/><Relationship Id="rId73" Type="http://schemas.openxmlformats.org/officeDocument/2006/relationships/slideLayout" Target="../slideLayouts/slideLayout90.xml"/><Relationship Id="rId78" Type="http://schemas.openxmlformats.org/officeDocument/2006/relationships/slideLayout" Target="../slideLayouts/slideLayout95.xml"/><Relationship Id="rId81" Type="http://schemas.openxmlformats.org/officeDocument/2006/relationships/slideLayout" Target="../slideLayouts/slideLayout98.xml"/><Relationship Id="rId86" Type="http://schemas.openxmlformats.org/officeDocument/2006/relationships/slideLayout" Target="../slideLayouts/slideLayout103.xml"/><Relationship Id="rId94" Type="http://schemas.openxmlformats.org/officeDocument/2006/relationships/slideLayout" Target="../slideLayouts/slideLayout111.xml"/><Relationship Id="rId99" Type="http://schemas.openxmlformats.org/officeDocument/2006/relationships/slideLayout" Target="../slideLayouts/slideLayout116.xml"/><Relationship Id="rId101" Type="http://schemas.openxmlformats.org/officeDocument/2006/relationships/slideLayout" Target="../slideLayouts/slideLayout118.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9" Type="http://schemas.openxmlformats.org/officeDocument/2006/relationships/slideLayout" Target="../slideLayouts/slideLayout56.xml"/><Relationship Id="rId109" Type="http://schemas.openxmlformats.org/officeDocument/2006/relationships/slideLayout" Target="../slideLayouts/slideLayout126.xml"/><Relationship Id="rId34" Type="http://schemas.openxmlformats.org/officeDocument/2006/relationships/slideLayout" Target="../slideLayouts/slideLayout51.xml"/><Relationship Id="rId50" Type="http://schemas.openxmlformats.org/officeDocument/2006/relationships/slideLayout" Target="../slideLayouts/slideLayout67.xml"/><Relationship Id="rId55" Type="http://schemas.openxmlformats.org/officeDocument/2006/relationships/slideLayout" Target="../slideLayouts/slideLayout72.xml"/><Relationship Id="rId76" Type="http://schemas.openxmlformats.org/officeDocument/2006/relationships/slideLayout" Target="../slideLayouts/slideLayout93.xml"/><Relationship Id="rId97" Type="http://schemas.openxmlformats.org/officeDocument/2006/relationships/slideLayout" Target="../slideLayouts/slideLayout114.xml"/><Relationship Id="rId104" Type="http://schemas.openxmlformats.org/officeDocument/2006/relationships/slideLayout" Target="../slideLayouts/slideLayout121.xml"/><Relationship Id="rId7" Type="http://schemas.openxmlformats.org/officeDocument/2006/relationships/slideLayout" Target="../slideLayouts/slideLayout24.xml"/><Relationship Id="rId71" Type="http://schemas.openxmlformats.org/officeDocument/2006/relationships/slideLayout" Target="../slideLayouts/slideLayout88.xml"/><Relationship Id="rId92" Type="http://schemas.openxmlformats.org/officeDocument/2006/relationships/slideLayout" Target="../slideLayouts/slideLayout109.xml"/><Relationship Id="rId2" Type="http://schemas.openxmlformats.org/officeDocument/2006/relationships/slideLayout" Target="../slideLayouts/slideLayout19.xml"/><Relationship Id="rId29" Type="http://schemas.openxmlformats.org/officeDocument/2006/relationships/slideLayout" Target="../slideLayouts/slideLayout46.xml"/><Relationship Id="rId24" Type="http://schemas.openxmlformats.org/officeDocument/2006/relationships/slideLayout" Target="../slideLayouts/slideLayout41.xml"/><Relationship Id="rId40" Type="http://schemas.openxmlformats.org/officeDocument/2006/relationships/slideLayout" Target="../slideLayouts/slideLayout57.xml"/><Relationship Id="rId45" Type="http://schemas.openxmlformats.org/officeDocument/2006/relationships/slideLayout" Target="../slideLayouts/slideLayout62.xml"/><Relationship Id="rId66" Type="http://schemas.openxmlformats.org/officeDocument/2006/relationships/slideLayout" Target="../slideLayouts/slideLayout83.xml"/><Relationship Id="rId87" Type="http://schemas.openxmlformats.org/officeDocument/2006/relationships/slideLayout" Target="../slideLayouts/slideLayout104.xml"/><Relationship Id="rId110" Type="http://schemas.openxmlformats.org/officeDocument/2006/relationships/slideLayout" Target="../slideLayouts/slideLayout127.xml"/><Relationship Id="rId115" Type="http://schemas.openxmlformats.org/officeDocument/2006/relationships/slideLayout" Target="../slideLayouts/slideLayout132.xml"/><Relationship Id="rId61" Type="http://schemas.openxmlformats.org/officeDocument/2006/relationships/slideLayout" Target="../slideLayouts/slideLayout78.xml"/><Relationship Id="rId82" Type="http://schemas.openxmlformats.org/officeDocument/2006/relationships/slideLayout" Target="../slideLayouts/slideLayout99.xml"/><Relationship Id="rId19" Type="http://schemas.openxmlformats.org/officeDocument/2006/relationships/slideLayout" Target="../slideLayouts/slideLayout36.xml"/><Relationship Id="rId14" Type="http://schemas.openxmlformats.org/officeDocument/2006/relationships/slideLayout" Target="../slideLayouts/slideLayout31.xml"/><Relationship Id="rId30" Type="http://schemas.openxmlformats.org/officeDocument/2006/relationships/slideLayout" Target="../slideLayouts/slideLayout47.xml"/><Relationship Id="rId35" Type="http://schemas.openxmlformats.org/officeDocument/2006/relationships/slideLayout" Target="../slideLayouts/slideLayout52.xml"/><Relationship Id="rId56" Type="http://schemas.openxmlformats.org/officeDocument/2006/relationships/slideLayout" Target="../slideLayouts/slideLayout73.xml"/><Relationship Id="rId77" Type="http://schemas.openxmlformats.org/officeDocument/2006/relationships/slideLayout" Target="../slideLayouts/slideLayout94.xml"/><Relationship Id="rId100" Type="http://schemas.openxmlformats.org/officeDocument/2006/relationships/slideLayout" Target="../slideLayouts/slideLayout117.xml"/><Relationship Id="rId105" Type="http://schemas.openxmlformats.org/officeDocument/2006/relationships/slideLayout" Target="../slideLayouts/slideLayout122.xml"/><Relationship Id="rId8" Type="http://schemas.openxmlformats.org/officeDocument/2006/relationships/slideLayout" Target="../slideLayouts/slideLayout25.xml"/><Relationship Id="rId51" Type="http://schemas.openxmlformats.org/officeDocument/2006/relationships/slideLayout" Target="../slideLayouts/slideLayout68.xml"/><Relationship Id="rId72" Type="http://schemas.openxmlformats.org/officeDocument/2006/relationships/slideLayout" Target="../slideLayouts/slideLayout89.xml"/><Relationship Id="rId93" Type="http://schemas.openxmlformats.org/officeDocument/2006/relationships/slideLayout" Target="../slideLayouts/slideLayout110.xml"/><Relationship Id="rId98" Type="http://schemas.openxmlformats.org/officeDocument/2006/relationships/slideLayout" Target="../slideLayouts/slideLayout115.xml"/><Relationship Id="rId3" Type="http://schemas.openxmlformats.org/officeDocument/2006/relationships/slideLayout" Target="../slideLayouts/slideLayout20.xml"/><Relationship Id="rId25" Type="http://schemas.openxmlformats.org/officeDocument/2006/relationships/slideLayout" Target="../slideLayouts/slideLayout42.xml"/><Relationship Id="rId46" Type="http://schemas.openxmlformats.org/officeDocument/2006/relationships/slideLayout" Target="../slideLayouts/slideLayout63.xml"/><Relationship Id="rId67" Type="http://schemas.openxmlformats.org/officeDocument/2006/relationships/slideLayout" Target="../slideLayouts/slideLayout84.xml"/><Relationship Id="rId116" Type="http://schemas.openxmlformats.org/officeDocument/2006/relationships/slideLayout" Target="../slideLayouts/slideLayout133.xml"/><Relationship Id="rId20" Type="http://schemas.openxmlformats.org/officeDocument/2006/relationships/slideLayout" Target="../slideLayouts/slideLayout37.xml"/><Relationship Id="rId41" Type="http://schemas.openxmlformats.org/officeDocument/2006/relationships/slideLayout" Target="../slideLayouts/slideLayout58.xml"/><Relationship Id="rId62" Type="http://schemas.openxmlformats.org/officeDocument/2006/relationships/slideLayout" Target="../slideLayouts/slideLayout79.xml"/><Relationship Id="rId83" Type="http://schemas.openxmlformats.org/officeDocument/2006/relationships/slideLayout" Target="../slideLayouts/slideLayout100.xml"/><Relationship Id="rId88" Type="http://schemas.openxmlformats.org/officeDocument/2006/relationships/slideLayout" Target="../slideLayouts/slideLayout105.xml"/><Relationship Id="rId111" Type="http://schemas.openxmlformats.org/officeDocument/2006/relationships/slideLayout" Target="../slideLayouts/slideLayout128.xml"/><Relationship Id="rId15" Type="http://schemas.openxmlformats.org/officeDocument/2006/relationships/slideLayout" Target="../slideLayouts/slideLayout32.xml"/><Relationship Id="rId36" Type="http://schemas.openxmlformats.org/officeDocument/2006/relationships/slideLayout" Target="../slideLayouts/slideLayout53.xml"/><Relationship Id="rId57" Type="http://schemas.openxmlformats.org/officeDocument/2006/relationships/slideLayout" Target="../slideLayouts/slideLayout74.xml"/><Relationship Id="rId106" Type="http://schemas.openxmlformats.org/officeDocument/2006/relationships/slideLayout" Target="../slideLayouts/slideLayout12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6.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theme" Target="../theme/theme3.xml"/><Relationship Id="rId5" Type="http://schemas.openxmlformats.org/officeDocument/2006/relationships/slideLayout" Target="../slideLayouts/slideLayout138.xml"/><Relationship Id="rId4" Type="http://schemas.openxmlformats.org/officeDocument/2006/relationships/slideLayout" Target="../slideLayouts/slideLayout137.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64.xml"/><Relationship Id="rId21" Type="http://schemas.openxmlformats.org/officeDocument/2006/relationships/slideLayout" Target="../slideLayouts/slideLayout159.xml"/><Relationship Id="rId42" Type="http://schemas.openxmlformats.org/officeDocument/2006/relationships/slideLayout" Target="../slideLayouts/slideLayout180.xml"/><Relationship Id="rId47" Type="http://schemas.openxmlformats.org/officeDocument/2006/relationships/slideLayout" Target="../slideLayouts/slideLayout185.xml"/><Relationship Id="rId63" Type="http://schemas.openxmlformats.org/officeDocument/2006/relationships/slideLayout" Target="../slideLayouts/slideLayout201.xml"/><Relationship Id="rId68" Type="http://schemas.openxmlformats.org/officeDocument/2006/relationships/slideLayout" Target="../slideLayouts/slideLayout206.xml"/><Relationship Id="rId84" Type="http://schemas.openxmlformats.org/officeDocument/2006/relationships/slideLayout" Target="../slideLayouts/slideLayout222.xml"/><Relationship Id="rId89" Type="http://schemas.openxmlformats.org/officeDocument/2006/relationships/slideLayout" Target="../slideLayouts/slideLayout227.xml"/><Relationship Id="rId112" Type="http://schemas.openxmlformats.org/officeDocument/2006/relationships/slideLayout" Target="../slideLayouts/slideLayout250.xml"/><Relationship Id="rId16" Type="http://schemas.openxmlformats.org/officeDocument/2006/relationships/slideLayout" Target="../slideLayouts/slideLayout154.xml"/><Relationship Id="rId107" Type="http://schemas.openxmlformats.org/officeDocument/2006/relationships/slideLayout" Target="../slideLayouts/slideLayout245.xml"/><Relationship Id="rId11" Type="http://schemas.openxmlformats.org/officeDocument/2006/relationships/slideLayout" Target="../slideLayouts/slideLayout149.xml"/><Relationship Id="rId32" Type="http://schemas.openxmlformats.org/officeDocument/2006/relationships/slideLayout" Target="../slideLayouts/slideLayout170.xml"/><Relationship Id="rId37" Type="http://schemas.openxmlformats.org/officeDocument/2006/relationships/slideLayout" Target="../slideLayouts/slideLayout175.xml"/><Relationship Id="rId53" Type="http://schemas.openxmlformats.org/officeDocument/2006/relationships/slideLayout" Target="../slideLayouts/slideLayout191.xml"/><Relationship Id="rId58" Type="http://schemas.openxmlformats.org/officeDocument/2006/relationships/slideLayout" Target="../slideLayouts/slideLayout196.xml"/><Relationship Id="rId74" Type="http://schemas.openxmlformats.org/officeDocument/2006/relationships/slideLayout" Target="../slideLayouts/slideLayout212.xml"/><Relationship Id="rId79" Type="http://schemas.openxmlformats.org/officeDocument/2006/relationships/slideLayout" Target="../slideLayouts/slideLayout217.xml"/><Relationship Id="rId102" Type="http://schemas.openxmlformats.org/officeDocument/2006/relationships/slideLayout" Target="../slideLayouts/slideLayout240.xml"/><Relationship Id="rId5" Type="http://schemas.openxmlformats.org/officeDocument/2006/relationships/slideLayout" Target="../slideLayouts/slideLayout143.xml"/><Relationship Id="rId90" Type="http://schemas.openxmlformats.org/officeDocument/2006/relationships/slideLayout" Target="../slideLayouts/slideLayout228.xml"/><Relationship Id="rId95" Type="http://schemas.openxmlformats.org/officeDocument/2006/relationships/slideLayout" Target="../slideLayouts/slideLayout233.xml"/><Relationship Id="rId22" Type="http://schemas.openxmlformats.org/officeDocument/2006/relationships/slideLayout" Target="../slideLayouts/slideLayout160.xml"/><Relationship Id="rId27" Type="http://schemas.openxmlformats.org/officeDocument/2006/relationships/slideLayout" Target="../slideLayouts/slideLayout165.xml"/><Relationship Id="rId43" Type="http://schemas.openxmlformats.org/officeDocument/2006/relationships/slideLayout" Target="../slideLayouts/slideLayout181.xml"/><Relationship Id="rId48" Type="http://schemas.openxmlformats.org/officeDocument/2006/relationships/slideLayout" Target="../slideLayouts/slideLayout186.xml"/><Relationship Id="rId64" Type="http://schemas.openxmlformats.org/officeDocument/2006/relationships/slideLayout" Target="../slideLayouts/slideLayout202.xml"/><Relationship Id="rId69" Type="http://schemas.openxmlformats.org/officeDocument/2006/relationships/slideLayout" Target="../slideLayouts/slideLayout207.xml"/><Relationship Id="rId113" Type="http://schemas.openxmlformats.org/officeDocument/2006/relationships/slideLayout" Target="../slideLayouts/slideLayout251.xml"/><Relationship Id="rId80" Type="http://schemas.openxmlformats.org/officeDocument/2006/relationships/slideLayout" Target="../slideLayouts/slideLayout218.xml"/><Relationship Id="rId85" Type="http://schemas.openxmlformats.org/officeDocument/2006/relationships/slideLayout" Target="../slideLayouts/slideLayout223.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33" Type="http://schemas.openxmlformats.org/officeDocument/2006/relationships/slideLayout" Target="../slideLayouts/slideLayout171.xml"/><Relationship Id="rId38" Type="http://schemas.openxmlformats.org/officeDocument/2006/relationships/slideLayout" Target="../slideLayouts/slideLayout176.xml"/><Relationship Id="rId59" Type="http://schemas.openxmlformats.org/officeDocument/2006/relationships/slideLayout" Target="../slideLayouts/slideLayout197.xml"/><Relationship Id="rId103" Type="http://schemas.openxmlformats.org/officeDocument/2006/relationships/slideLayout" Target="../slideLayouts/slideLayout241.xml"/><Relationship Id="rId108" Type="http://schemas.openxmlformats.org/officeDocument/2006/relationships/slideLayout" Target="../slideLayouts/slideLayout246.xml"/><Relationship Id="rId54" Type="http://schemas.openxmlformats.org/officeDocument/2006/relationships/slideLayout" Target="../slideLayouts/slideLayout192.xml"/><Relationship Id="rId70" Type="http://schemas.openxmlformats.org/officeDocument/2006/relationships/slideLayout" Target="../slideLayouts/slideLayout208.xml"/><Relationship Id="rId75" Type="http://schemas.openxmlformats.org/officeDocument/2006/relationships/slideLayout" Target="../slideLayouts/slideLayout213.xml"/><Relationship Id="rId91" Type="http://schemas.openxmlformats.org/officeDocument/2006/relationships/slideLayout" Target="../slideLayouts/slideLayout229.xml"/><Relationship Id="rId96" Type="http://schemas.openxmlformats.org/officeDocument/2006/relationships/slideLayout" Target="../slideLayouts/slideLayout234.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5" Type="http://schemas.openxmlformats.org/officeDocument/2006/relationships/slideLayout" Target="../slideLayouts/slideLayout153.xml"/><Relationship Id="rId23" Type="http://schemas.openxmlformats.org/officeDocument/2006/relationships/slideLayout" Target="../slideLayouts/slideLayout161.xml"/><Relationship Id="rId28" Type="http://schemas.openxmlformats.org/officeDocument/2006/relationships/slideLayout" Target="../slideLayouts/slideLayout166.xml"/><Relationship Id="rId36" Type="http://schemas.openxmlformats.org/officeDocument/2006/relationships/slideLayout" Target="../slideLayouts/slideLayout174.xml"/><Relationship Id="rId49" Type="http://schemas.openxmlformats.org/officeDocument/2006/relationships/slideLayout" Target="../slideLayouts/slideLayout187.xml"/><Relationship Id="rId57" Type="http://schemas.openxmlformats.org/officeDocument/2006/relationships/slideLayout" Target="../slideLayouts/slideLayout195.xml"/><Relationship Id="rId106" Type="http://schemas.openxmlformats.org/officeDocument/2006/relationships/slideLayout" Target="../slideLayouts/slideLayout244.xml"/><Relationship Id="rId114" Type="http://schemas.openxmlformats.org/officeDocument/2006/relationships/theme" Target="../theme/theme4.xml"/><Relationship Id="rId10" Type="http://schemas.openxmlformats.org/officeDocument/2006/relationships/slideLayout" Target="../slideLayouts/slideLayout148.xml"/><Relationship Id="rId31" Type="http://schemas.openxmlformats.org/officeDocument/2006/relationships/slideLayout" Target="../slideLayouts/slideLayout169.xml"/><Relationship Id="rId44" Type="http://schemas.openxmlformats.org/officeDocument/2006/relationships/slideLayout" Target="../slideLayouts/slideLayout182.xml"/><Relationship Id="rId52" Type="http://schemas.openxmlformats.org/officeDocument/2006/relationships/slideLayout" Target="../slideLayouts/slideLayout190.xml"/><Relationship Id="rId60" Type="http://schemas.openxmlformats.org/officeDocument/2006/relationships/slideLayout" Target="../slideLayouts/slideLayout198.xml"/><Relationship Id="rId65" Type="http://schemas.openxmlformats.org/officeDocument/2006/relationships/slideLayout" Target="../slideLayouts/slideLayout203.xml"/><Relationship Id="rId73" Type="http://schemas.openxmlformats.org/officeDocument/2006/relationships/slideLayout" Target="../slideLayouts/slideLayout211.xml"/><Relationship Id="rId78" Type="http://schemas.openxmlformats.org/officeDocument/2006/relationships/slideLayout" Target="../slideLayouts/slideLayout216.xml"/><Relationship Id="rId81" Type="http://schemas.openxmlformats.org/officeDocument/2006/relationships/slideLayout" Target="../slideLayouts/slideLayout219.xml"/><Relationship Id="rId86" Type="http://schemas.openxmlformats.org/officeDocument/2006/relationships/slideLayout" Target="../slideLayouts/slideLayout224.xml"/><Relationship Id="rId94" Type="http://schemas.openxmlformats.org/officeDocument/2006/relationships/slideLayout" Target="../slideLayouts/slideLayout232.xml"/><Relationship Id="rId99" Type="http://schemas.openxmlformats.org/officeDocument/2006/relationships/slideLayout" Target="../slideLayouts/slideLayout237.xml"/><Relationship Id="rId101" Type="http://schemas.openxmlformats.org/officeDocument/2006/relationships/slideLayout" Target="../slideLayouts/slideLayout239.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39" Type="http://schemas.openxmlformats.org/officeDocument/2006/relationships/slideLayout" Target="../slideLayouts/slideLayout177.xml"/><Relationship Id="rId109" Type="http://schemas.openxmlformats.org/officeDocument/2006/relationships/slideLayout" Target="../slideLayouts/slideLayout247.xml"/><Relationship Id="rId34" Type="http://schemas.openxmlformats.org/officeDocument/2006/relationships/slideLayout" Target="../slideLayouts/slideLayout172.xml"/><Relationship Id="rId50" Type="http://schemas.openxmlformats.org/officeDocument/2006/relationships/slideLayout" Target="../slideLayouts/slideLayout188.xml"/><Relationship Id="rId55" Type="http://schemas.openxmlformats.org/officeDocument/2006/relationships/slideLayout" Target="../slideLayouts/slideLayout193.xml"/><Relationship Id="rId76" Type="http://schemas.openxmlformats.org/officeDocument/2006/relationships/slideLayout" Target="../slideLayouts/slideLayout214.xml"/><Relationship Id="rId97" Type="http://schemas.openxmlformats.org/officeDocument/2006/relationships/slideLayout" Target="../slideLayouts/slideLayout235.xml"/><Relationship Id="rId104" Type="http://schemas.openxmlformats.org/officeDocument/2006/relationships/slideLayout" Target="../slideLayouts/slideLayout242.xml"/><Relationship Id="rId7" Type="http://schemas.openxmlformats.org/officeDocument/2006/relationships/slideLayout" Target="../slideLayouts/slideLayout145.xml"/><Relationship Id="rId71" Type="http://schemas.openxmlformats.org/officeDocument/2006/relationships/slideLayout" Target="../slideLayouts/slideLayout209.xml"/><Relationship Id="rId92" Type="http://schemas.openxmlformats.org/officeDocument/2006/relationships/slideLayout" Target="../slideLayouts/slideLayout230.xml"/><Relationship Id="rId2" Type="http://schemas.openxmlformats.org/officeDocument/2006/relationships/slideLayout" Target="../slideLayouts/slideLayout140.xml"/><Relationship Id="rId29" Type="http://schemas.openxmlformats.org/officeDocument/2006/relationships/slideLayout" Target="../slideLayouts/slideLayout167.xml"/><Relationship Id="rId24" Type="http://schemas.openxmlformats.org/officeDocument/2006/relationships/slideLayout" Target="../slideLayouts/slideLayout162.xml"/><Relationship Id="rId40" Type="http://schemas.openxmlformats.org/officeDocument/2006/relationships/slideLayout" Target="../slideLayouts/slideLayout178.xml"/><Relationship Id="rId45" Type="http://schemas.openxmlformats.org/officeDocument/2006/relationships/slideLayout" Target="../slideLayouts/slideLayout183.xml"/><Relationship Id="rId66" Type="http://schemas.openxmlformats.org/officeDocument/2006/relationships/slideLayout" Target="../slideLayouts/slideLayout204.xml"/><Relationship Id="rId87" Type="http://schemas.openxmlformats.org/officeDocument/2006/relationships/slideLayout" Target="../slideLayouts/slideLayout225.xml"/><Relationship Id="rId110" Type="http://schemas.openxmlformats.org/officeDocument/2006/relationships/slideLayout" Target="../slideLayouts/slideLayout248.xml"/><Relationship Id="rId61" Type="http://schemas.openxmlformats.org/officeDocument/2006/relationships/slideLayout" Target="../slideLayouts/slideLayout199.xml"/><Relationship Id="rId82" Type="http://schemas.openxmlformats.org/officeDocument/2006/relationships/slideLayout" Target="../slideLayouts/slideLayout220.xml"/><Relationship Id="rId19" Type="http://schemas.openxmlformats.org/officeDocument/2006/relationships/slideLayout" Target="../slideLayouts/slideLayout157.xml"/><Relationship Id="rId14" Type="http://schemas.openxmlformats.org/officeDocument/2006/relationships/slideLayout" Target="../slideLayouts/slideLayout152.xml"/><Relationship Id="rId30" Type="http://schemas.openxmlformats.org/officeDocument/2006/relationships/slideLayout" Target="../slideLayouts/slideLayout168.xml"/><Relationship Id="rId35" Type="http://schemas.openxmlformats.org/officeDocument/2006/relationships/slideLayout" Target="../slideLayouts/slideLayout173.xml"/><Relationship Id="rId56" Type="http://schemas.openxmlformats.org/officeDocument/2006/relationships/slideLayout" Target="../slideLayouts/slideLayout194.xml"/><Relationship Id="rId77" Type="http://schemas.openxmlformats.org/officeDocument/2006/relationships/slideLayout" Target="../slideLayouts/slideLayout215.xml"/><Relationship Id="rId100" Type="http://schemas.openxmlformats.org/officeDocument/2006/relationships/slideLayout" Target="../slideLayouts/slideLayout238.xml"/><Relationship Id="rId105" Type="http://schemas.openxmlformats.org/officeDocument/2006/relationships/slideLayout" Target="../slideLayouts/slideLayout243.xml"/><Relationship Id="rId8" Type="http://schemas.openxmlformats.org/officeDocument/2006/relationships/slideLayout" Target="../slideLayouts/slideLayout146.xml"/><Relationship Id="rId51" Type="http://schemas.openxmlformats.org/officeDocument/2006/relationships/slideLayout" Target="../slideLayouts/slideLayout189.xml"/><Relationship Id="rId72" Type="http://schemas.openxmlformats.org/officeDocument/2006/relationships/slideLayout" Target="../slideLayouts/slideLayout210.xml"/><Relationship Id="rId93" Type="http://schemas.openxmlformats.org/officeDocument/2006/relationships/slideLayout" Target="../slideLayouts/slideLayout231.xml"/><Relationship Id="rId98" Type="http://schemas.openxmlformats.org/officeDocument/2006/relationships/slideLayout" Target="../slideLayouts/slideLayout236.xml"/><Relationship Id="rId3" Type="http://schemas.openxmlformats.org/officeDocument/2006/relationships/slideLayout" Target="../slideLayouts/slideLayout141.xml"/><Relationship Id="rId25" Type="http://schemas.openxmlformats.org/officeDocument/2006/relationships/slideLayout" Target="../slideLayouts/slideLayout163.xml"/><Relationship Id="rId46" Type="http://schemas.openxmlformats.org/officeDocument/2006/relationships/slideLayout" Target="../slideLayouts/slideLayout184.xml"/><Relationship Id="rId67" Type="http://schemas.openxmlformats.org/officeDocument/2006/relationships/slideLayout" Target="../slideLayouts/slideLayout205.xml"/><Relationship Id="rId20" Type="http://schemas.openxmlformats.org/officeDocument/2006/relationships/slideLayout" Target="../slideLayouts/slideLayout158.xml"/><Relationship Id="rId41" Type="http://schemas.openxmlformats.org/officeDocument/2006/relationships/slideLayout" Target="../slideLayouts/slideLayout179.xml"/><Relationship Id="rId62" Type="http://schemas.openxmlformats.org/officeDocument/2006/relationships/slideLayout" Target="../slideLayouts/slideLayout200.xml"/><Relationship Id="rId83" Type="http://schemas.openxmlformats.org/officeDocument/2006/relationships/slideLayout" Target="../slideLayouts/slideLayout221.xml"/><Relationship Id="rId88" Type="http://schemas.openxmlformats.org/officeDocument/2006/relationships/slideLayout" Target="../slideLayouts/slideLayout226.xml"/><Relationship Id="rId111" Type="http://schemas.openxmlformats.org/officeDocument/2006/relationships/slideLayout" Target="../slideLayouts/slideLayout249.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277.xml"/><Relationship Id="rId117" Type="http://schemas.openxmlformats.org/officeDocument/2006/relationships/slideLayout" Target="../slideLayouts/slideLayout368.xml"/><Relationship Id="rId21" Type="http://schemas.openxmlformats.org/officeDocument/2006/relationships/slideLayout" Target="../slideLayouts/slideLayout272.xml"/><Relationship Id="rId42" Type="http://schemas.openxmlformats.org/officeDocument/2006/relationships/slideLayout" Target="../slideLayouts/slideLayout293.xml"/><Relationship Id="rId47" Type="http://schemas.openxmlformats.org/officeDocument/2006/relationships/slideLayout" Target="../slideLayouts/slideLayout298.xml"/><Relationship Id="rId63" Type="http://schemas.openxmlformats.org/officeDocument/2006/relationships/slideLayout" Target="../slideLayouts/slideLayout314.xml"/><Relationship Id="rId68" Type="http://schemas.openxmlformats.org/officeDocument/2006/relationships/slideLayout" Target="../slideLayouts/slideLayout319.xml"/><Relationship Id="rId84" Type="http://schemas.openxmlformats.org/officeDocument/2006/relationships/slideLayout" Target="../slideLayouts/slideLayout335.xml"/><Relationship Id="rId89" Type="http://schemas.openxmlformats.org/officeDocument/2006/relationships/slideLayout" Target="../slideLayouts/slideLayout340.xml"/><Relationship Id="rId112" Type="http://schemas.openxmlformats.org/officeDocument/2006/relationships/slideLayout" Target="../slideLayouts/slideLayout363.xml"/><Relationship Id="rId16" Type="http://schemas.openxmlformats.org/officeDocument/2006/relationships/slideLayout" Target="../slideLayouts/slideLayout267.xml"/><Relationship Id="rId107" Type="http://schemas.openxmlformats.org/officeDocument/2006/relationships/slideLayout" Target="../slideLayouts/slideLayout358.xml"/><Relationship Id="rId11" Type="http://schemas.openxmlformats.org/officeDocument/2006/relationships/slideLayout" Target="../slideLayouts/slideLayout262.xml"/><Relationship Id="rId32" Type="http://schemas.openxmlformats.org/officeDocument/2006/relationships/slideLayout" Target="../slideLayouts/slideLayout283.xml"/><Relationship Id="rId37" Type="http://schemas.openxmlformats.org/officeDocument/2006/relationships/slideLayout" Target="../slideLayouts/slideLayout288.xml"/><Relationship Id="rId53" Type="http://schemas.openxmlformats.org/officeDocument/2006/relationships/slideLayout" Target="../slideLayouts/slideLayout304.xml"/><Relationship Id="rId58" Type="http://schemas.openxmlformats.org/officeDocument/2006/relationships/slideLayout" Target="../slideLayouts/slideLayout309.xml"/><Relationship Id="rId74" Type="http://schemas.openxmlformats.org/officeDocument/2006/relationships/slideLayout" Target="../slideLayouts/slideLayout325.xml"/><Relationship Id="rId79" Type="http://schemas.openxmlformats.org/officeDocument/2006/relationships/slideLayout" Target="../slideLayouts/slideLayout330.xml"/><Relationship Id="rId102" Type="http://schemas.openxmlformats.org/officeDocument/2006/relationships/slideLayout" Target="../slideLayouts/slideLayout353.xml"/><Relationship Id="rId5" Type="http://schemas.openxmlformats.org/officeDocument/2006/relationships/slideLayout" Target="../slideLayouts/slideLayout256.xml"/><Relationship Id="rId90" Type="http://schemas.openxmlformats.org/officeDocument/2006/relationships/slideLayout" Target="../slideLayouts/slideLayout341.xml"/><Relationship Id="rId95" Type="http://schemas.openxmlformats.org/officeDocument/2006/relationships/slideLayout" Target="../slideLayouts/slideLayout346.xml"/><Relationship Id="rId22" Type="http://schemas.openxmlformats.org/officeDocument/2006/relationships/slideLayout" Target="../slideLayouts/slideLayout273.xml"/><Relationship Id="rId27" Type="http://schemas.openxmlformats.org/officeDocument/2006/relationships/slideLayout" Target="../slideLayouts/slideLayout278.xml"/><Relationship Id="rId43" Type="http://schemas.openxmlformats.org/officeDocument/2006/relationships/slideLayout" Target="../slideLayouts/slideLayout294.xml"/><Relationship Id="rId48" Type="http://schemas.openxmlformats.org/officeDocument/2006/relationships/slideLayout" Target="../slideLayouts/slideLayout299.xml"/><Relationship Id="rId64" Type="http://schemas.openxmlformats.org/officeDocument/2006/relationships/slideLayout" Target="../slideLayouts/slideLayout315.xml"/><Relationship Id="rId69" Type="http://schemas.openxmlformats.org/officeDocument/2006/relationships/slideLayout" Target="../slideLayouts/slideLayout320.xml"/><Relationship Id="rId113" Type="http://schemas.openxmlformats.org/officeDocument/2006/relationships/slideLayout" Target="../slideLayouts/slideLayout364.xml"/><Relationship Id="rId118" Type="http://schemas.openxmlformats.org/officeDocument/2006/relationships/slideLayout" Target="../slideLayouts/slideLayout369.xml"/><Relationship Id="rId80" Type="http://schemas.openxmlformats.org/officeDocument/2006/relationships/slideLayout" Target="../slideLayouts/slideLayout331.xml"/><Relationship Id="rId85" Type="http://schemas.openxmlformats.org/officeDocument/2006/relationships/slideLayout" Target="../slideLayouts/slideLayout336.xml"/><Relationship Id="rId12" Type="http://schemas.openxmlformats.org/officeDocument/2006/relationships/slideLayout" Target="../slideLayouts/slideLayout263.xml"/><Relationship Id="rId17" Type="http://schemas.openxmlformats.org/officeDocument/2006/relationships/slideLayout" Target="../slideLayouts/slideLayout268.xml"/><Relationship Id="rId33" Type="http://schemas.openxmlformats.org/officeDocument/2006/relationships/slideLayout" Target="../slideLayouts/slideLayout284.xml"/><Relationship Id="rId38" Type="http://schemas.openxmlformats.org/officeDocument/2006/relationships/slideLayout" Target="../slideLayouts/slideLayout289.xml"/><Relationship Id="rId59" Type="http://schemas.openxmlformats.org/officeDocument/2006/relationships/slideLayout" Target="../slideLayouts/slideLayout310.xml"/><Relationship Id="rId103" Type="http://schemas.openxmlformats.org/officeDocument/2006/relationships/slideLayout" Target="../slideLayouts/slideLayout354.xml"/><Relationship Id="rId108" Type="http://schemas.openxmlformats.org/officeDocument/2006/relationships/slideLayout" Target="../slideLayouts/slideLayout359.xml"/><Relationship Id="rId54" Type="http://schemas.openxmlformats.org/officeDocument/2006/relationships/slideLayout" Target="../slideLayouts/slideLayout305.xml"/><Relationship Id="rId70" Type="http://schemas.openxmlformats.org/officeDocument/2006/relationships/slideLayout" Target="../slideLayouts/slideLayout321.xml"/><Relationship Id="rId75" Type="http://schemas.openxmlformats.org/officeDocument/2006/relationships/slideLayout" Target="../slideLayouts/slideLayout326.xml"/><Relationship Id="rId91" Type="http://schemas.openxmlformats.org/officeDocument/2006/relationships/slideLayout" Target="../slideLayouts/slideLayout342.xml"/><Relationship Id="rId96" Type="http://schemas.openxmlformats.org/officeDocument/2006/relationships/slideLayout" Target="../slideLayouts/slideLayout347.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23" Type="http://schemas.openxmlformats.org/officeDocument/2006/relationships/slideLayout" Target="../slideLayouts/slideLayout274.xml"/><Relationship Id="rId28" Type="http://schemas.openxmlformats.org/officeDocument/2006/relationships/slideLayout" Target="../slideLayouts/slideLayout279.xml"/><Relationship Id="rId49" Type="http://schemas.openxmlformats.org/officeDocument/2006/relationships/slideLayout" Target="../slideLayouts/slideLayout300.xml"/><Relationship Id="rId114" Type="http://schemas.openxmlformats.org/officeDocument/2006/relationships/slideLayout" Target="../slideLayouts/slideLayout365.xml"/><Relationship Id="rId119" Type="http://schemas.openxmlformats.org/officeDocument/2006/relationships/theme" Target="../theme/theme5.xml"/><Relationship Id="rId10" Type="http://schemas.openxmlformats.org/officeDocument/2006/relationships/slideLayout" Target="../slideLayouts/slideLayout261.xml"/><Relationship Id="rId31" Type="http://schemas.openxmlformats.org/officeDocument/2006/relationships/slideLayout" Target="../slideLayouts/slideLayout282.xml"/><Relationship Id="rId44" Type="http://schemas.openxmlformats.org/officeDocument/2006/relationships/slideLayout" Target="../slideLayouts/slideLayout295.xml"/><Relationship Id="rId52" Type="http://schemas.openxmlformats.org/officeDocument/2006/relationships/slideLayout" Target="../slideLayouts/slideLayout303.xml"/><Relationship Id="rId60" Type="http://schemas.openxmlformats.org/officeDocument/2006/relationships/slideLayout" Target="../slideLayouts/slideLayout311.xml"/><Relationship Id="rId65" Type="http://schemas.openxmlformats.org/officeDocument/2006/relationships/slideLayout" Target="../slideLayouts/slideLayout316.xml"/><Relationship Id="rId73" Type="http://schemas.openxmlformats.org/officeDocument/2006/relationships/slideLayout" Target="../slideLayouts/slideLayout324.xml"/><Relationship Id="rId78" Type="http://schemas.openxmlformats.org/officeDocument/2006/relationships/slideLayout" Target="../slideLayouts/slideLayout329.xml"/><Relationship Id="rId81" Type="http://schemas.openxmlformats.org/officeDocument/2006/relationships/slideLayout" Target="../slideLayouts/slideLayout332.xml"/><Relationship Id="rId86" Type="http://schemas.openxmlformats.org/officeDocument/2006/relationships/slideLayout" Target="../slideLayouts/slideLayout337.xml"/><Relationship Id="rId94" Type="http://schemas.openxmlformats.org/officeDocument/2006/relationships/slideLayout" Target="../slideLayouts/slideLayout345.xml"/><Relationship Id="rId99" Type="http://schemas.openxmlformats.org/officeDocument/2006/relationships/slideLayout" Target="../slideLayouts/slideLayout350.xml"/><Relationship Id="rId101" Type="http://schemas.openxmlformats.org/officeDocument/2006/relationships/slideLayout" Target="../slideLayouts/slideLayout352.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3" Type="http://schemas.openxmlformats.org/officeDocument/2006/relationships/slideLayout" Target="../slideLayouts/slideLayout264.xml"/><Relationship Id="rId18" Type="http://schemas.openxmlformats.org/officeDocument/2006/relationships/slideLayout" Target="../slideLayouts/slideLayout269.xml"/><Relationship Id="rId39" Type="http://schemas.openxmlformats.org/officeDocument/2006/relationships/slideLayout" Target="../slideLayouts/slideLayout290.xml"/><Relationship Id="rId109" Type="http://schemas.openxmlformats.org/officeDocument/2006/relationships/slideLayout" Target="../slideLayouts/slideLayout360.xml"/><Relationship Id="rId34" Type="http://schemas.openxmlformats.org/officeDocument/2006/relationships/slideLayout" Target="../slideLayouts/slideLayout285.xml"/><Relationship Id="rId50" Type="http://schemas.openxmlformats.org/officeDocument/2006/relationships/slideLayout" Target="../slideLayouts/slideLayout301.xml"/><Relationship Id="rId55" Type="http://schemas.openxmlformats.org/officeDocument/2006/relationships/slideLayout" Target="../slideLayouts/slideLayout306.xml"/><Relationship Id="rId76" Type="http://schemas.openxmlformats.org/officeDocument/2006/relationships/slideLayout" Target="../slideLayouts/slideLayout327.xml"/><Relationship Id="rId97" Type="http://schemas.openxmlformats.org/officeDocument/2006/relationships/slideLayout" Target="../slideLayouts/slideLayout348.xml"/><Relationship Id="rId104" Type="http://schemas.openxmlformats.org/officeDocument/2006/relationships/slideLayout" Target="../slideLayouts/slideLayout355.xml"/><Relationship Id="rId7" Type="http://schemas.openxmlformats.org/officeDocument/2006/relationships/slideLayout" Target="../slideLayouts/slideLayout258.xml"/><Relationship Id="rId71" Type="http://schemas.openxmlformats.org/officeDocument/2006/relationships/slideLayout" Target="../slideLayouts/slideLayout322.xml"/><Relationship Id="rId92" Type="http://schemas.openxmlformats.org/officeDocument/2006/relationships/slideLayout" Target="../slideLayouts/slideLayout343.xml"/><Relationship Id="rId2" Type="http://schemas.openxmlformats.org/officeDocument/2006/relationships/slideLayout" Target="../slideLayouts/slideLayout253.xml"/><Relationship Id="rId29" Type="http://schemas.openxmlformats.org/officeDocument/2006/relationships/slideLayout" Target="../slideLayouts/slideLayout280.xml"/><Relationship Id="rId24" Type="http://schemas.openxmlformats.org/officeDocument/2006/relationships/slideLayout" Target="../slideLayouts/slideLayout275.xml"/><Relationship Id="rId40" Type="http://schemas.openxmlformats.org/officeDocument/2006/relationships/slideLayout" Target="../slideLayouts/slideLayout291.xml"/><Relationship Id="rId45" Type="http://schemas.openxmlformats.org/officeDocument/2006/relationships/slideLayout" Target="../slideLayouts/slideLayout296.xml"/><Relationship Id="rId66" Type="http://schemas.openxmlformats.org/officeDocument/2006/relationships/slideLayout" Target="../slideLayouts/slideLayout317.xml"/><Relationship Id="rId87" Type="http://schemas.openxmlformats.org/officeDocument/2006/relationships/slideLayout" Target="../slideLayouts/slideLayout338.xml"/><Relationship Id="rId110" Type="http://schemas.openxmlformats.org/officeDocument/2006/relationships/slideLayout" Target="../slideLayouts/slideLayout361.xml"/><Relationship Id="rId115" Type="http://schemas.openxmlformats.org/officeDocument/2006/relationships/slideLayout" Target="../slideLayouts/slideLayout366.xml"/><Relationship Id="rId61" Type="http://schemas.openxmlformats.org/officeDocument/2006/relationships/slideLayout" Target="../slideLayouts/slideLayout312.xml"/><Relationship Id="rId82" Type="http://schemas.openxmlformats.org/officeDocument/2006/relationships/slideLayout" Target="../slideLayouts/slideLayout333.xml"/><Relationship Id="rId19" Type="http://schemas.openxmlformats.org/officeDocument/2006/relationships/slideLayout" Target="../slideLayouts/slideLayout270.xml"/><Relationship Id="rId14" Type="http://schemas.openxmlformats.org/officeDocument/2006/relationships/slideLayout" Target="../slideLayouts/slideLayout265.xml"/><Relationship Id="rId30" Type="http://schemas.openxmlformats.org/officeDocument/2006/relationships/slideLayout" Target="../slideLayouts/slideLayout281.xml"/><Relationship Id="rId35" Type="http://schemas.openxmlformats.org/officeDocument/2006/relationships/slideLayout" Target="../slideLayouts/slideLayout286.xml"/><Relationship Id="rId56" Type="http://schemas.openxmlformats.org/officeDocument/2006/relationships/slideLayout" Target="../slideLayouts/slideLayout307.xml"/><Relationship Id="rId77" Type="http://schemas.openxmlformats.org/officeDocument/2006/relationships/slideLayout" Target="../slideLayouts/slideLayout328.xml"/><Relationship Id="rId100" Type="http://schemas.openxmlformats.org/officeDocument/2006/relationships/slideLayout" Target="../slideLayouts/slideLayout351.xml"/><Relationship Id="rId105" Type="http://schemas.openxmlformats.org/officeDocument/2006/relationships/slideLayout" Target="../slideLayouts/slideLayout356.xml"/><Relationship Id="rId8" Type="http://schemas.openxmlformats.org/officeDocument/2006/relationships/slideLayout" Target="../slideLayouts/slideLayout259.xml"/><Relationship Id="rId51" Type="http://schemas.openxmlformats.org/officeDocument/2006/relationships/slideLayout" Target="../slideLayouts/slideLayout302.xml"/><Relationship Id="rId72" Type="http://schemas.openxmlformats.org/officeDocument/2006/relationships/slideLayout" Target="../slideLayouts/slideLayout323.xml"/><Relationship Id="rId93" Type="http://schemas.openxmlformats.org/officeDocument/2006/relationships/slideLayout" Target="../slideLayouts/slideLayout344.xml"/><Relationship Id="rId98" Type="http://schemas.openxmlformats.org/officeDocument/2006/relationships/slideLayout" Target="../slideLayouts/slideLayout349.xml"/><Relationship Id="rId3" Type="http://schemas.openxmlformats.org/officeDocument/2006/relationships/slideLayout" Target="../slideLayouts/slideLayout254.xml"/><Relationship Id="rId25" Type="http://schemas.openxmlformats.org/officeDocument/2006/relationships/slideLayout" Target="../slideLayouts/slideLayout276.xml"/><Relationship Id="rId46" Type="http://schemas.openxmlformats.org/officeDocument/2006/relationships/slideLayout" Target="../slideLayouts/slideLayout297.xml"/><Relationship Id="rId67" Type="http://schemas.openxmlformats.org/officeDocument/2006/relationships/slideLayout" Target="../slideLayouts/slideLayout318.xml"/><Relationship Id="rId116" Type="http://schemas.openxmlformats.org/officeDocument/2006/relationships/slideLayout" Target="../slideLayouts/slideLayout367.xml"/><Relationship Id="rId20" Type="http://schemas.openxmlformats.org/officeDocument/2006/relationships/slideLayout" Target="../slideLayouts/slideLayout271.xml"/><Relationship Id="rId41" Type="http://schemas.openxmlformats.org/officeDocument/2006/relationships/slideLayout" Target="../slideLayouts/slideLayout292.xml"/><Relationship Id="rId62" Type="http://schemas.openxmlformats.org/officeDocument/2006/relationships/slideLayout" Target="../slideLayouts/slideLayout313.xml"/><Relationship Id="rId83" Type="http://schemas.openxmlformats.org/officeDocument/2006/relationships/slideLayout" Target="../slideLayouts/slideLayout334.xml"/><Relationship Id="rId88" Type="http://schemas.openxmlformats.org/officeDocument/2006/relationships/slideLayout" Target="../slideLayouts/slideLayout339.xml"/><Relationship Id="rId111" Type="http://schemas.openxmlformats.org/officeDocument/2006/relationships/slideLayout" Target="../slideLayouts/slideLayout362.xml"/><Relationship Id="rId15" Type="http://schemas.openxmlformats.org/officeDocument/2006/relationships/slideLayout" Target="../slideLayouts/slideLayout266.xml"/><Relationship Id="rId36" Type="http://schemas.openxmlformats.org/officeDocument/2006/relationships/slideLayout" Target="../slideLayouts/slideLayout287.xml"/><Relationship Id="rId57" Type="http://schemas.openxmlformats.org/officeDocument/2006/relationships/slideLayout" Target="../slideLayouts/slideLayout308.xml"/><Relationship Id="rId106" Type="http://schemas.openxmlformats.org/officeDocument/2006/relationships/slideLayout" Target="../slideLayouts/slideLayout357.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395.xml"/><Relationship Id="rId21" Type="http://schemas.openxmlformats.org/officeDocument/2006/relationships/slideLayout" Target="../slideLayouts/slideLayout390.xml"/><Relationship Id="rId42" Type="http://schemas.openxmlformats.org/officeDocument/2006/relationships/slideLayout" Target="../slideLayouts/slideLayout411.xml"/><Relationship Id="rId47" Type="http://schemas.openxmlformats.org/officeDocument/2006/relationships/slideLayout" Target="../slideLayouts/slideLayout416.xml"/><Relationship Id="rId63" Type="http://schemas.openxmlformats.org/officeDocument/2006/relationships/slideLayout" Target="../slideLayouts/slideLayout432.xml"/><Relationship Id="rId68" Type="http://schemas.openxmlformats.org/officeDocument/2006/relationships/slideLayout" Target="../slideLayouts/slideLayout437.xml"/><Relationship Id="rId84" Type="http://schemas.openxmlformats.org/officeDocument/2006/relationships/slideLayout" Target="../slideLayouts/slideLayout453.xml"/><Relationship Id="rId89" Type="http://schemas.openxmlformats.org/officeDocument/2006/relationships/slideLayout" Target="../slideLayouts/slideLayout458.xml"/><Relationship Id="rId112" Type="http://schemas.openxmlformats.org/officeDocument/2006/relationships/slideLayout" Target="../slideLayouts/slideLayout481.xml"/><Relationship Id="rId16" Type="http://schemas.openxmlformats.org/officeDocument/2006/relationships/slideLayout" Target="../slideLayouts/slideLayout385.xml"/><Relationship Id="rId107" Type="http://schemas.openxmlformats.org/officeDocument/2006/relationships/slideLayout" Target="../slideLayouts/slideLayout476.xml"/><Relationship Id="rId11" Type="http://schemas.openxmlformats.org/officeDocument/2006/relationships/slideLayout" Target="../slideLayouts/slideLayout380.xml"/><Relationship Id="rId32" Type="http://schemas.openxmlformats.org/officeDocument/2006/relationships/slideLayout" Target="../slideLayouts/slideLayout401.xml"/><Relationship Id="rId37" Type="http://schemas.openxmlformats.org/officeDocument/2006/relationships/slideLayout" Target="../slideLayouts/slideLayout406.xml"/><Relationship Id="rId53" Type="http://schemas.openxmlformats.org/officeDocument/2006/relationships/slideLayout" Target="../slideLayouts/slideLayout422.xml"/><Relationship Id="rId58" Type="http://schemas.openxmlformats.org/officeDocument/2006/relationships/slideLayout" Target="../slideLayouts/slideLayout427.xml"/><Relationship Id="rId74" Type="http://schemas.openxmlformats.org/officeDocument/2006/relationships/slideLayout" Target="../slideLayouts/slideLayout443.xml"/><Relationship Id="rId79" Type="http://schemas.openxmlformats.org/officeDocument/2006/relationships/slideLayout" Target="../slideLayouts/slideLayout448.xml"/><Relationship Id="rId102" Type="http://schemas.openxmlformats.org/officeDocument/2006/relationships/slideLayout" Target="../slideLayouts/slideLayout471.xml"/><Relationship Id="rId5" Type="http://schemas.openxmlformats.org/officeDocument/2006/relationships/slideLayout" Target="../slideLayouts/slideLayout374.xml"/><Relationship Id="rId90" Type="http://schemas.openxmlformats.org/officeDocument/2006/relationships/slideLayout" Target="../slideLayouts/slideLayout459.xml"/><Relationship Id="rId95" Type="http://schemas.openxmlformats.org/officeDocument/2006/relationships/slideLayout" Target="../slideLayouts/slideLayout464.xml"/><Relationship Id="rId22" Type="http://schemas.openxmlformats.org/officeDocument/2006/relationships/slideLayout" Target="../slideLayouts/slideLayout391.xml"/><Relationship Id="rId27" Type="http://schemas.openxmlformats.org/officeDocument/2006/relationships/slideLayout" Target="../slideLayouts/slideLayout396.xml"/><Relationship Id="rId43" Type="http://schemas.openxmlformats.org/officeDocument/2006/relationships/slideLayout" Target="../slideLayouts/slideLayout412.xml"/><Relationship Id="rId48" Type="http://schemas.openxmlformats.org/officeDocument/2006/relationships/slideLayout" Target="../slideLayouts/slideLayout417.xml"/><Relationship Id="rId64" Type="http://schemas.openxmlformats.org/officeDocument/2006/relationships/slideLayout" Target="../slideLayouts/slideLayout433.xml"/><Relationship Id="rId69" Type="http://schemas.openxmlformats.org/officeDocument/2006/relationships/slideLayout" Target="../slideLayouts/slideLayout438.xml"/><Relationship Id="rId113" Type="http://schemas.openxmlformats.org/officeDocument/2006/relationships/slideLayout" Target="../slideLayouts/slideLayout482.xml"/><Relationship Id="rId80" Type="http://schemas.openxmlformats.org/officeDocument/2006/relationships/slideLayout" Target="../slideLayouts/slideLayout449.xml"/><Relationship Id="rId85" Type="http://schemas.openxmlformats.org/officeDocument/2006/relationships/slideLayout" Target="../slideLayouts/slideLayout454.xml"/><Relationship Id="rId12" Type="http://schemas.openxmlformats.org/officeDocument/2006/relationships/slideLayout" Target="../slideLayouts/slideLayout381.xml"/><Relationship Id="rId17" Type="http://schemas.openxmlformats.org/officeDocument/2006/relationships/slideLayout" Target="../slideLayouts/slideLayout386.xml"/><Relationship Id="rId33" Type="http://schemas.openxmlformats.org/officeDocument/2006/relationships/slideLayout" Target="../slideLayouts/slideLayout402.xml"/><Relationship Id="rId38" Type="http://schemas.openxmlformats.org/officeDocument/2006/relationships/slideLayout" Target="../slideLayouts/slideLayout407.xml"/><Relationship Id="rId59" Type="http://schemas.openxmlformats.org/officeDocument/2006/relationships/slideLayout" Target="../slideLayouts/slideLayout428.xml"/><Relationship Id="rId103" Type="http://schemas.openxmlformats.org/officeDocument/2006/relationships/slideLayout" Target="../slideLayouts/slideLayout472.xml"/><Relationship Id="rId108" Type="http://schemas.openxmlformats.org/officeDocument/2006/relationships/slideLayout" Target="../slideLayouts/slideLayout477.xml"/><Relationship Id="rId54" Type="http://schemas.openxmlformats.org/officeDocument/2006/relationships/slideLayout" Target="../slideLayouts/slideLayout423.xml"/><Relationship Id="rId70" Type="http://schemas.openxmlformats.org/officeDocument/2006/relationships/slideLayout" Target="../slideLayouts/slideLayout439.xml"/><Relationship Id="rId75" Type="http://schemas.openxmlformats.org/officeDocument/2006/relationships/slideLayout" Target="../slideLayouts/slideLayout444.xml"/><Relationship Id="rId91" Type="http://schemas.openxmlformats.org/officeDocument/2006/relationships/slideLayout" Target="../slideLayouts/slideLayout460.xml"/><Relationship Id="rId96" Type="http://schemas.openxmlformats.org/officeDocument/2006/relationships/slideLayout" Target="../slideLayouts/slideLayout465.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5" Type="http://schemas.openxmlformats.org/officeDocument/2006/relationships/slideLayout" Target="../slideLayouts/slideLayout384.xml"/><Relationship Id="rId23" Type="http://schemas.openxmlformats.org/officeDocument/2006/relationships/slideLayout" Target="../slideLayouts/slideLayout392.xml"/><Relationship Id="rId28" Type="http://schemas.openxmlformats.org/officeDocument/2006/relationships/slideLayout" Target="../slideLayouts/slideLayout397.xml"/><Relationship Id="rId36" Type="http://schemas.openxmlformats.org/officeDocument/2006/relationships/slideLayout" Target="../slideLayouts/slideLayout405.xml"/><Relationship Id="rId49" Type="http://schemas.openxmlformats.org/officeDocument/2006/relationships/slideLayout" Target="../slideLayouts/slideLayout418.xml"/><Relationship Id="rId57" Type="http://schemas.openxmlformats.org/officeDocument/2006/relationships/slideLayout" Target="../slideLayouts/slideLayout426.xml"/><Relationship Id="rId106" Type="http://schemas.openxmlformats.org/officeDocument/2006/relationships/slideLayout" Target="../slideLayouts/slideLayout475.xml"/><Relationship Id="rId114" Type="http://schemas.openxmlformats.org/officeDocument/2006/relationships/slideLayout" Target="../slideLayouts/slideLayout483.xml"/><Relationship Id="rId10" Type="http://schemas.openxmlformats.org/officeDocument/2006/relationships/slideLayout" Target="../slideLayouts/slideLayout379.xml"/><Relationship Id="rId31" Type="http://schemas.openxmlformats.org/officeDocument/2006/relationships/slideLayout" Target="../slideLayouts/slideLayout400.xml"/><Relationship Id="rId44" Type="http://schemas.openxmlformats.org/officeDocument/2006/relationships/slideLayout" Target="../slideLayouts/slideLayout413.xml"/><Relationship Id="rId52" Type="http://schemas.openxmlformats.org/officeDocument/2006/relationships/slideLayout" Target="../slideLayouts/slideLayout421.xml"/><Relationship Id="rId60" Type="http://schemas.openxmlformats.org/officeDocument/2006/relationships/slideLayout" Target="../slideLayouts/slideLayout429.xml"/><Relationship Id="rId65" Type="http://schemas.openxmlformats.org/officeDocument/2006/relationships/slideLayout" Target="../slideLayouts/slideLayout434.xml"/><Relationship Id="rId73" Type="http://schemas.openxmlformats.org/officeDocument/2006/relationships/slideLayout" Target="../slideLayouts/slideLayout442.xml"/><Relationship Id="rId78" Type="http://schemas.openxmlformats.org/officeDocument/2006/relationships/slideLayout" Target="../slideLayouts/slideLayout447.xml"/><Relationship Id="rId81" Type="http://schemas.openxmlformats.org/officeDocument/2006/relationships/slideLayout" Target="../slideLayouts/slideLayout450.xml"/><Relationship Id="rId86" Type="http://schemas.openxmlformats.org/officeDocument/2006/relationships/slideLayout" Target="../slideLayouts/slideLayout455.xml"/><Relationship Id="rId94" Type="http://schemas.openxmlformats.org/officeDocument/2006/relationships/slideLayout" Target="../slideLayouts/slideLayout463.xml"/><Relationship Id="rId99" Type="http://schemas.openxmlformats.org/officeDocument/2006/relationships/slideLayout" Target="../slideLayouts/slideLayout468.xml"/><Relationship Id="rId101" Type="http://schemas.openxmlformats.org/officeDocument/2006/relationships/slideLayout" Target="../slideLayouts/slideLayout470.xml"/><Relationship Id="rId4" Type="http://schemas.openxmlformats.org/officeDocument/2006/relationships/slideLayout" Target="../slideLayouts/slideLayout373.xml"/><Relationship Id="rId9" Type="http://schemas.openxmlformats.org/officeDocument/2006/relationships/slideLayout" Target="../slideLayouts/slideLayout378.xml"/><Relationship Id="rId13" Type="http://schemas.openxmlformats.org/officeDocument/2006/relationships/slideLayout" Target="../slideLayouts/slideLayout382.xml"/><Relationship Id="rId18" Type="http://schemas.openxmlformats.org/officeDocument/2006/relationships/slideLayout" Target="../slideLayouts/slideLayout387.xml"/><Relationship Id="rId39" Type="http://schemas.openxmlformats.org/officeDocument/2006/relationships/slideLayout" Target="../slideLayouts/slideLayout408.xml"/><Relationship Id="rId109" Type="http://schemas.openxmlformats.org/officeDocument/2006/relationships/slideLayout" Target="../slideLayouts/slideLayout478.xml"/><Relationship Id="rId34" Type="http://schemas.openxmlformats.org/officeDocument/2006/relationships/slideLayout" Target="../slideLayouts/slideLayout403.xml"/><Relationship Id="rId50" Type="http://schemas.openxmlformats.org/officeDocument/2006/relationships/slideLayout" Target="../slideLayouts/slideLayout419.xml"/><Relationship Id="rId55" Type="http://schemas.openxmlformats.org/officeDocument/2006/relationships/slideLayout" Target="../slideLayouts/slideLayout424.xml"/><Relationship Id="rId76" Type="http://schemas.openxmlformats.org/officeDocument/2006/relationships/slideLayout" Target="../slideLayouts/slideLayout445.xml"/><Relationship Id="rId97" Type="http://schemas.openxmlformats.org/officeDocument/2006/relationships/slideLayout" Target="../slideLayouts/slideLayout466.xml"/><Relationship Id="rId104" Type="http://schemas.openxmlformats.org/officeDocument/2006/relationships/slideLayout" Target="../slideLayouts/slideLayout473.xml"/><Relationship Id="rId7" Type="http://schemas.openxmlformats.org/officeDocument/2006/relationships/slideLayout" Target="../slideLayouts/slideLayout376.xml"/><Relationship Id="rId71" Type="http://schemas.openxmlformats.org/officeDocument/2006/relationships/slideLayout" Target="../slideLayouts/slideLayout440.xml"/><Relationship Id="rId92" Type="http://schemas.openxmlformats.org/officeDocument/2006/relationships/slideLayout" Target="../slideLayouts/slideLayout461.xml"/><Relationship Id="rId2" Type="http://schemas.openxmlformats.org/officeDocument/2006/relationships/slideLayout" Target="../slideLayouts/slideLayout371.xml"/><Relationship Id="rId29" Type="http://schemas.openxmlformats.org/officeDocument/2006/relationships/slideLayout" Target="../slideLayouts/slideLayout398.xml"/><Relationship Id="rId24" Type="http://schemas.openxmlformats.org/officeDocument/2006/relationships/slideLayout" Target="../slideLayouts/slideLayout393.xml"/><Relationship Id="rId40" Type="http://schemas.openxmlformats.org/officeDocument/2006/relationships/slideLayout" Target="../slideLayouts/slideLayout409.xml"/><Relationship Id="rId45" Type="http://schemas.openxmlformats.org/officeDocument/2006/relationships/slideLayout" Target="../slideLayouts/slideLayout414.xml"/><Relationship Id="rId66" Type="http://schemas.openxmlformats.org/officeDocument/2006/relationships/slideLayout" Target="../slideLayouts/slideLayout435.xml"/><Relationship Id="rId87" Type="http://schemas.openxmlformats.org/officeDocument/2006/relationships/slideLayout" Target="../slideLayouts/slideLayout456.xml"/><Relationship Id="rId110" Type="http://schemas.openxmlformats.org/officeDocument/2006/relationships/slideLayout" Target="../slideLayouts/slideLayout479.xml"/><Relationship Id="rId115" Type="http://schemas.openxmlformats.org/officeDocument/2006/relationships/theme" Target="../theme/theme6.xml"/><Relationship Id="rId61" Type="http://schemas.openxmlformats.org/officeDocument/2006/relationships/slideLayout" Target="../slideLayouts/slideLayout430.xml"/><Relationship Id="rId82" Type="http://schemas.openxmlformats.org/officeDocument/2006/relationships/slideLayout" Target="../slideLayouts/slideLayout451.xml"/><Relationship Id="rId19" Type="http://schemas.openxmlformats.org/officeDocument/2006/relationships/slideLayout" Target="../slideLayouts/slideLayout388.xml"/><Relationship Id="rId14" Type="http://schemas.openxmlformats.org/officeDocument/2006/relationships/slideLayout" Target="../slideLayouts/slideLayout383.xml"/><Relationship Id="rId30" Type="http://schemas.openxmlformats.org/officeDocument/2006/relationships/slideLayout" Target="../slideLayouts/slideLayout399.xml"/><Relationship Id="rId35" Type="http://schemas.openxmlformats.org/officeDocument/2006/relationships/slideLayout" Target="../slideLayouts/slideLayout404.xml"/><Relationship Id="rId56" Type="http://schemas.openxmlformats.org/officeDocument/2006/relationships/slideLayout" Target="../slideLayouts/slideLayout425.xml"/><Relationship Id="rId77" Type="http://schemas.openxmlformats.org/officeDocument/2006/relationships/slideLayout" Target="../slideLayouts/slideLayout446.xml"/><Relationship Id="rId100" Type="http://schemas.openxmlformats.org/officeDocument/2006/relationships/slideLayout" Target="../slideLayouts/slideLayout469.xml"/><Relationship Id="rId105" Type="http://schemas.openxmlformats.org/officeDocument/2006/relationships/slideLayout" Target="../slideLayouts/slideLayout474.xml"/><Relationship Id="rId8" Type="http://schemas.openxmlformats.org/officeDocument/2006/relationships/slideLayout" Target="../slideLayouts/slideLayout377.xml"/><Relationship Id="rId51" Type="http://schemas.openxmlformats.org/officeDocument/2006/relationships/slideLayout" Target="../slideLayouts/slideLayout420.xml"/><Relationship Id="rId72" Type="http://schemas.openxmlformats.org/officeDocument/2006/relationships/slideLayout" Target="../slideLayouts/slideLayout441.xml"/><Relationship Id="rId93" Type="http://schemas.openxmlformats.org/officeDocument/2006/relationships/slideLayout" Target="../slideLayouts/slideLayout462.xml"/><Relationship Id="rId98" Type="http://schemas.openxmlformats.org/officeDocument/2006/relationships/slideLayout" Target="../slideLayouts/slideLayout467.xml"/><Relationship Id="rId3" Type="http://schemas.openxmlformats.org/officeDocument/2006/relationships/slideLayout" Target="../slideLayouts/slideLayout372.xml"/><Relationship Id="rId25" Type="http://schemas.openxmlformats.org/officeDocument/2006/relationships/slideLayout" Target="../slideLayouts/slideLayout394.xml"/><Relationship Id="rId46" Type="http://schemas.openxmlformats.org/officeDocument/2006/relationships/slideLayout" Target="../slideLayouts/slideLayout415.xml"/><Relationship Id="rId67" Type="http://schemas.openxmlformats.org/officeDocument/2006/relationships/slideLayout" Target="../slideLayouts/slideLayout436.xml"/><Relationship Id="rId20" Type="http://schemas.openxmlformats.org/officeDocument/2006/relationships/slideLayout" Target="../slideLayouts/slideLayout389.xml"/><Relationship Id="rId41" Type="http://schemas.openxmlformats.org/officeDocument/2006/relationships/slideLayout" Target="../slideLayouts/slideLayout410.xml"/><Relationship Id="rId62" Type="http://schemas.openxmlformats.org/officeDocument/2006/relationships/slideLayout" Target="../slideLayouts/slideLayout431.xml"/><Relationship Id="rId83" Type="http://schemas.openxmlformats.org/officeDocument/2006/relationships/slideLayout" Target="../slideLayouts/slideLayout452.xml"/><Relationship Id="rId88" Type="http://schemas.openxmlformats.org/officeDocument/2006/relationships/slideLayout" Target="../slideLayouts/slideLayout457.xml"/><Relationship Id="rId111" Type="http://schemas.openxmlformats.org/officeDocument/2006/relationships/slideLayout" Target="../slideLayouts/slideLayout480.xml"/></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509.xml"/><Relationship Id="rId21" Type="http://schemas.openxmlformats.org/officeDocument/2006/relationships/slideLayout" Target="../slideLayouts/slideLayout504.xml"/><Relationship Id="rId42" Type="http://schemas.openxmlformats.org/officeDocument/2006/relationships/slideLayout" Target="../slideLayouts/slideLayout525.xml"/><Relationship Id="rId47" Type="http://schemas.openxmlformats.org/officeDocument/2006/relationships/slideLayout" Target="../slideLayouts/slideLayout530.xml"/><Relationship Id="rId63" Type="http://schemas.openxmlformats.org/officeDocument/2006/relationships/slideLayout" Target="../slideLayouts/slideLayout546.xml"/><Relationship Id="rId68" Type="http://schemas.openxmlformats.org/officeDocument/2006/relationships/slideLayout" Target="../slideLayouts/slideLayout551.xml"/><Relationship Id="rId84" Type="http://schemas.openxmlformats.org/officeDocument/2006/relationships/slideLayout" Target="../slideLayouts/slideLayout567.xml"/><Relationship Id="rId89" Type="http://schemas.openxmlformats.org/officeDocument/2006/relationships/slideLayout" Target="../slideLayouts/slideLayout572.xml"/><Relationship Id="rId112" Type="http://schemas.openxmlformats.org/officeDocument/2006/relationships/slideLayout" Target="../slideLayouts/slideLayout595.xml"/><Relationship Id="rId16" Type="http://schemas.openxmlformats.org/officeDocument/2006/relationships/slideLayout" Target="../slideLayouts/slideLayout499.xml"/><Relationship Id="rId107" Type="http://schemas.openxmlformats.org/officeDocument/2006/relationships/slideLayout" Target="../slideLayouts/slideLayout590.xml"/><Relationship Id="rId11" Type="http://schemas.openxmlformats.org/officeDocument/2006/relationships/slideLayout" Target="../slideLayouts/slideLayout494.xml"/><Relationship Id="rId32" Type="http://schemas.openxmlformats.org/officeDocument/2006/relationships/slideLayout" Target="../slideLayouts/slideLayout515.xml"/><Relationship Id="rId37" Type="http://schemas.openxmlformats.org/officeDocument/2006/relationships/slideLayout" Target="../slideLayouts/slideLayout520.xml"/><Relationship Id="rId53" Type="http://schemas.openxmlformats.org/officeDocument/2006/relationships/slideLayout" Target="../slideLayouts/slideLayout536.xml"/><Relationship Id="rId58" Type="http://schemas.openxmlformats.org/officeDocument/2006/relationships/slideLayout" Target="../slideLayouts/slideLayout541.xml"/><Relationship Id="rId74" Type="http://schemas.openxmlformats.org/officeDocument/2006/relationships/slideLayout" Target="../slideLayouts/slideLayout557.xml"/><Relationship Id="rId79" Type="http://schemas.openxmlformats.org/officeDocument/2006/relationships/slideLayout" Target="../slideLayouts/slideLayout562.xml"/><Relationship Id="rId102" Type="http://schemas.openxmlformats.org/officeDocument/2006/relationships/slideLayout" Target="../slideLayouts/slideLayout585.xml"/><Relationship Id="rId5" Type="http://schemas.openxmlformats.org/officeDocument/2006/relationships/slideLayout" Target="../slideLayouts/slideLayout488.xml"/><Relationship Id="rId90" Type="http://schemas.openxmlformats.org/officeDocument/2006/relationships/slideLayout" Target="../slideLayouts/slideLayout573.xml"/><Relationship Id="rId95" Type="http://schemas.openxmlformats.org/officeDocument/2006/relationships/slideLayout" Target="../slideLayouts/slideLayout578.xml"/><Relationship Id="rId22" Type="http://schemas.openxmlformats.org/officeDocument/2006/relationships/slideLayout" Target="../slideLayouts/slideLayout505.xml"/><Relationship Id="rId27" Type="http://schemas.openxmlformats.org/officeDocument/2006/relationships/slideLayout" Target="../slideLayouts/slideLayout510.xml"/><Relationship Id="rId43" Type="http://schemas.openxmlformats.org/officeDocument/2006/relationships/slideLayout" Target="../slideLayouts/slideLayout526.xml"/><Relationship Id="rId48" Type="http://schemas.openxmlformats.org/officeDocument/2006/relationships/slideLayout" Target="../slideLayouts/slideLayout531.xml"/><Relationship Id="rId64" Type="http://schemas.openxmlformats.org/officeDocument/2006/relationships/slideLayout" Target="../slideLayouts/slideLayout547.xml"/><Relationship Id="rId69" Type="http://schemas.openxmlformats.org/officeDocument/2006/relationships/slideLayout" Target="../slideLayouts/slideLayout552.xml"/><Relationship Id="rId113" Type="http://schemas.openxmlformats.org/officeDocument/2006/relationships/slideLayout" Target="../slideLayouts/slideLayout596.xml"/><Relationship Id="rId80" Type="http://schemas.openxmlformats.org/officeDocument/2006/relationships/slideLayout" Target="../slideLayouts/slideLayout563.xml"/><Relationship Id="rId85" Type="http://schemas.openxmlformats.org/officeDocument/2006/relationships/slideLayout" Target="../slideLayouts/slideLayout568.xml"/><Relationship Id="rId12" Type="http://schemas.openxmlformats.org/officeDocument/2006/relationships/slideLayout" Target="../slideLayouts/slideLayout495.xml"/><Relationship Id="rId17" Type="http://schemas.openxmlformats.org/officeDocument/2006/relationships/slideLayout" Target="../slideLayouts/slideLayout500.xml"/><Relationship Id="rId33" Type="http://schemas.openxmlformats.org/officeDocument/2006/relationships/slideLayout" Target="../slideLayouts/slideLayout516.xml"/><Relationship Id="rId38" Type="http://schemas.openxmlformats.org/officeDocument/2006/relationships/slideLayout" Target="../slideLayouts/slideLayout521.xml"/><Relationship Id="rId59" Type="http://schemas.openxmlformats.org/officeDocument/2006/relationships/slideLayout" Target="../slideLayouts/slideLayout542.xml"/><Relationship Id="rId103" Type="http://schemas.openxmlformats.org/officeDocument/2006/relationships/slideLayout" Target="../slideLayouts/slideLayout586.xml"/><Relationship Id="rId108" Type="http://schemas.openxmlformats.org/officeDocument/2006/relationships/slideLayout" Target="../slideLayouts/slideLayout591.xml"/><Relationship Id="rId54" Type="http://schemas.openxmlformats.org/officeDocument/2006/relationships/slideLayout" Target="../slideLayouts/slideLayout537.xml"/><Relationship Id="rId70" Type="http://schemas.openxmlformats.org/officeDocument/2006/relationships/slideLayout" Target="../slideLayouts/slideLayout553.xml"/><Relationship Id="rId75" Type="http://schemas.openxmlformats.org/officeDocument/2006/relationships/slideLayout" Target="../slideLayouts/slideLayout558.xml"/><Relationship Id="rId91" Type="http://schemas.openxmlformats.org/officeDocument/2006/relationships/slideLayout" Target="../slideLayouts/slideLayout574.xml"/><Relationship Id="rId96" Type="http://schemas.openxmlformats.org/officeDocument/2006/relationships/slideLayout" Target="../slideLayouts/slideLayout579.xml"/><Relationship Id="rId1" Type="http://schemas.openxmlformats.org/officeDocument/2006/relationships/slideLayout" Target="../slideLayouts/slideLayout484.xml"/><Relationship Id="rId6" Type="http://schemas.openxmlformats.org/officeDocument/2006/relationships/slideLayout" Target="../slideLayouts/slideLayout489.xml"/><Relationship Id="rId15" Type="http://schemas.openxmlformats.org/officeDocument/2006/relationships/slideLayout" Target="../slideLayouts/slideLayout498.xml"/><Relationship Id="rId23" Type="http://schemas.openxmlformats.org/officeDocument/2006/relationships/slideLayout" Target="../slideLayouts/slideLayout506.xml"/><Relationship Id="rId28" Type="http://schemas.openxmlformats.org/officeDocument/2006/relationships/slideLayout" Target="../slideLayouts/slideLayout511.xml"/><Relationship Id="rId36" Type="http://schemas.openxmlformats.org/officeDocument/2006/relationships/slideLayout" Target="../slideLayouts/slideLayout519.xml"/><Relationship Id="rId49" Type="http://schemas.openxmlformats.org/officeDocument/2006/relationships/slideLayout" Target="../slideLayouts/slideLayout532.xml"/><Relationship Id="rId57" Type="http://schemas.openxmlformats.org/officeDocument/2006/relationships/slideLayout" Target="../slideLayouts/slideLayout540.xml"/><Relationship Id="rId106" Type="http://schemas.openxmlformats.org/officeDocument/2006/relationships/slideLayout" Target="../slideLayouts/slideLayout589.xml"/><Relationship Id="rId114" Type="http://schemas.openxmlformats.org/officeDocument/2006/relationships/slideLayout" Target="../slideLayouts/slideLayout597.xml"/><Relationship Id="rId10" Type="http://schemas.openxmlformats.org/officeDocument/2006/relationships/slideLayout" Target="../slideLayouts/slideLayout493.xml"/><Relationship Id="rId31" Type="http://schemas.openxmlformats.org/officeDocument/2006/relationships/slideLayout" Target="../slideLayouts/slideLayout514.xml"/><Relationship Id="rId44" Type="http://schemas.openxmlformats.org/officeDocument/2006/relationships/slideLayout" Target="../slideLayouts/slideLayout527.xml"/><Relationship Id="rId52" Type="http://schemas.openxmlformats.org/officeDocument/2006/relationships/slideLayout" Target="../slideLayouts/slideLayout535.xml"/><Relationship Id="rId60" Type="http://schemas.openxmlformats.org/officeDocument/2006/relationships/slideLayout" Target="../slideLayouts/slideLayout543.xml"/><Relationship Id="rId65" Type="http://schemas.openxmlformats.org/officeDocument/2006/relationships/slideLayout" Target="../slideLayouts/slideLayout548.xml"/><Relationship Id="rId73" Type="http://schemas.openxmlformats.org/officeDocument/2006/relationships/slideLayout" Target="../slideLayouts/slideLayout556.xml"/><Relationship Id="rId78" Type="http://schemas.openxmlformats.org/officeDocument/2006/relationships/slideLayout" Target="../slideLayouts/slideLayout561.xml"/><Relationship Id="rId81" Type="http://schemas.openxmlformats.org/officeDocument/2006/relationships/slideLayout" Target="../slideLayouts/slideLayout564.xml"/><Relationship Id="rId86" Type="http://schemas.openxmlformats.org/officeDocument/2006/relationships/slideLayout" Target="../slideLayouts/slideLayout569.xml"/><Relationship Id="rId94" Type="http://schemas.openxmlformats.org/officeDocument/2006/relationships/slideLayout" Target="../slideLayouts/slideLayout577.xml"/><Relationship Id="rId99" Type="http://schemas.openxmlformats.org/officeDocument/2006/relationships/slideLayout" Target="../slideLayouts/slideLayout582.xml"/><Relationship Id="rId101" Type="http://schemas.openxmlformats.org/officeDocument/2006/relationships/slideLayout" Target="../slideLayouts/slideLayout584.xml"/><Relationship Id="rId4" Type="http://schemas.openxmlformats.org/officeDocument/2006/relationships/slideLayout" Target="../slideLayouts/slideLayout487.xml"/><Relationship Id="rId9" Type="http://schemas.openxmlformats.org/officeDocument/2006/relationships/slideLayout" Target="../slideLayouts/slideLayout492.xml"/><Relationship Id="rId13" Type="http://schemas.openxmlformats.org/officeDocument/2006/relationships/slideLayout" Target="../slideLayouts/slideLayout496.xml"/><Relationship Id="rId18" Type="http://schemas.openxmlformats.org/officeDocument/2006/relationships/slideLayout" Target="../slideLayouts/slideLayout501.xml"/><Relationship Id="rId39" Type="http://schemas.openxmlformats.org/officeDocument/2006/relationships/slideLayout" Target="../slideLayouts/slideLayout522.xml"/><Relationship Id="rId109" Type="http://schemas.openxmlformats.org/officeDocument/2006/relationships/slideLayout" Target="../slideLayouts/slideLayout592.xml"/><Relationship Id="rId34" Type="http://schemas.openxmlformats.org/officeDocument/2006/relationships/slideLayout" Target="../slideLayouts/slideLayout517.xml"/><Relationship Id="rId50" Type="http://schemas.openxmlformats.org/officeDocument/2006/relationships/slideLayout" Target="../slideLayouts/slideLayout533.xml"/><Relationship Id="rId55" Type="http://schemas.openxmlformats.org/officeDocument/2006/relationships/slideLayout" Target="../slideLayouts/slideLayout538.xml"/><Relationship Id="rId76" Type="http://schemas.openxmlformats.org/officeDocument/2006/relationships/slideLayout" Target="../slideLayouts/slideLayout559.xml"/><Relationship Id="rId97" Type="http://schemas.openxmlformats.org/officeDocument/2006/relationships/slideLayout" Target="../slideLayouts/slideLayout580.xml"/><Relationship Id="rId104" Type="http://schemas.openxmlformats.org/officeDocument/2006/relationships/slideLayout" Target="../slideLayouts/slideLayout587.xml"/><Relationship Id="rId7" Type="http://schemas.openxmlformats.org/officeDocument/2006/relationships/slideLayout" Target="../slideLayouts/slideLayout490.xml"/><Relationship Id="rId71" Type="http://schemas.openxmlformats.org/officeDocument/2006/relationships/slideLayout" Target="../slideLayouts/slideLayout554.xml"/><Relationship Id="rId92" Type="http://schemas.openxmlformats.org/officeDocument/2006/relationships/slideLayout" Target="../slideLayouts/slideLayout575.xml"/><Relationship Id="rId2" Type="http://schemas.openxmlformats.org/officeDocument/2006/relationships/slideLayout" Target="../slideLayouts/slideLayout485.xml"/><Relationship Id="rId29" Type="http://schemas.openxmlformats.org/officeDocument/2006/relationships/slideLayout" Target="../slideLayouts/slideLayout512.xml"/><Relationship Id="rId24" Type="http://schemas.openxmlformats.org/officeDocument/2006/relationships/slideLayout" Target="../slideLayouts/slideLayout507.xml"/><Relationship Id="rId40" Type="http://schemas.openxmlformats.org/officeDocument/2006/relationships/slideLayout" Target="../slideLayouts/slideLayout523.xml"/><Relationship Id="rId45" Type="http://schemas.openxmlformats.org/officeDocument/2006/relationships/slideLayout" Target="../slideLayouts/slideLayout528.xml"/><Relationship Id="rId66" Type="http://schemas.openxmlformats.org/officeDocument/2006/relationships/slideLayout" Target="../slideLayouts/slideLayout549.xml"/><Relationship Id="rId87" Type="http://schemas.openxmlformats.org/officeDocument/2006/relationships/slideLayout" Target="../slideLayouts/slideLayout570.xml"/><Relationship Id="rId110" Type="http://schemas.openxmlformats.org/officeDocument/2006/relationships/slideLayout" Target="../slideLayouts/slideLayout593.xml"/><Relationship Id="rId115" Type="http://schemas.openxmlformats.org/officeDocument/2006/relationships/theme" Target="../theme/theme7.xml"/><Relationship Id="rId61" Type="http://schemas.openxmlformats.org/officeDocument/2006/relationships/slideLayout" Target="../slideLayouts/slideLayout544.xml"/><Relationship Id="rId82" Type="http://schemas.openxmlformats.org/officeDocument/2006/relationships/slideLayout" Target="../slideLayouts/slideLayout565.xml"/><Relationship Id="rId19" Type="http://schemas.openxmlformats.org/officeDocument/2006/relationships/slideLayout" Target="../slideLayouts/slideLayout502.xml"/><Relationship Id="rId14" Type="http://schemas.openxmlformats.org/officeDocument/2006/relationships/slideLayout" Target="../slideLayouts/slideLayout497.xml"/><Relationship Id="rId30" Type="http://schemas.openxmlformats.org/officeDocument/2006/relationships/slideLayout" Target="../slideLayouts/slideLayout513.xml"/><Relationship Id="rId35" Type="http://schemas.openxmlformats.org/officeDocument/2006/relationships/slideLayout" Target="../slideLayouts/slideLayout518.xml"/><Relationship Id="rId56" Type="http://schemas.openxmlformats.org/officeDocument/2006/relationships/slideLayout" Target="../slideLayouts/slideLayout539.xml"/><Relationship Id="rId77" Type="http://schemas.openxmlformats.org/officeDocument/2006/relationships/slideLayout" Target="../slideLayouts/slideLayout560.xml"/><Relationship Id="rId100" Type="http://schemas.openxmlformats.org/officeDocument/2006/relationships/slideLayout" Target="../slideLayouts/slideLayout583.xml"/><Relationship Id="rId105" Type="http://schemas.openxmlformats.org/officeDocument/2006/relationships/slideLayout" Target="../slideLayouts/slideLayout588.xml"/><Relationship Id="rId8" Type="http://schemas.openxmlformats.org/officeDocument/2006/relationships/slideLayout" Target="../slideLayouts/slideLayout491.xml"/><Relationship Id="rId51" Type="http://schemas.openxmlformats.org/officeDocument/2006/relationships/slideLayout" Target="../slideLayouts/slideLayout534.xml"/><Relationship Id="rId72" Type="http://schemas.openxmlformats.org/officeDocument/2006/relationships/slideLayout" Target="../slideLayouts/slideLayout555.xml"/><Relationship Id="rId93" Type="http://schemas.openxmlformats.org/officeDocument/2006/relationships/slideLayout" Target="../slideLayouts/slideLayout576.xml"/><Relationship Id="rId98" Type="http://schemas.openxmlformats.org/officeDocument/2006/relationships/slideLayout" Target="../slideLayouts/slideLayout581.xml"/><Relationship Id="rId3" Type="http://schemas.openxmlformats.org/officeDocument/2006/relationships/slideLayout" Target="../slideLayouts/slideLayout486.xml"/><Relationship Id="rId25" Type="http://schemas.openxmlformats.org/officeDocument/2006/relationships/slideLayout" Target="../slideLayouts/slideLayout508.xml"/><Relationship Id="rId46" Type="http://schemas.openxmlformats.org/officeDocument/2006/relationships/slideLayout" Target="../slideLayouts/slideLayout529.xml"/><Relationship Id="rId67" Type="http://schemas.openxmlformats.org/officeDocument/2006/relationships/slideLayout" Target="../slideLayouts/slideLayout550.xml"/><Relationship Id="rId20" Type="http://schemas.openxmlformats.org/officeDocument/2006/relationships/slideLayout" Target="../slideLayouts/slideLayout503.xml"/><Relationship Id="rId41" Type="http://schemas.openxmlformats.org/officeDocument/2006/relationships/slideLayout" Target="../slideLayouts/slideLayout524.xml"/><Relationship Id="rId62" Type="http://schemas.openxmlformats.org/officeDocument/2006/relationships/slideLayout" Target="../slideLayouts/slideLayout545.xml"/><Relationship Id="rId83" Type="http://schemas.openxmlformats.org/officeDocument/2006/relationships/slideLayout" Target="../slideLayouts/slideLayout566.xml"/><Relationship Id="rId88" Type="http://schemas.openxmlformats.org/officeDocument/2006/relationships/slideLayout" Target="../slideLayouts/slideLayout571.xml"/><Relationship Id="rId111" Type="http://schemas.openxmlformats.org/officeDocument/2006/relationships/slideLayout" Target="../slideLayouts/slideLayout594.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623.xml"/><Relationship Id="rId21" Type="http://schemas.openxmlformats.org/officeDocument/2006/relationships/slideLayout" Target="../slideLayouts/slideLayout618.xml"/><Relationship Id="rId42" Type="http://schemas.openxmlformats.org/officeDocument/2006/relationships/slideLayout" Target="../slideLayouts/slideLayout639.xml"/><Relationship Id="rId47" Type="http://schemas.openxmlformats.org/officeDocument/2006/relationships/slideLayout" Target="../slideLayouts/slideLayout644.xml"/><Relationship Id="rId63" Type="http://schemas.openxmlformats.org/officeDocument/2006/relationships/slideLayout" Target="../slideLayouts/slideLayout660.xml"/><Relationship Id="rId68" Type="http://schemas.openxmlformats.org/officeDocument/2006/relationships/slideLayout" Target="../slideLayouts/slideLayout665.xml"/><Relationship Id="rId84" Type="http://schemas.openxmlformats.org/officeDocument/2006/relationships/slideLayout" Target="../slideLayouts/slideLayout681.xml"/><Relationship Id="rId89" Type="http://schemas.openxmlformats.org/officeDocument/2006/relationships/slideLayout" Target="../slideLayouts/slideLayout686.xml"/><Relationship Id="rId112" Type="http://schemas.openxmlformats.org/officeDocument/2006/relationships/slideLayout" Target="../slideLayouts/slideLayout709.xml"/><Relationship Id="rId16" Type="http://schemas.openxmlformats.org/officeDocument/2006/relationships/slideLayout" Target="../slideLayouts/slideLayout613.xml"/><Relationship Id="rId107" Type="http://schemas.openxmlformats.org/officeDocument/2006/relationships/slideLayout" Target="../slideLayouts/slideLayout704.xml"/><Relationship Id="rId11" Type="http://schemas.openxmlformats.org/officeDocument/2006/relationships/slideLayout" Target="../slideLayouts/slideLayout608.xml"/><Relationship Id="rId32" Type="http://schemas.openxmlformats.org/officeDocument/2006/relationships/slideLayout" Target="../slideLayouts/slideLayout629.xml"/><Relationship Id="rId37" Type="http://schemas.openxmlformats.org/officeDocument/2006/relationships/slideLayout" Target="../slideLayouts/slideLayout634.xml"/><Relationship Id="rId53" Type="http://schemas.openxmlformats.org/officeDocument/2006/relationships/slideLayout" Target="../slideLayouts/slideLayout650.xml"/><Relationship Id="rId58" Type="http://schemas.openxmlformats.org/officeDocument/2006/relationships/slideLayout" Target="../slideLayouts/slideLayout655.xml"/><Relationship Id="rId74" Type="http://schemas.openxmlformats.org/officeDocument/2006/relationships/slideLayout" Target="../slideLayouts/slideLayout671.xml"/><Relationship Id="rId79" Type="http://schemas.openxmlformats.org/officeDocument/2006/relationships/slideLayout" Target="../slideLayouts/slideLayout676.xml"/><Relationship Id="rId102" Type="http://schemas.openxmlformats.org/officeDocument/2006/relationships/slideLayout" Target="../slideLayouts/slideLayout699.xml"/><Relationship Id="rId5" Type="http://schemas.openxmlformats.org/officeDocument/2006/relationships/slideLayout" Target="../slideLayouts/slideLayout602.xml"/><Relationship Id="rId90" Type="http://schemas.openxmlformats.org/officeDocument/2006/relationships/slideLayout" Target="../slideLayouts/slideLayout687.xml"/><Relationship Id="rId95" Type="http://schemas.openxmlformats.org/officeDocument/2006/relationships/slideLayout" Target="../slideLayouts/slideLayout692.xml"/><Relationship Id="rId22" Type="http://schemas.openxmlformats.org/officeDocument/2006/relationships/slideLayout" Target="../slideLayouts/slideLayout619.xml"/><Relationship Id="rId27" Type="http://schemas.openxmlformats.org/officeDocument/2006/relationships/slideLayout" Target="../slideLayouts/slideLayout624.xml"/><Relationship Id="rId43" Type="http://schemas.openxmlformats.org/officeDocument/2006/relationships/slideLayout" Target="../slideLayouts/slideLayout640.xml"/><Relationship Id="rId48" Type="http://schemas.openxmlformats.org/officeDocument/2006/relationships/slideLayout" Target="../slideLayouts/slideLayout645.xml"/><Relationship Id="rId64" Type="http://schemas.openxmlformats.org/officeDocument/2006/relationships/slideLayout" Target="../slideLayouts/slideLayout661.xml"/><Relationship Id="rId69" Type="http://schemas.openxmlformats.org/officeDocument/2006/relationships/slideLayout" Target="../slideLayouts/slideLayout666.xml"/><Relationship Id="rId113" Type="http://schemas.openxmlformats.org/officeDocument/2006/relationships/slideLayout" Target="../slideLayouts/slideLayout710.xml"/><Relationship Id="rId80" Type="http://schemas.openxmlformats.org/officeDocument/2006/relationships/slideLayout" Target="../slideLayouts/slideLayout677.xml"/><Relationship Id="rId85" Type="http://schemas.openxmlformats.org/officeDocument/2006/relationships/slideLayout" Target="../slideLayouts/slideLayout682.xml"/><Relationship Id="rId12" Type="http://schemas.openxmlformats.org/officeDocument/2006/relationships/slideLayout" Target="../slideLayouts/slideLayout609.xml"/><Relationship Id="rId17" Type="http://schemas.openxmlformats.org/officeDocument/2006/relationships/slideLayout" Target="../slideLayouts/slideLayout614.xml"/><Relationship Id="rId33" Type="http://schemas.openxmlformats.org/officeDocument/2006/relationships/slideLayout" Target="../slideLayouts/slideLayout630.xml"/><Relationship Id="rId38" Type="http://schemas.openxmlformats.org/officeDocument/2006/relationships/slideLayout" Target="../slideLayouts/slideLayout635.xml"/><Relationship Id="rId59" Type="http://schemas.openxmlformats.org/officeDocument/2006/relationships/slideLayout" Target="../slideLayouts/slideLayout656.xml"/><Relationship Id="rId103" Type="http://schemas.openxmlformats.org/officeDocument/2006/relationships/slideLayout" Target="../slideLayouts/slideLayout700.xml"/><Relationship Id="rId108" Type="http://schemas.openxmlformats.org/officeDocument/2006/relationships/slideLayout" Target="../slideLayouts/slideLayout705.xml"/><Relationship Id="rId54" Type="http://schemas.openxmlformats.org/officeDocument/2006/relationships/slideLayout" Target="../slideLayouts/slideLayout651.xml"/><Relationship Id="rId70" Type="http://schemas.openxmlformats.org/officeDocument/2006/relationships/slideLayout" Target="../slideLayouts/slideLayout667.xml"/><Relationship Id="rId75" Type="http://schemas.openxmlformats.org/officeDocument/2006/relationships/slideLayout" Target="../slideLayouts/slideLayout672.xml"/><Relationship Id="rId91" Type="http://schemas.openxmlformats.org/officeDocument/2006/relationships/slideLayout" Target="../slideLayouts/slideLayout688.xml"/><Relationship Id="rId96" Type="http://schemas.openxmlformats.org/officeDocument/2006/relationships/slideLayout" Target="../slideLayouts/slideLayout693.xml"/><Relationship Id="rId1" Type="http://schemas.openxmlformats.org/officeDocument/2006/relationships/slideLayout" Target="../slideLayouts/slideLayout598.xml"/><Relationship Id="rId6" Type="http://schemas.openxmlformats.org/officeDocument/2006/relationships/slideLayout" Target="../slideLayouts/slideLayout603.xml"/><Relationship Id="rId15" Type="http://schemas.openxmlformats.org/officeDocument/2006/relationships/slideLayout" Target="../slideLayouts/slideLayout612.xml"/><Relationship Id="rId23" Type="http://schemas.openxmlformats.org/officeDocument/2006/relationships/slideLayout" Target="../slideLayouts/slideLayout620.xml"/><Relationship Id="rId28" Type="http://schemas.openxmlformats.org/officeDocument/2006/relationships/slideLayout" Target="../slideLayouts/slideLayout625.xml"/><Relationship Id="rId36" Type="http://schemas.openxmlformats.org/officeDocument/2006/relationships/slideLayout" Target="../slideLayouts/slideLayout633.xml"/><Relationship Id="rId49" Type="http://schemas.openxmlformats.org/officeDocument/2006/relationships/slideLayout" Target="../slideLayouts/slideLayout646.xml"/><Relationship Id="rId57" Type="http://schemas.openxmlformats.org/officeDocument/2006/relationships/slideLayout" Target="../slideLayouts/slideLayout654.xml"/><Relationship Id="rId106" Type="http://schemas.openxmlformats.org/officeDocument/2006/relationships/slideLayout" Target="../slideLayouts/slideLayout703.xml"/><Relationship Id="rId114" Type="http://schemas.openxmlformats.org/officeDocument/2006/relationships/slideLayout" Target="../slideLayouts/slideLayout711.xml"/><Relationship Id="rId10" Type="http://schemas.openxmlformats.org/officeDocument/2006/relationships/slideLayout" Target="../slideLayouts/slideLayout607.xml"/><Relationship Id="rId31" Type="http://schemas.openxmlformats.org/officeDocument/2006/relationships/slideLayout" Target="../slideLayouts/slideLayout628.xml"/><Relationship Id="rId44" Type="http://schemas.openxmlformats.org/officeDocument/2006/relationships/slideLayout" Target="../slideLayouts/slideLayout641.xml"/><Relationship Id="rId52" Type="http://schemas.openxmlformats.org/officeDocument/2006/relationships/slideLayout" Target="../slideLayouts/slideLayout649.xml"/><Relationship Id="rId60" Type="http://schemas.openxmlformats.org/officeDocument/2006/relationships/slideLayout" Target="../slideLayouts/slideLayout657.xml"/><Relationship Id="rId65" Type="http://schemas.openxmlformats.org/officeDocument/2006/relationships/slideLayout" Target="../slideLayouts/slideLayout662.xml"/><Relationship Id="rId73" Type="http://schemas.openxmlformats.org/officeDocument/2006/relationships/slideLayout" Target="../slideLayouts/slideLayout670.xml"/><Relationship Id="rId78" Type="http://schemas.openxmlformats.org/officeDocument/2006/relationships/slideLayout" Target="../slideLayouts/slideLayout675.xml"/><Relationship Id="rId81" Type="http://schemas.openxmlformats.org/officeDocument/2006/relationships/slideLayout" Target="../slideLayouts/slideLayout678.xml"/><Relationship Id="rId86" Type="http://schemas.openxmlformats.org/officeDocument/2006/relationships/slideLayout" Target="../slideLayouts/slideLayout683.xml"/><Relationship Id="rId94" Type="http://schemas.openxmlformats.org/officeDocument/2006/relationships/slideLayout" Target="../slideLayouts/slideLayout691.xml"/><Relationship Id="rId99" Type="http://schemas.openxmlformats.org/officeDocument/2006/relationships/slideLayout" Target="../slideLayouts/slideLayout696.xml"/><Relationship Id="rId101" Type="http://schemas.openxmlformats.org/officeDocument/2006/relationships/slideLayout" Target="../slideLayouts/slideLayout698.xml"/><Relationship Id="rId4" Type="http://schemas.openxmlformats.org/officeDocument/2006/relationships/slideLayout" Target="../slideLayouts/slideLayout601.xml"/><Relationship Id="rId9" Type="http://schemas.openxmlformats.org/officeDocument/2006/relationships/slideLayout" Target="../slideLayouts/slideLayout606.xml"/><Relationship Id="rId13" Type="http://schemas.openxmlformats.org/officeDocument/2006/relationships/slideLayout" Target="../slideLayouts/slideLayout610.xml"/><Relationship Id="rId18" Type="http://schemas.openxmlformats.org/officeDocument/2006/relationships/slideLayout" Target="../slideLayouts/slideLayout615.xml"/><Relationship Id="rId39" Type="http://schemas.openxmlformats.org/officeDocument/2006/relationships/slideLayout" Target="../slideLayouts/slideLayout636.xml"/><Relationship Id="rId109" Type="http://schemas.openxmlformats.org/officeDocument/2006/relationships/slideLayout" Target="../slideLayouts/slideLayout706.xml"/><Relationship Id="rId34" Type="http://schemas.openxmlformats.org/officeDocument/2006/relationships/slideLayout" Target="../slideLayouts/slideLayout631.xml"/><Relationship Id="rId50" Type="http://schemas.openxmlformats.org/officeDocument/2006/relationships/slideLayout" Target="../slideLayouts/slideLayout647.xml"/><Relationship Id="rId55" Type="http://schemas.openxmlformats.org/officeDocument/2006/relationships/slideLayout" Target="../slideLayouts/slideLayout652.xml"/><Relationship Id="rId76" Type="http://schemas.openxmlformats.org/officeDocument/2006/relationships/slideLayout" Target="../slideLayouts/slideLayout673.xml"/><Relationship Id="rId97" Type="http://schemas.openxmlformats.org/officeDocument/2006/relationships/slideLayout" Target="../slideLayouts/slideLayout694.xml"/><Relationship Id="rId104" Type="http://schemas.openxmlformats.org/officeDocument/2006/relationships/slideLayout" Target="../slideLayouts/slideLayout701.xml"/><Relationship Id="rId7" Type="http://schemas.openxmlformats.org/officeDocument/2006/relationships/slideLayout" Target="../slideLayouts/slideLayout604.xml"/><Relationship Id="rId71" Type="http://schemas.openxmlformats.org/officeDocument/2006/relationships/slideLayout" Target="../slideLayouts/slideLayout668.xml"/><Relationship Id="rId92" Type="http://schemas.openxmlformats.org/officeDocument/2006/relationships/slideLayout" Target="../slideLayouts/slideLayout689.xml"/><Relationship Id="rId2" Type="http://schemas.openxmlformats.org/officeDocument/2006/relationships/slideLayout" Target="../slideLayouts/slideLayout599.xml"/><Relationship Id="rId29" Type="http://schemas.openxmlformats.org/officeDocument/2006/relationships/slideLayout" Target="../slideLayouts/slideLayout626.xml"/><Relationship Id="rId24" Type="http://schemas.openxmlformats.org/officeDocument/2006/relationships/slideLayout" Target="../slideLayouts/slideLayout621.xml"/><Relationship Id="rId40" Type="http://schemas.openxmlformats.org/officeDocument/2006/relationships/slideLayout" Target="../slideLayouts/slideLayout637.xml"/><Relationship Id="rId45" Type="http://schemas.openxmlformats.org/officeDocument/2006/relationships/slideLayout" Target="../slideLayouts/slideLayout642.xml"/><Relationship Id="rId66" Type="http://schemas.openxmlformats.org/officeDocument/2006/relationships/slideLayout" Target="../slideLayouts/slideLayout663.xml"/><Relationship Id="rId87" Type="http://schemas.openxmlformats.org/officeDocument/2006/relationships/slideLayout" Target="../slideLayouts/slideLayout684.xml"/><Relationship Id="rId110" Type="http://schemas.openxmlformats.org/officeDocument/2006/relationships/slideLayout" Target="../slideLayouts/slideLayout707.xml"/><Relationship Id="rId115" Type="http://schemas.openxmlformats.org/officeDocument/2006/relationships/slideLayout" Target="../slideLayouts/slideLayout712.xml"/><Relationship Id="rId61" Type="http://schemas.openxmlformats.org/officeDocument/2006/relationships/slideLayout" Target="../slideLayouts/slideLayout658.xml"/><Relationship Id="rId82" Type="http://schemas.openxmlformats.org/officeDocument/2006/relationships/slideLayout" Target="../slideLayouts/slideLayout679.xml"/><Relationship Id="rId19" Type="http://schemas.openxmlformats.org/officeDocument/2006/relationships/slideLayout" Target="../slideLayouts/slideLayout616.xml"/><Relationship Id="rId14" Type="http://schemas.openxmlformats.org/officeDocument/2006/relationships/slideLayout" Target="../slideLayouts/slideLayout611.xml"/><Relationship Id="rId30" Type="http://schemas.openxmlformats.org/officeDocument/2006/relationships/slideLayout" Target="../slideLayouts/slideLayout627.xml"/><Relationship Id="rId35" Type="http://schemas.openxmlformats.org/officeDocument/2006/relationships/slideLayout" Target="../slideLayouts/slideLayout632.xml"/><Relationship Id="rId56" Type="http://schemas.openxmlformats.org/officeDocument/2006/relationships/slideLayout" Target="../slideLayouts/slideLayout653.xml"/><Relationship Id="rId77" Type="http://schemas.openxmlformats.org/officeDocument/2006/relationships/slideLayout" Target="../slideLayouts/slideLayout674.xml"/><Relationship Id="rId100" Type="http://schemas.openxmlformats.org/officeDocument/2006/relationships/slideLayout" Target="../slideLayouts/slideLayout697.xml"/><Relationship Id="rId105" Type="http://schemas.openxmlformats.org/officeDocument/2006/relationships/slideLayout" Target="../slideLayouts/slideLayout702.xml"/><Relationship Id="rId8" Type="http://schemas.openxmlformats.org/officeDocument/2006/relationships/slideLayout" Target="../slideLayouts/slideLayout605.xml"/><Relationship Id="rId51" Type="http://schemas.openxmlformats.org/officeDocument/2006/relationships/slideLayout" Target="../slideLayouts/slideLayout648.xml"/><Relationship Id="rId72" Type="http://schemas.openxmlformats.org/officeDocument/2006/relationships/slideLayout" Target="../slideLayouts/slideLayout669.xml"/><Relationship Id="rId93" Type="http://schemas.openxmlformats.org/officeDocument/2006/relationships/slideLayout" Target="../slideLayouts/slideLayout690.xml"/><Relationship Id="rId98" Type="http://schemas.openxmlformats.org/officeDocument/2006/relationships/slideLayout" Target="../slideLayouts/slideLayout695.xml"/><Relationship Id="rId3" Type="http://schemas.openxmlformats.org/officeDocument/2006/relationships/slideLayout" Target="../slideLayouts/slideLayout600.xml"/><Relationship Id="rId25" Type="http://schemas.openxmlformats.org/officeDocument/2006/relationships/slideLayout" Target="../slideLayouts/slideLayout622.xml"/><Relationship Id="rId46" Type="http://schemas.openxmlformats.org/officeDocument/2006/relationships/slideLayout" Target="../slideLayouts/slideLayout643.xml"/><Relationship Id="rId67" Type="http://schemas.openxmlformats.org/officeDocument/2006/relationships/slideLayout" Target="../slideLayouts/slideLayout664.xml"/><Relationship Id="rId116" Type="http://schemas.openxmlformats.org/officeDocument/2006/relationships/theme" Target="../theme/theme8.xml"/><Relationship Id="rId20" Type="http://schemas.openxmlformats.org/officeDocument/2006/relationships/slideLayout" Target="../slideLayouts/slideLayout617.xml"/><Relationship Id="rId41" Type="http://schemas.openxmlformats.org/officeDocument/2006/relationships/slideLayout" Target="../slideLayouts/slideLayout638.xml"/><Relationship Id="rId62" Type="http://schemas.openxmlformats.org/officeDocument/2006/relationships/slideLayout" Target="../slideLayouts/slideLayout659.xml"/><Relationship Id="rId83" Type="http://schemas.openxmlformats.org/officeDocument/2006/relationships/slideLayout" Target="../slideLayouts/slideLayout680.xml"/><Relationship Id="rId88" Type="http://schemas.openxmlformats.org/officeDocument/2006/relationships/slideLayout" Target="../slideLayouts/slideLayout685.xml"/><Relationship Id="rId111" Type="http://schemas.openxmlformats.org/officeDocument/2006/relationships/slideLayout" Target="../slideLayouts/slideLayout708.xml"/></Relationships>
</file>

<file path=ppt/slideMasters/_rels/slideMaster9.xml.rels><?xml version="1.0" encoding="UTF-8" standalone="yes"?>
<Relationships xmlns="http://schemas.openxmlformats.org/package/2006/relationships"><Relationship Id="rId117" Type="http://schemas.openxmlformats.org/officeDocument/2006/relationships/slideLayout" Target="../slideLayouts/slideLayout829.xml"/><Relationship Id="rId21" Type="http://schemas.openxmlformats.org/officeDocument/2006/relationships/slideLayout" Target="../slideLayouts/slideLayout733.xml"/><Relationship Id="rId42" Type="http://schemas.openxmlformats.org/officeDocument/2006/relationships/slideLayout" Target="../slideLayouts/slideLayout754.xml"/><Relationship Id="rId47" Type="http://schemas.openxmlformats.org/officeDocument/2006/relationships/slideLayout" Target="../slideLayouts/slideLayout759.xml"/><Relationship Id="rId63" Type="http://schemas.openxmlformats.org/officeDocument/2006/relationships/slideLayout" Target="../slideLayouts/slideLayout775.xml"/><Relationship Id="rId68" Type="http://schemas.openxmlformats.org/officeDocument/2006/relationships/slideLayout" Target="../slideLayouts/slideLayout780.xml"/><Relationship Id="rId84" Type="http://schemas.openxmlformats.org/officeDocument/2006/relationships/slideLayout" Target="../slideLayouts/slideLayout796.xml"/><Relationship Id="rId89" Type="http://schemas.openxmlformats.org/officeDocument/2006/relationships/slideLayout" Target="../slideLayouts/slideLayout801.xml"/><Relationship Id="rId112" Type="http://schemas.openxmlformats.org/officeDocument/2006/relationships/slideLayout" Target="../slideLayouts/slideLayout824.xml"/><Relationship Id="rId16" Type="http://schemas.openxmlformats.org/officeDocument/2006/relationships/slideLayout" Target="../slideLayouts/slideLayout728.xml"/><Relationship Id="rId107" Type="http://schemas.openxmlformats.org/officeDocument/2006/relationships/slideLayout" Target="../slideLayouts/slideLayout819.xml"/><Relationship Id="rId11" Type="http://schemas.openxmlformats.org/officeDocument/2006/relationships/slideLayout" Target="../slideLayouts/slideLayout723.xml"/><Relationship Id="rId32" Type="http://schemas.openxmlformats.org/officeDocument/2006/relationships/slideLayout" Target="../slideLayouts/slideLayout744.xml"/><Relationship Id="rId37" Type="http://schemas.openxmlformats.org/officeDocument/2006/relationships/slideLayout" Target="../slideLayouts/slideLayout749.xml"/><Relationship Id="rId53" Type="http://schemas.openxmlformats.org/officeDocument/2006/relationships/slideLayout" Target="../slideLayouts/slideLayout765.xml"/><Relationship Id="rId58" Type="http://schemas.openxmlformats.org/officeDocument/2006/relationships/slideLayout" Target="../slideLayouts/slideLayout770.xml"/><Relationship Id="rId74" Type="http://schemas.openxmlformats.org/officeDocument/2006/relationships/slideLayout" Target="../slideLayouts/slideLayout786.xml"/><Relationship Id="rId79" Type="http://schemas.openxmlformats.org/officeDocument/2006/relationships/slideLayout" Target="../slideLayouts/slideLayout791.xml"/><Relationship Id="rId102" Type="http://schemas.openxmlformats.org/officeDocument/2006/relationships/slideLayout" Target="../slideLayouts/slideLayout814.xml"/><Relationship Id="rId123" Type="http://schemas.openxmlformats.org/officeDocument/2006/relationships/slideLayout" Target="../slideLayouts/slideLayout835.xml"/><Relationship Id="rId128" Type="http://schemas.openxmlformats.org/officeDocument/2006/relationships/slideLayout" Target="../slideLayouts/slideLayout840.xml"/><Relationship Id="rId5" Type="http://schemas.openxmlformats.org/officeDocument/2006/relationships/slideLayout" Target="../slideLayouts/slideLayout717.xml"/><Relationship Id="rId90" Type="http://schemas.openxmlformats.org/officeDocument/2006/relationships/slideLayout" Target="../slideLayouts/slideLayout802.xml"/><Relationship Id="rId95" Type="http://schemas.openxmlformats.org/officeDocument/2006/relationships/slideLayout" Target="../slideLayouts/slideLayout807.xml"/><Relationship Id="rId22" Type="http://schemas.openxmlformats.org/officeDocument/2006/relationships/slideLayout" Target="../slideLayouts/slideLayout734.xml"/><Relationship Id="rId27" Type="http://schemas.openxmlformats.org/officeDocument/2006/relationships/slideLayout" Target="../slideLayouts/slideLayout739.xml"/><Relationship Id="rId43" Type="http://schemas.openxmlformats.org/officeDocument/2006/relationships/slideLayout" Target="../slideLayouts/slideLayout755.xml"/><Relationship Id="rId48" Type="http://schemas.openxmlformats.org/officeDocument/2006/relationships/slideLayout" Target="../slideLayouts/slideLayout760.xml"/><Relationship Id="rId64" Type="http://schemas.openxmlformats.org/officeDocument/2006/relationships/slideLayout" Target="../slideLayouts/slideLayout776.xml"/><Relationship Id="rId69" Type="http://schemas.openxmlformats.org/officeDocument/2006/relationships/slideLayout" Target="../slideLayouts/slideLayout781.xml"/><Relationship Id="rId113" Type="http://schemas.openxmlformats.org/officeDocument/2006/relationships/slideLayout" Target="../slideLayouts/slideLayout825.xml"/><Relationship Id="rId118" Type="http://schemas.openxmlformats.org/officeDocument/2006/relationships/slideLayout" Target="../slideLayouts/slideLayout830.xml"/><Relationship Id="rId80" Type="http://schemas.openxmlformats.org/officeDocument/2006/relationships/slideLayout" Target="../slideLayouts/slideLayout792.xml"/><Relationship Id="rId85" Type="http://schemas.openxmlformats.org/officeDocument/2006/relationships/slideLayout" Target="../slideLayouts/slideLayout797.xml"/><Relationship Id="rId12" Type="http://schemas.openxmlformats.org/officeDocument/2006/relationships/slideLayout" Target="../slideLayouts/slideLayout724.xml"/><Relationship Id="rId17" Type="http://schemas.openxmlformats.org/officeDocument/2006/relationships/slideLayout" Target="../slideLayouts/slideLayout729.xml"/><Relationship Id="rId33" Type="http://schemas.openxmlformats.org/officeDocument/2006/relationships/slideLayout" Target="../slideLayouts/slideLayout745.xml"/><Relationship Id="rId38" Type="http://schemas.openxmlformats.org/officeDocument/2006/relationships/slideLayout" Target="../slideLayouts/slideLayout750.xml"/><Relationship Id="rId59" Type="http://schemas.openxmlformats.org/officeDocument/2006/relationships/slideLayout" Target="../slideLayouts/slideLayout771.xml"/><Relationship Id="rId103" Type="http://schemas.openxmlformats.org/officeDocument/2006/relationships/slideLayout" Target="../slideLayouts/slideLayout815.xml"/><Relationship Id="rId108" Type="http://schemas.openxmlformats.org/officeDocument/2006/relationships/slideLayout" Target="../slideLayouts/slideLayout820.xml"/><Relationship Id="rId124" Type="http://schemas.openxmlformats.org/officeDocument/2006/relationships/slideLayout" Target="../slideLayouts/slideLayout836.xml"/><Relationship Id="rId129" Type="http://schemas.openxmlformats.org/officeDocument/2006/relationships/slideLayout" Target="../slideLayouts/slideLayout841.xml"/><Relationship Id="rId54" Type="http://schemas.openxmlformats.org/officeDocument/2006/relationships/slideLayout" Target="../slideLayouts/slideLayout766.xml"/><Relationship Id="rId70" Type="http://schemas.openxmlformats.org/officeDocument/2006/relationships/slideLayout" Target="../slideLayouts/slideLayout782.xml"/><Relationship Id="rId75" Type="http://schemas.openxmlformats.org/officeDocument/2006/relationships/slideLayout" Target="../slideLayouts/slideLayout787.xml"/><Relationship Id="rId91" Type="http://schemas.openxmlformats.org/officeDocument/2006/relationships/slideLayout" Target="../slideLayouts/slideLayout803.xml"/><Relationship Id="rId96" Type="http://schemas.openxmlformats.org/officeDocument/2006/relationships/slideLayout" Target="../slideLayouts/slideLayout808.xml"/><Relationship Id="rId1" Type="http://schemas.openxmlformats.org/officeDocument/2006/relationships/slideLayout" Target="../slideLayouts/slideLayout713.xml"/><Relationship Id="rId6" Type="http://schemas.openxmlformats.org/officeDocument/2006/relationships/slideLayout" Target="../slideLayouts/slideLayout718.xml"/><Relationship Id="rId23" Type="http://schemas.openxmlformats.org/officeDocument/2006/relationships/slideLayout" Target="../slideLayouts/slideLayout735.xml"/><Relationship Id="rId28" Type="http://schemas.openxmlformats.org/officeDocument/2006/relationships/slideLayout" Target="../slideLayouts/slideLayout740.xml"/><Relationship Id="rId49" Type="http://schemas.openxmlformats.org/officeDocument/2006/relationships/slideLayout" Target="../slideLayouts/slideLayout761.xml"/><Relationship Id="rId114" Type="http://schemas.openxmlformats.org/officeDocument/2006/relationships/slideLayout" Target="../slideLayouts/slideLayout826.xml"/><Relationship Id="rId119" Type="http://schemas.openxmlformats.org/officeDocument/2006/relationships/slideLayout" Target="../slideLayouts/slideLayout831.xml"/><Relationship Id="rId44" Type="http://schemas.openxmlformats.org/officeDocument/2006/relationships/slideLayout" Target="../slideLayouts/slideLayout756.xml"/><Relationship Id="rId60" Type="http://schemas.openxmlformats.org/officeDocument/2006/relationships/slideLayout" Target="../slideLayouts/slideLayout772.xml"/><Relationship Id="rId65" Type="http://schemas.openxmlformats.org/officeDocument/2006/relationships/slideLayout" Target="../slideLayouts/slideLayout777.xml"/><Relationship Id="rId81" Type="http://schemas.openxmlformats.org/officeDocument/2006/relationships/slideLayout" Target="../slideLayouts/slideLayout793.xml"/><Relationship Id="rId86" Type="http://schemas.openxmlformats.org/officeDocument/2006/relationships/slideLayout" Target="../slideLayouts/slideLayout798.xml"/><Relationship Id="rId130" Type="http://schemas.openxmlformats.org/officeDocument/2006/relationships/theme" Target="../theme/theme9.xml"/><Relationship Id="rId13" Type="http://schemas.openxmlformats.org/officeDocument/2006/relationships/slideLayout" Target="../slideLayouts/slideLayout725.xml"/><Relationship Id="rId18" Type="http://schemas.openxmlformats.org/officeDocument/2006/relationships/slideLayout" Target="../slideLayouts/slideLayout730.xml"/><Relationship Id="rId39" Type="http://schemas.openxmlformats.org/officeDocument/2006/relationships/slideLayout" Target="../slideLayouts/slideLayout751.xml"/><Relationship Id="rId109" Type="http://schemas.openxmlformats.org/officeDocument/2006/relationships/slideLayout" Target="../slideLayouts/slideLayout821.xml"/><Relationship Id="rId34" Type="http://schemas.openxmlformats.org/officeDocument/2006/relationships/slideLayout" Target="../slideLayouts/slideLayout746.xml"/><Relationship Id="rId50" Type="http://schemas.openxmlformats.org/officeDocument/2006/relationships/slideLayout" Target="../slideLayouts/slideLayout762.xml"/><Relationship Id="rId55" Type="http://schemas.openxmlformats.org/officeDocument/2006/relationships/slideLayout" Target="../slideLayouts/slideLayout767.xml"/><Relationship Id="rId76" Type="http://schemas.openxmlformats.org/officeDocument/2006/relationships/slideLayout" Target="../slideLayouts/slideLayout788.xml"/><Relationship Id="rId97" Type="http://schemas.openxmlformats.org/officeDocument/2006/relationships/slideLayout" Target="../slideLayouts/slideLayout809.xml"/><Relationship Id="rId104" Type="http://schemas.openxmlformats.org/officeDocument/2006/relationships/slideLayout" Target="../slideLayouts/slideLayout816.xml"/><Relationship Id="rId120" Type="http://schemas.openxmlformats.org/officeDocument/2006/relationships/slideLayout" Target="../slideLayouts/slideLayout832.xml"/><Relationship Id="rId125" Type="http://schemas.openxmlformats.org/officeDocument/2006/relationships/slideLayout" Target="../slideLayouts/slideLayout837.xml"/><Relationship Id="rId7" Type="http://schemas.openxmlformats.org/officeDocument/2006/relationships/slideLayout" Target="../slideLayouts/slideLayout719.xml"/><Relationship Id="rId71" Type="http://schemas.openxmlformats.org/officeDocument/2006/relationships/slideLayout" Target="../slideLayouts/slideLayout783.xml"/><Relationship Id="rId92" Type="http://schemas.openxmlformats.org/officeDocument/2006/relationships/slideLayout" Target="../slideLayouts/slideLayout804.xml"/><Relationship Id="rId2" Type="http://schemas.openxmlformats.org/officeDocument/2006/relationships/slideLayout" Target="../slideLayouts/slideLayout714.xml"/><Relationship Id="rId29" Type="http://schemas.openxmlformats.org/officeDocument/2006/relationships/slideLayout" Target="../slideLayouts/slideLayout741.xml"/><Relationship Id="rId24" Type="http://schemas.openxmlformats.org/officeDocument/2006/relationships/slideLayout" Target="../slideLayouts/slideLayout736.xml"/><Relationship Id="rId40" Type="http://schemas.openxmlformats.org/officeDocument/2006/relationships/slideLayout" Target="../slideLayouts/slideLayout752.xml"/><Relationship Id="rId45" Type="http://schemas.openxmlformats.org/officeDocument/2006/relationships/slideLayout" Target="../slideLayouts/slideLayout757.xml"/><Relationship Id="rId66" Type="http://schemas.openxmlformats.org/officeDocument/2006/relationships/slideLayout" Target="../slideLayouts/slideLayout778.xml"/><Relationship Id="rId87" Type="http://schemas.openxmlformats.org/officeDocument/2006/relationships/slideLayout" Target="../slideLayouts/slideLayout799.xml"/><Relationship Id="rId110" Type="http://schemas.openxmlformats.org/officeDocument/2006/relationships/slideLayout" Target="../slideLayouts/slideLayout822.xml"/><Relationship Id="rId115" Type="http://schemas.openxmlformats.org/officeDocument/2006/relationships/slideLayout" Target="../slideLayouts/slideLayout827.xml"/><Relationship Id="rId61" Type="http://schemas.openxmlformats.org/officeDocument/2006/relationships/slideLayout" Target="../slideLayouts/slideLayout773.xml"/><Relationship Id="rId82" Type="http://schemas.openxmlformats.org/officeDocument/2006/relationships/slideLayout" Target="../slideLayouts/slideLayout794.xml"/><Relationship Id="rId19" Type="http://schemas.openxmlformats.org/officeDocument/2006/relationships/slideLayout" Target="../slideLayouts/slideLayout731.xml"/><Relationship Id="rId14" Type="http://schemas.openxmlformats.org/officeDocument/2006/relationships/slideLayout" Target="../slideLayouts/slideLayout726.xml"/><Relationship Id="rId30" Type="http://schemas.openxmlformats.org/officeDocument/2006/relationships/slideLayout" Target="../slideLayouts/slideLayout742.xml"/><Relationship Id="rId35" Type="http://schemas.openxmlformats.org/officeDocument/2006/relationships/slideLayout" Target="../slideLayouts/slideLayout747.xml"/><Relationship Id="rId56" Type="http://schemas.openxmlformats.org/officeDocument/2006/relationships/slideLayout" Target="../slideLayouts/slideLayout768.xml"/><Relationship Id="rId77" Type="http://schemas.openxmlformats.org/officeDocument/2006/relationships/slideLayout" Target="../slideLayouts/slideLayout789.xml"/><Relationship Id="rId100" Type="http://schemas.openxmlformats.org/officeDocument/2006/relationships/slideLayout" Target="../slideLayouts/slideLayout812.xml"/><Relationship Id="rId105" Type="http://schemas.openxmlformats.org/officeDocument/2006/relationships/slideLayout" Target="../slideLayouts/slideLayout817.xml"/><Relationship Id="rId126" Type="http://schemas.openxmlformats.org/officeDocument/2006/relationships/slideLayout" Target="../slideLayouts/slideLayout838.xml"/><Relationship Id="rId8" Type="http://schemas.openxmlformats.org/officeDocument/2006/relationships/slideLayout" Target="../slideLayouts/slideLayout720.xml"/><Relationship Id="rId51" Type="http://schemas.openxmlformats.org/officeDocument/2006/relationships/slideLayout" Target="../slideLayouts/slideLayout763.xml"/><Relationship Id="rId72" Type="http://schemas.openxmlformats.org/officeDocument/2006/relationships/slideLayout" Target="../slideLayouts/slideLayout784.xml"/><Relationship Id="rId93" Type="http://schemas.openxmlformats.org/officeDocument/2006/relationships/slideLayout" Target="../slideLayouts/slideLayout805.xml"/><Relationship Id="rId98" Type="http://schemas.openxmlformats.org/officeDocument/2006/relationships/slideLayout" Target="../slideLayouts/slideLayout810.xml"/><Relationship Id="rId121" Type="http://schemas.openxmlformats.org/officeDocument/2006/relationships/slideLayout" Target="../slideLayouts/slideLayout833.xml"/><Relationship Id="rId3" Type="http://schemas.openxmlformats.org/officeDocument/2006/relationships/slideLayout" Target="../slideLayouts/slideLayout715.xml"/><Relationship Id="rId25" Type="http://schemas.openxmlformats.org/officeDocument/2006/relationships/slideLayout" Target="../slideLayouts/slideLayout737.xml"/><Relationship Id="rId46" Type="http://schemas.openxmlformats.org/officeDocument/2006/relationships/slideLayout" Target="../slideLayouts/slideLayout758.xml"/><Relationship Id="rId67" Type="http://schemas.openxmlformats.org/officeDocument/2006/relationships/slideLayout" Target="../slideLayouts/slideLayout779.xml"/><Relationship Id="rId116" Type="http://schemas.openxmlformats.org/officeDocument/2006/relationships/slideLayout" Target="../slideLayouts/slideLayout828.xml"/><Relationship Id="rId20" Type="http://schemas.openxmlformats.org/officeDocument/2006/relationships/slideLayout" Target="../slideLayouts/slideLayout732.xml"/><Relationship Id="rId41" Type="http://schemas.openxmlformats.org/officeDocument/2006/relationships/slideLayout" Target="../slideLayouts/slideLayout753.xml"/><Relationship Id="rId62" Type="http://schemas.openxmlformats.org/officeDocument/2006/relationships/slideLayout" Target="../slideLayouts/slideLayout774.xml"/><Relationship Id="rId83" Type="http://schemas.openxmlformats.org/officeDocument/2006/relationships/slideLayout" Target="../slideLayouts/slideLayout795.xml"/><Relationship Id="rId88" Type="http://schemas.openxmlformats.org/officeDocument/2006/relationships/slideLayout" Target="../slideLayouts/slideLayout800.xml"/><Relationship Id="rId111" Type="http://schemas.openxmlformats.org/officeDocument/2006/relationships/slideLayout" Target="../slideLayouts/slideLayout823.xml"/><Relationship Id="rId15" Type="http://schemas.openxmlformats.org/officeDocument/2006/relationships/slideLayout" Target="../slideLayouts/slideLayout727.xml"/><Relationship Id="rId36" Type="http://schemas.openxmlformats.org/officeDocument/2006/relationships/slideLayout" Target="../slideLayouts/slideLayout748.xml"/><Relationship Id="rId57" Type="http://schemas.openxmlformats.org/officeDocument/2006/relationships/slideLayout" Target="../slideLayouts/slideLayout769.xml"/><Relationship Id="rId106" Type="http://schemas.openxmlformats.org/officeDocument/2006/relationships/slideLayout" Target="../slideLayouts/slideLayout818.xml"/><Relationship Id="rId127" Type="http://schemas.openxmlformats.org/officeDocument/2006/relationships/slideLayout" Target="../slideLayouts/slideLayout839.xml"/><Relationship Id="rId10" Type="http://schemas.openxmlformats.org/officeDocument/2006/relationships/slideLayout" Target="../slideLayouts/slideLayout722.xml"/><Relationship Id="rId31" Type="http://schemas.openxmlformats.org/officeDocument/2006/relationships/slideLayout" Target="../slideLayouts/slideLayout743.xml"/><Relationship Id="rId52" Type="http://schemas.openxmlformats.org/officeDocument/2006/relationships/slideLayout" Target="../slideLayouts/slideLayout764.xml"/><Relationship Id="rId73" Type="http://schemas.openxmlformats.org/officeDocument/2006/relationships/slideLayout" Target="../slideLayouts/slideLayout785.xml"/><Relationship Id="rId78" Type="http://schemas.openxmlformats.org/officeDocument/2006/relationships/slideLayout" Target="../slideLayouts/slideLayout790.xml"/><Relationship Id="rId94" Type="http://schemas.openxmlformats.org/officeDocument/2006/relationships/slideLayout" Target="../slideLayouts/slideLayout806.xml"/><Relationship Id="rId99" Type="http://schemas.openxmlformats.org/officeDocument/2006/relationships/slideLayout" Target="../slideLayouts/slideLayout811.xml"/><Relationship Id="rId101" Type="http://schemas.openxmlformats.org/officeDocument/2006/relationships/slideLayout" Target="../slideLayouts/slideLayout813.xml"/><Relationship Id="rId122" Type="http://schemas.openxmlformats.org/officeDocument/2006/relationships/slideLayout" Target="../slideLayouts/slideLayout834.xml"/><Relationship Id="rId4" Type="http://schemas.openxmlformats.org/officeDocument/2006/relationships/slideLayout" Target="../slideLayouts/slideLayout716.xml"/><Relationship Id="rId9" Type="http://schemas.openxmlformats.org/officeDocument/2006/relationships/slideLayout" Target="../slideLayouts/slideLayout721.xml"/><Relationship Id="rId26" Type="http://schemas.openxmlformats.org/officeDocument/2006/relationships/slideLayout" Target="../slideLayouts/slideLayout7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3/12/2024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08B8B8-F5EF-4D46-9AEA-2E6F8A986B3B}"/>
              </a:ext>
            </a:extLst>
          </p:cNvPr>
          <p:cNvSpPr>
            <a:spLocks noGrp="1"/>
          </p:cNvSpPr>
          <p:nvPr>
            <p:ph type="title"/>
          </p:nvPr>
        </p:nvSpPr>
        <p:spPr>
          <a:xfrm>
            <a:off x="838200" y="365182"/>
            <a:ext cx="10515600" cy="1325238"/>
          </a:xfrm>
          <a:prstGeom prst="rect">
            <a:avLst/>
          </a:prstGeom>
        </p:spPr>
        <p:txBody>
          <a:bodyPr vert="horz" lIns="91440" tIns="45720" rIns="91440" bIns="45720" rtlCol="0" anchor="ctr">
            <a:normAutofit/>
          </a:bodyPr>
          <a:lstStyle/>
          <a:p>
            <a:r>
              <a:rPr lang="en-US" dirty="0"/>
              <a:t>Headline text: Arial Bold, 54 </a:t>
            </a:r>
            <a:r>
              <a:rPr lang="en-US" dirty="0" err="1"/>
              <a:t>pt</a:t>
            </a:r>
            <a:endParaRPr lang="en-US" dirty="0"/>
          </a:p>
        </p:txBody>
      </p:sp>
      <p:sp>
        <p:nvSpPr>
          <p:cNvPr id="3" name="Text Placeholder 2">
            <a:extLst>
              <a:ext uri="{FF2B5EF4-FFF2-40B4-BE49-F238E27FC236}">
                <a16:creationId xmlns:a16="http://schemas.microsoft.com/office/drawing/2014/main" id="{F7D705F7-D06F-7446-9BA9-6FE60A07CF86}"/>
              </a:ext>
            </a:extLst>
          </p:cNvPr>
          <p:cNvSpPr>
            <a:spLocks noGrp="1"/>
          </p:cNvSpPr>
          <p:nvPr>
            <p:ph type="body" idx="1"/>
          </p:nvPr>
        </p:nvSpPr>
        <p:spPr>
          <a:xfrm>
            <a:off x="838200" y="1825907"/>
            <a:ext cx="10515600" cy="4351479"/>
          </a:xfrm>
          <a:prstGeom prst="rect">
            <a:avLst/>
          </a:prstGeom>
        </p:spPr>
        <p:txBody>
          <a:bodyPr vert="horz" lIns="91440" tIns="45720" rIns="91440" bIns="45720" rtlCol="0">
            <a:normAutofit/>
          </a:bodyPr>
          <a:lstStyle/>
          <a:p>
            <a:pPr lvl="0"/>
            <a:r>
              <a:rPr lang="en-US" dirty="0"/>
              <a:t>Body Text: Arial, 32 </a:t>
            </a:r>
            <a:r>
              <a:rPr lang="en-US" dirty="0" err="1"/>
              <a:t>pt</a:t>
            </a:r>
            <a:endParaRPr lang="en-US" dirty="0"/>
          </a:p>
          <a:p>
            <a:pPr lvl="1"/>
            <a:r>
              <a:rPr lang="en-US" dirty="0"/>
              <a:t>Bullet text: Arial, 28 </a:t>
            </a:r>
            <a:r>
              <a:rPr lang="en-US" dirty="0" err="1"/>
              <a:t>pt</a:t>
            </a:r>
            <a:endParaRPr lang="en-US" dirty="0"/>
          </a:p>
          <a:p>
            <a:pPr lvl="2"/>
            <a:r>
              <a:rPr lang="en-US" dirty="0"/>
              <a:t>Sub-bullet text: Arial 24 </a:t>
            </a:r>
            <a:r>
              <a:rPr lang="en-US" dirty="0" err="1"/>
              <a:t>pt</a:t>
            </a:r>
            <a:endParaRPr lang="en-US" dirty="0"/>
          </a:p>
        </p:txBody>
      </p:sp>
    </p:spTree>
    <p:extLst>
      <p:ext uri="{BB962C8B-B14F-4D97-AF65-F5344CB8AC3E}">
        <p14:creationId xmlns:p14="http://schemas.microsoft.com/office/powerpoint/2010/main" val="1042203428"/>
      </p:ext>
    </p:extLst>
  </p:cSld>
  <p:clrMap bg1="lt1" tx1="dk1" bg2="lt2" tx2="dk2" accent1="accent1" accent2="accent2" accent3="accent3" accent4="accent4" accent5="accent5" accent6="accent6" hlink="hlink" folHlink="folHlink"/>
  <p:sldLayoutIdLst>
    <p:sldLayoutId id="2147484564" r:id="rId1"/>
    <p:sldLayoutId id="2147484565" r:id="rId2"/>
    <p:sldLayoutId id="2147484566" r:id="rId3"/>
    <p:sldLayoutId id="2147484567" r:id="rId4"/>
    <p:sldLayoutId id="2147484568" r:id="rId5"/>
    <p:sldLayoutId id="2147484569" r:id="rId6"/>
    <p:sldLayoutId id="2147484570" r:id="rId7"/>
    <p:sldLayoutId id="2147484571" r:id="rId8"/>
    <p:sldLayoutId id="2147484572" r:id="rId9"/>
    <p:sldLayoutId id="2147484573" r:id="rId10"/>
    <p:sldLayoutId id="2147484574" r:id="rId11"/>
    <p:sldLayoutId id="2147484575" r:id="rId12"/>
    <p:sldLayoutId id="2147484576" r:id="rId13"/>
    <p:sldLayoutId id="2147484577" r:id="rId14"/>
    <p:sldLayoutId id="2147484578" r:id="rId15"/>
    <p:sldLayoutId id="2147484579" r:id="rId16"/>
    <p:sldLayoutId id="2147484580" r:id="rId17"/>
    <p:sldLayoutId id="2147484581" r:id="rId18"/>
    <p:sldLayoutId id="2147484582" r:id="rId19"/>
    <p:sldLayoutId id="2147484583" r:id="rId20"/>
    <p:sldLayoutId id="2147484584" r:id="rId21"/>
    <p:sldLayoutId id="2147484585" r:id="rId22"/>
    <p:sldLayoutId id="2147484586" r:id="rId23"/>
    <p:sldLayoutId id="2147484587" r:id="rId24"/>
    <p:sldLayoutId id="2147484588" r:id="rId25"/>
    <p:sldLayoutId id="2147484589" r:id="rId26"/>
    <p:sldLayoutId id="2147484590" r:id="rId27"/>
    <p:sldLayoutId id="2147484591" r:id="rId28"/>
    <p:sldLayoutId id="2147484592" r:id="rId29"/>
    <p:sldLayoutId id="2147484593" r:id="rId30"/>
    <p:sldLayoutId id="2147484594" r:id="rId31"/>
    <p:sldLayoutId id="2147484595" r:id="rId32"/>
    <p:sldLayoutId id="2147484596" r:id="rId33"/>
    <p:sldLayoutId id="2147484597" r:id="rId34"/>
    <p:sldLayoutId id="2147484598" r:id="rId35"/>
    <p:sldLayoutId id="2147484599" r:id="rId36"/>
    <p:sldLayoutId id="2147484600" r:id="rId37"/>
    <p:sldLayoutId id="2147484601" r:id="rId38"/>
    <p:sldLayoutId id="2147484602" r:id="rId39"/>
    <p:sldLayoutId id="2147484603" r:id="rId40"/>
    <p:sldLayoutId id="2147484604" r:id="rId41"/>
    <p:sldLayoutId id="2147484605" r:id="rId42"/>
    <p:sldLayoutId id="2147484606" r:id="rId43"/>
    <p:sldLayoutId id="2147484607" r:id="rId44"/>
    <p:sldLayoutId id="2147484608" r:id="rId45"/>
    <p:sldLayoutId id="2147484609" r:id="rId46"/>
    <p:sldLayoutId id="2147484610" r:id="rId47"/>
    <p:sldLayoutId id="2147484611" r:id="rId48"/>
    <p:sldLayoutId id="2147484612" r:id="rId49"/>
    <p:sldLayoutId id="2147484613" r:id="rId50"/>
    <p:sldLayoutId id="2147484614" r:id="rId51"/>
    <p:sldLayoutId id="2147484615" r:id="rId52"/>
    <p:sldLayoutId id="2147484616" r:id="rId53"/>
    <p:sldLayoutId id="2147484617" r:id="rId54"/>
    <p:sldLayoutId id="2147484618" r:id="rId55"/>
    <p:sldLayoutId id="2147484619" r:id="rId56"/>
    <p:sldLayoutId id="2147484620" r:id="rId57"/>
    <p:sldLayoutId id="2147484621" r:id="rId58"/>
    <p:sldLayoutId id="2147484622" r:id="rId59"/>
    <p:sldLayoutId id="2147484623" r:id="rId60"/>
    <p:sldLayoutId id="2147484624" r:id="rId61"/>
    <p:sldLayoutId id="2147484625" r:id="rId62"/>
    <p:sldLayoutId id="2147484626" r:id="rId63"/>
    <p:sldLayoutId id="2147484627" r:id="rId64"/>
    <p:sldLayoutId id="2147484628" r:id="rId65"/>
    <p:sldLayoutId id="2147484629" r:id="rId66"/>
    <p:sldLayoutId id="2147484630" r:id="rId67"/>
    <p:sldLayoutId id="2147484631" r:id="rId68"/>
    <p:sldLayoutId id="2147484632" r:id="rId69"/>
    <p:sldLayoutId id="2147484633" r:id="rId70"/>
    <p:sldLayoutId id="2147484634" r:id="rId71"/>
    <p:sldLayoutId id="2147484635" r:id="rId72"/>
    <p:sldLayoutId id="2147484636" r:id="rId73"/>
    <p:sldLayoutId id="2147484637" r:id="rId74"/>
    <p:sldLayoutId id="2147484638" r:id="rId75"/>
    <p:sldLayoutId id="2147484639" r:id="rId76"/>
    <p:sldLayoutId id="2147484640" r:id="rId77"/>
    <p:sldLayoutId id="2147484641" r:id="rId78"/>
    <p:sldLayoutId id="2147484642" r:id="rId79"/>
    <p:sldLayoutId id="2147484643" r:id="rId80"/>
    <p:sldLayoutId id="2147484644" r:id="rId81"/>
    <p:sldLayoutId id="2147484645" r:id="rId82"/>
    <p:sldLayoutId id="2147484646" r:id="rId83"/>
    <p:sldLayoutId id="2147484647" r:id="rId84"/>
    <p:sldLayoutId id="2147484648" r:id="rId85"/>
    <p:sldLayoutId id="2147484649" r:id="rId86"/>
    <p:sldLayoutId id="2147484650" r:id="rId87"/>
    <p:sldLayoutId id="2147484651" r:id="rId88"/>
    <p:sldLayoutId id="2147484652" r:id="rId89"/>
    <p:sldLayoutId id="2147484653" r:id="rId90"/>
    <p:sldLayoutId id="2147484654" r:id="rId91"/>
    <p:sldLayoutId id="2147484655" r:id="rId92"/>
    <p:sldLayoutId id="2147484656" r:id="rId93"/>
    <p:sldLayoutId id="2147484657" r:id="rId94"/>
    <p:sldLayoutId id="2147484658" r:id="rId95"/>
    <p:sldLayoutId id="2147484659" r:id="rId96"/>
    <p:sldLayoutId id="2147484660" r:id="rId97"/>
    <p:sldLayoutId id="2147484661" r:id="rId98"/>
    <p:sldLayoutId id="2147484662" r:id="rId99"/>
    <p:sldLayoutId id="2147484663" r:id="rId100"/>
    <p:sldLayoutId id="2147484664" r:id="rId101"/>
    <p:sldLayoutId id="2147484665" r:id="rId102"/>
    <p:sldLayoutId id="2147484666" r:id="rId103"/>
    <p:sldLayoutId id="2147484667" r:id="rId104"/>
    <p:sldLayoutId id="2147484668" r:id="rId105"/>
    <p:sldLayoutId id="2147484669" r:id="rId106"/>
    <p:sldLayoutId id="2147484670" r:id="rId107"/>
    <p:sldLayoutId id="2147484671" r:id="rId108"/>
    <p:sldLayoutId id="2147484672" r:id="rId109"/>
    <p:sldLayoutId id="2147484673" r:id="rId110"/>
    <p:sldLayoutId id="2147484674" r:id="rId111"/>
    <p:sldLayoutId id="2147484675" r:id="rId112"/>
    <p:sldLayoutId id="2147484676" r:id="rId113"/>
  </p:sldLayoutIdLst>
  <p:txStyles>
    <p:titleStyle>
      <a:lvl1pPr algn="l" defTabSz="609579"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304790" indent="-304790" algn="l" defTabSz="609579" rtl="0" eaLnBrk="1" latinLnBrk="0" hangingPunct="1">
        <a:lnSpc>
          <a:spcPct val="90000"/>
        </a:lnSpc>
        <a:spcBef>
          <a:spcPts val="667"/>
        </a:spcBef>
        <a:buClr>
          <a:schemeClr val="tx2"/>
        </a:buClr>
        <a:buFont typeface="Arial" panose="020B0604020202020204" pitchFamily="34" charset="0"/>
        <a:buChar char="•"/>
        <a:defRPr sz="2133" kern="1200">
          <a:solidFill>
            <a:srgbClr val="000000"/>
          </a:solidFill>
          <a:latin typeface="Arial" panose="020B0604020202020204" pitchFamily="34" charset="0"/>
          <a:ea typeface="+mn-ea"/>
          <a:cs typeface="Arial" panose="020B0604020202020204" pitchFamily="34" charset="0"/>
        </a:defRPr>
      </a:lvl1pPr>
      <a:lvl2pPr marL="457185" indent="-152396" algn="l" defTabSz="609579" rtl="0" eaLnBrk="1" latinLnBrk="0" hangingPunct="1">
        <a:lnSpc>
          <a:spcPct val="90000"/>
        </a:lnSpc>
        <a:spcBef>
          <a:spcPts val="333"/>
        </a:spcBef>
        <a:buClr>
          <a:schemeClr val="tx2"/>
        </a:buClr>
        <a:buFont typeface="Arial" panose="020B0604020202020204" pitchFamily="34" charset="0"/>
        <a:buChar char="•"/>
        <a:defRPr sz="1867" kern="1200">
          <a:solidFill>
            <a:srgbClr val="000000"/>
          </a:solidFill>
          <a:latin typeface="Arial" panose="020B0604020202020204" pitchFamily="34" charset="0"/>
          <a:ea typeface="+mn-ea"/>
          <a:cs typeface="Arial" panose="020B0604020202020204" pitchFamily="34" charset="0"/>
        </a:defRPr>
      </a:lvl2pPr>
      <a:lvl3pPr marL="761975" indent="-152396" algn="l" defTabSz="609579" rtl="0" eaLnBrk="1" latinLnBrk="0" hangingPunct="1">
        <a:lnSpc>
          <a:spcPct val="90000"/>
        </a:lnSpc>
        <a:spcBef>
          <a:spcPts val="333"/>
        </a:spcBef>
        <a:buClr>
          <a:schemeClr val="tx2"/>
        </a:buClr>
        <a:buFont typeface="Apple Symbols" panose="02000000000000000000" pitchFamily="2" charset="-79"/>
        <a:buChar char="⎼"/>
        <a:defRPr sz="1600" kern="1200">
          <a:solidFill>
            <a:srgbClr val="000000"/>
          </a:solidFill>
          <a:latin typeface="Arial" panose="020B0604020202020204" pitchFamily="34" charset="0"/>
          <a:ea typeface="+mn-ea"/>
          <a:cs typeface="Arial" panose="020B0604020202020204" pitchFamily="34" charset="0"/>
        </a:defRPr>
      </a:lvl3pPr>
      <a:lvl4pPr marL="1066764" indent="-152396" algn="l" defTabSz="609579" rtl="0" eaLnBrk="1" latinLnBrk="0" hangingPunct="1">
        <a:lnSpc>
          <a:spcPct val="90000"/>
        </a:lnSpc>
        <a:spcBef>
          <a:spcPts val="333"/>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371555" indent="-152396" algn="l" defTabSz="609579" rtl="0" eaLnBrk="1" latinLnBrk="0" hangingPunct="1">
        <a:lnSpc>
          <a:spcPct val="90000"/>
        </a:lnSpc>
        <a:spcBef>
          <a:spcPts val="333"/>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1676344" indent="-152396" algn="l" defTabSz="609579"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134" indent="-152396" algn="l" defTabSz="609579"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5924" indent="-152396" algn="l" defTabSz="609579"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714" indent="-152396" algn="l" defTabSz="609579"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579" rtl="0" eaLnBrk="1" latinLnBrk="0" hangingPunct="1">
        <a:defRPr sz="1200" kern="1200">
          <a:solidFill>
            <a:schemeClr val="tx1"/>
          </a:solidFill>
          <a:latin typeface="+mn-lt"/>
          <a:ea typeface="+mn-ea"/>
          <a:cs typeface="+mn-cs"/>
        </a:defRPr>
      </a:lvl1pPr>
      <a:lvl2pPr marL="304790" algn="l" defTabSz="609579" rtl="0" eaLnBrk="1" latinLnBrk="0" hangingPunct="1">
        <a:defRPr sz="1200" kern="1200">
          <a:solidFill>
            <a:schemeClr val="tx1"/>
          </a:solidFill>
          <a:latin typeface="+mn-lt"/>
          <a:ea typeface="+mn-ea"/>
          <a:cs typeface="+mn-cs"/>
        </a:defRPr>
      </a:lvl2pPr>
      <a:lvl3pPr marL="609579" algn="l" defTabSz="609579" rtl="0" eaLnBrk="1" latinLnBrk="0" hangingPunct="1">
        <a:defRPr sz="1200" kern="1200">
          <a:solidFill>
            <a:schemeClr val="tx1"/>
          </a:solidFill>
          <a:latin typeface="+mn-lt"/>
          <a:ea typeface="+mn-ea"/>
          <a:cs typeface="+mn-cs"/>
        </a:defRPr>
      </a:lvl3pPr>
      <a:lvl4pPr marL="914370" algn="l" defTabSz="609579" rtl="0" eaLnBrk="1" latinLnBrk="0" hangingPunct="1">
        <a:defRPr sz="1200" kern="1200">
          <a:solidFill>
            <a:schemeClr val="tx1"/>
          </a:solidFill>
          <a:latin typeface="+mn-lt"/>
          <a:ea typeface="+mn-ea"/>
          <a:cs typeface="+mn-cs"/>
        </a:defRPr>
      </a:lvl4pPr>
      <a:lvl5pPr marL="1219160" algn="l" defTabSz="609579" rtl="0" eaLnBrk="1" latinLnBrk="0" hangingPunct="1">
        <a:defRPr sz="1200" kern="1200">
          <a:solidFill>
            <a:schemeClr val="tx1"/>
          </a:solidFill>
          <a:latin typeface="+mn-lt"/>
          <a:ea typeface="+mn-ea"/>
          <a:cs typeface="+mn-cs"/>
        </a:defRPr>
      </a:lvl5pPr>
      <a:lvl6pPr marL="1523949" algn="l" defTabSz="609579" rtl="0" eaLnBrk="1" latinLnBrk="0" hangingPunct="1">
        <a:defRPr sz="1200" kern="1200">
          <a:solidFill>
            <a:schemeClr val="tx1"/>
          </a:solidFill>
          <a:latin typeface="+mn-lt"/>
          <a:ea typeface="+mn-ea"/>
          <a:cs typeface="+mn-cs"/>
        </a:defRPr>
      </a:lvl6pPr>
      <a:lvl7pPr marL="1828739" algn="l" defTabSz="609579" rtl="0" eaLnBrk="1" latinLnBrk="0" hangingPunct="1">
        <a:defRPr sz="1200" kern="1200">
          <a:solidFill>
            <a:schemeClr val="tx1"/>
          </a:solidFill>
          <a:latin typeface="+mn-lt"/>
          <a:ea typeface="+mn-ea"/>
          <a:cs typeface="+mn-cs"/>
        </a:defRPr>
      </a:lvl7pPr>
      <a:lvl8pPr marL="2133529" algn="l" defTabSz="609579" rtl="0" eaLnBrk="1" latinLnBrk="0" hangingPunct="1">
        <a:defRPr sz="1200" kern="1200">
          <a:solidFill>
            <a:schemeClr val="tx1"/>
          </a:solidFill>
          <a:latin typeface="+mn-lt"/>
          <a:ea typeface="+mn-ea"/>
          <a:cs typeface="+mn-cs"/>
        </a:defRPr>
      </a:lvl8pPr>
      <a:lvl9pPr marL="2438319" algn="l" defTabSz="609579" rtl="0" eaLnBrk="1" latinLnBrk="0" hangingPunct="1">
        <a:defRPr sz="1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08B8B8-F5EF-4D46-9AEA-2E6F8A986B3B}"/>
              </a:ext>
            </a:extLst>
          </p:cNvPr>
          <p:cNvSpPr>
            <a:spLocks noGrp="1"/>
          </p:cNvSpPr>
          <p:nvPr>
            <p:ph type="title"/>
          </p:nvPr>
        </p:nvSpPr>
        <p:spPr>
          <a:xfrm>
            <a:off x="838200" y="365182"/>
            <a:ext cx="10515600" cy="1325238"/>
          </a:xfrm>
          <a:prstGeom prst="rect">
            <a:avLst/>
          </a:prstGeom>
        </p:spPr>
        <p:txBody>
          <a:bodyPr vert="horz" lIns="91440" tIns="45720" rIns="91440" bIns="45720" rtlCol="0" anchor="ctr">
            <a:normAutofit/>
          </a:bodyPr>
          <a:lstStyle/>
          <a:p>
            <a:r>
              <a:rPr lang="en-US"/>
              <a:t>Headline text: Arial Bold, 54 </a:t>
            </a:r>
            <a:r>
              <a:rPr lang="en-US" err="1"/>
              <a:t>pt</a:t>
            </a:r>
            <a:endParaRPr lang="en-US"/>
          </a:p>
        </p:txBody>
      </p:sp>
      <p:sp>
        <p:nvSpPr>
          <p:cNvPr id="3" name="Text Placeholder 2">
            <a:extLst>
              <a:ext uri="{FF2B5EF4-FFF2-40B4-BE49-F238E27FC236}">
                <a16:creationId xmlns:a16="http://schemas.microsoft.com/office/drawing/2014/main" id="{F7D705F7-D06F-7446-9BA9-6FE60A07CF86}"/>
              </a:ext>
            </a:extLst>
          </p:cNvPr>
          <p:cNvSpPr>
            <a:spLocks noGrp="1"/>
          </p:cNvSpPr>
          <p:nvPr>
            <p:ph type="body" idx="1"/>
          </p:nvPr>
        </p:nvSpPr>
        <p:spPr>
          <a:xfrm>
            <a:off x="838200" y="1825907"/>
            <a:ext cx="10515600" cy="4351479"/>
          </a:xfrm>
          <a:prstGeom prst="rect">
            <a:avLst/>
          </a:prstGeom>
        </p:spPr>
        <p:txBody>
          <a:bodyPr vert="horz" lIns="91440" tIns="45720" rIns="91440" bIns="45720" rtlCol="0">
            <a:normAutofit/>
          </a:bodyPr>
          <a:lstStyle/>
          <a:p>
            <a:pPr lvl="0"/>
            <a:r>
              <a:rPr lang="en-US"/>
              <a:t>Body Text: Arial, 32 </a:t>
            </a:r>
            <a:r>
              <a:rPr lang="en-US" err="1"/>
              <a:t>pt</a:t>
            </a:r>
            <a:endParaRPr lang="en-US"/>
          </a:p>
          <a:p>
            <a:pPr lvl="1"/>
            <a:r>
              <a:rPr lang="en-US"/>
              <a:t>Bullet text: Arial, 28 </a:t>
            </a:r>
            <a:r>
              <a:rPr lang="en-US" err="1"/>
              <a:t>pt</a:t>
            </a:r>
            <a:endParaRPr lang="en-US"/>
          </a:p>
          <a:p>
            <a:pPr lvl="2"/>
            <a:r>
              <a:rPr lang="en-US"/>
              <a:t>Sub-bullet text: Arial 24 </a:t>
            </a:r>
            <a:r>
              <a:rPr lang="en-US" err="1"/>
              <a:t>pt</a:t>
            </a:r>
            <a:endParaRPr lang="en-US"/>
          </a:p>
        </p:txBody>
      </p:sp>
    </p:spTree>
    <p:extLst>
      <p:ext uri="{BB962C8B-B14F-4D97-AF65-F5344CB8AC3E}">
        <p14:creationId xmlns:p14="http://schemas.microsoft.com/office/powerpoint/2010/main" val="18806264"/>
      </p:ext>
    </p:extLst>
  </p:cSld>
  <p:clrMap bg1="lt1" tx1="dk1" bg2="lt2" tx2="dk2" accent1="accent1" accent2="accent2" accent3="accent3" accent4="accent4" accent5="accent5" accent6="accent6" hlink="hlink" folHlink="folHlink"/>
  <p:sldLayoutIdLst>
    <p:sldLayoutId id="2147484678" r:id="rId1"/>
    <p:sldLayoutId id="2147484679" r:id="rId2"/>
    <p:sldLayoutId id="2147484680" r:id="rId3"/>
    <p:sldLayoutId id="2147484681" r:id="rId4"/>
    <p:sldLayoutId id="2147484682" r:id="rId5"/>
    <p:sldLayoutId id="2147484683" r:id="rId6"/>
    <p:sldLayoutId id="2147484684" r:id="rId7"/>
    <p:sldLayoutId id="2147484685" r:id="rId8"/>
    <p:sldLayoutId id="2147484686" r:id="rId9"/>
    <p:sldLayoutId id="2147484687" r:id="rId10"/>
    <p:sldLayoutId id="2147484688" r:id="rId11"/>
    <p:sldLayoutId id="2147484689" r:id="rId12"/>
    <p:sldLayoutId id="2147484690" r:id="rId13"/>
    <p:sldLayoutId id="2147484691" r:id="rId14"/>
    <p:sldLayoutId id="2147484692" r:id="rId15"/>
    <p:sldLayoutId id="2147484693" r:id="rId16"/>
    <p:sldLayoutId id="2147484694" r:id="rId17"/>
    <p:sldLayoutId id="2147484695" r:id="rId18"/>
    <p:sldLayoutId id="2147484696" r:id="rId19"/>
    <p:sldLayoutId id="2147484697" r:id="rId20"/>
    <p:sldLayoutId id="2147484698" r:id="rId21"/>
    <p:sldLayoutId id="2147484699" r:id="rId22"/>
    <p:sldLayoutId id="2147484700" r:id="rId23"/>
    <p:sldLayoutId id="2147484701" r:id="rId24"/>
    <p:sldLayoutId id="2147484702" r:id="rId25"/>
    <p:sldLayoutId id="2147484703" r:id="rId26"/>
    <p:sldLayoutId id="2147484704" r:id="rId27"/>
    <p:sldLayoutId id="2147484705" r:id="rId28"/>
    <p:sldLayoutId id="2147484706" r:id="rId29"/>
    <p:sldLayoutId id="2147484707" r:id="rId30"/>
    <p:sldLayoutId id="2147484708" r:id="rId31"/>
    <p:sldLayoutId id="2147484709" r:id="rId32"/>
    <p:sldLayoutId id="2147484710" r:id="rId33"/>
    <p:sldLayoutId id="2147484711" r:id="rId34"/>
    <p:sldLayoutId id="2147484712" r:id="rId35"/>
    <p:sldLayoutId id="2147484713" r:id="rId36"/>
    <p:sldLayoutId id="2147484714" r:id="rId37"/>
    <p:sldLayoutId id="2147484715" r:id="rId38"/>
    <p:sldLayoutId id="2147484716" r:id="rId39"/>
    <p:sldLayoutId id="2147484717" r:id="rId40"/>
    <p:sldLayoutId id="2147484718" r:id="rId41"/>
    <p:sldLayoutId id="2147484719" r:id="rId42"/>
    <p:sldLayoutId id="2147484720" r:id="rId43"/>
    <p:sldLayoutId id="2147484721" r:id="rId44"/>
    <p:sldLayoutId id="2147484722" r:id="rId45"/>
    <p:sldLayoutId id="2147484723" r:id="rId46"/>
    <p:sldLayoutId id="2147484724" r:id="rId47"/>
    <p:sldLayoutId id="2147484725" r:id="rId48"/>
    <p:sldLayoutId id="2147484726" r:id="rId49"/>
    <p:sldLayoutId id="2147484727" r:id="rId50"/>
    <p:sldLayoutId id="2147484728" r:id="rId51"/>
    <p:sldLayoutId id="2147484729" r:id="rId52"/>
    <p:sldLayoutId id="2147484730" r:id="rId53"/>
    <p:sldLayoutId id="2147484731" r:id="rId54"/>
    <p:sldLayoutId id="2147484732" r:id="rId55"/>
    <p:sldLayoutId id="2147484733" r:id="rId56"/>
    <p:sldLayoutId id="2147484734" r:id="rId57"/>
    <p:sldLayoutId id="2147484735" r:id="rId58"/>
    <p:sldLayoutId id="2147484736" r:id="rId59"/>
    <p:sldLayoutId id="2147484737" r:id="rId60"/>
    <p:sldLayoutId id="2147484738" r:id="rId61"/>
    <p:sldLayoutId id="2147484739" r:id="rId62"/>
    <p:sldLayoutId id="2147484740" r:id="rId63"/>
    <p:sldLayoutId id="2147484741" r:id="rId64"/>
    <p:sldLayoutId id="2147484742" r:id="rId65"/>
    <p:sldLayoutId id="2147484743" r:id="rId66"/>
    <p:sldLayoutId id="2147484744" r:id="rId67"/>
    <p:sldLayoutId id="2147484745" r:id="rId68"/>
    <p:sldLayoutId id="2147484746" r:id="rId69"/>
    <p:sldLayoutId id="2147484747" r:id="rId70"/>
    <p:sldLayoutId id="2147484748" r:id="rId71"/>
    <p:sldLayoutId id="2147484749" r:id="rId72"/>
    <p:sldLayoutId id="2147484750" r:id="rId73"/>
    <p:sldLayoutId id="2147484751" r:id="rId74"/>
    <p:sldLayoutId id="2147484752" r:id="rId75"/>
    <p:sldLayoutId id="2147484753" r:id="rId76"/>
    <p:sldLayoutId id="2147484754" r:id="rId77"/>
    <p:sldLayoutId id="2147484755" r:id="rId78"/>
    <p:sldLayoutId id="2147484756" r:id="rId79"/>
    <p:sldLayoutId id="2147484757" r:id="rId80"/>
    <p:sldLayoutId id="2147484758" r:id="rId81"/>
    <p:sldLayoutId id="2147484759" r:id="rId82"/>
    <p:sldLayoutId id="2147484760" r:id="rId83"/>
    <p:sldLayoutId id="2147484761" r:id="rId84"/>
    <p:sldLayoutId id="2147484762" r:id="rId85"/>
    <p:sldLayoutId id="2147484763" r:id="rId86"/>
    <p:sldLayoutId id="2147484764" r:id="rId87"/>
    <p:sldLayoutId id="2147484765" r:id="rId88"/>
    <p:sldLayoutId id="2147484766" r:id="rId89"/>
    <p:sldLayoutId id="2147484767" r:id="rId90"/>
    <p:sldLayoutId id="2147484768" r:id="rId91"/>
    <p:sldLayoutId id="2147484769" r:id="rId92"/>
    <p:sldLayoutId id="2147484770" r:id="rId93"/>
    <p:sldLayoutId id="2147484771" r:id="rId94"/>
    <p:sldLayoutId id="2147484772" r:id="rId95"/>
    <p:sldLayoutId id="2147484773" r:id="rId96"/>
    <p:sldLayoutId id="2147484774" r:id="rId97"/>
    <p:sldLayoutId id="2147484775" r:id="rId98"/>
    <p:sldLayoutId id="2147484776" r:id="rId99"/>
    <p:sldLayoutId id="2147484777" r:id="rId100"/>
    <p:sldLayoutId id="2147484778" r:id="rId101"/>
    <p:sldLayoutId id="2147484779" r:id="rId102"/>
    <p:sldLayoutId id="2147484780" r:id="rId103"/>
    <p:sldLayoutId id="2147484781" r:id="rId104"/>
    <p:sldLayoutId id="2147484782" r:id="rId105"/>
    <p:sldLayoutId id="2147484783" r:id="rId106"/>
    <p:sldLayoutId id="2147484784" r:id="rId107"/>
    <p:sldLayoutId id="2147484785" r:id="rId108"/>
    <p:sldLayoutId id="2147484786" r:id="rId109"/>
    <p:sldLayoutId id="2147484787" r:id="rId110"/>
    <p:sldLayoutId id="2147484788" r:id="rId111"/>
    <p:sldLayoutId id="2147484789" r:id="rId112"/>
    <p:sldLayoutId id="2147484790" r:id="rId113"/>
    <p:sldLayoutId id="2147484791" r:id="rId114"/>
    <p:sldLayoutId id="2147484792" r:id="rId115"/>
    <p:sldLayoutId id="2147484793" r:id="rId116"/>
  </p:sldLayoutIdLst>
  <p:hf sldNum="0" hdr="0" ftr="0" dt="0"/>
  <p:txStyles>
    <p:titleStyle>
      <a:lvl1pPr algn="l" defTabSz="609579"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304790" indent="-304790" algn="l" defTabSz="609579" rtl="0" eaLnBrk="1" latinLnBrk="0" hangingPunct="1">
        <a:lnSpc>
          <a:spcPct val="90000"/>
        </a:lnSpc>
        <a:spcBef>
          <a:spcPts val="667"/>
        </a:spcBef>
        <a:buClr>
          <a:schemeClr val="tx2"/>
        </a:buClr>
        <a:buFont typeface="Arial" panose="020B0604020202020204" pitchFamily="34" charset="0"/>
        <a:buChar char="•"/>
        <a:defRPr sz="2133" kern="1200">
          <a:solidFill>
            <a:srgbClr val="000000"/>
          </a:solidFill>
          <a:latin typeface="Arial" panose="020B0604020202020204" pitchFamily="34" charset="0"/>
          <a:ea typeface="+mn-ea"/>
          <a:cs typeface="Arial" panose="020B0604020202020204" pitchFamily="34" charset="0"/>
        </a:defRPr>
      </a:lvl1pPr>
      <a:lvl2pPr marL="457185" indent="-152396" algn="l" defTabSz="609579" rtl="0" eaLnBrk="1" latinLnBrk="0" hangingPunct="1">
        <a:lnSpc>
          <a:spcPct val="90000"/>
        </a:lnSpc>
        <a:spcBef>
          <a:spcPts val="333"/>
        </a:spcBef>
        <a:buClr>
          <a:schemeClr val="tx2"/>
        </a:buClr>
        <a:buFont typeface="Arial" panose="020B0604020202020204" pitchFamily="34" charset="0"/>
        <a:buChar char="•"/>
        <a:defRPr sz="1867" kern="1200">
          <a:solidFill>
            <a:srgbClr val="000000"/>
          </a:solidFill>
          <a:latin typeface="Arial" panose="020B0604020202020204" pitchFamily="34" charset="0"/>
          <a:ea typeface="+mn-ea"/>
          <a:cs typeface="Arial" panose="020B0604020202020204" pitchFamily="34" charset="0"/>
        </a:defRPr>
      </a:lvl2pPr>
      <a:lvl3pPr marL="761975" indent="-152396" algn="l" defTabSz="609579" rtl="0" eaLnBrk="1" latinLnBrk="0" hangingPunct="1">
        <a:lnSpc>
          <a:spcPct val="90000"/>
        </a:lnSpc>
        <a:spcBef>
          <a:spcPts val="333"/>
        </a:spcBef>
        <a:buClr>
          <a:schemeClr val="tx2"/>
        </a:buClr>
        <a:buFont typeface="Apple Symbols" panose="02000000000000000000" pitchFamily="2" charset="-79"/>
        <a:buChar char="⎼"/>
        <a:defRPr sz="1600" kern="1200">
          <a:solidFill>
            <a:srgbClr val="000000"/>
          </a:solidFill>
          <a:latin typeface="Arial" panose="020B0604020202020204" pitchFamily="34" charset="0"/>
          <a:ea typeface="+mn-ea"/>
          <a:cs typeface="Arial" panose="020B0604020202020204" pitchFamily="34" charset="0"/>
        </a:defRPr>
      </a:lvl3pPr>
      <a:lvl4pPr marL="1066764" indent="-152396" algn="l" defTabSz="609579" rtl="0" eaLnBrk="1" latinLnBrk="0" hangingPunct="1">
        <a:lnSpc>
          <a:spcPct val="90000"/>
        </a:lnSpc>
        <a:spcBef>
          <a:spcPts val="333"/>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371555" indent="-152396" algn="l" defTabSz="609579" rtl="0" eaLnBrk="1" latinLnBrk="0" hangingPunct="1">
        <a:lnSpc>
          <a:spcPct val="90000"/>
        </a:lnSpc>
        <a:spcBef>
          <a:spcPts val="333"/>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1676344" indent="-152396" algn="l" defTabSz="609579"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134" indent="-152396" algn="l" defTabSz="609579"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5924" indent="-152396" algn="l" defTabSz="609579"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714" indent="-152396" algn="l" defTabSz="609579"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579" rtl="0" eaLnBrk="1" latinLnBrk="0" hangingPunct="1">
        <a:defRPr sz="1200" kern="1200">
          <a:solidFill>
            <a:schemeClr val="tx1"/>
          </a:solidFill>
          <a:latin typeface="+mn-lt"/>
          <a:ea typeface="+mn-ea"/>
          <a:cs typeface="+mn-cs"/>
        </a:defRPr>
      </a:lvl1pPr>
      <a:lvl2pPr marL="304790" algn="l" defTabSz="609579" rtl="0" eaLnBrk="1" latinLnBrk="0" hangingPunct="1">
        <a:defRPr sz="1200" kern="1200">
          <a:solidFill>
            <a:schemeClr val="tx1"/>
          </a:solidFill>
          <a:latin typeface="+mn-lt"/>
          <a:ea typeface="+mn-ea"/>
          <a:cs typeface="+mn-cs"/>
        </a:defRPr>
      </a:lvl2pPr>
      <a:lvl3pPr marL="609579" algn="l" defTabSz="609579" rtl="0" eaLnBrk="1" latinLnBrk="0" hangingPunct="1">
        <a:defRPr sz="1200" kern="1200">
          <a:solidFill>
            <a:schemeClr val="tx1"/>
          </a:solidFill>
          <a:latin typeface="+mn-lt"/>
          <a:ea typeface="+mn-ea"/>
          <a:cs typeface="+mn-cs"/>
        </a:defRPr>
      </a:lvl3pPr>
      <a:lvl4pPr marL="914370" algn="l" defTabSz="609579" rtl="0" eaLnBrk="1" latinLnBrk="0" hangingPunct="1">
        <a:defRPr sz="1200" kern="1200">
          <a:solidFill>
            <a:schemeClr val="tx1"/>
          </a:solidFill>
          <a:latin typeface="+mn-lt"/>
          <a:ea typeface="+mn-ea"/>
          <a:cs typeface="+mn-cs"/>
        </a:defRPr>
      </a:lvl4pPr>
      <a:lvl5pPr marL="1219160" algn="l" defTabSz="609579" rtl="0" eaLnBrk="1" latinLnBrk="0" hangingPunct="1">
        <a:defRPr sz="1200" kern="1200">
          <a:solidFill>
            <a:schemeClr val="tx1"/>
          </a:solidFill>
          <a:latin typeface="+mn-lt"/>
          <a:ea typeface="+mn-ea"/>
          <a:cs typeface="+mn-cs"/>
        </a:defRPr>
      </a:lvl5pPr>
      <a:lvl6pPr marL="1523949" algn="l" defTabSz="609579" rtl="0" eaLnBrk="1" latinLnBrk="0" hangingPunct="1">
        <a:defRPr sz="1200" kern="1200">
          <a:solidFill>
            <a:schemeClr val="tx1"/>
          </a:solidFill>
          <a:latin typeface="+mn-lt"/>
          <a:ea typeface="+mn-ea"/>
          <a:cs typeface="+mn-cs"/>
        </a:defRPr>
      </a:lvl6pPr>
      <a:lvl7pPr marL="1828739" algn="l" defTabSz="609579" rtl="0" eaLnBrk="1" latinLnBrk="0" hangingPunct="1">
        <a:defRPr sz="1200" kern="1200">
          <a:solidFill>
            <a:schemeClr val="tx1"/>
          </a:solidFill>
          <a:latin typeface="+mn-lt"/>
          <a:ea typeface="+mn-ea"/>
          <a:cs typeface="+mn-cs"/>
        </a:defRPr>
      </a:lvl7pPr>
      <a:lvl8pPr marL="2133529" algn="l" defTabSz="609579" rtl="0" eaLnBrk="1" latinLnBrk="0" hangingPunct="1">
        <a:defRPr sz="1200" kern="1200">
          <a:solidFill>
            <a:schemeClr val="tx1"/>
          </a:solidFill>
          <a:latin typeface="+mn-lt"/>
          <a:ea typeface="+mn-ea"/>
          <a:cs typeface="+mn-cs"/>
        </a:defRPr>
      </a:lvl8pPr>
      <a:lvl9pPr marL="2438319" algn="l" defTabSz="609579" rtl="0" eaLnBrk="1" latinLnBrk="0" hangingPunct="1">
        <a:defRPr sz="12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08B8B8-F5EF-4D46-9AEA-2E6F8A986B3B}"/>
              </a:ext>
            </a:extLst>
          </p:cNvPr>
          <p:cNvSpPr>
            <a:spLocks noGrp="1"/>
          </p:cNvSpPr>
          <p:nvPr>
            <p:ph type="title"/>
          </p:nvPr>
        </p:nvSpPr>
        <p:spPr>
          <a:xfrm>
            <a:off x="838200" y="365182"/>
            <a:ext cx="10515600" cy="1325238"/>
          </a:xfrm>
          <a:prstGeom prst="rect">
            <a:avLst/>
          </a:prstGeom>
        </p:spPr>
        <p:txBody>
          <a:bodyPr vert="horz" lIns="91440" tIns="45720" rIns="91440" bIns="45720" rtlCol="0" anchor="ctr">
            <a:normAutofit/>
          </a:bodyPr>
          <a:lstStyle/>
          <a:p>
            <a:r>
              <a:rPr lang="en-US"/>
              <a:t>Headline text: Arial Bold, 54 </a:t>
            </a:r>
            <a:r>
              <a:rPr lang="en-US" err="1"/>
              <a:t>pt</a:t>
            </a:r>
            <a:endParaRPr lang="en-US"/>
          </a:p>
        </p:txBody>
      </p:sp>
      <p:sp>
        <p:nvSpPr>
          <p:cNvPr id="3" name="Text Placeholder 2">
            <a:extLst>
              <a:ext uri="{FF2B5EF4-FFF2-40B4-BE49-F238E27FC236}">
                <a16:creationId xmlns:a16="http://schemas.microsoft.com/office/drawing/2014/main" id="{F7D705F7-D06F-7446-9BA9-6FE60A07CF86}"/>
              </a:ext>
            </a:extLst>
          </p:cNvPr>
          <p:cNvSpPr>
            <a:spLocks noGrp="1"/>
          </p:cNvSpPr>
          <p:nvPr>
            <p:ph type="body" idx="1"/>
          </p:nvPr>
        </p:nvSpPr>
        <p:spPr>
          <a:xfrm>
            <a:off x="838200" y="1825907"/>
            <a:ext cx="10515600" cy="4351479"/>
          </a:xfrm>
          <a:prstGeom prst="rect">
            <a:avLst/>
          </a:prstGeom>
        </p:spPr>
        <p:txBody>
          <a:bodyPr vert="horz" lIns="91440" tIns="45720" rIns="91440" bIns="45720" rtlCol="0">
            <a:normAutofit/>
          </a:bodyPr>
          <a:lstStyle/>
          <a:p>
            <a:pPr lvl="0"/>
            <a:r>
              <a:rPr lang="en-US"/>
              <a:t>Body Text: Arial, 32 </a:t>
            </a:r>
            <a:r>
              <a:rPr lang="en-US" err="1"/>
              <a:t>pt</a:t>
            </a:r>
            <a:endParaRPr lang="en-US"/>
          </a:p>
          <a:p>
            <a:pPr lvl="1"/>
            <a:r>
              <a:rPr lang="en-US"/>
              <a:t>Bullet text: Arial, 28 </a:t>
            </a:r>
            <a:r>
              <a:rPr lang="en-US" err="1"/>
              <a:t>pt</a:t>
            </a:r>
            <a:endParaRPr lang="en-US"/>
          </a:p>
          <a:p>
            <a:pPr lvl="2"/>
            <a:r>
              <a:rPr lang="en-US"/>
              <a:t>Sub-bullet text: Arial 24 </a:t>
            </a:r>
            <a:r>
              <a:rPr lang="en-US" err="1"/>
              <a:t>pt</a:t>
            </a:r>
            <a:endParaRPr lang="en-US"/>
          </a:p>
        </p:txBody>
      </p:sp>
      <p:sp>
        <p:nvSpPr>
          <p:cNvPr id="6" name="Footer Placeholder 5">
            <a:extLst>
              <a:ext uri="{FF2B5EF4-FFF2-40B4-BE49-F238E27FC236}">
                <a16:creationId xmlns:a16="http://schemas.microsoft.com/office/drawing/2014/main" id="{2B9EC9E6-835B-4AE9-6BF9-BAE5A83DBDA6}"/>
              </a:ext>
            </a:extLst>
          </p:cNvPr>
          <p:cNvSpPr>
            <a:spLocks noGrp="1"/>
          </p:cNvSpPr>
          <p:nvPr>
            <p:ph type="ftr" sz="quarter" idx="3"/>
          </p:nvPr>
        </p:nvSpPr>
        <p:spPr>
          <a:xfrm>
            <a:off x="4038600" y="6356273"/>
            <a:ext cx="4114800" cy="365181"/>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en-US"/>
              <a:t>What is your connection to CF (n=XXXX)</a:t>
            </a:r>
          </a:p>
        </p:txBody>
      </p:sp>
    </p:spTree>
    <p:extLst>
      <p:ext uri="{BB962C8B-B14F-4D97-AF65-F5344CB8AC3E}">
        <p14:creationId xmlns:p14="http://schemas.microsoft.com/office/powerpoint/2010/main" val="2839633111"/>
      </p:ext>
    </p:extLst>
  </p:cSld>
  <p:clrMap bg1="lt1" tx1="dk1" bg2="lt2" tx2="dk2" accent1="accent1" accent2="accent2" accent3="accent3" accent4="accent4" accent5="accent5" accent6="accent6" hlink="hlink" folHlink="folHlink"/>
  <p:sldLayoutIdLst>
    <p:sldLayoutId id="2147484795" r:id="rId1"/>
    <p:sldLayoutId id="2147484796" r:id="rId2"/>
    <p:sldLayoutId id="2147484797" r:id="rId3"/>
    <p:sldLayoutId id="2147484798" r:id="rId4"/>
    <p:sldLayoutId id="2147484799" r:id="rId5"/>
    <p:sldLayoutId id="2147484800" r:id="rId6"/>
    <p:sldLayoutId id="2147484801" r:id="rId7"/>
    <p:sldLayoutId id="2147484802" r:id="rId8"/>
  </p:sldLayoutIdLst>
  <p:hf sldNum="0" hdr="0" dt="0"/>
  <p:txStyles>
    <p:titleStyle>
      <a:lvl1pPr algn="l" defTabSz="609630" rtl="0" eaLnBrk="1" latinLnBrk="0" hangingPunct="1">
        <a:lnSpc>
          <a:spcPct val="90000"/>
        </a:lnSpc>
        <a:spcBef>
          <a:spcPct val="0"/>
        </a:spcBef>
        <a:buNone/>
        <a:defRPr sz="3600" b="0" kern="1200">
          <a:solidFill>
            <a:schemeClr val="accent1"/>
          </a:solidFill>
          <a:latin typeface="Avenir LT Pro 65 Medium" panose="020B0803020203020204" pitchFamily="34" charset="0"/>
          <a:ea typeface="+mj-ea"/>
          <a:cs typeface="Arial" panose="020B0604020202020204" pitchFamily="34" charset="0"/>
        </a:defRPr>
      </a:lvl1pPr>
    </p:titleStyle>
    <p:bodyStyle>
      <a:lvl1pPr marL="304815" indent="-304815" algn="l" defTabSz="609630" rtl="0" eaLnBrk="1" latinLnBrk="0" hangingPunct="1">
        <a:lnSpc>
          <a:spcPct val="90000"/>
        </a:lnSpc>
        <a:spcBef>
          <a:spcPts val="667"/>
        </a:spcBef>
        <a:buClr>
          <a:schemeClr val="tx2"/>
        </a:buClr>
        <a:buFont typeface="Arial" panose="020B0604020202020204" pitchFamily="34" charset="0"/>
        <a:buChar char="•"/>
        <a:defRPr sz="2133" kern="1200">
          <a:solidFill>
            <a:srgbClr val="000000"/>
          </a:solidFill>
          <a:latin typeface="Avenir Next LT Pro" panose="020B0504020202020204" pitchFamily="34" charset="0"/>
          <a:ea typeface="+mn-ea"/>
          <a:cs typeface="Arial" panose="020B0604020202020204" pitchFamily="34" charset="0"/>
        </a:defRPr>
      </a:lvl1pPr>
      <a:lvl2pPr marL="457223" indent="-152408" algn="l" defTabSz="609630" rtl="0" eaLnBrk="1" latinLnBrk="0" hangingPunct="1">
        <a:lnSpc>
          <a:spcPct val="90000"/>
        </a:lnSpc>
        <a:spcBef>
          <a:spcPts val="333"/>
        </a:spcBef>
        <a:buClr>
          <a:schemeClr val="tx2"/>
        </a:buClr>
        <a:buFont typeface="Arial" panose="020B0604020202020204" pitchFamily="34" charset="0"/>
        <a:buChar char="•"/>
        <a:defRPr sz="1867" kern="1200">
          <a:solidFill>
            <a:srgbClr val="000000"/>
          </a:solidFill>
          <a:latin typeface="Avenir Next LT Pro" panose="020B0504020202020204" pitchFamily="34" charset="0"/>
          <a:ea typeface="+mn-ea"/>
          <a:cs typeface="Arial" panose="020B0604020202020204" pitchFamily="34" charset="0"/>
        </a:defRPr>
      </a:lvl2pPr>
      <a:lvl3pPr marL="762038" indent="-152408" algn="l" defTabSz="609630" rtl="0" eaLnBrk="1" latinLnBrk="0" hangingPunct="1">
        <a:lnSpc>
          <a:spcPct val="90000"/>
        </a:lnSpc>
        <a:spcBef>
          <a:spcPts val="333"/>
        </a:spcBef>
        <a:buClr>
          <a:schemeClr val="tx2"/>
        </a:buClr>
        <a:buFont typeface="Apple Symbols" panose="02000000000000000000" pitchFamily="2" charset="-79"/>
        <a:buChar char="⎼"/>
        <a:defRPr sz="1600" kern="1200">
          <a:solidFill>
            <a:srgbClr val="000000"/>
          </a:solidFill>
          <a:latin typeface="Avenir Next LT Pro" panose="020B0504020202020204" pitchFamily="34" charset="0"/>
          <a:ea typeface="+mn-ea"/>
          <a:cs typeface="Arial" panose="020B0604020202020204" pitchFamily="34" charset="0"/>
        </a:defRPr>
      </a:lvl3pPr>
      <a:lvl4pPr marL="1066853"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37166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08B8B8-F5EF-4D46-9AEA-2E6F8A986B3B}"/>
              </a:ext>
            </a:extLst>
          </p:cNvPr>
          <p:cNvSpPr>
            <a:spLocks noGrp="1"/>
          </p:cNvSpPr>
          <p:nvPr>
            <p:ph type="title"/>
          </p:nvPr>
        </p:nvSpPr>
        <p:spPr>
          <a:xfrm>
            <a:off x="838200" y="365182"/>
            <a:ext cx="10515600" cy="1325238"/>
          </a:xfrm>
          <a:prstGeom prst="rect">
            <a:avLst/>
          </a:prstGeom>
        </p:spPr>
        <p:txBody>
          <a:bodyPr vert="horz" lIns="91440" tIns="45720" rIns="91440" bIns="45720" rtlCol="0" anchor="ctr">
            <a:normAutofit/>
          </a:bodyPr>
          <a:lstStyle/>
          <a:p>
            <a:r>
              <a:rPr lang="en-US" dirty="0"/>
              <a:t>Headline text: Arial Bold, 54 </a:t>
            </a:r>
            <a:r>
              <a:rPr lang="en-US" dirty="0" err="1"/>
              <a:t>pt</a:t>
            </a:r>
            <a:endParaRPr lang="en-US" dirty="0"/>
          </a:p>
        </p:txBody>
      </p:sp>
      <p:sp>
        <p:nvSpPr>
          <p:cNvPr id="3" name="Text Placeholder 2">
            <a:extLst>
              <a:ext uri="{FF2B5EF4-FFF2-40B4-BE49-F238E27FC236}">
                <a16:creationId xmlns:a16="http://schemas.microsoft.com/office/drawing/2014/main" id="{F7D705F7-D06F-7446-9BA9-6FE60A07CF86}"/>
              </a:ext>
            </a:extLst>
          </p:cNvPr>
          <p:cNvSpPr>
            <a:spLocks noGrp="1"/>
          </p:cNvSpPr>
          <p:nvPr>
            <p:ph type="body" idx="1"/>
          </p:nvPr>
        </p:nvSpPr>
        <p:spPr>
          <a:xfrm>
            <a:off x="838200" y="1825907"/>
            <a:ext cx="10515600" cy="4351479"/>
          </a:xfrm>
          <a:prstGeom prst="rect">
            <a:avLst/>
          </a:prstGeom>
        </p:spPr>
        <p:txBody>
          <a:bodyPr vert="horz" lIns="91440" tIns="45720" rIns="91440" bIns="45720" rtlCol="0">
            <a:normAutofit/>
          </a:bodyPr>
          <a:lstStyle/>
          <a:p>
            <a:pPr lvl="0"/>
            <a:r>
              <a:rPr lang="en-US" dirty="0"/>
              <a:t>Body Text: Arial, 32 </a:t>
            </a:r>
            <a:r>
              <a:rPr lang="en-US" dirty="0" err="1"/>
              <a:t>pt</a:t>
            </a:r>
            <a:endParaRPr lang="en-US" dirty="0"/>
          </a:p>
          <a:p>
            <a:pPr lvl="1"/>
            <a:r>
              <a:rPr lang="en-US" dirty="0"/>
              <a:t>Bullet text: Arial, 28 </a:t>
            </a:r>
            <a:r>
              <a:rPr lang="en-US" dirty="0" err="1"/>
              <a:t>pt</a:t>
            </a:r>
            <a:endParaRPr lang="en-US" dirty="0"/>
          </a:p>
          <a:p>
            <a:pPr lvl="2"/>
            <a:r>
              <a:rPr lang="en-US" dirty="0"/>
              <a:t>Sub-bullet text: Arial 24 </a:t>
            </a:r>
            <a:r>
              <a:rPr lang="en-US" dirty="0" err="1"/>
              <a:t>pt</a:t>
            </a:r>
            <a:endParaRPr lang="en-US" dirty="0"/>
          </a:p>
        </p:txBody>
      </p:sp>
    </p:spTree>
    <p:extLst>
      <p:ext uri="{BB962C8B-B14F-4D97-AF65-F5344CB8AC3E}">
        <p14:creationId xmlns:p14="http://schemas.microsoft.com/office/powerpoint/2010/main" val="348819361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712" r:id="rId31"/>
    <p:sldLayoutId id="2147483713" r:id="rId32"/>
    <p:sldLayoutId id="2147483714" r:id="rId33"/>
    <p:sldLayoutId id="2147483715" r:id="rId34"/>
    <p:sldLayoutId id="2147483716" r:id="rId35"/>
    <p:sldLayoutId id="2147483717" r:id="rId36"/>
    <p:sldLayoutId id="2147483718" r:id="rId37"/>
    <p:sldLayoutId id="2147483719" r:id="rId38"/>
    <p:sldLayoutId id="2147483720" r:id="rId39"/>
    <p:sldLayoutId id="2147483721" r:id="rId40"/>
    <p:sldLayoutId id="2147483722" r:id="rId41"/>
    <p:sldLayoutId id="2147483723" r:id="rId42"/>
    <p:sldLayoutId id="2147483724" r:id="rId43"/>
    <p:sldLayoutId id="2147483725" r:id="rId44"/>
    <p:sldLayoutId id="2147483726" r:id="rId45"/>
    <p:sldLayoutId id="2147483727" r:id="rId46"/>
    <p:sldLayoutId id="2147483728" r:id="rId47"/>
    <p:sldLayoutId id="2147483729" r:id="rId48"/>
    <p:sldLayoutId id="2147483730" r:id="rId49"/>
    <p:sldLayoutId id="2147483731" r:id="rId50"/>
    <p:sldLayoutId id="2147483732" r:id="rId51"/>
    <p:sldLayoutId id="2147483733" r:id="rId52"/>
    <p:sldLayoutId id="2147483734" r:id="rId53"/>
    <p:sldLayoutId id="2147483735" r:id="rId54"/>
    <p:sldLayoutId id="2147483736" r:id="rId55"/>
    <p:sldLayoutId id="2147483737" r:id="rId56"/>
    <p:sldLayoutId id="2147483738" r:id="rId57"/>
    <p:sldLayoutId id="2147483739" r:id="rId58"/>
    <p:sldLayoutId id="2147483740" r:id="rId59"/>
    <p:sldLayoutId id="2147483741" r:id="rId60"/>
    <p:sldLayoutId id="2147483742" r:id="rId61"/>
    <p:sldLayoutId id="2147483743" r:id="rId62"/>
    <p:sldLayoutId id="2147483744" r:id="rId63"/>
    <p:sldLayoutId id="2147483745" r:id="rId64"/>
    <p:sldLayoutId id="2147483746" r:id="rId65"/>
    <p:sldLayoutId id="2147483747" r:id="rId66"/>
    <p:sldLayoutId id="2147483748" r:id="rId67"/>
    <p:sldLayoutId id="2147483749" r:id="rId68"/>
    <p:sldLayoutId id="2147483750" r:id="rId69"/>
    <p:sldLayoutId id="2147483751" r:id="rId70"/>
    <p:sldLayoutId id="2147483752" r:id="rId71"/>
    <p:sldLayoutId id="2147483753" r:id="rId72"/>
    <p:sldLayoutId id="2147483754" r:id="rId73"/>
    <p:sldLayoutId id="2147483755" r:id="rId74"/>
    <p:sldLayoutId id="2147483756" r:id="rId75"/>
    <p:sldLayoutId id="2147483757" r:id="rId76"/>
    <p:sldLayoutId id="2147483758" r:id="rId77"/>
    <p:sldLayoutId id="2147483759" r:id="rId78"/>
    <p:sldLayoutId id="2147483760" r:id="rId79"/>
    <p:sldLayoutId id="2147483761" r:id="rId80"/>
    <p:sldLayoutId id="2147483762" r:id="rId81"/>
    <p:sldLayoutId id="2147483763" r:id="rId82"/>
    <p:sldLayoutId id="2147483764" r:id="rId83"/>
    <p:sldLayoutId id="2147483765" r:id="rId84"/>
    <p:sldLayoutId id="2147483766" r:id="rId85"/>
    <p:sldLayoutId id="2147483767" r:id="rId86"/>
    <p:sldLayoutId id="2147483768" r:id="rId87"/>
    <p:sldLayoutId id="2147483769" r:id="rId88"/>
    <p:sldLayoutId id="2147483770" r:id="rId89"/>
    <p:sldLayoutId id="2147483771" r:id="rId90"/>
    <p:sldLayoutId id="2147483772" r:id="rId91"/>
    <p:sldLayoutId id="2147483773" r:id="rId92"/>
    <p:sldLayoutId id="2147483774" r:id="rId93"/>
    <p:sldLayoutId id="2147483775" r:id="rId94"/>
    <p:sldLayoutId id="2147483776" r:id="rId95"/>
    <p:sldLayoutId id="2147483777" r:id="rId96"/>
    <p:sldLayoutId id="2147483778" r:id="rId97"/>
    <p:sldLayoutId id="2147483779" r:id="rId98"/>
    <p:sldLayoutId id="2147483780" r:id="rId99"/>
    <p:sldLayoutId id="2147483781" r:id="rId100"/>
    <p:sldLayoutId id="2147483782" r:id="rId101"/>
    <p:sldLayoutId id="2147483783" r:id="rId102"/>
    <p:sldLayoutId id="2147483784" r:id="rId103"/>
    <p:sldLayoutId id="2147483785" r:id="rId104"/>
    <p:sldLayoutId id="2147483786" r:id="rId105"/>
    <p:sldLayoutId id="2147483787" r:id="rId106"/>
    <p:sldLayoutId id="2147483788" r:id="rId107"/>
    <p:sldLayoutId id="2147483789" r:id="rId108"/>
    <p:sldLayoutId id="2147483790" r:id="rId109"/>
    <p:sldLayoutId id="2147483791" r:id="rId110"/>
    <p:sldLayoutId id="2147483792" r:id="rId111"/>
    <p:sldLayoutId id="2147483793" r:id="rId112"/>
    <p:sldLayoutId id="2147483794" r:id="rId113"/>
    <p:sldLayoutId id="2147483795" r:id="rId114"/>
    <p:sldLayoutId id="2147483796" r:id="rId115"/>
    <p:sldLayoutId id="2147483797" r:id="rId116"/>
  </p:sldLayoutIdLst>
  <p:txStyles>
    <p:titleStyle>
      <a:lvl1pPr algn="l" defTabSz="60963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304815" indent="-304815" algn="l" defTabSz="609630" rtl="0" eaLnBrk="1" latinLnBrk="0" hangingPunct="1">
        <a:lnSpc>
          <a:spcPct val="90000"/>
        </a:lnSpc>
        <a:spcBef>
          <a:spcPts val="667"/>
        </a:spcBef>
        <a:buClr>
          <a:schemeClr val="tx2"/>
        </a:buClr>
        <a:buFont typeface="Arial" panose="020B0604020202020204" pitchFamily="34" charset="0"/>
        <a:buChar char="•"/>
        <a:defRPr sz="2133" kern="1200">
          <a:solidFill>
            <a:srgbClr val="000000"/>
          </a:solidFill>
          <a:latin typeface="Arial" panose="020B0604020202020204" pitchFamily="34" charset="0"/>
          <a:ea typeface="+mn-ea"/>
          <a:cs typeface="Arial" panose="020B0604020202020204" pitchFamily="34" charset="0"/>
        </a:defRPr>
      </a:lvl1pPr>
      <a:lvl2pPr marL="457223" indent="-152408" algn="l" defTabSz="609630" rtl="0" eaLnBrk="1" latinLnBrk="0" hangingPunct="1">
        <a:lnSpc>
          <a:spcPct val="90000"/>
        </a:lnSpc>
        <a:spcBef>
          <a:spcPts val="333"/>
        </a:spcBef>
        <a:buClr>
          <a:schemeClr val="tx2"/>
        </a:buClr>
        <a:buFont typeface="Arial" panose="020B0604020202020204" pitchFamily="34" charset="0"/>
        <a:buChar char="•"/>
        <a:defRPr sz="1867" kern="1200">
          <a:solidFill>
            <a:srgbClr val="000000"/>
          </a:solidFill>
          <a:latin typeface="Arial" panose="020B0604020202020204" pitchFamily="34" charset="0"/>
          <a:ea typeface="+mn-ea"/>
          <a:cs typeface="Arial" panose="020B0604020202020204" pitchFamily="34" charset="0"/>
        </a:defRPr>
      </a:lvl2pPr>
      <a:lvl3pPr marL="762038" indent="-152408" algn="l" defTabSz="609630" rtl="0" eaLnBrk="1" latinLnBrk="0" hangingPunct="1">
        <a:lnSpc>
          <a:spcPct val="90000"/>
        </a:lnSpc>
        <a:spcBef>
          <a:spcPts val="333"/>
        </a:spcBef>
        <a:buClr>
          <a:schemeClr val="tx2"/>
        </a:buClr>
        <a:buFont typeface="Apple Symbols" panose="02000000000000000000" pitchFamily="2" charset="-79"/>
        <a:buChar char="⎼"/>
        <a:defRPr sz="1600" kern="1200">
          <a:solidFill>
            <a:srgbClr val="000000"/>
          </a:solidFill>
          <a:latin typeface="Arial" panose="020B0604020202020204" pitchFamily="34" charset="0"/>
          <a:ea typeface="+mn-ea"/>
          <a:cs typeface="Arial" panose="020B0604020202020204" pitchFamily="34" charset="0"/>
        </a:defRPr>
      </a:lvl3pPr>
      <a:lvl4pPr marL="1066853"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37166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6939" y="517651"/>
            <a:ext cx="10358120" cy="848360"/>
          </a:xfrm>
          <a:prstGeom prst="rect">
            <a:avLst/>
          </a:prstGeom>
        </p:spPr>
        <p:txBody>
          <a:bodyPr wrap="square" lIns="0" tIns="0" rIns="0" bIns="0">
            <a:spAutoFit/>
          </a:bodyPr>
          <a:lstStyle>
            <a:lvl1pPr>
              <a:defRPr sz="3500" b="0" i="0">
                <a:solidFill>
                  <a:schemeClr val="tx1"/>
                </a:solidFill>
                <a:latin typeface="Arial"/>
                <a:cs typeface="Arial"/>
              </a:defRPr>
            </a:lvl1pPr>
          </a:lstStyle>
          <a:p>
            <a:endParaRPr/>
          </a:p>
        </p:txBody>
      </p:sp>
      <p:sp>
        <p:nvSpPr>
          <p:cNvPr id="3" name="Holder 3"/>
          <p:cNvSpPr>
            <a:spLocks noGrp="1"/>
          </p:cNvSpPr>
          <p:nvPr>
            <p:ph type="body" idx="1"/>
          </p:nvPr>
        </p:nvSpPr>
        <p:spPr>
          <a:xfrm>
            <a:off x="916939" y="1820164"/>
            <a:ext cx="5818505" cy="3528060"/>
          </a:xfrm>
          <a:prstGeom prst="rect">
            <a:avLst/>
          </a:prstGeom>
        </p:spPr>
        <p:txBody>
          <a:bodyPr wrap="square" lIns="0" tIns="0" rIns="0" bIns="0">
            <a:spAutoFit/>
          </a:bodyPr>
          <a:lstStyle>
            <a:lvl1pPr>
              <a:defRPr sz="2800" b="0" i="0">
                <a:solidFill>
                  <a:srgbClr val="AFABAB"/>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3/12/2024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54506102"/>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08B8B8-F5EF-4D46-9AEA-2E6F8A986B3B}"/>
              </a:ext>
            </a:extLst>
          </p:cNvPr>
          <p:cNvSpPr>
            <a:spLocks noGrp="1"/>
          </p:cNvSpPr>
          <p:nvPr>
            <p:ph type="title"/>
          </p:nvPr>
        </p:nvSpPr>
        <p:spPr>
          <a:xfrm>
            <a:off x="838200" y="365182"/>
            <a:ext cx="10515600" cy="1325238"/>
          </a:xfrm>
          <a:prstGeom prst="rect">
            <a:avLst/>
          </a:prstGeom>
        </p:spPr>
        <p:txBody>
          <a:bodyPr vert="horz" lIns="91440" tIns="45720" rIns="91440" bIns="45720" rtlCol="0" anchor="ctr">
            <a:normAutofit/>
          </a:bodyPr>
          <a:lstStyle/>
          <a:p>
            <a:r>
              <a:rPr lang="en-US" dirty="0"/>
              <a:t>Headline text: Arial Bold, 54 </a:t>
            </a:r>
            <a:r>
              <a:rPr lang="en-US" dirty="0" err="1"/>
              <a:t>pt</a:t>
            </a:r>
            <a:endParaRPr lang="en-US" dirty="0"/>
          </a:p>
        </p:txBody>
      </p:sp>
      <p:sp>
        <p:nvSpPr>
          <p:cNvPr id="3" name="Text Placeholder 2">
            <a:extLst>
              <a:ext uri="{FF2B5EF4-FFF2-40B4-BE49-F238E27FC236}">
                <a16:creationId xmlns:a16="http://schemas.microsoft.com/office/drawing/2014/main" id="{F7D705F7-D06F-7446-9BA9-6FE60A07CF86}"/>
              </a:ext>
            </a:extLst>
          </p:cNvPr>
          <p:cNvSpPr>
            <a:spLocks noGrp="1"/>
          </p:cNvSpPr>
          <p:nvPr>
            <p:ph type="body" idx="1"/>
          </p:nvPr>
        </p:nvSpPr>
        <p:spPr>
          <a:xfrm>
            <a:off x="838200" y="1825907"/>
            <a:ext cx="10515600" cy="4351479"/>
          </a:xfrm>
          <a:prstGeom prst="rect">
            <a:avLst/>
          </a:prstGeom>
        </p:spPr>
        <p:txBody>
          <a:bodyPr vert="horz" lIns="91440" tIns="45720" rIns="91440" bIns="45720" rtlCol="0">
            <a:normAutofit/>
          </a:bodyPr>
          <a:lstStyle/>
          <a:p>
            <a:pPr lvl="0"/>
            <a:r>
              <a:rPr lang="en-US" dirty="0"/>
              <a:t>Body Text: Arial, 32 </a:t>
            </a:r>
            <a:r>
              <a:rPr lang="en-US" dirty="0" err="1"/>
              <a:t>pt</a:t>
            </a:r>
            <a:endParaRPr lang="en-US" dirty="0"/>
          </a:p>
          <a:p>
            <a:pPr lvl="1"/>
            <a:r>
              <a:rPr lang="en-US" dirty="0"/>
              <a:t>Bullet text: Arial, 28 </a:t>
            </a:r>
            <a:r>
              <a:rPr lang="en-US" dirty="0" err="1"/>
              <a:t>pt</a:t>
            </a:r>
            <a:endParaRPr lang="en-US" dirty="0"/>
          </a:p>
          <a:p>
            <a:pPr lvl="2"/>
            <a:r>
              <a:rPr lang="en-US" dirty="0"/>
              <a:t>Sub-bullet text: Arial 24 </a:t>
            </a:r>
            <a:r>
              <a:rPr lang="en-US" dirty="0" err="1"/>
              <a:t>pt</a:t>
            </a:r>
            <a:endParaRPr lang="en-US" dirty="0"/>
          </a:p>
        </p:txBody>
      </p:sp>
    </p:spTree>
    <p:extLst>
      <p:ext uri="{BB962C8B-B14F-4D97-AF65-F5344CB8AC3E}">
        <p14:creationId xmlns:p14="http://schemas.microsoft.com/office/powerpoint/2010/main" val="2792234975"/>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 id="2147483847" r:id="rId17"/>
    <p:sldLayoutId id="2147483848" r:id="rId18"/>
    <p:sldLayoutId id="2147483849" r:id="rId19"/>
    <p:sldLayoutId id="2147483850" r:id="rId20"/>
    <p:sldLayoutId id="2147483851" r:id="rId21"/>
    <p:sldLayoutId id="2147483852" r:id="rId22"/>
    <p:sldLayoutId id="2147483853" r:id="rId23"/>
    <p:sldLayoutId id="2147483854" r:id="rId24"/>
    <p:sldLayoutId id="2147483855" r:id="rId25"/>
    <p:sldLayoutId id="2147483856" r:id="rId26"/>
    <p:sldLayoutId id="2147483857" r:id="rId27"/>
    <p:sldLayoutId id="2147483858" r:id="rId28"/>
    <p:sldLayoutId id="2147483859" r:id="rId29"/>
    <p:sldLayoutId id="2147483860" r:id="rId30"/>
    <p:sldLayoutId id="2147483861" r:id="rId31"/>
    <p:sldLayoutId id="2147483862" r:id="rId32"/>
    <p:sldLayoutId id="2147483863" r:id="rId33"/>
    <p:sldLayoutId id="2147483864" r:id="rId34"/>
    <p:sldLayoutId id="2147483865" r:id="rId35"/>
    <p:sldLayoutId id="2147483866" r:id="rId36"/>
    <p:sldLayoutId id="2147483867" r:id="rId37"/>
    <p:sldLayoutId id="2147483868" r:id="rId38"/>
    <p:sldLayoutId id="2147483869" r:id="rId39"/>
    <p:sldLayoutId id="2147483870" r:id="rId40"/>
    <p:sldLayoutId id="2147483871" r:id="rId41"/>
    <p:sldLayoutId id="2147483872" r:id="rId42"/>
    <p:sldLayoutId id="2147483873" r:id="rId43"/>
    <p:sldLayoutId id="2147483874" r:id="rId44"/>
    <p:sldLayoutId id="2147483875" r:id="rId45"/>
    <p:sldLayoutId id="2147483876" r:id="rId46"/>
    <p:sldLayoutId id="2147483877" r:id="rId47"/>
    <p:sldLayoutId id="2147483878" r:id="rId48"/>
    <p:sldLayoutId id="2147483879" r:id="rId49"/>
    <p:sldLayoutId id="2147483880" r:id="rId50"/>
    <p:sldLayoutId id="2147483881" r:id="rId51"/>
    <p:sldLayoutId id="2147483882" r:id="rId52"/>
    <p:sldLayoutId id="2147483883" r:id="rId53"/>
    <p:sldLayoutId id="2147483884" r:id="rId54"/>
    <p:sldLayoutId id="2147483885" r:id="rId55"/>
    <p:sldLayoutId id="2147483886" r:id="rId56"/>
    <p:sldLayoutId id="2147483887" r:id="rId57"/>
    <p:sldLayoutId id="2147483888" r:id="rId58"/>
    <p:sldLayoutId id="2147483889" r:id="rId59"/>
    <p:sldLayoutId id="2147483890" r:id="rId60"/>
    <p:sldLayoutId id="2147483891" r:id="rId61"/>
    <p:sldLayoutId id="2147483892" r:id="rId62"/>
    <p:sldLayoutId id="2147483893" r:id="rId63"/>
    <p:sldLayoutId id="2147483894" r:id="rId64"/>
    <p:sldLayoutId id="2147483895" r:id="rId65"/>
    <p:sldLayoutId id="2147483896" r:id="rId66"/>
    <p:sldLayoutId id="2147483897" r:id="rId67"/>
    <p:sldLayoutId id="2147483898" r:id="rId68"/>
    <p:sldLayoutId id="2147483899" r:id="rId69"/>
    <p:sldLayoutId id="2147483900" r:id="rId70"/>
    <p:sldLayoutId id="2147483901" r:id="rId71"/>
    <p:sldLayoutId id="2147483902" r:id="rId72"/>
    <p:sldLayoutId id="2147483903" r:id="rId73"/>
    <p:sldLayoutId id="2147483904" r:id="rId74"/>
    <p:sldLayoutId id="2147483905" r:id="rId75"/>
    <p:sldLayoutId id="2147483906" r:id="rId76"/>
    <p:sldLayoutId id="2147483907" r:id="rId77"/>
    <p:sldLayoutId id="2147483908" r:id="rId78"/>
    <p:sldLayoutId id="2147483909" r:id="rId79"/>
    <p:sldLayoutId id="2147483910" r:id="rId80"/>
    <p:sldLayoutId id="2147483911" r:id="rId81"/>
    <p:sldLayoutId id="2147483912" r:id="rId82"/>
    <p:sldLayoutId id="2147483913" r:id="rId83"/>
    <p:sldLayoutId id="2147483914" r:id="rId84"/>
    <p:sldLayoutId id="2147483915" r:id="rId85"/>
    <p:sldLayoutId id="2147483916" r:id="rId86"/>
    <p:sldLayoutId id="2147483917" r:id="rId87"/>
    <p:sldLayoutId id="2147483918" r:id="rId88"/>
    <p:sldLayoutId id="2147483919" r:id="rId89"/>
    <p:sldLayoutId id="2147483920" r:id="rId90"/>
    <p:sldLayoutId id="2147483921" r:id="rId91"/>
    <p:sldLayoutId id="2147483922" r:id="rId92"/>
    <p:sldLayoutId id="2147483923" r:id="rId93"/>
    <p:sldLayoutId id="2147483924" r:id="rId94"/>
    <p:sldLayoutId id="2147483925" r:id="rId95"/>
    <p:sldLayoutId id="2147483926" r:id="rId96"/>
    <p:sldLayoutId id="2147483927" r:id="rId97"/>
    <p:sldLayoutId id="2147483928" r:id="rId98"/>
    <p:sldLayoutId id="2147483929" r:id="rId99"/>
    <p:sldLayoutId id="2147483930" r:id="rId100"/>
    <p:sldLayoutId id="2147483931" r:id="rId101"/>
    <p:sldLayoutId id="2147483932" r:id="rId102"/>
    <p:sldLayoutId id="2147483933" r:id="rId103"/>
    <p:sldLayoutId id="2147483934" r:id="rId104"/>
    <p:sldLayoutId id="2147483935" r:id="rId105"/>
    <p:sldLayoutId id="2147483936" r:id="rId106"/>
    <p:sldLayoutId id="2147483937" r:id="rId107"/>
    <p:sldLayoutId id="2147483938" r:id="rId108"/>
    <p:sldLayoutId id="2147483939" r:id="rId109"/>
    <p:sldLayoutId id="2147483940" r:id="rId110"/>
    <p:sldLayoutId id="2147483941" r:id="rId111"/>
    <p:sldLayoutId id="2147483942" r:id="rId112"/>
    <p:sldLayoutId id="2147483943" r:id="rId113"/>
  </p:sldLayoutIdLst>
  <p:txStyles>
    <p:titleStyle>
      <a:lvl1pPr algn="l" defTabSz="60963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304815" indent="-304815" algn="l" defTabSz="609630" rtl="0" eaLnBrk="1" latinLnBrk="0" hangingPunct="1">
        <a:lnSpc>
          <a:spcPct val="90000"/>
        </a:lnSpc>
        <a:spcBef>
          <a:spcPts val="667"/>
        </a:spcBef>
        <a:buClr>
          <a:schemeClr val="tx2"/>
        </a:buClr>
        <a:buFont typeface="Arial" panose="020B0604020202020204" pitchFamily="34" charset="0"/>
        <a:buChar char="•"/>
        <a:defRPr sz="2133" kern="1200">
          <a:solidFill>
            <a:srgbClr val="000000"/>
          </a:solidFill>
          <a:latin typeface="Arial" panose="020B0604020202020204" pitchFamily="34" charset="0"/>
          <a:ea typeface="+mn-ea"/>
          <a:cs typeface="Arial" panose="020B0604020202020204" pitchFamily="34" charset="0"/>
        </a:defRPr>
      </a:lvl1pPr>
      <a:lvl2pPr marL="457223" indent="-152408" algn="l" defTabSz="609630" rtl="0" eaLnBrk="1" latinLnBrk="0" hangingPunct="1">
        <a:lnSpc>
          <a:spcPct val="90000"/>
        </a:lnSpc>
        <a:spcBef>
          <a:spcPts val="333"/>
        </a:spcBef>
        <a:buClr>
          <a:schemeClr val="tx2"/>
        </a:buClr>
        <a:buFont typeface="Arial" panose="020B0604020202020204" pitchFamily="34" charset="0"/>
        <a:buChar char="•"/>
        <a:defRPr sz="1867" kern="1200">
          <a:solidFill>
            <a:srgbClr val="000000"/>
          </a:solidFill>
          <a:latin typeface="Arial" panose="020B0604020202020204" pitchFamily="34" charset="0"/>
          <a:ea typeface="+mn-ea"/>
          <a:cs typeface="Arial" panose="020B0604020202020204" pitchFamily="34" charset="0"/>
        </a:defRPr>
      </a:lvl2pPr>
      <a:lvl3pPr marL="762038" indent="-152408" algn="l" defTabSz="609630" rtl="0" eaLnBrk="1" latinLnBrk="0" hangingPunct="1">
        <a:lnSpc>
          <a:spcPct val="90000"/>
        </a:lnSpc>
        <a:spcBef>
          <a:spcPts val="333"/>
        </a:spcBef>
        <a:buClr>
          <a:schemeClr val="tx2"/>
        </a:buClr>
        <a:buFont typeface="Apple Symbols" panose="02000000000000000000" pitchFamily="2" charset="-79"/>
        <a:buChar char="⎼"/>
        <a:defRPr sz="1600" kern="1200">
          <a:solidFill>
            <a:srgbClr val="000000"/>
          </a:solidFill>
          <a:latin typeface="Arial" panose="020B0604020202020204" pitchFamily="34" charset="0"/>
          <a:ea typeface="+mn-ea"/>
          <a:cs typeface="Arial" panose="020B0604020202020204" pitchFamily="34" charset="0"/>
        </a:defRPr>
      </a:lvl3pPr>
      <a:lvl4pPr marL="1066853"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37166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08B8B8-F5EF-4D46-9AEA-2E6F8A986B3B}"/>
              </a:ext>
            </a:extLst>
          </p:cNvPr>
          <p:cNvSpPr>
            <a:spLocks noGrp="1"/>
          </p:cNvSpPr>
          <p:nvPr>
            <p:ph type="title"/>
          </p:nvPr>
        </p:nvSpPr>
        <p:spPr>
          <a:xfrm>
            <a:off x="838200" y="365182"/>
            <a:ext cx="10515600" cy="1325239"/>
          </a:xfrm>
          <a:prstGeom prst="rect">
            <a:avLst/>
          </a:prstGeom>
        </p:spPr>
        <p:txBody>
          <a:bodyPr vert="horz" lIns="91440" tIns="45720" rIns="91440" bIns="45720" rtlCol="0" anchor="ctr">
            <a:normAutofit/>
          </a:bodyPr>
          <a:lstStyle/>
          <a:p>
            <a:r>
              <a:rPr lang="en-US"/>
              <a:t>Headline text: Arial Bold, 54 </a:t>
            </a:r>
            <a:r>
              <a:rPr lang="en-US" err="1"/>
              <a:t>pt</a:t>
            </a:r>
            <a:endParaRPr lang="en-US"/>
          </a:p>
        </p:txBody>
      </p:sp>
      <p:sp>
        <p:nvSpPr>
          <p:cNvPr id="3" name="Text Placeholder 2">
            <a:extLst>
              <a:ext uri="{FF2B5EF4-FFF2-40B4-BE49-F238E27FC236}">
                <a16:creationId xmlns:a16="http://schemas.microsoft.com/office/drawing/2014/main" id="{F7D705F7-D06F-7446-9BA9-6FE60A07CF86}"/>
              </a:ext>
            </a:extLst>
          </p:cNvPr>
          <p:cNvSpPr>
            <a:spLocks noGrp="1"/>
          </p:cNvSpPr>
          <p:nvPr>
            <p:ph type="body" idx="1"/>
          </p:nvPr>
        </p:nvSpPr>
        <p:spPr>
          <a:xfrm>
            <a:off x="838200" y="1825909"/>
            <a:ext cx="10515600" cy="4351479"/>
          </a:xfrm>
          <a:prstGeom prst="rect">
            <a:avLst/>
          </a:prstGeom>
        </p:spPr>
        <p:txBody>
          <a:bodyPr vert="horz" lIns="91440" tIns="45720" rIns="91440" bIns="45720" rtlCol="0">
            <a:normAutofit/>
          </a:bodyPr>
          <a:lstStyle/>
          <a:p>
            <a:pPr lvl="0"/>
            <a:r>
              <a:rPr lang="en-US"/>
              <a:t>Body Text: Arial, 32 </a:t>
            </a:r>
            <a:r>
              <a:rPr lang="en-US" err="1"/>
              <a:t>pt</a:t>
            </a:r>
            <a:endParaRPr lang="en-US"/>
          </a:p>
          <a:p>
            <a:pPr lvl="1"/>
            <a:r>
              <a:rPr lang="en-US"/>
              <a:t>Bullet text: Arial, 28 </a:t>
            </a:r>
            <a:r>
              <a:rPr lang="en-US" err="1"/>
              <a:t>pt</a:t>
            </a:r>
            <a:endParaRPr lang="en-US"/>
          </a:p>
          <a:p>
            <a:pPr lvl="2"/>
            <a:r>
              <a:rPr lang="en-US"/>
              <a:t>Sub-bullet text: Arial 24 </a:t>
            </a:r>
            <a:r>
              <a:rPr lang="en-US" err="1"/>
              <a:t>pt</a:t>
            </a:r>
            <a:endParaRPr lang="en-US"/>
          </a:p>
        </p:txBody>
      </p:sp>
    </p:spTree>
    <p:extLst>
      <p:ext uri="{BB962C8B-B14F-4D97-AF65-F5344CB8AC3E}">
        <p14:creationId xmlns:p14="http://schemas.microsoft.com/office/powerpoint/2010/main" val="2341284692"/>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 id="2147483959" r:id="rId14"/>
    <p:sldLayoutId id="2147483960" r:id="rId15"/>
    <p:sldLayoutId id="2147483961" r:id="rId16"/>
    <p:sldLayoutId id="2147483962" r:id="rId17"/>
    <p:sldLayoutId id="2147483963" r:id="rId18"/>
    <p:sldLayoutId id="2147483964" r:id="rId19"/>
    <p:sldLayoutId id="2147483965" r:id="rId20"/>
    <p:sldLayoutId id="2147483966" r:id="rId21"/>
    <p:sldLayoutId id="2147483967" r:id="rId22"/>
    <p:sldLayoutId id="2147483968" r:id="rId23"/>
    <p:sldLayoutId id="2147483969" r:id="rId24"/>
    <p:sldLayoutId id="2147483970" r:id="rId25"/>
    <p:sldLayoutId id="2147483971" r:id="rId26"/>
    <p:sldLayoutId id="2147483972" r:id="rId27"/>
    <p:sldLayoutId id="2147483973" r:id="rId28"/>
    <p:sldLayoutId id="2147483974" r:id="rId29"/>
    <p:sldLayoutId id="2147483975" r:id="rId30"/>
    <p:sldLayoutId id="2147483976" r:id="rId31"/>
    <p:sldLayoutId id="2147483977" r:id="rId32"/>
    <p:sldLayoutId id="2147483978" r:id="rId33"/>
    <p:sldLayoutId id="2147483979" r:id="rId34"/>
    <p:sldLayoutId id="2147483980" r:id="rId35"/>
    <p:sldLayoutId id="2147483981" r:id="rId36"/>
    <p:sldLayoutId id="2147483982" r:id="rId37"/>
    <p:sldLayoutId id="2147483983" r:id="rId38"/>
    <p:sldLayoutId id="2147483984" r:id="rId39"/>
    <p:sldLayoutId id="2147483985" r:id="rId40"/>
    <p:sldLayoutId id="2147483986" r:id="rId41"/>
    <p:sldLayoutId id="2147483987" r:id="rId42"/>
    <p:sldLayoutId id="2147483988" r:id="rId43"/>
    <p:sldLayoutId id="2147483989" r:id="rId44"/>
    <p:sldLayoutId id="2147483990" r:id="rId45"/>
    <p:sldLayoutId id="2147483991" r:id="rId46"/>
    <p:sldLayoutId id="2147483992" r:id="rId47"/>
    <p:sldLayoutId id="2147483993" r:id="rId48"/>
    <p:sldLayoutId id="2147483994" r:id="rId49"/>
    <p:sldLayoutId id="2147483995" r:id="rId50"/>
    <p:sldLayoutId id="2147483996" r:id="rId51"/>
    <p:sldLayoutId id="2147483997" r:id="rId52"/>
    <p:sldLayoutId id="2147483998" r:id="rId53"/>
    <p:sldLayoutId id="2147483999" r:id="rId54"/>
    <p:sldLayoutId id="2147484000" r:id="rId55"/>
    <p:sldLayoutId id="2147484001" r:id="rId56"/>
    <p:sldLayoutId id="2147484002" r:id="rId57"/>
    <p:sldLayoutId id="2147484003" r:id="rId58"/>
    <p:sldLayoutId id="2147484004" r:id="rId59"/>
    <p:sldLayoutId id="2147484005" r:id="rId60"/>
    <p:sldLayoutId id="2147484006" r:id="rId61"/>
    <p:sldLayoutId id="2147484007" r:id="rId62"/>
    <p:sldLayoutId id="2147484008" r:id="rId63"/>
    <p:sldLayoutId id="2147484009" r:id="rId64"/>
    <p:sldLayoutId id="2147484010" r:id="rId65"/>
    <p:sldLayoutId id="2147484011" r:id="rId66"/>
    <p:sldLayoutId id="2147484012" r:id="rId67"/>
    <p:sldLayoutId id="2147484013" r:id="rId68"/>
    <p:sldLayoutId id="2147484014" r:id="rId69"/>
    <p:sldLayoutId id="2147484015" r:id="rId70"/>
    <p:sldLayoutId id="2147484016" r:id="rId71"/>
    <p:sldLayoutId id="2147484017" r:id="rId72"/>
    <p:sldLayoutId id="2147484018" r:id="rId73"/>
    <p:sldLayoutId id="2147484019" r:id="rId74"/>
    <p:sldLayoutId id="2147484020" r:id="rId75"/>
    <p:sldLayoutId id="2147484021" r:id="rId76"/>
    <p:sldLayoutId id="2147484022" r:id="rId77"/>
    <p:sldLayoutId id="2147484023" r:id="rId78"/>
    <p:sldLayoutId id="2147484024" r:id="rId79"/>
    <p:sldLayoutId id="2147484025" r:id="rId80"/>
    <p:sldLayoutId id="2147484026" r:id="rId81"/>
    <p:sldLayoutId id="2147484027" r:id="rId82"/>
    <p:sldLayoutId id="2147484028" r:id="rId83"/>
    <p:sldLayoutId id="2147484029" r:id="rId84"/>
    <p:sldLayoutId id="2147484030" r:id="rId85"/>
    <p:sldLayoutId id="2147484031" r:id="rId86"/>
    <p:sldLayoutId id="2147484032" r:id="rId87"/>
    <p:sldLayoutId id="2147484033" r:id="rId88"/>
    <p:sldLayoutId id="2147484034" r:id="rId89"/>
    <p:sldLayoutId id="2147484035" r:id="rId90"/>
    <p:sldLayoutId id="2147484036" r:id="rId91"/>
    <p:sldLayoutId id="2147484037" r:id="rId92"/>
    <p:sldLayoutId id="2147484038" r:id="rId93"/>
    <p:sldLayoutId id="2147484039" r:id="rId94"/>
    <p:sldLayoutId id="2147484040" r:id="rId95"/>
    <p:sldLayoutId id="2147484041" r:id="rId96"/>
    <p:sldLayoutId id="2147484042" r:id="rId97"/>
    <p:sldLayoutId id="2147484043" r:id="rId98"/>
    <p:sldLayoutId id="2147484044" r:id="rId99"/>
    <p:sldLayoutId id="2147484045" r:id="rId100"/>
    <p:sldLayoutId id="2147484046" r:id="rId101"/>
    <p:sldLayoutId id="2147484047" r:id="rId102"/>
    <p:sldLayoutId id="2147484048" r:id="rId103"/>
    <p:sldLayoutId id="2147484049" r:id="rId104"/>
    <p:sldLayoutId id="2147484050" r:id="rId105"/>
    <p:sldLayoutId id="2147484051" r:id="rId106"/>
    <p:sldLayoutId id="2147484052" r:id="rId107"/>
    <p:sldLayoutId id="2147484053" r:id="rId108"/>
    <p:sldLayoutId id="2147484054" r:id="rId109"/>
    <p:sldLayoutId id="2147484055" r:id="rId110"/>
    <p:sldLayoutId id="2147484056" r:id="rId111"/>
    <p:sldLayoutId id="2147484057" r:id="rId112"/>
    <p:sldLayoutId id="2147484058" r:id="rId113"/>
    <p:sldLayoutId id="2147484059" r:id="rId114"/>
    <p:sldLayoutId id="2147484060" r:id="rId115"/>
    <p:sldLayoutId id="2147484061" r:id="rId116"/>
    <p:sldLayoutId id="2147484062" r:id="rId117"/>
    <p:sldLayoutId id="2147484063" r:id="rId118"/>
  </p:sldLayoutIdLst>
  <p:txStyles>
    <p:titleStyle>
      <a:lvl1pPr algn="l" defTabSz="609564"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304782" indent="-304782" algn="l" defTabSz="609564" rtl="0" eaLnBrk="1" latinLnBrk="0" hangingPunct="1">
        <a:lnSpc>
          <a:spcPct val="90000"/>
        </a:lnSpc>
        <a:spcBef>
          <a:spcPts val="667"/>
        </a:spcBef>
        <a:buClr>
          <a:schemeClr val="tx2"/>
        </a:buClr>
        <a:buFont typeface="Arial" panose="020B0604020202020204" pitchFamily="34" charset="0"/>
        <a:buChar char="•"/>
        <a:defRPr sz="2133" kern="1200">
          <a:solidFill>
            <a:srgbClr val="000000"/>
          </a:solidFill>
          <a:latin typeface="Arial" panose="020B0604020202020204" pitchFamily="34" charset="0"/>
          <a:ea typeface="+mn-ea"/>
          <a:cs typeface="Arial" panose="020B0604020202020204" pitchFamily="34" charset="0"/>
        </a:defRPr>
      </a:lvl1pPr>
      <a:lvl2pPr marL="457173" indent="-152392" algn="l" defTabSz="609564" rtl="0" eaLnBrk="1" latinLnBrk="0" hangingPunct="1">
        <a:lnSpc>
          <a:spcPct val="90000"/>
        </a:lnSpc>
        <a:spcBef>
          <a:spcPts val="333"/>
        </a:spcBef>
        <a:buClr>
          <a:schemeClr val="tx2"/>
        </a:buClr>
        <a:buFont typeface="Arial" panose="020B0604020202020204" pitchFamily="34" charset="0"/>
        <a:buChar char="•"/>
        <a:defRPr sz="1867" kern="1200">
          <a:solidFill>
            <a:srgbClr val="000000"/>
          </a:solidFill>
          <a:latin typeface="Arial" panose="020B0604020202020204" pitchFamily="34" charset="0"/>
          <a:ea typeface="+mn-ea"/>
          <a:cs typeface="Arial" panose="020B0604020202020204" pitchFamily="34" charset="0"/>
        </a:defRPr>
      </a:lvl2pPr>
      <a:lvl3pPr marL="761957" indent="-152392" algn="l" defTabSz="609564" rtl="0" eaLnBrk="1" latinLnBrk="0" hangingPunct="1">
        <a:lnSpc>
          <a:spcPct val="90000"/>
        </a:lnSpc>
        <a:spcBef>
          <a:spcPts val="333"/>
        </a:spcBef>
        <a:buClr>
          <a:schemeClr val="tx2"/>
        </a:buClr>
        <a:buFont typeface="Apple Symbols" panose="02000000000000000000" pitchFamily="2" charset="-79"/>
        <a:buChar char="⎼"/>
        <a:defRPr sz="1600" kern="1200">
          <a:solidFill>
            <a:srgbClr val="000000"/>
          </a:solidFill>
          <a:latin typeface="Arial" panose="020B0604020202020204" pitchFamily="34" charset="0"/>
          <a:ea typeface="+mn-ea"/>
          <a:cs typeface="Arial" panose="020B0604020202020204" pitchFamily="34" charset="0"/>
        </a:defRPr>
      </a:lvl3pPr>
      <a:lvl4pPr marL="1066738" indent="-152392" algn="l" defTabSz="609564" rtl="0" eaLnBrk="1" latinLnBrk="0" hangingPunct="1">
        <a:lnSpc>
          <a:spcPct val="90000"/>
        </a:lnSpc>
        <a:spcBef>
          <a:spcPts val="333"/>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371521" indent="-152392" algn="l" defTabSz="609564" rtl="0" eaLnBrk="1" latinLnBrk="0" hangingPunct="1">
        <a:lnSpc>
          <a:spcPct val="90000"/>
        </a:lnSpc>
        <a:spcBef>
          <a:spcPts val="333"/>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1676302" indent="-152392" algn="l" defTabSz="609564"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084" indent="-152392" algn="l" defTabSz="609564"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5868" indent="-152392" algn="l" defTabSz="609564"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650" indent="-152392" algn="l" defTabSz="609564"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564" rtl="0" eaLnBrk="1" latinLnBrk="0" hangingPunct="1">
        <a:defRPr sz="1200" kern="1200">
          <a:solidFill>
            <a:schemeClr val="tx1"/>
          </a:solidFill>
          <a:latin typeface="+mn-lt"/>
          <a:ea typeface="+mn-ea"/>
          <a:cs typeface="+mn-cs"/>
        </a:defRPr>
      </a:lvl1pPr>
      <a:lvl2pPr marL="304782" algn="l" defTabSz="609564" rtl="0" eaLnBrk="1" latinLnBrk="0" hangingPunct="1">
        <a:defRPr sz="1200" kern="1200">
          <a:solidFill>
            <a:schemeClr val="tx1"/>
          </a:solidFill>
          <a:latin typeface="+mn-lt"/>
          <a:ea typeface="+mn-ea"/>
          <a:cs typeface="+mn-cs"/>
        </a:defRPr>
      </a:lvl2pPr>
      <a:lvl3pPr marL="609564" algn="l" defTabSz="609564" rtl="0" eaLnBrk="1" latinLnBrk="0" hangingPunct="1">
        <a:defRPr sz="1200" kern="1200">
          <a:solidFill>
            <a:schemeClr val="tx1"/>
          </a:solidFill>
          <a:latin typeface="+mn-lt"/>
          <a:ea typeface="+mn-ea"/>
          <a:cs typeface="+mn-cs"/>
        </a:defRPr>
      </a:lvl3pPr>
      <a:lvl4pPr marL="914348" algn="l" defTabSz="609564" rtl="0" eaLnBrk="1" latinLnBrk="0" hangingPunct="1">
        <a:defRPr sz="1200" kern="1200">
          <a:solidFill>
            <a:schemeClr val="tx1"/>
          </a:solidFill>
          <a:latin typeface="+mn-lt"/>
          <a:ea typeface="+mn-ea"/>
          <a:cs typeface="+mn-cs"/>
        </a:defRPr>
      </a:lvl4pPr>
      <a:lvl5pPr marL="1219130" algn="l" defTabSz="609564" rtl="0" eaLnBrk="1" latinLnBrk="0" hangingPunct="1">
        <a:defRPr sz="1200" kern="1200">
          <a:solidFill>
            <a:schemeClr val="tx1"/>
          </a:solidFill>
          <a:latin typeface="+mn-lt"/>
          <a:ea typeface="+mn-ea"/>
          <a:cs typeface="+mn-cs"/>
        </a:defRPr>
      </a:lvl5pPr>
      <a:lvl6pPr marL="1523911" algn="l" defTabSz="609564" rtl="0" eaLnBrk="1" latinLnBrk="0" hangingPunct="1">
        <a:defRPr sz="1200" kern="1200">
          <a:solidFill>
            <a:schemeClr val="tx1"/>
          </a:solidFill>
          <a:latin typeface="+mn-lt"/>
          <a:ea typeface="+mn-ea"/>
          <a:cs typeface="+mn-cs"/>
        </a:defRPr>
      </a:lvl6pPr>
      <a:lvl7pPr marL="1828693" algn="l" defTabSz="609564" rtl="0" eaLnBrk="1" latinLnBrk="0" hangingPunct="1">
        <a:defRPr sz="1200" kern="1200">
          <a:solidFill>
            <a:schemeClr val="tx1"/>
          </a:solidFill>
          <a:latin typeface="+mn-lt"/>
          <a:ea typeface="+mn-ea"/>
          <a:cs typeface="+mn-cs"/>
        </a:defRPr>
      </a:lvl7pPr>
      <a:lvl8pPr marL="2133475" algn="l" defTabSz="609564" rtl="0" eaLnBrk="1" latinLnBrk="0" hangingPunct="1">
        <a:defRPr sz="1200" kern="1200">
          <a:solidFill>
            <a:schemeClr val="tx1"/>
          </a:solidFill>
          <a:latin typeface="+mn-lt"/>
          <a:ea typeface="+mn-ea"/>
          <a:cs typeface="+mn-cs"/>
        </a:defRPr>
      </a:lvl8pPr>
      <a:lvl9pPr marL="2438259" algn="l" defTabSz="609564"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08B8B8-F5EF-4D46-9AEA-2E6F8A986B3B}"/>
              </a:ext>
            </a:extLst>
          </p:cNvPr>
          <p:cNvSpPr>
            <a:spLocks noGrp="1"/>
          </p:cNvSpPr>
          <p:nvPr>
            <p:ph type="title"/>
          </p:nvPr>
        </p:nvSpPr>
        <p:spPr>
          <a:xfrm>
            <a:off x="838200" y="365182"/>
            <a:ext cx="10515600" cy="1325238"/>
          </a:xfrm>
          <a:prstGeom prst="rect">
            <a:avLst/>
          </a:prstGeom>
        </p:spPr>
        <p:txBody>
          <a:bodyPr vert="horz" lIns="91440" tIns="45720" rIns="91440" bIns="45720" rtlCol="0" anchor="ctr">
            <a:normAutofit/>
          </a:bodyPr>
          <a:lstStyle/>
          <a:p>
            <a:r>
              <a:rPr lang="en-US"/>
              <a:t>Headline text: Arial Bold, 54 </a:t>
            </a:r>
            <a:r>
              <a:rPr lang="en-US" err="1"/>
              <a:t>pt</a:t>
            </a:r>
            <a:endParaRPr lang="en-US"/>
          </a:p>
        </p:txBody>
      </p:sp>
      <p:sp>
        <p:nvSpPr>
          <p:cNvPr id="3" name="Text Placeholder 2">
            <a:extLst>
              <a:ext uri="{FF2B5EF4-FFF2-40B4-BE49-F238E27FC236}">
                <a16:creationId xmlns:a16="http://schemas.microsoft.com/office/drawing/2014/main" id="{F7D705F7-D06F-7446-9BA9-6FE60A07CF86}"/>
              </a:ext>
            </a:extLst>
          </p:cNvPr>
          <p:cNvSpPr>
            <a:spLocks noGrp="1"/>
          </p:cNvSpPr>
          <p:nvPr>
            <p:ph type="body" idx="1"/>
          </p:nvPr>
        </p:nvSpPr>
        <p:spPr>
          <a:xfrm>
            <a:off x="838200" y="1825907"/>
            <a:ext cx="10515600" cy="4351479"/>
          </a:xfrm>
          <a:prstGeom prst="rect">
            <a:avLst/>
          </a:prstGeom>
        </p:spPr>
        <p:txBody>
          <a:bodyPr vert="horz" lIns="91440" tIns="45720" rIns="91440" bIns="45720" rtlCol="0">
            <a:normAutofit/>
          </a:bodyPr>
          <a:lstStyle/>
          <a:p>
            <a:pPr lvl="0"/>
            <a:r>
              <a:rPr lang="en-US"/>
              <a:t>Body Text: Arial, 32 </a:t>
            </a:r>
            <a:r>
              <a:rPr lang="en-US" err="1"/>
              <a:t>pt</a:t>
            </a:r>
            <a:endParaRPr lang="en-US"/>
          </a:p>
          <a:p>
            <a:pPr lvl="1"/>
            <a:r>
              <a:rPr lang="en-US"/>
              <a:t>Bullet text: Arial, 28 </a:t>
            </a:r>
            <a:r>
              <a:rPr lang="en-US" err="1"/>
              <a:t>pt</a:t>
            </a:r>
            <a:endParaRPr lang="en-US"/>
          </a:p>
          <a:p>
            <a:pPr lvl="2"/>
            <a:r>
              <a:rPr lang="en-US"/>
              <a:t>Sub-bullet text: Arial 24 </a:t>
            </a:r>
            <a:r>
              <a:rPr lang="en-US" err="1"/>
              <a:t>pt</a:t>
            </a:r>
            <a:endParaRPr lang="en-US"/>
          </a:p>
        </p:txBody>
      </p:sp>
      <p:sp>
        <p:nvSpPr>
          <p:cNvPr id="5" name="Slide Number Placeholder 3">
            <a:extLst>
              <a:ext uri="{FF2B5EF4-FFF2-40B4-BE49-F238E27FC236}">
                <a16:creationId xmlns:a16="http://schemas.microsoft.com/office/drawing/2014/main" id="{368104D2-9F3C-2A4C-BA2F-CD2F79FC0801}"/>
              </a:ext>
            </a:extLst>
          </p:cNvPr>
          <p:cNvSpPr>
            <a:spLocks noGrp="1"/>
          </p:cNvSpPr>
          <p:nvPr>
            <p:ph type="sldNum" sz="quarter" idx="4"/>
          </p:nvPr>
        </p:nvSpPr>
        <p:spPr>
          <a:xfrm>
            <a:off x="9290538" y="636391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2A839-ACFB-0A49-8858-4507AB02440E}" type="slidenum">
              <a:rPr lang="en-US" smtClean="0"/>
              <a:t>‹#›</a:t>
            </a:fld>
            <a:endParaRPr lang="en-US"/>
          </a:p>
        </p:txBody>
      </p:sp>
    </p:spTree>
    <p:extLst>
      <p:ext uri="{BB962C8B-B14F-4D97-AF65-F5344CB8AC3E}">
        <p14:creationId xmlns:p14="http://schemas.microsoft.com/office/powerpoint/2010/main" val="1220528153"/>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 id="2147484077" r:id="rId12"/>
    <p:sldLayoutId id="2147484078" r:id="rId13"/>
    <p:sldLayoutId id="2147484079" r:id="rId14"/>
    <p:sldLayoutId id="2147484080" r:id="rId15"/>
    <p:sldLayoutId id="2147484081" r:id="rId16"/>
    <p:sldLayoutId id="2147484082" r:id="rId17"/>
    <p:sldLayoutId id="2147484083" r:id="rId18"/>
    <p:sldLayoutId id="2147484084" r:id="rId19"/>
    <p:sldLayoutId id="2147484085" r:id="rId20"/>
    <p:sldLayoutId id="2147484086" r:id="rId21"/>
    <p:sldLayoutId id="2147484087" r:id="rId22"/>
    <p:sldLayoutId id="2147484088" r:id="rId23"/>
    <p:sldLayoutId id="2147484089" r:id="rId24"/>
    <p:sldLayoutId id="2147484090" r:id="rId25"/>
    <p:sldLayoutId id="2147484091" r:id="rId26"/>
    <p:sldLayoutId id="2147484092" r:id="rId27"/>
    <p:sldLayoutId id="2147484093" r:id="rId28"/>
    <p:sldLayoutId id="2147484094" r:id="rId29"/>
    <p:sldLayoutId id="2147484095" r:id="rId30"/>
    <p:sldLayoutId id="2147484096" r:id="rId31"/>
    <p:sldLayoutId id="2147484097" r:id="rId32"/>
    <p:sldLayoutId id="2147484098" r:id="rId33"/>
    <p:sldLayoutId id="2147484099" r:id="rId34"/>
    <p:sldLayoutId id="2147484100" r:id="rId35"/>
    <p:sldLayoutId id="2147484101" r:id="rId36"/>
    <p:sldLayoutId id="2147484102" r:id="rId37"/>
    <p:sldLayoutId id="2147484103" r:id="rId38"/>
    <p:sldLayoutId id="2147484104" r:id="rId39"/>
    <p:sldLayoutId id="2147484105" r:id="rId40"/>
    <p:sldLayoutId id="2147484106" r:id="rId41"/>
    <p:sldLayoutId id="2147484107" r:id="rId42"/>
    <p:sldLayoutId id="2147484108" r:id="rId43"/>
    <p:sldLayoutId id="2147484109" r:id="rId44"/>
    <p:sldLayoutId id="2147484110" r:id="rId45"/>
    <p:sldLayoutId id="2147484111" r:id="rId46"/>
    <p:sldLayoutId id="2147484112" r:id="rId47"/>
    <p:sldLayoutId id="2147484113" r:id="rId48"/>
    <p:sldLayoutId id="2147484114" r:id="rId49"/>
    <p:sldLayoutId id="2147484115" r:id="rId50"/>
    <p:sldLayoutId id="2147484116" r:id="rId51"/>
    <p:sldLayoutId id="2147484117" r:id="rId52"/>
    <p:sldLayoutId id="2147484118" r:id="rId53"/>
    <p:sldLayoutId id="2147484119" r:id="rId54"/>
    <p:sldLayoutId id="2147484120" r:id="rId55"/>
    <p:sldLayoutId id="2147484121" r:id="rId56"/>
    <p:sldLayoutId id="2147484122" r:id="rId57"/>
    <p:sldLayoutId id="2147484123" r:id="rId58"/>
    <p:sldLayoutId id="2147484124" r:id="rId59"/>
    <p:sldLayoutId id="2147484125" r:id="rId60"/>
    <p:sldLayoutId id="2147484126" r:id="rId61"/>
    <p:sldLayoutId id="2147484127" r:id="rId62"/>
    <p:sldLayoutId id="2147484128" r:id="rId63"/>
    <p:sldLayoutId id="2147484129" r:id="rId64"/>
    <p:sldLayoutId id="2147484130" r:id="rId65"/>
    <p:sldLayoutId id="2147484131" r:id="rId66"/>
    <p:sldLayoutId id="2147484132" r:id="rId67"/>
    <p:sldLayoutId id="2147484133" r:id="rId68"/>
    <p:sldLayoutId id="2147484134" r:id="rId69"/>
    <p:sldLayoutId id="2147484135" r:id="rId70"/>
    <p:sldLayoutId id="2147484136" r:id="rId71"/>
    <p:sldLayoutId id="2147484137" r:id="rId72"/>
    <p:sldLayoutId id="2147484138" r:id="rId73"/>
    <p:sldLayoutId id="2147484139" r:id="rId74"/>
    <p:sldLayoutId id="2147484140" r:id="rId75"/>
    <p:sldLayoutId id="2147484141" r:id="rId76"/>
    <p:sldLayoutId id="2147484142" r:id="rId77"/>
    <p:sldLayoutId id="2147484143" r:id="rId78"/>
    <p:sldLayoutId id="2147484144" r:id="rId79"/>
    <p:sldLayoutId id="2147484145" r:id="rId80"/>
    <p:sldLayoutId id="2147484146" r:id="rId81"/>
    <p:sldLayoutId id="2147484147" r:id="rId82"/>
    <p:sldLayoutId id="2147484148" r:id="rId83"/>
    <p:sldLayoutId id="2147484149" r:id="rId84"/>
    <p:sldLayoutId id="2147484150" r:id="rId85"/>
    <p:sldLayoutId id="2147484151" r:id="rId86"/>
    <p:sldLayoutId id="2147484152" r:id="rId87"/>
    <p:sldLayoutId id="2147484153" r:id="rId88"/>
    <p:sldLayoutId id="2147484154" r:id="rId89"/>
    <p:sldLayoutId id="2147484155" r:id="rId90"/>
    <p:sldLayoutId id="2147484156" r:id="rId91"/>
    <p:sldLayoutId id="2147484157" r:id="rId92"/>
    <p:sldLayoutId id="2147484158" r:id="rId93"/>
    <p:sldLayoutId id="2147484159" r:id="rId94"/>
    <p:sldLayoutId id="2147484160" r:id="rId95"/>
    <p:sldLayoutId id="2147484161" r:id="rId96"/>
    <p:sldLayoutId id="2147484162" r:id="rId97"/>
    <p:sldLayoutId id="2147484163" r:id="rId98"/>
    <p:sldLayoutId id="2147484164" r:id="rId99"/>
    <p:sldLayoutId id="2147484165" r:id="rId100"/>
    <p:sldLayoutId id="2147484166" r:id="rId101"/>
    <p:sldLayoutId id="2147484167" r:id="rId102"/>
    <p:sldLayoutId id="2147484168" r:id="rId103"/>
    <p:sldLayoutId id="2147484169" r:id="rId104"/>
    <p:sldLayoutId id="2147484170" r:id="rId105"/>
    <p:sldLayoutId id="2147484171" r:id="rId106"/>
    <p:sldLayoutId id="2147484172" r:id="rId107"/>
    <p:sldLayoutId id="2147484173" r:id="rId108"/>
    <p:sldLayoutId id="2147484174" r:id="rId109"/>
    <p:sldLayoutId id="2147484175" r:id="rId110"/>
    <p:sldLayoutId id="2147484176" r:id="rId111"/>
    <p:sldLayoutId id="2147484177" r:id="rId112"/>
    <p:sldLayoutId id="2147484178" r:id="rId113"/>
    <p:sldLayoutId id="2147484179" r:id="rId114"/>
  </p:sldLayoutIdLst>
  <p:hf hdr="0" ftr="0" dt="0"/>
  <p:txStyles>
    <p:titleStyle>
      <a:lvl1pPr algn="l" defTabSz="609579"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304790" indent="-304790" algn="l" defTabSz="609579" rtl="0" eaLnBrk="1" latinLnBrk="0" hangingPunct="1">
        <a:lnSpc>
          <a:spcPct val="90000"/>
        </a:lnSpc>
        <a:spcBef>
          <a:spcPts val="667"/>
        </a:spcBef>
        <a:buClr>
          <a:schemeClr val="tx2"/>
        </a:buClr>
        <a:buFont typeface="Arial" panose="020B0604020202020204" pitchFamily="34" charset="0"/>
        <a:buChar char="•"/>
        <a:defRPr sz="2133" kern="1200">
          <a:solidFill>
            <a:srgbClr val="000000"/>
          </a:solidFill>
          <a:latin typeface="Arial" panose="020B0604020202020204" pitchFamily="34" charset="0"/>
          <a:ea typeface="+mn-ea"/>
          <a:cs typeface="Arial" panose="020B0604020202020204" pitchFamily="34" charset="0"/>
        </a:defRPr>
      </a:lvl1pPr>
      <a:lvl2pPr marL="457185" indent="-152396" algn="l" defTabSz="609579" rtl="0" eaLnBrk="1" latinLnBrk="0" hangingPunct="1">
        <a:lnSpc>
          <a:spcPct val="90000"/>
        </a:lnSpc>
        <a:spcBef>
          <a:spcPts val="333"/>
        </a:spcBef>
        <a:buClr>
          <a:schemeClr val="tx2"/>
        </a:buClr>
        <a:buFont typeface="Arial" panose="020B0604020202020204" pitchFamily="34" charset="0"/>
        <a:buChar char="•"/>
        <a:defRPr sz="1867" kern="1200">
          <a:solidFill>
            <a:srgbClr val="000000"/>
          </a:solidFill>
          <a:latin typeface="Arial" panose="020B0604020202020204" pitchFamily="34" charset="0"/>
          <a:ea typeface="+mn-ea"/>
          <a:cs typeface="Arial" panose="020B0604020202020204" pitchFamily="34" charset="0"/>
        </a:defRPr>
      </a:lvl2pPr>
      <a:lvl3pPr marL="761975" indent="-152396" algn="l" defTabSz="609579" rtl="0" eaLnBrk="1" latinLnBrk="0" hangingPunct="1">
        <a:lnSpc>
          <a:spcPct val="90000"/>
        </a:lnSpc>
        <a:spcBef>
          <a:spcPts val="333"/>
        </a:spcBef>
        <a:buClr>
          <a:schemeClr val="tx2"/>
        </a:buClr>
        <a:buFont typeface="Apple Symbols" panose="02000000000000000000" pitchFamily="2" charset="-79"/>
        <a:buChar char="⎼"/>
        <a:defRPr sz="1600" kern="1200">
          <a:solidFill>
            <a:srgbClr val="000000"/>
          </a:solidFill>
          <a:latin typeface="Arial" panose="020B0604020202020204" pitchFamily="34" charset="0"/>
          <a:ea typeface="+mn-ea"/>
          <a:cs typeface="Arial" panose="020B0604020202020204" pitchFamily="34" charset="0"/>
        </a:defRPr>
      </a:lvl3pPr>
      <a:lvl4pPr marL="1066764" indent="-152396" algn="l" defTabSz="609579" rtl="0" eaLnBrk="1" latinLnBrk="0" hangingPunct="1">
        <a:lnSpc>
          <a:spcPct val="90000"/>
        </a:lnSpc>
        <a:spcBef>
          <a:spcPts val="333"/>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371555" indent="-152396" algn="l" defTabSz="609579" rtl="0" eaLnBrk="1" latinLnBrk="0" hangingPunct="1">
        <a:lnSpc>
          <a:spcPct val="90000"/>
        </a:lnSpc>
        <a:spcBef>
          <a:spcPts val="333"/>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1676344" indent="-152396" algn="l" defTabSz="609579"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134" indent="-152396" algn="l" defTabSz="609579"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5924" indent="-152396" algn="l" defTabSz="609579"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714" indent="-152396" algn="l" defTabSz="609579"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579" rtl="0" eaLnBrk="1" latinLnBrk="0" hangingPunct="1">
        <a:defRPr sz="1200" kern="1200">
          <a:solidFill>
            <a:schemeClr val="tx1"/>
          </a:solidFill>
          <a:latin typeface="+mn-lt"/>
          <a:ea typeface="+mn-ea"/>
          <a:cs typeface="+mn-cs"/>
        </a:defRPr>
      </a:lvl1pPr>
      <a:lvl2pPr marL="304790" algn="l" defTabSz="609579" rtl="0" eaLnBrk="1" latinLnBrk="0" hangingPunct="1">
        <a:defRPr sz="1200" kern="1200">
          <a:solidFill>
            <a:schemeClr val="tx1"/>
          </a:solidFill>
          <a:latin typeface="+mn-lt"/>
          <a:ea typeface="+mn-ea"/>
          <a:cs typeface="+mn-cs"/>
        </a:defRPr>
      </a:lvl2pPr>
      <a:lvl3pPr marL="609579" algn="l" defTabSz="609579" rtl="0" eaLnBrk="1" latinLnBrk="0" hangingPunct="1">
        <a:defRPr sz="1200" kern="1200">
          <a:solidFill>
            <a:schemeClr val="tx1"/>
          </a:solidFill>
          <a:latin typeface="+mn-lt"/>
          <a:ea typeface="+mn-ea"/>
          <a:cs typeface="+mn-cs"/>
        </a:defRPr>
      </a:lvl3pPr>
      <a:lvl4pPr marL="914370" algn="l" defTabSz="609579" rtl="0" eaLnBrk="1" latinLnBrk="0" hangingPunct="1">
        <a:defRPr sz="1200" kern="1200">
          <a:solidFill>
            <a:schemeClr val="tx1"/>
          </a:solidFill>
          <a:latin typeface="+mn-lt"/>
          <a:ea typeface="+mn-ea"/>
          <a:cs typeface="+mn-cs"/>
        </a:defRPr>
      </a:lvl4pPr>
      <a:lvl5pPr marL="1219160" algn="l" defTabSz="609579" rtl="0" eaLnBrk="1" latinLnBrk="0" hangingPunct="1">
        <a:defRPr sz="1200" kern="1200">
          <a:solidFill>
            <a:schemeClr val="tx1"/>
          </a:solidFill>
          <a:latin typeface="+mn-lt"/>
          <a:ea typeface="+mn-ea"/>
          <a:cs typeface="+mn-cs"/>
        </a:defRPr>
      </a:lvl5pPr>
      <a:lvl6pPr marL="1523949" algn="l" defTabSz="609579" rtl="0" eaLnBrk="1" latinLnBrk="0" hangingPunct="1">
        <a:defRPr sz="1200" kern="1200">
          <a:solidFill>
            <a:schemeClr val="tx1"/>
          </a:solidFill>
          <a:latin typeface="+mn-lt"/>
          <a:ea typeface="+mn-ea"/>
          <a:cs typeface="+mn-cs"/>
        </a:defRPr>
      </a:lvl6pPr>
      <a:lvl7pPr marL="1828739" algn="l" defTabSz="609579" rtl="0" eaLnBrk="1" latinLnBrk="0" hangingPunct="1">
        <a:defRPr sz="1200" kern="1200">
          <a:solidFill>
            <a:schemeClr val="tx1"/>
          </a:solidFill>
          <a:latin typeface="+mn-lt"/>
          <a:ea typeface="+mn-ea"/>
          <a:cs typeface="+mn-cs"/>
        </a:defRPr>
      </a:lvl7pPr>
      <a:lvl8pPr marL="2133529" algn="l" defTabSz="609579" rtl="0" eaLnBrk="1" latinLnBrk="0" hangingPunct="1">
        <a:defRPr sz="1200" kern="1200">
          <a:solidFill>
            <a:schemeClr val="tx1"/>
          </a:solidFill>
          <a:latin typeface="+mn-lt"/>
          <a:ea typeface="+mn-ea"/>
          <a:cs typeface="+mn-cs"/>
        </a:defRPr>
      </a:lvl8pPr>
      <a:lvl9pPr marL="2438319" algn="l" defTabSz="609579"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08B8B8-F5EF-4D46-9AEA-2E6F8A986B3B}"/>
              </a:ext>
            </a:extLst>
          </p:cNvPr>
          <p:cNvSpPr>
            <a:spLocks noGrp="1"/>
          </p:cNvSpPr>
          <p:nvPr>
            <p:ph type="title"/>
          </p:nvPr>
        </p:nvSpPr>
        <p:spPr>
          <a:xfrm>
            <a:off x="838200" y="365182"/>
            <a:ext cx="10515600" cy="1325238"/>
          </a:xfrm>
          <a:prstGeom prst="rect">
            <a:avLst/>
          </a:prstGeom>
        </p:spPr>
        <p:txBody>
          <a:bodyPr vert="horz" lIns="91440" tIns="45720" rIns="91440" bIns="45720" rtlCol="0" anchor="ctr">
            <a:normAutofit/>
          </a:bodyPr>
          <a:lstStyle/>
          <a:p>
            <a:r>
              <a:rPr lang="en-US"/>
              <a:t>Headline text: Arial Bold, 54 </a:t>
            </a:r>
            <a:r>
              <a:rPr lang="en-US" err="1"/>
              <a:t>pt</a:t>
            </a:r>
            <a:endParaRPr lang="en-US"/>
          </a:p>
        </p:txBody>
      </p:sp>
      <p:sp>
        <p:nvSpPr>
          <p:cNvPr id="3" name="Text Placeholder 2">
            <a:extLst>
              <a:ext uri="{FF2B5EF4-FFF2-40B4-BE49-F238E27FC236}">
                <a16:creationId xmlns:a16="http://schemas.microsoft.com/office/drawing/2014/main" id="{F7D705F7-D06F-7446-9BA9-6FE60A07CF86}"/>
              </a:ext>
            </a:extLst>
          </p:cNvPr>
          <p:cNvSpPr>
            <a:spLocks noGrp="1"/>
          </p:cNvSpPr>
          <p:nvPr>
            <p:ph type="body" idx="1"/>
          </p:nvPr>
        </p:nvSpPr>
        <p:spPr>
          <a:xfrm>
            <a:off x="838200" y="1825907"/>
            <a:ext cx="10515600" cy="4351479"/>
          </a:xfrm>
          <a:prstGeom prst="rect">
            <a:avLst/>
          </a:prstGeom>
        </p:spPr>
        <p:txBody>
          <a:bodyPr vert="horz" lIns="91440" tIns="45720" rIns="91440" bIns="45720" rtlCol="0">
            <a:normAutofit/>
          </a:bodyPr>
          <a:lstStyle/>
          <a:p>
            <a:pPr lvl="0"/>
            <a:r>
              <a:rPr lang="en-US"/>
              <a:t>Body Text: Arial, 32 </a:t>
            </a:r>
            <a:r>
              <a:rPr lang="en-US" err="1"/>
              <a:t>pt</a:t>
            </a:r>
            <a:endParaRPr lang="en-US"/>
          </a:p>
          <a:p>
            <a:pPr lvl="1"/>
            <a:r>
              <a:rPr lang="en-US"/>
              <a:t>Bullet text: Arial, 28 </a:t>
            </a:r>
            <a:r>
              <a:rPr lang="en-US" err="1"/>
              <a:t>pt</a:t>
            </a:r>
            <a:endParaRPr lang="en-US"/>
          </a:p>
          <a:p>
            <a:pPr lvl="2"/>
            <a:r>
              <a:rPr lang="en-US"/>
              <a:t>Sub-bullet text: Arial 24 </a:t>
            </a:r>
            <a:r>
              <a:rPr lang="en-US" err="1"/>
              <a:t>pt</a:t>
            </a:r>
            <a:endParaRPr lang="en-US"/>
          </a:p>
        </p:txBody>
      </p:sp>
    </p:spTree>
    <p:extLst>
      <p:ext uri="{BB962C8B-B14F-4D97-AF65-F5344CB8AC3E}">
        <p14:creationId xmlns:p14="http://schemas.microsoft.com/office/powerpoint/2010/main" val="1941495618"/>
      </p:ext>
    </p:extLst>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 id="2147484193" r:id="rId12"/>
    <p:sldLayoutId id="2147484194" r:id="rId13"/>
    <p:sldLayoutId id="2147484195" r:id="rId14"/>
    <p:sldLayoutId id="2147484196" r:id="rId15"/>
    <p:sldLayoutId id="2147484197" r:id="rId16"/>
    <p:sldLayoutId id="2147484198" r:id="rId17"/>
    <p:sldLayoutId id="2147484199" r:id="rId18"/>
    <p:sldLayoutId id="2147484200" r:id="rId19"/>
    <p:sldLayoutId id="2147484201" r:id="rId20"/>
    <p:sldLayoutId id="2147484202" r:id="rId21"/>
    <p:sldLayoutId id="2147484203" r:id="rId22"/>
    <p:sldLayoutId id="2147484204" r:id="rId23"/>
    <p:sldLayoutId id="2147484205" r:id="rId24"/>
    <p:sldLayoutId id="2147484206" r:id="rId25"/>
    <p:sldLayoutId id="2147484207" r:id="rId26"/>
    <p:sldLayoutId id="2147484208" r:id="rId27"/>
    <p:sldLayoutId id="2147484209" r:id="rId28"/>
    <p:sldLayoutId id="2147484210" r:id="rId29"/>
    <p:sldLayoutId id="2147484211" r:id="rId30"/>
    <p:sldLayoutId id="2147484212" r:id="rId31"/>
    <p:sldLayoutId id="2147484213" r:id="rId32"/>
    <p:sldLayoutId id="2147484214" r:id="rId33"/>
    <p:sldLayoutId id="2147484215" r:id="rId34"/>
    <p:sldLayoutId id="2147484216" r:id="rId35"/>
    <p:sldLayoutId id="2147484217" r:id="rId36"/>
    <p:sldLayoutId id="2147484218" r:id="rId37"/>
    <p:sldLayoutId id="2147484219" r:id="rId38"/>
    <p:sldLayoutId id="2147484220" r:id="rId39"/>
    <p:sldLayoutId id="2147484221" r:id="rId40"/>
    <p:sldLayoutId id="2147484222" r:id="rId41"/>
    <p:sldLayoutId id="2147484223" r:id="rId42"/>
    <p:sldLayoutId id="2147484224" r:id="rId43"/>
    <p:sldLayoutId id="2147484225" r:id="rId44"/>
    <p:sldLayoutId id="2147484226" r:id="rId45"/>
    <p:sldLayoutId id="2147484227" r:id="rId46"/>
    <p:sldLayoutId id="2147484228" r:id="rId47"/>
    <p:sldLayoutId id="2147484229" r:id="rId48"/>
    <p:sldLayoutId id="2147484230" r:id="rId49"/>
    <p:sldLayoutId id="2147484231" r:id="rId50"/>
    <p:sldLayoutId id="2147484232" r:id="rId51"/>
    <p:sldLayoutId id="2147484233" r:id="rId52"/>
    <p:sldLayoutId id="2147484234" r:id="rId53"/>
    <p:sldLayoutId id="2147484235" r:id="rId54"/>
    <p:sldLayoutId id="2147484236" r:id="rId55"/>
    <p:sldLayoutId id="2147484237" r:id="rId56"/>
    <p:sldLayoutId id="2147484238" r:id="rId57"/>
    <p:sldLayoutId id="2147484239" r:id="rId58"/>
    <p:sldLayoutId id="2147484240" r:id="rId59"/>
    <p:sldLayoutId id="2147484241" r:id="rId60"/>
    <p:sldLayoutId id="2147484242" r:id="rId61"/>
    <p:sldLayoutId id="2147484243" r:id="rId62"/>
    <p:sldLayoutId id="2147484244" r:id="rId63"/>
    <p:sldLayoutId id="2147484245" r:id="rId64"/>
    <p:sldLayoutId id="2147484246" r:id="rId65"/>
    <p:sldLayoutId id="2147484247" r:id="rId66"/>
    <p:sldLayoutId id="2147484248" r:id="rId67"/>
    <p:sldLayoutId id="2147484249" r:id="rId68"/>
    <p:sldLayoutId id="2147484250" r:id="rId69"/>
    <p:sldLayoutId id="2147484251" r:id="rId70"/>
    <p:sldLayoutId id="2147484252" r:id="rId71"/>
    <p:sldLayoutId id="2147484253" r:id="rId72"/>
    <p:sldLayoutId id="2147484254" r:id="rId73"/>
    <p:sldLayoutId id="2147484255" r:id="rId74"/>
    <p:sldLayoutId id="2147484256" r:id="rId75"/>
    <p:sldLayoutId id="2147484257" r:id="rId76"/>
    <p:sldLayoutId id="2147484258" r:id="rId77"/>
    <p:sldLayoutId id="2147484259" r:id="rId78"/>
    <p:sldLayoutId id="2147484260" r:id="rId79"/>
    <p:sldLayoutId id="2147484261" r:id="rId80"/>
    <p:sldLayoutId id="2147484262" r:id="rId81"/>
    <p:sldLayoutId id="2147484263" r:id="rId82"/>
    <p:sldLayoutId id="2147484264" r:id="rId83"/>
    <p:sldLayoutId id="2147484265" r:id="rId84"/>
    <p:sldLayoutId id="2147484266" r:id="rId85"/>
    <p:sldLayoutId id="2147484267" r:id="rId86"/>
    <p:sldLayoutId id="2147484268" r:id="rId87"/>
    <p:sldLayoutId id="2147484269" r:id="rId88"/>
    <p:sldLayoutId id="2147484270" r:id="rId89"/>
    <p:sldLayoutId id="2147484271" r:id="rId90"/>
    <p:sldLayoutId id="2147484272" r:id="rId91"/>
    <p:sldLayoutId id="2147484273" r:id="rId92"/>
    <p:sldLayoutId id="2147484274" r:id="rId93"/>
    <p:sldLayoutId id="2147484275" r:id="rId94"/>
    <p:sldLayoutId id="2147484276" r:id="rId95"/>
    <p:sldLayoutId id="2147484277" r:id="rId96"/>
    <p:sldLayoutId id="2147484278" r:id="rId97"/>
    <p:sldLayoutId id="2147484279" r:id="rId98"/>
    <p:sldLayoutId id="2147484280" r:id="rId99"/>
    <p:sldLayoutId id="2147484281" r:id="rId100"/>
    <p:sldLayoutId id="2147484282" r:id="rId101"/>
    <p:sldLayoutId id="2147484283" r:id="rId102"/>
    <p:sldLayoutId id="2147484284" r:id="rId103"/>
    <p:sldLayoutId id="2147484285" r:id="rId104"/>
    <p:sldLayoutId id="2147484286" r:id="rId105"/>
    <p:sldLayoutId id="2147484287" r:id="rId106"/>
    <p:sldLayoutId id="2147484288" r:id="rId107"/>
    <p:sldLayoutId id="2147484289" r:id="rId108"/>
    <p:sldLayoutId id="2147484290" r:id="rId109"/>
    <p:sldLayoutId id="2147484291" r:id="rId110"/>
    <p:sldLayoutId id="2147484292" r:id="rId111"/>
    <p:sldLayoutId id="2147484293" r:id="rId112"/>
    <p:sldLayoutId id="2147484294" r:id="rId113"/>
    <p:sldLayoutId id="2147484295" r:id="rId114"/>
  </p:sldLayoutIdLst>
  <p:txStyles>
    <p:titleStyle>
      <a:lvl1pPr algn="l" defTabSz="609579"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304790" indent="-304790" algn="l" defTabSz="609579" rtl="0" eaLnBrk="1" latinLnBrk="0" hangingPunct="1">
        <a:lnSpc>
          <a:spcPct val="90000"/>
        </a:lnSpc>
        <a:spcBef>
          <a:spcPts val="667"/>
        </a:spcBef>
        <a:buClr>
          <a:schemeClr val="tx2"/>
        </a:buClr>
        <a:buFont typeface="Arial" panose="020B0604020202020204" pitchFamily="34" charset="0"/>
        <a:buChar char="•"/>
        <a:defRPr sz="2133" kern="1200">
          <a:solidFill>
            <a:srgbClr val="000000"/>
          </a:solidFill>
          <a:latin typeface="Arial" panose="020B0604020202020204" pitchFamily="34" charset="0"/>
          <a:ea typeface="+mn-ea"/>
          <a:cs typeface="Arial" panose="020B0604020202020204" pitchFamily="34" charset="0"/>
        </a:defRPr>
      </a:lvl1pPr>
      <a:lvl2pPr marL="457185" indent="-152396" algn="l" defTabSz="609579" rtl="0" eaLnBrk="1" latinLnBrk="0" hangingPunct="1">
        <a:lnSpc>
          <a:spcPct val="90000"/>
        </a:lnSpc>
        <a:spcBef>
          <a:spcPts val="333"/>
        </a:spcBef>
        <a:buClr>
          <a:schemeClr val="tx2"/>
        </a:buClr>
        <a:buFont typeface="Arial" panose="020B0604020202020204" pitchFamily="34" charset="0"/>
        <a:buChar char="•"/>
        <a:defRPr sz="1867" kern="1200">
          <a:solidFill>
            <a:srgbClr val="000000"/>
          </a:solidFill>
          <a:latin typeface="Arial" panose="020B0604020202020204" pitchFamily="34" charset="0"/>
          <a:ea typeface="+mn-ea"/>
          <a:cs typeface="Arial" panose="020B0604020202020204" pitchFamily="34" charset="0"/>
        </a:defRPr>
      </a:lvl2pPr>
      <a:lvl3pPr marL="761975" indent="-152396" algn="l" defTabSz="609579" rtl="0" eaLnBrk="1" latinLnBrk="0" hangingPunct="1">
        <a:lnSpc>
          <a:spcPct val="90000"/>
        </a:lnSpc>
        <a:spcBef>
          <a:spcPts val="333"/>
        </a:spcBef>
        <a:buClr>
          <a:schemeClr val="tx2"/>
        </a:buClr>
        <a:buFont typeface="Apple Symbols" panose="02000000000000000000" pitchFamily="2" charset="-79"/>
        <a:buChar char="⎼"/>
        <a:defRPr sz="1600" kern="1200">
          <a:solidFill>
            <a:srgbClr val="000000"/>
          </a:solidFill>
          <a:latin typeface="Arial" panose="020B0604020202020204" pitchFamily="34" charset="0"/>
          <a:ea typeface="+mn-ea"/>
          <a:cs typeface="Arial" panose="020B0604020202020204" pitchFamily="34" charset="0"/>
        </a:defRPr>
      </a:lvl3pPr>
      <a:lvl4pPr marL="1066764" indent="-152396" algn="l" defTabSz="609579" rtl="0" eaLnBrk="1" latinLnBrk="0" hangingPunct="1">
        <a:lnSpc>
          <a:spcPct val="90000"/>
        </a:lnSpc>
        <a:spcBef>
          <a:spcPts val="333"/>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371555" indent="-152396" algn="l" defTabSz="609579" rtl="0" eaLnBrk="1" latinLnBrk="0" hangingPunct="1">
        <a:lnSpc>
          <a:spcPct val="90000"/>
        </a:lnSpc>
        <a:spcBef>
          <a:spcPts val="333"/>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1676344" indent="-152396" algn="l" defTabSz="609579"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134" indent="-152396" algn="l" defTabSz="609579"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5924" indent="-152396" algn="l" defTabSz="609579"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714" indent="-152396" algn="l" defTabSz="609579"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579" rtl="0" eaLnBrk="1" latinLnBrk="0" hangingPunct="1">
        <a:defRPr sz="1200" kern="1200">
          <a:solidFill>
            <a:schemeClr val="tx1"/>
          </a:solidFill>
          <a:latin typeface="+mn-lt"/>
          <a:ea typeface="+mn-ea"/>
          <a:cs typeface="+mn-cs"/>
        </a:defRPr>
      </a:lvl1pPr>
      <a:lvl2pPr marL="304790" algn="l" defTabSz="609579" rtl="0" eaLnBrk="1" latinLnBrk="0" hangingPunct="1">
        <a:defRPr sz="1200" kern="1200">
          <a:solidFill>
            <a:schemeClr val="tx1"/>
          </a:solidFill>
          <a:latin typeface="+mn-lt"/>
          <a:ea typeface="+mn-ea"/>
          <a:cs typeface="+mn-cs"/>
        </a:defRPr>
      </a:lvl2pPr>
      <a:lvl3pPr marL="609579" algn="l" defTabSz="609579" rtl="0" eaLnBrk="1" latinLnBrk="0" hangingPunct="1">
        <a:defRPr sz="1200" kern="1200">
          <a:solidFill>
            <a:schemeClr val="tx1"/>
          </a:solidFill>
          <a:latin typeface="+mn-lt"/>
          <a:ea typeface="+mn-ea"/>
          <a:cs typeface="+mn-cs"/>
        </a:defRPr>
      </a:lvl3pPr>
      <a:lvl4pPr marL="914370" algn="l" defTabSz="609579" rtl="0" eaLnBrk="1" latinLnBrk="0" hangingPunct="1">
        <a:defRPr sz="1200" kern="1200">
          <a:solidFill>
            <a:schemeClr val="tx1"/>
          </a:solidFill>
          <a:latin typeface="+mn-lt"/>
          <a:ea typeface="+mn-ea"/>
          <a:cs typeface="+mn-cs"/>
        </a:defRPr>
      </a:lvl4pPr>
      <a:lvl5pPr marL="1219160" algn="l" defTabSz="609579" rtl="0" eaLnBrk="1" latinLnBrk="0" hangingPunct="1">
        <a:defRPr sz="1200" kern="1200">
          <a:solidFill>
            <a:schemeClr val="tx1"/>
          </a:solidFill>
          <a:latin typeface="+mn-lt"/>
          <a:ea typeface="+mn-ea"/>
          <a:cs typeface="+mn-cs"/>
        </a:defRPr>
      </a:lvl5pPr>
      <a:lvl6pPr marL="1523949" algn="l" defTabSz="609579" rtl="0" eaLnBrk="1" latinLnBrk="0" hangingPunct="1">
        <a:defRPr sz="1200" kern="1200">
          <a:solidFill>
            <a:schemeClr val="tx1"/>
          </a:solidFill>
          <a:latin typeface="+mn-lt"/>
          <a:ea typeface="+mn-ea"/>
          <a:cs typeface="+mn-cs"/>
        </a:defRPr>
      </a:lvl6pPr>
      <a:lvl7pPr marL="1828739" algn="l" defTabSz="609579" rtl="0" eaLnBrk="1" latinLnBrk="0" hangingPunct="1">
        <a:defRPr sz="1200" kern="1200">
          <a:solidFill>
            <a:schemeClr val="tx1"/>
          </a:solidFill>
          <a:latin typeface="+mn-lt"/>
          <a:ea typeface="+mn-ea"/>
          <a:cs typeface="+mn-cs"/>
        </a:defRPr>
      </a:lvl7pPr>
      <a:lvl8pPr marL="2133529" algn="l" defTabSz="609579" rtl="0" eaLnBrk="1" latinLnBrk="0" hangingPunct="1">
        <a:defRPr sz="1200" kern="1200">
          <a:solidFill>
            <a:schemeClr val="tx1"/>
          </a:solidFill>
          <a:latin typeface="+mn-lt"/>
          <a:ea typeface="+mn-ea"/>
          <a:cs typeface="+mn-cs"/>
        </a:defRPr>
      </a:lvl8pPr>
      <a:lvl9pPr marL="2438319" algn="l" defTabSz="609579"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08B8B8-F5EF-4D46-9AEA-2E6F8A986B3B}"/>
              </a:ext>
            </a:extLst>
          </p:cNvPr>
          <p:cNvSpPr>
            <a:spLocks noGrp="1"/>
          </p:cNvSpPr>
          <p:nvPr>
            <p:ph type="title"/>
          </p:nvPr>
        </p:nvSpPr>
        <p:spPr>
          <a:xfrm>
            <a:off x="838200" y="365182"/>
            <a:ext cx="10515600" cy="1325238"/>
          </a:xfrm>
          <a:prstGeom prst="rect">
            <a:avLst/>
          </a:prstGeom>
        </p:spPr>
        <p:txBody>
          <a:bodyPr vert="horz" lIns="91440" tIns="45720" rIns="91440" bIns="45720" rtlCol="0" anchor="ctr">
            <a:normAutofit/>
          </a:bodyPr>
          <a:lstStyle/>
          <a:p>
            <a:r>
              <a:rPr lang="en-US"/>
              <a:t>Headline text: Arial Bold, 54 </a:t>
            </a:r>
            <a:r>
              <a:rPr lang="en-US" err="1"/>
              <a:t>pt</a:t>
            </a:r>
            <a:endParaRPr lang="en-US"/>
          </a:p>
        </p:txBody>
      </p:sp>
      <p:sp>
        <p:nvSpPr>
          <p:cNvPr id="3" name="Text Placeholder 2">
            <a:extLst>
              <a:ext uri="{FF2B5EF4-FFF2-40B4-BE49-F238E27FC236}">
                <a16:creationId xmlns:a16="http://schemas.microsoft.com/office/drawing/2014/main" id="{F7D705F7-D06F-7446-9BA9-6FE60A07CF86}"/>
              </a:ext>
            </a:extLst>
          </p:cNvPr>
          <p:cNvSpPr>
            <a:spLocks noGrp="1"/>
          </p:cNvSpPr>
          <p:nvPr>
            <p:ph type="body" idx="1"/>
          </p:nvPr>
        </p:nvSpPr>
        <p:spPr>
          <a:xfrm>
            <a:off x="838200" y="1825907"/>
            <a:ext cx="10515600" cy="4351479"/>
          </a:xfrm>
          <a:prstGeom prst="rect">
            <a:avLst/>
          </a:prstGeom>
        </p:spPr>
        <p:txBody>
          <a:bodyPr vert="horz" lIns="91440" tIns="45720" rIns="91440" bIns="45720" rtlCol="0">
            <a:normAutofit/>
          </a:bodyPr>
          <a:lstStyle/>
          <a:p>
            <a:pPr lvl="0"/>
            <a:r>
              <a:rPr lang="en-US"/>
              <a:t>Body Text: Arial, 32 </a:t>
            </a:r>
            <a:r>
              <a:rPr lang="en-US" err="1"/>
              <a:t>pt</a:t>
            </a:r>
            <a:endParaRPr lang="en-US"/>
          </a:p>
          <a:p>
            <a:pPr lvl="1"/>
            <a:r>
              <a:rPr lang="en-US"/>
              <a:t>Bullet text: Arial, 28 </a:t>
            </a:r>
            <a:r>
              <a:rPr lang="en-US" err="1"/>
              <a:t>pt</a:t>
            </a:r>
            <a:endParaRPr lang="en-US"/>
          </a:p>
          <a:p>
            <a:pPr lvl="2"/>
            <a:r>
              <a:rPr lang="en-US"/>
              <a:t>Sub-bullet text: Arial 24 </a:t>
            </a:r>
            <a:r>
              <a:rPr lang="en-US" err="1"/>
              <a:t>pt</a:t>
            </a:r>
            <a:endParaRPr lang="en-US"/>
          </a:p>
        </p:txBody>
      </p:sp>
      <p:sp>
        <p:nvSpPr>
          <p:cNvPr id="5" name="Slide Number Placeholder 3">
            <a:extLst>
              <a:ext uri="{FF2B5EF4-FFF2-40B4-BE49-F238E27FC236}">
                <a16:creationId xmlns:a16="http://schemas.microsoft.com/office/drawing/2014/main" id="{368104D2-9F3C-2A4C-BA2F-CD2F79FC0801}"/>
              </a:ext>
            </a:extLst>
          </p:cNvPr>
          <p:cNvSpPr>
            <a:spLocks noGrp="1"/>
          </p:cNvSpPr>
          <p:nvPr>
            <p:ph type="sldNum" sz="quarter" idx="4"/>
          </p:nvPr>
        </p:nvSpPr>
        <p:spPr>
          <a:xfrm>
            <a:off x="9290538" y="636391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2A839-ACFB-0A49-8858-4507AB02440E}" type="slidenum">
              <a:rPr lang="en-US" smtClean="0"/>
              <a:t>‹#›</a:t>
            </a:fld>
            <a:endParaRPr lang="en-US"/>
          </a:p>
        </p:txBody>
      </p:sp>
    </p:spTree>
    <p:extLst>
      <p:ext uri="{BB962C8B-B14F-4D97-AF65-F5344CB8AC3E}">
        <p14:creationId xmlns:p14="http://schemas.microsoft.com/office/powerpoint/2010/main" val="3730069066"/>
      </p:ext>
    </p:extLst>
  </p:cSld>
  <p:clrMap bg1="lt1" tx1="dk1" bg2="lt2" tx2="dk2" accent1="accent1" accent2="accent2" accent3="accent3" accent4="accent4" accent5="accent5" accent6="accent6" hlink="hlink" folHlink="folHlink"/>
  <p:sldLayoutIdLst>
    <p:sldLayoutId id="2147484298" r:id="rId1"/>
    <p:sldLayoutId id="2147484299" r:id="rId2"/>
    <p:sldLayoutId id="2147484300" r:id="rId3"/>
    <p:sldLayoutId id="2147484301" r:id="rId4"/>
    <p:sldLayoutId id="2147484302" r:id="rId5"/>
    <p:sldLayoutId id="2147484303" r:id="rId6"/>
    <p:sldLayoutId id="2147484304" r:id="rId7"/>
    <p:sldLayoutId id="2147484305" r:id="rId8"/>
    <p:sldLayoutId id="2147484306" r:id="rId9"/>
    <p:sldLayoutId id="2147484307" r:id="rId10"/>
    <p:sldLayoutId id="2147484308" r:id="rId11"/>
    <p:sldLayoutId id="2147484309" r:id="rId12"/>
    <p:sldLayoutId id="2147484310" r:id="rId13"/>
    <p:sldLayoutId id="2147484311" r:id="rId14"/>
    <p:sldLayoutId id="2147484312" r:id="rId15"/>
    <p:sldLayoutId id="2147484313" r:id="rId16"/>
    <p:sldLayoutId id="2147484314" r:id="rId17"/>
    <p:sldLayoutId id="2147484315" r:id="rId18"/>
    <p:sldLayoutId id="2147484316" r:id="rId19"/>
    <p:sldLayoutId id="2147484317" r:id="rId20"/>
    <p:sldLayoutId id="2147484318" r:id="rId21"/>
    <p:sldLayoutId id="2147484319" r:id="rId22"/>
    <p:sldLayoutId id="2147484320" r:id="rId23"/>
    <p:sldLayoutId id="2147484321" r:id="rId24"/>
    <p:sldLayoutId id="2147484322" r:id="rId25"/>
    <p:sldLayoutId id="2147484323" r:id="rId26"/>
    <p:sldLayoutId id="2147484324" r:id="rId27"/>
    <p:sldLayoutId id="2147484325" r:id="rId28"/>
    <p:sldLayoutId id="2147484326" r:id="rId29"/>
    <p:sldLayoutId id="2147484327" r:id="rId30"/>
    <p:sldLayoutId id="2147484328" r:id="rId31"/>
    <p:sldLayoutId id="2147484329" r:id="rId32"/>
    <p:sldLayoutId id="2147484330" r:id="rId33"/>
    <p:sldLayoutId id="2147484331" r:id="rId34"/>
    <p:sldLayoutId id="2147484332" r:id="rId35"/>
    <p:sldLayoutId id="2147484333" r:id="rId36"/>
    <p:sldLayoutId id="2147484334" r:id="rId37"/>
    <p:sldLayoutId id="2147484335" r:id="rId38"/>
    <p:sldLayoutId id="2147484336" r:id="rId39"/>
    <p:sldLayoutId id="2147484337" r:id="rId40"/>
    <p:sldLayoutId id="2147484338" r:id="rId41"/>
    <p:sldLayoutId id="2147484339" r:id="rId42"/>
    <p:sldLayoutId id="2147484340" r:id="rId43"/>
    <p:sldLayoutId id="2147484341" r:id="rId44"/>
    <p:sldLayoutId id="2147484342" r:id="rId45"/>
    <p:sldLayoutId id="2147484343" r:id="rId46"/>
    <p:sldLayoutId id="2147484344" r:id="rId47"/>
    <p:sldLayoutId id="2147484345" r:id="rId48"/>
    <p:sldLayoutId id="2147484346" r:id="rId49"/>
    <p:sldLayoutId id="2147484347" r:id="rId50"/>
    <p:sldLayoutId id="2147484348" r:id="rId51"/>
    <p:sldLayoutId id="2147484349" r:id="rId52"/>
    <p:sldLayoutId id="2147484350" r:id="rId53"/>
    <p:sldLayoutId id="2147484351" r:id="rId54"/>
    <p:sldLayoutId id="2147484352" r:id="rId55"/>
    <p:sldLayoutId id="2147484353" r:id="rId56"/>
    <p:sldLayoutId id="2147484354" r:id="rId57"/>
    <p:sldLayoutId id="2147484355" r:id="rId58"/>
    <p:sldLayoutId id="2147484356" r:id="rId59"/>
    <p:sldLayoutId id="2147484357" r:id="rId60"/>
    <p:sldLayoutId id="2147484358" r:id="rId61"/>
    <p:sldLayoutId id="2147484359" r:id="rId62"/>
    <p:sldLayoutId id="2147484360" r:id="rId63"/>
    <p:sldLayoutId id="2147484361" r:id="rId64"/>
    <p:sldLayoutId id="2147484362" r:id="rId65"/>
    <p:sldLayoutId id="2147484363" r:id="rId66"/>
    <p:sldLayoutId id="2147484364" r:id="rId67"/>
    <p:sldLayoutId id="2147484365" r:id="rId68"/>
    <p:sldLayoutId id="2147484366" r:id="rId69"/>
    <p:sldLayoutId id="2147484367" r:id="rId70"/>
    <p:sldLayoutId id="2147484368" r:id="rId71"/>
    <p:sldLayoutId id="2147484369" r:id="rId72"/>
    <p:sldLayoutId id="2147484370" r:id="rId73"/>
    <p:sldLayoutId id="2147484371" r:id="rId74"/>
    <p:sldLayoutId id="2147484372" r:id="rId75"/>
    <p:sldLayoutId id="2147484373" r:id="rId76"/>
    <p:sldLayoutId id="2147484374" r:id="rId77"/>
    <p:sldLayoutId id="2147484375" r:id="rId78"/>
    <p:sldLayoutId id="2147484376" r:id="rId79"/>
    <p:sldLayoutId id="2147484377" r:id="rId80"/>
    <p:sldLayoutId id="2147484378" r:id="rId81"/>
    <p:sldLayoutId id="2147484379" r:id="rId82"/>
    <p:sldLayoutId id="2147484380" r:id="rId83"/>
    <p:sldLayoutId id="2147484381" r:id="rId84"/>
    <p:sldLayoutId id="2147484382" r:id="rId85"/>
    <p:sldLayoutId id="2147484383" r:id="rId86"/>
    <p:sldLayoutId id="2147484384" r:id="rId87"/>
    <p:sldLayoutId id="2147484385" r:id="rId88"/>
    <p:sldLayoutId id="2147484386" r:id="rId89"/>
    <p:sldLayoutId id="2147484387" r:id="rId90"/>
    <p:sldLayoutId id="2147484388" r:id="rId91"/>
    <p:sldLayoutId id="2147484389" r:id="rId92"/>
    <p:sldLayoutId id="2147484390" r:id="rId93"/>
    <p:sldLayoutId id="2147484391" r:id="rId94"/>
    <p:sldLayoutId id="2147484392" r:id="rId95"/>
    <p:sldLayoutId id="2147484393" r:id="rId96"/>
    <p:sldLayoutId id="2147484394" r:id="rId97"/>
    <p:sldLayoutId id="2147484395" r:id="rId98"/>
    <p:sldLayoutId id="2147484396" r:id="rId99"/>
    <p:sldLayoutId id="2147484397" r:id="rId100"/>
    <p:sldLayoutId id="2147484398" r:id="rId101"/>
    <p:sldLayoutId id="2147484399" r:id="rId102"/>
    <p:sldLayoutId id="2147484400" r:id="rId103"/>
    <p:sldLayoutId id="2147484401" r:id="rId104"/>
    <p:sldLayoutId id="2147484402" r:id="rId105"/>
    <p:sldLayoutId id="2147484403" r:id="rId106"/>
    <p:sldLayoutId id="2147484404" r:id="rId107"/>
    <p:sldLayoutId id="2147484405" r:id="rId108"/>
    <p:sldLayoutId id="2147484406" r:id="rId109"/>
    <p:sldLayoutId id="2147484407" r:id="rId110"/>
    <p:sldLayoutId id="2147484408" r:id="rId111"/>
    <p:sldLayoutId id="2147484409" r:id="rId112"/>
    <p:sldLayoutId id="2147484410" r:id="rId113"/>
    <p:sldLayoutId id="2147484411" r:id="rId114"/>
    <p:sldLayoutId id="2147484412" r:id="rId115"/>
  </p:sldLayoutIdLst>
  <p:hf hdr="0" ftr="0" dt="0"/>
  <p:txStyles>
    <p:titleStyle>
      <a:lvl1pPr algn="l" defTabSz="609579"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304790" indent="-304790" algn="l" defTabSz="609579" rtl="0" eaLnBrk="1" latinLnBrk="0" hangingPunct="1">
        <a:lnSpc>
          <a:spcPct val="90000"/>
        </a:lnSpc>
        <a:spcBef>
          <a:spcPts val="667"/>
        </a:spcBef>
        <a:buClr>
          <a:schemeClr val="tx2"/>
        </a:buClr>
        <a:buFont typeface="Arial" panose="020B0604020202020204" pitchFamily="34" charset="0"/>
        <a:buChar char="•"/>
        <a:defRPr sz="2133" kern="1200">
          <a:solidFill>
            <a:srgbClr val="000000"/>
          </a:solidFill>
          <a:latin typeface="Arial" panose="020B0604020202020204" pitchFamily="34" charset="0"/>
          <a:ea typeface="+mn-ea"/>
          <a:cs typeface="Arial" panose="020B0604020202020204" pitchFamily="34" charset="0"/>
        </a:defRPr>
      </a:lvl1pPr>
      <a:lvl2pPr marL="457185" indent="-152396" algn="l" defTabSz="609579" rtl="0" eaLnBrk="1" latinLnBrk="0" hangingPunct="1">
        <a:lnSpc>
          <a:spcPct val="90000"/>
        </a:lnSpc>
        <a:spcBef>
          <a:spcPts val="333"/>
        </a:spcBef>
        <a:buClr>
          <a:schemeClr val="tx2"/>
        </a:buClr>
        <a:buFont typeface="Arial" panose="020B0604020202020204" pitchFamily="34" charset="0"/>
        <a:buChar char="•"/>
        <a:defRPr sz="1867" kern="1200">
          <a:solidFill>
            <a:srgbClr val="000000"/>
          </a:solidFill>
          <a:latin typeface="Arial" panose="020B0604020202020204" pitchFamily="34" charset="0"/>
          <a:ea typeface="+mn-ea"/>
          <a:cs typeface="Arial" panose="020B0604020202020204" pitchFamily="34" charset="0"/>
        </a:defRPr>
      </a:lvl2pPr>
      <a:lvl3pPr marL="761975" indent="-152396" algn="l" defTabSz="609579" rtl="0" eaLnBrk="1" latinLnBrk="0" hangingPunct="1">
        <a:lnSpc>
          <a:spcPct val="90000"/>
        </a:lnSpc>
        <a:spcBef>
          <a:spcPts val="333"/>
        </a:spcBef>
        <a:buClr>
          <a:schemeClr val="tx2"/>
        </a:buClr>
        <a:buFont typeface="Apple Symbols" panose="02000000000000000000" pitchFamily="2" charset="-79"/>
        <a:buChar char="⎼"/>
        <a:defRPr sz="1600" kern="1200">
          <a:solidFill>
            <a:srgbClr val="000000"/>
          </a:solidFill>
          <a:latin typeface="Arial" panose="020B0604020202020204" pitchFamily="34" charset="0"/>
          <a:ea typeface="+mn-ea"/>
          <a:cs typeface="Arial" panose="020B0604020202020204" pitchFamily="34" charset="0"/>
        </a:defRPr>
      </a:lvl3pPr>
      <a:lvl4pPr marL="1066764" indent="-152396" algn="l" defTabSz="609579" rtl="0" eaLnBrk="1" latinLnBrk="0" hangingPunct="1">
        <a:lnSpc>
          <a:spcPct val="90000"/>
        </a:lnSpc>
        <a:spcBef>
          <a:spcPts val="333"/>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371555" indent="-152396" algn="l" defTabSz="609579" rtl="0" eaLnBrk="1" latinLnBrk="0" hangingPunct="1">
        <a:lnSpc>
          <a:spcPct val="90000"/>
        </a:lnSpc>
        <a:spcBef>
          <a:spcPts val="333"/>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1676344" indent="-152396" algn="l" defTabSz="609579"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134" indent="-152396" algn="l" defTabSz="609579"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5924" indent="-152396" algn="l" defTabSz="609579"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714" indent="-152396" algn="l" defTabSz="609579"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579" rtl="0" eaLnBrk="1" latinLnBrk="0" hangingPunct="1">
        <a:defRPr sz="1200" kern="1200">
          <a:solidFill>
            <a:schemeClr val="tx1"/>
          </a:solidFill>
          <a:latin typeface="+mn-lt"/>
          <a:ea typeface="+mn-ea"/>
          <a:cs typeface="+mn-cs"/>
        </a:defRPr>
      </a:lvl1pPr>
      <a:lvl2pPr marL="304790" algn="l" defTabSz="609579" rtl="0" eaLnBrk="1" latinLnBrk="0" hangingPunct="1">
        <a:defRPr sz="1200" kern="1200">
          <a:solidFill>
            <a:schemeClr val="tx1"/>
          </a:solidFill>
          <a:latin typeface="+mn-lt"/>
          <a:ea typeface="+mn-ea"/>
          <a:cs typeface="+mn-cs"/>
        </a:defRPr>
      </a:lvl2pPr>
      <a:lvl3pPr marL="609579" algn="l" defTabSz="609579" rtl="0" eaLnBrk="1" latinLnBrk="0" hangingPunct="1">
        <a:defRPr sz="1200" kern="1200">
          <a:solidFill>
            <a:schemeClr val="tx1"/>
          </a:solidFill>
          <a:latin typeface="+mn-lt"/>
          <a:ea typeface="+mn-ea"/>
          <a:cs typeface="+mn-cs"/>
        </a:defRPr>
      </a:lvl3pPr>
      <a:lvl4pPr marL="914370" algn="l" defTabSz="609579" rtl="0" eaLnBrk="1" latinLnBrk="0" hangingPunct="1">
        <a:defRPr sz="1200" kern="1200">
          <a:solidFill>
            <a:schemeClr val="tx1"/>
          </a:solidFill>
          <a:latin typeface="+mn-lt"/>
          <a:ea typeface="+mn-ea"/>
          <a:cs typeface="+mn-cs"/>
        </a:defRPr>
      </a:lvl4pPr>
      <a:lvl5pPr marL="1219160" algn="l" defTabSz="609579" rtl="0" eaLnBrk="1" latinLnBrk="0" hangingPunct="1">
        <a:defRPr sz="1200" kern="1200">
          <a:solidFill>
            <a:schemeClr val="tx1"/>
          </a:solidFill>
          <a:latin typeface="+mn-lt"/>
          <a:ea typeface="+mn-ea"/>
          <a:cs typeface="+mn-cs"/>
        </a:defRPr>
      </a:lvl5pPr>
      <a:lvl6pPr marL="1523949" algn="l" defTabSz="609579" rtl="0" eaLnBrk="1" latinLnBrk="0" hangingPunct="1">
        <a:defRPr sz="1200" kern="1200">
          <a:solidFill>
            <a:schemeClr val="tx1"/>
          </a:solidFill>
          <a:latin typeface="+mn-lt"/>
          <a:ea typeface="+mn-ea"/>
          <a:cs typeface="+mn-cs"/>
        </a:defRPr>
      </a:lvl6pPr>
      <a:lvl7pPr marL="1828739" algn="l" defTabSz="609579" rtl="0" eaLnBrk="1" latinLnBrk="0" hangingPunct="1">
        <a:defRPr sz="1200" kern="1200">
          <a:solidFill>
            <a:schemeClr val="tx1"/>
          </a:solidFill>
          <a:latin typeface="+mn-lt"/>
          <a:ea typeface="+mn-ea"/>
          <a:cs typeface="+mn-cs"/>
        </a:defRPr>
      </a:lvl7pPr>
      <a:lvl8pPr marL="2133529" algn="l" defTabSz="609579" rtl="0" eaLnBrk="1" latinLnBrk="0" hangingPunct="1">
        <a:defRPr sz="1200" kern="1200">
          <a:solidFill>
            <a:schemeClr val="tx1"/>
          </a:solidFill>
          <a:latin typeface="+mn-lt"/>
          <a:ea typeface="+mn-ea"/>
          <a:cs typeface="+mn-cs"/>
        </a:defRPr>
      </a:lvl8pPr>
      <a:lvl9pPr marL="2438319" algn="l" defTabSz="609579"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08B8B8-F5EF-4D46-9AEA-2E6F8A986B3B}"/>
              </a:ext>
            </a:extLst>
          </p:cNvPr>
          <p:cNvSpPr>
            <a:spLocks noGrp="1"/>
          </p:cNvSpPr>
          <p:nvPr>
            <p:ph type="title"/>
          </p:nvPr>
        </p:nvSpPr>
        <p:spPr>
          <a:xfrm>
            <a:off x="838200" y="365182"/>
            <a:ext cx="10515600" cy="1325238"/>
          </a:xfrm>
          <a:prstGeom prst="rect">
            <a:avLst/>
          </a:prstGeom>
        </p:spPr>
        <p:txBody>
          <a:bodyPr vert="horz" lIns="91440" tIns="45720" rIns="91440" bIns="45720" rtlCol="0" anchor="ctr">
            <a:normAutofit/>
          </a:bodyPr>
          <a:lstStyle/>
          <a:p>
            <a:r>
              <a:rPr lang="en-US"/>
              <a:t>Headline text: Arial Bold, 54 </a:t>
            </a:r>
            <a:r>
              <a:rPr lang="en-US" err="1"/>
              <a:t>pt</a:t>
            </a:r>
            <a:endParaRPr lang="en-US"/>
          </a:p>
        </p:txBody>
      </p:sp>
      <p:sp>
        <p:nvSpPr>
          <p:cNvPr id="3" name="Text Placeholder 2">
            <a:extLst>
              <a:ext uri="{FF2B5EF4-FFF2-40B4-BE49-F238E27FC236}">
                <a16:creationId xmlns:a16="http://schemas.microsoft.com/office/drawing/2014/main" id="{F7D705F7-D06F-7446-9BA9-6FE60A07CF86}"/>
              </a:ext>
            </a:extLst>
          </p:cNvPr>
          <p:cNvSpPr>
            <a:spLocks noGrp="1"/>
          </p:cNvSpPr>
          <p:nvPr>
            <p:ph type="body" idx="1"/>
          </p:nvPr>
        </p:nvSpPr>
        <p:spPr>
          <a:xfrm>
            <a:off x="838200" y="1825907"/>
            <a:ext cx="10515600" cy="4351479"/>
          </a:xfrm>
          <a:prstGeom prst="rect">
            <a:avLst/>
          </a:prstGeom>
        </p:spPr>
        <p:txBody>
          <a:bodyPr vert="horz" lIns="91440" tIns="45720" rIns="91440" bIns="45720" rtlCol="0">
            <a:normAutofit/>
          </a:bodyPr>
          <a:lstStyle/>
          <a:p>
            <a:pPr lvl="0"/>
            <a:r>
              <a:rPr lang="en-US"/>
              <a:t>Body Text: Arial, 32 </a:t>
            </a:r>
            <a:r>
              <a:rPr lang="en-US" err="1"/>
              <a:t>pt</a:t>
            </a:r>
            <a:endParaRPr lang="en-US"/>
          </a:p>
          <a:p>
            <a:pPr lvl="1"/>
            <a:r>
              <a:rPr lang="en-US"/>
              <a:t>Bullet text: Arial, 28 </a:t>
            </a:r>
            <a:r>
              <a:rPr lang="en-US" err="1"/>
              <a:t>pt</a:t>
            </a:r>
            <a:endParaRPr lang="en-US"/>
          </a:p>
          <a:p>
            <a:pPr lvl="2"/>
            <a:r>
              <a:rPr lang="en-US"/>
              <a:t>Sub-bullet text: Arial 24 </a:t>
            </a:r>
            <a:r>
              <a:rPr lang="en-US" err="1"/>
              <a:t>pt</a:t>
            </a:r>
            <a:endParaRPr lang="en-US"/>
          </a:p>
        </p:txBody>
      </p:sp>
    </p:spTree>
    <p:extLst>
      <p:ext uri="{BB962C8B-B14F-4D97-AF65-F5344CB8AC3E}">
        <p14:creationId xmlns:p14="http://schemas.microsoft.com/office/powerpoint/2010/main" val="1212478761"/>
      </p:ext>
    </p:extLst>
  </p:cSld>
  <p:clrMap bg1="lt1" tx1="dk1" bg2="lt2" tx2="dk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 id="2147484439" r:id="rId6"/>
    <p:sldLayoutId id="2147484440" r:id="rId7"/>
    <p:sldLayoutId id="2147484441" r:id="rId8"/>
    <p:sldLayoutId id="2147484442" r:id="rId9"/>
    <p:sldLayoutId id="2147484443" r:id="rId10"/>
    <p:sldLayoutId id="2147484444" r:id="rId11"/>
    <p:sldLayoutId id="2147484445" r:id="rId12"/>
    <p:sldLayoutId id="2147484446" r:id="rId13"/>
    <p:sldLayoutId id="2147484447" r:id="rId14"/>
    <p:sldLayoutId id="2147484448" r:id="rId15"/>
    <p:sldLayoutId id="2147484449" r:id="rId16"/>
    <p:sldLayoutId id="2147484450" r:id="rId17"/>
    <p:sldLayoutId id="2147484451" r:id="rId18"/>
    <p:sldLayoutId id="2147484452" r:id="rId19"/>
    <p:sldLayoutId id="2147484453" r:id="rId20"/>
    <p:sldLayoutId id="2147484454" r:id="rId21"/>
    <p:sldLayoutId id="2147484455" r:id="rId22"/>
    <p:sldLayoutId id="2147484456" r:id="rId23"/>
    <p:sldLayoutId id="2147484457" r:id="rId24"/>
    <p:sldLayoutId id="2147484458" r:id="rId25"/>
    <p:sldLayoutId id="2147484459" r:id="rId26"/>
    <p:sldLayoutId id="2147484460" r:id="rId27"/>
    <p:sldLayoutId id="2147484461" r:id="rId28"/>
    <p:sldLayoutId id="2147484462" r:id="rId29"/>
    <p:sldLayoutId id="2147484463" r:id="rId30"/>
    <p:sldLayoutId id="2147484464" r:id="rId31"/>
    <p:sldLayoutId id="2147484465" r:id="rId32"/>
    <p:sldLayoutId id="2147484466" r:id="rId33"/>
    <p:sldLayoutId id="2147484467" r:id="rId34"/>
    <p:sldLayoutId id="2147484468" r:id="rId35"/>
    <p:sldLayoutId id="2147484469" r:id="rId36"/>
    <p:sldLayoutId id="2147484470" r:id="rId37"/>
    <p:sldLayoutId id="2147484471" r:id="rId38"/>
    <p:sldLayoutId id="2147484472" r:id="rId39"/>
    <p:sldLayoutId id="2147484473" r:id="rId40"/>
    <p:sldLayoutId id="2147484474" r:id="rId41"/>
    <p:sldLayoutId id="2147484475" r:id="rId42"/>
    <p:sldLayoutId id="2147484476" r:id="rId43"/>
    <p:sldLayoutId id="2147484477" r:id="rId44"/>
    <p:sldLayoutId id="2147484478" r:id="rId45"/>
    <p:sldLayoutId id="2147484479" r:id="rId46"/>
    <p:sldLayoutId id="2147484480" r:id="rId47"/>
    <p:sldLayoutId id="2147484481" r:id="rId48"/>
    <p:sldLayoutId id="2147484482" r:id="rId49"/>
    <p:sldLayoutId id="2147484483" r:id="rId50"/>
    <p:sldLayoutId id="2147484484" r:id="rId51"/>
    <p:sldLayoutId id="2147484485" r:id="rId52"/>
    <p:sldLayoutId id="2147484486" r:id="rId53"/>
    <p:sldLayoutId id="2147484487" r:id="rId54"/>
    <p:sldLayoutId id="2147484488" r:id="rId55"/>
    <p:sldLayoutId id="2147484489" r:id="rId56"/>
    <p:sldLayoutId id="2147484490" r:id="rId57"/>
    <p:sldLayoutId id="2147484491" r:id="rId58"/>
    <p:sldLayoutId id="2147484492" r:id="rId59"/>
    <p:sldLayoutId id="2147484493" r:id="rId60"/>
    <p:sldLayoutId id="2147484494" r:id="rId61"/>
    <p:sldLayoutId id="2147484495" r:id="rId62"/>
    <p:sldLayoutId id="2147484496" r:id="rId63"/>
    <p:sldLayoutId id="2147484497" r:id="rId64"/>
    <p:sldLayoutId id="2147484498" r:id="rId65"/>
    <p:sldLayoutId id="2147484499" r:id="rId66"/>
    <p:sldLayoutId id="2147484500" r:id="rId67"/>
    <p:sldLayoutId id="2147484501" r:id="rId68"/>
    <p:sldLayoutId id="2147484502" r:id="rId69"/>
    <p:sldLayoutId id="2147484503" r:id="rId70"/>
    <p:sldLayoutId id="2147484504" r:id="rId71"/>
    <p:sldLayoutId id="2147484505" r:id="rId72"/>
    <p:sldLayoutId id="2147484506" r:id="rId73"/>
    <p:sldLayoutId id="2147484507" r:id="rId74"/>
    <p:sldLayoutId id="2147484508" r:id="rId75"/>
    <p:sldLayoutId id="2147484509" r:id="rId76"/>
    <p:sldLayoutId id="2147484510" r:id="rId77"/>
    <p:sldLayoutId id="2147484511" r:id="rId78"/>
    <p:sldLayoutId id="2147484512" r:id="rId79"/>
    <p:sldLayoutId id="2147484513" r:id="rId80"/>
    <p:sldLayoutId id="2147484514" r:id="rId81"/>
    <p:sldLayoutId id="2147484515" r:id="rId82"/>
    <p:sldLayoutId id="2147484516" r:id="rId83"/>
    <p:sldLayoutId id="2147484517" r:id="rId84"/>
    <p:sldLayoutId id="2147484518" r:id="rId85"/>
    <p:sldLayoutId id="2147484519" r:id="rId86"/>
    <p:sldLayoutId id="2147484520" r:id="rId87"/>
    <p:sldLayoutId id="2147484521" r:id="rId88"/>
    <p:sldLayoutId id="2147484522" r:id="rId89"/>
    <p:sldLayoutId id="2147484523" r:id="rId90"/>
    <p:sldLayoutId id="2147484524" r:id="rId91"/>
    <p:sldLayoutId id="2147484525" r:id="rId92"/>
    <p:sldLayoutId id="2147484526" r:id="rId93"/>
    <p:sldLayoutId id="2147484527" r:id="rId94"/>
    <p:sldLayoutId id="2147484528" r:id="rId95"/>
    <p:sldLayoutId id="2147484529" r:id="rId96"/>
    <p:sldLayoutId id="2147484530" r:id="rId97"/>
    <p:sldLayoutId id="2147484531" r:id="rId98"/>
    <p:sldLayoutId id="2147484532" r:id="rId99"/>
    <p:sldLayoutId id="2147484533" r:id="rId100"/>
    <p:sldLayoutId id="2147484534" r:id="rId101"/>
    <p:sldLayoutId id="2147484535" r:id="rId102"/>
    <p:sldLayoutId id="2147484536" r:id="rId103"/>
    <p:sldLayoutId id="2147484537" r:id="rId104"/>
    <p:sldLayoutId id="2147484538" r:id="rId105"/>
    <p:sldLayoutId id="2147484539" r:id="rId106"/>
    <p:sldLayoutId id="2147484540" r:id="rId107"/>
    <p:sldLayoutId id="2147484541" r:id="rId108"/>
    <p:sldLayoutId id="2147484542" r:id="rId109"/>
    <p:sldLayoutId id="2147484543" r:id="rId110"/>
    <p:sldLayoutId id="2147484544" r:id="rId111"/>
    <p:sldLayoutId id="2147484545" r:id="rId112"/>
    <p:sldLayoutId id="2147484546" r:id="rId113"/>
    <p:sldLayoutId id="2147484547" r:id="rId114"/>
    <p:sldLayoutId id="2147484548" r:id="rId115"/>
    <p:sldLayoutId id="2147484549" r:id="rId116"/>
    <p:sldLayoutId id="2147484550" r:id="rId117"/>
    <p:sldLayoutId id="2147484551" r:id="rId118"/>
    <p:sldLayoutId id="2147484552" r:id="rId119"/>
    <p:sldLayoutId id="2147484553" r:id="rId120"/>
    <p:sldLayoutId id="2147484554" r:id="rId121"/>
    <p:sldLayoutId id="2147484555" r:id="rId122"/>
    <p:sldLayoutId id="2147484556" r:id="rId123"/>
    <p:sldLayoutId id="2147484557" r:id="rId124"/>
    <p:sldLayoutId id="2147484558" r:id="rId125"/>
    <p:sldLayoutId id="2147484559" r:id="rId126"/>
    <p:sldLayoutId id="2147484560" r:id="rId127"/>
    <p:sldLayoutId id="2147484561" r:id="rId128"/>
    <p:sldLayoutId id="2147484562" r:id="rId129"/>
  </p:sldLayoutIdLst>
  <p:txStyles>
    <p:titleStyle>
      <a:lvl1pPr algn="l" defTabSz="609579"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304790" indent="-304790" algn="l" defTabSz="609579" rtl="0" eaLnBrk="1" latinLnBrk="0" hangingPunct="1">
        <a:lnSpc>
          <a:spcPct val="90000"/>
        </a:lnSpc>
        <a:spcBef>
          <a:spcPts val="667"/>
        </a:spcBef>
        <a:buClr>
          <a:schemeClr val="tx2"/>
        </a:buClr>
        <a:buFont typeface="Arial" panose="020B0604020202020204" pitchFamily="34" charset="0"/>
        <a:buChar char="•"/>
        <a:defRPr sz="2133" kern="1200">
          <a:solidFill>
            <a:srgbClr val="000000"/>
          </a:solidFill>
          <a:latin typeface="Arial" panose="020B0604020202020204" pitchFamily="34" charset="0"/>
          <a:ea typeface="+mn-ea"/>
          <a:cs typeface="Arial" panose="020B0604020202020204" pitchFamily="34" charset="0"/>
        </a:defRPr>
      </a:lvl1pPr>
      <a:lvl2pPr marL="457185" indent="-152396" algn="l" defTabSz="609579" rtl="0" eaLnBrk="1" latinLnBrk="0" hangingPunct="1">
        <a:lnSpc>
          <a:spcPct val="90000"/>
        </a:lnSpc>
        <a:spcBef>
          <a:spcPts val="333"/>
        </a:spcBef>
        <a:buClr>
          <a:schemeClr val="tx2"/>
        </a:buClr>
        <a:buFont typeface="Arial" panose="020B0604020202020204" pitchFamily="34" charset="0"/>
        <a:buChar char="•"/>
        <a:defRPr sz="1867" kern="1200">
          <a:solidFill>
            <a:srgbClr val="000000"/>
          </a:solidFill>
          <a:latin typeface="Arial" panose="020B0604020202020204" pitchFamily="34" charset="0"/>
          <a:ea typeface="+mn-ea"/>
          <a:cs typeface="Arial" panose="020B0604020202020204" pitchFamily="34" charset="0"/>
        </a:defRPr>
      </a:lvl2pPr>
      <a:lvl3pPr marL="761975" indent="-152396" algn="l" defTabSz="609579" rtl="0" eaLnBrk="1" latinLnBrk="0" hangingPunct="1">
        <a:lnSpc>
          <a:spcPct val="90000"/>
        </a:lnSpc>
        <a:spcBef>
          <a:spcPts val="333"/>
        </a:spcBef>
        <a:buClr>
          <a:schemeClr val="tx2"/>
        </a:buClr>
        <a:buFont typeface="Apple Symbols" panose="02000000000000000000" pitchFamily="2" charset="-79"/>
        <a:buChar char="⎼"/>
        <a:defRPr sz="1600" kern="1200">
          <a:solidFill>
            <a:srgbClr val="000000"/>
          </a:solidFill>
          <a:latin typeface="Arial" panose="020B0604020202020204" pitchFamily="34" charset="0"/>
          <a:ea typeface="+mn-ea"/>
          <a:cs typeface="Arial" panose="020B0604020202020204" pitchFamily="34" charset="0"/>
        </a:defRPr>
      </a:lvl3pPr>
      <a:lvl4pPr marL="1066764" indent="-152396" algn="l" defTabSz="609579" rtl="0" eaLnBrk="1" latinLnBrk="0" hangingPunct="1">
        <a:lnSpc>
          <a:spcPct val="90000"/>
        </a:lnSpc>
        <a:spcBef>
          <a:spcPts val="333"/>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371555" indent="-152396" algn="l" defTabSz="609579" rtl="0" eaLnBrk="1" latinLnBrk="0" hangingPunct="1">
        <a:lnSpc>
          <a:spcPct val="90000"/>
        </a:lnSpc>
        <a:spcBef>
          <a:spcPts val="333"/>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1676344" indent="-152396" algn="l" defTabSz="609579"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134" indent="-152396" algn="l" defTabSz="609579"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5924" indent="-152396" algn="l" defTabSz="609579"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714" indent="-152396" algn="l" defTabSz="609579"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579" rtl="0" eaLnBrk="1" latinLnBrk="0" hangingPunct="1">
        <a:defRPr sz="1200" kern="1200">
          <a:solidFill>
            <a:schemeClr val="tx1"/>
          </a:solidFill>
          <a:latin typeface="+mn-lt"/>
          <a:ea typeface="+mn-ea"/>
          <a:cs typeface="+mn-cs"/>
        </a:defRPr>
      </a:lvl1pPr>
      <a:lvl2pPr marL="304790" algn="l" defTabSz="609579" rtl="0" eaLnBrk="1" latinLnBrk="0" hangingPunct="1">
        <a:defRPr sz="1200" kern="1200">
          <a:solidFill>
            <a:schemeClr val="tx1"/>
          </a:solidFill>
          <a:latin typeface="+mn-lt"/>
          <a:ea typeface="+mn-ea"/>
          <a:cs typeface="+mn-cs"/>
        </a:defRPr>
      </a:lvl2pPr>
      <a:lvl3pPr marL="609579" algn="l" defTabSz="609579" rtl="0" eaLnBrk="1" latinLnBrk="0" hangingPunct="1">
        <a:defRPr sz="1200" kern="1200">
          <a:solidFill>
            <a:schemeClr val="tx1"/>
          </a:solidFill>
          <a:latin typeface="+mn-lt"/>
          <a:ea typeface="+mn-ea"/>
          <a:cs typeface="+mn-cs"/>
        </a:defRPr>
      </a:lvl3pPr>
      <a:lvl4pPr marL="914370" algn="l" defTabSz="609579" rtl="0" eaLnBrk="1" latinLnBrk="0" hangingPunct="1">
        <a:defRPr sz="1200" kern="1200">
          <a:solidFill>
            <a:schemeClr val="tx1"/>
          </a:solidFill>
          <a:latin typeface="+mn-lt"/>
          <a:ea typeface="+mn-ea"/>
          <a:cs typeface="+mn-cs"/>
        </a:defRPr>
      </a:lvl4pPr>
      <a:lvl5pPr marL="1219160" algn="l" defTabSz="609579" rtl="0" eaLnBrk="1" latinLnBrk="0" hangingPunct="1">
        <a:defRPr sz="1200" kern="1200">
          <a:solidFill>
            <a:schemeClr val="tx1"/>
          </a:solidFill>
          <a:latin typeface="+mn-lt"/>
          <a:ea typeface="+mn-ea"/>
          <a:cs typeface="+mn-cs"/>
        </a:defRPr>
      </a:lvl5pPr>
      <a:lvl6pPr marL="1523949" algn="l" defTabSz="609579" rtl="0" eaLnBrk="1" latinLnBrk="0" hangingPunct="1">
        <a:defRPr sz="1200" kern="1200">
          <a:solidFill>
            <a:schemeClr val="tx1"/>
          </a:solidFill>
          <a:latin typeface="+mn-lt"/>
          <a:ea typeface="+mn-ea"/>
          <a:cs typeface="+mn-cs"/>
        </a:defRPr>
      </a:lvl6pPr>
      <a:lvl7pPr marL="1828739" algn="l" defTabSz="609579" rtl="0" eaLnBrk="1" latinLnBrk="0" hangingPunct="1">
        <a:defRPr sz="1200" kern="1200">
          <a:solidFill>
            <a:schemeClr val="tx1"/>
          </a:solidFill>
          <a:latin typeface="+mn-lt"/>
          <a:ea typeface="+mn-ea"/>
          <a:cs typeface="+mn-cs"/>
        </a:defRPr>
      </a:lvl7pPr>
      <a:lvl8pPr marL="2133529" algn="l" defTabSz="609579" rtl="0" eaLnBrk="1" latinLnBrk="0" hangingPunct="1">
        <a:defRPr sz="1200" kern="1200">
          <a:solidFill>
            <a:schemeClr val="tx1"/>
          </a:solidFill>
          <a:latin typeface="+mn-lt"/>
          <a:ea typeface="+mn-ea"/>
          <a:cs typeface="+mn-cs"/>
        </a:defRPr>
      </a:lvl8pPr>
      <a:lvl9pPr marL="2438319" algn="l" defTabSz="609579"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17.png"/><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9.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712.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2.xml"/><Relationship Id="rId1" Type="http://schemas.openxmlformats.org/officeDocument/2006/relationships/slideLayout" Target="../slideLayouts/slideLayout1074.xml"/><Relationship Id="rId4" Type="http://schemas.openxmlformats.org/officeDocument/2006/relationships/chart" Target="../charts/chart2.xml"/></Relationships>
</file>

<file path=ppt/slides/_rels/slide3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3.xml"/><Relationship Id="rId1" Type="http://schemas.openxmlformats.org/officeDocument/2006/relationships/slideLayout" Target="../slideLayouts/slideLayout1074.xml"/></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4.xml"/><Relationship Id="rId1" Type="http://schemas.openxmlformats.org/officeDocument/2006/relationships/slideLayout" Target="../slideLayouts/slideLayout107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35.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notesSlide" Target="../notesSlides/notesSlide9.xml"/><Relationship Id="rId1" Type="http://schemas.openxmlformats.org/officeDocument/2006/relationships/slideLayout" Target="../slideLayouts/slideLayout1040.xml"/><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135361"/>
            <a:ext cx="9144000" cy="1641490"/>
          </a:xfrm>
        </p:spPr>
        <p:txBody>
          <a:bodyPr>
            <a:noAutofit/>
          </a:bodyPr>
          <a:lstStyle/>
          <a:p>
            <a:r>
              <a:rPr lang="en-US" sz="5400" dirty="0">
                <a:effectLst/>
              </a:rPr>
              <a:t>Hope Matters: The Evolution of  CF Care</a:t>
            </a:r>
            <a:endParaRPr lang="en-US" sz="6600" dirty="0"/>
          </a:p>
        </p:txBody>
      </p:sp>
      <p:sp>
        <p:nvSpPr>
          <p:cNvPr id="3" name="Subtitle 2"/>
          <p:cNvSpPr>
            <a:spLocks noGrp="1"/>
          </p:cNvSpPr>
          <p:nvPr>
            <p:ph type="subTitle" idx="1"/>
          </p:nvPr>
        </p:nvSpPr>
        <p:spPr>
          <a:xfrm>
            <a:off x="2209800" y="3381336"/>
            <a:ext cx="9144000" cy="754025"/>
          </a:xfrm>
        </p:spPr>
        <p:txBody>
          <a:bodyPr>
            <a:noAutofit/>
          </a:bodyPr>
          <a:lstStyle/>
          <a:p>
            <a:r>
              <a:rPr lang="en-US" sz="2400" dirty="0"/>
              <a:t>Albert Faro, MD</a:t>
            </a:r>
          </a:p>
          <a:p>
            <a:r>
              <a:rPr lang="en-US" sz="2400" dirty="0"/>
              <a:t>Vice President of Clinical Affairs</a:t>
            </a:r>
          </a:p>
          <a:p>
            <a:r>
              <a:rPr lang="en-US" sz="2400" dirty="0"/>
              <a:t>Cystic Fibrosis Foundation</a:t>
            </a:r>
          </a:p>
          <a:p>
            <a:r>
              <a:rPr lang="en-US" sz="2400" dirty="0" err="1"/>
              <a:t>afaro@cff.org</a:t>
            </a:r>
            <a:endParaRPr lang="en-US" sz="2400" dirty="0"/>
          </a:p>
        </p:txBody>
      </p:sp>
      <p:pic>
        <p:nvPicPr>
          <p:cNvPr id="1026" name="Picture 1" descr="CFF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266" y="429133"/>
            <a:ext cx="1371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8028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0120" y="2667001"/>
            <a:ext cx="10122408" cy="1200329"/>
          </a:xfrm>
          <a:prstGeom prst="rect">
            <a:avLst/>
          </a:prstGeom>
          <a:noFill/>
        </p:spPr>
        <p:txBody>
          <a:bodyPr wrap="square" rtlCol="0">
            <a:spAutoFit/>
          </a:bodyPr>
          <a:lstStyle/>
          <a:p>
            <a:pPr algn="ctr"/>
            <a:r>
              <a:rPr lang="en-US" sz="2400" dirty="0"/>
              <a:t>“Some have estimated that we could achieve as much benefit for patients if we could routinely apply and deliver current best medical knowledge, as will be achieved by the next 25 years of government funding for new research.”</a:t>
            </a:r>
          </a:p>
        </p:txBody>
      </p:sp>
      <p:sp>
        <p:nvSpPr>
          <p:cNvPr id="3" name="TextBox 2"/>
          <p:cNvSpPr txBox="1"/>
          <p:nvPr/>
        </p:nvSpPr>
        <p:spPr>
          <a:xfrm>
            <a:off x="960120" y="4022157"/>
            <a:ext cx="10122407" cy="2308324"/>
          </a:xfrm>
          <a:prstGeom prst="rect">
            <a:avLst/>
          </a:prstGeom>
          <a:noFill/>
          <a:effectLst>
            <a:glow rad="139700">
              <a:schemeClr val="accent4">
                <a:satMod val="175000"/>
                <a:alpha val="40000"/>
              </a:schemeClr>
            </a:glow>
          </a:effectLst>
        </p:spPr>
        <p:txBody>
          <a:bodyPr wrap="square" rtlCol="0">
            <a:spAutoFit/>
          </a:bodyPr>
          <a:lstStyle/>
          <a:p>
            <a:pPr algn="ctr"/>
            <a:r>
              <a:rPr lang="en-US" sz="2400" dirty="0"/>
              <a:t>“Obviously the healing professions should vigorously pursue both courses – new biomedical research and care delivery science – as has been done in CF…”  </a:t>
            </a:r>
          </a:p>
          <a:p>
            <a:pPr algn="ctr"/>
            <a:endParaRPr lang="en-US" sz="2000" u="sng" dirty="0"/>
          </a:p>
          <a:p>
            <a:pPr algn="ctr"/>
            <a:r>
              <a:rPr lang="en-US" sz="2800" u="sng" dirty="0"/>
              <a:t>It represents a massive opportunity for clinical </a:t>
            </a:r>
          </a:p>
          <a:p>
            <a:pPr algn="ctr"/>
            <a:r>
              <a:rPr lang="en-US" sz="2800" u="sng" dirty="0"/>
              <a:t>scientists and the patients that we serve.”</a:t>
            </a:r>
          </a:p>
          <a:p>
            <a:pPr algn="ctr"/>
            <a:endParaRPr lang="en-US" sz="2000" dirty="0"/>
          </a:p>
        </p:txBody>
      </p:sp>
      <p:sp>
        <p:nvSpPr>
          <p:cNvPr id="4" name="TextBox 3"/>
          <p:cNvSpPr txBox="1"/>
          <p:nvPr/>
        </p:nvSpPr>
        <p:spPr>
          <a:xfrm>
            <a:off x="1295401" y="323672"/>
            <a:ext cx="6096001" cy="1446550"/>
          </a:xfrm>
          <a:prstGeom prst="rect">
            <a:avLst/>
          </a:prstGeom>
          <a:noFill/>
        </p:spPr>
        <p:txBody>
          <a:bodyPr wrap="square" rtlCol="0">
            <a:spAutoFit/>
          </a:bodyPr>
          <a:lstStyle/>
          <a:p>
            <a:pPr algn="ctr"/>
            <a:r>
              <a:rPr lang="en-US" sz="3600" i="1" dirty="0">
                <a:latin typeface="+mj-lt"/>
                <a:cs typeface="Arial" panose="020B0604020202020204" pitchFamily="34" charset="0"/>
              </a:rPr>
              <a:t>“The CF Improvement Story: We Count Our Successes in Lives”</a:t>
            </a:r>
          </a:p>
          <a:p>
            <a:pPr algn="ctr"/>
            <a:endParaRPr lang="en-US" sz="16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8147" y="323672"/>
            <a:ext cx="3334380" cy="1736082"/>
          </a:xfrm>
          <a:prstGeom prst="rect">
            <a:avLst/>
          </a:prstGeom>
        </p:spPr>
      </p:pic>
      <p:sp>
        <p:nvSpPr>
          <p:cNvPr id="7" name="TextBox 6"/>
          <p:cNvSpPr txBox="1"/>
          <p:nvPr/>
        </p:nvSpPr>
        <p:spPr>
          <a:xfrm>
            <a:off x="1524001" y="1346537"/>
            <a:ext cx="5638800" cy="923330"/>
          </a:xfrm>
          <a:prstGeom prst="rect">
            <a:avLst/>
          </a:prstGeom>
          <a:noFill/>
        </p:spPr>
        <p:txBody>
          <a:bodyPr wrap="square" rtlCol="0">
            <a:spAutoFit/>
          </a:bodyPr>
          <a:lstStyle/>
          <a:p>
            <a:pPr lvl="1" algn="ctr"/>
            <a:r>
              <a:rPr lang="en-US" b="1" dirty="0">
                <a:latin typeface="Arial" panose="020B0604020202020204" pitchFamily="34" charset="0"/>
                <a:cs typeface="Arial" panose="020B0604020202020204" pitchFamily="34" charset="0"/>
              </a:rPr>
              <a:t>Brent C James, MD </a:t>
            </a:r>
            <a:r>
              <a:rPr lang="en-US" b="1" dirty="0" err="1">
                <a:latin typeface="Arial" panose="020B0604020202020204" pitchFamily="34" charset="0"/>
                <a:cs typeface="Arial" panose="020B0604020202020204" pitchFamily="34" charset="0"/>
              </a:rPr>
              <a:t>MStat</a:t>
            </a:r>
            <a:endParaRPr lang="en-US" b="1" dirty="0">
              <a:latin typeface="Arial" panose="020B0604020202020204" pitchFamily="34" charset="0"/>
              <a:cs typeface="Arial" panose="020B0604020202020204" pitchFamily="34" charset="0"/>
            </a:endParaRPr>
          </a:p>
          <a:p>
            <a:pPr lvl="1" algn="ctr"/>
            <a:r>
              <a:rPr lang="en-US" b="1" dirty="0">
                <a:latin typeface="Arial" panose="020B0604020202020204" pitchFamily="34" charset="0"/>
                <a:cs typeface="Arial" panose="020B0604020202020204" pitchFamily="34" charset="0"/>
              </a:rPr>
              <a:t>BMJ Quality and Safety 2014;23:268-71</a:t>
            </a:r>
          </a:p>
          <a:p>
            <a:pPr algn="ctr"/>
            <a:endParaRPr lang="en-US" dirty="0"/>
          </a:p>
        </p:txBody>
      </p:sp>
      <p:pic>
        <p:nvPicPr>
          <p:cNvPr id="8" name="Picture 1" descr="CFF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0" y="5684873"/>
            <a:ext cx="1371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7374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Wayne\Desktop\NACFC Plenary\Center Report.jpg"/>
          <p:cNvPicPr>
            <a:picLocks noChangeArrowheads="1"/>
          </p:cNvPicPr>
          <p:nvPr/>
        </p:nvPicPr>
        <p:blipFill rotWithShape="1">
          <a:blip r:embed="rId3" cstate="print"/>
          <a:srcRect b="10365"/>
          <a:stretch/>
        </p:blipFill>
        <p:spPr bwMode="auto">
          <a:xfrm>
            <a:off x="2417637" y="733316"/>
            <a:ext cx="7492365" cy="5970698"/>
          </a:xfrm>
          <a:prstGeom prst="rect">
            <a:avLst/>
          </a:prstGeom>
          <a:noFill/>
        </p:spPr>
      </p:pic>
      <p:sp>
        <p:nvSpPr>
          <p:cNvPr id="7" name="Rectangle 6"/>
          <p:cNvSpPr>
            <a:spLocks/>
          </p:cNvSpPr>
          <p:nvPr/>
        </p:nvSpPr>
        <p:spPr>
          <a:xfrm>
            <a:off x="127587" y="6490408"/>
            <a:ext cx="2356349" cy="307777"/>
          </a:xfrm>
          <a:prstGeom prst="rect">
            <a:avLst/>
          </a:prstGeom>
        </p:spPr>
        <p:txBody>
          <a:bodyPr wrap="square">
            <a:spAutoFit/>
          </a:bodyPr>
          <a:lstStyle/>
          <a:p>
            <a:r>
              <a:rPr lang="en-US" sz="1400" dirty="0">
                <a:solidFill>
                  <a:srgbClr val="FFC000"/>
                </a:solidFill>
                <a:latin typeface="+mj-lt"/>
                <a:cs typeface="Arial" panose="020B0604020202020204" pitchFamily="34" charset="0"/>
              </a:rPr>
              <a:t>CFFP Center-Specific Report</a:t>
            </a:r>
          </a:p>
        </p:txBody>
      </p:sp>
      <p:sp>
        <p:nvSpPr>
          <p:cNvPr id="5" name="Title 1"/>
          <p:cNvSpPr txBox="1">
            <a:spLocks/>
          </p:cNvSpPr>
          <p:nvPr/>
        </p:nvSpPr>
        <p:spPr bwMode="auto">
          <a:xfrm>
            <a:off x="1634535" y="-3664"/>
            <a:ext cx="9015714" cy="7369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a:defRPr/>
            </a:pPr>
            <a:r>
              <a:rPr lang="en-US" sz="3200" b="1" kern="0" dirty="0">
                <a:solidFill>
                  <a:srgbClr val="FFC000"/>
                </a:solidFill>
              </a:rPr>
              <a:t>Annual Center-specific reports</a:t>
            </a:r>
          </a:p>
        </p:txBody>
      </p:sp>
      <p:pic>
        <p:nvPicPr>
          <p:cNvPr id="8" name="Picture 4" descr="C:\Users\Wayne\Desktop\NACFC Plenary\Center Report.jpg"/>
          <p:cNvPicPr>
            <a:picLocks noChangeArrowheads="1"/>
          </p:cNvPicPr>
          <p:nvPr/>
        </p:nvPicPr>
        <p:blipFill rotWithShape="1">
          <a:blip r:embed="rId3" cstate="print"/>
          <a:srcRect l="1853" t="56001" r="2022" b="11337"/>
          <a:stretch/>
        </p:blipFill>
        <p:spPr bwMode="auto">
          <a:xfrm>
            <a:off x="2546501" y="4463551"/>
            <a:ext cx="7202036" cy="2175707"/>
          </a:xfrm>
          <a:prstGeom prst="rect">
            <a:avLst/>
          </a:prstGeom>
          <a:noFill/>
        </p:spPr>
      </p:pic>
      <p:pic>
        <p:nvPicPr>
          <p:cNvPr id="6" name="Picture 4" descr="C:\Users\Wayne\Desktop\NACFC Plenary\Center Report.jpg"/>
          <p:cNvPicPr>
            <a:picLocks noChangeArrowheads="1"/>
          </p:cNvPicPr>
          <p:nvPr/>
        </p:nvPicPr>
        <p:blipFill rotWithShape="1">
          <a:blip r:embed="rId3" cstate="print"/>
          <a:srcRect l="1665" t="15629" r="6187" b="45827"/>
          <a:stretch/>
        </p:blipFill>
        <p:spPr bwMode="auto">
          <a:xfrm>
            <a:off x="2678729" y="1800116"/>
            <a:ext cx="6904064" cy="2557159"/>
          </a:xfrm>
          <a:prstGeom prst="rect">
            <a:avLst/>
          </a:prstGeom>
          <a:noFill/>
        </p:spPr>
      </p:pic>
      <p:pic>
        <p:nvPicPr>
          <p:cNvPr id="9" name="Picture 1" descr="CFF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0" y="5684873"/>
            <a:ext cx="1371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4864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14:presetBounceEnd="1000">
                                      <p:stCondLst>
                                        <p:cond delay="0"/>
                                      </p:stCondLst>
                                      <p:childTnLst>
                                        <p:animScale p14:bounceEnd="1000">
                                          <p:cBhvr>
                                            <p:cTn id="6" dur="1000" fill="hold"/>
                                            <p:tgtEl>
                                              <p:spTgt spid="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par>
                                    <p:cTn id="12" presetID="6" presetClass="emph" presetSubtype="0" fill="hold" nodeType="withEffect">
                                      <p:stCondLst>
                                        <p:cond delay="0"/>
                                      </p:stCondLst>
                                      <p:childTnLst>
                                        <p:animScale>
                                          <p:cBhvr>
                                            <p:cTn id="13" dur="1000" fill="hold"/>
                                            <p:tgtEl>
                                              <p:spTgt spid="8"/>
                                            </p:tgtEl>
                                          </p:cBhvr>
                                          <p:by x="150000" y="150000"/>
                                        </p:animScale>
                                      </p:childTnLst>
                                    </p:cTn>
                                  </p:par>
                                  <p:par>
                                    <p:cTn id="14" presetID="42" presetClass="path" presetSubtype="0" accel="50000" decel="50000" fill="hold" nodeType="withEffect">
                                      <p:stCondLst>
                                        <p:cond delay="0"/>
                                      </p:stCondLst>
                                      <p:childTnLst>
                                        <p:animMotion origin="layout" path="M 3.33333E-6 -7.40741E-7 L -0.00313 -0.30972 " pathEditMode="relative" rAng="0" ptsTypes="AA">
                                          <p:cBhvr>
                                            <p:cTn id="15" dur="1000" fill="hold"/>
                                            <p:tgtEl>
                                              <p:spTgt spid="8"/>
                                            </p:tgtEl>
                                            <p:attrNameLst>
                                              <p:attrName>ppt_x</p:attrName>
                                              <p:attrName>ppt_y</p:attrName>
                                            </p:attrNameLst>
                                          </p:cBhvr>
                                          <p:rCtr x="-156" y="-154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par>
                                    <p:cTn id="12" presetID="6" presetClass="emph" presetSubtype="0" fill="hold" nodeType="withEffect">
                                      <p:stCondLst>
                                        <p:cond delay="0"/>
                                      </p:stCondLst>
                                      <p:childTnLst>
                                        <p:animScale>
                                          <p:cBhvr>
                                            <p:cTn id="13" dur="1000" fill="hold"/>
                                            <p:tgtEl>
                                              <p:spTgt spid="8"/>
                                            </p:tgtEl>
                                          </p:cBhvr>
                                          <p:by x="150000" y="150000"/>
                                        </p:animScale>
                                      </p:childTnLst>
                                    </p:cTn>
                                  </p:par>
                                  <p:par>
                                    <p:cTn id="14" presetID="42" presetClass="path" presetSubtype="0" accel="50000" decel="50000" fill="hold" nodeType="withEffect">
                                      <p:stCondLst>
                                        <p:cond delay="0"/>
                                      </p:stCondLst>
                                      <p:childTnLst>
                                        <p:animMotion origin="layout" path="M 3.33333E-6 -7.40741E-7 L -0.00313 -0.30972 " pathEditMode="relative" rAng="0" ptsTypes="AA">
                                          <p:cBhvr>
                                            <p:cTn id="15" dur="1000" fill="hold"/>
                                            <p:tgtEl>
                                              <p:spTgt spid="8"/>
                                            </p:tgtEl>
                                            <p:attrNameLst>
                                              <p:attrName>ppt_x</p:attrName>
                                              <p:attrName>ppt_y</p:attrName>
                                            </p:attrNameLst>
                                          </p:cBhvr>
                                          <p:rCtr x="-156" y="-154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FF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0" y="5684873"/>
            <a:ext cx="1371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6" descr="C:\Users\Wayne\Desktop\NACFC Plenary\azithro center report.jpg"/>
          <p:cNvPicPr>
            <a:picLocks noChangeAspect="1" noChangeArrowheads="1"/>
          </p:cNvPicPr>
          <p:nvPr/>
        </p:nvPicPr>
        <p:blipFill rotWithShape="1">
          <a:blip r:embed="rId4" cstate="print"/>
          <a:srcRect t="17633" b="-17633"/>
          <a:stretch/>
        </p:blipFill>
        <p:spPr bwMode="auto">
          <a:xfrm>
            <a:off x="1632858" y="429208"/>
            <a:ext cx="8798766" cy="6700744"/>
          </a:xfrm>
          <a:prstGeom prst="rect">
            <a:avLst/>
          </a:prstGeom>
          <a:noFill/>
        </p:spPr>
      </p:pic>
    </p:spTree>
    <p:extLst>
      <p:ext uri="{BB962C8B-B14F-4D97-AF65-F5344CB8AC3E}">
        <p14:creationId xmlns:p14="http://schemas.microsoft.com/office/powerpoint/2010/main" val="289996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151" y="365125"/>
            <a:ext cx="10842171" cy="1325563"/>
          </a:xfrm>
        </p:spPr>
        <p:txBody>
          <a:bodyPr>
            <a:normAutofit fontScale="90000"/>
          </a:bodyPr>
          <a:lstStyle/>
          <a:p>
            <a:r>
              <a:rPr lang="en-US" dirty="0"/>
              <a:t>How does the CF Foundation Support QI?</a:t>
            </a:r>
          </a:p>
        </p:txBody>
      </p:sp>
      <p:pic>
        <p:nvPicPr>
          <p:cNvPr id="7" name="Picture 1" descr="CFF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0" y="5684873"/>
            <a:ext cx="1371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764931" y="1716042"/>
            <a:ext cx="10702391" cy="3539430"/>
          </a:xfrm>
          <a:prstGeom prst="rect">
            <a:avLst/>
          </a:prstGeom>
          <a:noFill/>
        </p:spPr>
        <p:txBody>
          <a:bodyPr wrap="square" rtlCol="0">
            <a:spAutoFit/>
          </a:bodyPr>
          <a:lstStyle/>
          <a:p>
            <a:pPr marL="285750" indent="-285750">
              <a:buFont typeface="Wingdings" panose="05000000000000000000" pitchFamily="2" charset="2"/>
              <a:buChar char="Ø"/>
            </a:pPr>
            <a:r>
              <a:rPr lang="en-US" sz="2800" dirty="0"/>
              <a:t>Sharing of registry data</a:t>
            </a:r>
          </a:p>
          <a:p>
            <a:pPr marL="285750" indent="-285750">
              <a:buFont typeface="Wingdings" panose="05000000000000000000" pitchFamily="2" charset="2"/>
              <a:buChar char="Ø"/>
            </a:pPr>
            <a:r>
              <a:rPr lang="en-US" sz="2800" dirty="0"/>
              <a:t>Care center peer review accreditation process</a:t>
            </a:r>
          </a:p>
          <a:p>
            <a:pPr marL="285750" indent="-285750">
              <a:buFont typeface="Wingdings" panose="05000000000000000000" pitchFamily="2" charset="2"/>
              <a:buChar char="Ø"/>
            </a:pPr>
            <a:r>
              <a:rPr lang="en-US" sz="2800" dirty="0"/>
              <a:t>Evidence based clinical care guidelines</a:t>
            </a:r>
          </a:p>
          <a:p>
            <a:pPr marL="285750" indent="-285750">
              <a:buFont typeface="Wingdings" panose="05000000000000000000" pitchFamily="2" charset="2"/>
              <a:buChar char="Ø"/>
            </a:pPr>
            <a:r>
              <a:rPr lang="en-US" sz="2800" dirty="0"/>
              <a:t>Benchmarking </a:t>
            </a:r>
          </a:p>
          <a:p>
            <a:pPr marL="285750" indent="-285750">
              <a:buFont typeface="Wingdings" panose="05000000000000000000" pitchFamily="2" charset="2"/>
              <a:buChar char="Ø"/>
            </a:pPr>
            <a:r>
              <a:rPr lang="en-US" sz="2800" dirty="0"/>
              <a:t>Engaging people with CF and their families</a:t>
            </a:r>
          </a:p>
          <a:p>
            <a:pPr marL="285750" indent="-285750">
              <a:buFont typeface="Wingdings" panose="05000000000000000000" pitchFamily="2" charset="2"/>
              <a:buChar char="Ø"/>
            </a:pPr>
            <a:r>
              <a:rPr lang="en-US" sz="2800" dirty="0"/>
              <a:t>Leadership and Learning </a:t>
            </a:r>
            <a:r>
              <a:rPr lang="en-US" sz="2800" dirty="0" err="1"/>
              <a:t>Collaboratives</a:t>
            </a:r>
            <a:r>
              <a:rPr lang="en-US" sz="2800" dirty="0"/>
              <a:t> (LLC)</a:t>
            </a:r>
          </a:p>
          <a:p>
            <a:pPr marL="285750" indent="-285750">
              <a:buFont typeface="Wingdings" panose="05000000000000000000" pitchFamily="2" charset="2"/>
              <a:buChar char="Ø"/>
            </a:pPr>
            <a:r>
              <a:rPr lang="en-US" sz="2800" dirty="0"/>
              <a:t>CF Learning Network</a:t>
            </a:r>
          </a:p>
          <a:p>
            <a:pPr marL="285750" indent="-285750">
              <a:buFont typeface="Wingdings" panose="05000000000000000000" pitchFamily="2" charset="2"/>
              <a:buChar char="Ø"/>
            </a:pPr>
            <a:r>
              <a:rPr lang="en-US" sz="2800" dirty="0"/>
              <a:t>Coaching – discipline specific programs</a:t>
            </a:r>
          </a:p>
        </p:txBody>
      </p:sp>
      <p:sp>
        <p:nvSpPr>
          <p:cNvPr id="3" name="TextBox 2">
            <a:extLst>
              <a:ext uri="{FF2B5EF4-FFF2-40B4-BE49-F238E27FC236}">
                <a16:creationId xmlns:a16="http://schemas.microsoft.com/office/drawing/2014/main" id="{B806AB06-2EEE-79F8-EF18-3A275D0EEA89}"/>
              </a:ext>
            </a:extLst>
          </p:cNvPr>
          <p:cNvSpPr txBox="1"/>
          <p:nvPr/>
        </p:nvSpPr>
        <p:spPr>
          <a:xfrm>
            <a:off x="2534485" y="5392485"/>
            <a:ext cx="6092175" cy="584775"/>
          </a:xfrm>
          <a:prstGeom prst="rect">
            <a:avLst/>
          </a:prstGeom>
          <a:noFill/>
        </p:spPr>
        <p:txBody>
          <a:bodyPr wrap="square" rtlCol="0">
            <a:spAutoFit/>
          </a:bodyPr>
          <a:lstStyle/>
          <a:p>
            <a:r>
              <a:rPr lang="en-US" sz="3200" spc="-80" dirty="0">
                <a:solidFill>
                  <a:srgbClr val="FFFFFF"/>
                </a:solidFill>
              </a:rPr>
              <a:t>“</a:t>
            </a:r>
            <a:r>
              <a:rPr lang="en-US" sz="3200" i="1" spc="-80" dirty="0">
                <a:solidFill>
                  <a:srgbClr val="FFFFFF"/>
                </a:solidFill>
                <a:latin typeface="Arial"/>
                <a:cs typeface="Arial"/>
              </a:rPr>
              <a:t>Data</a:t>
            </a:r>
            <a:r>
              <a:rPr lang="en-US" sz="3200" i="1" spc="-135" dirty="0">
                <a:solidFill>
                  <a:srgbClr val="FFFFFF"/>
                </a:solidFill>
                <a:latin typeface="Arial"/>
                <a:cs typeface="Arial"/>
              </a:rPr>
              <a:t> </a:t>
            </a:r>
            <a:r>
              <a:rPr lang="en-US" sz="3200" i="1" spc="-45" dirty="0">
                <a:solidFill>
                  <a:srgbClr val="FFFFFF"/>
                </a:solidFill>
                <a:latin typeface="Arial"/>
                <a:cs typeface="Arial"/>
              </a:rPr>
              <a:t>for</a:t>
            </a:r>
            <a:r>
              <a:rPr lang="en-US" sz="3200" i="1" spc="-135" dirty="0">
                <a:solidFill>
                  <a:srgbClr val="FFFFFF"/>
                </a:solidFill>
                <a:latin typeface="Arial"/>
                <a:cs typeface="Arial"/>
              </a:rPr>
              <a:t> </a:t>
            </a:r>
            <a:r>
              <a:rPr lang="en-US" sz="3200" i="1" spc="-125" dirty="0">
                <a:solidFill>
                  <a:srgbClr val="FFFFFF"/>
                </a:solidFill>
                <a:latin typeface="Arial"/>
                <a:cs typeface="Arial"/>
              </a:rPr>
              <a:t>learning,</a:t>
            </a:r>
            <a:r>
              <a:rPr lang="en-US" sz="3200" i="1" spc="-130" dirty="0">
                <a:solidFill>
                  <a:srgbClr val="FFFFFF"/>
                </a:solidFill>
                <a:latin typeface="Arial"/>
                <a:cs typeface="Arial"/>
              </a:rPr>
              <a:t> </a:t>
            </a:r>
            <a:r>
              <a:rPr lang="en-US" sz="3200" i="1" spc="-60" dirty="0">
                <a:solidFill>
                  <a:srgbClr val="FFFFFF"/>
                </a:solidFill>
                <a:latin typeface="Arial"/>
                <a:cs typeface="Arial"/>
              </a:rPr>
              <a:t>not</a:t>
            </a:r>
            <a:r>
              <a:rPr lang="en-US" sz="3200" i="1" spc="-140" dirty="0">
                <a:solidFill>
                  <a:srgbClr val="FFFFFF"/>
                </a:solidFill>
                <a:latin typeface="Arial"/>
                <a:cs typeface="Arial"/>
              </a:rPr>
              <a:t> </a:t>
            </a:r>
            <a:r>
              <a:rPr lang="en-US" sz="3200" i="1" spc="-45" dirty="0">
                <a:solidFill>
                  <a:srgbClr val="FFFFFF"/>
                </a:solidFill>
                <a:latin typeface="Arial"/>
                <a:cs typeface="Arial"/>
              </a:rPr>
              <a:t>judgement”</a:t>
            </a:r>
            <a:endParaRPr lang="en-US" sz="3200" dirty="0"/>
          </a:p>
        </p:txBody>
      </p:sp>
    </p:spTree>
    <p:extLst>
      <p:ext uri="{BB962C8B-B14F-4D97-AF65-F5344CB8AC3E}">
        <p14:creationId xmlns:p14="http://schemas.microsoft.com/office/powerpoint/2010/main" val="20735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CDEB6-87B5-345C-E570-C176DA2CF22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2396BAC-81B9-F153-DD95-D1A3DF851E6E}"/>
              </a:ext>
            </a:extLst>
          </p:cNvPr>
          <p:cNvPicPr>
            <a:picLocks noChangeAspect="1"/>
          </p:cNvPicPr>
          <p:nvPr/>
        </p:nvPicPr>
        <p:blipFill rotWithShape="1">
          <a:blip r:embed="rId3"/>
          <a:srcRect t="2337" r="1" b="11407"/>
          <a:stretch/>
        </p:blipFill>
        <p:spPr>
          <a:xfrm>
            <a:off x="1286934" y="643467"/>
            <a:ext cx="4728632" cy="4681568"/>
          </a:xfrm>
          <a:prstGeom prst="rect">
            <a:avLst/>
          </a:prstGeom>
          <a:effectLst>
            <a:reflection blurRad="38100" stA="52000" endA="300" endPos="30000" dir="5400000" sy="-100000" algn="bl" rotWithShape="0"/>
            <a:softEdge rad="19050"/>
          </a:effectLst>
        </p:spPr>
      </p:pic>
      <p:pic>
        <p:nvPicPr>
          <p:cNvPr id="4" name="Picture 3">
            <a:extLst>
              <a:ext uri="{FF2B5EF4-FFF2-40B4-BE49-F238E27FC236}">
                <a16:creationId xmlns:a16="http://schemas.microsoft.com/office/drawing/2014/main" id="{F83CBEFB-037F-7185-50E9-ACEDB4697E11}"/>
              </a:ext>
            </a:extLst>
          </p:cNvPr>
          <p:cNvPicPr>
            <a:picLocks noChangeAspect="1"/>
          </p:cNvPicPr>
          <p:nvPr/>
        </p:nvPicPr>
        <p:blipFill rotWithShape="1">
          <a:blip r:embed="rId4"/>
          <a:srcRect r="-1" b="17214"/>
          <a:stretch/>
        </p:blipFill>
        <p:spPr>
          <a:xfrm>
            <a:off x="6176433" y="643467"/>
            <a:ext cx="4728632" cy="4681568"/>
          </a:xfrm>
          <a:prstGeom prst="rect">
            <a:avLst/>
          </a:prstGeom>
          <a:effectLst>
            <a:reflection blurRad="38100" stA="52000" endA="300" endPos="30000" dir="5400000" sy="-100000" algn="bl" rotWithShape="0"/>
            <a:softEdge rad="19050"/>
          </a:effectLst>
        </p:spPr>
      </p:pic>
    </p:spTree>
    <p:extLst>
      <p:ext uri="{BB962C8B-B14F-4D97-AF65-F5344CB8AC3E}">
        <p14:creationId xmlns:p14="http://schemas.microsoft.com/office/powerpoint/2010/main" val="3653590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0B6157-72BD-C1E7-143E-418D55860B59}"/>
              </a:ext>
            </a:extLst>
          </p:cNvPr>
          <p:cNvPicPr>
            <a:picLocks noChangeAspect="1"/>
          </p:cNvPicPr>
          <p:nvPr/>
        </p:nvPicPr>
        <p:blipFill rotWithShape="1">
          <a:blip r:embed="rId4">
            <a:extLst>
              <a:ext uri="{28A0092B-C50C-407E-A947-70E740481C1C}">
                <a14:useLocalDpi xmlns:a14="http://schemas.microsoft.com/office/drawing/2010/main" val="0"/>
              </a:ext>
            </a:extLst>
          </a:blip>
          <a:srcRect l="444"/>
          <a:stretch/>
        </p:blipFill>
        <p:spPr bwMode="auto">
          <a:xfrm>
            <a:off x="20" y="10"/>
            <a:ext cx="12191980" cy="6857990"/>
          </a:xfrm>
          <a:prstGeom prst="rect">
            <a:avLst/>
          </a:prstGeom>
          <a:noFill/>
        </p:spPr>
      </p:pic>
    </p:spTree>
    <p:extLst>
      <p:ext uri="{BB962C8B-B14F-4D97-AF65-F5344CB8AC3E}">
        <p14:creationId xmlns:p14="http://schemas.microsoft.com/office/powerpoint/2010/main" val="4052952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9DECF1-60AD-917C-50DF-7AB5B4EA5873}"/>
              </a:ext>
            </a:extLst>
          </p:cNvPr>
          <p:cNvSpPr txBox="1"/>
          <p:nvPr/>
        </p:nvSpPr>
        <p:spPr>
          <a:xfrm>
            <a:off x="835269" y="1151791"/>
            <a:ext cx="11034345" cy="3016210"/>
          </a:xfrm>
          <a:prstGeom prst="rect">
            <a:avLst/>
          </a:prstGeom>
          <a:noFill/>
        </p:spPr>
        <p:txBody>
          <a:bodyPr wrap="square" rtlCol="0">
            <a:spAutoFit/>
          </a:bodyPr>
          <a:lstStyle/>
          <a:p>
            <a:r>
              <a:rPr lang="en-US" sz="3600" dirty="0"/>
              <a:t>It is more than just about the lung function or the weight!</a:t>
            </a:r>
          </a:p>
          <a:p>
            <a:endParaRPr lang="en-US" sz="2800" dirty="0"/>
          </a:p>
          <a:p>
            <a:endParaRPr lang="en-US" dirty="0"/>
          </a:p>
          <a:p>
            <a:pPr algn="ctr"/>
            <a:endParaRPr lang="en-US" sz="5400" dirty="0">
              <a:latin typeface="Apple Chancery" panose="03020702040506060504" pitchFamily="66" charset="-79"/>
              <a:cs typeface="Apple Chancery" panose="03020702040506060504" pitchFamily="66" charset="-79"/>
            </a:endParaRPr>
          </a:p>
          <a:p>
            <a:pPr algn="ctr"/>
            <a:r>
              <a:rPr lang="en-US" sz="5400" dirty="0">
                <a:latin typeface="Apple Chancery" panose="03020702040506060504" pitchFamily="66" charset="-79"/>
                <a:cs typeface="Apple Chancery" panose="03020702040506060504" pitchFamily="66" charset="-79"/>
              </a:rPr>
              <a:t>Holistic Approach to Care!</a:t>
            </a:r>
          </a:p>
        </p:txBody>
      </p:sp>
    </p:spTree>
    <p:extLst>
      <p:ext uri="{BB962C8B-B14F-4D97-AF65-F5344CB8AC3E}">
        <p14:creationId xmlns:p14="http://schemas.microsoft.com/office/powerpoint/2010/main" val="415153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9A1B5-4C65-2386-F131-5501EB886444}"/>
              </a:ext>
            </a:extLst>
          </p:cNvPr>
          <p:cNvSpPr>
            <a:spLocks noGrp="1"/>
          </p:cNvSpPr>
          <p:nvPr>
            <p:ph type="title"/>
          </p:nvPr>
        </p:nvSpPr>
        <p:spPr>
          <a:xfrm>
            <a:off x="838200" y="365125"/>
            <a:ext cx="10515600" cy="1325563"/>
          </a:xfrm>
        </p:spPr>
        <p:txBody>
          <a:bodyPr>
            <a:normAutofit/>
          </a:bodyPr>
          <a:lstStyle/>
          <a:p>
            <a:r>
              <a:rPr lang="en-US" sz="4200"/>
              <a:t>Listening to the Voice of the Person With CF</a:t>
            </a:r>
          </a:p>
        </p:txBody>
      </p:sp>
      <p:sp>
        <p:nvSpPr>
          <p:cNvPr id="11" name="Rounded Rectangle 17">
            <a:extLst>
              <a:ext uri="{FF2B5EF4-FFF2-40B4-BE49-F238E27FC236}">
                <a16:creationId xmlns:a16="http://schemas.microsoft.com/office/drawing/2014/main" id="{15045B1D-AED4-407C-BC82-BF20E4E4F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948070"/>
            <a:ext cx="4773166" cy="3896140"/>
          </a:xfrm>
          <a:prstGeom prst="roundRect">
            <a:avLst>
              <a:gd name="adj" fmla="val 2028"/>
            </a:avLst>
          </a:prstGeom>
          <a:solidFill>
            <a:schemeClr val="tx1"/>
          </a:solidFill>
          <a:ln>
            <a:solidFill>
              <a:schemeClr val="accent1">
                <a:shade val="50000"/>
              </a:schemeClr>
            </a:solid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ject 4">
            <a:extLst>
              <a:ext uri="{FF2B5EF4-FFF2-40B4-BE49-F238E27FC236}">
                <a16:creationId xmlns:a16="http://schemas.microsoft.com/office/drawing/2014/main" id="{BF18F1F5-02DB-1093-B1D5-92024BB3707E}"/>
              </a:ext>
            </a:extLst>
          </p:cNvPr>
          <p:cNvPicPr>
            <a:picLocks/>
          </p:cNvPicPr>
          <p:nvPr/>
        </p:nvPicPr>
        <p:blipFill rotWithShape="1">
          <a:blip r:embed="rId4" cstate="print"/>
          <a:srcRect l="18504" r="4661" b="2"/>
          <a:stretch/>
        </p:blipFill>
        <p:spPr>
          <a:xfrm>
            <a:off x="1131172" y="2268111"/>
            <a:ext cx="4187222" cy="3256059"/>
          </a:xfrm>
          <a:prstGeom prst="rect">
            <a:avLst/>
          </a:prstGeom>
        </p:spPr>
      </p:pic>
      <p:sp>
        <p:nvSpPr>
          <p:cNvPr id="8" name="Content Placeholder 7">
            <a:extLst>
              <a:ext uri="{FF2B5EF4-FFF2-40B4-BE49-F238E27FC236}">
                <a16:creationId xmlns:a16="http://schemas.microsoft.com/office/drawing/2014/main" id="{154148D2-5959-D9C3-C4AA-C1256782297C}"/>
              </a:ext>
            </a:extLst>
          </p:cNvPr>
          <p:cNvSpPr>
            <a:spLocks noGrp="1"/>
          </p:cNvSpPr>
          <p:nvPr>
            <p:ph idx="1"/>
          </p:nvPr>
        </p:nvSpPr>
        <p:spPr>
          <a:xfrm>
            <a:off x="6096000" y="1948069"/>
            <a:ext cx="5708904" cy="4228893"/>
          </a:xfrm>
        </p:spPr>
        <p:txBody>
          <a:bodyPr>
            <a:normAutofit/>
          </a:bodyPr>
          <a:lstStyle/>
          <a:p>
            <a:r>
              <a:rPr lang="en-US" dirty="0"/>
              <a:t>Community conferences</a:t>
            </a:r>
          </a:p>
          <a:p>
            <a:r>
              <a:rPr lang="en-US" dirty="0"/>
              <a:t>Serving on committees</a:t>
            </a:r>
          </a:p>
          <a:p>
            <a:r>
              <a:rPr lang="en-US" dirty="0"/>
              <a:t>Leading QI projects</a:t>
            </a:r>
          </a:p>
          <a:p>
            <a:r>
              <a:rPr lang="en-US" dirty="0"/>
              <a:t>Quality of care surveys</a:t>
            </a:r>
          </a:p>
          <a:p>
            <a:r>
              <a:rPr lang="en-US" dirty="0"/>
              <a:t>Local patient family advisory boards</a:t>
            </a:r>
          </a:p>
          <a:p>
            <a:r>
              <a:rPr lang="en-US" dirty="0"/>
              <a:t>Leading the Board of Trustees!</a:t>
            </a:r>
          </a:p>
        </p:txBody>
      </p:sp>
    </p:spTree>
    <p:extLst>
      <p:ext uri="{BB962C8B-B14F-4D97-AF65-F5344CB8AC3E}">
        <p14:creationId xmlns:p14="http://schemas.microsoft.com/office/powerpoint/2010/main" val="31872289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6666" b="4868"/>
          <a:stretch/>
        </p:blipFill>
        <p:spPr>
          <a:xfrm>
            <a:off x="1524000" y="1333615"/>
            <a:ext cx="8990254" cy="5302207"/>
          </a:xfrm>
          <a:prstGeom prst="rect">
            <a:avLst/>
          </a:prstGeom>
        </p:spPr>
      </p:pic>
      <p:sp>
        <p:nvSpPr>
          <p:cNvPr id="5" name="Oval 4"/>
          <p:cNvSpPr/>
          <p:nvPr/>
        </p:nvSpPr>
        <p:spPr>
          <a:xfrm>
            <a:off x="1697422" y="3519135"/>
            <a:ext cx="1340069" cy="826776"/>
          </a:xfrm>
          <a:prstGeom prst="ellipse">
            <a:avLst/>
          </a:prstGeom>
          <a:noFill/>
          <a:ln w="28575">
            <a:solidFill>
              <a:srgbClr val="014E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6" name="Oval 5"/>
          <p:cNvSpPr/>
          <p:nvPr/>
        </p:nvSpPr>
        <p:spPr>
          <a:xfrm>
            <a:off x="8287407" y="4930307"/>
            <a:ext cx="1387365" cy="914400"/>
          </a:xfrm>
          <a:prstGeom prst="ellipse">
            <a:avLst/>
          </a:prstGeom>
          <a:noFill/>
          <a:ln w="28575">
            <a:solidFill>
              <a:srgbClr val="014E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 name="Oval 6"/>
          <p:cNvSpPr/>
          <p:nvPr/>
        </p:nvSpPr>
        <p:spPr>
          <a:xfrm>
            <a:off x="5638800" y="1902974"/>
            <a:ext cx="1513490" cy="914400"/>
          </a:xfrm>
          <a:prstGeom prst="ellipse">
            <a:avLst/>
          </a:prstGeom>
          <a:noFill/>
          <a:ln w="28575">
            <a:solidFill>
              <a:srgbClr val="014E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 name="Oval 7"/>
          <p:cNvSpPr/>
          <p:nvPr/>
        </p:nvSpPr>
        <p:spPr>
          <a:xfrm>
            <a:off x="8287407" y="2879721"/>
            <a:ext cx="2380593" cy="1466191"/>
          </a:xfrm>
          <a:prstGeom prst="ellipse">
            <a:avLst/>
          </a:prstGeom>
          <a:noFill/>
          <a:ln w="28575">
            <a:solidFill>
              <a:srgbClr val="014E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9" name="Oval 8"/>
          <p:cNvSpPr/>
          <p:nvPr/>
        </p:nvSpPr>
        <p:spPr>
          <a:xfrm>
            <a:off x="4377559" y="1271632"/>
            <a:ext cx="1702675" cy="914400"/>
          </a:xfrm>
          <a:prstGeom prst="ellipse">
            <a:avLst/>
          </a:prstGeom>
          <a:noFill/>
          <a:ln w="28575">
            <a:solidFill>
              <a:srgbClr val="014E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0" name="Oval 9"/>
          <p:cNvSpPr/>
          <p:nvPr/>
        </p:nvSpPr>
        <p:spPr>
          <a:xfrm>
            <a:off x="1697422" y="5023826"/>
            <a:ext cx="1923392" cy="914400"/>
          </a:xfrm>
          <a:prstGeom prst="ellipse">
            <a:avLst/>
          </a:prstGeom>
          <a:noFill/>
          <a:ln w="28575">
            <a:solidFill>
              <a:srgbClr val="014E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1" name="Oval 10"/>
          <p:cNvSpPr/>
          <p:nvPr/>
        </p:nvSpPr>
        <p:spPr>
          <a:xfrm>
            <a:off x="7152290" y="4992295"/>
            <a:ext cx="914400" cy="551793"/>
          </a:xfrm>
          <a:prstGeom prst="ellipse">
            <a:avLst/>
          </a:prstGeom>
          <a:noFill/>
          <a:ln w="28575">
            <a:solidFill>
              <a:srgbClr val="014E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2" name="Oval 11"/>
          <p:cNvSpPr/>
          <p:nvPr/>
        </p:nvSpPr>
        <p:spPr>
          <a:xfrm>
            <a:off x="6795413" y="5465976"/>
            <a:ext cx="1450429" cy="409905"/>
          </a:xfrm>
          <a:prstGeom prst="ellipse">
            <a:avLst/>
          </a:prstGeom>
          <a:noFill/>
          <a:ln w="28575">
            <a:solidFill>
              <a:srgbClr val="014E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3" name="TextBox 12"/>
          <p:cNvSpPr txBox="1"/>
          <p:nvPr/>
        </p:nvSpPr>
        <p:spPr>
          <a:xfrm>
            <a:off x="3037491" y="222178"/>
            <a:ext cx="6171498" cy="646331"/>
          </a:xfrm>
          <a:prstGeom prst="rect">
            <a:avLst/>
          </a:prstGeom>
          <a:noFill/>
        </p:spPr>
        <p:txBody>
          <a:bodyPr wrap="none" rtlCol="0">
            <a:spAutoFit/>
          </a:bodyPr>
          <a:lstStyle/>
          <a:p>
            <a:pPr algn="ctr" defTabSz="914400"/>
            <a:r>
              <a:rPr lang="en-US" sz="3600" b="1" dirty="0">
                <a:solidFill>
                  <a:prstClr val="white"/>
                </a:solidFill>
              </a:rPr>
              <a:t>Daily Care – the whole picture </a:t>
            </a:r>
          </a:p>
        </p:txBody>
      </p:sp>
      <p:pic>
        <p:nvPicPr>
          <p:cNvPr id="15" name="Picture 14" descr="CFF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0" y="5697843"/>
            <a:ext cx="1371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9405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anim calcmode="lin" valueType="num">
                                      <p:cBhvr>
                                        <p:cTn id="13" dur="2000" fill="hold"/>
                                        <p:tgtEl>
                                          <p:spTgt spid="7"/>
                                        </p:tgtEl>
                                        <p:attrNameLst>
                                          <p:attrName>ppt_w</p:attrName>
                                        </p:attrNameLst>
                                      </p:cBhvr>
                                      <p:tavLst>
                                        <p:tav tm="0" fmla="#ppt_w*sin(2.5*pi*$)">
                                          <p:val>
                                            <p:fltVal val="0"/>
                                          </p:val>
                                        </p:tav>
                                        <p:tav tm="100000">
                                          <p:val>
                                            <p:fltVal val="1"/>
                                          </p:val>
                                        </p:tav>
                                      </p:tavLst>
                                    </p:anim>
                                    <p:anim calcmode="lin" valueType="num">
                                      <p:cBhvr>
                                        <p:cTn id="14" dur="2000" fill="hold"/>
                                        <p:tgtEl>
                                          <p:spTgt spid="7"/>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anim calcmode="lin" valueType="num">
                                      <p:cBhvr>
                                        <p:cTn id="18" dur="2000" fill="hold"/>
                                        <p:tgtEl>
                                          <p:spTgt spid="8"/>
                                        </p:tgtEl>
                                        <p:attrNameLst>
                                          <p:attrName>ppt_w</p:attrName>
                                        </p:attrNameLst>
                                      </p:cBhvr>
                                      <p:tavLst>
                                        <p:tav tm="0" fmla="#ppt_w*sin(2.5*pi*$)">
                                          <p:val>
                                            <p:fltVal val="0"/>
                                          </p:val>
                                        </p:tav>
                                        <p:tav tm="100000">
                                          <p:val>
                                            <p:fltVal val="1"/>
                                          </p:val>
                                        </p:tav>
                                      </p:tavLst>
                                    </p:anim>
                                    <p:anim calcmode="lin" valueType="num">
                                      <p:cBhvr>
                                        <p:cTn id="19" dur="2000" fill="hold"/>
                                        <p:tgtEl>
                                          <p:spTgt spid="8"/>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anim calcmode="lin" valueType="num">
                                      <p:cBhvr>
                                        <p:cTn id="23" dur="2000" fill="hold"/>
                                        <p:tgtEl>
                                          <p:spTgt spid="5"/>
                                        </p:tgtEl>
                                        <p:attrNameLst>
                                          <p:attrName>ppt_w</p:attrName>
                                        </p:attrNameLst>
                                      </p:cBhvr>
                                      <p:tavLst>
                                        <p:tav tm="0" fmla="#ppt_w*sin(2.5*pi*$)">
                                          <p:val>
                                            <p:fltVal val="0"/>
                                          </p:val>
                                        </p:tav>
                                        <p:tav tm="100000">
                                          <p:val>
                                            <p:fltVal val="1"/>
                                          </p:val>
                                        </p:tav>
                                      </p:tavLst>
                                    </p:anim>
                                    <p:anim calcmode="lin" valueType="num">
                                      <p:cBhvr>
                                        <p:cTn id="24" dur="2000" fill="hold"/>
                                        <p:tgtEl>
                                          <p:spTgt spid="5"/>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000"/>
                                        <p:tgtEl>
                                          <p:spTgt spid="10"/>
                                        </p:tgtEl>
                                      </p:cBhvr>
                                    </p:animEffect>
                                    <p:anim calcmode="lin" valueType="num">
                                      <p:cBhvr>
                                        <p:cTn id="28" dur="2000" fill="hold"/>
                                        <p:tgtEl>
                                          <p:spTgt spid="10"/>
                                        </p:tgtEl>
                                        <p:attrNameLst>
                                          <p:attrName>ppt_w</p:attrName>
                                        </p:attrNameLst>
                                      </p:cBhvr>
                                      <p:tavLst>
                                        <p:tav tm="0" fmla="#ppt_w*sin(2.5*pi*$)">
                                          <p:val>
                                            <p:fltVal val="0"/>
                                          </p:val>
                                        </p:tav>
                                        <p:tav tm="100000">
                                          <p:val>
                                            <p:fltVal val="1"/>
                                          </p:val>
                                        </p:tav>
                                      </p:tavLst>
                                    </p:anim>
                                    <p:anim calcmode="lin" valueType="num">
                                      <p:cBhvr>
                                        <p:cTn id="29" dur="2000" fill="hold"/>
                                        <p:tgtEl>
                                          <p:spTgt spid="10"/>
                                        </p:tgtEl>
                                        <p:attrNameLst>
                                          <p:attrName>ppt_h</p:attrName>
                                        </p:attrNameLst>
                                      </p:cBhvr>
                                      <p:tavLst>
                                        <p:tav tm="0">
                                          <p:val>
                                            <p:strVal val="#ppt_h"/>
                                          </p:val>
                                        </p:tav>
                                        <p:tav tm="100000">
                                          <p:val>
                                            <p:strVal val="#ppt_h"/>
                                          </p:val>
                                        </p:tav>
                                      </p:tavLst>
                                    </p:anim>
                                  </p:childTnLst>
                                </p:cTn>
                              </p:par>
                              <p:par>
                                <p:cTn id="30" presetID="45"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000"/>
                                        <p:tgtEl>
                                          <p:spTgt spid="6"/>
                                        </p:tgtEl>
                                      </p:cBhvr>
                                    </p:animEffect>
                                    <p:anim calcmode="lin" valueType="num">
                                      <p:cBhvr>
                                        <p:cTn id="33" dur="2000" fill="hold"/>
                                        <p:tgtEl>
                                          <p:spTgt spid="6"/>
                                        </p:tgtEl>
                                        <p:attrNameLst>
                                          <p:attrName>ppt_w</p:attrName>
                                        </p:attrNameLst>
                                      </p:cBhvr>
                                      <p:tavLst>
                                        <p:tav tm="0" fmla="#ppt_w*sin(2.5*pi*$)">
                                          <p:val>
                                            <p:fltVal val="0"/>
                                          </p:val>
                                        </p:tav>
                                        <p:tav tm="100000">
                                          <p:val>
                                            <p:fltVal val="1"/>
                                          </p:val>
                                        </p:tav>
                                      </p:tavLst>
                                    </p:anim>
                                    <p:anim calcmode="lin" valueType="num">
                                      <p:cBhvr>
                                        <p:cTn id="34" dur="2000" fill="hold"/>
                                        <p:tgtEl>
                                          <p:spTgt spid="6"/>
                                        </p:tgtEl>
                                        <p:attrNameLst>
                                          <p:attrName>ppt_h</p:attrName>
                                        </p:attrNameLst>
                                      </p:cBhvr>
                                      <p:tavLst>
                                        <p:tav tm="0">
                                          <p:val>
                                            <p:strVal val="#ppt_h"/>
                                          </p:val>
                                        </p:tav>
                                        <p:tav tm="100000">
                                          <p:val>
                                            <p:strVal val="#ppt_h"/>
                                          </p:val>
                                        </p:tav>
                                      </p:tavLst>
                                    </p:anim>
                                  </p:childTnLst>
                                </p:cTn>
                              </p:par>
                              <p:par>
                                <p:cTn id="35" presetID="45"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000"/>
                                        <p:tgtEl>
                                          <p:spTgt spid="12"/>
                                        </p:tgtEl>
                                      </p:cBhvr>
                                    </p:animEffect>
                                    <p:anim calcmode="lin" valueType="num">
                                      <p:cBhvr>
                                        <p:cTn id="38" dur="2000" fill="hold"/>
                                        <p:tgtEl>
                                          <p:spTgt spid="12"/>
                                        </p:tgtEl>
                                        <p:attrNameLst>
                                          <p:attrName>ppt_w</p:attrName>
                                        </p:attrNameLst>
                                      </p:cBhvr>
                                      <p:tavLst>
                                        <p:tav tm="0" fmla="#ppt_w*sin(2.5*pi*$)">
                                          <p:val>
                                            <p:fltVal val="0"/>
                                          </p:val>
                                        </p:tav>
                                        <p:tav tm="100000">
                                          <p:val>
                                            <p:fltVal val="1"/>
                                          </p:val>
                                        </p:tav>
                                      </p:tavLst>
                                    </p:anim>
                                    <p:anim calcmode="lin" valueType="num">
                                      <p:cBhvr>
                                        <p:cTn id="39" dur="2000" fill="hold"/>
                                        <p:tgtEl>
                                          <p:spTgt spid="12"/>
                                        </p:tgtEl>
                                        <p:attrNameLst>
                                          <p:attrName>ppt_h</p:attrName>
                                        </p:attrNameLst>
                                      </p:cBhvr>
                                      <p:tavLst>
                                        <p:tav tm="0">
                                          <p:val>
                                            <p:strVal val="#ppt_h"/>
                                          </p:val>
                                        </p:tav>
                                        <p:tav tm="100000">
                                          <p:val>
                                            <p:strVal val="#ppt_h"/>
                                          </p:val>
                                        </p:tav>
                                      </p:tavLst>
                                    </p:anim>
                                  </p:childTnLst>
                                </p:cTn>
                              </p:par>
                              <p:par>
                                <p:cTn id="40" presetID="45"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2000"/>
                                        <p:tgtEl>
                                          <p:spTgt spid="11"/>
                                        </p:tgtEl>
                                      </p:cBhvr>
                                    </p:animEffect>
                                    <p:anim calcmode="lin" valueType="num">
                                      <p:cBhvr>
                                        <p:cTn id="43" dur="2000" fill="hold"/>
                                        <p:tgtEl>
                                          <p:spTgt spid="11"/>
                                        </p:tgtEl>
                                        <p:attrNameLst>
                                          <p:attrName>ppt_w</p:attrName>
                                        </p:attrNameLst>
                                      </p:cBhvr>
                                      <p:tavLst>
                                        <p:tav tm="0" fmla="#ppt_w*sin(2.5*pi*$)">
                                          <p:val>
                                            <p:fltVal val="0"/>
                                          </p:val>
                                        </p:tav>
                                        <p:tav tm="100000">
                                          <p:val>
                                            <p:fltVal val="1"/>
                                          </p:val>
                                        </p:tav>
                                      </p:tavLst>
                                    </p:anim>
                                    <p:anim calcmode="lin" valueType="num">
                                      <p:cBhvr>
                                        <p:cTn id="44"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1828800" y="0"/>
            <a:ext cx="8705273" cy="6839858"/>
          </a:xfrm>
          <a:prstGeom prst="rect">
            <a:avLst/>
          </a:prstGeom>
        </p:spPr>
      </p:pic>
      <p:sp>
        <p:nvSpPr>
          <p:cNvPr id="3" name="object 3"/>
          <p:cNvSpPr txBox="1"/>
          <p:nvPr/>
        </p:nvSpPr>
        <p:spPr>
          <a:xfrm>
            <a:off x="8274511" y="3685539"/>
            <a:ext cx="2157730" cy="452120"/>
          </a:xfrm>
          <a:prstGeom prst="rect">
            <a:avLst/>
          </a:prstGeom>
        </p:spPr>
        <p:txBody>
          <a:bodyPr vert="horz" wrap="square" lIns="0" tIns="12700" rIns="0" bIns="0" rtlCol="0">
            <a:spAutoFit/>
          </a:bodyPr>
          <a:lstStyle/>
          <a:p>
            <a:pPr marL="12700">
              <a:lnSpc>
                <a:spcPct val="100000"/>
              </a:lnSpc>
              <a:spcBef>
                <a:spcPts val="100"/>
              </a:spcBef>
            </a:pPr>
            <a:r>
              <a:rPr sz="2800" spc="-150" dirty="0">
                <a:solidFill>
                  <a:srgbClr val="FFFFFF"/>
                </a:solidFill>
                <a:latin typeface="Arial"/>
                <a:cs typeface="Arial"/>
              </a:rPr>
              <a:t>8</a:t>
            </a:r>
            <a:r>
              <a:rPr sz="2800" spc="-130" dirty="0">
                <a:solidFill>
                  <a:srgbClr val="FFFFFF"/>
                </a:solidFill>
                <a:latin typeface="Arial"/>
                <a:cs typeface="Arial"/>
              </a:rPr>
              <a:t> </a:t>
            </a:r>
            <a:r>
              <a:rPr sz="2800" spc="-380" dirty="0">
                <a:solidFill>
                  <a:srgbClr val="FFFFFF"/>
                </a:solidFill>
                <a:latin typeface="Arial"/>
                <a:cs typeface="Arial"/>
              </a:rPr>
              <a:t>EU</a:t>
            </a:r>
            <a:r>
              <a:rPr sz="2800" spc="-130" dirty="0">
                <a:solidFill>
                  <a:srgbClr val="FFFFFF"/>
                </a:solidFill>
                <a:latin typeface="Arial"/>
                <a:cs typeface="Arial"/>
              </a:rPr>
              <a:t> </a:t>
            </a:r>
            <a:r>
              <a:rPr sz="2800" spc="-114" dirty="0">
                <a:solidFill>
                  <a:srgbClr val="FFFFFF"/>
                </a:solidFill>
                <a:latin typeface="Arial"/>
                <a:cs typeface="Arial"/>
              </a:rPr>
              <a:t>Countries</a:t>
            </a:r>
            <a:endParaRPr sz="2800">
              <a:latin typeface="Arial"/>
              <a:cs typeface="Arial"/>
            </a:endParaRPr>
          </a:p>
        </p:txBody>
      </p:sp>
      <p:sp>
        <p:nvSpPr>
          <p:cNvPr id="4" name="object 4"/>
          <p:cNvSpPr txBox="1"/>
          <p:nvPr/>
        </p:nvSpPr>
        <p:spPr>
          <a:xfrm>
            <a:off x="7150610" y="5538723"/>
            <a:ext cx="2774950" cy="452120"/>
          </a:xfrm>
          <a:prstGeom prst="rect">
            <a:avLst/>
          </a:prstGeom>
        </p:spPr>
        <p:txBody>
          <a:bodyPr vert="horz" wrap="square" lIns="0" tIns="12700" rIns="0" bIns="0" rtlCol="0">
            <a:spAutoFit/>
          </a:bodyPr>
          <a:lstStyle/>
          <a:p>
            <a:pPr marL="12700">
              <a:lnSpc>
                <a:spcPct val="100000"/>
              </a:lnSpc>
              <a:spcBef>
                <a:spcPts val="100"/>
              </a:spcBef>
            </a:pPr>
            <a:r>
              <a:rPr sz="2800" spc="-145" dirty="0">
                <a:solidFill>
                  <a:srgbClr val="FFFFFF"/>
                </a:solidFill>
                <a:latin typeface="Arial"/>
                <a:cs typeface="Arial"/>
              </a:rPr>
              <a:t>45</a:t>
            </a:r>
            <a:r>
              <a:rPr sz="2800" spc="-120" dirty="0">
                <a:solidFill>
                  <a:srgbClr val="FFFFFF"/>
                </a:solidFill>
                <a:latin typeface="Arial"/>
                <a:cs typeface="Arial"/>
              </a:rPr>
              <a:t> </a:t>
            </a:r>
            <a:r>
              <a:rPr sz="2800" spc="-425" dirty="0">
                <a:solidFill>
                  <a:srgbClr val="FFFFFF"/>
                </a:solidFill>
                <a:latin typeface="Arial"/>
                <a:cs typeface="Arial"/>
              </a:rPr>
              <a:t>US</a:t>
            </a:r>
            <a:r>
              <a:rPr sz="2800" spc="-125" dirty="0">
                <a:solidFill>
                  <a:srgbClr val="FFFFFF"/>
                </a:solidFill>
                <a:latin typeface="Arial"/>
                <a:cs typeface="Arial"/>
              </a:rPr>
              <a:t> </a:t>
            </a:r>
            <a:r>
              <a:rPr sz="2800" spc="-245" dirty="0">
                <a:solidFill>
                  <a:srgbClr val="FFFFFF"/>
                </a:solidFill>
                <a:latin typeface="Arial"/>
                <a:cs typeface="Arial"/>
              </a:rPr>
              <a:t>Care</a:t>
            </a:r>
            <a:r>
              <a:rPr sz="2800" spc="-125" dirty="0">
                <a:solidFill>
                  <a:srgbClr val="FFFFFF"/>
                </a:solidFill>
                <a:latin typeface="Arial"/>
                <a:cs typeface="Arial"/>
              </a:rPr>
              <a:t> </a:t>
            </a:r>
            <a:r>
              <a:rPr sz="2800" spc="-155" dirty="0">
                <a:solidFill>
                  <a:srgbClr val="FFFFFF"/>
                </a:solidFill>
                <a:latin typeface="Arial"/>
                <a:cs typeface="Arial"/>
              </a:rPr>
              <a:t>Centers</a:t>
            </a:r>
            <a:endParaRPr sz="2800">
              <a:latin typeface="Arial"/>
              <a:cs typeface="Arial"/>
            </a:endParaRPr>
          </a:p>
        </p:txBody>
      </p:sp>
      <p:sp>
        <p:nvSpPr>
          <p:cNvPr id="5" name="object 5"/>
          <p:cNvSpPr txBox="1"/>
          <p:nvPr/>
        </p:nvSpPr>
        <p:spPr>
          <a:xfrm>
            <a:off x="2174241" y="2175764"/>
            <a:ext cx="4022090" cy="299720"/>
          </a:xfrm>
          <a:prstGeom prst="rect">
            <a:avLst/>
          </a:prstGeom>
        </p:spPr>
        <p:txBody>
          <a:bodyPr vert="horz" wrap="square" lIns="0" tIns="12700" rIns="0" bIns="0" rtlCol="0">
            <a:spAutoFit/>
          </a:bodyPr>
          <a:lstStyle/>
          <a:p>
            <a:pPr marL="12700">
              <a:lnSpc>
                <a:spcPct val="100000"/>
              </a:lnSpc>
              <a:spcBef>
                <a:spcPts val="100"/>
              </a:spcBef>
            </a:pPr>
            <a:r>
              <a:rPr sz="1800" spc="-35" dirty="0">
                <a:solidFill>
                  <a:srgbClr val="FFFFFF"/>
                </a:solidFill>
                <a:latin typeface="Arial"/>
                <a:cs typeface="Arial"/>
              </a:rPr>
              <a:t>Quittner</a:t>
            </a:r>
            <a:r>
              <a:rPr sz="1800" spc="-50" dirty="0">
                <a:solidFill>
                  <a:srgbClr val="FFFFFF"/>
                </a:solidFill>
                <a:latin typeface="Arial"/>
                <a:cs typeface="Arial"/>
              </a:rPr>
              <a:t> </a:t>
            </a:r>
            <a:r>
              <a:rPr sz="1800" dirty="0">
                <a:solidFill>
                  <a:srgbClr val="FFFFFF"/>
                </a:solidFill>
                <a:latin typeface="Arial"/>
                <a:cs typeface="Arial"/>
              </a:rPr>
              <a:t>et</a:t>
            </a:r>
            <a:r>
              <a:rPr sz="1800" spc="-45" dirty="0">
                <a:solidFill>
                  <a:srgbClr val="FFFFFF"/>
                </a:solidFill>
                <a:latin typeface="Arial"/>
                <a:cs typeface="Arial"/>
              </a:rPr>
              <a:t> </a:t>
            </a:r>
            <a:r>
              <a:rPr sz="1800" spc="-70" dirty="0">
                <a:solidFill>
                  <a:srgbClr val="FFFFFF"/>
                </a:solidFill>
                <a:latin typeface="Arial"/>
                <a:cs typeface="Arial"/>
              </a:rPr>
              <a:t>al.</a:t>
            </a:r>
            <a:r>
              <a:rPr sz="1800" spc="-50" dirty="0">
                <a:solidFill>
                  <a:srgbClr val="FFFFFF"/>
                </a:solidFill>
                <a:latin typeface="Arial"/>
                <a:cs typeface="Arial"/>
              </a:rPr>
              <a:t> </a:t>
            </a:r>
            <a:r>
              <a:rPr sz="1800" spc="-105" dirty="0">
                <a:solidFill>
                  <a:srgbClr val="FFFFFF"/>
                </a:solidFill>
                <a:latin typeface="Arial"/>
                <a:cs typeface="Arial"/>
              </a:rPr>
              <a:t>Thorax.</a:t>
            </a:r>
            <a:r>
              <a:rPr sz="1800" spc="-50" dirty="0">
                <a:solidFill>
                  <a:srgbClr val="FFFFFF"/>
                </a:solidFill>
                <a:latin typeface="Arial"/>
                <a:cs typeface="Arial"/>
              </a:rPr>
              <a:t> </a:t>
            </a:r>
            <a:r>
              <a:rPr sz="1800" spc="-85" dirty="0">
                <a:solidFill>
                  <a:srgbClr val="FFFFFF"/>
                </a:solidFill>
                <a:latin typeface="Arial"/>
                <a:cs typeface="Arial"/>
              </a:rPr>
              <a:t>2014;69(12):1090-</a:t>
            </a:r>
            <a:r>
              <a:rPr sz="1800" spc="-25" dirty="0">
                <a:solidFill>
                  <a:srgbClr val="FFFFFF"/>
                </a:solidFill>
                <a:latin typeface="Arial"/>
                <a:cs typeface="Arial"/>
              </a:rPr>
              <a:t>7.</a:t>
            </a:r>
            <a:endParaRPr sz="1800">
              <a:latin typeface="Arial"/>
              <a:cs typeface="Arial"/>
            </a:endParaRPr>
          </a:p>
        </p:txBody>
      </p:sp>
      <p:pic>
        <p:nvPicPr>
          <p:cNvPr id="6" name="object 6"/>
          <p:cNvPicPr/>
          <p:nvPr/>
        </p:nvPicPr>
        <p:blipFill>
          <a:blip r:embed="rId4" cstate="print"/>
          <a:stretch>
            <a:fillRect/>
          </a:stretch>
        </p:blipFill>
        <p:spPr>
          <a:xfrm>
            <a:off x="2222500" y="127001"/>
            <a:ext cx="3835400" cy="196648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57A9C-F07A-E2F5-CC10-50C8271B94FE}"/>
              </a:ext>
            </a:extLst>
          </p:cNvPr>
          <p:cNvSpPr>
            <a:spLocks noGrp="1"/>
          </p:cNvSpPr>
          <p:nvPr>
            <p:ph type="title"/>
          </p:nvPr>
        </p:nvSpPr>
        <p:spPr/>
        <p:txBody>
          <a:bodyPr/>
          <a:lstStyle/>
          <a:p>
            <a:r>
              <a:rPr lang="en-US" dirty="0"/>
              <a:t>Disclosures</a:t>
            </a:r>
          </a:p>
        </p:txBody>
      </p:sp>
      <p:sp>
        <p:nvSpPr>
          <p:cNvPr id="3" name="TextBox 2">
            <a:extLst>
              <a:ext uri="{FF2B5EF4-FFF2-40B4-BE49-F238E27FC236}">
                <a16:creationId xmlns:a16="http://schemas.microsoft.com/office/drawing/2014/main" id="{FD7166C3-1ACD-0EC7-BFAB-63499E762584}"/>
              </a:ext>
            </a:extLst>
          </p:cNvPr>
          <p:cNvSpPr txBox="1"/>
          <p:nvPr/>
        </p:nvSpPr>
        <p:spPr>
          <a:xfrm>
            <a:off x="838200" y="2051824"/>
            <a:ext cx="10413380" cy="4401205"/>
          </a:xfrm>
          <a:prstGeom prst="rect">
            <a:avLst/>
          </a:prstGeom>
          <a:noFill/>
        </p:spPr>
        <p:txBody>
          <a:bodyPr wrap="square" rtlCol="0">
            <a:spAutoFit/>
          </a:bodyPr>
          <a:lstStyle/>
          <a:p>
            <a:r>
              <a:rPr lang="en-US" sz="2000" dirty="0">
                <a:latin typeface="Calibri" panose="020F0502020204030204" pitchFamily="34" charset="0"/>
                <a:ea typeface="Calibri" panose="020F0502020204030204" pitchFamily="34" charset="0"/>
              </a:rPr>
              <a:t>Albert Faro has no personal disclosures to make.  However, to advance drug development and a search for a cure, his employer the Cystic Fibrosis Foundation (CFF) has contracts with several companies to help fund the development of potential treatments and/or cures for cystic fibrosis.  Pursuant to these contracts, CFF may receive milestone-based payments, equity interests, royalties on the net sales of therapies, and/or other forms of consideration.  Resulting revenue received by CFF is used in support of our mission.  See “How Drugs Get on the Pipeline” on the CFF website for more information.</a:t>
            </a:r>
          </a:p>
          <a:p>
            <a:r>
              <a:rPr lang="en-US" sz="2000" dirty="0">
                <a:latin typeface="Calibri" panose="020F0502020204030204" pitchFamily="34" charset="0"/>
                <a:ea typeface="Calibri" panose="020F0502020204030204" pitchFamily="34" charset="0"/>
              </a:rPr>
              <a:t> </a:t>
            </a:r>
          </a:p>
          <a:p>
            <a:r>
              <a:rPr lang="en-US" sz="2000" dirty="0">
                <a:latin typeface="Calibri" panose="020F0502020204030204" pitchFamily="34" charset="0"/>
                <a:ea typeface="Calibri" panose="020F0502020204030204" pitchFamily="34" charset="0"/>
              </a:rPr>
              <a:t>Additionally, CFF may license CFF Patient Registry data to some companies to monitor drug safety as part of the U.S. Food and Drug Administration’s required Phase 4 clinical trials process and to encourage research aimed at improving the care of people with CF, while maintaining our obligation and commitment to protect the privacy of Registry participants. In connection with these licenses, and upon request, CFF may also assist company researchers in interpreting CFF Patient Registry data to aid in designing, analyzing, and interpreting real world studies in CF.</a:t>
            </a:r>
          </a:p>
        </p:txBody>
      </p:sp>
    </p:spTree>
    <p:extLst>
      <p:ext uri="{BB962C8B-B14F-4D97-AF65-F5344CB8AC3E}">
        <p14:creationId xmlns:p14="http://schemas.microsoft.com/office/powerpoint/2010/main" val="17711421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153147" y="1964524"/>
            <a:ext cx="5791118" cy="3906226"/>
          </a:xfrm>
          <a:prstGeom prst="rect">
            <a:avLst/>
          </a:prstGeom>
        </p:spPr>
      </p:pic>
      <p:sp>
        <p:nvSpPr>
          <p:cNvPr id="3" name="object 3"/>
          <p:cNvSpPr txBox="1">
            <a:spLocks noGrp="1"/>
          </p:cNvSpPr>
          <p:nvPr>
            <p:ph type="title"/>
          </p:nvPr>
        </p:nvSpPr>
        <p:spPr>
          <a:xfrm>
            <a:off x="3693604" y="49275"/>
            <a:ext cx="4805045" cy="1181100"/>
          </a:xfrm>
          <a:prstGeom prst="rect">
            <a:avLst/>
          </a:prstGeom>
        </p:spPr>
        <p:txBody>
          <a:bodyPr vert="horz" wrap="square" lIns="0" tIns="83820" rIns="0" bIns="0" rtlCol="0">
            <a:spAutoFit/>
          </a:bodyPr>
          <a:lstStyle/>
          <a:p>
            <a:pPr marL="12700" marR="5080" indent="1014094">
              <a:lnSpc>
                <a:spcPts val="4300"/>
              </a:lnSpc>
              <a:spcBef>
                <a:spcPts val="660"/>
              </a:spcBef>
            </a:pPr>
            <a:r>
              <a:rPr sz="4000" spc="-270" dirty="0"/>
              <a:t>Prevalence</a:t>
            </a:r>
            <a:r>
              <a:rPr sz="4000" spc="-180" dirty="0"/>
              <a:t> </a:t>
            </a:r>
            <a:r>
              <a:rPr sz="4000" spc="-25" dirty="0"/>
              <a:t>of </a:t>
            </a:r>
            <a:r>
              <a:rPr sz="4000" spc="-245" dirty="0"/>
              <a:t>Depression</a:t>
            </a:r>
            <a:r>
              <a:rPr sz="4000" spc="-195" dirty="0"/>
              <a:t> </a:t>
            </a:r>
            <a:r>
              <a:rPr sz="4000" spc="-229" dirty="0"/>
              <a:t>and</a:t>
            </a:r>
            <a:r>
              <a:rPr sz="4000" spc="-195" dirty="0"/>
              <a:t> </a:t>
            </a:r>
            <a:r>
              <a:rPr sz="4000" spc="-170" dirty="0"/>
              <a:t>Anxiety</a:t>
            </a:r>
            <a:endParaRPr sz="4000"/>
          </a:p>
        </p:txBody>
      </p:sp>
      <p:sp>
        <p:nvSpPr>
          <p:cNvPr id="4" name="object 4"/>
          <p:cNvSpPr txBox="1"/>
          <p:nvPr/>
        </p:nvSpPr>
        <p:spPr>
          <a:xfrm>
            <a:off x="1788160" y="1224897"/>
            <a:ext cx="8465820" cy="666750"/>
          </a:xfrm>
          <a:prstGeom prst="rect">
            <a:avLst/>
          </a:prstGeom>
          <a:solidFill>
            <a:srgbClr val="FFC000"/>
          </a:solidFill>
        </p:spPr>
        <p:txBody>
          <a:bodyPr vert="horz" wrap="square" lIns="0" tIns="21590" rIns="0" bIns="0" rtlCol="0">
            <a:spAutoFit/>
          </a:bodyPr>
          <a:lstStyle/>
          <a:p>
            <a:pPr marL="941069">
              <a:lnSpc>
                <a:spcPct val="100000"/>
              </a:lnSpc>
              <a:spcBef>
                <a:spcPts val="170"/>
              </a:spcBef>
            </a:pPr>
            <a:r>
              <a:rPr sz="3600" spc="-190" dirty="0">
                <a:latin typeface="Arial"/>
                <a:cs typeface="Arial"/>
              </a:rPr>
              <a:t>2</a:t>
            </a:r>
            <a:r>
              <a:rPr sz="3600" spc="-180" dirty="0">
                <a:latin typeface="Arial"/>
                <a:cs typeface="Arial"/>
              </a:rPr>
              <a:t> </a:t>
            </a:r>
            <a:r>
              <a:rPr sz="3600" dirty="0">
                <a:latin typeface="Arial"/>
                <a:cs typeface="Arial"/>
              </a:rPr>
              <a:t>to</a:t>
            </a:r>
            <a:r>
              <a:rPr sz="3600" spc="-180" dirty="0">
                <a:latin typeface="Arial"/>
                <a:cs typeface="Arial"/>
              </a:rPr>
              <a:t> </a:t>
            </a:r>
            <a:r>
              <a:rPr sz="3600" spc="-190" dirty="0">
                <a:latin typeface="Arial"/>
                <a:cs typeface="Arial"/>
              </a:rPr>
              <a:t>3</a:t>
            </a:r>
            <a:r>
              <a:rPr sz="3600" spc="-180" dirty="0">
                <a:latin typeface="Arial"/>
                <a:cs typeface="Arial"/>
              </a:rPr>
              <a:t> </a:t>
            </a:r>
            <a:r>
              <a:rPr sz="3600" spc="-265" dirty="0">
                <a:latin typeface="Arial"/>
                <a:cs typeface="Arial"/>
              </a:rPr>
              <a:t>Times</a:t>
            </a:r>
            <a:r>
              <a:rPr sz="3600" spc="-180" dirty="0">
                <a:latin typeface="Arial"/>
                <a:cs typeface="Arial"/>
              </a:rPr>
              <a:t> </a:t>
            </a:r>
            <a:r>
              <a:rPr sz="3600" spc="-170" dirty="0">
                <a:latin typeface="Arial"/>
                <a:cs typeface="Arial"/>
              </a:rPr>
              <a:t>Community</a:t>
            </a:r>
            <a:r>
              <a:rPr sz="3600" spc="-175" dirty="0">
                <a:latin typeface="Arial"/>
                <a:cs typeface="Arial"/>
              </a:rPr>
              <a:t> </a:t>
            </a:r>
            <a:r>
              <a:rPr sz="3600" spc="-125" dirty="0">
                <a:latin typeface="Arial"/>
                <a:cs typeface="Arial"/>
              </a:rPr>
              <a:t>Prevalence</a:t>
            </a:r>
            <a:endParaRPr sz="3600">
              <a:latin typeface="Arial"/>
              <a:cs typeface="Arial"/>
            </a:endParaRPr>
          </a:p>
        </p:txBody>
      </p:sp>
      <p:pic>
        <p:nvPicPr>
          <p:cNvPr id="5" name="object 5"/>
          <p:cNvPicPr/>
          <p:nvPr/>
        </p:nvPicPr>
        <p:blipFill>
          <a:blip r:embed="rId4" cstate="print"/>
          <a:stretch>
            <a:fillRect/>
          </a:stretch>
        </p:blipFill>
        <p:spPr>
          <a:xfrm>
            <a:off x="6081651" y="1962467"/>
            <a:ext cx="5972963" cy="3906227"/>
          </a:xfrm>
          <a:prstGeom prst="rect">
            <a:avLst/>
          </a:prstGeom>
        </p:spPr>
      </p:pic>
      <p:sp>
        <p:nvSpPr>
          <p:cNvPr id="6" name="object 6"/>
          <p:cNvSpPr txBox="1"/>
          <p:nvPr/>
        </p:nvSpPr>
        <p:spPr>
          <a:xfrm>
            <a:off x="3726498" y="5893308"/>
            <a:ext cx="4711065" cy="330200"/>
          </a:xfrm>
          <a:prstGeom prst="rect">
            <a:avLst/>
          </a:prstGeom>
        </p:spPr>
        <p:txBody>
          <a:bodyPr vert="horz" wrap="square" lIns="0" tIns="12700" rIns="0" bIns="0" rtlCol="0">
            <a:spAutoFit/>
          </a:bodyPr>
          <a:lstStyle/>
          <a:p>
            <a:pPr marL="12700">
              <a:lnSpc>
                <a:spcPct val="100000"/>
              </a:lnSpc>
              <a:spcBef>
                <a:spcPts val="100"/>
              </a:spcBef>
            </a:pPr>
            <a:r>
              <a:rPr sz="2000" spc="-35" dirty="0">
                <a:latin typeface="Arial"/>
                <a:cs typeface="Arial"/>
              </a:rPr>
              <a:t>Quittner</a:t>
            </a:r>
            <a:r>
              <a:rPr sz="2000" spc="-70" dirty="0">
                <a:latin typeface="Arial"/>
                <a:cs typeface="Arial"/>
              </a:rPr>
              <a:t> </a:t>
            </a:r>
            <a:r>
              <a:rPr sz="2000" spc="-235" dirty="0">
                <a:latin typeface="Arial"/>
                <a:cs typeface="Arial"/>
              </a:rPr>
              <a:t>AL</a:t>
            </a:r>
            <a:r>
              <a:rPr sz="2000" spc="-70" dirty="0">
                <a:latin typeface="Arial"/>
                <a:cs typeface="Arial"/>
              </a:rPr>
              <a:t> </a:t>
            </a:r>
            <a:r>
              <a:rPr sz="2000" dirty="0">
                <a:latin typeface="Arial"/>
                <a:cs typeface="Arial"/>
              </a:rPr>
              <a:t>et</a:t>
            </a:r>
            <a:r>
              <a:rPr sz="2000" spc="-65" dirty="0">
                <a:latin typeface="Arial"/>
                <a:cs typeface="Arial"/>
              </a:rPr>
              <a:t> </a:t>
            </a:r>
            <a:r>
              <a:rPr sz="2000" spc="-75" dirty="0">
                <a:latin typeface="Arial"/>
                <a:cs typeface="Arial"/>
              </a:rPr>
              <a:t>al. </a:t>
            </a:r>
            <a:r>
              <a:rPr sz="2000" spc="-114" dirty="0">
                <a:latin typeface="Arial"/>
                <a:cs typeface="Arial"/>
              </a:rPr>
              <a:t>Thorax.</a:t>
            </a:r>
            <a:r>
              <a:rPr sz="2000" spc="-80" dirty="0">
                <a:latin typeface="Arial"/>
                <a:cs typeface="Arial"/>
              </a:rPr>
              <a:t> </a:t>
            </a:r>
            <a:r>
              <a:rPr sz="2000" spc="-95" dirty="0">
                <a:latin typeface="Arial"/>
                <a:cs typeface="Arial"/>
              </a:rPr>
              <a:t>2014;69(12):1090-</a:t>
            </a:r>
            <a:r>
              <a:rPr sz="2000" spc="-50" dirty="0">
                <a:latin typeface="Arial"/>
                <a:cs typeface="Arial"/>
              </a:rPr>
              <a:t>7</a:t>
            </a:r>
            <a:endParaRPr sz="2000">
              <a:latin typeface="Arial"/>
              <a:cs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601379"/>
            <a:ext cx="10515600" cy="853054"/>
          </a:xfrm>
          <a:prstGeom prst="rect">
            <a:avLst/>
          </a:prstGeom>
        </p:spPr>
        <p:txBody>
          <a:bodyPr vert="horz" wrap="square" lIns="0" tIns="204724" rIns="0" bIns="0" rtlCol="0">
            <a:spAutoFit/>
          </a:bodyPr>
          <a:lstStyle/>
          <a:p>
            <a:pPr marL="1002665">
              <a:lnSpc>
                <a:spcPct val="100000"/>
              </a:lnSpc>
              <a:spcBef>
                <a:spcPts val="100"/>
              </a:spcBef>
            </a:pPr>
            <a:r>
              <a:rPr sz="4200" dirty="0"/>
              <a:t>Integrating Mental Health into CF Care:</a:t>
            </a:r>
          </a:p>
        </p:txBody>
      </p:sp>
      <p:pic>
        <p:nvPicPr>
          <p:cNvPr id="3" name="object 3"/>
          <p:cNvPicPr/>
          <p:nvPr/>
        </p:nvPicPr>
        <p:blipFill>
          <a:blip r:embed="rId3" cstate="print"/>
          <a:stretch>
            <a:fillRect/>
          </a:stretch>
        </p:blipFill>
        <p:spPr>
          <a:xfrm>
            <a:off x="648185" y="1635311"/>
            <a:ext cx="10896062" cy="99605"/>
          </a:xfrm>
          <a:prstGeom prst="rect">
            <a:avLst/>
          </a:prstGeom>
        </p:spPr>
      </p:pic>
      <p:sp>
        <p:nvSpPr>
          <p:cNvPr id="4" name="object 4"/>
          <p:cNvSpPr txBox="1"/>
          <p:nvPr/>
        </p:nvSpPr>
        <p:spPr>
          <a:xfrm>
            <a:off x="753422" y="1861820"/>
            <a:ext cx="9051290" cy="4490973"/>
          </a:xfrm>
          <a:prstGeom prst="rect">
            <a:avLst/>
          </a:prstGeom>
        </p:spPr>
        <p:txBody>
          <a:bodyPr vert="horz" wrap="square" lIns="0" tIns="12700" rIns="0" bIns="0" rtlCol="0">
            <a:spAutoFit/>
          </a:bodyPr>
          <a:lstStyle/>
          <a:p>
            <a:pPr marL="241300" indent="-228600">
              <a:lnSpc>
                <a:spcPct val="100000"/>
              </a:lnSpc>
              <a:spcBef>
                <a:spcPts val="100"/>
              </a:spcBef>
              <a:buChar char="•"/>
              <a:tabLst>
                <a:tab pos="241300" algn="l"/>
              </a:tabLst>
            </a:pPr>
            <a:r>
              <a:rPr sz="2400" dirty="0">
                <a:latin typeface="Arial"/>
                <a:cs typeface="Arial"/>
              </a:rPr>
              <a:t>Formed Mental Health Advisory Committee to support implementation</a:t>
            </a:r>
          </a:p>
          <a:p>
            <a:pPr marL="241300" indent="-228600">
              <a:lnSpc>
                <a:spcPct val="100000"/>
              </a:lnSpc>
              <a:spcBef>
                <a:spcPts val="2520"/>
              </a:spcBef>
              <a:buChar char="•"/>
              <a:tabLst>
                <a:tab pos="241300" algn="l"/>
              </a:tabLst>
            </a:pPr>
            <a:r>
              <a:rPr sz="2400" dirty="0">
                <a:latin typeface="Arial"/>
                <a:cs typeface="Arial"/>
              </a:rPr>
              <a:t>Established required mental health coordinator (MHC) position</a:t>
            </a:r>
          </a:p>
          <a:p>
            <a:pPr marL="241300" indent="-228600">
              <a:lnSpc>
                <a:spcPct val="100000"/>
              </a:lnSpc>
              <a:spcBef>
                <a:spcPts val="2425"/>
              </a:spcBef>
              <a:buChar char="•"/>
              <a:tabLst>
                <a:tab pos="241300" algn="l"/>
              </a:tabLst>
            </a:pPr>
            <a:r>
              <a:rPr sz="2400" dirty="0">
                <a:latin typeface="Arial"/>
                <a:cs typeface="Arial"/>
              </a:rPr>
              <a:t>MHCs to develop and implement strategies:</a:t>
            </a:r>
          </a:p>
          <a:p>
            <a:pPr marL="698500" lvl="1" indent="-228600">
              <a:lnSpc>
                <a:spcPct val="100000"/>
              </a:lnSpc>
              <a:spcBef>
                <a:spcPts val="1005"/>
              </a:spcBef>
              <a:buChar char="•"/>
              <a:tabLst>
                <a:tab pos="698500" algn="l"/>
              </a:tabLst>
            </a:pPr>
            <a:r>
              <a:rPr sz="2400" dirty="0">
                <a:latin typeface="Arial"/>
                <a:cs typeface="Arial"/>
              </a:rPr>
              <a:t>Prevention</a:t>
            </a:r>
          </a:p>
          <a:p>
            <a:pPr marL="698500" lvl="1" indent="-228600">
              <a:lnSpc>
                <a:spcPct val="100000"/>
              </a:lnSpc>
              <a:spcBef>
                <a:spcPts val="840"/>
              </a:spcBef>
              <a:buChar char="•"/>
              <a:tabLst>
                <a:tab pos="698500" algn="l"/>
              </a:tabLst>
            </a:pPr>
            <a:r>
              <a:rPr sz="2400" dirty="0">
                <a:latin typeface="Arial"/>
                <a:cs typeface="Arial"/>
              </a:rPr>
              <a:t>Screening</a:t>
            </a:r>
          </a:p>
          <a:p>
            <a:pPr marL="698500" lvl="1" indent="-228600">
              <a:lnSpc>
                <a:spcPct val="100000"/>
              </a:lnSpc>
              <a:spcBef>
                <a:spcPts val="815"/>
              </a:spcBef>
              <a:buChar char="•"/>
              <a:tabLst>
                <a:tab pos="698500" algn="l"/>
              </a:tabLst>
            </a:pPr>
            <a:r>
              <a:rPr sz="2400" dirty="0">
                <a:latin typeface="Arial"/>
                <a:cs typeface="Arial"/>
              </a:rPr>
              <a:t>Treatment, as appropriate</a:t>
            </a:r>
          </a:p>
          <a:p>
            <a:pPr marL="698500" lvl="1" indent="-228600">
              <a:lnSpc>
                <a:spcPct val="100000"/>
              </a:lnSpc>
              <a:spcBef>
                <a:spcPts val="720"/>
              </a:spcBef>
              <a:buChar char="•"/>
              <a:tabLst>
                <a:tab pos="698500" algn="l"/>
              </a:tabLst>
            </a:pPr>
            <a:r>
              <a:rPr sz="2400" dirty="0">
                <a:latin typeface="Arial"/>
                <a:cs typeface="Arial"/>
              </a:rPr>
              <a:t>Case management for those needing interventions</a:t>
            </a:r>
          </a:p>
          <a:p>
            <a:pPr marL="698500" lvl="1" indent="-228600">
              <a:lnSpc>
                <a:spcPct val="100000"/>
              </a:lnSpc>
              <a:spcBef>
                <a:spcPts val="815"/>
              </a:spcBef>
              <a:buChar char="•"/>
              <a:tabLst>
                <a:tab pos="698500" algn="l"/>
              </a:tabLst>
            </a:pPr>
            <a:r>
              <a:rPr sz="2400" dirty="0">
                <a:latin typeface="Arial"/>
                <a:cs typeface="Arial"/>
              </a:rPr>
              <a:t>Provide direct care if trained in psychotherapy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National Cystic Fibrosis </a:t>
            </a:r>
            <a:br>
              <a:rPr lang="en-US" dirty="0"/>
            </a:br>
            <a:r>
              <a:rPr lang="en-US" dirty="0"/>
              <a:t>Research Foundation - 1955</a:t>
            </a:r>
          </a:p>
        </p:txBody>
      </p:sp>
      <p:pic>
        <p:nvPicPr>
          <p:cNvPr id="4" name="Picture 1" descr="CFF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0" y="5684873"/>
            <a:ext cx="1371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4" descr="Cover Photo"/>
          <p:cNvPicPr>
            <a:picLocks noChangeAspect="1" noChangeArrowheads="1"/>
          </p:cNvPicPr>
          <p:nvPr/>
        </p:nvPicPr>
        <p:blipFill>
          <a:blip r:embed="rId4" cstate="print">
            <a:extLst>
              <a:ext uri="{28A0092B-C50C-407E-A947-70E740481C1C}">
                <a14:useLocalDpi xmlns:a14="http://schemas.microsoft.com/office/drawing/2010/main" val="0"/>
              </a:ext>
            </a:extLst>
          </a:blip>
          <a:srcRect b="2649"/>
          <a:stretch>
            <a:fillRect/>
          </a:stretch>
        </p:blipFill>
        <p:spPr bwMode="auto">
          <a:xfrm>
            <a:off x="3534508" y="2850292"/>
            <a:ext cx="4951178" cy="384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ounded Rectangle 8"/>
          <p:cNvSpPr/>
          <p:nvPr/>
        </p:nvSpPr>
        <p:spPr>
          <a:xfrm>
            <a:off x="838200" y="1847207"/>
            <a:ext cx="9819502" cy="8465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a:ea typeface="+mn-ea"/>
                <a:cs typeface="+mn-cs"/>
              </a:rPr>
              <a:t>Mission: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a:ea typeface="+mn-ea"/>
                <a:cs typeface="+mn-cs"/>
              </a:rPr>
              <a:t>To assure the development of the means to cure and control CF</a:t>
            </a:r>
          </a:p>
        </p:txBody>
      </p:sp>
    </p:spTree>
    <p:extLst>
      <p:ext uri="{BB962C8B-B14F-4D97-AF65-F5344CB8AC3E}">
        <p14:creationId xmlns:p14="http://schemas.microsoft.com/office/powerpoint/2010/main" val="1693234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indoor, close&#10;&#10;Description automatically generated">
            <a:extLst>
              <a:ext uri="{FF2B5EF4-FFF2-40B4-BE49-F238E27FC236}">
                <a16:creationId xmlns:a16="http://schemas.microsoft.com/office/drawing/2014/main" id="{94F090F7-D35C-9A02-36E1-C6CB07C04CBB}"/>
              </a:ext>
            </a:extLst>
          </p:cNvPr>
          <p:cNvPicPr>
            <a:picLocks noChangeAspect="1"/>
          </p:cNvPicPr>
          <p:nvPr/>
        </p:nvPicPr>
        <p:blipFill>
          <a:blip r:embed="rId3"/>
          <a:stretch>
            <a:fillRect/>
          </a:stretch>
        </p:blipFill>
        <p:spPr>
          <a:xfrm>
            <a:off x="716603" y="814614"/>
            <a:ext cx="10758795" cy="5228774"/>
          </a:xfrm>
          <a:prstGeom prst="rect">
            <a:avLst/>
          </a:prstGeom>
        </p:spPr>
      </p:pic>
    </p:spTree>
    <p:extLst>
      <p:ext uri="{BB962C8B-B14F-4D97-AF65-F5344CB8AC3E}">
        <p14:creationId xmlns:p14="http://schemas.microsoft.com/office/powerpoint/2010/main" val="22958212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C4BCD3-034B-C364-AA6D-4A168C1864CE}"/>
              </a:ext>
            </a:extLst>
          </p:cNvPr>
          <p:cNvPicPr>
            <a:picLocks noChangeAspect="1"/>
          </p:cNvPicPr>
          <p:nvPr/>
        </p:nvPicPr>
        <p:blipFill>
          <a:blip r:embed="rId3"/>
          <a:stretch>
            <a:fillRect/>
          </a:stretch>
        </p:blipFill>
        <p:spPr>
          <a:xfrm>
            <a:off x="6626099" y="2118353"/>
            <a:ext cx="4846568" cy="3595377"/>
          </a:xfrm>
          <a:prstGeom prst="rect">
            <a:avLst/>
          </a:prstGeom>
        </p:spPr>
      </p:pic>
      <p:pic>
        <p:nvPicPr>
          <p:cNvPr id="3" name="Picture 2">
            <a:extLst>
              <a:ext uri="{FF2B5EF4-FFF2-40B4-BE49-F238E27FC236}">
                <a16:creationId xmlns:a16="http://schemas.microsoft.com/office/drawing/2014/main" id="{091FC0EE-C29E-4D2D-CDFD-D7A037E9C84B}"/>
              </a:ext>
            </a:extLst>
          </p:cNvPr>
          <p:cNvPicPr>
            <a:picLocks noChangeAspect="1"/>
          </p:cNvPicPr>
          <p:nvPr/>
        </p:nvPicPr>
        <p:blipFill>
          <a:blip r:embed="rId4"/>
          <a:stretch>
            <a:fillRect/>
          </a:stretch>
        </p:blipFill>
        <p:spPr>
          <a:xfrm>
            <a:off x="633046" y="2118353"/>
            <a:ext cx="4932857" cy="3595377"/>
          </a:xfrm>
          <a:prstGeom prst="rect">
            <a:avLst/>
          </a:prstGeom>
        </p:spPr>
      </p:pic>
      <p:pic>
        <p:nvPicPr>
          <p:cNvPr id="4" name="Picture 3">
            <a:extLst>
              <a:ext uri="{FF2B5EF4-FFF2-40B4-BE49-F238E27FC236}">
                <a16:creationId xmlns:a16="http://schemas.microsoft.com/office/drawing/2014/main" id="{80219115-3CD4-A939-B408-7FEA2749182D}"/>
              </a:ext>
            </a:extLst>
          </p:cNvPr>
          <p:cNvPicPr>
            <a:picLocks noChangeAspect="1"/>
          </p:cNvPicPr>
          <p:nvPr/>
        </p:nvPicPr>
        <p:blipFill>
          <a:blip r:embed="rId5"/>
          <a:stretch>
            <a:fillRect/>
          </a:stretch>
        </p:blipFill>
        <p:spPr>
          <a:xfrm>
            <a:off x="3387853" y="140716"/>
            <a:ext cx="5372100" cy="1803400"/>
          </a:xfrm>
          <a:prstGeom prst="rect">
            <a:avLst/>
          </a:prstGeom>
        </p:spPr>
      </p:pic>
    </p:spTree>
    <p:extLst>
      <p:ext uri="{BB962C8B-B14F-4D97-AF65-F5344CB8AC3E}">
        <p14:creationId xmlns:p14="http://schemas.microsoft.com/office/powerpoint/2010/main" val="3897572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FF74D6-EDDE-A9FA-D550-F56EAC01D089}"/>
              </a:ext>
            </a:extLst>
          </p:cNvPr>
          <p:cNvPicPr>
            <a:picLocks noChangeAspect="1"/>
          </p:cNvPicPr>
          <p:nvPr/>
        </p:nvPicPr>
        <p:blipFill>
          <a:blip r:embed="rId4"/>
          <a:stretch>
            <a:fillRect/>
          </a:stretch>
        </p:blipFill>
        <p:spPr>
          <a:xfrm>
            <a:off x="2920753" y="320870"/>
            <a:ext cx="7039993" cy="6184784"/>
          </a:xfrm>
          <a:prstGeom prst="rect">
            <a:avLst/>
          </a:prstGeom>
          <a:ln w="190500">
            <a:solidFill>
              <a:srgbClr val="FFFFFF"/>
            </a:solidFill>
          </a:ln>
          <a:effectLst>
            <a:reflection blurRad="38100" stA="52000" endA="300" endPos="30000" dir="5400000" sy="-100000" algn="bl" rotWithShape="0"/>
            <a:softEdge rad="19050"/>
          </a:effectLst>
        </p:spPr>
      </p:pic>
    </p:spTree>
    <p:extLst>
      <p:ext uri="{BB962C8B-B14F-4D97-AF65-F5344CB8AC3E}">
        <p14:creationId xmlns:p14="http://schemas.microsoft.com/office/powerpoint/2010/main" val="19252040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795929-0635-3042-1AF4-5AEC4D89DFC8}"/>
              </a:ext>
            </a:extLst>
          </p:cNvPr>
          <p:cNvSpPr txBox="1"/>
          <p:nvPr/>
        </p:nvSpPr>
        <p:spPr>
          <a:xfrm>
            <a:off x="2725615" y="465992"/>
            <a:ext cx="6198577" cy="769441"/>
          </a:xfrm>
          <a:prstGeom prst="rect">
            <a:avLst/>
          </a:prstGeom>
          <a:noFill/>
        </p:spPr>
        <p:txBody>
          <a:bodyPr wrap="square" rtlCol="0">
            <a:spAutoFit/>
          </a:bodyPr>
          <a:lstStyle/>
          <a:p>
            <a:pPr algn="ctr"/>
            <a:r>
              <a:rPr lang="en-US" sz="4400" dirty="0"/>
              <a:t>Survival</a:t>
            </a:r>
          </a:p>
        </p:txBody>
      </p:sp>
      <p:pic>
        <p:nvPicPr>
          <p:cNvPr id="4" name="Picture 3">
            <a:extLst>
              <a:ext uri="{FF2B5EF4-FFF2-40B4-BE49-F238E27FC236}">
                <a16:creationId xmlns:a16="http://schemas.microsoft.com/office/drawing/2014/main" id="{D1081E45-B8D5-1DDF-831D-6B2E8B5C19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1215" y="1340917"/>
            <a:ext cx="8739737" cy="4849234"/>
          </a:xfrm>
          <a:prstGeom prst="rect">
            <a:avLst/>
          </a:prstGeom>
          <a:noFill/>
          <a:ln>
            <a:noFill/>
          </a:ln>
        </p:spPr>
      </p:pic>
    </p:spTree>
    <p:extLst>
      <p:ext uri="{BB962C8B-B14F-4D97-AF65-F5344CB8AC3E}">
        <p14:creationId xmlns:p14="http://schemas.microsoft.com/office/powerpoint/2010/main" val="9466406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6E41A3-FA20-0B11-F6DE-BA6EABCBBA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998057" y="943649"/>
            <a:ext cx="8216037" cy="4970702"/>
          </a:xfrm>
          <a:prstGeom prst="rect">
            <a:avLst/>
          </a:prstGeom>
          <a:noFill/>
          <a:ln w="190500" cap="flat" cmpd="thinThick">
            <a:solidFill>
              <a:srgbClr val="FFFFFF"/>
            </a:solidFill>
            <a:prstDash val="solid"/>
            <a:round/>
          </a:ln>
        </p:spPr>
      </p:pic>
    </p:spTree>
    <p:extLst>
      <p:ext uri="{BB962C8B-B14F-4D97-AF65-F5344CB8AC3E}">
        <p14:creationId xmlns:p14="http://schemas.microsoft.com/office/powerpoint/2010/main" val="20744195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C7D1BE-42E7-9ECD-9F96-14C481B46BD6}"/>
              </a:ext>
            </a:extLst>
          </p:cNvPr>
          <p:cNvPicPr>
            <a:picLocks noChangeAspect="1"/>
          </p:cNvPicPr>
          <p:nvPr/>
        </p:nvPicPr>
        <p:blipFill>
          <a:blip r:embed="rId4"/>
          <a:stretch>
            <a:fillRect/>
          </a:stretch>
        </p:blipFill>
        <p:spPr>
          <a:xfrm>
            <a:off x="2782965" y="965200"/>
            <a:ext cx="6626070" cy="4290381"/>
          </a:xfrm>
          <a:prstGeom prst="rect">
            <a:avLst/>
          </a:prstGeom>
          <a:ln w="190500">
            <a:solidFill>
              <a:srgbClr val="FFFFFF"/>
            </a:solidFill>
          </a:ln>
          <a:effectLst>
            <a:reflection blurRad="38100" stA="52000" endA="300" endPos="30000" dir="5400000" sy="-100000" algn="bl" rotWithShape="0"/>
            <a:softEdge rad="19050"/>
          </a:effectLst>
        </p:spPr>
      </p:pic>
    </p:spTree>
    <p:extLst>
      <p:ext uri="{BB962C8B-B14F-4D97-AF65-F5344CB8AC3E}">
        <p14:creationId xmlns:p14="http://schemas.microsoft.com/office/powerpoint/2010/main" val="9951875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7B7ED1-6EBC-2718-30D2-D6C399DF8E1B}"/>
              </a:ext>
            </a:extLst>
          </p:cNvPr>
          <p:cNvPicPr>
            <a:picLocks noChangeAspect="1"/>
          </p:cNvPicPr>
          <p:nvPr/>
        </p:nvPicPr>
        <p:blipFill>
          <a:blip r:embed="rId4"/>
          <a:stretch>
            <a:fillRect/>
          </a:stretch>
        </p:blipFill>
        <p:spPr>
          <a:xfrm>
            <a:off x="1990372" y="965200"/>
            <a:ext cx="8211256" cy="4290381"/>
          </a:xfrm>
          <a:prstGeom prst="rect">
            <a:avLst/>
          </a:prstGeom>
          <a:ln w="190500">
            <a:solidFill>
              <a:srgbClr val="FFFFFF"/>
            </a:solidFill>
          </a:ln>
          <a:effectLst>
            <a:reflection blurRad="38100" stA="52000" endA="300" endPos="30000" dir="5400000" sy="-100000" algn="bl" rotWithShape="0"/>
            <a:softEdge rad="19050"/>
          </a:effectLst>
        </p:spPr>
      </p:pic>
    </p:spTree>
    <p:extLst>
      <p:ext uri="{BB962C8B-B14F-4D97-AF65-F5344CB8AC3E}">
        <p14:creationId xmlns:p14="http://schemas.microsoft.com/office/powerpoint/2010/main" val="3469431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CF</a:t>
            </a:r>
          </a:p>
        </p:txBody>
      </p:sp>
      <p:sp>
        <p:nvSpPr>
          <p:cNvPr id="3" name="Content Placeholder 2"/>
          <p:cNvSpPr>
            <a:spLocks noGrp="1"/>
          </p:cNvSpPr>
          <p:nvPr>
            <p:ph idx="1"/>
          </p:nvPr>
        </p:nvSpPr>
        <p:spPr>
          <a:xfrm>
            <a:off x="703385" y="1468315"/>
            <a:ext cx="10832123" cy="5024560"/>
          </a:xfrm>
        </p:spPr>
        <p:txBody>
          <a:bodyPr>
            <a:normAutofit fontScale="85000" lnSpcReduction="10000"/>
          </a:bodyPr>
          <a:lstStyle/>
          <a:p>
            <a:r>
              <a:rPr lang="en-US" dirty="0"/>
              <a:t>Some of the clinical findings of CF were recognized as early as the Middle Ages</a:t>
            </a:r>
          </a:p>
          <a:p>
            <a:pPr lvl="1"/>
            <a:r>
              <a:rPr lang="en-US" dirty="0"/>
              <a:t>In 1595 Professor Pieter </a:t>
            </a:r>
            <a:r>
              <a:rPr lang="en-US" dirty="0" err="1"/>
              <a:t>Pauw</a:t>
            </a:r>
            <a:r>
              <a:rPr lang="en-US" dirty="0"/>
              <a:t> in Leiden performed an autopsy on an 11-year-old very thin girl with odd symptoms for 8 years that was said to be bewitched</a:t>
            </a:r>
          </a:p>
          <a:p>
            <a:pPr lvl="1"/>
            <a:r>
              <a:rPr lang="en-US" dirty="0"/>
              <a:t>In 1606 Professor Alonso y de </a:t>
            </a:r>
            <a:r>
              <a:rPr lang="en-US" dirty="0" err="1"/>
              <a:t>los</a:t>
            </a:r>
            <a:r>
              <a:rPr lang="en-US" dirty="0"/>
              <a:t> </a:t>
            </a:r>
            <a:r>
              <a:rPr lang="en-US" dirty="0" err="1"/>
              <a:t>Ruyzes</a:t>
            </a:r>
            <a:r>
              <a:rPr lang="en-US" dirty="0"/>
              <a:t> de </a:t>
            </a:r>
            <a:r>
              <a:rPr lang="en-US" dirty="0" err="1"/>
              <a:t>Fonteca</a:t>
            </a:r>
            <a:r>
              <a:rPr lang="en-US" dirty="0"/>
              <a:t> described the salty taste of infants who were bewitched</a:t>
            </a:r>
          </a:p>
          <a:p>
            <a:pPr lvl="1"/>
            <a:r>
              <a:rPr lang="en-US" dirty="0"/>
              <a:t>“Woe is the child who tastes salty from a kiss on the brow, for he is cursed, and soon must die.”</a:t>
            </a:r>
          </a:p>
          <a:p>
            <a:r>
              <a:rPr lang="en-US" dirty="0"/>
              <a:t>Fanconi was probably the first to note bronchiectasis in 1936</a:t>
            </a:r>
          </a:p>
          <a:p>
            <a:r>
              <a:rPr lang="en-US" dirty="0"/>
              <a:t>Dorothy Andersen in 1938 coins the term cystic fibrosis of the pancreas</a:t>
            </a:r>
          </a:p>
          <a:p>
            <a:r>
              <a:rPr lang="en-US" dirty="0"/>
              <a:t>1951 - Andersen reports on heat prostration in her patients</a:t>
            </a:r>
          </a:p>
          <a:p>
            <a:pPr>
              <a:lnSpc>
                <a:spcPct val="120000"/>
              </a:lnSpc>
            </a:pPr>
            <a:r>
              <a:rPr lang="en-US" dirty="0"/>
              <a:t>1953 - Paul di </a:t>
            </a:r>
            <a:r>
              <a:rPr lang="en-US" dirty="0" err="1"/>
              <a:t>Sant’Agnese</a:t>
            </a:r>
            <a:r>
              <a:rPr lang="en-US" dirty="0"/>
              <a:t> determined the cause of the heat prostration leading to the sweat test</a:t>
            </a:r>
          </a:p>
          <a:p>
            <a:pPr>
              <a:lnSpc>
                <a:spcPct val="120000"/>
              </a:lnSpc>
            </a:pPr>
            <a:r>
              <a:rPr lang="en-US" dirty="0"/>
              <a:t>1982- Paul Quinton, studying sweat glands, identifies the channel responsible for the inability to conduct chloride across the epithelium</a:t>
            </a:r>
          </a:p>
          <a:p>
            <a:endParaRPr lang="en-US" dirty="0"/>
          </a:p>
        </p:txBody>
      </p:sp>
    </p:spTree>
    <p:extLst>
      <p:ext uri="{BB962C8B-B14F-4D97-AF65-F5344CB8AC3E}">
        <p14:creationId xmlns:p14="http://schemas.microsoft.com/office/powerpoint/2010/main" val="6234368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E60E0E8B-5761-A9FC-3266-D0C0C7CC605F}"/>
              </a:ext>
            </a:extLst>
          </p:cNvPr>
          <p:cNvSpPr/>
          <p:nvPr/>
        </p:nvSpPr>
        <p:spPr>
          <a:xfrm>
            <a:off x="4504364" y="2292616"/>
            <a:ext cx="3667117" cy="4078470"/>
          </a:xfrm>
          <a:prstGeom prst="round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133" kern="100" dirty="0">
              <a:solidFill>
                <a:srgbClr val="7D1E66"/>
              </a:solidFill>
              <a:latin typeface="Arial" panose="020B0604020202020204"/>
              <a:cs typeface="Arial"/>
            </a:endParaRPr>
          </a:p>
          <a:p>
            <a:pPr algn="ctr"/>
            <a:r>
              <a:rPr lang="en-US" sz="2133" kern="100" dirty="0">
                <a:solidFill>
                  <a:schemeClr val="tx1"/>
                </a:solidFill>
                <a:latin typeface="Arial" panose="020B0604020202020204"/>
                <a:cs typeface="Arial"/>
              </a:rPr>
              <a:t>Fewer clinic visits, sputum cultures, and PFTs </a:t>
            </a:r>
          </a:p>
          <a:p>
            <a:pPr algn="ctr"/>
            <a:endParaRPr lang="en-US" sz="2133" kern="100" dirty="0">
              <a:solidFill>
                <a:schemeClr val="tx1"/>
              </a:solidFill>
              <a:latin typeface="Arial" panose="020B0604020202020204"/>
              <a:cs typeface="Arial"/>
            </a:endParaRPr>
          </a:p>
          <a:p>
            <a:pPr algn="ctr"/>
            <a:r>
              <a:rPr lang="en-US" sz="2133" kern="100" dirty="0">
                <a:solidFill>
                  <a:schemeClr val="tx1"/>
                </a:solidFill>
                <a:latin typeface="Arial" panose="020B0604020202020204"/>
                <a:cs typeface="Arial"/>
              </a:rPr>
              <a:t>Some individuals feel that care model is more than they need </a:t>
            </a:r>
          </a:p>
          <a:p>
            <a:pPr algn="ctr"/>
            <a:endParaRPr lang="en-US" sz="2133" kern="100" dirty="0">
              <a:solidFill>
                <a:schemeClr val="tx1"/>
              </a:solidFill>
              <a:latin typeface="Arial" panose="020B0604020202020204"/>
              <a:cs typeface="Arial"/>
            </a:endParaRPr>
          </a:p>
          <a:p>
            <a:pPr algn="ctr"/>
            <a:r>
              <a:rPr lang="en-US" sz="2133" kern="100" dirty="0">
                <a:solidFill>
                  <a:schemeClr val="tx1"/>
                </a:solidFill>
                <a:latin typeface="Arial" panose="020B0604020202020204"/>
                <a:cs typeface="Arial"/>
              </a:rPr>
              <a:t>For others, care needs have not changed </a:t>
            </a:r>
            <a:endParaRPr lang="en-US" sz="3600" dirty="0">
              <a:solidFill>
                <a:schemeClr val="tx1"/>
              </a:solidFill>
            </a:endParaRPr>
          </a:p>
          <a:p>
            <a:endParaRPr lang="en-US" sz="2400" dirty="0">
              <a:solidFill>
                <a:srgbClr val="000000"/>
              </a:solidFill>
              <a:cs typeface="Arial" panose="020B0604020202020204" pitchFamily="34" charset="0"/>
            </a:endParaRPr>
          </a:p>
        </p:txBody>
      </p:sp>
      <p:sp>
        <p:nvSpPr>
          <p:cNvPr id="11" name="Rectangle: Rounded Corners 10">
            <a:extLst>
              <a:ext uri="{FF2B5EF4-FFF2-40B4-BE49-F238E27FC236}">
                <a16:creationId xmlns:a16="http://schemas.microsoft.com/office/drawing/2014/main" id="{73632888-9F6D-AD9B-3267-38F18C0D7E79}"/>
              </a:ext>
            </a:extLst>
          </p:cNvPr>
          <p:cNvSpPr/>
          <p:nvPr/>
        </p:nvSpPr>
        <p:spPr>
          <a:xfrm>
            <a:off x="313863" y="2292617"/>
            <a:ext cx="3962247" cy="4078471"/>
          </a:xfrm>
          <a:prstGeom prst="round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60951" tIns="30475" rIns="60951" bIns="30475" rtlCol="0" anchor="ctr"/>
          <a:lstStyle/>
          <a:p>
            <a:pPr algn="ctr"/>
            <a:r>
              <a:rPr lang="en-US" sz="1867" u="sng" kern="100" dirty="0">
                <a:solidFill>
                  <a:schemeClr val="tx1"/>
                </a:solidFill>
                <a:latin typeface="Arial" panose="020B0604020202020204"/>
                <a:cs typeface="Arial"/>
              </a:rPr>
              <a:t>Routine CF care:</a:t>
            </a:r>
            <a:endParaRPr lang="en-US" sz="1867" dirty="0">
              <a:solidFill>
                <a:schemeClr val="tx1"/>
              </a:solidFill>
              <a:cs typeface="Arial" panose="020B0604020202020204"/>
            </a:endParaRPr>
          </a:p>
          <a:p>
            <a:pPr marL="304815" indent="-304815">
              <a:buFont typeface="Arial" panose="020B0604020202020204" pitchFamily="34" charset="0"/>
              <a:buChar char="•"/>
            </a:pPr>
            <a:r>
              <a:rPr lang="en-US" sz="1867" kern="100" dirty="0">
                <a:solidFill>
                  <a:schemeClr val="tx1"/>
                </a:solidFill>
                <a:latin typeface="Arial" panose="020B0604020202020204"/>
                <a:cs typeface="Arial"/>
              </a:rPr>
              <a:t>Clinic</a:t>
            </a:r>
          </a:p>
          <a:p>
            <a:pPr lvl="2"/>
            <a:r>
              <a:rPr lang="en-US" sz="1867" kern="100" dirty="0">
                <a:solidFill>
                  <a:schemeClr val="tx1"/>
                </a:solidFill>
                <a:latin typeface="Arial" panose="020B0604020202020204"/>
                <a:cs typeface="Arial"/>
              </a:rPr>
              <a:t>4 times/year</a:t>
            </a:r>
          </a:p>
          <a:p>
            <a:pPr lvl="2"/>
            <a:endParaRPr lang="en-US" sz="1867" kern="100" dirty="0">
              <a:solidFill>
                <a:schemeClr val="tx1"/>
              </a:solidFill>
              <a:latin typeface="Arial" panose="020B0604020202020204"/>
              <a:cs typeface="Arial"/>
            </a:endParaRPr>
          </a:p>
          <a:p>
            <a:pPr marL="304815" indent="-304815">
              <a:buFont typeface="Arial" panose="020B0604020202020204" pitchFamily="34" charset="0"/>
              <a:buChar char="•"/>
            </a:pPr>
            <a:r>
              <a:rPr lang="en-US" sz="1867" kern="100" dirty="0">
                <a:solidFill>
                  <a:schemeClr val="tx1"/>
                </a:solidFill>
                <a:latin typeface="Arial" panose="020B0604020202020204"/>
                <a:cs typeface="Arial"/>
              </a:rPr>
              <a:t>Respiratory cultures</a:t>
            </a:r>
          </a:p>
          <a:p>
            <a:pPr lvl="2"/>
            <a:r>
              <a:rPr lang="en-US" sz="1867" kern="100" dirty="0">
                <a:solidFill>
                  <a:schemeClr val="tx1"/>
                </a:solidFill>
                <a:latin typeface="Arial" panose="020B0604020202020204"/>
                <a:cs typeface="Arial"/>
              </a:rPr>
              <a:t>4 times/year</a:t>
            </a:r>
          </a:p>
          <a:p>
            <a:pPr lvl="2"/>
            <a:endParaRPr lang="en-US" sz="1867" kern="100" dirty="0">
              <a:solidFill>
                <a:schemeClr val="tx1"/>
              </a:solidFill>
              <a:latin typeface="Arial" panose="020B0604020202020204"/>
              <a:cs typeface="Arial"/>
            </a:endParaRPr>
          </a:p>
          <a:p>
            <a:pPr marL="304815" indent="-304815">
              <a:buFont typeface="Arial" panose="020B0604020202020204" pitchFamily="34" charset="0"/>
              <a:buChar char="•"/>
            </a:pPr>
            <a:r>
              <a:rPr lang="en-US" sz="1867" kern="100" dirty="0">
                <a:solidFill>
                  <a:schemeClr val="tx1"/>
                </a:solidFill>
                <a:latin typeface="Arial" panose="020B0604020202020204"/>
                <a:cs typeface="Arial"/>
              </a:rPr>
              <a:t>Pulmonary Function Tests (PFTs) </a:t>
            </a:r>
          </a:p>
          <a:p>
            <a:pPr lvl="2"/>
            <a:r>
              <a:rPr lang="en-US" sz="1867" kern="100" dirty="0">
                <a:solidFill>
                  <a:schemeClr val="tx1"/>
                </a:solidFill>
                <a:latin typeface="Arial" panose="020B0604020202020204"/>
                <a:cs typeface="Arial"/>
              </a:rPr>
              <a:t>2 times/year</a:t>
            </a:r>
          </a:p>
          <a:p>
            <a:pPr lvl="2"/>
            <a:endParaRPr lang="en-US" sz="1867" kern="100" dirty="0">
              <a:solidFill>
                <a:schemeClr val="tx1"/>
              </a:solidFill>
              <a:latin typeface="Arial" panose="020B0604020202020204"/>
              <a:cs typeface="Arial"/>
            </a:endParaRPr>
          </a:p>
          <a:p>
            <a:pPr marL="304815" indent="-304815">
              <a:buFont typeface="Arial" panose="020B0604020202020204" pitchFamily="34" charset="0"/>
              <a:buChar char="•"/>
            </a:pPr>
            <a:r>
              <a:rPr lang="en-US" sz="1867" kern="100" dirty="0">
                <a:solidFill>
                  <a:schemeClr val="tx1"/>
                </a:solidFill>
                <a:latin typeface="Arial" panose="020B0604020202020204"/>
                <a:cs typeface="Arial"/>
              </a:rPr>
              <a:t>Multidisciplinary care team member assessment </a:t>
            </a:r>
          </a:p>
          <a:p>
            <a:pPr lvl="1"/>
            <a:r>
              <a:rPr lang="en-US" sz="1867" kern="100" dirty="0">
                <a:solidFill>
                  <a:schemeClr val="tx1"/>
                </a:solidFill>
                <a:latin typeface="Arial" panose="020B0604020202020204"/>
                <a:cs typeface="Arial"/>
              </a:rPr>
              <a:t>    1 time/year </a:t>
            </a:r>
            <a:r>
              <a:rPr lang="en-US" sz="1600" dirty="0">
                <a:solidFill>
                  <a:schemeClr val="tx1"/>
                </a:solidFill>
                <a:latin typeface="Helvetica"/>
                <a:cs typeface="Helvetica"/>
              </a:rPr>
              <a:t> </a:t>
            </a:r>
          </a:p>
        </p:txBody>
      </p:sp>
      <p:sp>
        <p:nvSpPr>
          <p:cNvPr id="8" name="TextBox 2">
            <a:extLst>
              <a:ext uri="{FF2B5EF4-FFF2-40B4-BE49-F238E27FC236}">
                <a16:creationId xmlns:a16="http://schemas.microsoft.com/office/drawing/2014/main" id="{C31CF906-FF51-6DB0-4D71-D79778EB819A}"/>
              </a:ext>
            </a:extLst>
          </p:cNvPr>
          <p:cNvSpPr txBox="1"/>
          <p:nvPr/>
        </p:nvSpPr>
        <p:spPr>
          <a:xfrm>
            <a:off x="356486" y="178303"/>
            <a:ext cx="10513977" cy="1092479"/>
          </a:xfrm>
          <a:prstGeom prst="rect">
            <a:avLst/>
          </a:prstGeom>
        </p:spPr>
        <p:txBody>
          <a:bodyPr wrap="square" lIns="0" tIns="0" rIns="0" bIns="0" rtlCol="0" anchor="t">
            <a:spAutoFit/>
          </a:bodyPr>
          <a:lstStyle/>
          <a:p>
            <a:pPr defTabSz="304633">
              <a:lnSpc>
                <a:spcPts val="4435"/>
              </a:lnSpc>
              <a:defRPr/>
            </a:pPr>
            <a:r>
              <a:rPr lang="en-US" sz="4233" b="1" dirty="0">
                <a:latin typeface="Arial" panose="020B0604020202020204"/>
              </a:rPr>
              <a:t>Care Goals </a:t>
            </a:r>
            <a:r>
              <a:rPr lang="en-US" sz="4400" b="1" dirty="0">
                <a:latin typeface="Arial" panose="020B0604020202020204"/>
              </a:rPr>
              <a:t>Highlight:</a:t>
            </a:r>
            <a:r>
              <a:rPr lang="en-US" sz="4400" b="1" kern="100" dirty="0">
                <a:latin typeface="Arial" panose="020B0604020202020204"/>
                <a:cs typeface="Arial"/>
              </a:rPr>
              <a:t> </a:t>
            </a:r>
            <a:endParaRPr lang="en-US" sz="4264" b="1" dirty="0">
              <a:latin typeface="Arial" panose="020B0604020202020204"/>
            </a:endParaRPr>
          </a:p>
          <a:p>
            <a:pPr defTabSz="304633">
              <a:lnSpc>
                <a:spcPts val="4435"/>
              </a:lnSpc>
              <a:defRPr/>
            </a:pPr>
            <a:r>
              <a:rPr lang="en-US" sz="3600" kern="100" dirty="0">
                <a:latin typeface="Arial" panose="020B0604020202020204"/>
                <a:cs typeface="Arial"/>
              </a:rPr>
              <a:t>        Evolve CF</a:t>
            </a:r>
            <a:r>
              <a:rPr lang="en-US" sz="3600" kern="100" dirty="0">
                <a:latin typeface="Arial" panose="020B0604020202020204"/>
              </a:rPr>
              <a:t> care</a:t>
            </a:r>
            <a:r>
              <a:rPr lang="en-US" sz="3566" dirty="0">
                <a:latin typeface="Arial" panose="020B0604020202020204"/>
              </a:rPr>
              <a:t> </a:t>
            </a:r>
            <a:endParaRPr lang="en-US" sz="3566" dirty="0">
              <a:latin typeface="Arial" panose="020B0604020202020204"/>
              <a:cs typeface="Arial"/>
            </a:endParaRPr>
          </a:p>
        </p:txBody>
      </p:sp>
      <p:sp>
        <p:nvSpPr>
          <p:cNvPr id="10" name="TextBox 9">
            <a:extLst>
              <a:ext uri="{FF2B5EF4-FFF2-40B4-BE49-F238E27FC236}">
                <a16:creationId xmlns:a16="http://schemas.microsoft.com/office/drawing/2014/main" id="{F25570F6-7A63-1508-EEF1-725321D15A05}"/>
              </a:ext>
            </a:extLst>
          </p:cNvPr>
          <p:cNvSpPr txBox="1"/>
          <p:nvPr/>
        </p:nvSpPr>
        <p:spPr>
          <a:xfrm>
            <a:off x="1064441" y="1881190"/>
            <a:ext cx="3886569" cy="461665"/>
          </a:xfrm>
          <a:prstGeom prst="rect">
            <a:avLst/>
          </a:prstGeom>
          <a:noFill/>
        </p:spPr>
        <p:txBody>
          <a:bodyPr wrap="square">
            <a:spAutoFit/>
          </a:bodyPr>
          <a:lstStyle/>
          <a:p>
            <a:pPr defTabSz="609508" eaLnBrk="0" fontAlgn="base" hangingPunct="0">
              <a:spcBef>
                <a:spcPct val="0"/>
              </a:spcBef>
              <a:spcAft>
                <a:spcPct val="0"/>
              </a:spcAft>
            </a:pPr>
            <a:r>
              <a:rPr lang="en-US" sz="2400" b="1" kern="100" dirty="0">
                <a:latin typeface="Arial" panose="020B0604020202020204"/>
                <a:ea typeface="Microsoft YaHei" pitchFamily="2"/>
                <a:cs typeface="Arial" panose="020B0604020202020204" pitchFamily="34" charset="0"/>
              </a:rPr>
              <a:t>Current Model </a:t>
            </a:r>
            <a:endParaRPr lang="en-US" sz="2133" dirty="0">
              <a:latin typeface="Poppins" panose="00000500000000000000" pitchFamily="2" charset="0"/>
              <a:ea typeface="Microsoft YaHei" pitchFamily="2"/>
            </a:endParaRPr>
          </a:p>
        </p:txBody>
      </p:sp>
      <p:sp>
        <p:nvSpPr>
          <p:cNvPr id="14" name="TextBox 13">
            <a:extLst>
              <a:ext uri="{FF2B5EF4-FFF2-40B4-BE49-F238E27FC236}">
                <a16:creationId xmlns:a16="http://schemas.microsoft.com/office/drawing/2014/main" id="{260B9592-41BF-B030-CF62-74935654B5D7}"/>
              </a:ext>
            </a:extLst>
          </p:cNvPr>
          <p:cNvSpPr txBox="1"/>
          <p:nvPr/>
        </p:nvSpPr>
        <p:spPr>
          <a:xfrm>
            <a:off x="5100544" y="1869467"/>
            <a:ext cx="3020141" cy="461665"/>
          </a:xfrm>
          <a:prstGeom prst="rect">
            <a:avLst/>
          </a:prstGeom>
          <a:noFill/>
        </p:spPr>
        <p:txBody>
          <a:bodyPr wrap="square">
            <a:spAutoFit/>
          </a:bodyPr>
          <a:lstStyle/>
          <a:p>
            <a:pPr defTabSz="609508" eaLnBrk="0" fontAlgn="base" hangingPunct="0">
              <a:spcBef>
                <a:spcPct val="0"/>
              </a:spcBef>
              <a:spcAft>
                <a:spcPct val="0"/>
              </a:spcAft>
            </a:pPr>
            <a:r>
              <a:rPr lang="en-US" sz="2400" b="1" kern="100" dirty="0">
                <a:latin typeface="Arial" panose="020B0604020202020204"/>
                <a:ea typeface="Microsoft YaHei" pitchFamily="2"/>
                <a:cs typeface="Arial" panose="020B0604020202020204" pitchFamily="34" charset="0"/>
              </a:rPr>
              <a:t>Happening Now</a:t>
            </a:r>
            <a:endParaRPr lang="en-US" sz="2133" dirty="0">
              <a:latin typeface="Poppins" panose="00000500000000000000" pitchFamily="2" charset="0"/>
              <a:ea typeface="Microsoft YaHei" pitchFamily="2"/>
            </a:endParaRPr>
          </a:p>
        </p:txBody>
      </p:sp>
      <p:sp>
        <p:nvSpPr>
          <p:cNvPr id="25" name="Freeform 31">
            <a:extLst>
              <a:ext uri="{FF2B5EF4-FFF2-40B4-BE49-F238E27FC236}">
                <a16:creationId xmlns:a16="http://schemas.microsoft.com/office/drawing/2014/main" id="{67B4B7E8-39ED-A1C3-32F4-F9473E482207}"/>
              </a:ext>
            </a:extLst>
          </p:cNvPr>
          <p:cNvSpPr>
            <a:spLocks noChangeArrowheads="1"/>
          </p:cNvSpPr>
          <p:nvPr/>
        </p:nvSpPr>
        <p:spPr bwMode="auto">
          <a:xfrm>
            <a:off x="356487" y="675158"/>
            <a:ext cx="964635" cy="671364"/>
          </a:xfrm>
          <a:custGeom>
            <a:avLst/>
            <a:gdLst>
              <a:gd name="connsiteX0" fmla="*/ 79092 w 547099"/>
              <a:gd name="connsiteY0" fmla="*/ 272679 h 412432"/>
              <a:gd name="connsiteX1" fmla="*/ 105589 w 547099"/>
              <a:gd name="connsiteY1" fmla="*/ 391951 h 412432"/>
              <a:gd name="connsiteX2" fmla="*/ 113619 w 547099"/>
              <a:gd name="connsiteY2" fmla="*/ 398376 h 412432"/>
              <a:gd name="connsiteX3" fmla="*/ 160994 w 547099"/>
              <a:gd name="connsiteY3" fmla="*/ 398376 h 412432"/>
              <a:gd name="connsiteX4" fmla="*/ 167016 w 547099"/>
              <a:gd name="connsiteY4" fmla="*/ 395163 h 412432"/>
              <a:gd name="connsiteX5" fmla="*/ 168622 w 547099"/>
              <a:gd name="connsiteY5" fmla="*/ 388336 h 412432"/>
              <a:gd name="connsiteX6" fmla="*/ 151760 w 547099"/>
              <a:gd name="connsiteY6" fmla="*/ 312838 h 412432"/>
              <a:gd name="connsiteX7" fmla="*/ 142526 w 547099"/>
              <a:gd name="connsiteY7" fmla="*/ 272679 h 412432"/>
              <a:gd name="connsiteX8" fmla="*/ 156979 w 547099"/>
              <a:gd name="connsiteY8" fmla="*/ 271072 h 412432"/>
              <a:gd name="connsiteX9" fmla="*/ 164607 w 547099"/>
              <a:gd name="connsiteY9" fmla="*/ 303601 h 412432"/>
              <a:gd name="connsiteX10" fmla="*/ 188295 w 547099"/>
              <a:gd name="connsiteY10" fmla="*/ 275088 h 412432"/>
              <a:gd name="connsiteX11" fmla="*/ 188295 w 547099"/>
              <a:gd name="connsiteY11" fmla="*/ 271072 h 412432"/>
              <a:gd name="connsiteX12" fmla="*/ 499538 w 547099"/>
              <a:gd name="connsiteY12" fmla="*/ 244759 h 412432"/>
              <a:gd name="connsiteX13" fmla="*/ 543134 w 547099"/>
              <a:gd name="connsiteY13" fmla="*/ 275471 h 412432"/>
              <a:gd name="connsiteX14" fmla="*/ 544720 w 547099"/>
              <a:gd name="connsiteY14" fmla="*/ 285170 h 412432"/>
              <a:gd name="connsiteX15" fmla="*/ 539171 w 547099"/>
              <a:gd name="connsiteY15" fmla="*/ 288403 h 412432"/>
              <a:gd name="connsiteX16" fmla="*/ 535208 w 547099"/>
              <a:gd name="connsiteY16" fmla="*/ 287191 h 412432"/>
              <a:gd name="connsiteX17" fmla="*/ 491214 w 547099"/>
              <a:gd name="connsiteY17" fmla="*/ 256478 h 412432"/>
              <a:gd name="connsiteX18" fmla="*/ 489629 w 547099"/>
              <a:gd name="connsiteY18" fmla="*/ 246375 h 412432"/>
              <a:gd name="connsiteX19" fmla="*/ 499538 w 547099"/>
              <a:gd name="connsiteY19" fmla="*/ 244759 h 412432"/>
              <a:gd name="connsiteX20" fmla="*/ 453956 w 547099"/>
              <a:gd name="connsiteY20" fmla="*/ 211538 h 412432"/>
              <a:gd name="connsiteX21" fmla="*/ 471674 w 547099"/>
              <a:gd name="connsiteY21" fmla="*/ 223864 h 412432"/>
              <a:gd name="connsiteX22" fmla="*/ 473734 w 547099"/>
              <a:gd name="connsiteY22" fmla="*/ 234135 h 412432"/>
              <a:gd name="connsiteX23" fmla="*/ 467965 w 547099"/>
              <a:gd name="connsiteY23" fmla="*/ 237011 h 412432"/>
              <a:gd name="connsiteX24" fmla="*/ 463845 w 547099"/>
              <a:gd name="connsiteY24" fmla="*/ 235779 h 412432"/>
              <a:gd name="connsiteX25" fmla="*/ 445715 w 547099"/>
              <a:gd name="connsiteY25" fmla="*/ 223453 h 412432"/>
              <a:gd name="connsiteX26" fmla="*/ 443654 w 547099"/>
              <a:gd name="connsiteY26" fmla="*/ 213182 h 412432"/>
              <a:gd name="connsiteX27" fmla="*/ 453956 w 547099"/>
              <a:gd name="connsiteY27" fmla="*/ 211538 h 412432"/>
              <a:gd name="connsiteX28" fmla="*/ 510318 w 547099"/>
              <a:gd name="connsiteY28" fmla="*/ 152375 h 412432"/>
              <a:gd name="connsiteX29" fmla="*/ 540375 w 547099"/>
              <a:gd name="connsiteY29" fmla="*/ 152375 h 412432"/>
              <a:gd name="connsiteX30" fmla="*/ 547099 w 547099"/>
              <a:gd name="connsiteY30" fmla="*/ 159069 h 412432"/>
              <a:gd name="connsiteX31" fmla="*/ 540375 w 547099"/>
              <a:gd name="connsiteY31" fmla="*/ 166156 h 412432"/>
              <a:gd name="connsiteX32" fmla="*/ 510318 w 547099"/>
              <a:gd name="connsiteY32" fmla="*/ 166156 h 412432"/>
              <a:gd name="connsiteX33" fmla="*/ 503199 w 547099"/>
              <a:gd name="connsiteY33" fmla="*/ 159069 h 412432"/>
              <a:gd name="connsiteX34" fmla="*/ 510318 w 547099"/>
              <a:gd name="connsiteY34" fmla="*/ 152375 h 412432"/>
              <a:gd name="connsiteX35" fmla="*/ 448304 w 547099"/>
              <a:gd name="connsiteY35" fmla="*/ 152375 h 412432"/>
              <a:gd name="connsiteX36" fmla="*/ 477966 w 547099"/>
              <a:gd name="connsiteY36" fmla="*/ 152375 h 412432"/>
              <a:gd name="connsiteX37" fmla="*/ 485085 w 547099"/>
              <a:gd name="connsiteY37" fmla="*/ 159069 h 412432"/>
              <a:gd name="connsiteX38" fmla="*/ 477966 w 547099"/>
              <a:gd name="connsiteY38" fmla="*/ 166156 h 412432"/>
              <a:gd name="connsiteX39" fmla="*/ 448304 w 547099"/>
              <a:gd name="connsiteY39" fmla="*/ 166156 h 412432"/>
              <a:gd name="connsiteX40" fmla="*/ 441185 w 547099"/>
              <a:gd name="connsiteY40" fmla="*/ 159069 h 412432"/>
              <a:gd name="connsiteX41" fmla="*/ 448304 w 547099"/>
              <a:gd name="connsiteY41" fmla="*/ 152375 h 412432"/>
              <a:gd name="connsiteX42" fmla="*/ 390641 w 547099"/>
              <a:gd name="connsiteY42" fmla="*/ 121681 h 412432"/>
              <a:gd name="connsiteX43" fmla="*/ 390641 w 547099"/>
              <a:gd name="connsiteY43" fmla="*/ 218464 h 412432"/>
              <a:gd name="connsiteX44" fmla="*/ 413927 w 547099"/>
              <a:gd name="connsiteY44" fmla="*/ 169872 h 412432"/>
              <a:gd name="connsiteX45" fmla="*/ 390641 w 547099"/>
              <a:gd name="connsiteY45" fmla="*/ 121681 h 412432"/>
              <a:gd name="connsiteX46" fmla="*/ 93946 w 547099"/>
              <a:gd name="connsiteY46" fmla="*/ 83129 h 412432"/>
              <a:gd name="connsiteX47" fmla="*/ 14453 w 547099"/>
              <a:gd name="connsiteY47" fmla="*/ 162242 h 412432"/>
              <a:gd name="connsiteX48" fmla="*/ 14453 w 547099"/>
              <a:gd name="connsiteY48" fmla="*/ 177904 h 412432"/>
              <a:gd name="connsiteX49" fmla="*/ 93946 w 547099"/>
              <a:gd name="connsiteY49" fmla="*/ 257017 h 412432"/>
              <a:gd name="connsiteX50" fmla="*/ 203952 w 547099"/>
              <a:gd name="connsiteY50" fmla="*/ 257017 h 412432"/>
              <a:gd name="connsiteX51" fmla="*/ 203952 w 547099"/>
              <a:gd name="connsiteY51" fmla="*/ 83129 h 412432"/>
              <a:gd name="connsiteX52" fmla="*/ 463845 w 547099"/>
              <a:gd name="connsiteY52" fmla="*/ 81785 h 412432"/>
              <a:gd name="connsiteX53" fmla="*/ 473734 w 547099"/>
              <a:gd name="connsiteY53" fmla="*/ 83839 h 412432"/>
              <a:gd name="connsiteX54" fmla="*/ 471674 w 547099"/>
              <a:gd name="connsiteY54" fmla="*/ 94111 h 412432"/>
              <a:gd name="connsiteX55" fmla="*/ 453956 w 547099"/>
              <a:gd name="connsiteY55" fmla="*/ 106026 h 412432"/>
              <a:gd name="connsiteX56" fmla="*/ 449835 w 547099"/>
              <a:gd name="connsiteY56" fmla="*/ 107669 h 412432"/>
              <a:gd name="connsiteX57" fmla="*/ 443654 w 547099"/>
              <a:gd name="connsiteY57" fmla="*/ 104382 h 412432"/>
              <a:gd name="connsiteX58" fmla="*/ 445715 w 547099"/>
              <a:gd name="connsiteY58" fmla="*/ 94111 h 412432"/>
              <a:gd name="connsiteX59" fmla="*/ 334835 w 547099"/>
              <a:gd name="connsiteY59" fmla="*/ 48592 h 412432"/>
              <a:gd name="connsiteX60" fmla="*/ 323192 w 547099"/>
              <a:gd name="connsiteY60" fmla="*/ 54616 h 412432"/>
              <a:gd name="connsiteX61" fmla="*/ 245706 w 547099"/>
              <a:gd name="connsiteY61" fmla="*/ 79514 h 412432"/>
              <a:gd name="connsiteX62" fmla="*/ 218406 w 547099"/>
              <a:gd name="connsiteY62" fmla="*/ 82326 h 412432"/>
              <a:gd name="connsiteX63" fmla="*/ 218406 w 547099"/>
              <a:gd name="connsiteY63" fmla="*/ 257820 h 412432"/>
              <a:gd name="connsiteX64" fmla="*/ 245706 w 547099"/>
              <a:gd name="connsiteY64" fmla="*/ 260631 h 412432"/>
              <a:gd name="connsiteX65" fmla="*/ 323192 w 547099"/>
              <a:gd name="connsiteY65" fmla="*/ 285530 h 412432"/>
              <a:gd name="connsiteX66" fmla="*/ 334835 w 547099"/>
              <a:gd name="connsiteY66" fmla="*/ 291955 h 412432"/>
              <a:gd name="connsiteX67" fmla="*/ 535208 w 547099"/>
              <a:gd name="connsiteY67" fmla="*/ 30349 h 412432"/>
              <a:gd name="connsiteX68" fmla="*/ 544720 w 547099"/>
              <a:gd name="connsiteY68" fmla="*/ 32752 h 412432"/>
              <a:gd name="connsiteX69" fmla="*/ 543134 w 547099"/>
              <a:gd name="connsiteY69" fmla="*/ 42367 h 412432"/>
              <a:gd name="connsiteX70" fmla="*/ 499538 w 547099"/>
              <a:gd name="connsiteY70" fmla="*/ 72812 h 412432"/>
              <a:gd name="connsiteX71" fmla="*/ 495574 w 547099"/>
              <a:gd name="connsiteY71" fmla="*/ 74014 h 412432"/>
              <a:gd name="connsiteX72" fmla="*/ 489629 w 547099"/>
              <a:gd name="connsiteY72" fmla="*/ 70809 h 412432"/>
              <a:gd name="connsiteX73" fmla="*/ 491214 w 547099"/>
              <a:gd name="connsiteY73" fmla="*/ 60794 h 412432"/>
              <a:gd name="connsiteX74" fmla="*/ 362537 w 547099"/>
              <a:gd name="connsiteY74" fmla="*/ 14055 h 412432"/>
              <a:gd name="connsiteX75" fmla="*/ 348887 w 547099"/>
              <a:gd name="connsiteY75" fmla="*/ 26505 h 412432"/>
              <a:gd name="connsiteX76" fmla="*/ 348887 w 547099"/>
              <a:gd name="connsiteY76" fmla="*/ 315649 h 412432"/>
              <a:gd name="connsiteX77" fmla="*/ 348887 w 547099"/>
              <a:gd name="connsiteY77" fmla="*/ 322074 h 412432"/>
              <a:gd name="connsiteX78" fmla="*/ 362537 w 547099"/>
              <a:gd name="connsiteY78" fmla="*/ 334523 h 412432"/>
              <a:gd name="connsiteX79" fmla="*/ 376589 w 547099"/>
              <a:gd name="connsiteY79" fmla="*/ 322074 h 412432"/>
              <a:gd name="connsiteX80" fmla="*/ 376589 w 547099"/>
              <a:gd name="connsiteY80" fmla="*/ 26505 h 412432"/>
              <a:gd name="connsiteX81" fmla="*/ 362537 w 547099"/>
              <a:gd name="connsiteY81" fmla="*/ 14055 h 412432"/>
              <a:gd name="connsiteX82" fmla="*/ 362537 w 547099"/>
              <a:gd name="connsiteY82" fmla="*/ 0 h 412432"/>
              <a:gd name="connsiteX83" fmla="*/ 390641 w 547099"/>
              <a:gd name="connsiteY83" fmla="*/ 26505 h 412432"/>
              <a:gd name="connsiteX84" fmla="*/ 390641 w 547099"/>
              <a:gd name="connsiteY84" fmla="*/ 104413 h 412432"/>
              <a:gd name="connsiteX85" fmla="*/ 428380 w 547099"/>
              <a:gd name="connsiteY85" fmla="*/ 169872 h 412432"/>
              <a:gd name="connsiteX86" fmla="*/ 390641 w 547099"/>
              <a:gd name="connsiteY86" fmla="*/ 235733 h 412432"/>
              <a:gd name="connsiteX87" fmla="*/ 390641 w 547099"/>
              <a:gd name="connsiteY87" fmla="*/ 322074 h 412432"/>
              <a:gd name="connsiteX88" fmla="*/ 362537 w 547099"/>
              <a:gd name="connsiteY88" fmla="*/ 348981 h 412432"/>
              <a:gd name="connsiteX89" fmla="*/ 334835 w 547099"/>
              <a:gd name="connsiteY89" fmla="*/ 322074 h 412432"/>
              <a:gd name="connsiteX90" fmla="*/ 334835 w 547099"/>
              <a:gd name="connsiteY90" fmla="*/ 308019 h 412432"/>
              <a:gd name="connsiteX91" fmla="*/ 316367 w 547099"/>
              <a:gd name="connsiteY91" fmla="*/ 297979 h 412432"/>
              <a:gd name="connsiteX92" fmla="*/ 244100 w 547099"/>
              <a:gd name="connsiteY92" fmla="*/ 274687 h 412432"/>
              <a:gd name="connsiteX93" fmla="*/ 210778 w 547099"/>
              <a:gd name="connsiteY93" fmla="*/ 271072 h 412432"/>
              <a:gd name="connsiteX94" fmla="*/ 202748 w 547099"/>
              <a:gd name="connsiteY94" fmla="*/ 271072 h 412432"/>
              <a:gd name="connsiteX95" fmla="*/ 202748 w 547099"/>
              <a:gd name="connsiteY95" fmla="*/ 275088 h 412432"/>
              <a:gd name="connsiteX96" fmla="*/ 167418 w 547099"/>
              <a:gd name="connsiteY96" fmla="*/ 317657 h 412432"/>
              <a:gd name="connsiteX97" fmla="*/ 182674 w 547099"/>
              <a:gd name="connsiteY97" fmla="*/ 385525 h 412432"/>
              <a:gd name="connsiteX98" fmla="*/ 178258 w 547099"/>
              <a:gd name="connsiteY98" fmla="*/ 404400 h 412432"/>
              <a:gd name="connsiteX99" fmla="*/ 160994 w 547099"/>
              <a:gd name="connsiteY99" fmla="*/ 412432 h 412432"/>
              <a:gd name="connsiteX100" fmla="*/ 113619 w 547099"/>
              <a:gd name="connsiteY100" fmla="*/ 412432 h 412432"/>
              <a:gd name="connsiteX101" fmla="*/ 91538 w 547099"/>
              <a:gd name="connsiteY101" fmla="*/ 395163 h 412432"/>
              <a:gd name="connsiteX102" fmla="*/ 62631 w 547099"/>
              <a:gd name="connsiteY102" fmla="*/ 265852 h 412432"/>
              <a:gd name="connsiteX103" fmla="*/ 0 w 547099"/>
              <a:gd name="connsiteY103" fmla="*/ 177904 h 412432"/>
              <a:gd name="connsiteX104" fmla="*/ 0 w 547099"/>
              <a:gd name="connsiteY104" fmla="*/ 162242 h 412432"/>
              <a:gd name="connsiteX105" fmla="*/ 93946 w 547099"/>
              <a:gd name="connsiteY105" fmla="*/ 68672 h 412432"/>
              <a:gd name="connsiteX106" fmla="*/ 210778 w 547099"/>
              <a:gd name="connsiteY106" fmla="*/ 68672 h 412432"/>
              <a:gd name="connsiteX107" fmla="*/ 244100 w 547099"/>
              <a:gd name="connsiteY107" fmla="*/ 65057 h 412432"/>
              <a:gd name="connsiteX108" fmla="*/ 316367 w 547099"/>
              <a:gd name="connsiteY108" fmla="*/ 42167 h 412432"/>
              <a:gd name="connsiteX109" fmla="*/ 334835 w 547099"/>
              <a:gd name="connsiteY109" fmla="*/ 32127 h 412432"/>
              <a:gd name="connsiteX110" fmla="*/ 334835 w 547099"/>
              <a:gd name="connsiteY110" fmla="*/ 26505 h 412432"/>
              <a:gd name="connsiteX111" fmla="*/ 362537 w 547099"/>
              <a:gd name="connsiteY111" fmla="*/ 0 h 412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547099" h="412432">
                <a:moveTo>
                  <a:pt x="79092" y="272679"/>
                </a:moveTo>
                <a:lnTo>
                  <a:pt x="105589" y="391951"/>
                </a:lnTo>
                <a:cubicBezTo>
                  <a:pt x="106392" y="395966"/>
                  <a:pt x="109604" y="398376"/>
                  <a:pt x="113619" y="398376"/>
                </a:cubicBezTo>
                <a:lnTo>
                  <a:pt x="160994" y="398376"/>
                </a:lnTo>
                <a:cubicBezTo>
                  <a:pt x="163403" y="398376"/>
                  <a:pt x="165812" y="397171"/>
                  <a:pt x="167016" y="395163"/>
                </a:cubicBezTo>
                <a:cubicBezTo>
                  <a:pt x="168622" y="393155"/>
                  <a:pt x="169425" y="390746"/>
                  <a:pt x="168622" y="388336"/>
                </a:cubicBezTo>
                <a:lnTo>
                  <a:pt x="151760" y="312838"/>
                </a:lnTo>
                <a:lnTo>
                  <a:pt x="142526" y="272679"/>
                </a:lnTo>
                <a:close/>
                <a:moveTo>
                  <a:pt x="156979" y="271072"/>
                </a:moveTo>
                <a:lnTo>
                  <a:pt x="164607" y="303601"/>
                </a:lnTo>
                <a:cubicBezTo>
                  <a:pt x="177856" y="301192"/>
                  <a:pt x="188295" y="289545"/>
                  <a:pt x="188295" y="275088"/>
                </a:cubicBezTo>
                <a:lnTo>
                  <a:pt x="188295" y="271072"/>
                </a:lnTo>
                <a:close/>
                <a:moveTo>
                  <a:pt x="499538" y="244759"/>
                </a:moveTo>
                <a:lnTo>
                  <a:pt x="543134" y="275471"/>
                </a:lnTo>
                <a:cubicBezTo>
                  <a:pt x="546305" y="277492"/>
                  <a:pt x="547098" y="281937"/>
                  <a:pt x="544720" y="285170"/>
                </a:cubicBezTo>
                <a:cubicBezTo>
                  <a:pt x="543531" y="287595"/>
                  <a:pt x="541153" y="288403"/>
                  <a:pt x="539171" y="288403"/>
                </a:cubicBezTo>
                <a:cubicBezTo>
                  <a:pt x="537586" y="288403"/>
                  <a:pt x="536397" y="287999"/>
                  <a:pt x="535208" y="287191"/>
                </a:cubicBezTo>
                <a:lnTo>
                  <a:pt x="491214" y="256478"/>
                </a:lnTo>
                <a:cubicBezTo>
                  <a:pt x="488044" y="254053"/>
                  <a:pt x="487251" y="250012"/>
                  <a:pt x="489629" y="246375"/>
                </a:cubicBezTo>
                <a:cubicBezTo>
                  <a:pt x="491611" y="243142"/>
                  <a:pt x="495971" y="242738"/>
                  <a:pt x="499538" y="244759"/>
                </a:cubicBezTo>
                <a:close/>
                <a:moveTo>
                  <a:pt x="453956" y="211538"/>
                </a:moveTo>
                <a:lnTo>
                  <a:pt x="471674" y="223864"/>
                </a:lnTo>
                <a:cubicBezTo>
                  <a:pt x="475382" y="225918"/>
                  <a:pt x="476206" y="230848"/>
                  <a:pt x="473734" y="234135"/>
                </a:cubicBezTo>
                <a:cubicBezTo>
                  <a:pt x="472498" y="235779"/>
                  <a:pt x="470025" y="237011"/>
                  <a:pt x="467965" y="237011"/>
                </a:cubicBezTo>
                <a:cubicBezTo>
                  <a:pt x="466317" y="237011"/>
                  <a:pt x="465081" y="237011"/>
                  <a:pt x="463845" y="235779"/>
                </a:cubicBezTo>
                <a:lnTo>
                  <a:pt x="445715" y="223453"/>
                </a:lnTo>
                <a:cubicBezTo>
                  <a:pt x="442006" y="220988"/>
                  <a:pt x="441182" y="216469"/>
                  <a:pt x="443654" y="213182"/>
                </a:cubicBezTo>
                <a:cubicBezTo>
                  <a:pt x="446127" y="209895"/>
                  <a:pt x="450247" y="209073"/>
                  <a:pt x="453956" y="211538"/>
                </a:cubicBezTo>
                <a:close/>
                <a:moveTo>
                  <a:pt x="510318" y="152375"/>
                </a:moveTo>
                <a:lnTo>
                  <a:pt x="540375" y="152375"/>
                </a:lnTo>
                <a:cubicBezTo>
                  <a:pt x="544330" y="152375"/>
                  <a:pt x="547099" y="155131"/>
                  <a:pt x="547099" y="159069"/>
                </a:cubicBezTo>
                <a:cubicBezTo>
                  <a:pt x="547099" y="163006"/>
                  <a:pt x="544330" y="166156"/>
                  <a:pt x="540375" y="166156"/>
                </a:cubicBezTo>
                <a:lnTo>
                  <a:pt x="510318" y="166156"/>
                </a:lnTo>
                <a:cubicBezTo>
                  <a:pt x="506363" y="166156"/>
                  <a:pt x="503199" y="163006"/>
                  <a:pt x="503199" y="159069"/>
                </a:cubicBezTo>
                <a:cubicBezTo>
                  <a:pt x="503199" y="155131"/>
                  <a:pt x="506363" y="152375"/>
                  <a:pt x="510318" y="152375"/>
                </a:cubicBezTo>
                <a:close/>
                <a:moveTo>
                  <a:pt x="448304" y="152375"/>
                </a:moveTo>
                <a:lnTo>
                  <a:pt x="477966" y="152375"/>
                </a:lnTo>
                <a:cubicBezTo>
                  <a:pt x="481921" y="152375"/>
                  <a:pt x="485085" y="155131"/>
                  <a:pt x="485085" y="159069"/>
                </a:cubicBezTo>
                <a:cubicBezTo>
                  <a:pt x="485085" y="163006"/>
                  <a:pt x="481921" y="166156"/>
                  <a:pt x="477966" y="166156"/>
                </a:cubicBezTo>
                <a:lnTo>
                  <a:pt x="448304" y="166156"/>
                </a:lnTo>
                <a:cubicBezTo>
                  <a:pt x="444349" y="166156"/>
                  <a:pt x="441185" y="163006"/>
                  <a:pt x="441185" y="159069"/>
                </a:cubicBezTo>
                <a:cubicBezTo>
                  <a:pt x="441185" y="155131"/>
                  <a:pt x="444349" y="152375"/>
                  <a:pt x="448304" y="152375"/>
                </a:cubicBezTo>
                <a:close/>
                <a:moveTo>
                  <a:pt x="390641" y="121681"/>
                </a:moveTo>
                <a:lnTo>
                  <a:pt x="390641" y="218464"/>
                </a:lnTo>
                <a:cubicBezTo>
                  <a:pt x="405496" y="206818"/>
                  <a:pt x="413927" y="189550"/>
                  <a:pt x="413927" y="169872"/>
                </a:cubicBezTo>
                <a:cubicBezTo>
                  <a:pt x="413927" y="150997"/>
                  <a:pt x="405496" y="133327"/>
                  <a:pt x="390641" y="121681"/>
                </a:cubicBezTo>
                <a:close/>
                <a:moveTo>
                  <a:pt x="93946" y="83129"/>
                </a:moveTo>
                <a:cubicBezTo>
                  <a:pt x="49784" y="83129"/>
                  <a:pt x="14453" y="118870"/>
                  <a:pt x="14453" y="162242"/>
                </a:cubicBezTo>
                <a:lnTo>
                  <a:pt x="14453" y="177904"/>
                </a:lnTo>
                <a:cubicBezTo>
                  <a:pt x="14453" y="221677"/>
                  <a:pt x="49784" y="257017"/>
                  <a:pt x="93946" y="257017"/>
                </a:cubicBezTo>
                <a:lnTo>
                  <a:pt x="203952" y="257017"/>
                </a:lnTo>
                <a:lnTo>
                  <a:pt x="203952" y="83129"/>
                </a:lnTo>
                <a:close/>
                <a:moveTo>
                  <a:pt x="463845" y="81785"/>
                </a:moveTo>
                <a:cubicBezTo>
                  <a:pt x="466729" y="79731"/>
                  <a:pt x="471674" y="80553"/>
                  <a:pt x="473734" y="83839"/>
                </a:cubicBezTo>
                <a:cubicBezTo>
                  <a:pt x="476206" y="87126"/>
                  <a:pt x="475382" y="91646"/>
                  <a:pt x="471674" y="94111"/>
                </a:cubicBezTo>
                <a:lnTo>
                  <a:pt x="453956" y="106026"/>
                </a:lnTo>
                <a:cubicBezTo>
                  <a:pt x="452719" y="106847"/>
                  <a:pt x="451071" y="107669"/>
                  <a:pt x="449835" y="107669"/>
                </a:cubicBezTo>
                <a:cubicBezTo>
                  <a:pt x="447363" y="107669"/>
                  <a:pt x="444891" y="106436"/>
                  <a:pt x="443654" y="104382"/>
                </a:cubicBezTo>
                <a:cubicBezTo>
                  <a:pt x="441182" y="101095"/>
                  <a:pt x="442006" y="96576"/>
                  <a:pt x="445715" y="94111"/>
                </a:cubicBezTo>
                <a:close/>
                <a:moveTo>
                  <a:pt x="334835" y="48592"/>
                </a:moveTo>
                <a:lnTo>
                  <a:pt x="323192" y="54616"/>
                </a:lnTo>
                <a:cubicBezTo>
                  <a:pt x="298702" y="68270"/>
                  <a:pt x="272606" y="76703"/>
                  <a:pt x="245706" y="79514"/>
                </a:cubicBezTo>
                <a:lnTo>
                  <a:pt x="218406" y="82326"/>
                </a:lnTo>
                <a:lnTo>
                  <a:pt x="218406" y="257820"/>
                </a:lnTo>
                <a:lnTo>
                  <a:pt x="245706" y="260631"/>
                </a:lnTo>
                <a:cubicBezTo>
                  <a:pt x="272606" y="263442"/>
                  <a:pt x="298702" y="272277"/>
                  <a:pt x="323192" y="285530"/>
                </a:cubicBezTo>
                <a:lnTo>
                  <a:pt x="334835" y="291955"/>
                </a:lnTo>
                <a:close/>
                <a:moveTo>
                  <a:pt x="535208" y="30349"/>
                </a:moveTo>
                <a:cubicBezTo>
                  <a:pt x="538378" y="28346"/>
                  <a:pt x="542738" y="28746"/>
                  <a:pt x="544720" y="32752"/>
                </a:cubicBezTo>
                <a:cubicBezTo>
                  <a:pt x="547098" y="35557"/>
                  <a:pt x="546305" y="39963"/>
                  <a:pt x="543134" y="42367"/>
                </a:cubicBezTo>
                <a:lnTo>
                  <a:pt x="499538" y="72812"/>
                </a:lnTo>
                <a:cubicBezTo>
                  <a:pt x="498349" y="73213"/>
                  <a:pt x="496763" y="74014"/>
                  <a:pt x="495574" y="74014"/>
                </a:cubicBezTo>
                <a:cubicBezTo>
                  <a:pt x="493196" y="74014"/>
                  <a:pt x="490818" y="72812"/>
                  <a:pt x="489629" y="70809"/>
                </a:cubicBezTo>
                <a:cubicBezTo>
                  <a:pt x="487251" y="67605"/>
                  <a:pt x="488044" y="63198"/>
                  <a:pt x="491214" y="60794"/>
                </a:cubicBezTo>
                <a:close/>
                <a:moveTo>
                  <a:pt x="362537" y="14055"/>
                </a:moveTo>
                <a:cubicBezTo>
                  <a:pt x="355311" y="14055"/>
                  <a:pt x="348887" y="19678"/>
                  <a:pt x="348887" y="26505"/>
                </a:cubicBezTo>
                <a:lnTo>
                  <a:pt x="348887" y="315649"/>
                </a:lnTo>
                <a:lnTo>
                  <a:pt x="348887" y="322074"/>
                </a:lnTo>
                <a:cubicBezTo>
                  <a:pt x="348887" y="328901"/>
                  <a:pt x="355311" y="334523"/>
                  <a:pt x="362537" y="334523"/>
                </a:cubicBezTo>
                <a:cubicBezTo>
                  <a:pt x="370166" y="334523"/>
                  <a:pt x="376589" y="328901"/>
                  <a:pt x="376589" y="322074"/>
                </a:cubicBezTo>
                <a:lnTo>
                  <a:pt x="376589" y="26505"/>
                </a:lnTo>
                <a:cubicBezTo>
                  <a:pt x="376589" y="19678"/>
                  <a:pt x="370166" y="14055"/>
                  <a:pt x="362537" y="14055"/>
                </a:cubicBezTo>
                <a:close/>
                <a:moveTo>
                  <a:pt x="362537" y="0"/>
                </a:moveTo>
                <a:cubicBezTo>
                  <a:pt x="378195" y="0"/>
                  <a:pt x="390641" y="11646"/>
                  <a:pt x="390641" y="26505"/>
                </a:cubicBezTo>
                <a:lnTo>
                  <a:pt x="390641" y="104413"/>
                </a:lnTo>
                <a:cubicBezTo>
                  <a:pt x="413927" y="118067"/>
                  <a:pt x="428380" y="142564"/>
                  <a:pt x="428380" y="169872"/>
                </a:cubicBezTo>
                <a:cubicBezTo>
                  <a:pt x="428380" y="196778"/>
                  <a:pt x="413927" y="222079"/>
                  <a:pt x="390641" y="235733"/>
                </a:cubicBezTo>
                <a:lnTo>
                  <a:pt x="390641" y="322074"/>
                </a:lnTo>
                <a:cubicBezTo>
                  <a:pt x="390641" y="336531"/>
                  <a:pt x="378195" y="348981"/>
                  <a:pt x="362537" y="348981"/>
                </a:cubicBezTo>
                <a:cubicBezTo>
                  <a:pt x="347281" y="348981"/>
                  <a:pt x="334835" y="336531"/>
                  <a:pt x="334835" y="322074"/>
                </a:cubicBezTo>
                <a:lnTo>
                  <a:pt x="334835" y="308019"/>
                </a:lnTo>
                <a:lnTo>
                  <a:pt x="316367" y="297979"/>
                </a:lnTo>
                <a:cubicBezTo>
                  <a:pt x="293483" y="285530"/>
                  <a:pt x="269394" y="277498"/>
                  <a:pt x="244100" y="274687"/>
                </a:cubicBezTo>
                <a:lnTo>
                  <a:pt x="210778" y="271072"/>
                </a:lnTo>
                <a:lnTo>
                  <a:pt x="202748" y="271072"/>
                </a:lnTo>
                <a:lnTo>
                  <a:pt x="202748" y="275088"/>
                </a:lnTo>
                <a:cubicBezTo>
                  <a:pt x="202748" y="296372"/>
                  <a:pt x="187492" y="314042"/>
                  <a:pt x="167418" y="317657"/>
                </a:cubicBezTo>
                <a:lnTo>
                  <a:pt x="182674" y="385525"/>
                </a:lnTo>
                <a:cubicBezTo>
                  <a:pt x="184280" y="391951"/>
                  <a:pt x="182674" y="398778"/>
                  <a:pt x="178258" y="404400"/>
                </a:cubicBezTo>
                <a:cubicBezTo>
                  <a:pt x="174243" y="409219"/>
                  <a:pt x="167819" y="412432"/>
                  <a:pt x="160994" y="412432"/>
                </a:cubicBezTo>
                <a:lnTo>
                  <a:pt x="113619" y="412432"/>
                </a:lnTo>
                <a:cubicBezTo>
                  <a:pt x="102779" y="412432"/>
                  <a:pt x="93946" y="405605"/>
                  <a:pt x="91538" y="395163"/>
                </a:cubicBezTo>
                <a:lnTo>
                  <a:pt x="62631" y="265852"/>
                </a:lnTo>
                <a:cubicBezTo>
                  <a:pt x="26096" y="253001"/>
                  <a:pt x="0" y="218464"/>
                  <a:pt x="0" y="177904"/>
                </a:cubicBezTo>
                <a:lnTo>
                  <a:pt x="0" y="162242"/>
                </a:lnTo>
                <a:cubicBezTo>
                  <a:pt x="0" y="110838"/>
                  <a:pt x="42155" y="68672"/>
                  <a:pt x="93946" y="68672"/>
                </a:cubicBezTo>
                <a:lnTo>
                  <a:pt x="210778" y="68672"/>
                </a:lnTo>
                <a:lnTo>
                  <a:pt x="244100" y="65057"/>
                </a:lnTo>
                <a:cubicBezTo>
                  <a:pt x="269394" y="62246"/>
                  <a:pt x="293483" y="54616"/>
                  <a:pt x="316367" y="42167"/>
                </a:cubicBezTo>
                <a:lnTo>
                  <a:pt x="334835" y="32127"/>
                </a:lnTo>
                <a:lnTo>
                  <a:pt x="334835" y="26505"/>
                </a:lnTo>
                <a:cubicBezTo>
                  <a:pt x="334835" y="11646"/>
                  <a:pt x="347281" y="0"/>
                  <a:pt x="362537" y="0"/>
                </a:cubicBezTo>
                <a:close/>
              </a:path>
            </a:pathLst>
          </a:custGeom>
          <a:solidFill>
            <a:schemeClr val="accent3"/>
          </a:solidFill>
          <a:ln w="9525" cap="flat">
            <a:noFill/>
            <a:bevel/>
            <a:headEnd/>
            <a:tailEnd/>
          </a:ln>
          <a:effectLst/>
        </p:spPr>
        <p:txBody>
          <a:bodyPr wrap="square" anchor="ctr">
            <a:noAutofit/>
          </a:bodyPr>
          <a:lstStyle/>
          <a:p>
            <a:pPr defTabSz="609508" eaLnBrk="0" fontAlgn="base" hangingPunct="0">
              <a:spcBef>
                <a:spcPct val="0"/>
              </a:spcBef>
              <a:spcAft>
                <a:spcPct val="0"/>
              </a:spcAft>
            </a:pPr>
            <a:endParaRPr lang="en-US" sz="483">
              <a:solidFill>
                <a:srgbClr val="00679B"/>
              </a:solidFill>
              <a:latin typeface="Calibri" panose="020F0502020204030204" pitchFamily="34" charset="0"/>
            </a:endParaRPr>
          </a:p>
        </p:txBody>
      </p:sp>
      <p:sp>
        <p:nvSpPr>
          <p:cNvPr id="3" name="Rectangle: Rounded Corners 11">
            <a:extLst>
              <a:ext uri="{FF2B5EF4-FFF2-40B4-BE49-F238E27FC236}">
                <a16:creationId xmlns:a16="http://schemas.microsoft.com/office/drawing/2014/main" id="{F177725B-7BE1-C3AD-9100-6028EC17BE2F}"/>
              </a:ext>
            </a:extLst>
          </p:cNvPr>
          <p:cNvSpPr/>
          <p:nvPr/>
        </p:nvSpPr>
        <p:spPr>
          <a:xfrm>
            <a:off x="8361881" y="2299413"/>
            <a:ext cx="3667116" cy="4078469"/>
          </a:xfrm>
          <a:prstGeom prst="round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133" kern="100" dirty="0">
                <a:solidFill>
                  <a:schemeClr val="tx1"/>
                </a:solidFill>
                <a:latin typeface="Arial" panose="020B0604020202020204"/>
                <a:cs typeface="Arial"/>
              </a:rPr>
              <a:t>Are there gaps in how the current approach meets patient needs?</a:t>
            </a:r>
          </a:p>
          <a:p>
            <a:r>
              <a:rPr lang="en-US" sz="2133" kern="100" dirty="0">
                <a:solidFill>
                  <a:schemeClr val="tx1"/>
                </a:solidFill>
                <a:latin typeface="Arial" panose="020B0604020202020204"/>
                <a:cs typeface="Arial"/>
              </a:rPr>
              <a:t> </a:t>
            </a:r>
          </a:p>
          <a:p>
            <a:r>
              <a:rPr lang="en-US" sz="2133" kern="100" dirty="0">
                <a:solidFill>
                  <a:schemeClr val="tx1"/>
                </a:solidFill>
                <a:latin typeface="Arial" panose="020B0604020202020204"/>
                <a:cs typeface="Arial"/>
              </a:rPr>
              <a:t>How can these needs be better addressed?</a:t>
            </a:r>
            <a:r>
              <a:rPr lang="en-US" sz="2133" kern="100" dirty="0">
                <a:solidFill>
                  <a:srgbClr val="7D1E66"/>
                </a:solidFill>
                <a:latin typeface="Arial" panose="020B0604020202020204"/>
                <a:cs typeface="Arial"/>
              </a:rPr>
              <a:t> </a:t>
            </a:r>
            <a:endParaRPr lang="en-US" sz="3600" dirty="0">
              <a:solidFill>
                <a:srgbClr val="000000"/>
              </a:solidFill>
            </a:endParaRPr>
          </a:p>
          <a:p>
            <a:endParaRPr lang="en-US" sz="2400" dirty="0">
              <a:solidFill>
                <a:srgbClr val="000000"/>
              </a:solidFill>
              <a:cs typeface="Arial" panose="020B0604020202020204" pitchFamily="34" charset="0"/>
            </a:endParaRPr>
          </a:p>
        </p:txBody>
      </p:sp>
      <p:sp>
        <p:nvSpPr>
          <p:cNvPr id="5" name="TextBox 4">
            <a:extLst>
              <a:ext uri="{FF2B5EF4-FFF2-40B4-BE49-F238E27FC236}">
                <a16:creationId xmlns:a16="http://schemas.microsoft.com/office/drawing/2014/main" id="{17A5F2EB-AFC0-E605-ECD1-78A57D0698B3}"/>
              </a:ext>
            </a:extLst>
          </p:cNvPr>
          <p:cNvSpPr txBox="1"/>
          <p:nvPr/>
        </p:nvSpPr>
        <p:spPr>
          <a:xfrm>
            <a:off x="8862997" y="1837748"/>
            <a:ext cx="2748407" cy="461665"/>
          </a:xfrm>
          <a:prstGeom prst="rect">
            <a:avLst/>
          </a:prstGeom>
          <a:noFill/>
        </p:spPr>
        <p:txBody>
          <a:bodyPr wrap="square">
            <a:spAutoFit/>
          </a:bodyPr>
          <a:lstStyle/>
          <a:p>
            <a:pPr defTabSz="609508" eaLnBrk="0" fontAlgn="base" hangingPunct="0">
              <a:spcBef>
                <a:spcPct val="0"/>
              </a:spcBef>
              <a:spcAft>
                <a:spcPct val="0"/>
              </a:spcAft>
            </a:pPr>
            <a:r>
              <a:rPr lang="en-US" sz="2400" b="1" kern="100" dirty="0">
                <a:latin typeface="Arial" panose="020B0604020202020204"/>
                <a:ea typeface="Microsoft YaHei" pitchFamily="2"/>
                <a:cs typeface="Arial" panose="020B0604020202020204" pitchFamily="34" charset="0"/>
              </a:rPr>
              <a:t>Seek to Learn</a:t>
            </a:r>
            <a:endParaRPr lang="en-US" sz="2400" dirty="0">
              <a:latin typeface="Poppins" panose="00000500000000000000" pitchFamily="2" charset="0"/>
              <a:ea typeface="Microsoft YaHei" pitchFamily="2"/>
            </a:endParaRPr>
          </a:p>
        </p:txBody>
      </p:sp>
    </p:spTree>
    <p:extLst>
      <p:ext uri="{BB962C8B-B14F-4D97-AF65-F5344CB8AC3E}">
        <p14:creationId xmlns:p14="http://schemas.microsoft.com/office/powerpoint/2010/main" val="17507166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hape 44">
            <a:extLst>
              <a:ext uri="{FF2B5EF4-FFF2-40B4-BE49-F238E27FC236}">
                <a16:creationId xmlns:a16="http://schemas.microsoft.com/office/drawing/2014/main" id="{C6B68398-6664-FE77-0C0D-73E22428B166}"/>
              </a:ext>
            </a:extLst>
          </p:cNvPr>
          <p:cNvSpPr/>
          <p:nvPr/>
        </p:nvSpPr>
        <p:spPr>
          <a:xfrm rot="300708" flipV="1">
            <a:off x="4960102" y="1996672"/>
            <a:ext cx="2356306" cy="2356306"/>
          </a:xfrm>
          <a:prstGeom prst="leftCircularArrow">
            <a:avLst>
              <a:gd name="adj1" fmla="val 4349"/>
              <a:gd name="adj2" fmla="val 309429"/>
              <a:gd name="adj3" fmla="val 2521452"/>
              <a:gd name="adj4" fmla="val 8978198"/>
              <a:gd name="adj5" fmla="val 416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sz="1200"/>
          </a:p>
        </p:txBody>
      </p:sp>
      <p:sp>
        <p:nvSpPr>
          <p:cNvPr id="43" name="Shape 42">
            <a:extLst>
              <a:ext uri="{FF2B5EF4-FFF2-40B4-BE49-F238E27FC236}">
                <a16:creationId xmlns:a16="http://schemas.microsoft.com/office/drawing/2014/main" id="{E5C505F5-9784-50FF-0C5B-68B2D8D1FE04}"/>
              </a:ext>
            </a:extLst>
          </p:cNvPr>
          <p:cNvSpPr/>
          <p:nvPr/>
        </p:nvSpPr>
        <p:spPr>
          <a:xfrm rot="20837263">
            <a:off x="7741364" y="4404143"/>
            <a:ext cx="2356306" cy="2356306"/>
          </a:xfrm>
          <a:prstGeom prst="leftCircularArrow">
            <a:avLst>
              <a:gd name="adj1" fmla="val 4327"/>
              <a:gd name="adj2" fmla="val 309429"/>
              <a:gd name="adj3" fmla="val 2980733"/>
              <a:gd name="adj4" fmla="val 9433342"/>
              <a:gd name="adj5" fmla="val 450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sz="1200"/>
          </a:p>
        </p:txBody>
      </p:sp>
      <p:sp>
        <p:nvSpPr>
          <p:cNvPr id="42" name="Shape 41">
            <a:extLst>
              <a:ext uri="{FF2B5EF4-FFF2-40B4-BE49-F238E27FC236}">
                <a16:creationId xmlns:a16="http://schemas.microsoft.com/office/drawing/2014/main" id="{D682CCAE-6F63-83B0-E489-5EAED270AB3F}"/>
              </a:ext>
            </a:extLst>
          </p:cNvPr>
          <p:cNvSpPr/>
          <p:nvPr/>
        </p:nvSpPr>
        <p:spPr>
          <a:xfrm rot="21376458">
            <a:off x="2061748" y="4431440"/>
            <a:ext cx="2356306" cy="2356306"/>
          </a:xfrm>
          <a:prstGeom prst="leftCircularArrow">
            <a:avLst>
              <a:gd name="adj1" fmla="val 4349"/>
              <a:gd name="adj2" fmla="val 309429"/>
              <a:gd name="adj3" fmla="val 2521452"/>
              <a:gd name="adj4" fmla="val 8978198"/>
              <a:gd name="adj5" fmla="val 416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sz="1200"/>
          </a:p>
        </p:txBody>
      </p:sp>
      <p:sp>
        <p:nvSpPr>
          <p:cNvPr id="2" name="TextBox 2"/>
          <p:cNvSpPr txBox="1"/>
          <p:nvPr/>
        </p:nvSpPr>
        <p:spPr>
          <a:xfrm>
            <a:off x="517395" y="2681942"/>
            <a:ext cx="2446417" cy="3386009"/>
          </a:xfrm>
          <a:prstGeom prst="roundRect">
            <a:avLst/>
          </a:prstGeom>
          <a:ln>
            <a:solidFill>
              <a:schemeClr val="accent1"/>
            </a:solidFill>
          </a:ln>
        </p:spPr>
        <p:txBody>
          <a:bodyPr wrap="square" lIns="0" tIns="0" rIns="0" bIns="0" rtlCol="0" anchor="t">
            <a:noAutofit/>
          </a:bodyPr>
          <a:lstStyle/>
          <a:p>
            <a:pPr algn="ctr" defTabSz="609579">
              <a:lnSpc>
                <a:spcPts val="1890"/>
              </a:lnSpc>
              <a:defRPr/>
            </a:pPr>
            <a:endParaRPr lang="en-US" sz="1867" b="1" dirty="0">
              <a:solidFill>
                <a:srgbClr val="00679B"/>
              </a:solidFill>
              <a:latin typeface="Avenir LT Std 1"/>
            </a:endParaRPr>
          </a:p>
          <a:p>
            <a:pPr algn="ctr" defTabSz="609579">
              <a:lnSpc>
                <a:spcPts val="1890"/>
              </a:lnSpc>
              <a:defRPr/>
            </a:pPr>
            <a:endParaRPr lang="en-US" sz="1867" b="1" dirty="0">
              <a:solidFill>
                <a:srgbClr val="00679B"/>
              </a:solidFill>
              <a:latin typeface="Avenir LT Std 1"/>
            </a:endParaRPr>
          </a:p>
          <a:p>
            <a:pPr algn="ctr" defTabSz="609579">
              <a:lnSpc>
                <a:spcPts val="1890"/>
              </a:lnSpc>
              <a:defRPr/>
            </a:pPr>
            <a:r>
              <a:rPr lang="en-US" sz="1867" b="1" dirty="0">
                <a:latin typeface="Avenir LT Std 1"/>
              </a:rPr>
              <a:t>Tools for Remote Care </a:t>
            </a:r>
          </a:p>
          <a:p>
            <a:pPr defTabSz="609579">
              <a:lnSpc>
                <a:spcPts val="1890"/>
              </a:lnSpc>
              <a:defRPr/>
            </a:pPr>
            <a:endParaRPr lang="en-US" sz="1867" dirty="0">
              <a:latin typeface="Avenir LT Std 1"/>
            </a:endParaRPr>
          </a:p>
          <a:p>
            <a:pPr defTabSz="609579">
              <a:lnSpc>
                <a:spcPts val="1890"/>
              </a:lnSpc>
              <a:defRPr/>
            </a:pPr>
            <a:r>
              <a:rPr lang="en-US" sz="1867" dirty="0">
                <a:latin typeface="Avenir LT Std 1"/>
              </a:rPr>
              <a:t>Two-year implementation awards were granted to 7 sites to better understand the impact of remote monitoring on CF care</a:t>
            </a:r>
          </a:p>
        </p:txBody>
      </p:sp>
      <p:sp>
        <p:nvSpPr>
          <p:cNvPr id="3" name="TextBox 3"/>
          <p:cNvSpPr txBox="1"/>
          <p:nvPr/>
        </p:nvSpPr>
        <p:spPr>
          <a:xfrm>
            <a:off x="3319784" y="2681942"/>
            <a:ext cx="2580010" cy="3396947"/>
          </a:xfrm>
          <a:prstGeom prst="roundRect">
            <a:avLst/>
          </a:prstGeom>
          <a:ln>
            <a:solidFill>
              <a:schemeClr val="accent1"/>
            </a:solidFill>
          </a:ln>
        </p:spPr>
        <p:txBody>
          <a:bodyPr wrap="square" lIns="0" tIns="0" rIns="0" bIns="0" rtlCol="0" anchor="t">
            <a:noAutofit/>
          </a:bodyPr>
          <a:lstStyle/>
          <a:p>
            <a:pPr algn="ctr" defTabSz="609579">
              <a:lnSpc>
                <a:spcPts val="1890"/>
              </a:lnSpc>
              <a:defRPr/>
            </a:pPr>
            <a:endParaRPr lang="en-US" sz="1867" b="1" dirty="0">
              <a:solidFill>
                <a:srgbClr val="00679B"/>
              </a:solidFill>
              <a:latin typeface="Avenir LT Std 1"/>
            </a:endParaRPr>
          </a:p>
          <a:p>
            <a:pPr algn="ctr" defTabSz="609579">
              <a:lnSpc>
                <a:spcPts val="1890"/>
              </a:lnSpc>
              <a:defRPr/>
            </a:pPr>
            <a:endParaRPr lang="en-US" sz="1867" b="1" dirty="0">
              <a:solidFill>
                <a:srgbClr val="00679B"/>
              </a:solidFill>
              <a:latin typeface="Avenir LT Std 1"/>
            </a:endParaRPr>
          </a:p>
          <a:p>
            <a:pPr algn="ctr" defTabSz="609579">
              <a:lnSpc>
                <a:spcPts val="1890"/>
              </a:lnSpc>
              <a:defRPr/>
            </a:pPr>
            <a:r>
              <a:rPr lang="en-US" sz="1867" b="1" dirty="0">
                <a:latin typeface="Avenir LT Std 1"/>
              </a:rPr>
              <a:t>Data Gathering</a:t>
            </a:r>
          </a:p>
          <a:p>
            <a:pPr defTabSz="609579">
              <a:lnSpc>
                <a:spcPts val="1890"/>
              </a:lnSpc>
              <a:defRPr/>
            </a:pPr>
            <a:endParaRPr lang="en-US" sz="1867" dirty="0">
              <a:latin typeface="Avenir LT Std 1"/>
            </a:endParaRPr>
          </a:p>
          <a:p>
            <a:pPr defTabSz="609579">
              <a:lnSpc>
                <a:spcPts val="1890"/>
              </a:lnSpc>
              <a:defRPr/>
            </a:pPr>
            <a:r>
              <a:rPr lang="en-US" sz="1867" dirty="0">
                <a:latin typeface="Avenir LT Std 1"/>
              </a:rPr>
              <a:t>The Adapting CF Care Survey was deployed to collect perspectives and preferences of people with CF and their families, and CF care teams from across the country </a:t>
            </a:r>
          </a:p>
        </p:txBody>
      </p:sp>
      <p:sp>
        <p:nvSpPr>
          <p:cNvPr id="4" name="TextBox 4"/>
          <p:cNvSpPr txBox="1"/>
          <p:nvPr/>
        </p:nvSpPr>
        <p:spPr>
          <a:xfrm>
            <a:off x="6255766" y="2681942"/>
            <a:ext cx="2364734" cy="3393578"/>
          </a:xfrm>
          <a:prstGeom prst="roundRect">
            <a:avLst/>
          </a:prstGeom>
          <a:ln>
            <a:solidFill>
              <a:schemeClr val="accent1"/>
            </a:solidFill>
          </a:ln>
        </p:spPr>
        <p:txBody>
          <a:bodyPr wrap="square" lIns="0" tIns="0" rIns="0" bIns="0" rtlCol="0" anchor="t">
            <a:noAutofit/>
          </a:bodyPr>
          <a:lstStyle/>
          <a:p>
            <a:pPr algn="ctr" defTabSz="609579">
              <a:lnSpc>
                <a:spcPts val="1890"/>
              </a:lnSpc>
              <a:defRPr/>
            </a:pPr>
            <a:endParaRPr lang="en-US" sz="1867" b="1" dirty="0">
              <a:solidFill>
                <a:srgbClr val="00679B"/>
              </a:solidFill>
              <a:latin typeface="Avenir LT Std 1"/>
            </a:endParaRPr>
          </a:p>
          <a:p>
            <a:pPr algn="ctr" defTabSz="609579">
              <a:lnSpc>
                <a:spcPts val="1890"/>
              </a:lnSpc>
              <a:defRPr/>
            </a:pPr>
            <a:endParaRPr lang="en-US" sz="1867" b="1" dirty="0">
              <a:solidFill>
                <a:srgbClr val="00679B"/>
              </a:solidFill>
              <a:latin typeface="Avenir LT Std 1"/>
            </a:endParaRPr>
          </a:p>
          <a:p>
            <a:pPr algn="ctr" defTabSz="609579">
              <a:lnSpc>
                <a:spcPts val="1890"/>
              </a:lnSpc>
              <a:defRPr/>
            </a:pPr>
            <a:r>
              <a:rPr lang="en-US" sz="1867" b="1" dirty="0">
                <a:latin typeface="Avenir LT Std 1"/>
              </a:rPr>
              <a:t>Interim Guidance</a:t>
            </a:r>
          </a:p>
          <a:p>
            <a:pPr defTabSz="609579">
              <a:lnSpc>
                <a:spcPts val="1890"/>
              </a:lnSpc>
              <a:defRPr/>
            </a:pPr>
            <a:endParaRPr lang="en-US" sz="1867" dirty="0">
              <a:latin typeface="Avenir LT Std 1"/>
            </a:endParaRPr>
          </a:p>
          <a:p>
            <a:pPr defTabSz="609579">
              <a:lnSpc>
                <a:spcPts val="1890"/>
              </a:lnSpc>
              <a:defRPr/>
            </a:pPr>
            <a:r>
              <a:rPr lang="en-US" sz="1867" dirty="0">
                <a:latin typeface="Avenir LT Std 1"/>
              </a:rPr>
              <a:t>Anticipate the publication of two position papers providing interim guidance on:</a:t>
            </a:r>
          </a:p>
          <a:p>
            <a:pPr marL="304815" indent="-304815" defTabSz="609579">
              <a:lnSpc>
                <a:spcPts val="1890"/>
              </a:lnSpc>
              <a:buFont typeface="Arial" panose="020B0604020202020204" pitchFamily="34" charset="0"/>
              <a:buChar char="•"/>
              <a:defRPr/>
            </a:pPr>
            <a:r>
              <a:rPr lang="en-US" sz="1867" dirty="0">
                <a:latin typeface="Avenir LT Std 1"/>
              </a:rPr>
              <a:t>Visit frequency</a:t>
            </a:r>
          </a:p>
          <a:p>
            <a:pPr marL="304815" indent="-304815" defTabSz="609579">
              <a:lnSpc>
                <a:spcPts val="1890"/>
              </a:lnSpc>
              <a:buFont typeface="Arial" panose="020B0604020202020204" pitchFamily="34" charset="0"/>
              <a:buChar char="•"/>
              <a:defRPr/>
            </a:pPr>
            <a:r>
              <a:rPr lang="en-US" sz="1867" dirty="0">
                <a:latin typeface="Avenir LT Std 1"/>
              </a:rPr>
              <a:t>CF care team structure</a:t>
            </a:r>
          </a:p>
          <a:p>
            <a:pPr marL="304815" indent="-304815" defTabSz="609579">
              <a:lnSpc>
                <a:spcPts val="1890"/>
              </a:lnSpc>
              <a:buFont typeface="Arial" panose="020B0604020202020204" pitchFamily="34" charset="0"/>
              <a:buChar char="•"/>
              <a:defRPr/>
            </a:pPr>
            <a:endParaRPr lang="en-US" sz="1867" dirty="0">
              <a:solidFill>
                <a:srgbClr val="00679B"/>
              </a:solidFill>
              <a:latin typeface="Avenir LT Std 1"/>
            </a:endParaRPr>
          </a:p>
          <a:p>
            <a:pPr defTabSz="609579">
              <a:lnSpc>
                <a:spcPts val="1890"/>
              </a:lnSpc>
              <a:defRPr/>
            </a:pPr>
            <a:endParaRPr lang="en-US" sz="1867" dirty="0">
              <a:solidFill>
                <a:srgbClr val="00679B"/>
              </a:solidFill>
              <a:latin typeface="Avenir LT Pro 2"/>
            </a:endParaRPr>
          </a:p>
        </p:txBody>
      </p:sp>
      <p:sp>
        <p:nvSpPr>
          <p:cNvPr id="12" name="TextBox 12"/>
          <p:cNvSpPr txBox="1"/>
          <p:nvPr/>
        </p:nvSpPr>
        <p:spPr>
          <a:xfrm>
            <a:off x="1506345" y="5950514"/>
            <a:ext cx="1762381" cy="587123"/>
          </a:xfrm>
          <a:prstGeom prst="roundRect">
            <a:avLst/>
          </a:prstGeom>
          <a:solidFill>
            <a:schemeClr val="accent1"/>
          </a:solidFill>
        </p:spPr>
        <p:txBody>
          <a:bodyPr wrap="square" lIns="0" tIns="0" rIns="0" bIns="0" rtlCol="0" anchor="ctr">
            <a:noAutofit/>
          </a:bodyPr>
          <a:lstStyle/>
          <a:p>
            <a:pPr algn="ctr" defTabSz="609579">
              <a:lnSpc>
                <a:spcPts val="1960"/>
              </a:lnSpc>
              <a:spcBef>
                <a:spcPct val="0"/>
              </a:spcBef>
              <a:defRPr/>
            </a:pPr>
            <a:r>
              <a:rPr lang="en-US" sz="1867" b="1" spc="70" dirty="0">
                <a:solidFill>
                  <a:schemeClr val="bg1"/>
                </a:solidFill>
                <a:latin typeface="Open Sauce SemiBold Bold"/>
              </a:rPr>
              <a:t>2022</a:t>
            </a:r>
          </a:p>
        </p:txBody>
      </p:sp>
      <p:sp>
        <p:nvSpPr>
          <p:cNvPr id="20" name="TextBox 20"/>
          <p:cNvSpPr txBox="1"/>
          <p:nvPr/>
        </p:nvSpPr>
        <p:spPr>
          <a:xfrm>
            <a:off x="7155513" y="5658364"/>
            <a:ext cx="1718842" cy="584301"/>
          </a:xfrm>
          <a:prstGeom prst="roundRect">
            <a:avLst/>
          </a:prstGeom>
          <a:solidFill>
            <a:schemeClr val="accent1"/>
          </a:solidFill>
        </p:spPr>
        <p:txBody>
          <a:bodyPr wrap="square" lIns="0" tIns="0" rIns="0" bIns="0" rtlCol="0" anchor="ctr">
            <a:noAutofit/>
          </a:bodyPr>
          <a:lstStyle/>
          <a:p>
            <a:pPr algn="ctr" defTabSz="609579">
              <a:lnSpc>
                <a:spcPts val="1960"/>
              </a:lnSpc>
              <a:spcBef>
                <a:spcPct val="0"/>
              </a:spcBef>
              <a:defRPr/>
            </a:pPr>
            <a:r>
              <a:rPr lang="en-US" b="1" spc="70" dirty="0">
                <a:solidFill>
                  <a:schemeClr val="bg1"/>
                </a:solidFill>
                <a:latin typeface="Open Sauce SemiBold Bold"/>
              </a:rPr>
              <a:t>2024</a:t>
            </a:r>
          </a:p>
        </p:txBody>
      </p:sp>
      <p:sp>
        <p:nvSpPr>
          <p:cNvPr id="21" name="TextBox 21"/>
          <p:cNvSpPr txBox="1"/>
          <p:nvPr/>
        </p:nvSpPr>
        <p:spPr>
          <a:xfrm>
            <a:off x="470502" y="818914"/>
            <a:ext cx="8761421" cy="512961"/>
          </a:xfrm>
          <a:prstGeom prst="rect">
            <a:avLst/>
          </a:prstGeom>
        </p:spPr>
        <p:txBody>
          <a:bodyPr wrap="square" lIns="0" tIns="0" rIns="0" bIns="0" rtlCol="0" anchor="t">
            <a:spAutoFit/>
          </a:bodyPr>
          <a:lstStyle/>
          <a:p>
            <a:pPr defTabSz="609579">
              <a:lnSpc>
                <a:spcPts val="3952"/>
              </a:lnSpc>
              <a:defRPr/>
            </a:pPr>
            <a:r>
              <a:rPr lang="en-US" sz="3600" b="1" dirty="0">
                <a:latin typeface="+mj-lt"/>
                <a:cs typeface="Arial" panose="020B0604020202020204" pitchFamily="34" charset="0"/>
              </a:rPr>
              <a:t>Evolution</a:t>
            </a:r>
            <a:r>
              <a:rPr lang="en-US" sz="3600" b="1" dirty="0">
                <a:latin typeface="+mj-lt"/>
              </a:rPr>
              <a:t> of the CF Care Model Initiative</a:t>
            </a:r>
          </a:p>
        </p:txBody>
      </p:sp>
      <p:sp>
        <p:nvSpPr>
          <p:cNvPr id="38" name="TextBox 37">
            <a:extLst>
              <a:ext uri="{FF2B5EF4-FFF2-40B4-BE49-F238E27FC236}">
                <a16:creationId xmlns:a16="http://schemas.microsoft.com/office/drawing/2014/main" id="{CED4956D-A114-0A21-6315-63B9954DDF4B}"/>
              </a:ext>
            </a:extLst>
          </p:cNvPr>
          <p:cNvSpPr txBox="1"/>
          <p:nvPr/>
        </p:nvSpPr>
        <p:spPr>
          <a:xfrm>
            <a:off x="8976471" y="2681942"/>
            <a:ext cx="2697405" cy="3366222"/>
          </a:xfrm>
          <a:prstGeom prst="roundRect">
            <a:avLst/>
          </a:prstGeom>
          <a:noFill/>
          <a:ln>
            <a:solidFill>
              <a:schemeClr val="accent1"/>
            </a:solidFill>
          </a:ln>
        </p:spPr>
        <p:txBody>
          <a:bodyPr wrap="square">
            <a:noAutofit/>
          </a:bodyPr>
          <a:lstStyle/>
          <a:p>
            <a:pPr algn="ctr" defTabSz="609579">
              <a:lnSpc>
                <a:spcPts val="1890"/>
              </a:lnSpc>
              <a:defRPr/>
            </a:pPr>
            <a:endParaRPr lang="en-US" sz="1867" b="1" dirty="0">
              <a:solidFill>
                <a:srgbClr val="00679B"/>
              </a:solidFill>
              <a:latin typeface="Avenir LT Std 1"/>
            </a:endParaRPr>
          </a:p>
          <a:p>
            <a:pPr algn="ctr" defTabSz="609579">
              <a:lnSpc>
                <a:spcPts val="1890"/>
              </a:lnSpc>
              <a:defRPr/>
            </a:pPr>
            <a:endParaRPr lang="en-US" sz="1867" b="1" dirty="0">
              <a:solidFill>
                <a:srgbClr val="00679B"/>
              </a:solidFill>
              <a:latin typeface="Avenir LT Std 1"/>
            </a:endParaRPr>
          </a:p>
          <a:p>
            <a:pPr algn="ctr" defTabSz="609579">
              <a:lnSpc>
                <a:spcPts val="1890"/>
              </a:lnSpc>
              <a:defRPr/>
            </a:pPr>
            <a:r>
              <a:rPr lang="en-US" sz="1867" b="1" dirty="0">
                <a:latin typeface="Avenir LT Std 1"/>
              </a:rPr>
              <a:t>Real-World Research</a:t>
            </a:r>
          </a:p>
          <a:p>
            <a:pPr defTabSz="609579">
              <a:lnSpc>
                <a:spcPts val="1890"/>
              </a:lnSpc>
              <a:defRPr/>
            </a:pPr>
            <a:endParaRPr lang="en-US" sz="1867" dirty="0">
              <a:latin typeface="Avenir LT Std 1"/>
            </a:endParaRPr>
          </a:p>
          <a:p>
            <a:pPr defTabSz="609579">
              <a:lnSpc>
                <a:spcPts val="1890"/>
              </a:lnSpc>
              <a:defRPr/>
            </a:pPr>
            <a:r>
              <a:rPr lang="en-US" sz="1867" dirty="0">
                <a:latin typeface="Avenir LT Std 1"/>
              </a:rPr>
              <a:t>Utilize the CF Learning Network (CFLN) to test critical aspects from the guidance to improve clinical and patient-reported outcomes</a:t>
            </a:r>
          </a:p>
        </p:txBody>
      </p:sp>
      <p:sp>
        <p:nvSpPr>
          <p:cNvPr id="16" name="TextBox 16"/>
          <p:cNvSpPr txBox="1"/>
          <p:nvPr/>
        </p:nvSpPr>
        <p:spPr>
          <a:xfrm>
            <a:off x="4179662" y="2513466"/>
            <a:ext cx="1861747" cy="526493"/>
          </a:xfrm>
          <a:prstGeom prst="roundRect">
            <a:avLst/>
          </a:prstGeom>
          <a:solidFill>
            <a:schemeClr val="accent1"/>
          </a:solidFill>
        </p:spPr>
        <p:txBody>
          <a:bodyPr wrap="square" lIns="0" tIns="0" rIns="0" bIns="0" rtlCol="0" anchor="ctr">
            <a:noAutofit/>
          </a:bodyPr>
          <a:lstStyle/>
          <a:p>
            <a:pPr algn="ctr" defTabSz="609579">
              <a:lnSpc>
                <a:spcPts val="1960"/>
              </a:lnSpc>
              <a:spcBef>
                <a:spcPct val="0"/>
              </a:spcBef>
              <a:defRPr/>
            </a:pPr>
            <a:r>
              <a:rPr lang="en-US" b="1" spc="70" dirty="0">
                <a:solidFill>
                  <a:schemeClr val="bg1"/>
                </a:solidFill>
                <a:latin typeface="Open Sauce SemiBold Bold"/>
              </a:rPr>
              <a:t>2023</a:t>
            </a:r>
          </a:p>
        </p:txBody>
      </p:sp>
      <p:sp>
        <p:nvSpPr>
          <p:cNvPr id="31" name="TextBox 20">
            <a:extLst>
              <a:ext uri="{FF2B5EF4-FFF2-40B4-BE49-F238E27FC236}">
                <a16:creationId xmlns:a16="http://schemas.microsoft.com/office/drawing/2014/main" id="{9A09DBF8-B38F-DBC7-9841-18BE62EC9894}"/>
              </a:ext>
            </a:extLst>
          </p:cNvPr>
          <p:cNvSpPr txBox="1"/>
          <p:nvPr/>
        </p:nvSpPr>
        <p:spPr>
          <a:xfrm>
            <a:off x="10097160" y="2513466"/>
            <a:ext cx="1739161" cy="584301"/>
          </a:xfrm>
          <a:prstGeom prst="roundRect">
            <a:avLst/>
          </a:prstGeom>
          <a:solidFill>
            <a:schemeClr val="accent1"/>
          </a:solidFill>
        </p:spPr>
        <p:txBody>
          <a:bodyPr wrap="square" lIns="0" tIns="0" rIns="0" bIns="0" rtlCol="0" anchor="ctr">
            <a:noAutofit/>
          </a:bodyPr>
          <a:lstStyle/>
          <a:p>
            <a:pPr algn="ctr" defTabSz="609579">
              <a:lnSpc>
                <a:spcPts val="1960"/>
              </a:lnSpc>
              <a:spcBef>
                <a:spcPct val="0"/>
              </a:spcBef>
              <a:defRPr/>
            </a:pPr>
            <a:r>
              <a:rPr lang="en-US" b="1" spc="70" dirty="0">
                <a:solidFill>
                  <a:schemeClr val="bg1"/>
                </a:solidFill>
                <a:latin typeface="Open Sauce SemiBold Bold"/>
              </a:rPr>
              <a:t>2024 – 2025</a:t>
            </a:r>
          </a:p>
        </p:txBody>
      </p:sp>
    </p:spTree>
    <p:extLst>
      <p:ext uri="{BB962C8B-B14F-4D97-AF65-F5344CB8AC3E}">
        <p14:creationId xmlns:p14="http://schemas.microsoft.com/office/powerpoint/2010/main" val="23000682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14">
            <a:extLst>
              <a:ext uri="{FF2B5EF4-FFF2-40B4-BE49-F238E27FC236}">
                <a16:creationId xmlns:a16="http://schemas.microsoft.com/office/drawing/2014/main" id="{82715DAB-FB27-590C-B8B4-0CC38C5AB413}"/>
              </a:ext>
            </a:extLst>
          </p:cNvPr>
          <p:cNvGraphicFramePr>
            <a:graphicFrameLocks noGrp="1"/>
          </p:cNvGraphicFramePr>
          <p:nvPr>
            <p:ph sz="quarter" idx="11"/>
          </p:nvPr>
        </p:nvGraphicFramePr>
        <p:xfrm>
          <a:off x="356659" y="1340381"/>
          <a:ext cx="5739341" cy="466513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ontent Placeholder 14">
            <a:extLst>
              <a:ext uri="{FF2B5EF4-FFF2-40B4-BE49-F238E27FC236}">
                <a16:creationId xmlns:a16="http://schemas.microsoft.com/office/drawing/2014/main" id="{30811EC9-AD6F-09A1-C753-EE6FE83E5FBA}"/>
              </a:ext>
            </a:extLst>
          </p:cNvPr>
          <p:cNvGraphicFramePr>
            <a:graphicFrameLocks noGrp="1"/>
          </p:cNvGraphicFramePr>
          <p:nvPr>
            <p:ph sz="quarter" idx="12"/>
          </p:nvPr>
        </p:nvGraphicFramePr>
        <p:xfrm>
          <a:off x="6096000" y="1340381"/>
          <a:ext cx="5739342" cy="4665133"/>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4">
            <a:extLst>
              <a:ext uri="{FF2B5EF4-FFF2-40B4-BE49-F238E27FC236}">
                <a16:creationId xmlns:a16="http://schemas.microsoft.com/office/drawing/2014/main" id="{878E3770-BBFD-CAA1-EDC7-DB930C6E49E7}"/>
              </a:ext>
            </a:extLst>
          </p:cNvPr>
          <p:cNvSpPr txBox="1">
            <a:spLocks/>
          </p:cNvSpPr>
          <p:nvPr/>
        </p:nvSpPr>
        <p:spPr>
          <a:xfrm>
            <a:off x="356381" y="618809"/>
            <a:ext cx="4876800" cy="640847"/>
          </a:xfrm>
          <a:prstGeom prst="rect">
            <a:avLst/>
          </a:prstGeom>
        </p:spPr>
        <p:txBody>
          <a:bodyPr vert="horz" lIns="121920" tIns="121920" rIns="121920" bIns="121920" rtlCol="0" anchor="ctr" anchorCtr="0">
            <a:normAutofit fontScale="92500" lnSpcReduction="20000"/>
          </a:bodyPr>
          <a:lstStyle>
            <a:lvl1pPr algn="l" defTabSz="914400" rtl="0" eaLnBrk="1" latinLnBrk="0" hangingPunct="1">
              <a:lnSpc>
                <a:spcPct val="90000"/>
              </a:lnSpc>
              <a:spcBef>
                <a:spcPct val="0"/>
              </a:spcBef>
              <a:buNone/>
              <a:defRPr sz="5400" b="0" kern="1200">
                <a:solidFill>
                  <a:schemeClr val="accent1"/>
                </a:solidFill>
                <a:latin typeface="Avenir LT Pro 65 Medium" panose="020B0803020203020204" pitchFamily="34" charset="0"/>
                <a:ea typeface="+mj-ea"/>
                <a:cs typeface="Arial" panose="020B0604020202020204" pitchFamily="34" charset="0"/>
              </a:defRPr>
            </a:lvl1pPr>
          </a:lstStyle>
          <a:p>
            <a:pPr algn="ctr" defTabSz="609630"/>
            <a:r>
              <a:rPr lang="en-US" sz="1867" dirty="0">
                <a:solidFill>
                  <a:srgbClr val="000000"/>
                </a:solidFill>
                <a:latin typeface="Avenir Next LT Pro Demi" panose="020B0704020202020204" pitchFamily="34" charset="0"/>
              </a:rPr>
              <a:t>Approximately how long does it take &lt;you | them&gt; to travel to &lt;your | their&gt; CF care center&gt;? (n=675)</a:t>
            </a:r>
          </a:p>
        </p:txBody>
      </p:sp>
      <p:sp>
        <p:nvSpPr>
          <p:cNvPr id="3" name="Text Placeholder 5">
            <a:extLst>
              <a:ext uri="{FF2B5EF4-FFF2-40B4-BE49-F238E27FC236}">
                <a16:creationId xmlns:a16="http://schemas.microsoft.com/office/drawing/2014/main" id="{771A5D15-B1F6-11F0-6A2F-80F3D09F082F}"/>
              </a:ext>
            </a:extLst>
          </p:cNvPr>
          <p:cNvSpPr>
            <a:spLocks noGrp="1"/>
          </p:cNvSpPr>
          <p:nvPr>
            <p:ph type="body" sz="quarter" idx="13"/>
          </p:nvPr>
        </p:nvSpPr>
        <p:spPr>
          <a:xfrm>
            <a:off x="6096000" y="618809"/>
            <a:ext cx="4876800" cy="640847"/>
          </a:xfrm>
        </p:spPr>
        <p:txBody>
          <a:bodyPr vert="horz" lIns="121920" tIns="182880" rIns="121920" bIns="182880" rtlCol="0" anchor="ctr" anchorCtr="0">
            <a:noAutofit/>
          </a:bodyPr>
          <a:lstStyle/>
          <a:p>
            <a:pPr algn="ctr"/>
            <a:r>
              <a:rPr lang="en-US" sz="1600" dirty="0">
                <a:solidFill>
                  <a:schemeClr val="tx1"/>
                </a:solidFill>
                <a:latin typeface="Avenir Next LT Pro Demi" panose="020B0704020202020204" pitchFamily="34" charset="0"/>
                <a:ea typeface="+mj-ea"/>
              </a:rPr>
              <a:t>How often would &lt;you | they&gt; want to see the CF Care team in-person assuming &lt;you | they&gt; are in a typical state of health?  (n=670)</a:t>
            </a:r>
          </a:p>
        </p:txBody>
      </p:sp>
    </p:spTree>
    <p:extLst>
      <p:ext uri="{BB962C8B-B14F-4D97-AF65-F5344CB8AC3E}">
        <p14:creationId xmlns:p14="http://schemas.microsoft.com/office/powerpoint/2010/main" val="20737028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878E3770-BBFD-CAA1-EDC7-DB930C6E49E7}"/>
              </a:ext>
            </a:extLst>
          </p:cNvPr>
          <p:cNvSpPr txBox="1">
            <a:spLocks/>
          </p:cNvSpPr>
          <p:nvPr/>
        </p:nvSpPr>
        <p:spPr>
          <a:xfrm>
            <a:off x="356381" y="618809"/>
            <a:ext cx="4876800" cy="640847"/>
          </a:xfrm>
          <a:prstGeom prst="rect">
            <a:avLst/>
          </a:prstGeom>
        </p:spPr>
        <p:txBody>
          <a:bodyPr vert="horz" lIns="121920" tIns="121920" rIns="121920" bIns="121920" rtlCol="0" anchor="ctr" anchorCtr="0">
            <a:noAutofit/>
          </a:bodyPr>
          <a:lstStyle>
            <a:lvl1pPr algn="l" defTabSz="914400" rtl="0" eaLnBrk="1" latinLnBrk="0" hangingPunct="1">
              <a:lnSpc>
                <a:spcPct val="90000"/>
              </a:lnSpc>
              <a:spcBef>
                <a:spcPct val="0"/>
              </a:spcBef>
              <a:buNone/>
              <a:defRPr sz="5400" b="0" kern="1200">
                <a:solidFill>
                  <a:schemeClr val="accent1"/>
                </a:solidFill>
                <a:latin typeface="Avenir LT Pro 65 Medium" panose="020B0803020203020204" pitchFamily="34" charset="0"/>
                <a:ea typeface="+mj-ea"/>
                <a:cs typeface="Arial" panose="020B0604020202020204" pitchFamily="34" charset="0"/>
              </a:defRPr>
            </a:lvl1pPr>
          </a:lstStyle>
          <a:p>
            <a:pPr algn="ctr"/>
            <a:r>
              <a:rPr lang="en-US" sz="1600" dirty="0">
                <a:solidFill>
                  <a:schemeClr val="tx1"/>
                </a:solidFill>
                <a:latin typeface="Avenir Next LT Pro Demi" panose="020B0704020202020204" pitchFamily="34" charset="0"/>
              </a:rPr>
              <a:t>How valuable are the routine in-person visits to the CF care centers for &lt;you | them&gt; (n=668)?</a:t>
            </a:r>
          </a:p>
        </p:txBody>
      </p:sp>
      <p:graphicFrame>
        <p:nvGraphicFramePr>
          <p:cNvPr id="8" name="Content Placeholder 14">
            <a:extLst>
              <a:ext uri="{FF2B5EF4-FFF2-40B4-BE49-F238E27FC236}">
                <a16:creationId xmlns:a16="http://schemas.microsoft.com/office/drawing/2014/main" id="{00EC45BC-B283-C72A-457D-014FBC1BBC04}"/>
              </a:ext>
            </a:extLst>
          </p:cNvPr>
          <p:cNvGraphicFramePr>
            <a:graphicFrameLocks noGrp="1"/>
          </p:cNvGraphicFramePr>
          <p:nvPr>
            <p:ph sz="quarter" idx="11"/>
          </p:nvPr>
        </p:nvGraphicFramePr>
        <p:xfrm>
          <a:off x="356659" y="1690688"/>
          <a:ext cx="5739341" cy="46651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077253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9C65BF7F-B878-03C0-B97C-9C95AA10FFE1}"/>
              </a:ext>
            </a:extLst>
          </p:cNvPr>
          <p:cNvGraphicFramePr>
            <a:graphicFrameLocks noGrp="1"/>
          </p:cNvGraphicFramePr>
          <p:nvPr>
            <p:ph sz="quarter" idx="11"/>
          </p:nvPr>
        </p:nvGraphicFramePr>
        <p:xfrm>
          <a:off x="356659" y="1215128"/>
          <a:ext cx="11478683" cy="5140693"/>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3">
            <a:extLst>
              <a:ext uri="{FF2B5EF4-FFF2-40B4-BE49-F238E27FC236}">
                <a16:creationId xmlns:a16="http://schemas.microsoft.com/office/drawing/2014/main" id="{4BC4A072-7C52-3EB7-4933-D844079B8EF9}"/>
              </a:ext>
            </a:extLst>
          </p:cNvPr>
          <p:cNvSpPr>
            <a:spLocks noGrp="1"/>
          </p:cNvSpPr>
          <p:nvPr>
            <p:ph type="title"/>
          </p:nvPr>
        </p:nvSpPr>
        <p:spPr>
          <a:xfrm>
            <a:off x="356381" y="365655"/>
            <a:ext cx="11478683" cy="919921"/>
          </a:xfrm>
        </p:spPr>
        <p:txBody>
          <a:bodyPr>
            <a:normAutofit fontScale="90000"/>
          </a:bodyPr>
          <a:lstStyle/>
          <a:p>
            <a:r>
              <a:rPr lang="en-US" sz="2400" dirty="0">
                <a:solidFill>
                  <a:srgbClr val="414141"/>
                </a:solidFill>
                <a:latin typeface="Avenir Next LT Pro" panose="020B0504020202020204" pitchFamily="34" charset="0"/>
              </a:rPr>
              <a:t>What are the most important factors to consider in how often a person needs to be seen in-person at a CF care center clinic for routine visits?</a:t>
            </a:r>
            <a:br>
              <a:rPr lang="en-US" sz="2400" dirty="0">
                <a:solidFill>
                  <a:srgbClr val="414141"/>
                </a:solidFill>
                <a:latin typeface="Avenir Next LT Pro" panose="020B0504020202020204" pitchFamily="34" charset="0"/>
              </a:rPr>
            </a:br>
            <a:r>
              <a:rPr lang="en-US" sz="2400" b="1" dirty="0">
                <a:solidFill>
                  <a:schemeClr val="accent1">
                    <a:lumMod val="75000"/>
                  </a:schemeClr>
                </a:solidFill>
                <a:latin typeface="Avenir Next LT Pro" panose="020B0504020202020204" pitchFamily="34" charset="0"/>
              </a:rPr>
              <a:t>Community</a:t>
            </a:r>
            <a:r>
              <a:rPr lang="en-US" sz="2400" dirty="0">
                <a:solidFill>
                  <a:srgbClr val="414141"/>
                </a:solidFill>
                <a:latin typeface="Avenir Next LT Pro" panose="020B0504020202020204" pitchFamily="34" charset="0"/>
              </a:rPr>
              <a:t> (n=682) and </a:t>
            </a:r>
            <a:r>
              <a:rPr lang="en-US" sz="2400" b="1" dirty="0">
                <a:solidFill>
                  <a:schemeClr val="accent4"/>
                </a:solidFill>
                <a:latin typeface="Avenir Next LT Pro" panose="020B0504020202020204" pitchFamily="34" charset="0"/>
              </a:rPr>
              <a:t>Providers</a:t>
            </a:r>
            <a:r>
              <a:rPr lang="en-US" sz="2400" dirty="0">
                <a:solidFill>
                  <a:srgbClr val="414141"/>
                </a:solidFill>
                <a:latin typeface="Avenir Next LT Pro" panose="020B0504020202020204" pitchFamily="34" charset="0"/>
              </a:rPr>
              <a:t> (n=598)</a:t>
            </a:r>
          </a:p>
        </p:txBody>
      </p:sp>
    </p:spTree>
    <p:extLst>
      <p:ext uri="{BB962C8B-B14F-4D97-AF65-F5344CB8AC3E}">
        <p14:creationId xmlns:p14="http://schemas.microsoft.com/office/powerpoint/2010/main" val="42155426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A717B-98C1-3E1B-9698-4AD17615B660}"/>
              </a:ext>
            </a:extLst>
          </p:cNvPr>
          <p:cNvSpPr>
            <a:spLocks noGrp="1"/>
          </p:cNvSpPr>
          <p:nvPr>
            <p:ph type="title"/>
          </p:nvPr>
        </p:nvSpPr>
        <p:spPr/>
        <p:txBody>
          <a:bodyPr/>
          <a:lstStyle/>
          <a:p>
            <a:r>
              <a:rPr lang="en-US" dirty="0"/>
              <a:t>Future</a:t>
            </a:r>
          </a:p>
        </p:txBody>
      </p:sp>
      <p:sp>
        <p:nvSpPr>
          <p:cNvPr id="3" name="Content Placeholder 2">
            <a:extLst>
              <a:ext uri="{FF2B5EF4-FFF2-40B4-BE49-F238E27FC236}">
                <a16:creationId xmlns:a16="http://schemas.microsoft.com/office/drawing/2014/main" id="{9BA6E992-470F-68B0-CF5A-2E836FFFB417}"/>
              </a:ext>
            </a:extLst>
          </p:cNvPr>
          <p:cNvSpPr>
            <a:spLocks noGrp="1"/>
          </p:cNvSpPr>
          <p:nvPr>
            <p:ph idx="1"/>
          </p:nvPr>
        </p:nvSpPr>
        <p:spPr/>
        <p:txBody>
          <a:bodyPr/>
          <a:lstStyle/>
          <a:p>
            <a:r>
              <a:rPr lang="en-US" dirty="0"/>
              <a:t>Retain interdisciplinary approach</a:t>
            </a:r>
          </a:p>
          <a:p>
            <a:r>
              <a:rPr lang="en-US" dirty="0"/>
              <a:t>Engage new disciplines/subspecialties</a:t>
            </a:r>
          </a:p>
          <a:p>
            <a:r>
              <a:rPr lang="en-US" dirty="0"/>
              <a:t>Maintain evidence-based care</a:t>
            </a:r>
          </a:p>
          <a:p>
            <a:r>
              <a:rPr lang="en-US" dirty="0"/>
              <a:t>Advance health equity</a:t>
            </a:r>
          </a:p>
          <a:p>
            <a:r>
              <a:rPr lang="en-US" dirty="0"/>
              <a:t>Leverage technology</a:t>
            </a:r>
          </a:p>
          <a:p>
            <a:r>
              <a:rPr lang="en-US" dirty="0"/>
              <a:t>Activate people with CF</a:t>
            </a:r>
          </a:p>
          <a:p>
            <a:r>
              <a:rPr lang="en-US" dirty="0"/>
              <a:t>Advocate for sustainability of high quality, specialized, CF care</a:t>
            </a:r>
          </a:p>
        </p:txBody>
      </p:sp>
      <p:sp>
        <p:nvSpPr>
          <p:cNvPr id="4" name="TextBox 3">
            <a:extLst>
              <a:ext uri="{FF2B5EF4-FFF2-40B4-BE49-F238E27FC236}">
                <a16:creationId xmlns:a16="http://schemas.microsoft.com/office/drawing/2014/main" id="{EFDA86A9-EFE2-6F60-1736-0CB6972888AE}"/>
              </a:ext>
            </a:extLst>
          </p:cNvPr>
          <p:cNvSpPr txBox="1"/>
          <p:nvPr/>
        </p:nvSpPr>
        <p:spPr>
          <a:xfrm>
            <a:off x="5108330" y="5942568"/>
            <a:ext cx="6245470" cy="369332"/>
          </a:xfrm>
          <a:prstGeom prst="rect">
            <a:avLst/>
          </a:prstGeom>
          <a:noFill/>
        </p:spPr>
        <p:txBody>
          <a:bodyPr wrap="square" rtlCol="0">
            <a:spAutoFit/>
          </a:bodyPr>
          <a:lstStyle/>
          <a:p>
            <a:r>
              <a:rPr lang="en-US" dirty="0"/>
              <a:t>Adapted from Prickett MH, et al., JCF 2023;22:;9-16</a:t>
            </a:r>
          </a:p>
        </p:txBody>
      </p:sp>
    </p:spTree>
    <p:extLst>
      <p:ext uri="{BB962C8B-B14F-4D97-AF65-F5344CB8AC3E}">
        <p14:creationId xmlns:p14="http://schemas.microsoft.com/office/powerpoint/2010/main" val="25543748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89C6E-1BE8-CF7F-3CBE-1F2649EBAC87}"/>
              </a:ext>
            </a:extLst>
          </p:cNvPr>
          <p:cNvSpPr>
            <a:spLocks noGrp="1"/>
          </p:cNvSpPr>
          <p:nvPr>
            <p:ph type="title"/>
          </p:nvPr>
        </p:nvSpPr>
        <p:spPr/>
        <p:txBody>
          <a:bodyPr/>
          <a:lstStyle/>
          <a:p>
            <a:r>
              <a:rPr lang="en-US" dirty="0"/>
              <a:t>Summary</a:t>
            </a:r>
          </a:p>
        </p:txBody>
      </p:sp>
      <p:pic>
        <p:nvPicPr>
          <p:cNvPr id="5" name="Content Placeholder 4" descr="A person with short curly hair wearing glasses&#10;&#10;Description automatically generated">
            <a:extLst>
              <a:ext uri="{FF2B5EF4-FFF2-40B4-BE49-F238E27FC236}">
                <a16:creationId xmlns:a16="http://schemas.microsoft.com/office/drawing/2014/main" id="{F0F27BB9-3BBB-F2DF-DD0E-EBB673442040}"/>
              </a:ext>
            </a:extLst>
          </p:cNvPr>
          <p:cNvPicPr>
            <a:picLocks noGrp="1" noChangeAspect="1"/>
          </p:cNvPicPr>
          <p:nvPr>
            <p:ph idx="1"/>
          </p:nvPr>
        </p:nvPicPr>
        <p:blipFill>
          <a:blip r:embed="rId3"/>
          <a:stretch>
            <a:fillRect/>
          </a:stretch>
        </p:blipFill>
        <p:spPr>
          <a:xfrm>
            <a:off x="1960684" y="1767835"/>
            <a:ext cx="8616462" cy="4527009"/>
          </a:xfrm>
        </p:spPr>
      </p:pic>
    </p:spTree>
    <p:extLst>
      <p:ext uri="{BB962C8B-B14F-4D97-AF65-F5344CB8AC3E}">
        <p14:creationId xmlns:p14="http://schemas.microsoft.com/office/powerpoint/2010/main" val="33668501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2021 Finest All Stars — Amber">
            <a:extLst>
              <a:ext uri="{FF2B5EF4-FFF2-40B4-BE49-F238E27FC236}">
                <a16:creationId xmlns:a16="http://schemas.microsoft.com/office/drawing/2014/main" id="{E8059CF8-DC32-BA3D-8EE6-851B83158C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31" r="-1" b="4911"/>
          <a:stretch/>
        </p:blipFill>
        <p:spPr bwMode="auto">
          <a:xfrm>
            <a:off x="1286934" y="643467"/>
            <a:ext cx="9618132" cy="4681568"/>
          </a:xfrm>
          <a:prstGeom prst="rect">
            <a:avLst/>
          </a:prstGeom>
          <a:noFill/>
          <a:effectLst>
            <a:reflection blurRad="38100" stA="52000" endA="300" endPos="30000" dir="5400000" sy="-100000" algn="bl" rotWithShape="0"/>
            <a:softEdge rad="190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148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National Cystic Fibrosis </a:t>
            </a:r>
            <a:br>
              <a:rPr lang="en-US" dirty="0"/>
            </a:br>
            <a:r>
              <a:rPr lang="en-US" dirty="0"/>
              <a:t>Research Foundation - 1955</a:t>
            </a:r>
          </a:p>
        </p:txBody>
      </p:sp>
      <p:pic>
        <p:nvPicPr>
          <p:cNvPr id="4" name="Picture 1" descr="CFF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0" y="5684873"/>
            <a:ext cx="1371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4" descr="Cover Photo"/>
          <p:cNvPicPr>
            <a:picLocks noChangeAspect="1" noChangeArrowheads="1"/>
          </p:cNvPicPr>
          <p:nvPr/>
        </p:nvPicPr>
        <p:blipFill>
          <a:blip r:embed="rId4" cstate="print">
            <a:extLst>
              <a:ext uri="{28A0092B-C50C-407E-A947-70E740481C1C}">
                <a14:useLocalDpi xmlns:a14="http://schemas.microsoft.com/office/drawing/2010/main" val="0"/>
              </a:ext>
            </a:extLst>
          </a:blip>
          <a:srcRect b="2649"/>
          <a:stretch>
            <a:fillRect/>
          </a:stretch>
        </p:blipFill>
        <p:spPr bwMode="auto">
          <a:xfrm>
            <a:off x="3534508" y="2850292"/>
            <a:ext cx="4951178" cy="384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ounded Rectangle 8"/>
          <p:cNvSpPr/>
          <p:nvPr/>
        </p:nvSpPr>
        <p:spPr>
          <a:xfrm>
            <a:off x="838200" y="1847207"/>
            <a:ext cx="9819502" cy="8465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a:ea typeface="+mn-ea"/>
                <a:cs typeface="+mn-cs"/>
              </a:rPr>
              <a:t>Mission: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a:ea typeface="+mn-ea"/>
                <a:cs typeface="+mn-cs"/>
              </a:rPr>
              <a:t>To assure the development of the means to cure and control CF</a:t>
            </a:r>
          </a:p>
        </p:txBody>
      </p:sp>
    </p:spTree>
    <p:extLst>
      <p:ext uri="{BB962C8B-B14F-4D97-AF65-F5344CB8AC3E}">
        <p14:creationId xmlns:p14="http://schemas.microsoft.com/office/powerpoint/2010/main" val="2991232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80995" y="254507"/>
            <a:ext cx="7432675" cy="695960"/>
          </a:xfrm>
          <a:prstGeom prst="rect">
            <a:avLst/>
          </a:prstGeom>
        </p:spPr>
        <p:txBody>
          <a:bodyPr vert="horz" wrap="square" lIns="0" tIns="12700" rIns="0" bIns="0" rtlCol="0">
            <a:spAutoFit/>
          </a:bodyPr>
          <a:lstStyle/>
          <a:p>
            <a:pPr marL="12700">
              <a:lnSpc>
                <a:spcPct val="100000"/>
              </a:lnSpc>
              <a:spcBef>
                <a:spcPts val="100"/>
              </a:spcBef>
            </a:pPr>
            <a:r>
              <a:rPr sz="4400" spc="-250" dirty="0"/>
              <a:t>Cornerstones</a:t>
            </a:r>
            <a:r>
              <a:rPr sz="4400" spc="-229" dirty="0"/>
              <a:t> </a:t>
            </a:r>
            <a:r>
              <a:rPr sz="4400" spc="-360" dirty="0"/>
              <a:t>Set</a:t>
            </a:r>
            <a:r>
              <a:rPr sz="4400" spc="-220" dirty="0"/>
              <a:t> </a:t>
            </a:r>
            <a:r>
              <a:rPr sz="4400" spc="-90" dirty="0"/>
              <a:t>in</a:t>
            </a:r>
            <a:r>
              <a:rPr sz="4400" spc="-220" dirty="0"/>
              <a:t> </a:t>
            </a:r>
            <a:r>
              <a:rPr sz="4400" spc="-300" dirty="0"/>
              <a:t>Place:</a:t>
            </a:r>
            <a:r>
              <a:rPr sz="4400" spc="-229" dirty="0"/>
              <a:t> </a:t>
            </a:r>
            <a:r>
              <a:rPr sz="4400" spc="-275" dirty="0"/>
              <a:t>1960’s</a:t>
            </a:r>
            <a:endParaRPr sz="4400"/>
          </a:p>
        </p:txBody>
      </p:sp>
      <p:sp>
        <p:nvSpPr>
          <p:cNvPr id="3" name="object 3"/>
          <p:cNvSpPr txBox="1"/>
          <p:nvPr/>
        </p:nvSpPr>
        <p:spPr>
          <a:xfrm>
            <a:off x="6068999" y="1457655"/>
            <a:ext cx="4309110" cy="1776095"/>
          </a:xfrm>
          <a:prstGeom prst="rect">
            <a:avLst/>
          </a:prstGeom>
        </p:spPr>
        <p:txBody>
          <a:bodyPr vert="horz" wrap="square" lIns="0" tIns="47625" rIns="0" bIns="0" rtlCol="0">
            <a:spAutoFit/>
          </a:bodyPr>
          <a:lstStyle/>
          <a:p>
            <a:pPr marL="241300" indent="-228600">
              <a:lnSpc>
                <a:spcPct val="100000"/>
              </a:lnSpc>
              <a:spcBef>
                <a:spcPts val="375"/>
              </a:spcBef>
              <a:buChar char="•"/>
              <a:tabLst>
                <a:tab pos="241300" algn="l"/>
              </a:tabLst>
            </a:pPr>
            <a:r>
              <a:rPr sz="2400" spc="-420" dirty="0">
                <a:latin typeface="Arial"/>
                <a:cs typeface="Arial"/>
              </a:rPr>
              <a:t>CF</a:t>
            </a:r>
            <a:r>
              <a:rPr sz="2400" spc="-110" dirty="0">
                <a:latin typeface="Arial"/>
                <a:cs typeface="Arial"/>
              </a:rPr>
              <a:t> </a:t>
            </a:r>
            <a:r>
              <a:rPr sz="2400" spc="-210" dirty="0">
                <a:latin typeface="Arial"/>
                <a:cs typeface="Arial"/>
              </a:rPr>
              <a:t>Care</a:t>
            </a:r>
            <a:r>
              <a:rPr sz="2400" spc="-95" dirty="0">
                <a:latin typeface="Arial"/>
                <a:cs typeface="Arial"/>
              </a:rPr>
              <a:t> </a:t>
            </a:r>
            <a:r>
              <a:rPr sz="2400" spc="-130" dirty="0">
                <a:latin typeface="Arial"/>
                <a:cs typeface="Arial"/>
              </a:rPr>
              <a:t>Center</a:t>
            </a:r>
            <a:r>
              <a:rPr sz="2400" spc="-105" dirty="0">
                <a:latin typeface="Arial"/>
                <a:cs typeface="Arial"/>
              </a:rPr>
              <a:t> </a:t>
            </a:r>
            <a:r>
              <a:rPr sz="2400" spc="-10" dirty="0">
                <a:latin typeface="Arial"/>
                <a:cs typeface="Arial"/>
              </a:rPr>
              <a:t>Network</a:t>
            </a:r>
            <a:endParaRPr sz="2400">
              <a:latin typeface="Arial"/>
              <a:cs typeface="Arial"/>
            </a:endParaRPr>
          </a:p>
          <a:p>
            <a:pPr marL="469900">
              <a:lnSpc>
                <a:spcPct val="100000"/>
              </a:lnSpc>
              <a:spcBef>
                <a:spcPts val="235"/>
              </a:spcBef>
            </a:pPr>
            <a:r>
              <a:rPr sz="2000" u="sng" spc="-10" dirty="0">
                <a:uFill>
                  <a:solidFill>
                    <a:srgbClr val="000000"/>
                  </a:solidFill>
                </a:uFill>
                <a:latin typeface="Arial"/>
                <a:cs typeface="Arial"/>
              </a:rPr>
              <a:t>Benefits</a:t>
            </a:r>
            <a:r>
              <a:rPr sz="2000" spc="-10" dirty="0">
                <a:latin typeface="Arial"/>
                <a:cs typeface="Arial"/>
              </a:rPr>
              <a:t>:</a:t>
            </a:r>
            <a:endParaRPr sz="2000">
              <a:latin typeface="Arial"/>
              <a:cs typeface="Arial"/>
            </a:endParaRPr>
          </a:p>
          <a:p>
            <a:pPr marL="983615" lvl="1" indent="-513715">
              <a:lnSpc>
                <a:spcPct val="100000"/>
              </a:lnSpc>
              <a:spcBef>
                <a:spcPts val="285"/>
              </a:spcBef>
              <a:buAutoNum type="arabicParenR"/>
              <a:tabLst>
                <a:tab pos="983615" algn="l"/>
                <a:tab pos="984250" algn="l"/>
              </a:tabLst>
            </a:pPr>
            <a:r>
              <a:rPr sz="2000" spc="-60" dirty="0">
                <a:latin typeface="Arial"/>
                <a:cs typeface="Arial"/>
              </a:rPr>
              <a:t>Interdisciplinary</a:t>
            </a:r>
            <a:r>
              <a:rPr sz="2000" spc="-50" dirty="0">
                <a:latin typeface="Arial"/>
                <a:cs typeface="Arial"/>
              </a:rPr>
              <a:t> </a:t>
            </a:r>
            <a:r>
              <a:rPr sz="2000" spc="-20" dirty="0">
                <a:latin typeface="Arial"/>
                <a:cs typeface="Arial"/>
              </a:rPr>
              <a:t>care</a:t>
            </a:r>
            <a:endParaRPr sz="2000">
              <a:latin typeface="Arial"/>
              <a:cs typeface="Arial"/>
            </a:endParaRPr>
          </a:p>
          <a:p>
            <a:pPr marL="983615" lvl="1" indent="-513715">
              <a:lnSpc>
                <a:spcPct val="100000"/>
              </a:lnSpc>
              <a:spcBef>
                <a:spcPts val="219"/>
              </a:spcBef>
              <a:buAutoNum type="arabicParenR"/>
              <a:tabLst>
                <a:tab pos="983615" algn="l"/>
                <a:tab pos="984250" algn="l"/>
              </a:tabLst>
            </a:pPr>
            <a:r>
              <a:rPr sz="2000" spc="-85" dirty="0">
                <a:latin typeface="Arial"/>
                <a:cs typeface="Arial"/>
              </a:rPr>
              <a:t>Descriptive</a:t>
            </a:r>
            <a:r>
              <a:rPr sz="2000" spc="-40" dirty="0">
                <a:latin typeface="Arial"/>
                <a:cs typeface="Arial"/>
              </a:rPr>
              <a:t> </a:t>
            </a:r>
            <a:r>
              <a:rPr sz="2000" spc="-10" dirty="0">
                <a:latin typeface="Arial"/>
                <a:cs typeface="Arial"/>
              </a:rPr>
              <a:t>research</a:t>
            </a:r>
            <a:endParaRPr sz="2000">
              <a:latin typeface="Arial"/>
              <a:cs typeface="Arial"/>
            </a:endParaRPr>
          </a:p>
          <a:p>
            <a:pPr marL="983615" lvl="1" indent="-513715">
              <a:lnSpc>
                <a:spcPct val="100000"/>
              </a:lnSpc>
              <a:spcBef>
                <a:spcPts val="285"/>
              </a:spcBef>
              <a:buAutoNum type="arabicParenR"/>
              <a:tabLst>
                <a:tab pos="983615" algn="l"/>
                <a:tab pos="984250" algn="l"/>
              </a:tabLst>
            </a:pPr>
            <a:r>
              <a:rPr sz="2000" spc="-135" dirty="0">
                <a:latin typeface="Arial"/>
                <a:cs typeface="Arial"/>
              </a:rPr>
              <a:t>Exposure</a:t>
            </a:r>
            <a:r>
              <a:rPr sz="2000" spc="-85" dirty="0">
                <a:latin typeface="Arial"/>
                <a:cs typeface="Arial"/>
              </a:rPr>
              <a:t> </a:t>
            </a:r>
            <a:r>
              <a:rPr sz="2000" dirty="0">
                <a:latin typeface="Arial"/>
                <a:cs typeface="Arial"/>
              </a:rPr>
              <a:t>to</a:t>
            </a:r>
            <a:r>
              <a:rPr sz="2000" spc="-90" dirty="0">
                <a:latin typeface="Arial"/>
                <a:cs typeface="Arial"/>
              </a:rPr>
              <a:t> </a:t>
            </a:r>
            <a:r>
              <a:rPr sz="2000" spc="-55" dirty="0">
                <a:latin typeface="Arial"/>
                <a:cs typeface="Arial"/>
              </a:rPr>
              <a:t>faculty</a:t>
            </a:r>
            <a:r>
              <a:rPr sz="2000" spc="-90" dirty="0">
                <a:latin typeface="Arial"/>
                <a:cs typeface="Arial"/>
              </a:rPr>
              <a:t> </a:t>
            </a:r>
            <a:r>
              <a:rPr sz="2000" spc="-105" dirty="0">
                <a:latin typeface="Arial"/>
                <a:cs typeface="Arial"/>
              </a:rPr>
              <a:t>and</a:t>
            </a:r>
            <a:r>
              <a:rPr sz="2000" spc="-85" dirty="0">
                <a:latin typeface="Arial"/>
                <a:cs typeface="Arial"/>
              </a:rPr>
              <a:t> </a:t>
            </a:r>
            <a:r>
              <a:rPr sz="2000" spc="-45" dirty="0">
                <a:latin typeface="Arial"/>
                <a:cs typeface="Arial"/>
              </a:rPr>
              <a:t>trainees</a:t>
            </a:r>
            <a:endParaRPr sz="2000">
              <a:latin typeface="Arial"/>
              <a:cs typeface="Arial"/>
            </a:endParaRPr>
          </a:p>
        </p:txBody>
      </p:sp>
      <p:sp>
        <p:nvSpPr>
          <p:cNvPr id="4" name="object 4"/>
          <p:cNvSpPr txBox="1"/>
          <p:nvPr/>
        </p:nvSpPr>
        <p:spPr>
          <a:xfrm>
            <a:off x="6068999" y="4052722"/>
            <a:ext cx="4403090" cy="1454785"/>
          </a:xfrm>
          <a:prstGeom prst="rect">
            <a:avLst/>
          </a:prstGeom>
        </p:spPr>
        <p:txBody>
          <a:bodyPr vert="horz" wrap="square" lIns="0" tIns="59054" rIns="0" bIns="0" rtlCol="0">
            <a:spAutoFit/>
          </a:bodyPr>
          <a:lstStyle/>
          <a:p>
            <a:pPr marL="241300" indent="-228600">
              <a:lnSpc>
                <a:spcPct val="100000"/>
              </a:lnSpc>
              <a:spcBef>
                <a:spcPts val="464"/>
              </a:spcBef>
              <a:buChar char="•"/>
              <a:tabLst>
                <a:tab pos="241300" algn="l"/>
              </a:tabLst>
            </a:pPr>
            <a:r>
              <a:rPr sz="2400" spc="-90" dirty="0">
                <a:latin typeface="Arial"/>
                <a:cs typeface="Arial"/>
              </a:rPr>
              <a:t>Patient</a:t>
            </a:r>
            <a:r>
              <a:rPr sz="2400" spc="-114" dirty="0">
                <a:latin typeface="Arial"/>
                <a:cs typeface="Arial"/>
              </a:rPr>
              <a:t> </a:t>
            </a:r>
            <a:r>
              <a:rPr sz="2400" spc="-10" dirty="0">
                <a:latin typeface="Arial"/>
                <a:cs typeface="Arial"/>
              </a:rPr>
              <a:t>Registry</a:t>
            </a:r>
            <a:endParaRPr sz="2400">
              <a:latin typeface="Arial"/>
              <a:cs typeface="Arial"/>
            </a:endParaRPr>
          </a:p>
          <a:p>
            <a:pPr marL="469900">
              <a:lnSpc>
                <a:spcPct val="100000"/>
              </a:lnSpc>
              <a:spcBef>
                <a:spcPts val="300"/>
              </a:spcBef>
            </a:pPr>
            <a:r>
              <a:rPr sz="2000" u="sng" spc="-10" dirty="0">
                <a:uFill>
                  <a:solidFill>
                    <a:srgbClr val="000000"/>
                  </a:solidFill>
                </a:uFill>
                <a:latin typeface="Arial"/>
                <a:cs typeface="Arial"/>
              </a:rPr>
              <a:t>Benefits</a:t>
            </a:r>
            <a:r>
              <a:rPr sz="2000" spc="-10" dirty="0">
                <a:latin typeface="Arial"/>
                <a:cs typeface="Arial"/>
              </a:rPr>
              <a:t>:</a:t>
            </a:r>
            <a:endParaRPr sz="2000">
              <a:latin typeface="Arial"/>
              <a:cs typeface="Arial"/>
            </a:endParaRPr>
          </a:p>
          <a:p>
            <a:pPr marL="983615" lvl="1" indent="-513715">
              <a:lnSpc>
                <a:spcPct val="100000"/>
              </a:lnSpc>
              <a:spcBef>
                <a:spcPts val="219"/>
              </a:spcBef>
              <a:buAutoNum type="arabicParenR"/>
              <a:tabLst>
                <a:tab pos="983615" algn="l"/>
                <a:tab pos="984250" algn="l"/>
              </a:tabLst>
            </a:pPr>
            <a:r>
              <a:rPr sz="2000" spc="-65" dirty="0">
                <a:latin typeface="Arial"/>
                <a:cs typeface="Arial"/>
              </a:rPr>
              <a:t>Natural</a:t>
            </a:r>
            <a:r>
              <a:rPr sz="2000" spc="-95" dirty="0">
                <a:latin typeface="Arial"/>
                <a:cs typeface="Arial"/>
              </a:rPr>
              <a:t> </a:t>
            </a:r>
            <a:r>
              <a:rPr sz="2000" spc="-55" dirty="0">
                <a:latin typeface="Arial"/>
                <a:cs typeface="Arial"/>
              </a:rPr>
              <a:t>history</a:t>
            </a:r>
            <a:r>
              <a:rPr sz="2000" spc="-105" dirty="0">
                <a:latin typeface="Arial"/>
                <a:cs typeface="Arial"/>
              </a:rPr>
              <a:t> </a:t>
            </a:r>
            <a:r>
              <a:rPr sz="2000" dirty="0">
                <a:latin typeface="Arial"/>
                <a:cs typeface="Arial"/>
              </a:rPr>
              <a:t>of</a:t>
            </a:r>
            <a:r>
              <a:rPr sz="2000" spc="-95" dirty="0">
                <a:latin typeface="Arial"/>
                <a:cs typeface="Arial"/>
              </a:rPr>
              <a:t> </a:t>
            </a:r>
            <a:r>
              <a:rPr sz="2000" spc="-35" dirty="0">
                <a:latin typeface="Arial"/>
                <a:cs typeface="Arial"/>
              </a:rPr>
              <a:t>the</a:t>
            </a:r>
            <a:r>
              <a:rPr sz="2000" spc="-90" dirty="0">
                <a:latin typeface="Arial"/>
                <a:cs typeface="Arial"/>
              </a:rPr>
              <a:t> </a:t>
            </a:r>
            <a:r>
              <a:rPr sz="2000" spc="-10" dirty="0">
                <a:latin typeface="Arial"/>
                <a:cs typeface="Arial"/>
              </a:rPr>
              <a:t>disease</a:t>
            </a:r>
            <a:endParaRPr sz="2000">
              <a:latin typeface="Arial"/>
              <a:cs typeface="Arial"/>
            </a:endParaRPr>
          </a:p>
          <a:p>
            <a:pPr marL="983615" lvl="1" indent="-513715">
              <a:lnSpc>
                <a:spcPct val="100000"/>
              </a:lnSpc>
              <a:spcBef>
                <a:spcPts val="285"/>
              </a:spcBef>
              <a:buAutoNum type="arabicParenR"/>
              <a:tabLst>
                <a:tab pos="983615" algn="l"/>
                <a:tab pos="984250" algn="l"/>
              </a:tabLst>
            </a:pPr>
            <a:r>
              <a:rPr sz="2000" spc="-165" dirty="0">
                <a:latin typeface="Arial"/>
                <a:cs typeface="Arial"/>
              </a:rPr>
              <a:t>Track</a:t>
            </a:r>
            <a:r>
              <a:rPr sz="2000" spc="-100" dirty="0">
                <a:latin typeface="Arial"/>
                <a:cs typeface="Arial"/>
              </a:rPr>
              <a:t> </a:t>
            </a:r>
            <a:r>
              <a:rPr sz="2000" spc="-35" dirty="0">
                <a:latin typeface="Arial"/>
                <a:cs typeface="Arial"/>
              </a:rPr>
              <a:t>the</a:t>
            </a:r>
            <a:r>
              <a:rPr sz="2000" spc="-100" dirty="0">
                <a:latin typeface="Arial"/>
                <a:cs typeface="Arial"/>
              </a:rPr>
              <a:t> </a:t>
            </a:r>
            <a:r>
              <a:rPr sz="2000" spc="-60" dirty="0">
                <a:latin typeface="Arial"/>
                <a:cs typeface="Arial"/>
              </a:rPr>
              <a:t>impact</a:t>
            </a:r>
            <a:r>
              <a:rPr sz="2000" spc="-100" dirty="0">
                <a:latin typeface="Arial"/>
                <a:cs typeface="Arial"/>
              </a:rPr>
              <a:t> </a:t>
            </a:r>
            <a:r>
              <a:rPr sz="2000" dirty="0">
                <a:latin typeface="Arial"/>
                <a:cs typeface="Arial"/>
              </a:rPr>
              <a:t>of</a:t>
            </a:r>
            <a:r>
              <a:rPr sz="2000" spc="-100" dirty="0">
                <a:latin typeface="Arial"/>
                <a:cs typeface="Arial"/>
              </a:rPr>
              <a:t> </a:t>
            </a:r>
            <a:r>
              <a:rPr sz="2000" spc="-35" dirty="0">
                <a:latin typeface="Arial"/>
                <a:cs typeface="Arial"/>
              </a:rPr>
              <a:t>interventions</a:t>
            </a:r>
            <a:endParaRPr sz="2000">
              <a:latin typeface="Arial"/>
              <a:cs typeface="Arial"/>
            </a:endParaRPr>
          </a:p>
        </p:txBody>
      </p:sp>
      <p:pic>
        <p:nvPicPr>
          <p:cNvPr id="5" name="object 5"/>
          <p:cNvPicPr/>
          <p:nvPr/>
        </p:nvPicPr>
        <p:blipFill>
          <a:blip r:embed="rId3" cstate="print"/>
          <a:stretch>
            <a:fillRect/>
          </a:stretch>
        </p:blipFill>
        <p:spPr>
          <a:xfrm>
            <a:off x="1374794" y="1220116"/>
            <a:ext cx="4032980" cy="2310005"/>
          </a:xfrm>
          <a:prstGeom prst="rect">
            <a:avLst/>
          </a:prstGeom>
        </p:spPr>
      </p:pic>
      <p:pic>
        <p:nvPicPr>
          <p:cNvPr id="6" name="object 6"/>
          <p:cNvPicPr/>
          <p:nvPr/>
        </p:nvPicPr>
        <p:blipFill>
          <a:blip r:embed="rId4" cstate="print"/>
          <a:stretch>
            <a:fillRect/>
          </a:stretch>
        </p:blipFill>
        <p:spPr>
          <a:xfrm>
            <a:off x="1374794" y="3815236"/>
            <a:ext cx="4032980" cy="231000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42544" y="1051560"/>
            <a:ext cx="10814685" cy="5507990"/>
            <a:chOff x="542544" y="1051560"/>
            <a:chExt cx="10814685" cy="5507990"/>
          </a:xfrm>
        </p:grpSpPr>
        <p:sp>
          <p:nvSpPr>
            <p:cNvPr id="3" name="object 3"/>
            <p:cNvSpPr/>
            <p:nvPr/>
          </p:nvSpPr>
          <p:spPr>
            <a:xfrm>
              <a:off x="972458" y="1204686"/>
              <a:ext cx="10381615" cy="0"/>
            </a:xfrm>
            <a:custGeom>
              <a:avLst/>
              <a:gdLst/>
              <a:ahLst/>
              <a:cxnLst/>
              <a:rect l="l" t="t" r="r" b="b"/>
              <a:pathLst>
                <a:path w="10381615">
                  <a:moveTo>
                    <a:pt x="0" y="0"/>
                  </a:moveTo>
                  <a:lnTo>
                    <a:pt x="10381343" y="1"/>
                  </a:lnTo>
                </a:path>
              </a:pathLst>
            </a:custGeom>
            <a:ln w="6350">
              <a:solidFill>
                <a:srgbClr val="FFC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 name="object 4"/>
            <p:cNvPicPr/>
            <p:nvPr/>
          </p:nvPicPr>
          <p:blipFill>
            <a:blip r:embed="rId3" cstate="print"/>
            <a:stretch>
              <a:fillRect/>
            </a:stretch>
          </p:blipFill>
          <p:spPr>
            <a:xfrm>
              <a:off x="1701548" y="1748241"/>
              <a:ext cx="8972804" cy="4811075"/>
            </a:xfrm>
            <a:prstGeom prst="rect">
              <a:avLst/>
            </a:prstGeom>
          </p:spPr>
        </p:pic>
        <p:pic>
          <p:nvPicPr>
            <p:cNvPr id="5" name="object 5"/>
            <p:cNvPicPr/>
            <p:nvPr/>
          </p:nvPicPr>
          <p:blipFill>
            <a:blip r:embed="rId4" cstate="print"/>
            <a:stretch>
              <a:fillRect/>
            </a:stretch>
          </p:blipFill>
          <p:spPr>
            <a:xfrm>
              <a:off x="542544" y="1051560"/>
              <a:ext cx="3441191" cy="734568"/>
            </a:xfrm>
            <a:prstGeom prst="rect">
              <a:avLst/>
            </a:prstGeom>
          </p:spPr>
        </p:pic>
        <p:sp>
          <p:nvSpPr>
            <p:cNvPr id="6" name="object 6"/>
            <p:cNvSpPr/>
            <p:nvPr/>
          </p:nvSpPr>
          <p:spPr>
            <a:xfrm>
              <a:off x="568960" y="1077869"/>
              <a:ext cx="3336925" cy="628015"/>
            </a:xfrm>
            <a:custGeom>
              <a:avLst/>
              <a:gdLst/>
              <a:ahLst/>
              <a:cxnLst/>
              <a:rect l="l" t="t" r="r" b="b"/>
              <a:pathLst>
                <a:path w="3336925" h="628014">
                  <a:moveTo>
                    <a:pt x="3336480" y="0"/>
                  </a:moveTo>
                  <a:lnTo>
                    <a:pt x="0" y="0"/>
                  </a:lnTo>
                  <a:lnTo>
                    <a:pt x="0" y="627837"/>
                  </a:lnTo>
                  <a:lnTo>
                    <a:pt x="3336480" y="627837"/>
                  </a:lnTo>
                  <a:lnTo>
                    <a:pt x="3336480" y="0"/>
                  </a:lnTo>
                  <a:close/>
                </a:path>
              </a:pathLst>
            </a:custGeom>
            <a:solidFill>
              <a:srgbClr val="0E6F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 name="object 7"/>
            <p:cNvPicPr/>
            <p:nvPr/>
          </p:nvPicPr>
          <p:blipFill>
            <a:blip r:embed="rId5" cstate="print"/>
            <a:stretch>
              <a:fillRect/>
            </a:stretch>
          </p:blipFill>
          <p:spPr>
            <a:xfrm>
              <a:off x="722376" y="1133856"/>
              <a:ext cx="2340864" cy="573024"/>
            </a:xfrm>
            <a:prstGeom prst="rect">
              <a:avLst/>
            </a:prstGeom>
          </p:spPr>
        </p:pic>
      </p:grpSp>
      <p:sp>
        <p:nvSpPr>
          <p:cNvPr id="8" name="object 8"/>
          <p:cNvSpPr txBox="1">
            <a:spLocks noGrp="1"/>
          </p:cNvSpPr>
          <p:nvPr>
            <p:ph type="title"/>
          </p:nvPr>
        </p:nvSpPr>
        <p:spPr>
          <a:xfrm>
            <a:off x="2540635" y="323595"/>
            <a:ext cx="7119620" cy="635000"/>
          </a:xfrm>
          <a:prstGeom prst="rect">
            <a:avLst/>
          </a:prstGeom>
        </p:spPr>
        <p:txBody>
          <a:bodyPr vert="horz" wrap="square" lIns="0" tIns="12700" rIns="0" bIns="0" rtlCol="0">
            <a:spAutoFit/>
          </a:bodyPr>
          <a:lstStyle/>
          <a:p>
            <a:pPr marL="12700">
              <a:lnSpc>
                <a:spcPct val="100000"/>
              </a:lnSpc>
              <a:spcBef>
                <a:spcPts val="100"/>
              </a:spcBef>
            </a:pPr>
            <a:r>
              <a:rPr sz="4000" spc="-730" dirty="0">
                <a:solidFill>
                  <a:srgbClr val="002060"/>
                </a:solidFill>
              </a:rPr>
              <a:t>CF</a:t>
            </a:r>
            <a:r>
              <a:rPr sz="4000" spc="-315" dirty="0">
                <a:solidFill>
                  <a:srgbClr val="002060"/>
                </a:solidFill>
              </a:rPr>
              <a:t> </a:t>
            </a:r>
            <a:r>
              <a:rPr sz="4000" spc="-245" dirty="0">
                <a:solidFill>
                  <a:srgbClr val="002060"/>
                </a:solidFill>
              </a:rPr>
              <a:t>Foundation</a:t>
            </a:r>
            <a:r>
              <a:rPr sz="4000" spc="-310" dirty="0">
                <a:solidFill>
                  <a:srgbClr val="002060"/>
                </a:solidFill>
              </a:rPr>
              <a:t> </a:t>
            </a:r>
            <a:r>
              <a:rPr sz="4000" spc="-395" dirty="0">
                <a:solidFill>
                  <a:srgbClr val="002060"/>
                </a:solidFill>
              </a:rPr>
              <a:t>Care</a:t>
            </a:r>
            <a:r>
              <a:rPr sz="4000" spc="-315" dirty="0">
                <a:solidFill>
                  <a:srgbClr val="002060"/>
                </a:solidFill>
              </a:rPr>
              <a:t> </a:t>
            </a:r>
            <a:r>
              <a:rPr sz="4000" spc="-270" dirty="0">
                <a:solidFill>
                  <a:srgbClr val="002060"/>
                </a:solidFill>
              </a:rPr>
              <a:t>Center</a:t>
            </a:r>
            <a:r>
              <a:rPr sz="4000" spc="-310" dirty="0">
                <a:solidFill>
                  <a:srgbClr val="002060"/>
                </a:solidFill>
              </a:rPr>
              <a:t> </a:t>
            </a:r>
            <a:r>
              <a:rPr sz="4000" spc="-130" dirty="0">
                <a:solidFill>
                  <a:srgbClr val="002060"/>
                </a:solidFill>
              </a:rPr>
              <a:t>Network</a:t>
            </a:r>
            <a:endParaRPr sz="4000"/>
          </a:p>
        </p:txBody>
      </p:sp>
      <p:sp>
        <p:nvSpPr>
          <p:cNvPr id="9" name="object 9"/>
          <p:cNvSpPr txBox="1"/>
          <p:nvPr/>
        </p:nvSpPr>
        <p:spPr>
          <a:xfrm>
            <a:off x="873076" y="1199388"/>
            <a:ext cx="1967230" cy="3302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000" b="0" i="0" u="none" strike="noStrike" kern="0" cap="none" spc="-85" normalizeH="0" baseline="0" noProof="0" dirty="0">
                <a:ln>
                  <a:noFill/>
                </a:ln>
                <a:solidFill>
                  <a:srgbClr val="FFFFFF"/>
                </a:solidFill>
                <a:effectLst/>
                <a:uLnTx/>
                <a:uFillTx/>
                <a:latin typeface="Arial"/>
                <a:cs typeface="Arial"/>
              </a:rPr>
              <a:t>Pediatric</a:t>
            </a:r>
            <a:r>
              <a:rPr kumimoji="0" sz="2000" b="0" i="0" u="none" strike="noStrike" kern="0" cap="none" spc="-55" normalizeH="0" baseline="0" noProof="0" dirty="0">
                <a:ln>
                  <a:noFill/>
                </a:ln>
                <a:solidFill>
                  <a:srgbClr val="FFFFFF"/>
                </a:solidFill>
                <a:effectLst/>
                <a:uLnTx/>
                <a:uFillTx/>
                <a:latin typeface="Arial"/>
                <a:cs typeface="Arial"/>
              </a:rPr>
              <a:t> </a:t>
            </a:r>
            <a:r>
              <a:rPr kumimoji="0" sz="2000" b="0" i="0" u="none" strike="noStrike" kern="0" cap="none" spc="-114" normalizeH="0" baseline="0" noProof="0" dirty="0">
                <a:ln>
                  <a:noFill/>
                </a:ln>
                <a:solidFill>
                  <a:srgbClr val="FFFFFF"/>
                </a:solidFill>
                <a:effectLst/>
                <a:uLnTx/>
                <a:uFillTx/>
                <a:latin typeface="Arial"/>
                <a:cs typeface="Arial"/>
              </a:rPr>
              <a:t>Programs</a:t>
            </a:r>
            <a:endParaRPr kumimoji="0" sz="2000" b="0" i="0" u="none" strike="noStrike" kern="0" cap="none" spc="0" normalizeH="0" baseline="0" noProof="0">
              <a:ln>
                <a:noFill/>
              </a:ln>
              <a:solidFill>
                <a:sysClr val="windowText" lastClr="000000"/>
              </a:solidFill>
              <a:effectLst/>
              <a:uLnTx/>
              <a:uFillTx/>
              <a:latin typeface="Arial"/>
              <a:cs typeface="Arial"/>
            </a:endParaRPr>
          </a:p>
        </p:txBody>
      </p:sp>
      <p:pic>
        <p:nvPicPr>
          <p:cNvPr id="10" name="object 10"/>
          <p:cNvPicPr/>
          <p:nvPr/>
        </p:nvPicPr>
        <p:blipFill>
          <a:blip r:embed="rId6" cstate="print"/>
          <a:stretch>
            <a:fillRect/>
          </a:stretch>
        </p:blipFill>
        <p:spPr>
          <a:xfrm>
            <a:off x="3026664" y="1112519"/>
            <a:ext cx="871727" cy="673608"/>
          </a:xfrm>
          <a:prstGeom prst="rect">
            <a:avLst/>
          </a:prstGeom>
        </p:spPr>
      </p:pic>
      <p:sp>
        <p:nvSpPr>
          <p:cNvPr id="11" name="object 11"/>
          <p:cNvSpPr txBox="1"/>
          <p:nvPr/>
        </p:nvSpPr>
        <p:spPr>
          <a:xfrm>
            <a:off x="3209977" y="1179067"/>
            <a:ext cx="487680" cy="3911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400" b="0" i="0" u="none" strike="noStrike" kern="0" cap="none" spc="-110" normalizeH="0" baseline="0" noProof="0" dirty="0">
                <a:ln>
                  <a:noFill/>
                </a:ln>
                <a:solidFill>
                  <a:srgbClr val="FFFFFF"/>
                </a:solidFill>
                <a:effectLst/>
                <a:uLnTx/>
                <a:uFillTx/>
                <a:latin typeface="Arial"/>
                <a:cs typeface="Arial"/>
              </a:rPr>
              <a:t>132</a:t>
            </a:r>
            <a:endParaRPr kumimoji="0" sz="2400" b="0" i="0" u="none" strike="noStrike" kern="0" cap="none" spc="0" normalizeH="0" baseline="0" noProof="0">
              <a:ln>
                <a:noFill/>
              </a:ln>
              <a:solidFill>
                <a:sysClr val="windowText" lastClr="000000"/>
              </a:solidFill>
              <a:effectLst/>
              <a:uLnTx/>
              <a:uFillTx/>
              <a:latin typeface="Arial"/>
              <a:cs typeface="Arial"/>
            </a:endParaRPr>
          </a:p>
        </p:txBody>
      </p:sp>
      <p:grpSp>
        <p:nvGrpSpPr>
          <p:cNvPr id="12" name="object 12"/>
          <p:cNvGrpSpPr/>
          <p:nvPr/>
        </p:nvGrpSpPr>
        <p:grpSpPr>
          <a:xfrm>
            <a:off x="4535423" y="1066800"/>
            <a:ext cx="3274060" cy="731520"/>
            <a:chOff x="4535423" y="1066800"/>
            <a:chExt cx="3274060" cy="731520"/>
          </a:xfrm>
        </p:grpSpPr>
        <p:pic>
          <p:nvPicPr>
            <p:cNvPr id="13" name="object 13"/>
            <p:cNvPicPr/>
            <p:nvPr/>
          </p:nvPicPr>
          <p:blipFill>
            <a:blip r:embed="rId7" cstate="print"/>
            <a:stretch>
              <a:fillRect/>
            </a:stretch>
          </p:blipFill>
          <p:spPr>
            <a:xfrm>
              <a:off x="4535423" y="1066800"/>
              <a:ext cx="3273552" cy="731520"/>
            </a:xfrm>
            <a:prstGeom prst="rect">
              <a:avLst/>
            </a:prstGeom>
          </p:spPr>
        </p:pic>
        <p:sp>
          <p:nvSpPr>
            <p:cNvPr id="14" name="object 14"/>
            <p:cNvSpPr/>
            <p:nvPr/>
          </p:nvSpPr>
          <p:spPr>
            <a:xfrm>
              <a:off x="4561839" y="1092376"/>
              <a:ext cx="3166745" cy="628015"/>
            </a:xfrm>
            <a:custGeom>
              <a:avLst/>
              <a:gdLst/>
              <a:ahLst/>
              <a:cxnLst/>
              <a:rect l="l" t="t" r="r" b="b"/>
              <a:pathLst>
                <a:path w="3166745" h="628014">
                  <a:moveTo>
                    <a:pt x="3166393" y="0"/>
                  </a:moveTo>
                  <a:lnTo>
                    <a:pt x="0" y="0"/>
                  </a:lnTo>
                  <a:lnTo>
                    <a:pt x="0" y="627838"/>
                  </a:lnTo>
                  <a:lnTo>
                    <a:pt x="3166393" y="627838"/>
                  </a:lnTo>
                  <a:lnTo>
                    <a:pt x="3166393" y="0"/>
                  </a:lnTo>
                  <a:close/>
                </a:path>
              </a:pathLst>
            </a:custGeom>
            <a:solidFill>
              <a:srgbClr val="2BACE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5" name="object 15"/>
            <p:cNvPicPr/>
            <p:nvPr/>
          </p:nvPicPr>
          <p:blipFill>
            <a:blip r:embed="rId8" cstate="print"/>
            <a:stretch>
              <a:fillRect/>
            </a:stretch>
          </p:blipFill>
          <p:spPr>
            <a:xfrm>
              <a:off x="4791455" y="1152143"/>
              <a:ext cx="1935479" cy="573024"/>
            </a:xfrm>
            <a:prstGeom prst="rect">
              <a:avLst/>
            </a:prstGeom>
          </p:spPr>
        </p:pic>
        <p:pic>
          <p:nvPicPr>
            <p:cNvPr id="16" name="object 16"/>
            <p:cNvPicPr/>
            <p:nvPr/>
          </p:nvPicPr>
          <p:blipFill>
            <a:blip r:embed="rId9" cstate="print"/>
            <a:stretch>
              <a:fillRect/>
            </a:stretch>
          </p:blipFill>
          <p:spPr>
            <a:xfrm>
              <a:off x="6690359" y="1094232"/>
              <a:ext cx="874776" cy="676656"/>
            </a:xfrm>
            <a:prstGeom prst="rect">
              <a:avLst/>
            </a:prstGeom>
          </p:spPr>
        </p:pic>
      </p:grpSp>
      <p:sp>
        <p:nvSpPr>
          <p:cNvPr id="17" name="object 17"/>
          <p:cNvSpPr txBox="1"/>
          <p:nvPr/>
        </p:nvSpPr>
        <p:spPr>
          <a:xfrm>
            <a:off x="4954553" y="1166876"/>
            <a:ext cx="2409190" cy="391160"/>
          </a:xfrm>
          <a:prstGeom prst="rect">
            <a:avLst/>
          </a:prstGeom>
        </p:spPr>
        <p:txBody>
          <a:bodyPr vert="horz" wrap="square" lIns="0" tIns="12700" rIns="0" bIns="0" rtlCol="0">
            <a:spAutoFit/>
          </a:bodyPr>
          <a:lstStyle/>
          <a:p>
            <a:pPr marL="0" marR="0" lvl="0" indent="0" defTabSz="914400" eaLnBrk="1" fontAlgn="auto" latinLnBrk="0" hangingPunct="1">
              <a:lnSpc>
                <a:spcPct val="100000"/>
              </a:lnSpc>
              <a:spcBef>
                <a:spcPts val="100"/>
              </a:spcBef>
              <a:spcAft>
                <a:spcPts val="0"/>
              </a:spcAft>
              <a:buClrTx/>
              <a:buSzTx/>
              <a:buFontTx/>
              <a:buNone/>
              <a:tabLst>
                <a:tab pos="1933575" algn="l"/>
              </a:tabLst>
              <a:defRPr/>
            </a:pPr>
            <a:r>
              <a:rPr kumimoji="0" sz="2000" b="0" i="0" u="none" strike="noStrike" kern="0" cap="none" spc="-45" normalizeH="0" baseline="0" noProof="0" dirty="0">
                <a:ln>
                  <a:noFill/>
                </a:ln>
                <a:solidFill>
                  <a:srgbClr val="FFFFFF"/>
                </a:solidFill>
                <a:effectLst/>
                <a:uLnTx/>
                <a:uFillTx/>
                <a:latin typeface="Arial"/>
                <a:cs typeface="Arial"/>
              </a:rPr>
              <a:t>Adult</a:t>
            </a:r>
            <a:r>
              <a:rPr kumimoji="0" sz="2000" b="0" i="0" u="none" strike="noStrike" kern="0" cap="none" spc="-95" normalizeH="0" baseline="0" noProof="0" dirty="0">
                <a:ln>
                  <a:noFill/>
                </a:ln>
                <a:solidFill>
                  <a:srgbClr val="FFFFFF"/>
                </a:solidFill>
                <a:effectLst/>
                <a:uLnTx/>
                <a:uFillTx/>
                <a:latin typeface="Arial"/>
                <a:cs typeface="Arial"/>
              </a:rPr>
              <a:t> </a:t>
            </a:r>
            <a:r>
              <a:rPr kumimoji="0" sz="2000" b="0" i="0" u="none" strike="noStrike" kern="0" cap="none" spc="-10" normalizeH="0" baseline="0" noProof="0" dirty="0">
                <a:ln>
                  <a:noFill/>
                </a:ln>
                <a:solidFill>
                  <a:srgbClr val="FFFFFF"/>
                </a:solidFill>
                <a:effectLst/>
                <a:uLnTx/>
                <a:uFillTx/>
                <a:latin typeface="Arial"/>
                <a:cs typeface="Arial"/>
              </a:rPr>
              <a:t>Programs</a:t>
            </a:r>
            <a:r>
              <a:rPr kumimoji="0" sz="2000" b="0" i="0" u="none" strike="noStrike" kern="0" cap="none" spc="0" normalizeH="0" baseline="0" noProof="0" dirty="0">
                <a:ln>
                  <a:noFill/>
                </a:ln>
                <a:solidFill>
                  <a:srgbClr val="FFFFFF"/>
                </a:solidFill>
                <a:effectLst/>
                <a:uLnTx/>
                <a:uFillTx/>
                <a:latin typeface="Arial"/>
                <a:cs typeface="Arial"/>
              </a:rPr>
              <a:t>	</a:t>
            </a:r>
            <a:r>
              <a:rPr kumimoji="0" sz="2400" b="0" i="0" u="none" strike="noStrike" kern="0" cap="none" spc="-110" normalizeH="0" baseline="0" noProof="0" dirty="0">
                <a:ln>
                  <a:noFill/>
                </a:ln>
                <a:solidFill>
                  <a:srgbClr val="FFFFFF"/>
                </a:solidFill>
                <a:effectLst/>
                <a:uLnTx/>
                <a:uFillTx/>
                <a:latin typeface="Arial"/>
                <a:cs typeface="Arial"/>
              </a:rPr>
              <a:t>119</a:t>
            </a:r>
            <a:endParaRPr kumimoji="0" sz="2400" b="0" i="0" u="none" strike="noStrike" kern="0" cap="none" spc="0" normalizeH="0" baseline="0" noProof="0">
              <a:ln>
                <a:noFill/>
              </a:ln>
              <a:solidFill>
                <a:sysClr val="windowText" lastClr="000000"/>
              </a:solidFill>
              <a:effectLst/>
              <a:uLnTx/>
              <a:uFillTx/>
              <a:latin typeface="Arial"/>
              <a:cs typeface="Arial"/>
            </a:endParaRPr>
          </a:p>
        </p:txBody>
      </p:sp>
      <p:grpSp>
        <p:nvGrpSpPr>
          <p:cNvPr id="18" name="object 18"/>
          <p:cNvGrpSpPr/>
          <p:nvPr/>
        </p:nvGrpSpPr>
        <p:grpSpPr>
          <a:xfrm>
            <a:off x="8449056" y="1069847"/>
            <a:ext cx="3157855" cy="765175"/>
            <a:chOff x="8449056" y="1069847"/>
            <a:chExt cx="3157855" cy="765175"/>
          </a:xfrm>
        </p:grpSpPr>
        <p:pic>
          <p:nvPicPr>
            <p:cNvPr id="19" name="object 19"/>
            <p:cNvPicPr/>
            <p:nvPr/>
          </p:nvPicPr>
          <p:blipFill>
            <a:blip r:embed="rId10" cstate="print"/>
            <a:stretch>
              <a:fillRect/>
            </a:stretch>
          </p:blipFill>
          <p:spPr>
            <a:xfrm>
              <a:off x="8449056" y="1069847"/>
              <a:ext cx="3157728" cy="728472"/>
            </a:xfrm>
            <a:prstGeom prst="rect">
              <a:avLst/>
            </a:prstGeom>
          </p:spPr>
        </p:pic>
        <p:sp>
          <p:nvSpPr>
            <p:cNvPr id="20" name="object 20"/>
            <p:cNvSpPr/>
            <p:nvPr/>
          </p:nvSpPr>
          <p:spPr>
            <a:xfrm>
              <a:off x="8473440" y="1096417"/>
              <a:ext cx="3054350" cy="624205"/>
            </a:xfrm>
            <a:custGeom>
              <a:avLst/>
              <a:gdLst/>
              <a:ahLst/>
              <a:cxnLst/>
              <a:rect l="l" t="t" r="r" b="b"/>
              <a:pathLst>
                <a:path w="3054350" h="624205">
                  <a:moveTo>
                    <a:pt x="3054330" y="0"/>
                  </a:moveTo>
                  <a:lnTo>
                    <a:pt x="0" y="0"/>
                  </a:lnTo>
                  <a:lnTo>
                    <a:pt x="0" y="623780"/>
                  </a:lnTo>
                  <a:lnTo>
                    <a:pt x="3054330" y="623780"/>
                  </a:lnTo>
                  <a:lnTo>
                    <a:pt x="3054330" y="0"/>
                  </a:lnTo>
                  <a:close/>
                </a:path>
              </a:pathLst>
            </a:custGeom>
            <a:solidFill>
              <a:srgbClr val="FAC70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1" name="object 21"/>
            <p:cNvPicPr/>
            <p:nvPr/>
          </p:nvPicPr>
          <p:blipFill>
            <a:blip r:embed="rId11" cstate="print"/>
            <a:stretch>
              <a:fillRect/>
            </a:stretch>
          </p:blipFill>
          <p:spPr>
            <a:xfrm>
              <a:off x="10555224" y="1158239"/>
              <a:ext cx="719327" cy="676655"/>
            </a:xfrm>
            <a:prstGeom prst="rect">
              <a:avLst/>
            </a:prstGeom>
          </p:spPr>
        </p:pic>
      </p:grpSp>
      <p:sp>
        <p:nvSpPr>
          <p:cNvPr id="22" name="object 22"/>
          <p:cNvSpPr txBox="1"/>
          <p:nvPr/>
        </p:nvSpPr>
        <p:spPr>
          <a:xfrm>
            <a:off x="10741136" y="1227835"/>
            <a:ext cx="333375" cy="3911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400" b="0" i="0" u="none" strike="noStrike" kern="0" cap="none" spc="-105" normalizeH="0" baseline="0" noProof="0" dirty="0">
                <a:ln>
                  <a:noFill/>
                </a:ln>
                <a:solidFill>
                  <a:srgbClr val="FFFFFF"/>
                </a:solidFill>
                <a:effectLst/>
                <a:uLnTx/>
                <a:uFillTx/>
                <a:latin typeface="Arial"/>
                <a:cs typeface="Arial"/>
              </a:rPr>
              <a:t>35</a:t>
            </a:r>
            <a:endParaRPr kumimoji="0" sz="2400" b="0" i="0" u="none" strike="noStrike" kern="0" cap="none" spc="0" normalizeH="0" baseline="0" noProof="0">
              <a:ln>
                <a:noFill/>
              </a:ln>
              <a:solidFill>
                <a:sysClr val="windowText" lastClr="000000"/>
              </a:solidFill>
              <a:effectLst/>
              <a:uLnTx/>
              <a:uFillTx/>
              <a:latin typeface="Arial"/>
              <a:cs typeface="Arial"/>
            </a:endParaRPr>
          </a:p>
        </p:txBody>
      </p:sp>
      <p:pic>
        <p:nvPicPr>
          <p:cNvPr id="23" name="object 23"/>
          <p:cNvPicPr/>
          <p:nvPr/>
        </p:nvPicPr>
        <p:blipFill>
          <a:blip r:embed="rId12" cstate="print"/>
          <a:stretch>
            <a:fillRect/>
          </a:stretch>
        </p:blipFill>
        <p:spPr>
          <a:xfrm>
            <a:off x="8555735" y="1191767"/>
            <a:ext cx="2185416" cy="569976"/>
          </a:xfrm>
          <a:prstGeom prst="rect">
            <a:avLst/>
          </a:prstGeom>
        </p:spPr>
      </p:pic>
      <p:sp>
        <p:nvSpPr>
          <p:cNvPr id="24" name="object 24"/>
          <p:cNvSpPr txBox="1"/>
          <p:nvPr/>
        </p:nvSpPr>
        <p:spPr>
          <a:xfrm>
            <a:off x="8707554" y="1254252"/>
            <a:ext cx="1867535" cy="3302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000" b="0" i="0" u="none" strike="noStrike" kern="0" cap="none" spc="-35" normalizeH="0" baseline="0" noProof="0" dirty="0">
                <a:ln>
                  <a:noFill/>
                </a:ln>
                <a:solidFill>
                  <a:srgbClr val="FFFFFF"/>
                </a:solidFill>
                <a:effectLst/>
                <a:uLnTx/>
                <a:uFillTx/>
                <a:latin typeface="Arial"/>
                <a:cs typeface="Arial"/>
              </a:rPr>
              <a:t>Affiliate</a:t>
            </a:r>
            <a:r>
              <a:rPr kumimoji="0" sz="2000" b="0" i="0" u="none" strike="noStrike" kern="0" cap="none" spc="-55" normalizeH="0" baseline="0" noProof="0" dirty="0">
                <a:ln>
                  <a:noFill/>
                </a:ln>
                <a:solidFill>
                  <a:srgbClr val="FFFFFF"/>
                </a:solidFill>
                <a:effectLst/>
                <a:uLnTx/>
                <a:uFillTx/>
                <a:latin typeface="Arial"/>
                <a:cs typeface="Arial"/>
              </a:rPr>
              <a:t> </a:t>
            </a:r>
            <a:r>
              <a:rPr kumimoji="0" sz="2000" b="0" i="0" u="none" strike="noStrike" kern="0" cap="none" spc="-114" normalizeH="0" baseline="0" noProof="0" dirty="0">
                <a:ln>
                  <a:noFill/>
                </a:ln>
                <a:solidFill>
                  <a:srgbClr val="FFFFFF"/>
                </a:solidFill>
                <a:effectLst/>
                <a:uLnTx/>
                <a:uFillTx/>
                <a:latin typeface="Arial"/>
                <a:cs typeface="Arial"/>
              </a:rPr>
              <a:t>Programs</a:t>
            </a:r>
            <a:endParaRPr kumimoji="0" sz="2000" b="0" i="0" u="none" strike="noStrike" kern="0" cap="none" spc="0" normalizeH="0" baseline="0" noProof="0">
              <a:ln>
                <a:noFill/>
              </a:ln>
              <a:solidFill>
                <a:sysClr val="windowText" lastClr="000000"/>
              </a:solidFill>
              <a:effectLst/>
              <a:uLnTx/>
              <a:uFillTx/>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72458" y="1204686"/>
            <a:ext cx="10381615" cy="0"/>
          </a:xfrm>
          <a:custGeom>
            <a:avLst/>
            <a:gdLst/>
            <a:ahLst/>
            <a:cxnLst/>
            <a:rect l="l" t="t" r="r" b="b"/>
            <a:pathLst>
              <a:path w="10381615">
                <a:moveTo>
                  <a:pt x="0" y="0"/>
                </a:moveTo>
                <a:lnTo>
                  <a:pt x="10381343" y="1"/>
                </a:lnTo>
              </a:path>
            </a:pathLst>
          </a:custGeom>
          <a:ln w="6350">
            <a:solidFill>
              <a:srgbClr val="FFC000"/>
            </a:solidFill>
          </a:ln>
        </p:spPr>
        <p:txBody>
          <a:bodyPr wrap="square" lIns="0" tIns="0" rIns="0" bIns="0" rtlCol="0"/>
          <a:lstStyle/>
          <a:p>
            <a:endParaRPr/>
          </a:p>
        </p:txBody>
      </p:sp>
      <p:sp>
        <p:nvSpPr>
          <p:cNvPr id="4" name="object 4"/>
          <p:cNvSpPr txBox="1">
            <a:spLocks noGrp="1"/>
          </p:cNvSpPr>
          <p:nvPr>
            <p:ph type="title"/>
          </p:nvPr>
        </p:nvSpPr>
        <p:spPr>
          <a:xfrm>
            <a:off x="905609" y="328899"/>
            <a:ext cx="10210204" cy="751488"/>
          </a:xfrm>
          <a:prstGeom prst="rect">
            <a:avLst/>
          </a:prstGeom>
        </p:spPr>
        <p:txBody>
          <a:bodyPr vert="horz" wrap="square" lIns="0" tIns="12700" rIns="0" bIns="0" rtlCol="0">
            <a:spAutoFit/>
          </a:bodyPr>
          <a:lstStyle/>
          <a:p>
            <a:pPr marL="12700">
              <a:lnSpc>
                <a:spcPct val="100000"/>
              </a:lnSpc>
              <a:spcBef>
                <a:spcPts val="100"/>
              </a:spcBef>
            </a:pPr>
            <a:r>
              <a:rPr sz="4800" spc="-395" dirty="0">
                <a:solidFill>
                  <a:schemeClr val="tx1"/>
                </a:solidFill>
              </a:rPr>
              <a:t>Care</a:t>
            </a:r>
            <a:r>
              <a:rPr sz="4800" spc="-295" dirty="0">
                <a:solidFill>
                  <a:schemeClr val="tx1"/>
                </a:solidFill>
              </a:rPr>
              <a:t> </a:t>
            </a:r>
            <a:r>
              <a:rPr sz="4800" spc="-320" dirty="0">
                <a:solidFill>
                  <a:schemeClr val="tx1"/>
                </a:solidFill>
              </a:rPr>
              <a:t>Centers</a:t>
            </a:r>
            <a:r>
              <a:rPr sz="4800" spc="-290" dirty="0">
                <a:solidFill>
                  <a:schemeClr val="tx1"/>
                </a:solidFill>
              </a:rPr>
              <a:t> </a:t>
            </a:r>
            <a:r>
              <a:rPr sz="4800" spc="-275" dirty="0">
                <a:solidFill>
                  <a:schemeClr val="tx1"/>
                </a:solidFill>
              </a:rPr>
              <a:t>Staffed</a:t>
            </a:r>
            <a:r>
              <a:rPr sz="4800" spc="-295" dirty="0">
                <a:solidFill>
                  <a:schemeClr val="tx1"/>
                </a:solidFill>
              </a:rPr>
              <a:t> </a:t>
            </a:r>
            <a:r>
              <a:rPr sz="4800" spc="-250" dirty="0">
                <a:solidFill>
                  <a:schemeClr val="tx1"/>
                </a:solidFill>
              </a:rPr>
              <a:t>by</a:t>
            </a:r>
            <a:r>
              <a:rPr sz="4800" spc="-295" dirty="0">
                <a:solidFill>
                  <a:schemeClr val="tx1"/>
                </a:solidFill>
              </a:rPr>
              <a:t> </a:t>
            </a:r>
            <a:r>
              <a:rPr sz="4800" spc="-200" dirty="0">
                <a:solidFill>
                  <a:schemeClr val="tx1"/>
                </a:solidFill>
              </a:rPr>
              <a:t>Interdisciplinary</a:t>
            </a:r>
            <a:r>
              <a:rPr sz="4800" spc="-295" dirty="0">
                <a:solidFill>
                  <a:schemeClr val="tx1"/>
                </a:solidFill>
              </a:rPr>
              <a:t> </a:t>
            </a:r>
            <a:r>
              <a:rPr sz="4800" spc="-880" dirty="0">
                <a:solidFill>
                  <a:schemeClr val="tx1"/>
                </a:solidFill>
              </a:rPr>
              <a:t>T</a:t>
            </a:r>
            <a:r>
              <a:rPr sz="4800" spc="-420" dirty="0">
                <a:solidFill>
                  <a:schemeClr val="tx1"/>
                </a:solidFill>
              </a:rPr>
              <a:t>e</a:t>
            </a:r>
            <a:r>
              <a:rPr sz="4800" spc="-415" dirty="0">
                <a:solidFill>
                  <a:schemeClr val="tx1"/>
                </a:solidFill>
              </a:rPr>
              <a:t>am</a:t>
            </a:r>
            <a:r>
              <a:rPr sz="4800" spc="-345" dirty="0">
                <a:solidFill>
                  <a:schemeClr val="tx1"/>
                </a:solidFill>
              </a:rPr>
              <a:t>s</a:t>
            </a:r>
            <a:endParaRPr sz="4800" dirty="0">
              <a:solidFill>
                <a:schemeClr val="tx1"/>
              </a:solidFill>
            </a:endParaRPr>
          </a:p>
        </p:txBody>
      </p:sp>
      <p:pic>
        <p:nvPicPr>
          <p:cNvPr id="5" name="object 5"/>
          <p:cNvPicPr/>
          <p:nvPr/>
        </p:nvPicPr>
        <p:blipFill>
          <a:blip r:embed="rId3" cstate="print"/>
          <a:stretch>
            <a:fillRect/>
          </a:stretch>
        </p:blipFill>
        <p:spPr>
          <a:xfrm>
            <a:off x="492545" y="1482937"/>
            <a:ext cx="4927302" cy="4927302"/>
          </a:xfrm>
          <a:prstGeom prst="rect">
            <a:avLst/>
          </a:prstGeom>
        </p:spPr>
      </p:pic>
      <p:sp>
        <p:nvSpPr>
          <p:cNvPr id="6" name="object 6"/>
          <p:cNvSpPr txBox="1"/>
          <p:nvPr/>
        </p:nvSpPr>
        <p:spPr>
          <a:xfrm>
            <a:off x="6487976" y="1724425"/>
            <a:ext cx="4962540" cy="743730"/>
          </a:xfrm>
          <a:prstGeom prst="rect">
            <a:avLst/>
          </a:prstGeom>
        </p:spPr>
        <p:txBody>
          <a:bodyPr vert="horz" wrap="square" lIns="0" tIns="9525" rIns="0" bIns="0" rtlCol="0">
            <a:spAutoFit/>
          </a:bodyPr>
          <a:lstStyle/>
          <a:p>
            <a:pPr marL="809625" marR="5080" indent="-797560">
              <a:lnSpc>
                <a:spcPct val="100800"/>
              </a:lnSpc>
              <a:spcBef>
                <a:spcPts val="75"/>
              </a:spcBef>
            </a:pPr>
            <a:r>
              <a:rPr sz="2400" dirty="0">
                <a:latin typeface="Corbel" panose="020B0503020204020204" pitchFamily="34" charset="0"/>
                <a:cs typeface="Arial"/>
              </a:rPr>
              <a:t>Practice informed by CF</a:t>
            </a:r>
            <a:r>
              <a:rPr lang="en-US" sz="2400" dirty="0">
                <a:latin typeface="Corbel" panose="020B0503020204020204" pitchFamily="34" charset="0"/>
                <a:cs typeface="Arial"/>
              </a:rPr>
              <a:t> </a:t>
            </a:r>
            <a:r>
              <a:rPr sz="2400" dirty="0">
                <a:latin typeface="Corbel" panose="020B0503020204020204" pitchFamily="34" charset="0"/>
                <a:cs typeface="Arial"/>
              </a:rPr>
              <a:t>Foundation Clinical Care </a:t>
            </a:r>
            <a:r>
              <a:rPr lang="en-US" sz="2400" dirty="0">
                <a:latin typeface="Corbel" panose="020B0503020204020204" pitchFamily="34" charset="0"/>
                <a:cs typeface="Arial"/>
              </a:rPr>
              <a:t> </a:t>
            </a:r>
            <a:r>
              <a:rPr sz="2400" dirty="0">
                <a:latin typeface="Corbel" panose="020B0503020204020204" pitchFamily="34" charset="0"/>
                <a:cs typeface="Arial"/>
              </a:rPr>
              <a:t>Guidelines</a:t>
            </a:r>
          </a:p>
        </p:txBody>
      </p:sp>
      <p:pic>
        <p:nvPicPr>
          <p:cNvPr id="7" name="Picture 6">
            <a:extLst>
              <a:ext uri="{FF2B5EF4-FFF2-40B4-BE49-F238E27FC236}">
                <a16:creationId xmlns:a16="http://schemas.microsoft.com/office/drawing/2014/main" id="{EB6BCA72-FFF7-DDDD-D0FE-C0121131E832}"/>
              </a:ext>
            </a:extLst>
          </p:cNvPr>
          <p:cNvPicPr>
            <a:picLocks noChangeAspect="1"/>
          </p:cNvPicPr>
          <p:nvPr/>
        </p:nvPicPr>
        <p:blipFill>
          <a:blip r:embed="rId4"/>
          <a:stretch>
            <a:fillRect/>
          </a:stretch>
        </p:blipFill>
        <p:spPr>
          <a:xfrm>
            <a:off x="7983978" y="5005338"/>
            <a:ext cx="3562826" cy="743731"/>
          </a:xfrm>
          <a:prstGeom prst="rect">
            <a:avLst/>
          </a:prstGeom>
        </p:spPr>
      </p:pic>
      <p:pic>
        <p:nvPicPr>
          <p:cNvPr id="8" name="Picture 7">
            <a:extLst>
              <a:ext uri="{FF2B5EF4-FFF2-40B4-BE49-F238E27FC236}">
                <a16:creationId xmlns:a16="http://schemas.microsoft.com/office/drawing/2014/main" id="{1AEF150D-C0E2-ABF1-824D-6F22222E0CCE}"/>
              </a:ext>
            </a:extLst>
          </p:cNvPr>
          <p:cNvPicPr>
            <a:picLocks noChangeAspect="1"/>
          </p:cNvPicPr>
          <p:nvPr/>
        </p:nvPicPr>
        <p:blipFill>
          <a:blip r:embed="rId5"/>
          <a:stretch>
            <a:fillRect/>
          </a:stretch>
        </p:blipFill>
        <p:spPr>
          <a:xfrm>
            <a:off x="7391592" y="3480717"/>
            <a:ext cx="4404458" cy="620662"/>
          </a:xfrm>
          <a:prstGeom prst="rect">
            <a:avLst/>
          </a:prstGeom>
        </p:spPr>
      </p:pic>
      <p:pic>
        <p:nvPicPr>
          <p:cNvPr id="9" name="Picture 8">
            <a:extLst>
              <a:ext uri="{FF2B5EF4-FFF2-40B4-BE49-F238E27FC236}">
                <a16:creationId xmlns:a16="http://schemas.microsoft.com/office/drawing/2014/main" id="{194AD18A-FF42-DEBD-578B-AA5AE9BBC907}"/>
              </a:ext>
            </a:extLst>
          </p:cNvPr>
          <p:cNvPicPr>
            <a:picLocks noChangeAspect="1"/>
          </p:cNvPicPr>
          <p:nvPr/>
        </p:nvPicPr>
        <p:blipFill>
          <a:blip r:embed="rId6"/>
          <a:stretch>
            <a:fillRect/>
          </a:stretch>
        </p:blipFill>
        <p:spPr>
          <a:xfrm>
            <a:off x="5847719" y="4086954"/>
            <a:ext cx="4404459" cy="1002267"/>
          </a:xfrm>
          <a:prstGeom prst="rect">
            <a:avLst/>
          </a:prstGeom>
        </p:spPr>
      </p:pic>
      <p:pic>
        <p:nvPicPr>
          <p:cNvPr id="10" name="Picture 9">
            <a:extLst>
              <a:ext uri="{FF2B5EF4-FFF2-40B4-BE49-F238E27FC236}">
                <a16:creationId xmlns:a16="http://schemas.microsoft.com/office/drawing/2014/main" id="{3528B335-BC7C-32D6-0A37-3A36E417AB6F}"/>
              </a:ext>
            </a:extLst>
          </p:cNvPr>
          <p:cNvPicPr>
            <a:picLocks noChangeAspect="1"/>
          </p:cNvPicPr>
          <p:nvPr/>
        </p:nvPicPr>
        <p:blipFill>
          <a:blip r:embed="rId7"/>
          <a:stretch>
            <a:fillRect/>
          </a:stretch>
        </p:blipFill>
        <p:spPr>
          <a:xfrm>
            <a:off x="5847719" y="2516965"/>
            <a:ext cx="4061212" cy="941856"/>
          </a:xfrm>
          <a:prstGeom prst="rect">
            <a:avLst/>
          </a:prstGeom>
        </p:spPr>
      </p:pic>
      <p:pic>
        <p:nvPicPr>
          <p:cNvPr id="11" name="Picture 10">
            <a:extLst>
              <a:ext uri="{FF2B5EF4-FFF2-40B4-BE49-F238E27FC236}">
                <a16:creationId xmlns:a16="http://schemas.microsoft.com/office/drawing/2014/main" id="{603B2C0F-F281-7930-60A9-BE2439339476}"/>
              </a:ext>
            </a:extLst>
          </p:cNvPr>
          <p:cNvPicPr>
            <a:picLocks noChangeAspect="1"/>
          </p:cNvPicPr>
          <p:nvPr/>
        </p:nvPicPr>
        <p:blipFill>
          <a:blip r:embed="rId8"/>
          <a:stretch>
            <a:fillRect/>
          </a:stretch>
        </p:blipFill>
        <p:spPr>
          <a:xfrm>
            <a:off x="5847719" y="5703150"/>
            <a:ext cx="5118100" cy="4953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High-Quality Specialized Care:</a:t>
            </a:r>
            <a:br>
              <a:rPr lang="en-US" dirty="0"/>
            </a:br>
            <a:r>
              <a:rPr lang="en-US" dirty="0"/>
              <a:t>Patient Registry</a:t>
            </a:r>
          </a:p>
        </p:txBody>
      </p:sp>
      <p:pic>
        <p:nvPicPr>
          <p:cNvPr id="4" name="Picture 1" descr="CFF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0" y="5684873"/>
            <a:ext cx="1371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107496">
            <a:off x="1539894" y="2223490"/>
            <a:ext cx="2323738" cy="3015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3317" y="1980969"/>
            <a:ext cx="2547037" cy="3294942"/>
          </a:xfrm>
          <a:prstGeom prst="rect">
            <a:avLst/>
          </a:prstGeom>
        </p:spPr>
      </p:pic>
      <p:sp>
        <p:nvSpPr>
          <p:cNvPr id="7" name="TextBox 6"/>
          <p:cNvSpPr txBox="1"/>
          <p:nvPr/>
        </p:nvSpPr>
        <p:spPr>
          <a:xfrm>
            <a:off x="6738551" y="1812324"/>
            <a:ext cx="4234249" cy="2823850"/>
          </a:xfrm>
          <a:prstGeom prst="rect">
            <a:avLst/>
          </a:prstGeom>
          <a:noFill/>
        </p:spPr>
        <p:txBody>
          <a:bodyPr wrap="square" rtlCol="0">
            <a:spAutoFit/>
          </a:bodyPr>
          <a:lstStyle/>
          <a:p>
            <a:pPr>
              <a:lnSpc>
                <a:spcPct val="150000"/>
              </a:lnSpc>
            </a:pPr>
            <a:r>
              <a:rPr lang="en-US" sz="2000" dirty="0"/>
              <a:t>From 1986 through the end of 2014: </a:t>
            </a:r>
          </a:p>
          <a:p>
            <a:pPr marL="800100" lvl="1" indent="-342900">
              <a:lnSpc>
                <a:spcPct val="150000"/>
              </a:lnSpc>
              <a:buFont typeface="Arial" charset="0"/>
              <a:buChar char="•"/>
            </a:pPr>
            <a:r>
              <a:rPr lang="en-US" sz="2000" dirty="0"/>
              <a:t>48,463 unique patients</a:t>
            </a:r>
          </a:p>
          <a:p>
            <a:pPr marL="800100" lvl="1" indent="-342900">
              <a:lnSpc>
                <a:spcPct val="150000"/>
              </a:lnSpc>
              <a:buFont typeface="Arial" charset="0"/>
              <a:buChar char="•"/>
            </a:pPr>
            <a:r>
              <a:rPr lang="en-US" sz="2000" dirty="0"/>
              <a:t>632,022 person-years of data,</a:t>
            </a:r>
          </a:p>
          <a:p>
            <a:pPr marL="800100" lvl="1" indent="-342900">
              <a:lnSpc>
                <a:spcPct val="150000"/>
              </a:lnSpc>
              <a:buFont typeface="Arial" charset="0"/>
              <a:buChar char="•"/>
            </a:pPr>
            <a:r>
              <a:rPr lang="en-US" sz="2000" dirty="0"/>
              <a:t>2,497,178 clinic visits, and</a:t>
            </a:r>
          </a:p>
          <a:p>
            <a:pPr marL="800100" lvl="1" indent="-342900">
              <a:lnSpc>
                <a:spcPct val="150000"/>
              </a:lnSpc>
              <a:buFont typeface="Arial" charset="0"/>
              <a:buChar char="•"/>
            </a:pPr>
            <a:r>
              <a:rPr lang="en-US" sz="2000" dirty="0"/>
              <a:t>241,984 hospitalizations and/or home IV episodes</a:t>
            </a:r>
          </a:p>
        </p:txBody>
      </p:sp>
      <p:sp>
        <p:nvSpPr>
          <p:cNvPr id="9" name="TextBox 8"/>
          <p:cNvSpPr txBox="1"/>
          <p:nvPr/>
        </p:nvSpPr>
        <p:spPr>
          <a:xfrm>
            <a:off x="5513207" y="5387886"/>
            <a:ext cx="5612662" cy="369332"/>
          </a:xfrm>
          <a:prstGeom prst="rect">
            <a:avLst/>
          </a:prstGeom>
          <a:noFill/>
        </p:spPr>
        <p:txBody>
          <a:bodyPr wrap="square" rtlCol="0">
            <a:spAutoFit/>
          </a:bodyPr>
          <a:lstStyle/>
          <a:p>
            <a:r>
              <a:rPr lang="en-US" dirty="0"/>
              <a:t>Knapp EA, et al. Ann Am </a:t>
            </a:r>
            <a:r>
              <a:rPr lang="en-US" dirty="0" err="1"/>
              <a:t>Thorac</a:t>
            </a:r>
            <a:r>
              <a:rPr lang="en-US" dirty="0"/>
              <a:t> Soc 2016;13(7):1173-1179</a:t>
            </a:r>
          </a:p>
        </p:txBody>
      </p:sp>
      <p:pic>
        <p:nvPicPr>
          <p:cNvPr id="3" name="object 13">
            <a:extLst>
              <a:ext uri="{FF2B5EF4-FFF2-40B4-BE49-F238E27FC236}">
                <a16:creationId xmlns:a16="http://schemas.microsoft.com/office/drawing/2014/main" id="{6D325433-950A-CDEC-FFF2-CF57835190A7}"/>
              </a:ext>
            </a:extLst>
          </p:cNvPr>
          <p:cNvPicPr/>
          <p:nvPr/>
        </p:nvPicPr>
        <p:blipFill>
          <a:blip r:embed="rId6" cstate="print"/>
          <a:stretch>
            <a:fillRect/>
          </a:stretch>
        </p:blipFill>
        <p:spPr>
          <a:xfrm rot="1507445">
            <a:off x="3264051" y="2231445"/>
            <a:ext cx="2614454" cy="3293457"/>
          </a:xfrm>
          <a:prstGeom prst="rect">
            <a:avLst/>
          </a:prstGeom>
        </p:spPr>
      </p:pic>
    </p:spTree>
    <p:extLst>
      <p:ext uri="{BB962C8B-B14F-4D97-AF65-F5344CB8AC3E}">
        <p14:creationId xmlns:p14="http://schemas.microsoft.com/office/powerpoint/2010/main" val="2937444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7E4D4B9-DB59-A58F-24BF-8C07E0F015DE}"/>
              </a:ext>
            </a:extLst>
          </p:cNvPr>
          <p:cNvSpPr>
            <a:spLocks noGrp="1"/>
          </p:cNvSpPr>
          <p:nvPr>
            <p:ph type="body" sz="quarter" idx="25"/>
          </p:nvPr>
        </p:nvSpPr>
        <p:spPr>
          <a:xfrm>
            <a:off x="151186" y="3688120"/>
            <a:ext cx="2165433" cy="830997"/>
          </a:xfrm>
        </p:spPr>
        <p:txBody>
          <a:bodyPr/>
          <a:lstStyle/>
          <a:p>
            <a:r>
              <a:rPr lang="en-US" sz="2400"/>
              <a:t>Disease Surveillance</a:t>
            </a:r>
          </a:p>
        </p:txBody>
      </p:sp>
      <p:sp>
        <p:nvSpPr>
          <p:cNvPr id="4" name="Text Placeholder 3">
            <a:extLst>
              <a:ext uri="{FF2B5EF4-FFF2-40B4-BE49-F238E27FC236}">
                <a16:creationId xmlns:a16="http://schemas.microsoft.com/office/drawing/2014/main" id="{A20E4426-78D8-880D-3050-4DC3A2FAC72C}"/>
              </a:ext>
            </a:extLst>
          </p:cNvPr>
          <p:cNvSpPr>
            <a:spLocks noGrp="1"/>
          </p:cNvSpPr>
          <p:nvPr>
            <p:ph type="body" sz="quarter" idx="26"/>
          </p:nvPr>
        </p:nvSpPr>
        <p:spPr>
          <a:xfrm>
            <a:off x="2602517" y="3503530"/>
            <a:ext cx="2165433" cy="1200329"/>
          </a:xfrm>
        </p:spPr>
        <p:txBody>
          <a:bodyPr/>
          <a:lstStyle/>
          <a:p>
            <a:r>
              <a:rPr lang="en-US" sz="2400"/>
              <a:t>Framework for Clinical Trials</a:t>
            </a:r>
          </a:p>
        </p:txBody>
      </p:sp>
      <p:sp>
        <p:nvSpPr>
          <p:cNvPr id="5" name="Text Placeholder 4">
            <a:extLst>
              <a:ext uri="{FF2B5EF4-FFF2-40B4-BE49-F238E27FC236}">
                <a16:creationId xmlns:a16="http://schemas.microsoft.com/office/drawing/2014/main" id="{C2B96895-AE65-9BE6-864D-20A8B1533CDF}"/>
              </a:ext>
            </a:extLst>
          </p:cNvPr>
          <p:cNvSpPr>
            <a:spLocks noGrp="1"/>
          </p:cNvSpPr>
          <p:nvPr>
            <p:ph type="body" sz="quarter" idx="27"/>
          </p:nvPr>
        </p:nvSpPr>
        <p:spPr>
          <a:xfrm>
            <a:off x="5057072" y="3318864"/>
            <a:ext cx="2165433" cy="1569660"/>
          </a:xfrm>
        </p:spPr>
        <p:txBody>
          <a:bodyPr/>
          <a:lstStyle/>
          <a:p>
            <a:r>
              <a:rPr lang="en-US" sz="2400"/>
              <a:t>Post-Marketing Surveillance Studies</a:t>
            </a:r>
          </a:p>
        </p:txBody>
      </p:sp>
      <p:sp>
        <p:nvSpPr>
          <p:cNvPr id="6" name="Text Placeholder 5">
            <a:extLst>
              <a:ext uri="{FF2B5EF4-FFF2-40B4-BE49-F238E27FC236}">
                <a16:creationId xmlns:a16="http://schemas.microsoft.com/office/drawing/2014/main" id="{61A4CE28-C537-0A31-4154-886E4800CE69}"/>
              </a:ext>
            </a:extLst>
          </p:cNvPr>
          <p:cNvSpPr>
            <a:spLocks noGrp="1"/>
          </p:cNvSpPr>
          <p:nvPr>
            <p:ph type="body" sz="quarter" idx="28"/>
          </p:nvPr>
        </p:nvSpPr>
        <p:spPr>
          <a:xfrm>
            <a:off x="7475043" y="3688196"/>
            <a:ext cx="2165433" cy="830997"/>
          </a:xfrm>
        </p:spPr>
        <p:txBody>
          <a:bodyPr/>
          <a:lstStyle/>
          <a:p>
            <a:r>
              <a:rPr lang="en-US" sz="2400"/>
              <a:t>Quality Improvement</a:t>
            </a:r>
          </a:p>
        </p:txBody>
      </p:sp>
      <p:sp>
        <p:nvSpPr>
          <p:cNvPr id="7" name="Text Placeholder 6">
            <a:extLst>
              <a:ext uri="{FF2B5EF4-FFF2-40B4-BE49-F238E27FC236}">
                <a16:creationId xmlns:a16="http://schemas.microsoft.com/office/drawing/2014/main" id="{3DEC99EF-CA05-9426-413C-3CA764CE54E4}"/>
              </a:ext>
            </a:extLst>
          </p:cNvPr>
          <p:cNvSpPr>
            <a:spLocks noGrp="1"/>
          </p:cNvSpPr>
          <p:nvPr>
            <p:ph type="body" sz="quarter" idx="29"/>
          </p:nvPr>
        </p:nvSpPr>
        <p:spPr>
          <a:xfrm>
            <a:off x="9882314" y="3503530"/>
            <a:ext cx="2165433" cy="1200329"/>
          </a:xfrm>
        </p:spPr>
        <p:txBody>
          <a:bodyPr/>
          <a:lstStyle/>
          <a:p>
            <a:r>
              <a:rPr lang="en-US" sz="2400"/>
              <a:t>Comparative Effectiveness Research</a:t>
            </a:r>
          </a:p>
        </p:txBody>
      </p:sp>
      <p:sp>
        <p:nvSpPr>
          <p:cNvPr id="8" name="Text Placeholder 7">
            <a:extLst>
              <a:ext uri="{FF2B5EF4-FFF2-40B4-BE49-F238E27FC236}">
                <a16:creationId xmlns:a16="http://schemas.microsoft.com/office/drawing/2014/main" id="{A8B9501B-08D9-96C8-E40D-F4E643C8D4B4}"/>
              </a:ext>
            </a:extLst>
          </p:cNvPr>
          <p:cNvSpPr>
            <a:spLocks noGrp="1"/>
          </p:cNvSpPr>
          <p:nvPr>
            <p:ph type="body" sz="quarter" idx="30"/>
          </p:nvPr>
        </p:nvSpPr>
        <p:spPr>
          <a:xfrm>
            <a:off x="2595428" y="5115656"/>
            <a:ext cx="2165433" cy="707886"/>
          </a:xfrm>
        </p:spPr>
        <p:txBody>
          <a:bodyPr/>
          <a:lstStyle/>
          <a:p>
            <a:r>
              <a:rPr lang="en-US" sz="2000"/>
              <a:t>Test promising new therapies</a:t>
            </a:r>
          </a:p>
        </p:txBody>
      </p:sp>
      <p:sp>
        <p:nvSpPr>
          <p:cNvPr id="9" name="Text Placeholder 8">
            <a:extLst>
              <a:ext uri="{FF2B5EF4-FFF2-40B4-BE49-F238E27FC236}">
                <a16:creationId xmlns:a16="http://schemas.microsoft.com/office/drawing/2014/main" id="{4F93AB76-AB97-11EF-8718-4B521E18EDE2}"/>
              </a:ext>
            </a:extLst>
          </p:cNvPr>
          <p:cNvSpPr>
            <a:spLocks noGrp="1"/>
          </p:cNvSpPr>
          <p:nvPr>
            <p:ph type="body" sz="quarter" idx="31"/>
          </p:nvPr>
        </p:nvSpPr>
        <p:spPr>
          <a:xfrm>
            <a:off x="144098" y="5115656"/>
            <a:ext cx="2165433" cy="1323439"/>
          </a:xfrm>
        </p:spPr>
        <p:txBody>
          <a:bodyPr/>
          <a:lstStyle/>
          <a:p>
            <a:r>
              <a:rPr lang="en-US" sz="2000"/>
              <a:t>Track progress in curing CF and the impact of treatments</a:t>
            </a:r>
          </a:p>
        </p:txBody>
      </p:sp>
      <p:sp>
        <p:nvSpPr>
          <p:cNvPr id="10" name="Text Placeholder 9">
            <a:extLst>
              <a:ext uri="{FF2B5EF4-FFF2-40B4-BE49-F238E27FC236}">
                <a16:creationId xmlns:a16="http://schemas.microsoft.com/office/drawing/2014/main" id="{DB4081D1-1FAB-118F-B256-337FFB7E9782}"/>
              </a:ext>
            </a:extLst>
          </p:cNvPr>
          <p:cNvSpPr>
            <a:spLocks noGrp="1"/>
          </p:cNvSpPr>
          <p:nvPr>
            <p:ph type="body" sz="quarter" idx="32"/>
          </p:nvPr>
        </p:nvSpPr>
        <p:spPr>
          <a:xfrm>
            <a:off x="5049984" y="5115656"/>
            <a:ext cx="2165433" cy="1323439"/>
          </a:xfrm>
        </p:spPr>
        <p:txBody>
          <a:bodyPr/>
          <a:lstStyle/>
          <a:p>
            <a:r>
              <a:rPr lang="en-US" sz="2000"/>
              <a:t>Ensure safety and effectiveness of approved products</a:t>
            </a:r>
          </a:p>
        </p:txBody>
      </p:sp>
      <p:sp>
        <p:nvSpPr>
          <p:cNvPr id="11" name="Text Placeholder 10">
            <a:extLst>
              <a:ext uri="{FF2B5EF4-FFF2-40B4-BE49-F238E27FC236}">
                <a16:creationId xmlns:a16="http://schemas.microsoft.com/office/drawing/2014/main" id="{D7916307-22B0-700A-6561-4F2DC080BFD9}"/>
              </a:ext>
            </a:extLst>
          </p:cNvPr>
          <p:cNvSpPr>
            <a:spLocks noGrp="1"/>
          </p:cNvSpPr>
          <p:nvPr>
            <p:ph type="body" sz="quarter" idx="33"/>
          </p:nvPr>
        </p:nvSpPr>
        <p:spPr>
          <a:xfrm>
            <a:off x="7467954" y="5115656"/>
            <a:ext cx="2165433" cy="1015663"/>
          </a:xfrm>
        </p:spPr>
        <p:txBody>
          <a:bodyPr/>
          <a:lstStyle/>
          <a:p>
            <a:r>
              <a:rPr lang="en-US" sz="2000"/>
              <a:t>Provide all patients with high-quality care</a:t>
            </a:r>
          </a:p>
        </p:txBody>
      </p:sp>
      <p:sp>
        <p:nvSpPr>
          <p:cNvPr id="12" name="Text Placeholder 11">
            <a:extLst>
              <a:ext uri="{FF2B5EF4-FFF2-40B4-BE49-F238E27FC236}">
                <a16:creationId xmlns:a16="http://schemas.microsoft.com/office/drawing/2014/main" id="{8DBE0CA9-65E3-ABCE-FE17-E28360ED3ED9}"/>
              </a:ext>
            </a:extLst>
          </p:cNvPr>
          <p:cNvSpPr>
            <a:spLocks noGrp="1"/>
          </p:cNvSpPr>
          <p:nvPr>
            <p:ph type="body" sz="quarter" idx="34"/>
          </p:nvPr>
        </p:nvSpPr>
        <p:spPr>
          <a:xfrm>
            <a:off x="9875224" y="5115656"/>
            <a:ext cx="2165433" cy="1323439"/>
          </a:xfrm>
        </p:spPr>
        <p:txBody>
          <a:bodyPr/>
          <a:lstStyle/>
          <a:p>
            <a:r>
              <a:rPr lang="en-US" sz="2000"/>
              <a:t>Promote evidence-based clinical decision making</a:t>
            </a:r>
          </a:p>
        </p:txBody>
      </p:sp>
      <p:pic>
        <p:nvPicPr>
          <p:cNvPr id="2" name="Graphic 1">
            <a:extLst>
              <a:ext uri="{FF2B5EF4-FFF2-40B4-BE49-F238E27FC236}">
                <a16:creationId xmlns:a16="http://schemas.microsoft.com/office/drawing/2014/main" id="{C9E8FA97-0FF2-AA33-9DB0-C9ADA85182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63611" y="1402150"/>
            <a:ext cx="952353" cy="952353"/>
          </a:xfrm>
          <a:prstGeom prst="rect">
            <a:avLst/>
          </a:prstGeom>
        </p:spPr>
      </p:pic>
      <p:pic>
        <p:nvPicPr>
          <p:cNvPr id="13" name="Graphic 12">
            <a:extLst>
              <a:ext uri="{FF2B5EF4-FFF2-40B4-BE49-F238E27FC236}">
                <a16:creationId xmlns:a16="http://schemas.microsoft.com/office/drawing/2014/main" id="{FB26002B-9976-4A11-32C4-903B7501A3B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7725" y="1402150"/>
            <a:ext cx="952353" cy="952353"/>
          </a:xfrm>
          <a:prstGeom prst="rect">
            <a:avLst/>
          </a:prstGeom>
        </p:spPr>
      </p:pic>
      <p:pic>
        <p:nvPicPr>
          <p:cNvPr id="14" name="Graphic 13">
            <a:extLst>
              <a:ext uri="{FF2B5EF4-FFF2-40B4-BE49-F238E27FC236}">
                <a16:creationId xmlns:a16="http://schemas.microsoft.com/office/drawing/2014/main" id="{D101CE83-6AF8-69BB-7B58-74EA7175AF9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74493" y="1402150"/>
            <a:ext cx="952353" cy="952353"/>
          </a:xfrm>
          <a:prstGeom prst="rect">
            <a:avLst/>
          </a:prstGeom>
        </p:spPr>
      </p:pic>
      <p:pic>
        <p:nvPicPr>
          <p:cNvPr id="15" name="Graphic 14">
            <a:extLst>
              <a:ext uri="{FF2B5EF4-FFF2-40B4-BE49-F238E27FC236}">
                <a16:creationId xmlns:a16="http://schemas.microsoft.com/office/drawing/2014/main" id="{A2133CD8-3F18-4053-A117-43CF9825552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562744" y="1402150"/>
            <a:ext cx="952353" cy="952353"/>
          </a:xfrm>
          <a:prstGeom prst="rect">
            <a:avLst/>
          </a:prstGeom>
        </p:spPr>
      </p:pic>
      <p:pic>
        <p:nvPicPr>
          <p:cNvPr id="17" name="Graphic 16" descr="Microscope with solid fill">
            <a:extLst>
              <a:ext uri="{FF2B5EF4-FFF2-40B4-BE49-F238E27FC236}">
                <a16:creationId xmlns:a16="http://schemas.microsoft.com/office/drawing/2014/main" id="{F6AD30E1-2B2C-333F-969A-EF9D0168050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228103" y="1402150"/>
            <a:ext cx="914259" cy="952353"/>
          </a:xfrm>
          <a:prstGeom prst="rect">
            <a:avLst/>
          </a:prstGeom>
        </p:spPr>
      </p:pic>
      <p:sp>
        <p:nvSpPr>
          <p:cNvPr id="18" name="TextBox 17">
            <a:extLst>
              <a:ext uri="{FF2B5EF4-FFF2-40B4-BE49-F238E27FC236}">
                <a16:creationId xmlns:a16="http://schemas.microsoft.com/office/drawing/2014/main" id="{2960A3EE-DEC8-2AF5-0706-58E96EFDE0AC}"/>
              </a:ext>
            </a:extLst>
          </p:cNvPr>
          <p:cNvSpPr txBox="1"/>
          <p:nvPr/>
        </p:nvSpPr>
        <p:spPr>
          <a:xfrm>
            <a:off x="0" y="-44964"/>
            <a:ext cx="12190119" cy="646331"/>
          </a:xfrm>
          <a:prstGeom prst="rect">
            <a:avLst/>
          </a:prstGeom>
          <a:solidFill>
            <a:schemeClr val="bg1"/>
          </a:solidFill>
        </p:spPr>
        <p:txBody>
          <a:bodyPr wrap="square" rtlCol="0" anchor="b">
            <a:spAutoFit/>
          </a:bodyPr>
          <a:lstStyle/>
          <a:p>
            <a:pPr algn="ctr" defTabSz="914324"/>
            <a:r>
              <a:rPr lang="en-US" sz="3600" b="1" dirty="0">
                <a:solidFill>
                  <a:srgbClr val="00679B"/>
                </a:solidFill>
                <a:latin typeface="Arial" panose="020B0604020202020204"/>
              </a:rPr>
              <a:t>Uses of the CF Foundation Patient Registry</a:t>
            </a:r>
          </a:p>
        </p:txBody>
      </p:sp>
    </p:spTree>
    <p:extLst>
      <p:ext uri="{BB962C8B-B14F-4D97-AF65-F5344CB8AC3E}">
        <p14:creationId xmlns:p14="http://schemas.microsoft.com/office/powerpoint/2010/main" val="42198502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
</p:tagLst>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10.xml><?xml version="1.0" encoding="utf-8"?>
<a:theme xmlns:a="http://schemas.openxmlformats.org/drawingml/2006/main" name="7_Custom Design">
  <a:themeElements>
    <a:clrScheme name="CFF Colors 2020">
      <a:dk1>
        <a:srgbClr val="00679B"/>
      </a:dk1>
      <a:lt1>
        <a:srgbClr val="FFFFFF"/>
      </a:lt1>
      <a:dk2>
        <a:srgbClr val="0099D7"/>
      </a:dk2>
      <a:lt2>
        <a:srgbClr val="CCCCCC"/>
      </a:lt2>
      <a:accent1>
        <a:srgbClr val="7D1E66"/>
      </a:accent1>
      <a:accent2>
        <a:srgbClr val="96C120"/>
      </a:accent2>
      <a:accent3>
        <a:srgbClr val="F39C10"/>
      </a:accent3>
      <a:accent4>
        <a:srgbClr val="EA0028"/>
      </a:accent4>
      <a:accent5>
        <a:srgbClr val="FBC303"/>
      </a:accent5>
      <a:accent6>
        <a:srgbClr val="6DCFF6"/>
      </a:accent6>
      <a:hlink>
        <a:srgbClr val="003264"/>
      </a:hlink>
      <a:folHlink>
        <a:srgbClr val="0099D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FF-PPT-Template-2020.pptx  -  Read-Only" id="{2E49B753-B96C-4F12-8598-4D4D8347E999}" vid="{F0762830-8827-44CF-B11B-A57021738E1C}"/>
    </a:ext>
  </a:extLst>
</a:theme>
</file>

<file path=ppt/theme/theme11.xml><?xml version="1.0" encoding="utf-8"?>
<a:theme xmlns:a="http://schemas.openxmlformats.org/drawingml/2006/main" name="19_Custom Design">
  <a:themeElements>
    <a:clrScheme name="CFF Colors 2020">
      <a:dk1>
        <a:srgbClr val="00679B"/>
      </a:dk1>
      <a:lt1>
        <a:srgbClr val="FFFFFF"/>
      </a:lt1>
      <a:dk2>
        <a:srgbClr val="0099D7"/>
      </a:dk2>
      <a:lt2>
        <a:srgbClr val="CCCCCC"/>
      </a:lt2>
      <a:accent1>
        <a:srgbClr val="7D1E66"/>
      </a:accent1>
      <a:accent2>
        <a:srgbClr val="96C120"/>
      </a:accent2>
      <a:accent3>
        <a:srgbClr val="F39C10"/>
      </a:accent3>
      <a:accent4>
        <a:srgbClr val="EA0028"/>
      </a:accent4>
      <a:accent5>
        <a:srgbClr val="FBC303"/>
      </a:accent5>
      <a:accent6>
        <a:srgbClr val="6DCFF6"/>
      </a:accent6>
      <a:hlink>
        <a:srgbClr val="003264"/>
      </a:hlink>
      <a:folHlink>
        <a:srgbClr val="0099D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FF-PPT-Template" id="{93D9878E-B760-764C-8C21-10958DF58378}" vid="{A873532E-C750-8F47-AADE-987007BFF37D}"/>
    </a:ext>
  </a:extLst>
</a:theme>
</file>

<file path=ppt/theme/theme12.xml><?xml version="1.0" encoding="utf-8"?>
<a:theme xmlns:a="http://schemas.openxmlformats.org/drawingml/2006/main" name="8_Custom Design">
  <a:themeElements>
    <a:clrScheme name="Custom 5">
      <a:dk1>
        <a:srgbClr val="000000"/>
      </a:dk1>
      <a:lt1>
        <a:srgbClr val="FFFFFF"/>
      </a:lt1>
      <a:dk2>
        <a:srgbClr val="414141"/>
      </a:dk2>
      <a:lt2>
        <a:srgbClr val="FFFFFF"/>
      </a:lt2>
      <a:accent1>
        <a:srgbClr val="00679B"/>
      </a:accent1>
      <a:accent2>
        <a:srgbClr val="C71D3E"/>
      </a:accent2>
      <a:accent3>
        <a:srgbClr val="00B3F0"/>
      </a:accent3>
      <a:accent4>
        <a:srgbClr val="7D1E66"/>
      </a:accent4>
      <a:accent5>
        <a:srgbClr val="FBC303"/>
      </a:accent5>
      <a:accent6>
        <a:srgbClr val="414141"/>
      </a:accent6>
      <a:hlink>
        <a:srgbClr val="00679B"/>
      </a:hlink>
      <a:folHlink>
        <a:srgbClr val="00B3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FF-PPT-Template" id="{74A97A4D-FA26-0044-9742-6194F52C837A}" vid="{2F7D43C6-36D5-1D43-B457-24B91A3B5366}"/>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FF Colors 2020">
      <a:dk1>
        <a:srgbClr val="00679B"/>
      </a:dk1>
      <a:lt1>
        <a:srgbClr val="FFFFFF"/>
      </a:lt1>
      <a:dk2>
        <a:srgbClr val="0099D7"/>
      </a:dk2>
      <a:lt2>
        <a:srgbClr val="CCCCCC"/>
      </a:lt2>
      <a:accent1>
        <a:srgbClr val="7D1E66"/>
      </a:accent1>
      <a:accent2>
        <a:srgbClr val="96C120"/>
      </a:accent2>
      <a:accent3>
        <a:srgbClr val="F39C10"/>
      </a:accent3>
      <a:accent4>
        <a:srgbClr val="EA0028"/>
      </a:accent4>
      <a:accent5>
        <a:srgbClr val="FBC303"/>
      </a:accent5>
      <a:accent6>
        <a:srgbClr val="6DCFF6"/>
      </a:accent6>
      <a:hlink>
        <a:srgbClr val="003264"/>
      </a:hlink>
      <a:folHlink>
        <a:srgbClr val="0099D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FF-PPT-Template-2020.pptx  -  Read-Only" id="{2E49B753-B96C-4F12-8598-4D4D8347E999}" vid="{F0762830-8827-44CF-B11B-A57021738E1C}"/>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679B"/>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CFF Colors 2020">
      <a:dk1>
        <a:srgbClr val="00679B"/>
      </a:dk1>
      <a:lt1>
        <a:srgbClr val="FFFFFF"/>
      </a:lt1>
      <a:dk2>
        <a:srgbClr val="0099D7"/>
      </a:dk2>
      <a:lt2>
        <a:srgbClr val="CCCCCC"/>
      </a:lt2>
      <a:accent1>
        <a:srgbClr val="7D1E66"/>
      </a:accent1>
      <a:accent2>
        <a:srgbClr val="96C120"/>
      </a:accent2>
      <a:accent3>
        <a:srgbClr val="F39C10"/>
      </a:accent3>
      <a:accent4>
        <a:srgbClr val="EA0028"/>
      </a:accent4>
      <a:accent5>
        <a:srgbClr val="FBC303"/>
      </a:accent5>
      <a:accent6>
        <a:srgbClr val="6DCFF6"/>
      </a:accent6>
      <a:hlink>
        <a:srgbClr val="003264"/>
      </a:hlink>
      <a:folHlink>
        <a:srgbClr val="0099D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FF-PPT-Template" id="{93D9878E-B760-764C-8C21-10958DF58378}" vid="{A873532E-C750-8F47-AADE-987007BFF37D}"/>
    </a:ext>
  </a:extLst>
</a:theme>
</file>

<file path=ppt/theme/theme5.xml><?xml version="1.0" encoding="utf-8"?>
<a:theme xmlns:a="http://schemas.openxmlformats.org/drawingml/2006/main" name="6_Custom Design">
  <a:themeElements>
    <a:clrScheme name="CFF Colors">
      <a:dk1>
        <a:srgbClr val="00679B"/>
      </a:dk1>
      <a:lt1>
        <a:srgbClr val="FFFFFF"/>
      </a:lt1>
      <a:dk2>
        <a:srgbClr val="0099D7"/>
      </a:dk2>
      <a:lt2>
        <a:srgbClr val="CCCCCC"/>
      </a:lt2>
      <a:accent1>
        <a:srgbClr val="7D1E66"/>
      </a:accent1>
      <a:accent2>
        <a:srgbClr val="A1AF1D"/>
      </a:accent2>
      <a:accent3>
        <a:srgbClr val="F39C10"/>
      </a:accent3>
      <a:accent4>
        <a:srgbClr val="C71D3E"/>
      </a:accent4>
      <a:accent5>
        <a:srgbClr val="F3D32B"/>
      </a:accent5>
      <a:accent6>
        <a:srgbClr val="FBC303"/>
      </a:accent6>
      <a:hlink>
        <a:srgbClr val="00679B"/>
      </a:hlink>
      <a:folHlink>
        <a:srgbClr val="0099D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FF-PPT-Template  -  Read-Only" id="{E30C8AB2-0147-4C0F-8717-67EAD864B7E0}" vid="{A4C9063E-30E2-42A9-BF81-637F362E899A}"/>
    </a:ext>
  </a:extLst>
</a:theme>
</file>

<file path=ppt/theme/theme6.xml><?xml version="1.0" encoding="utf-8"?>
<a:theme xmlns:a="http://schemas.openxmlformats.org/drawingml/2006/main" name="2_Custom Design">
  <a:themeElements>
    <a:clrScheme name="CFF Colors 2020">
      <a:dk1>
        <a:srgbClr val="00679B"/>
      </a:dk1>
      <a:lt1>
        <a:srgbClr val="FFFFFF"/>
      </a:lt1>
      <a:dk2>
        <a:srgbClr val="0099D7"/>
      </a:dk2>
      <a:lt2>
        <a:srgbClr val="CCCCCC"/>
      </a:lt2>
      <a:accent1>
        <a:srgbClr val="7D1E66"/>
      </a:accent1>
      <a:accent2>
        <a:srgbClr val="96C120"/>
      </a:accent2>
      <a:accent3>
        <a:srgbClr val="F39C10"/>
      </a:accent3>
      <a:accent4>
        <a:srgbClr val="EA0028"/>
      </a:accent4>
      <a:accent5>
        <a:srgbClr val="FBC303"/>
      </a:accent5>
      <a:accent6>
        <a:srgbClr val="6DCFF6"/>
      </a:accent6>
      <a:hlink>
        <a:srgbClr val="003264"/>
      </a:hlink>
      <a:folHlink>
        <a:srgbClr val="0099D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FF-PPT-Template-2020.pptx  -  Read-Only" id="{2E49B753-B96C-4F12-8598-4D4D8347E999}" vid="{F0762830-8827-44CF-B11B-A57021738E1C}"/>
    </a:ext>
  </a:extLst>
</a:theme>
</file>

<file path=ppt/theme/theme7.xml><?xml version="1.0" encoding="utf-8"?>
<a:theme xmlns:a="http://schemas.openxmlformats.org/drawingml/2006/main" name="3_Custom Design">
  <a:themeElements>
    <a:clrScheme name="CFF Colors">
      <a:dk1>
        <a:srgbClr val="00679B"/>
      </a:dk1>
      <a:lt1>
        <a:srgbClr val="FFFFFF"/>
      </a:lt1>
      <a:dk2>
        <a:srgbClr val="0099D7"/>
      </a:dk2>
      <a:lt2>
        <a:srgbClr val="CCCCCC"/>
      </a:lt2>
      <a:accent1>
        <a:srgbClr val="7D1E66"/>
      </a:accent1>
      <a:accent2>
        <a:srgbClr val="A1AF1D"/>
      </a:accent2>
      <a:accent3>
        <a:srgbClr val="F39C10"/>
      </a:accent3>
      <a:accent4>
        <a:srgbClr val="C71D3E"/>
      </a:accent4>
      <a:accent5>
        <a:srgbClr val="F3D32B"/>
      </a:accent5>
      <a:accent6>
        <a:srgbClr val="FBC303"/>
      </a:accent6>
      <a:hlink>
        <a:srgbClr val="00679B"/>
      </a:hlink>
      <a:folHlink>
        <a:srgbClr val="0099D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municating Basic CF Science" id="{33FD733C-046A-4D4F-BF80-1303DA33EA1C}" vid="{F37D9286-BB93-46BE-AD79-ED6EF77B594E}"/>
    </a:ext>
  </a:extLst>
</a:theme>
</file>

<file path=ppt/theme/theme8.xml><?xml version="1.0" encoding="utf-8"?>
<a:theme xmlns:a="http://schemas.openxmlformats.org/drawingml/2006/main" name="5_Custom Design">
  <a:themeElements>
    <a:clrScheme name="CFF Colors 2020">
      <a:dk1>
        <a:srgbClr val="00679B"/>
      </a:dk1>
      <a:lt1>
        <a:srgbClr val="FFFFFF"/>
      </a:lt1>
      <a:dk2>
        <a:srgbClr val="0099D7"/>
      </a:dk2>
      <a:lt2>
        <a:srgbClr val="CCCCCC"/>
      </a:lt2>
      <a:accent1>
        <a:srgbClr val="7D1E66"/>
      </a:accent1>
      <a:accent2>
        <a:srgbClr val="96C120"/>
      </a:accent2>
      <a:accent3>
        <a:srgbClr val="F39C10"/>
      </a:accent3>
      <a:accent4>
        <a:srgbClr val="EA0028"/>
      </a:accent4>
      <a:accent5>
        <a:srgbClr val="FBC303"/>
      </a:accent5>
      <a:accent6>
        <a:srgbClr val="6DCFF6"/>
      </a:accent6>
      <a:hlink>
        <a:srgbClr val="003264"/>
      </a:hlink>
      <a:folHlink>
        <a:srgbClr val="0099D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FF-PPT-Template-2020.pptx  -  Read-Only" id="{2E49B753-B96C-4F12-8598-4D4D8347E999}" vid="{F0762830-8827-44CF-B11B-A57021738E1C}"/>
    </a:ext>
  </a:extLst>
</a:theme>
</file>

<file path=ppt/theme/theme9.xml><?xml version="1.0" encoding="utf-8"?>
<a:theme xmlns:a="http://schemas.openxmlformats.org/drawingml/2006/main" name="4_Custom Design">
  <a:themeElements>
    <a:clrScheme name="CFF Colors">
      <a:dk1>
        <a:srgbClr val="00679B"/>
      </a:dk1>
      <a:lt1>
        <a:srgbClr val="FFFFFF"/>
      </a:lt1>
      <a:dk2>
        <a:srgbClr val="0099D7"/>
      </a:dk2>
      <a:lt2>
        <a:srgbClr val="CCCCCC"/>
      </a:lt2>
      <a:accent1>
        <a:srgbClr val="7D1E66"/>
      </a:accent1>
      <a:accent2>
        <a:srgbClr val="A1AF1D"/>
      </a:accent2>
      <a:accent3>
        <a:srgbClr val="F39C10"/>
      </a:accent3>
      <a:accent4>
        <a:srgbClr val="C71D3E"/>
      </a:accent4>
      <a:accent5>
        <a:srgbClr val="F3D32B"/>
      </a:accent5>
      <a:accent6>
        <a:srgbClr val="FBC303"/>
      </a:accent6>
      <a:hlink>
        <a:srgbClr val="00679B"/>
      </a:hlink>
      <a:folHlink>
        <a:srgbClr val="0099D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FF-PPT-Template  -  Read-Only" id="{E30C8AB2-0147-4C0F-8717-67EAD864B7E0}" vid="{A4C9063E-30E2-42A9-BF81-637F362E899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470A3C82AAC7043B73BC7618E050239" ma:contentTypeVersion="12" ma:contentTypeDescription="Create a new document." ma:contentTypeScope="" ma:versionID="1d07c9e736d9a464ada536e31a0a7957">
  <xsd:schema xmlns:xsd="http://www.w3.org/2001/XMLSchema" xmlns:xs="http://www.w3.org/2001/XMLSchema" xmlns:p="http://schemas.microsoft.com/office/2006/metadata/properties" xmlns:ns3="ac8371c5-6ca8-4104-8082-55667f237999" xmlns:ns4="72d1561a-b57d-48db-a78b-cc736d2d8e52" targetNamespace="http://schemas.microsoft.com/office/2006/metadata/properties" ma:root="true" ma:fieldsID="ced43d697561dbe13e96431c44679ea6" ns3:_="" ns4:_="">
    <xsd:import namespace="ac8371c5-6ca8-4104-8082-55667f237999"/>
    <xsd:import namespace="72d1561a-b57d-48db-a78b-cc736d2d8e52"/>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8371c5-6ca8-4104-8082-55667f2379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2d1561a-b57d-48db-a78b-cc736d2d8e5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5042738-B6A7-4F5B-A9A2-3A4055202D47}">
  <ds:schemaRefs>
    <ds:schemaRef ds:uri="http://purl.org/dc/dcmitype/"/>
    <ds:schemaRef ds:uri="72d1561a-b57d-48db-a78b-cc736d2d8e52"/>
    <ds:schemaRef ds:uri="http://schemas.microsoft.com/office/2006/documentManagement/types"/>
    <ds:schemaRef ds:uri="http://www.w3.org/XML/1998/namespace"/>
    <ds:schemaRef ds:uri="http://schemas.microsoft.com/office/infopath/2007/PartnerControls"/>
    <ds:schemaRef ds:uri="http://purl.org/dc/elements/1.1/"/>
    <ds:schemaRef ds:uri="http://schemas.openxmlformats.org/package/2006/metadata/core-properties"/>
    <ds:schemaRef ds:uri="ac8371c5-6ca8-4104-8082-55667f237999"/>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D518EE0-BE4C-4F7B-83CC-21C004ADBB80}">
  <ds:schemaRefs>
    <ds:schemaRef ds:uri="http://schemas.microsoft.com/sharepoint/v3/contenttype/forms"/>
  </ds:schemaRefs>
</ds:datastoreItem>
</file>

<file path=customXml/itemProps3.xml><?xml version="1.0" encoding="utf-8"?>
<ds:datastoreItem xmlns:ds="http://schemas.openxmlformats.org/officeDocument/2006/customXml" ds:itemID="{18A81120-2240-454D-8F38-311E1D4E1A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8371c5-6ca8-4104-8082-55667f237999"/>
    <ds:schemaRef ds:uri="72d1561a-b57d-48db-a78b-cc736d2d8e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41071</TotalTime>
  <Words>3975</Words>
  <Application>Microsoft Office PowerPoint</Application>
  <PresentationFormat>Widescreen</PresentationFormat>
  <Paragraphs>273</Paragraphs>
  <Slides>37</Slides>
  <Notes>36</Notes>
  <HiddenSlides>0</HiddenSlides>
  <MMClips>0</MMClips>
  <ScaleCrop>false</ScaleCrop>
  <HeadingPairs>
    <vt:vector size="6" baseType="variant">
      <vt:variant>
        <vt:lpstr>Fonts Used</vt:lpstr>
      </vt:variant>
      <vt:variant>
        <vt:i4>24</vt:i4>
      </vt:variant>
      <vt:variant>
        <vt:lpstr>Theme</vt:lpstr>
      </vt:variant>
      <vt:variant>
        <vt:i4>12</vt:i4>
      </vt:variant>
      <vt:variant>
        <vt:lpstr>Slide Titles</vt:lpstr>
      </vt:variant>
      <vt:variant>
        <vt:i4>37</vt:i4>
      </vt:variant>
    </vt:vector>
  </HeadingPairs>
  <TitlesOfParts>
    <vt:vector size="73" baseType="lpstr">
      <vt:lpstr>Microsoft YaHei</vt:lpstr>
      <vt:lpstr>ＭＳ Ｐゴシック</vt:lpstr>
      <vt:lpstr>游ゴシック</vt:lpstr>
      <vt:lpstr>Apple Chancery</vt:lpstr>
      <vt:lpstr>Apple Symbols</vt:lpstr>
      <vt:lpstr>Arial</vt:lpstr>
      <vt:lpstr>Arial Unicode MS</vt:lpstr>
      <vt:lpstr>Avenir</vt:lpstr>
      <vt:lpstr>Avenir LT Pro 2</vt:lpstr>
      <vt:lpstr>Avenir LT Pro 35 Light</vt:lpstr>
      <vt:lpstr>Avenir LT Pro 65 Medium</vt:lpstr>
      <vt:lpstr>Avenir LT Std 1</vt:lpstr>
      <vt:lpstr>Avenir Next LT Pro</vt:lpstr>
      <vt:lpstr>Avenir Next LT Pro Demi</vt:lpstr>
      <vt:lpstr>Calibri</vt:lpstr>
      <vt:lpstr>Century Gothic</vt:lpstr>
      <vt:lpstr>Corbel</vt:lpstr>
      <vt:lpstr>Georgia</vt:lpstr>
      <vt:lpstr>Helvetica</vt:lpstr>
      <vt:lpstr>Open Sauce SemiBold Bold</vt:lpstr>
      <vt:lpstr>Poppins</vt:lpstr>
      <vt:lpstr>Times New Roman</vt:lpstr>
      <vt:lpstr>Verdana</vt:lpstr>
      <vt:lpstr>Wingdings</vt:lpstr>
      <vt:lpstr>Depth</vt:lpstr>
      <vt:lpstr>Custom Design</vt:lpstr>
      <vt:lpstr>1_Office Theme</vt:lpstr>
      <vt:lpstr>1_Custom Design</vt:lpstr>
      <vt:lpstr>6_Custom Design</vt:lpstr>
      <vt:lpstr>2_Custom Design</vt:lpstr>
      <vt:lpstr>3_Custom Design</vt:lpstr>
      <vt:lpstr>5_Custom Design</vt:lpstr>
      <vt:lpstr>4_Custom Design</vt:lpstr>
      <vt:lpstr>7_Custom Design</vt:lpstr>
      <vt:lpstr>19_Custom Design</vt:lpstr>
      <vt:lpstr>8_Custom Design</vt:lpstr>
      <vt:lpstr>Hope Matters: The Evolution of  CF Care</vt:lpstr>
      <vt:lpstr>Disclosures</vt:lpstr>
      <vt:lpstr>History of CF</vt:lpstr>
      <vt:lpstr>The National Cystic Fibrosis  Research Foundation - 1955</vt:lpstr>
      <vt:lpstr>Cornerstones Set in Place: 1960’s</vt:lpstr>
      <vt:lpstr>CF Foundation Care Center Network</vt:lpstr>
      <vt:lpstr>Care Centers Staffed by Interdisciplinary Teams</vt:lpstr>
      <vt:lpstr>High-Quality Specialized Care: Patient Registry</vt:lpstr>
      <vt:lpstr>PowerPoint Presentation</vt:lpstr>
      <vt:lpstr>PowerPoint Presentation</vt:lpstr>
      <vt:lpstr>PowerPoint Presentation</vt:lpstr>
      <vt:lpstr>PowerPoint Presentation</vt:lpstr>
      <vt:lpstr>How does the CF Foundation Support QI?</vt:lpstr>
      <vt:lpstr>PowerPoint Presentation</vt:lpstr>
      <vt:lpstr>PowerPoint Presentation</vt:lpstr>
      <vt:lpstr>PowerPoint Presentation</vt:lpstr>
      <vt:lpstr>Listening to the Voice of the Person With CF</vt:lpstr>
      <vt:lpstr>PowerPoint Presentation</vt:lpstr>
      <vt:lpstr>PowerPoint Presentation</vt:lpstr>
      <vt:lpstr>Prevalence of Depression and Anxiety</vt:lpstr>
      <vt:lpstr>Integrating Mental Health into CF Care:</vt:lpstr>
      <vt:lpstr>The National Cystic Fibrosis  Research Foundation - 1955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the most important factors to consider in how often a person needs to be seen in-person at a CF care center clinic for routine visits? Community (n=682) and Providers (n=598)</vt:lpstr>
      <vt:lpstr>Future</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Trasplante de Pulmón  en Fibrosis Quística</dc:title>
  <dc:creator>Faro, Albert</dc:creator>
  <cp:lastModifiedBy>Cathy A Hernandez</cp:lastModifiedBy>
  <cp:revision>27</cp:revision>
  <cp:lastPrinted>2024-02-17T21:37:44Z</cp:lastPrinted>
  <dcterms:created xsi:type="dcterms:W3CDTF">2020-02-17T17:15:55Z</dcterms:created>
  <dcterms:modified xsi:type="dcterms:W3CDTF">2024-03-12T18:43:07Z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0x010100E470A3C82AAC7043B73BC7618E050239</vt:lpwstr>
  </property>
</Properties>
</file>