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2"/>
  </p:notes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Sniglet" charset="1" panose="04070505030100020000"/>
      <p:regular r:id="rId10"/>
    </p:embeddedFont>
    <p:embeddedFont>
      <p:font typeface="Arimo" charset="1" panose="020B0604020202020204"/>
      <p:regular r:id="rId11"/>
    </p:embeddedFont>
    <p:embeddedFont>
      <p:font typeface="Arimo Bold" charset="1" panose="020B0704020202020204"/>
      <p:regular r:id="rId12"/>
    </p:embeddedFont>
    <p:embeddedFont>
      <p:font typeface="Arimo Italics" charset="1" panose="020B0604020202090204"/>
      <p:regular r:id="rId13"/>
    </p:embeddedFont>
    <p:embeddedFont>
      <p:font typeface="Arimo Bold Italics" charset="1" panose="020B0704020202090204"/>
      <p:regular r:id="rId14"/>
    </p:embeddedFont>
    <p:embeddedFont>
      <p:font typeface="Gaegu Bold" charset="1" panose="00000000000000000000"/>
      <p:regular r:id="rId15"/>
    </p:embeddedFont>
    <p:embeddedFont>
      <p:font typeface="Josefin Sans Bold" charset="1" panose="00000800000000000000"/>
      <p:regular r:id="rId16"/>
    </p:embeddedFont>
    <p:embeddedFont>
      <p:font typeface="Josefin Sans Bold Italics" charset="1" panose="00000800000000000000"/>
      <p:regular r:id="rId17"/>
    </p:embeddedFont>
    <p:embeddedFont>
      <p:font typeface="Gordita" charset="1" panose="00000000000000000000"/>
      <p:regular r:id="rId18"/>
    </p:embeddedFont>
    <p:embeddedFont>
      <p:font typeface="Gordita Bold" charset="1" panose="00000000000000000000"/>
      <p:regular r:id="rId19"/>
    </p:embeddedFont>
    <p:embeddedFont>
      <p:font typeface="Gordita Italics" charset="1" panose="00000000000000000000"/>
      <p:regular r:id="rId20"/>
    </p:embeddedFont>
    <p:embeddedFont>
      <p:font typeface="Gordita Bold Italics" charset="1" panose="00000000000000000000"/>
      <p:regular r:id="rId21"/>
    </p:embeddedFont>
    <p:embeddedFont>
      <p:font typeface="Marykate" charset="1" panose="00000000000000000000"/>
      <p:regular r:id="rId22"/>
    </p:embeddedFont>
    <p:embeddedFont>
      <p:font typeface="Rocking Horse" charset="1" panose="000000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31" Target="slides/slide8.xml" Type="http://schemas.openxmlformats.org/officeDocument/2006/relationships/slide"/><Relationship Id="rId32" Target="slides/slide9.xml" Type="http://schemas.openxmlformats.org/officeDocument/2006/relationships/slide"/><Relationship Id="rId33" Target="slides/slide10.xml" Type="http://schemas.openxmlformats.org/officeDocument/2006/relationships/slide"/><Relationship Id="rId34" Target="slides/slide11.xml" Type="http://schemas.openxmlformats.org/officeDocument/2006/relationships/slide"/><Relationship Id="rId35" Target="slides/slide12.xml" Type="http://schemas.openxmlformats.org/officeDocument/2006/relationships/slide"/><Relationship Id="rId36" Target="slides/slide13.xml" Type="http://schemas.openxmlformats.org/officeDocument/2006/relationships/slide"/><Relationship Id="rId37" Target="slides/slide14.xml" Type="http://schemas.openxmlformats.org/officeDocument/2006/relationships/slide"/><Relationship Id="rId38" Target="slides/slide15.xml" Type="http://schemas.openxmlformats.org/officeDocument/2006/relationships/slide"/><Relationship Id="rId39" Target="slides/slide16.xml" Type="http://schemas.openxmlformats.org/officeDocument/2006/relationships/slide"/><Relationship Id="rId4" Target="theme/theme1.xml" Type="http://schemas.openxmlformats.org/officeDocument/2006/relationships/theme"/><Relationship Id="rId40" Target="slides/slide17.xml" Type="http://schemas.openxmlformats.org/officeDocument/2006/relationships/slide"/><Relationship Id="rId41" Target="slides/slide18.xml" Type="http://schemas.openxmlformats.org/officeDocument/2006/relationships/slide"/><Relationship Id="rId42" Target="slides/slide19.xml" Type="http://schemas.openxmlformats.org/officeDocument/2006/relationships/slide"/><Relationship Id="rId43" Target="slides/slide20.xml" Type="http://schemas.openxmlformats.org/officeDocument/2006/relationships/slide"/><Relationship Id="rId44" Target="slides/slide21.xml" Type="http://schemas.openxmlformats.org/officeDocument/2006/relationships/slide"/><Relationship Id="rId45" Target="slides/slide22.xml" Type="http://schemas.openxmlformats.org/officeDocument/2006/relationships/slide"/><Relationship Id="rId46" Target="slides/slide23.xml" Type="http://schemas.openxmlformats.org/officeDocument/2006/relationships/slide"/><Relationship Id="rId47" Target="slides/slide24.xml" Type="http://schemas.openxmlformats.org/officeDocument/2006/relationships/slide"/><Relationship Id="rId48" Target="slides/slide25.xml" Type="http://schemas.openxmlformats.org/officeDocument/2006/relationships/slide"/><Relationship Id="rId49" Target="slides/slide26.xml" Type="http://schemas.openxmlformats.org/officeDocument/2006/relationships/slide"/><Relationship Id="rId5" Target="tableStyles.xml" Type="http://schemas.openxmlformats.org/officeDocument/2006/relationships/tableStyles"/><Relationship Id="rId50" Target="slides/slide27.xml" Type="http://schemas.openxmlformats.org/officeDocument/2006/relationships/slide"/><Relationship Id="rId51" Target="slides/slide28.xml" Type="http://schemas.openxmlformats.org/officeDocument/2006/relationships/slide"/><Relationship Id="rId52" Target="notesMasters/notesMaster1.xml" Type="http://schemas.openxmlformats.org/officeDocument/2006/relationships/notesMaster"/><Relationship Id="rId53" Target="theme/theme2.xml" Type="http://schemas.openxmlformats.org/officeDocument/2006/relationships/theme"/><Relationship Id="rId54" Target="notesSlides/notesSlide1.xml" Type="http://schemas.openxmlformats.org/officeDocument/2006/relationships/notesSlide"/><Relationship Id="rId55" Target="notesSlides/notesSlide2.xml" Type="http://schemas.openxmlformats.org/officeDocument/2006/relationships/notesSlide"/><Relationship Id="rId56" Target="notesSlides/notesSlide3.xml" Type="http://schemas.openxmlformats.org/officeDocument/2006/relationships/notesSlide"/><Relationship Id="rId57" Target="notesSlides/notesSlide4.xml" Type="http://schemas.openxmlformats.org/officeDocument/2006/relationships/notesSlide"/><Relationship Id="rId58" Target="notesSlides/notesSlide5.xml" Type="http://schemas.openxmlformats.org/officeDocument/2006/relationships/notesSlide"/><Relationship Id="rId59" Target="notesSlides/notesSlide6.xml" Type="http://schemas.openxmlformats.org/officeDocument/2006/relationships/notesSlide"/><Relationship Id="rId6" Target="fonts/font6.fntdata" Type="http://schemas.openxmlformats.org/officeDocument/2006/relationships/font"/><Relationship Id="rId60" Target="notesSlides/notesSlide7.xml" Type="http://schemas.openxmlformats.org/officeDocument/2006/relationships/notesSlide"/><Relationship Id="rId61" Target="notesSlides/notesSlide8.xml" Type="http://schemas.openxmlformats.org/officeDocument/2006/relationships/notesSlide"/><Relationship Id="rId62" Target="notesSlides/notesSlide9.xml" Type="http://schemas.openxmlformats.org/officeDocument/2006/relationships/notesSlide"/><Relationship Id="rId63" Target="notesSlides/notesSlide10.xml" Type="http://schemas.openxmlformats.org/officeDocument/2006/relationships/notesSlide"/><Relationship Id="rId64" Target="notesSlides/notesSlide11.xml" Type="http://schemas.openxmlformats.org/officeDocument/2006/relationships/notesSlide"/><Relationship Id="rId65" Target="notesSlides/notesSlide12.xml" Type="http://schemas.openxmlformats.org/officeDocument/2006/relationships/notesSlide"/><Relationship Id="rId66" Target="notesSlides/notesSlide13.xml" Type="http://schemas.openxmlformats.org/officeDocument/2006/relationships/notesSlide"/><Relationship Id="rId67" Target="notesSlides/notesSlide14.xml" Type="http://schemas.openxmlformats.org/officeDocument/2006/relationships/notesSlide"/><Relationship Id="rId68" Target="notesSlides/notesSlide15.xml" Type="http://schemas.openxmlformats.org/officeDocument/2006/relationships/notesSlide"/><Relationship Id="rId69" Target="notesSlides/notesSlide16.xml" Type="http://schemas.openxmlformats.org/officeDocument/2006/relationships/notesSlide"/><Relationship Id="rId7" Target="fonts/font7.fntdata" Type="http://schemas.openxmlformats.org/officeDocument/2006/relationships/font"/><Relationship Id="rId70" Target="notesSlides/notesSlide17.xml" Type="http://schemas.openxmlformats.org/officeDocument/2006/relationships/notesSlide"/><Relationship Id="rId71" Target="notesSlides/notesSlide18.xml" Type="http://schemas.openxmlformats.org/officeDocument/2006/relationships/notesSlide"/><Relationship Id="rId72" Target="notesSlides/notesSlide19.xml" Type="http://schemas.openxmlformats.org/officeDocument/2006/relationships/notesSlide"/><Relationship Id="rId73" Target="notesSlides/notesSlide20.xml" Type="http://schemas.openxmlformats.org/officeDocument/2006/relationships/notesSlide"/><Relationship Id="rId74" Target="notesSlides/notesSlide21.xml" Type="http://schemas.openxmlformats.org/officeDocument/2006/relationships/notesSlide"/><Relationship Id="rId75" Target="notesSlides/notesSlide22.xml" Type="http://schemas.openxmlformats.org/officeDocument/2006/relationships/notesSlide"/><Relationship Id="rId76" Target="notesSlides/notesSlide23.xml" Type="http://schemas.openxmlformats.org/officeDocument/2006/relationships/notesSlide"/><Relationship Id="rId77" Target="notesSlides/notesSlide24.xml" Type="http://schemas.openxmlformats.org/officeDocument/2006/relationships/notesSlide"/><Relationship Id="rId78" Target="notesSlides/notesSlide25.xml" Type="http://schemas.openxmlformats.org/officeDocument/2006/relationships/notesSlide"/><Relationship Id="rId79" Target="notesSlides/notesSlide26.xml" Type="http://schemas.openxmlformats.org/officeDocument/2006/relationships/notesSlide"/><Relationship Id="rId8" Target="fonts/font8.fntdata" Type="http://schemas.openxmlformats.org/officeDocument/2006/relationships/font"/><Relationship Id="rId80" Target="notesSlides/notesSlide27.xml" Type="http://schemas.openxmlformats.org/officeDocument/2006/relationships/notesSlide"/><Relationship Id="rId81" Target="notesSlides/notesSlide28.xml" Type="http://schemas.openxmlformats.org/officeDocument/2006/relationships/notesSlide"/><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Welcome back, class! This is our second lesson learning about cannabis. </a:t>
            </a:r>
          </a:p>
          <a:p>
            <a:r>
              <a:rPr lang="en-US"/>
              <a:t/>
            </a:r>
          </a:p>
          <a:p>
            <a:r>
              <a:rPr lang="en-US"/>
              <a:t>In this lesson, we'll learn about how cannabis use can affect your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Not only can marketing affect you, but it can also affect our community. </a:t>
            </a:r>
          </a:p>
          <a:p>
            <a:r>
              <a:rPr lang="en-US"/>
              <a:t/>
            </a:r>
          </a:p>
          <a:p>
            <a:r>
              <a:rPr lang="en-US"/>
              <a:t>Let's move on to talking about how cannabis use affects the community we live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To begin, </a:t>
            </a:r>
          </a:p>
          <a:p>
            <a:r>
              <a:rPr lang="en-US"/>
              <a:t/>
            </a:r>
          </a:p>
          <a:p>
            <a:r>
              <a:rPr lang="en-US"/>
              <a:t>(Ask students):</a:t>
            </a:r>
          </a:p>
          <a:p>
            <a:r>
              <a:rPr lang="en-US"/>
              <a:t>What does the word "community" mean to you? (write down a few responses on a board).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a:t>
            </a:r>
          </a:p>
          <a:p>
            <a:r>
              <a:rPr lang="en-US"/>
              <a:t/>
            </a:r>
          </a:p>
          <a:p>
            <a:r>
              <a:rPr lang="en-US"/>
              <a:t>You're all correct! A community is a group of people who have something in common.  </a:t>
            </a:r>
          </a:p>
          <a:p>
            <a:r>
              <a:rPr lang="en-US"/>
              <a:t/>
            </a:r>
          </a:p>
          <a:p>
            <a:r>
              <a:rPr lang="en-US"/>
              <a:t>It could be based on characteristics of people like ethnic heritage,  a neighborhood, a city, or even your school can be considered a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We are going to do an activity to have a deeper discussion about what a healthy community is like.  </a:t>
            </a:r>
          </a:p>
          <a:p>
            <a:r>
              <a:rPr lang="en-US"/>
              <a:t/>
            </a:r>
          </a:p>
          <a:p>
            <a:r>
              <a:rPr lang="en-US"/>
              <a:t>We will break up into small groups and discuss these questions:  What does a healthy community look like? If you had an imaginary community, what do you have in it that makes it healthy?</a:t>
            </a:r>
          </a:p>
          <a:p>
            <a:r>
              <a:rPr lang="en-US"/>
              <a:t/>
            </a:r>
          </a:p>
          <a:p>
            <a:r>
              <a:rPr lang="en-US"/>
              <a:t>Write a list of 3 items to answer the questions. Then we will discuss as a group. </a:t>
            </a:r>
          </a:p>
          <a:p>
            <a:r>
              <a:rPr lang="en-US"/>
              <a:t/>
            </a:r>
          </a:p>
          <a:p>
            <a:r>
              <a:rPr lang="en-US"/>
              <a:t>(Teacher note): Break up class into pairs or small groups.  Have students work on the prompt for 5-7 minutes.  After time is over, discuss what some or all of the pairs came up with; write their responses on a board.</a:t>
            </a:r>
          </a:p>
          <a:p>
            <a:r>
              <a:rPr lang="en-US"/>
              <a:t/>
            </a:r>
          </a:p>
          <a:p>
            <a:r>
              <a:rPr lang="en-US"/>
              <a:t>(Some examples may include: grocery stores with fresh produce; trash cans in public places; no smoking signs; well maintained play structures; libraries; hospitals; schools)</a:t>
            </a:r>
          </a:p>
          <a:p>
            <a:r>
              <a:rPr lang="en-US"/>
              <a:t/>
            </a:r>
          </a:p>
          <a:p>
            <a:r>
              <a:rPr lang="en-US"/>
              <a:t>OPTIONAL ACTIVITY</a:t>
            </a:r>
          </a:p>
          <a:p>
            <a:r>
              <a:rPr lang="en-US"/>
              <a:t>(Teacher Note): You can also have the students create a collage on posterboard or draw pictures of what a healthy community looks like to them - in either a notebook or a piece of paper (15 minutes for drawing, 30+ minutes for cutting pictures from magazines and pasting onto a poster board).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Now that we have in our minds what we think a healthy community is, let's put our thinking caps on to address the question: How do you think cannabis can harm your community?</a:t>
            </a:r>
          </a:p>
          <a:p>
            <a:r>
              <a:rPr lang="en-US"/>
              <a:t/>
            </a:r>
          </a:p>
          <a:p>
            <a:r>
              <a:rPr lang="en-US"/>
              <a:t>(Take some answers)</a:t>
            </a:r>
          </a:p>
          <a:p>
            <a:r>
              <a:rPr lang="en-US"/>
              <a:t/>
            </a:r>
          </a:p>
          <a:p>
            <a:r>
              <a:rPr lang="en-US"/>
              <a:t>Possible examples:</a:t>
            </a:r>
          </a:p>
          <a:p>
            <a:r>
              <a:rPr lang="en-US"/>
              <a:t>-Second and thirdhand smoke can harm others (like we learned in lesson 1)</a:t>
            </a:r>
          </a:p>
          <a:p>
            <a:r>
              <a:rPr lang="en-US"/>
              <a:t>-People driving after using cannabis can be dangerous</a:t>
            </a:r>
          </a:p>
          <a:p>
            <a:r>
              <a:rPr lang="en-US"/>
              <a:t>-Social justice issues (more smoke shops than access to fresh produce)</a:t>
            </a:r>
          </a:p>
          <a:p>
            <a:r>
              <a:rPr lang="en-US"/>
              <a:t>-Litter and trash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a:t>
            </a:r>
          </a:p>
          <a:p>
            <a:r>
              <a:rPr lang="en-US"/>
              <a:t/>
            </a:r>
          </a:p>
          <a:p>
            <a:r>
              <a:rPr lang="en-US"/>
              <a:t>We know our school, neighborhood, and our loved ones are all part of our community, and we're supposed to take care of them.</a:t>
            </a:r>
          </a:p>
          <a:p>
            <a:r>
              <a:rPr lang="en-US"/>
              <a:t/>
            </a:r>
          </a:p>
          <a:p>
            <a:r>
              <a:rPr lang="en-US"/>
              <a:t>Well, what about the environment? Should we take care of the environment as part of our community too? Why or why not?</a:t>
            </a:r>
          </a:p>
          <a:p>
            <a:r>
              <a:rPr lang="en-US"/>
              <a:t/>
            </a:r>
          </a:p>
          <a:p>
            <a:r>
              <a:rPr lang="en-US"/>
              <a:t>(Take some answers).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Part of taking care of our community and environment is how we deal with our waste.</a:t>
            </a:r>
          </a:p>
          <a:p>
            <a:r>
              <a:rPr lang="en-US"/>
              <a:t/>
            </a:r>
          </a:p>
          <a:p>
            <a:r>
              <a:rPr lang="en-US"/>
              <a:t>(Ask students): How do you think people dispose of cannabis vapes? (pause for responses). </a:t>
            </a:r>
          </a:p>
          <a:p>
            <a:r>
              <a:rPr lang="en-US"/>
              <a:t>How about cannabis products in general? (pause for responses).</a:t>
            </a:r>
          </a:p>
          <a:p>
            <a:r>
              <a:rPr lang="en-US"/>
              <a:t/>
            </a:r>
          </a:p>
          <a:p>
            <a:r>
              <a:rPr lang="en-US"/>
              <a:t>We will find out what happens when these products are improperly disposed of and how they should be disposed of properly.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So, first, did you know that cannabis vapes have a battery? They do! And this battery is made from dangerous metals like something called lithium-ion, which can explode if thrown away. </a:t>
            </a:r>
          </a:p>
          <a:p>
            <a:r>
              <a:rPr lang="en-US"/>
              <a:t>All vapes are e-waste, and have to be trashed like other electronic devices, not just in the regular trash cans.</a:t>
            </a:r>
          </a:p>
          <a:p>
            <a:r>
              <a:rPr lang="en-US"/>
              <a:t/>
            </a:r>
          </a:p>
          <a:p>
            <a:r>
              <a:rPr lang="en-US"/>
              <a:t>The rest of the vape is made out of plastic! As they break down, the plastics turn into tiny microplastics which are small enough to make their way into ocean ecosystems and even the food we eat!</a:t>
            </a:r>
          </a:p>
          <a:p>
            <a:r>
              <a:rPr lang="en-US"/>
              <a:t/>
            </a:r>
          </a:p>
          <a:p>
            <a:r>
              <a:rPr lang="en-US"/>
              <a:t>So, if you see a vape in the grass or in a park, be sure to tell your parents, teacher, or another adult and remind them to take it to an e-waste disposal 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Now that we know that using cannabis isn't good for our body, our community, and our environment, let's move on to see how cannabis use can affect our stress and wellbeing.</a:t>
            </a:r>
          </a:p>
          <a:p>
            <a:r>
              <a:rPr lang="en-US"/>
              <a:t/>
            </a:r>
          </a:p>
          <a:p>
            <a:r>
              <a:rPr lang="en-US"/>
              <a:t>All of these things are connected! If your body, community, and environment isnʻt doing well because of cannabis use, how can this affect our stress?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To get started, let's do this grounding exercise called the 5-4-3-2-1 method. Ready?</a:t>
            </a:r>
          </a:p>
          <a:p>
            <a:r>
              <a:rPr lang="en-US"/>
              <a:t/>
            </a:r>
          </a:p>
          <a:p>
            <a:r>
              <a:rPr lang="en-US"/>
              <a:t>(Play video)</a:t>
            </a:r>
          </a:p>
          <a:p>
            <a:r>
              <a:rPr lang="en-US"/>
              <a:t/>
            </a:r>
          </a:p>
          <a:p>
            <a:r>
              <a:rPr lang="en-US"/>
              <a:t>Ok, how did that make you feel? (Take a few responses)</a:t>
            </a:r>
          </a:p>
          <a:p>
            <a:r>
              <a:rPr lang="en-US"/>
              <a:t/>
            </a:r>
          </a:p>
          <a:p>
            <a:r>
              <a:rPr lang="en-US"/>
              <a:t>Now that we've done it together, remember that you can do this exercise anytime you're feeling sad or stressed.</a:t>
            </a:r>
          </a:p>
          <a:p>
            <a:r>
              <a:rPr lang="en-US"/>
              <a:t/>
            </a:r>
          </a:p>
          <a:p>
            <a:r>
              <a:rPr lang="en-US"/>
              <a:t>But, what is stress?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Today we will discuss the following topics:</a:t>
            </a:r>
          </a:p>
          <a:p>
            <a:r>
              <a:rPr lang="en-US"/>
              <a:t/>
            </a:r>
          </a:p>
          <a:p>
            <a:r>
              <a:rPr lang="en-US"/>
              <a:t>(Teacher Note): Read from the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There are two types of stress. </a:t>
            </a:r>
          </a:p>
          <a:p>
            <a:r>
              <a:rPr lang="en-US"/>
              <a:t/>
            </a:r>
          </a:p>
          <a:p>
            <a:r>
              <a:rPr lang="en-US"/>
              <a:t>Positive stress is short-term. Everyone experiences it. It's what motivates you. It can be exciting and can help you achieve things.</a:t>
            </a:r>
          </a:p>
          <a:p>
            <a:r>
              <a:rPr lang="en-US"/>
              <a:t>Can you name some examples of positive stress: (examples are: planning a trip; playing sports; and going on a rollercoaster)</a:t>
            </a:r>
          </a:p>
          <a:p>
            <a:r>
              <a:rPr lang="en-US"/>
              <a:t/>
            </a:r>
          </a:p>
          <a:p>
            <a:r>
              <a:rPr lang="en-US"/>
              <a:t>Negative stress, also common, can be both short- and long-term. It feels unpleasant, and makes you anxious or worried.</a:t>
            </a:r>
          </a:p>
          <a:p>
            <a:r>
              <a:rPr lang="en-US"/>
              <a:t>People in distress may feel that they are not able to manage or cope with changes caused by normal life activities.</a:t>
            </a:r>
          </a:p>
          <a:p>
            <a:r>
              <a:rPr lang="en-US"/>
              <a:t/>
            </a:r>
          </a:p>
          <a:p>
            <a:r>
              <a:rPr lang="en-US"/>
              <a:t>Can you name some examples of negative stress?  (examples are: having an exam; not doing well in sports)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Here are some things that you may stress about. (Read examples from slide).</a:t>
            </a:r>
          </a:p>
          <a:p>
            <a:r>
              <a:rPr lang="en-US"/>
              <a:t/>
            </a:r>
          </a:p>
          <a:p>
            <a:r>
              <a:rPr lang="en-US"/>
              <a:t>(Ask students): What are other things that you stress about nowadays? (Take a few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When people get too stressed, sometimes they use drugs like cannabis to make them feel better. </a:t>
            </a:r>
          </a:p>
          <a:p>
            <a:r>
              <a:rPr lang="en-US"/>
              <a:t/>
            </a:r>
          </a:p>
          <a:p>
            <a:r>
              <a:rPr lang="en-US"/>
              <a:t>Just remember, it's ok to be stressed, but drugs don't help you reduce stress.</a:t>
            </a:r>
          </a:p>
          <a:p>
            <a:r>
              <a:rPr lang="en-US"/>
              <a:t/>
            </a:r>
          </a:p>
          <a:p>
            <a:r>
              <a:rPr lang="en-US"/>
              <a:t>Instead, let's look at some healthy things someone can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Here are some healthy ways to cope with stress instead of using drugs like cannabis. (Read examples from slide). </a:t>
            </a:r>
          </a:p>
          <a:p>
            <a:r>
              <a:rPr lang="en-US"/>
              <a:t/>
            </a:r>
          </a:p>
          <a:p>
            <a:r>
              <a:rPr lang="en-US"/>
              <a:t/>
            </a:r>
          </a:p>
          <a:p>
            <a:r>
              <a:rPr lang="en-US"/>
              <a:t/>
            </a:r>
          </a:p>
          <a:p>
            <a:r>
              <a:rPr lang="en-US"/>
              <a:t/>
            </a:r>
          </a:p>
          <a:p>
            <a:r>
              <a:rPr lang="en-US"/>
              <a:t>IF students did not do the optional homework:</a:t>
            </a:r>
          </a:p>
          <a:p>
            <a:r>
              <a:rPr lang="en-US"/>
              <a:t>(Ask students): What are some other ideas that you do to cope with stress? (Take a few responses/ ideas and write them on the board).</a:t>
            </a:r>
          </a:p>
          <a:p>
            <a:r>
              <a:rPr lang="en-US"/>
              <a:t/>
            </a:r>
          </a:p>
          <a:p>
            <a:r>
              <a:rPr lang="en-US"/>
              <a:t>These are some great examples!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HOMEWORK FOLLOW-UP</a:t>
            </a:r>
          </a:p>
          <a:p>
            <a:r>
              <a:rPr lang="en-US"/>
              <a:t/>
            </a:r>
          </a:p>
          <a:p>
            <a:r>
              <a:rPr lang="en-US"/>
              <a:t>Talking Points:</a:t>
            </a:r>
          </a:p>
          <a:p>
            <a:r>
              <a:rPr lang="en-US"/>
              <a:t/>
            </a:r>
          </a:p>
          <a:p>
            <a:r>
              <a:rPr lang="en-US"/>
              <a:t>Letʻs go over our photo album homework!</a:t>
            </a:r>
          </a:p>
          <a:p>
            <a:r>
              <a:rPr lang="en-US"/>
              <a:t/>
            </a:r>
          </a:p>
          <a:p>
            <a:r>
              <a:rPr lang="en-US"/>
              <a:t>(Have students share a few images or the collage they created)</a:t>
            </a:r>
          </a:p>
          <a:p>
            <a:r>
              <a:rPr lang="en-US"/>
              <a:t/>
            </a:r>
          </a:p>
          <a:p>
            <a:r>
              <a:rPr lang="en-US"/>
              <a:t>So, how did you like the activity? Any feelings brought up? Would you continue to do these things to relieve stress and promote wellness?</a:t>
            </a:r>
          </a:p>
          <a:p>
            <a:r>
              <a:rPr lang="en-US"/>
              <a:t/>
            </a:r>
          </a:p>
          <a:p>
            <a:r>
              <a:rPr lang="en-US"/>
              <a:t>Now that you have a book/ album of things that make you feel good, you can refer back to it anytime you are stressed or sad. It can remind you of great memories or even give you ideas of what you can do when you are stressed.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ACTIVITY</a:t>
            </a:r>
          </a:p>
          <a:p>
            <a:r>
              <a:rPr lang="en-US"/>
              <a:t/>
            </a:r>
          </a:p>
          <a:p>
            <a:r>
              <a:rPr lang="en-US"/>
              <a:t>Talking Points:</a:t>
            </a:r>
          </a:p>
          <a:p>
            <a:r>
              <a:rPr lang="en-US"/>
              <a:t>-Lots of times we don't know what others are going through, or why someone may be using cannabis, so we always want to approach others with kindness and compassion. I know you all know how to be kind, so let's practice with this activity.</a:t>
            </a:r>
          </a:p>
          <a:p>
            <a:r>
              <a:rPr lang="en-US"/>
              <a:t/>
            </a:r>
          </a:p>
          <a:p>
            <a:r>
              <a:rPr lang="en-US"/>
              <a:t>Preparation: </a:t>
            </a:r>
          </a:p>
          <a:p>
            <a:r>
              <a:rPr lang="en-US"/>
              <a:t>-Print "Responding with Compassion and Empathy" slide (this slide) OR show this on screen and have the students write what they would put in the bubbles on a separate piece of paper.</a:t>
            </a:r>
          </a:p>
          <a:p>
            <a:r>
              <a:rPr lang="en-US"/>
              <a:t>-Put students into pairs or divide students into small groups of 3-4 depending on the size of the class</a:t>
            </a:r>
          </a:p>
          <a:p>
            <a:r>
              <a:rPr lang="en-US"/>
              <a:t>-Have each pair or group fill in the speech bubbles, with compassionate and empathetic responses</a:t>
            </a:r>
          </a:p>
          <a:p>
            <a:r>
              <a:rPr lang="en-US"/>
              <a:t>-Allow for 10 minutes for students to fill in the bubbles, then have each group share out what their group completed.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Now, before we end our lesson today, my question to you is... </a:t>
            </a:r>
          </a:p>
          <a:p>
            <a:r>
              <a:rPr lang="en-US"/>
              <a:t/>
            </a:r>
          </a:p>
          <a:p>
            <a:r>
              <a:rPr lang="en-US"/>
              <a:t>What can you do to help your community?</a:t>
            </a:r>
          </a:p>
          <a:p>
            <a:r>
              <a:rPr lang="en-US"/>
              <a:t/>
            </a:r>
          </a:p>
          <a:p>
            <a:r>
              <a:rPr lang="en-US"/>
              <a:t>(Optional activity):</a:t>
            </a:r>
          </a:p>
          <a:p>
            <a:r>
              <a:rPr lang="en-US"/>
              <a:t>Have your students do a 5-10 minute journal exercise on this question. They can write it on a piece of paper or in a notebook just for themselves, or they can share their answer with a partner.</a:t>
            </a:r>
          </a:p>
          <a:p>
            <a:r>
              <a:rPr lang="en-US"/>
              <a:t>You can also have them complete a Positive Youth Development Project for their community depending on their answers (do a park clean-up, write a letter to a representative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Awesome job! That's it for our lesson today! We hope you learned these key takeaways (Read from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Click on image for link to Kahoot! or see below:</a:t>
            </a:r>
          </a:p>
          <a:p>
            <a:r>
              <a:rPr lang="en-US"/>
              <a:t/>
            </a:r>
          </a:p>
          <a:p>
            <a:r>
              <a:rPr lang="en-US"/>
              <a:t>https://create.kahoot.it/details/bacf6f60-e951-44e8-8a5b-94b0fa5a7e6a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I will learn...</a:t>
            </a:r>
          </a:p>
          <a:p>
            <a:r>
              <a:rPr lang="en-US"/>
              <a:t/>
            </a:r>
          </a:p>
          <a:p>
            <a:r>
              <a:rPr lang="en-US"/>
              <a:t>-Marketing tricks that the cannabis industry uses to fool kids</a:t>
            </a:r>
          </a:p>
          <a:p>
            <a:r>
              <a:rPr lang="en-US"/>
              <a:t>-About what a healthy community means to me</a:t>
            </a:r>
          </a:p>
          <a:p>
            <a:r>
              <a:rPr lang="en-US"/>
              <a:t>-How cannabis use affects the environment</a:t>
            </a:r>
          </a:p>
          <a:p>
            <a:r>
              <a:rPr lang="en-US"/>
              <a:t>-Key strategies to cope with stress and wellness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Let's start off discussing marketing. Does anyone know what marketing is or does? (Take a few answers)</a:t>
            </a:r>
          </a:p>
          <a:p>
            <a:r>
              <a:rPr lang="en-US"/>
              <a:t/>
            </a:r>
          </a:p>
          <a:p>
            <a:r>
              <a:rPr lang="en-US"/>
              <a:t>Yes! It's when a company or industry uses pictures, messaging, and media to convey a message about their products. </a:t>
            </a:r>
          </a:p>
          <a:p>
            <a:r>
              <a:rPr lang="en-US"/>
              <a:t/>
            </a:r>
          </a:p>
          <a:p>
            <a:r>
              <a:rPr lang="en-US"/>
              <a:t>The cannabis industry uses marketing all the time; however, sometimes the messages the cannabis industry say can negatively influence YOU-th!</a:t>
            </a:r>
          </a:p>
          <a:p>
            <a:r>
              <a:rPr lang="en-US"/>
              <a:t/>
            </a:r>
          </a:p>
          <a:p>
            <a:r>
              <a:rPr lang="en-US"/>
              <a:t>Letʻs look at some examples of the power of marketing.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As an example, I have a couple of questions for you all: </a:t>
            </a:r>
          </a:p>
          <a:p>
            <a:r>
              <a:rPr lang="en-US"/>
              <a:t>What is this? </a:t>
            </a:r>
          </a:p>
          <a:p>
            <a:r>
              <a:rPr lang="en-US"/>
              <a:t/>
            </a:r>
          </a:p>
          <a:p>
            <a:r>
              <a:rPr lang="en-US"/>
              <a:t>(Take a few answers)</a:t>
            </a:r>
          </a:p>
          <a:p>
            <a:r>
              <a:rPr lang="en-US"/>
              <a:t/>
            </a:r>
          </a:p>
          <a:p>
            <a:r>
              <a:rPr lang="en-US"/>
              <a:t>Yeah! It's the Nike swoosh! They make shoes and clothes. What age range do you think this appeals to? Kids? Teens? Adults? All? Why?</a:t>
            </a:r>
          </a:p>
          <a:p>
            <a:r>
              <a:rPr lang="en-US"/>
              <a:t/>
            </a:r>
          </a:p>
          <a:p>
            <a:r>
              <a:rPr lang="en-US"/>
              <a:t>(Take a few answers)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What do you think of when you see this? </a:t>
            </a:r>
          </a:p>
          <a:p>
            <a:r>
              <a:rPr lang="en-US"/>
              <a:t/>
            </a:r>
          </a:p>
          <a:p>
            <a:r>
              <a:rPr lang="en-US"/>
              <a:t>(Take some responses)</a:t>
            </a:r>
          </a:p>
          <a:p>
            <a:r>
              <a:rPr lang="en-US"/>
              <a:t/>
            </a:r>
          </a:p>
          <a:p>
            <a:r>
              <a:rPr lang="en-US"/>
              <a:t>Of course! It's McDonalds! What ages do you think recognize this one the most?</a:t>
            </a:r>
          </a:p>
          <a:p>
            <a:r>
              <a:rPr lang="en-US"/>
              <a:t/>
            </a:r>
          </a:p>
          <a:p>
            <a:r>
              <a:rPr lang="en-US"/>
              <a:t>(Take some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Last one! How about this? </a:t>
            </a:r>
          </a:p>
          <a:p>
            <a:r>
              <a:rPr lang="en-US"/>
              <a:t/>
            </a:r>
          </a:p>
          <a:p>
            <a:r>
              <a:rPr lang="en-US"/>
              <a:t>(Take some responses)</a:t>
            </a:r>
          </a:p>
          <a:p>
            <a:r>
              <a:rPr lang="en-US"/>
              <a:t/>
            </a:r>
          </a:p>
          <a:p>
            <a:r>
              <a:rPr lang="en-US"/>
              <a:t>(Ask Students): What age do you think this is targeting? People your age? Younger? Older? Why?</a:t>
            </a:r>
          </a:p>
          <a:p>
            <a:r>
              <a:rPr lang="en-US"/>
              <a:t/>
            </a:r>
          </a:p>
          <a:p>
            <a:r>
              <a:rPr lang="en-US"/>
              <a:t>The reason you recognize all of these things, even without any words, is because of marketing!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BUT guess what? Cannabis companies do the same thing! Remember how in the last lesson we were talking about how developing brains are sensitive to drugs like cannabis?</a:t>
            </a:r>
          </a:p>
          <a:p>
            <a:r>
              <a:rPr lang="en-US"/>
              <a:t/>
            </a:r>
          </a:p>
          <a:p>
            <a:r>
              <a:rPr lang="en-US"/>
              <a:t>Well, the cannabis industry sometimes puts out ads on social media, movies, tv shows, and music videos that are appealing to kids because they want you to buy their products. The cannabis industry want YOU-th to buy their products because they know they can change your brain, get you addicted, and encourage you to buy and use more and more cannabis!  How does that make you feel?</a:t>
            </a:r>
          </a:p>
          <a:p>
            <a:r>
              <a:rPr lang="en-US"/>
              <a:t>(take a few answers)</a:t>
            </a:r>
          </a:p>
          <a:p>
            <a:r>
              <a:rPr lang="en-US"/>
              <a:t/>
            </a:r>
          </a:p>
          <a:p>
            <a:r>
              <a:rPr lang="en-US"/>
              <a:t>But our class knows that using cannabis isn't good for kids!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Whenever we see cannabis online (like tv shows or social media), or on billboards and in ads, we have to be able to recognize that itʻs the cannabis industry using special tricks to get us to look at them.</a:t>
            </a:r>
          </a:p>
          <a:p>
            <a:r>
              <a:rPr lang="en-US"/>
              <a:t/>
            </a:r>
          </a:p>
          <a:p>
            <a:r>
              <a:rPr lang="en-US"/>
              <a:t>They can target YOU-th by using bright colors and designs, different products, the "cool" factor (tricking you into thinking that using cannabis is cool), and media to attract YOU-th. These companies have had huge success in social media marketing and will use sites like instagram, snapchat, and even tik tok! </a:t>
            </a:r>
          </a:p>
          <a:p>
            <a:r>
              <a:rPr lang="en-US"/>
              <a:t/>
            </a:r>
          </a:p>
          <a:p>
            <a:r>
              <a:rPr lang="en-US"/>
              <a:t>All of this is marketing, and all designed to attract YOU-th!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1.png" Type="http://schemas.openxmlformats.org/officeDocument/2006/relationships/image"/><Relationship Id="rId4" Target="../media/image7.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70.png" Type="http://schemas.openxmlformats.org/officeDocument/2006/relationships/image"/><Relationship Id="rId12" Target="../media/image71.svg" Type="http://schemas.openxmlformats.org/officeDocument/2006/relationships/image"/><Relationship Id="rId13" Target="../media/image72.png" Type="http://schemas.openxmlformats.org/officeDocument/2006/relationships/image"/><Relationship Id="rId14" Target="../media/image73.svg" Type="http://schemas.openxmlformats.org/officeDocument/2006/relationships/image"/><Relationship Id="rId15" Target="../media/image74.png" Type="http://schemas.openxmlformats.org/officeDocument/2006/relationships/image"/><Relationship Id="rId16" Target="../media/image75.svg" Type="http://schemas.openxmlformats.org/officeDocument/2006/relationships/image"/><Relationship Id="rId17" Target="../media/image7.png" Type="http://schemas.openxmlformats.org/officeDocument/2006/relationships/image"/><Relationship Id="rId2" Target="../notesSlides/notesSlide11.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media/image68.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70.png" Type="http://schemas.openxmlformats.org/officeDocument/2006/relationships/image"/><Relationship Id="rId12" Target="../media/image71.svg" Type="http://schemas.openxmlformats.org/officeDocument/2006/relationships/image"/><Relationship Id="rId13" Target="../media/image72.png" Type="http://schemas.openxmlformats.org/officeDocument/2006/relationships/image"/><Relationship Id="rId14" Target="../media/image73.svg" Type="http://schemas.openxmlformats.org/officeDocument/2006/relationships/image"/><Relationship Id="rId15" Target="../media/image74.png" Type="http://schemas.openxmlformats.org/officeDocument/2006/relationships/image"/><Relationship Id="rId16" Target="../media/image75.svg" Type="http://schemas.openxmlformats.org/officeDocument/2006/relationships/image"/><Relationship Id="rId17" Target="../media/image7.png" Type="http://schemas.openxmlformats.org/officeDocument/2006/relationships/image"/><Relationship Id="rId2" Target="../notesSlides/notesSlide12.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media/image68.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11" Target="../media/image84.png" Type="http://schemas.openxmlformats.org/officeDocument/2006/relationships/image"/><Relationship Id="rId12" Target="../media/image85.svg" Type="http://schemas.openxmlformats.org/officeDocument/2006/relationships/image"/><Relationship Id="rId13" Target="../media/image86.png" Type="http://schemas.openxmlformats.org/officeDocument/2006/relationships/image"/><Relationship Id="rId14" Target="../media/image87.svg" Type="http://schemas.openxmlformats.org/officeDocument/2006/relationships/image"/><Relationship Id="rId15" Target="../media/image88.png" Type="http://schemas.openxmlformats.org/officeDocument/2006/relationships/image"/><Relationship Id="rId16" Target="../media/image89.svg" Type="http://schemas.openxmlformats.org/officeDocument/2006/relationships/image"/><Relationship Id="rId17" Target="../media/image90.png" Type="http://schemas.openxmlformats.org/officeDocument/2006/relationships/image"/><Relationship Id="rId18" Target="../media/image91.svg" Type="http://schemas.openxmlformats.org/officeDocument/2006/relationships/image"/><Relationship Id="rId19" Target="../media/image7.png" Type="http://schemas.openxmlformats.org/officeDocument/2006/relationships/image"/><Relationship Id="rId2" Target="../notesSlides/notesSlide13.xml" Type="http://schemas.openxmlformats.org/officeDocument/2006/relationships/notesSlide"/><Relationship Id="rId3" Target="../media/image76.png" Type="http://schemas.openxmlformats.org/officeDocument/2006/relationships/image"/><Relationship Id="rId4" Target="../media/image77.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11" Target="../media/image84.png" Type="http://schemas.openxmlformats.org/officeDocument/2006/relationships/image"/><Relationship Id="rId12" Target="../media/image85.svg" Type="http://schemas.openxmlformats.org/officeDocument/2006/relationships/image"/><Relationship Id="rId13" Target="../media/image86.png" Type="http://schemas.openxmlformats.org/officeDocument/2006/relationships/image"/><Relationship Id="rId14" Target="../media/image87.svg" Type="http://schemas.openxmlformats.org/officeDocument/2006/relationships/image"/><Relationship Id="rId15" Target="../media/image88.png" Type="http://schemas.openxmlformats.org/officeDocument/2006/relationships/image"/><Relationship Id="rId16" Target="../media/image89.svg" Type="http://schemas.openxmlformats.org/officeDocument/2006/relationships/image"/><Relationship Id="rId17" Target="../media/image90.png" Type="http://schemas.openxmlformats.org/officeDocument/2006/relationships/image"/><Relationship Id="rId18" Target="../media/image91.svg" Type="http://schemas.openxmlformats.org/officeDocument/2006/relationships/image"/><Relationship Id="rId19" Target="../media/image7.png" Type="http://schemas.openxmlformats.org/officeDocument/2006/relationships/image"/><Relationship Id="rId2" Target="../notesSlides/notesSlide14.xml" Type="http://schemas.openxmlformats.org/officeDocument/2006/relationships/notesSlide"/><Relationship Id="rId3" Target="../media/image76.png" Type="http://schemas.openxmlformats.org/officeDocument/2006/relationships/image"/><Relationship Id="rId4" Target="../media/image77.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9.png" Type="http://schemas.openxmlformats.org/officeDocument/2006/relationships/image"/><Relationship Id="rId4" Target="../media/image7.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92.png" Type="http://schemas.openxmlformats.org/officeDocument/2006/relationships/image"/><Relationship Id="rId4" Target="../media/image7.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93.gif" Type="http://schemas.openxmlformats.org/officeDocument/2006/relationships/image"/><Relationship Id="rId4" Target="../media/image94.png" Type="http://schemas.openxmlformats.org/officeDocument/2006/relationships/image"/><Relationship Id="rId5" Target="../media/image95.png" Type="http://schemas.openxmlformats.org/officeDocument/2006/relationships/image"/><Relationship Id="rId6" Target="../media/image96.svg" Type="http://schemas.openxmlformats.org/officeDocument/2006/relationships/image"/><Relationship Id="rId7" Target="../media/image7.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0.png" Type="http://schemas.openxmlformats.org/officeDocument/2006/relationships/image"/><Relationship Id="rId4" Target="../media/image7.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97.png" Type="http://schemas.openxmlformats.org/officeDocument/2006/relationships/image"/><Relationship Id="rId4" Target="../media/image98.jpeg" Type="http://schemas.openxmlformats.org/officeDocument/2006/relationships/image"/><Relationship Id="rId5" Target="../media/VAFKKhFUgqg.mp4" Type="http://schemas.openxmlformats.org/officeDocument/2006/relationships/video"/><Relationship Id="rId6" Target="../media/VAFKKhFUgqg.mp4" Type="http://schemas.microsoft.com/office/2007/relationships/media"/><Relationship Id="rId7" Target="../media/image5.png" Type="http://schemas.openxmlformats.org/officeDocument/2006/relationships/image"/><Relationship Id="rId8" Target="../media/image7.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7.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6.svg" Type="http://schemas.openxmlformats.org/officeDocument/2006/relationships/image"/><Relationship Id="rId11" Target="../media/image107.png" Type="http://schemas.openxmlformats.org/officeDocument/2006/relationships/image"/><Relationship Id="rId12" Target="../media/image108.svg" Type="http://schemas.openxmlformats.org/officeDocument/2006/relationships/image"/><Relationship Id="rId13" Target="../media/image109.png" Type="http://schemas.openxmlformats.org/officeDocument/2006/relationships/image"/><Relationship Id="rId14" Target="../media/image110.svg" Type="http://schemas.openxmlformats.org/officeDocument/2006/relationships/image"/><Relationship Id="rId15" Target="../media/image111.png" Type="http://schemas.openxmlformats.org/officeDocument/2006/relationships/image"/><Relationship Id="rId16" Target="../media/image112.svg" Type="http://schemas.openxmlformats.org/officeDocument/2006/relationships/image"/><Relationship Id="rId17" Target="../media/image7.png" Type="http://schemas.openxmlformats.org/officeDocument/2006/relationships/image"/><Relationship Id="rId2" Target="../notesSlides/notesSlide20.xml" Type="http://schemas.openxmlformats.org/officeDocument/2006/relationships/notesSlide"/><Relationship Id="rId3" Target="../media/image99.pn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 Id="rId7" Target="../media/image103.png" Type="http://schemas.openxmlformats.org/officeDocument/2006/relationships/image"/><Relationship Id="rId8" Target="../media/image104.svg" Type="http://schemas.openxmlformats.org/officeDocument/2006/relationships/image"/><Relationship Id="rId9" Target="../media/image105.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9.png" Type="http://schemas.openxmlformats.org/officeDocument/2006/relationships/image"/><Relationship Id="rId11" Target="../media/image120.svg" Type="http://schemas.openxmlformats.org/officeDocument/2006/relationships/image"/><Relationship Id="rId12" Target="../media/image121.png" Type="http://schemas.openxmlformats.org/officeDocument/2006/relationships/image"/><Relationship Id="rId13" Target="../media/image122.png" Type="http://schemas.openxmlformats.org/officeDocument/2006/relationships/image"/><Relationship Id="rId14" Target="../media/image123.svg" Type="http://schemas.openxmlformats.org/officeDocument/2006/relationships/image"/><Relationship Id="rId15" Target="../media/image7.png" Type="http://schemas.openxmlformats.org/officeDocument/2006/relationships/image"/><Relationship Id="rId2" Target="../notesSlides/notesSlide21.xml" Type="http://schemas.openxmlformats.org/officeDocument/2006/relationships/notesSlide"/><Relationship Id="rId3" Target="../media/image41.png" Type="http://schemas.openxmlformats.org/officeDocument/2006/relationships/image"/><Relationship Id="rId4" Target="../media/image113.png" Type="http://schemas.openxmlformats.org/officeDocument/2006/relationships/image"/><Relationship Id="rId5" Target="../media/image114.png" Type="http://schemas.openxmlformats.org/officeDocument/2006/relationships/image"/><Relationship Id="rId6" Target="../media/image115.png" Type="http://schemas.openxmlformats.org/officeDocument/2006/relationships/image"/><Relationship Id="rId7" Target="../media/image116.svg" Type="http://schemas.openxmlformats.org/officeDocument/2006/relationships/image"/><Relationship Id="rId8" Target="../media/image117.png" Type="http://schemas.openxmlformats.org/officeDocument/2006/relationships/image"/><Relationship Id="rId9" Target="../media/image118.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31.svg" Type="http://schemas.openxmlformats.org/officeDocument/2006/relationships/image"/><Relationship Id="rId11" Target="../media/image132.png" Type="http://schemas.openxmlformats.org/officeDocument/2006/relationships/image"/><Relationship Id="rId12" Target="../media/image133.svg" Type="http://schemas.openxmlformats.org/officeDocument/2006/relationships/image"/><Relationship Id="rId13" Target="../media/image134.png" Type="http://schemas.openxmlformats.org/officeDocument/2006/relationships/image"/><Relationship Id="rId14" Target="../media/image135.svg" Type="http://schemas.openxmlformats.org/officeDocument/2006/relationships/image"/><Relationship Id="rId15" Target="../media/image136.png" Type="http://schemas.openxmlformats.org/officeDocument/2006/relationships/image"/><Relationship Id="rId16" Target="../media/image137.svg" Type="http://schemas.openxmlformats.org/officeDocument/2006/relationships/image"/><Relationship Id="rId17" Target="../media/image7.png" Type="http://schemas.openxmlformats.org/officeDocument/2006/relationships/image"/><Relationship Id="rId2" Target="../notesSlides/notesSlide22.xml" Type="http://schemas.openxmlformats.org/officeDocument/2006/relationships/notesSlide"/><Relationship Id="rId3" Target="../media/image124.png" Type="http://schemas.openxmlformats.org/officeDocument/2006/relationships/image"/><Relationship Id="rId4" Target="../media/image125.svg" Type="http://schemas.openxmlformats.org/officeDocument/2006/relationships/image"/><Relationship Id="rId5" Target="../media/image126.png" Type="http://schemas.openxmlformats.org/officeDocument/2006/relationships/image"/><Relationship Id="rId6" Target="../media/image127.svg" Type="http://schemas.openxmlformats.org/officeDocument/2006/relationships/image"/><Relationship Id="rId7" Target="../media/image128.png" Type="http://schemas.openxmlformats.org/officeDocument/2006/relationships/image"/><Relationship Id="rId8" Target="../media/image129.svg" Type="http://schemas.openxmlformats.org/officeDocument/2006/relationships/image"/><Relationship Id="rId9" Target="../media/image130.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45.png" Type="http://schemas.openxmlformats.org/officeDocument/2006/relationships/image"/><Relationship Id="rId11" Target="../media/image146.svg" Type="http://schemas.openxmlformats.org/officeDocument/2006/relationships/image"/><Relationship Id="rId12" Target="../media/image147.png" Type="http://schemas.openxmlformats.org/officeDocument/2006/relationships/image"/><Relationship Id="rId13" Target="../media/image148.png" Type="http://schemas.openxmlformats.org/officeDocument/2006/relationships/image"/><Relationship Id="rId14" Target="../media/image149.svg" Type="http://schemas.openxmlformats.org/officeDocument/2006/relationships/image"/><Relationship Id="rId15" Target="../media/image150.png" Type="http://schemas.openxmlformats.org/officeDocument/2006/relationships/image"/><Relationship Id="rId16" Target="../media/image151.svg" Type="http://schemas.openxmlformats.org/officeDocument/2006/relationships/image"/><Relationship Id="rId17" Target="../media/image152.png" Type="http://schemas.openxmlformats.org/officeDocument/2006/relationships/image"/><Relationship Id="rId18" Target="../media/image153.png" Type="http://schemas.openxmlformats.org/officeDocument/2006/relationships/image"/><Relationship Id="rId19" Target="../media/image154.svg" Type="http://schemas.openxmlformats.org/officeDocument/2006/relationships/image"/><Relationship Id="rId2" Target="../notesSlides/notesSlide23.xml" Type="http://schemas.openxmlformats.org/officeDocument/2006/relationships/notesSlide"/><Relationship Id="rId20" Target="../media/image155.png" Type="http://schemas.openxmlformats.org/officeDocument/2006/relationships/image"/><Relationship Id="rId21" Target="../media/image156.svg" Type="http://schemas.openxmlformats.org/officeDocument/2006/relationships/image"/><Relationship Id="rId22" Target="../media/image7.png" Type="http://schemas.openxmlformats.org/officeDocument/2006/relationships/image"/><Relationship Id="rId3" Target="../media/image138.png" Type="http://schemas.openxmlformats.org/officeDocument/2006/relationships/image"/><Relationship Id="rId4" Target="../media/image139.svg" Type="http://schemas.openxmlformats.org/officeDocument/2006/relationships/image"/><Relationship Id="rId5" Target="../media/image140.png" Type="http://schemas.openxmlformats.org/officeDocument/2006/relationships/image"/><Relationship Id="rId6" Target="../media/image141.svg" Type="http://schemas.openxmlformats.org/officeDocument/2006/relationships/image"/><Relationship Id="rId7" Target="../media/image142.png" Type="http://schemas.openxmlformats.org/officeDocument/2006/relationships/image"/><Relationship Id="rId8" Target="../media/image143.png" Type="http://schemas.openxmlformats.org/officeDocument/2006/relationships/image"/><Relationship Id="rId9" Target="../media/image144.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2.svg" Type="http://schemas.openxmlformats.org/officeDocument/2006/relationships/image"/><Relationship Id="rId11" Target="../media/image163.png" Type="http://schemas.openxmlformats.org/officeDocument/2006/relationships/image"/><Relationship Id="rId12" Target="../media/image164.svg" Type="http://schemas.openxmlformats.org/officeDocument/2006/relationships/image"/><Relationship Id="rId13" Target="../media/image165.png" Type="http://schemas.openxmlformats.org/officeDocument/2006/relationships/image"/><Relationship Id="rId14" Target="../media/image166.svg" Type="http://schemas.openxmlformats.org/officeDocument/2006/relationships/image"/><Relationship Id="rId15" Target="../media/image7.png" Type="http://schemas.openxmlformats.org/officeDocument/2006/relationships/image"/><Relationship Id="rId2" Target="../notesSlides/notesSlide24.xml" Type="http://schemas.openxmlformats.org/officeDocument/2006/relationships/notesSlide"/><Relationship Id="rId3" Target="../media/image82.png" Type="http://schemas.openxmlformats.org/officeDocument/2006/relationships/image"/><Relationship Id="rId4" Target="../media/image83.svg" Type="http://schemas.openxmlformats.org/officeDocument/2006/relationships/image"/><Relationship Id="rId5" Target="../media/image157.png" Type="http://schemas.openxmlformats.org/officeDocument/2006/relationships/image"/><Relationship Id="rId6" Target="../media/image158.svg" Type="http://schemas.openxmlformats.org/officeDocument/2006/relationships/image"/><Relationship Id="rId7" Target="../media/image159.png" Type="http://schemas.openxmlformats.org/officeDocument/2006/relationships/image"/><Relationship Id="rId8" Target="../media/image160.svg" Type="http://schemas.openxmlformats.org/officeDocument/2006/relationships/image"/><Relationship Id="rId9" Target="../media/image161.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72.svg" Type="http://schemas.openxmlformats.org/officeDocument/2006/relationships/image"/><Relationship Id="rId11" Target="../media/image173.png" Type="http://schemas.openxmlformats.org/officeDocument/2006/relationships/image"/><Relationship Id="rId12" Target="../media/image174.svg" Type="http://schemas.openxmlformats.org/officeDocument/2006/relationships/image"/><Relationship Id="rId13" Target="../media/image175.png" Type="http://schemas.openxmlformats.org/officeDocument/2006/relationships/image"/><Relationship Id="rId14" Target="../media/image176.svg" Type="http://schemas.openxmlformats.org/officeDocument/2006/relationships/image"/><Relationship Id="rId15" Target="../media/image177.png" Type="http://schemas.openxmlformats.org/officeDocument/2006/relationships/image"/><Relationship Id="rId16" Target="../media/image178.svg" Type="http://schemas.openxmlformats.org/officeDocument/2006/relationships/image"/><Relationship Id="rId17" Target="../media/image179.png" Type="http://schemas.openxmlformats.org/officeDocument/2006/relationships/image"/><Relationship Id="rId18" Target="../media/image180.svg" Type="http://schemas.openxmlformats.org/officeDocument/2006/relationships/image"/><Relationship Id="rId19" Target="../media/image181.png" Type="http://schemas.openxmlformats.org/officeDocument/2006/relationships/image"/><Relationship Id="rId2" Target="../notesSlides/notesSlide25.xml" Type="http://schemas.openxmlformats.org/officeDocument/2006/relationships/notesSlide"/><Relationship Id="rId20" Target="../media/image182.svg" Type="http://schemas.openxmlformats.org/officeDocument/2006/relationships/image"/><Relationship Id="rId21" Target="../media/image183.png" Type="http://schemas.openxmlformats.org/officeDocument/2006/relationships/image"/><Relationship Id="rId22" Target="../media/image184.svg" Type="http://schemas.openxmlformats.org/officeDocument/2006/relationships/image"/><Relationship Id="rId23" Target="../media/image185.png" Type="http://schemas.openxmlformats.org/officeDocument/2006/relationships/image"/><Relationship Id="rId24" Target="../media/image186.svg" Type="http://schemas.openxmlformats.org/officeDocument/2006/relationships/image"/><Relationship Id="rId25" Target="../media/image7.png" Type="http://schemas.openxmlformats.org/officeDocument/2006/relationships/image"/><Relationship Id="rId3" Target="../media/image132.png" Type="http://schemas.openxmlformats.org/officeDocument/2006/relationships/image"/><Relationship Id="rId4" Target="../media/image133.svg" Type="http://schemas.openxmlformats.org/officeDocument/2006/relationships/image"/><Relationship Id="rId5" Target="../media/image167.png" Type="http://schemas.openxmlformats.org/officeDocument/2006/relationships/image"/><Relationship Id="rId6" Target="../media/image168.svg" Type="http://schemas.openxmlformats.org/officeDocument/2006/relationships/image"/><Relationship Id="rId7" Target="../media/image169.png" Type="http://schemas.openxmlformats.org/officeDocument/2006/relationships/image"/><Relationship Id="rId8" Target="../media/image170.svg" Type="http://schemas.openxmlformats.org/officeDocument/2006/relationships/image"/><Relationship Id="rId9" Target="../media/image171.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87.gif" Type="http://schemas.openxmlformats.org/officeDocument/2006/relationships/image"/><Relationship Id="rId4" Target="../media/image7.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95.png" Type="http://schemas.openxmlformats.org/officeDocument/2006/relationships/image"/><Relationship Id="rId11" Target="../media/image196.png" Type="http://schemas.openxmlformats.org/officeDocument/2006/relationships/image"/><Relationship Id="rId12" Target="../media/image7.png" Type="http://schemas.openxmlformats.org/officeDocument/2006/relationships/image"/><Relationship Id="rId2" Target="../notesSlides/notesSlide27.xml" Type="http://schemas.openxmlformats.org/officeDocument/2006/relationships/notesSlide"/><Relationship Id="rId3" Target="../media/image188.png" Type="http://schemas.openxmlformats.org/officeDocument/2006/relationships/image"/><Relationship Id="rId4" Target="../media/image189.png" Type="http://schemas.openxmlformats.org/officeDocument/2006/relationships/image"/><Relationship Id="rId5" Target="../media/image190.svg" Type="http://schemas.openxmlformats.org/officeDocument/2006/relationships/image"/><Relationship Id="rId6" Target="../media/image191.png" Type="http://schemas.openxmlformats.org/officeDocument/2006/relationships/image"/><Relationship Id="rId7" Target="../media/image192.svg" Type="http://schemas.openxmlformats.org/officeDocument/2006/relationships/image"/><Relationship Id="rId8" Target="../media/image193.png" Type="http://schemas.openxmlformats.org/officeDocument/2006/relationships/image"/><Relationship Id="rId9" Target="../media/image194.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197.png" Type="http://schemas.openxmlformats.org/officeDocument/2006/relationships/image"/><Relationship Id="rId4" Target="https://create.kahoot.it/details/bacf6f60-e951-44e8-8a5b-94b0fa5a7e6a" TargetMode="External" Type="http://schemas.openxmlformats.org/officeDocument/2006/relationships/hyperlink"/><Relationship Id="rId5" Target="../media/image198.png" Type="http://schemas.openxmlformats.org/officeDocument/2006/relationships/image"/><Relationship Id="rId6" Target="../media/image199.png" Type="http://schemas.openxmlformats.org/officeDocument/2006/relationships/image"/><Relationship Id="rId7" Target="../media/image200.png" Type="http://schemas.openxmlformats.org/officeDocument/2006/relationships/image"/><Relationship Id="rId8" Target="../media/image201.svg" Type="http://schemas.openxmlformats.org/officeDocument/2006/relationships/image"/><Relationship Id="rId9" Target="../media/image202.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7.png" Type="http://schemas.openxmlformats.org/officeDocument/2006/relationships/image"/><Relationship Id="rId2" Target="../notesSlides/notesSlide3.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8.png" Type="http://schemas.openxmlformats.org/officeDocument/2006/relationships/image"/><Relationship Id="rId4" Target="../media/image7.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notesSlides/notesSlide5.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2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7.png" Type="http://schemas.openxmlformats.org/officeDocument/2006/relationships/image"/><Relationship Id="rId2" Target="../notesSlides/notesSlide6.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31.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notesSlides/notesSlide7.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14" Target="../media/image50.png" Type="http://schemas.openxmlformats.org/officeDocument/2006/relationships/image"/><Relationship Id="rId15" Target="../media/image51.svg" Type="http://schemas.openxmlformats.org/officeDocument/2006/relationships/image"/><Relationship Id="rId16" Target="../media/image52.png" Type="http://schemas.openxmlformats.org/officeDocument/2006/relationships/image"/><Relationship Id="rId17" Target="../media/image53.png" Type="http://schemas.openxmlformats.org/officeDocument/2006/relationships/image"/><Relationship Id="rId18" Target="../media/image7.png" Type="http://schemas.openxmlformats.org/officeDocument/2006/relationships/image"/><Relationship Id="rId2" Target="../notesSlides/notesSlide8.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4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9.svg" Type="http://schemas.openxmlformats.org/officeDocument/2006/relationships/image"/><Relationship Id="rId11" Target="../media/image60.png" Type="http://schemas.openxmlformats.org/officeDocument/2006/relationships/image"/><Relationship Id="rId12" Target="../media/image61.svg" Type="http://schemas.openxmlformats.org/officeDocument/2006/relationships/image"/><Relationship Id="rId13" Target="../media/image62.png" Type="http://schemas.openxmlformats.org/officeDocument/2006/relationships/image"/><Relationship Id="rId14" Target="../media/image63.svg" Type="http://schemas.openxmlformats.org/officeDocument/2006/relationships/image"/><Relationship Id="rId15" Target="../media/image7.png" Type="http://schemas.openxmlformats.org/officeDocument/2006/relationships/image"/><Relationship Id="rId2" Target="../notesSlides/notesSlide9.xml" Type="http://schemas.openxmlformats.org/officeDocument/2006/relationships/notesSlide"/><Relationship Id="rId3" Target="../media/image27.png" Type="http://schemas.openxmlformats.org/officeDocument/2006/relationships/image"/><Relationship Id="rId4" Target="../media/image28.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56.png" Type="http://schemas.openxmlformats.org/officeDocument/2006/relationships/image"/><Relationship Id="rId8" Target="../media/image57.svg" Type="http://schemas.openxmlformats.org/officeDocument/2006/relationships/image"/><Relationship Id="rId9" Target="../media/image5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0" y="4871666"/>
            <a:ext cx="18948040" cy="6006290"/>
            <a:chOff x="0" y="0"/>
            <a:chExt cx="4990430" cy="1581903"/>
          </a:xfrm>
        </p:grpSpPr>
        <p:sp>
          <p:nvSpPr>
            <p:cNvPr name="Freeform 3" id="3"/>
            <p:cNvSpPr/>
            <p:nvPr/>
          </p:nvSpPr>
          <p:spPr>
            <a:xfrm flipH="false" flipV="false" rot="0">
              <a:off x="0" y="0"/>
              <a:ext cx="4990430" cy="1581904"/>
            </a:xfrm>
            <a:custGeom>
              <a:avLst/>
              <a:gdLst/>
              <a:ahLst/>
              <a:cxnLst/>
              <a:rect r="r" b="b" t="t" l="l"/>
              <a:pathLst>
                <a:path h="1581904" w="4990430">
                  <a:moveTo>
                    <a:pt x="0" y="0"/>
                  </a:moveTo>
                  <a:lnTo>
                    <a:pt x="4990430" y="0"/>
                  </a:lnTo>
                  <a:lnTo>
                    <a:pt x="4990430" y="1581904"/>
                  </a:lnTo>
                  <a:lnTo>
                    <a:pt x="0" y="1581904"/>
                  </a:lnTo>
                  <a:close/>
                </a:path>
              </a:pathLst>
            </a:custGeom>
            <a:solidFill>
              <a:srgbClr val="98CBB1"/>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false" flipV="false" rot="0">
            <a:off x="9471398" y="2176256"/>
            <a:ext cx="3213603" cy="2695410"/>
          </a:xfrm>
          <a:custGeom>
            <a:avLst/>
            <a:gdLst/>
            <a:ahLst/>
            <a:cxnLst/>
            <a:rect r="r" b="b" t="t" l="l"/>
            <a:pathLst>
              <a:path h="2695410" w="3213603">
                <a:moveTo>
                  <a:pt x="0" y="0"/>
                </a:moveTo>
                <a:lnTo>
                  <a:pt x="3213603" y="0"/>
                </a:lnTo>
                <a:lnTo>
                  <a:pt x="3213603" y="2695410"/>
                </a:lnTo>
                <a:lnTo>
                  <a:pt x="0" y="2695410"/>
                </a:lnTo>
                <a:lnTo>
                  <a:pt x="0" y="0"/>
                </a:lnTo>
                <a:close/>
              </a:path>
            </a:pathLst>
          </a:custGeom>
          <a:blipFill>
            <a:blip r:embed="rId3"/>
            <a:stretch>
              <a:fillRect l="0" t="0" r="0" b="0"/>
            </a:stretch>
          </a:blipFill>
        </p:spPr>
      </p:sp>
      <p:sp>
        <p:nvSpPr>
          <p:cNvPr name="Freeform 6" id="6"/>
          <p:cNvSpPr/>
          <p:nvPr/>
        </p:nvSpPr>
        <p:spPr>
          <a:xfrm flipH="false" flipV="false" rot="0">
            <a:off x="4448675" y="1902800"/>
            <a:ext cx="3326460" cy="2968866"/>
          </a:xfrm>
          <a:custGeom>
            <a:avLst/>
            <a:gdLst/>
            <a:ahLst/>
            <a:cxnLst/>
            <a:rect r="r" b="b" t="t" l="l"/>
            <a:pathLst>
              <a:path h="2968866" w="3326460">
                <a:moveTo>
                  <a:pt x="0" y="0"/>
                </a:moveTo>
                <a:lnTo>
                  <a:pt x="3326460" y="0"/>
                </a:lnTo>
                <a:lnTo>
                  <a:pt x="3326460" y="2968866"/>
                </a:lnTo>
                <a:lnTo>
                  <a:pt x="0" y="2968866"/>
                </a:lnTo>
                <a:lnTo>
                  <a:pt x="0" y="0"/>
                </a:lnTo>
                <a:close/>
              </a:path>
            </a:pathLst>
          </a:custGeom>
          <a:blipFill>
            <a:blip r:embed="rId4"/>
            <a:stretch>
              <a:fillRect l="0" t="0" r="0" b="0"/>
            </a:stretch>
          </a:blipFill>
        </p:spPr>
      </p:sp>
      <p:sp>
        <p:nvSpPr>
          <p:cNvPr name="Freeform 7" id="7"/>
          <p:cNvSpPr/>
          <p:nvPr/>
        </p:nvSpPr>
        <p:spPr>
          <a:xfrm flipH="false" flipV="false" rot="0">
            <a:off x="7775135" y="1197544"/>
            <a:ext cx="2526528" cy="3641841"/>
          </a:xfrm>
          <a:custGeom>
            <a:avLst/>
            <a:gdLst/>
            <a:ahLst/>
            <a:cxnLst/>
            <a:rect r="r" b="b" t="t" l="l"/>
            <a:pathLst>
              <a:path h="3641841" w="2526528">
                <a:moveTo>
                  <a:pt x="0" y="0"/>
                </a:moveTo>
                <a:lnTo>
                  <a:pt x="2526527" y="0"/>
                </a:lnTo>
                <a:lnTo>
                  <a:pt x="2526527" y="3641842"/>
                </a:lnTo>
                <a:lnTo>
                  <a:pt x="0" y="3641842"/>
                </a:lnTo>
                <a:lnTo>
                  <a:pt x="0" y="0"/>
                </a:lnTo>
                <a:close/>
              </a:path>
            </a:pathLst>
          </a:custGeom>
          <a:blipFill>
            <a:blip r:embed="rId5"/>
            <a:stretch>
              <a:fillRect l="0" t="0" r="0" b="0"/>
            </a:stretch>
          </a:blipFill>
        </p:spPr>
      </p:sp>
      <p:sp>
        <p:nvSpPr>
          <p:cNvPr name="Freeform 8" id="8"/>
          <p:cNvSpPr/>
          <p:nvPr/>
        </p:nvSpPr>
        <p:spPr>
          <a:xfrm flipH="false" flipV="false" rot="0">
            <a:off x="12877229" y="1624064"/>
            <a:ext cx="2700870" cy="3215321"/>
          </a:xfrm>
          <a:custGeom>
            <a:avLst/>
            <a:gdLst/>
            <a:ahLst/>
            <a:cxnLst/>
            <a:rect r="r" b="b" t="t" l="l"/>
            <a:pathLst>
              <a:path h="3215321" w="2700870">
                <a:moveTo>
                  <a:pt x="0" y="0"/>
                </a:moveTo>
                <a:lnTo>
                  <a:pt x="2700870" y="0"/>
                </a:lnTo>
                <a:lnTo>
                  <a:pt x="2700870" y="3215322"/>
                </a:lnTo>
                <a:lnTo>
                  <a:pt x="0" y="3215322"/>
                </a:lnTo>
                <a:lnTo>
                  <a:pt x="0" y="0"/>
                </a:lnTo>
                <a:close/>
              </a:path>
            </a:pathLst>
          </a:custGeom>
          <a:blipFill>
            <a:blip r:embed="rId6"/>
            <a:stretch>
              <a:fillRect l="0" t="0" r="0" b="0"/>
            </a:stretch>
          </a:blipFill>
        </p:spPr>
      </p:sp>
      <p:sp>
        <p:nvSpPr>
          <p:cNvPr name="Freeform 9" id="9"/>
          <p:cNvSpPr/>
          <p:nvPr/>
        </p:nvSpPr>
        <p:spPr>
          <a:xfrm flipH="false" flipV="false" rot="0">
            <a:off x="2155529" y="1957607"/>
            <a:ext cx="2877634" cy="2914060"/>
          </a:xfrm>
          <a:custGeom>
            <a:avLst/>
            <a:gdLst/>
            <a:ahLst/>
            <a:cxnLst/>
            <a:rect r="r" b="b" t="t" l="l"/>
            <a:pathLst>
              <a:path h="2914060" w="2877634">
                <a:moveTo>
                  <a:pt x="0" y="0"/>
                </a:moveTo>
                <a:lnTo>
                  <a:pt x="2877634" y="0"/>
                </a:lnTo>
                <a:lnTo>
                  <a:pt x="2877634" y="2914059"/>
                </a:lnTo>
                <a:lnTo>
                  <a:pt x="0" y="2914059"/>
                </a:lnTo>
                <a:lnTo>
                  <a:pt x="0" y="0"/>
                </a:lnTo>
                <a:close/>
              </a:path>
            </a:pathLst>
          </a:custGeom>
          <a:blipFill>
            <a:blip r:embed="rId7"/>
            <a:stretch>
              <a:fillRect l="0" t="0" r="0" b="0"/>
            </a:stretch>
          </a:blipFill>
        </p:spPr>
      </p:sp>
      <p:sp>
        <p:nvSpPr>
          <p:cNvPr name="Freeform 10" id="10"/>
          <p:cNvSpPr/>
          <p:nvPr/>
        </p:nvSpPr>
        <p:spPr>
          <a:xfrm flipH="false" flipV="false" rot="0">
            <a:off x="15578099" y="3231136"/>
            <a:ext cx="2563587" cy="1609694"/>
          </a:xfrm>
          <a:custGeom>
            <a:avLst/>
            <a:gdLst/>
            <a:ahLst/>
            <a:cxnLst/>
            <a:rect r="r" b="b" t="t" l="l"/>
            <a:pathLst>
              <a:path h="1609694" w="2563587">
                <a:moveTo>
                  <a:pt x="0" y="0"/>
                </a:moveTo>
                <a:lnTo>
                  <a:pt x="2563587" y="0"/>
                </a:lnTo>
                <a:lnTo>
                  <a:pt x="2563587" y="1609694"/>
                </a:lnTo>
                <a:lnTo>
                  <a:pt x="0" y="1609694"/>
                </a:lnTo>
                <a:lnTo>
                  <a:pt x="0" y="0"/>
                </a:lnTo>
                <a:close/>
              </a:path>
            </a:pathLst>
          </a:custGeom>
          <a:blipFill>
            <a:blip r:embed="rId8"/>
            <a:stretch>
              <a:fillRect l="0" t="0" r="0" b="0"/>
            </a:stretch>
          </a:blipFill>
        </p:spPr>
      </p:sp>
      <p:sp>
        <p:nvSpPr>
          <p:cNvPr name="Freeform 11" id="11"/>
          <p:cNvSpPr/>
          <p:nvPr/>
        </p:nvSpPr>
        <p:spPr>
          <a:xfrm flipH="false" flipV="false" rot="0">
            <a:off x="0" y="2716137"/>
            <a:ext cx="2155529" cy="2155529"/>
          </a:xfrm>
          <a:custGeom>
            <a:avLst/>
            <a:gdLst/>
            <a:ahLst/>
            <a:cxnLst/>
            <a:rect r="r" b="b" t="t" l="l"/>
            <a:pathLst>
              <a:path h="2155529" w="2155529">
                <a:moveTo>
                  <a:pt x="0" y="0"/>
                </a:moveTo>
                <a:lnTo>
                  <a:pt x="2155529" y="0"/>
                </a:lnTo>
                <a:lnTo>
                  <a:pt x="2155529" y="2155529"/>
                </a:lnTo>
                <a:lnTo>
                  <a:pt x="0" y="2155529"/>
                </a:lnTo>
                <a:lnTo>
                  <a:pt x="0" y="0"/>
                </a:lnTo>
                <a:close/>
              </a:path>
            </a:pathLst>
          </a:custGeom>
          <a:blipFill>
            <a:blip r:embed="rId9"/>
            <a:stretch>
              <a:fillRect l="0" t="0" r="0" b="0"/>
            </a:stretch>
          </a:blipFill>
        </p:spPr>
      </p:sp>
      <p:sp>
        <p:nvSpPr>
          <p:cNvPr name="TextBox 12" id="12"/>
          <p:cNvSpPr txBox="true"/>
          <p:nvPr/>
        </p:nvSpPr>
        <p:spPr>
          <a:xfrm rot="0">
            <a:off x="1433827" y="5911296"/>
            <a:ext cx="15420346" cy="3347004"/>
          </a:xfrm>
          <a:prstGeom prst="rect">
            <a:avLst/>
          </a:prstGeom>
        </p:spPr>
        <p:txBody>
          <a:bodyPr anchor="t" rtlCol="false" tIns="0" lIns="0" bIns="0" rIns="0">
            <a:spAutoFit/>
          </a:bodyPr>
          <a:lstStyle/>
          <a:p>
            <a:pPr algn="ctr">
              <a:lnSpc>
                <a:spcPts val="12515"/>
              </a:lnSpc>
            </a:pPr>
            <a:r>
              <a:rPr lang="en-US" sz="15079">
                <a:solidFill>
                  <a:srgbClr val="042A2F"/>
                </a:solidFill>
                <a:latin typeface="Rocking Horse"/>
              </a:rPr>
              <a:t>Cannabis &amp;</a:t>
            </a:r>
          </a:p>
          <a:p>
            <a:pPr algn="ctr">
              <a:lnSpc>
                <a:spcPts val="12515"/>
              </a:lnSpc>
            </a:pPr>
            <a:r>
              <a:rPr lang="en-US" sz="15079">
                <a:solidFill>
                  <a:srgbClr val="042A2F"/>
                </a:solidFill>
                <a:latin typeface="Rocking Horse"/>
              </a:rPr>
              <a:t>Your Community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398022" y="1652635"/>
            <a:ext cx="6981730" cy="6981730"/>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4" id="4"/>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false" flipV="false" rot="0">
            <a:off x="7455240" y="1201121"/>
            <a:ext cx="10495518" cy="7884758"/>
          </a:xfrm>
          <a:custGeom>
            <a:avLst/>
            <a:gdLst/>
            <a:ahLst/>
            <a:cxnLst/>
            <a:rect r="r" b="b" t="t" l="l"/>
            <a:pathLst>
              <a:path h="7884758" w="10495518">
                <a:moveTo>
                  <a:pt x="0" y="0"/>
                </a:moveTo>
                <a:lnTo>
                  <a:pt x="10495518" y="0"/>
                </a:lnTo>
                <a:lnTo>
                  <a:pt x="10495518" y="7884758"/>
                </a:lnTo>
                <a:lnTo>
                  <a:pt x="0" y="7884758"/>
                </a:lnTo>
                <a:lnTo>
                  <a:pt x="0" y="0"/>
                </a:lnTo>
                <a:close/>
              </a:path>
            </a:pathLst>
          </a:custGeom>
          <a:blipFill>
            <a:blip r:embed="rId3"/>
            <a:stretch>
              <a:fillRect l="0" t="0" r="0" b="0"/>
            </a:stretch>
          </a:blipFill>
        </p:spPr>
      </p:sp>
      <p:sp>
        <p:nvSpPr>
          <p:cNvPr name="TextBox 6" id="6"/>
          <p:cNvSpPr txBox="true"/>
          <p:nvPr/>
        </p:nvSpPr>
        <p:spPr>
          <a:xfrm rot="0">
            <a:off x="-1492781" y="4396412"/>
            <a:ext cx="10763336" cy="1465601"/>
          </a:xfrm>
          <a:prstGeom prst="rect">
            <a:avLst/>
          </a:prstGeom>
        </p:spPr>
        <p:txBody>
          <a:bodyPr anchor="t" rtlCol="false" tIns="0" lIns="0" bIns="0" rIns="0">
            <a:spAutoFit/>
          </a:bodyPr>
          <a:lstStyle/>
          <a:p>
            <a:pPr algn="ctr">
              <a:lnSpc>
                <a:spcPts val="11551"/>
              </a:lnSpc>
            </a:pPr>
            <a:r>
              <a:rPr lang="en-US" sz="9468">
                <a:solidFill>
                  <a:srgbClr val="000000"/>
                </a:solidFill>
                <a:latin typeface="Glacial Indifference"/>
              </a:rPr>
              <a:t>Community</a:t>
            </a:r>
          </a:p>
        </p:txBody>
      </p:sp>
      <p:sp>
        <p:nvSpPr>
          <p:cNvPr name="Freeform 7" id="7"/>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0">
            <a:off x="10365465" y="6573643"/>
            <a:ext cx="1898587" cy="2596359"/>
          </a:xfrm>
          <a:custGeom>
            <a:avLst/>
            <a:gdLst/>
            <a:ahLst/>
            <a:cxnLst/>
            <a:rect r="r" b="b" t="t" l="l"/>
            <a:pathLst>
              <a:path h="2596359" w="1898587">
                <a:moveTo>
                  <a:pt x="0" y="0"/>
                </a:moveTo>
                <a:lnTo>
                  <a:pt x="1898587" y="0"/>
                </a:lnTo>
                <a:lnTo>
                  <a:pt x="1898587" y="2596359"/>
                </a:lnTo>
                <a:lnTo>
                  <a:pt x="0" y="25963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30020" y="6547709"/>
            <a:ext cx="18948040" cy="3899374"/>
            <a:chOff x="0" y="0"/>
            <a:chExt cx="4990430" cy="1026996"/>
          </a:xfrm>
        </p:grpSpPr>
        <p:sp>
          <p:nvSpPr>
            <p:cNvPr name="Freeform 4" id="4"/>
            <p:cNvSpPr/>
            <p:nvPr/>
          </p:nvSpPr>
          <p:spPr>
            <a:xfrm flipH="false" flipV="false" rot="0">
              <a:off x="0" y="0"/>
              <a:ext cx="4990430" cy="1026996"/>
            </a:xfrm>
            <a:custGeom>
              <a:avLst/>
              <a:gdLst/>
              <a:ahLst/>
              <a:cxnLst/>
              <a:rect r="r" b="b" t="t" l="l"/>
              <a:pathLst>
                <a:path h="1026996" w="4990430">
                  <a:moveTo>
                    <a:pt x="0" y="0"/>
                  </a:moveTo>
                  <a:lnTo>
                    <a:pt x="4990430" y="0"/>
                  </a:lnTo>
                  <a:lnTo>
                    <a:pt x="4990430" y="1026996"/>
                  </a:lnTo>
                  <a:lnTo>
                    <a:pt x="0" y="1026996"/>
                  </a:lnTo>
                  <a:close/>
                </a:path>
              </a:pathLst>
            </a:custGeom>
            <a:solidFill>
              <a:srgbClr val="98CBB1"/>
            </a:solidFill>
          </p:spPr>
        </p:sp>
        <p:sp>
          <p:nvSpPr>
            <p:cNvPr name="TextBox 5" id="5"/>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6" id="6"/>
          <p:cNvSpPr/>
          <p:nvPr/>
        </p:nvSpPr>
        <p:spPr>
          <a:xfrm flipH="false" flipV="false" rot="0">
            <a:off x="10070186" y="3941682"/>
            <a:ext cx="3376520" cy="3696920"/>
          </a:xfrm>
          <a:custGeom>
            <a:avLst/>
            <a:gdLst/>
            <a:ahLst/>
            <a:cxnLst/>
            <a:rect r="r" b="b" t="t" l="l"/>
            <a:pathLst>
              <a:path h="3696920" w="3376520">
                <a:moveTo>
                  <a:pt x="0" y="0"/>
                </a:moveTo>
                <a:lnTo>
                  <a:pt x="3376520" y="0"/>
                </a:lnTo>
                <a:lnTo>
                  <a:pt x="3376520" y="3696920"/>
                </a:lnTo>
                <a:lnTo>
                  <a:pt x="0" y="36969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76325" y="3941682"/>
            <a:ext cx="2004355" cy="2731659"/>
          </a:xfrm>
          <a:custGeom>
            <a:avLst/>
            <a:gdLst/>
            <a:ahLst/>
            <a:cxnLst/>
            <a:rect r="r" b="b" t="t" l="l"/>
            <a:pathLst>
              <a:path h="2731659" w="2004355">
                <a:moveTo>
                  <a:pt x="0" y="0"/>
                </a:moveTo>
                <a:lnTo>
                  <a:pt x="2004355" y="0"/>
                </a:lnTo>
                <a:lnTo>
                  <a:pt x="2004355" y="2731658"/>
                </a:lnTo>
                <a:lnTo>
                  <a:pt x="0" y="27316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8563420" y="4076982"/>
            <a:ext cx="1887769" cy="2596359"/>
          </a:xfrm>
          <a:custGeom>
            <a:avLst/>
            <a:gdLst/>
            <a:ahLst/>
            <a:cxnLst/>
            <a:rect r="r" b="b" t="t" l="l"/>
            <a:pathLst>
              <a:path h="2596359" w="1887769">
                <a:moveTo>
                  <a:pt x="0" y="0"/>
                </a:moveTo>
                <a:lnTo>
                  <a:pt x="1887770" y="0"/>
                </a:lnTo>
                <a:lnTo>
                  <a:pt x="1887770" y="2596358"/>
                </a:lnTo>
                <a:lnTo>
                  <a:pt x="0" y="25963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3207323" y="2829974"/>
            <a:ext cx="3892017" cy="3843366"/>
          </a:xfrm>
          <a:custGeom>
            <a:avLst/>
            <a:gdLst/>
            <a:ahLst/>
            <a:cxnLst/>
            <a:rect r="r" b="b" t="t" l="l"/>
            <a:pathLst>
              <a:path h="3843366" w="3892017">
                <a:moveTo>
                  <a:pt x="0" y="0"/>
                </a:moveTo>
                <a:lnTo>
                  <a:pt x="3892016" y="0"/>
                </a:lnTo>
                <a:lnTo>
                  <a:pt x="3892016" y="3843366"/>
                </a:lnTo>
                <a:lnTo>
                  <a:pt x="0" y="384336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3308922" y="3941682"/>
            <a:ext cx="1938339" cy="2731659"/>
          </a:xfrm>
          <a:custGeom>
            <a:avLst/>
            <a:gdLst/>
            <a:ahLst/>
            <a:cxnLst/>
            <a:rect r="r" b="b" t="t" l="l"/>
            <a:pathLst>
              <a:path h="2731659" w="1938339">
                <a:moveTo>
                  <a:pt x="0" y="0"/>
                </a:moveTo>
                <a:lnTo>
                  <a:pt x="1938339" y="0"/>
                </a:lnTo>
                <a:lnTo>
                  <a:pt x="1938339" y="2731658"/>
                </a:lnTo>
                <a:lnTo>
                  <a:pt x="0" y="273165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5475861" y="3457742"/>
            <a:ext cx="3049459" cy="3215599"/>
          </a:xfrm>
          <a:custGeom>
            <a:avLst/>
            <a:gdLst/>
            <a:ahLst/>
            <a:cxnLst/>
            <a:rect r="r" b="b" t="t" l="l"/>
            <a:pathLst>
              <a:path h="3215599" w="3049459">
                <a:moveTo>
                  <a:pt x="0" y="0"/>
                </a:moveTo>
                <a:lnTo>
                  <a:pt x="3049459" y="0"/>
                </a:lnTo>
                <a:lnTo>
                  <a:pt x="3049459" y="3215598"/>
                </a:lnTo>
                <a:lnTo>
                  <a:pt x="0" y="321559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2" id="12"/>
          <p:cNvSpPr txBox="true"/>
          <p:nvPr/>
        </p:nvSpPr>
        <p:spPr>
          <a:xfrm rot="0">
            <a:off x="815438" y="7852772"/>
            <a:ext cx="16657123"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What does community mean to you?</a:t>
            </a:r>
          </a:p>
        </p:txBody>
      </p:sp>
      <p:grpSp>
        <p:nvGrpSpPr>
          <p:cNvPr name="Group 13" id="13"/>
          <p:cNvGrpSpPr/>
          <p:nvPr/>
        </p:nvGrpSpPr>
        <p:grpSpPr>
          <a:xfrm rot="0">
            <a:off x="7747481" y="168327"/>
            <a:ext cx="3060815" cy="3060815"/>
            <a:chOff x="0" y="0"/>
            <a:chExt cx="4081087" cy="4081087"/>
          </a:xfrm>
        </p:grpSpPr>
        <p:grpSp>
          <p:nvGrpSpPr>
            <p:cNvPr name="Group 14" id="14"/>
            <p:cNvGrpSpPr/>
            <p:nvPr/>
          </p:nvGrpSpPr>
          <p:grpSpPr>
            <a:xfrm rot="5400000">
              <a:off x="1813464" y="3671643"/>
              <a:ext cx="454158" cy="364730"/>
              <a:chOff x="0" y="0"/>
              <a:chExt cx="706752" cy="508000"/>
            </a:xfrm>
          </p:grpSpPr>
          <p:sp>
            <p:nvSpPr>
              <p:cNvPr name="Freeform 15" id="15"/>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6" id="16"/>
            <p:cNvGrpSpPr/>
            <p:nvPr/>
          </p:nvGrpSpPr>
          <p:grpSpPr>
            <a:xfrm rot="5400000">
              <a:off x="1813464" y="44714"/>
              <a:ext cx="454158" cy="364730"/>
              <a:chOff x="0" y="0"/>
              <a:chExt cx="706752" cy="508000"/>
            </a:xfrm>
          </p:grpSpPr>
          <p:sp>
            <p:nvSpPr>
              <p:cNvPr name="Freeform 17" id="1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8" id="18"/>
            <p:cNvGrpSpPr/>
            <p:nvPr/>
          </p:nvGrpSpPr>
          <p:grpSpPr>
            <a:xfrm rot="-10800000">
              <a:off x="0" y="1858178"/>
              <a:ext cx="454158" cy="364730"/>
              <a:chOff x="0" y="0"/>
              <a:chExt cx="706752" cy="508000"/>
            </a:xfrm>
          </p:grpSpPr>
          <p:sp>
            <p:nvSpPr>
              <p:cNvPr name="Freeform 19" id="19"/>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0" id="20"/>
            <p:cNvGrpSpPr/>
            <p:nvPr/>
          </p:nvGrpSpPr>
          <p:grpSpPr>
            <a:xfrm rot="-10800000">
              <a:off x="3626928" y="1858178"/>
              <a:ext cx="454158" cy="364730"/>
              <a:chOff x="0" y="0"/>
              <a:chExt cx="706752" cy="508000"/>
            </a:xfrm>
          </p:grpSpPr>
          <p:sp>
            <p:nvSpPr>
              <p:cNvPr name="Freeform 21" id="21"/>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2" id="22"/>
            <p:cNvGrpSpPr/>
            <p:nvPr/>
          </p:nvGrpSpPr>
          <p:grpSpPr>
            <a:xfrm rot="7314931">
              <a:off x="854743" y="3397498"/>
              <a:ext cx="454158" cy="364730"/>
              <a:chOff x="0" y="0"/>
              <a:chExt cx="706752" cy="508000"/>
            </a:xfrm>
          </p:grpSpPr>
          <p:sp>
            <p:nvSpPr>
              <p:cNvPr name="Freeform 23" id="23"/>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4" id="24"/>
            <p:cNvGrpSpPr/>
            <p:nvPr/>
          </p:nvGrpSpPr>
          <p:grpSpPr>
            <a:xfrm rot="7314931">
              <a:off x="2772185" y="318858"/>
              <a:ext cx="454158" cy="364730"/>
              <a:chOff x="0" y="0"/>
              <a:chExt cx="706752" cy="508000"/>
            </a:xfrm>
          </p:grpSpPr>
          <p:sp>
            <p:nvSpPr>
              <p:cNvPr name="Freeform 25" id="25"/>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6" id="26"/>
            <p:cNvGrpSpPr/>
            <p:nvPr/>
          </p:nvGrpSpPr>
          <p:grpSpPr>
            <a:xfrm rot="-8885068">
              <a:off x="274144" y="899457"/>
              <a:ext cx="454158" cy="364730"/>
              <a:chOff x="0" y="0"/>
              <a:chExt cx="706752" cy="508000"/>
            </a:xfrm>
          </p:grpSpPr>
          <p:sp>
            <p:nvSpPr>
              <p:cNvPr name="Freeform 27" id="2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8" id="28"/>
            <p:cNvGrpSpPr/>
            <p:nvPr/>
          </p:nvGrpSpPr>
          <p:grpSpPr>
            <a:xfrm rot="-8885068">
              <a:off x="3352784" y="2816899"/>
              <a:ext cx="454158" cy="364730"/>
              <a:chOff x="0" y="0"/>
              <a:chExt cx="706752" cy="508000"/>
            </a:xfrm>
          </p:grpSpPr>
          <p:sp>
            <p:nvSpPr>
              <p:cNvPr name="Freeform 29" id="29"/>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30" id="30"/>
            <p:cNvGrpSpPr/>
            <p:nvPr/>
          </p:nvGrpSpPr>
          <p:grpSpPr>
            <a:xfrm rot="9043094">
              <a:off x="231715" y="2745152"/>
              <a:ext cx="454158" cy="364730"/>
              <a:chOff x="0" y="0"/>
              <a:chExt cx="706752" cy="508000"/>
            </a:xfrm>
          </p:grpSpPr>
          <p:sp>
            <p:nvSpPr>
              <p:cNvPr name="Freeform 31" id="31"/>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32" id="32"/>
            <p:cNvGrpSpPr/>
            <p:nvPr/>
          </p:nvGrpSpPr>
          <p:grpSpPr>
            <a:xfrm rot="9043094">
              <a:off x="3395213" y="971204"/>
              <a:ext cx="454158" cy="364730"/>
              <a:chOff x="0" y="0"/>
              <a:chExt cx="706752" cy="508000"/>
            </a:xfrm>
          </p:grpSpPr>
          <p:sp>
            <p:nvSpPr>
              <p:cNvPr name="Freeform 33" id="33"/>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34" id="34"/>
            <p:cNvGrpSpPr/>
            <p:nvPr/>
          </p:nvGrpSpPr>
          <p:grpSpPr>
            <a:xfrm rot="-7156905">
              <a:off x="926490" y="276429"/>
              <a:ext cx="454158" cy="364730"/>
              <a:chOff x="0" y="0"/>
              <a:chExt cx="706752" cy="508000"/>
            </a:xfrm>
          </p:grpSpPr>
          <p:sp>
            <p:nvSpPr>
              <p:cNvPr name="Freeform 35" id="35"/>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36" id="36"/>
            <p:cNvGrpSpPr/>
            <p:nvPr/>
          </p:nvGrpSpPr>
          <p:grpSpPr>
            <a:xfrm rot="-7156905">
              <a:off x="2700438" y="3439927"/>
              <a:ext cx="454158" cy="364730"/>
              <a:chOff x="0" y="0"/>
              <a:chExt cx="706752" cy="508000"/>
            </a:xfrm>
          </p:grpSpPr>
          <p:sp>
            <p:nvSpPr>
              <p:cNvPr name="Freeform 37" id="3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sp>
          <p:nvSpPr>
            <p:cNvPr name="TextBox 38" id="38"/>
            <p:cNvSpPr txBox="true"/>
            <p:nvPr/>
          </p:nvSpPr>
          <p:spPr>
            <a:xfrm rot="0">
              <a:off x="541432" y="1875156"/>
              <a:ext cx="2998224" cy="477433"/>
            </a:xfrm>
            <a:prstGeom prst="rect">
              <a:avLst/>
            </a:prstGeom>
          </p:spPr>
          <p:txBody>
            <a:bodyPr anchor="t" rtlCol="false" tIns="0" lIns="0" bIns="0" rIns="0">
              <a:spAutoFit/>
            </a:bodyPr>
            <a:lstStyle/>
            <a:p>
              <a:pPr algn="ctr">
                <a:lnSpc>
                  <a:spcPts val="3024"/>
                </a:lnSpc>
                <a:spcBef>
                  <a:spcPct val="0"/>
                </a:spcBef>
              </a:pPr>
              <a:r>
                <a:rPr lang="en-US" sz="2160" spc="157">
                  <a:solidFill>
                    <a:srgbClr val="000000"/>
                  </a:solidFill>
                  <a:latin typeface="Josefin Sans Bold"/>
                </a:rPr>
                <a:t>BRAINSTORM</a:t>
              </a:r>
            </a:p>
          </p:txBody>
        </p:sp>
      </p:grpSp>
      <p:sp>
        <p:nvSpPr>
          <p:cNvPr name="Freeform 39" id="39"/>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7"/>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0">
            <a:off x="10365465" y="6573643"/>
            <a:ext cx="1898587" cy="2596359"/>
          </a:xfrm>
          <a:custGeom>
            <a:avLst/>
            <a:gdLst/>
            <a:ahLst/>
            <a:cxnLst/>
            <a:rect r="r" b="b" t="t" l="l"/>
            <a:pathLst>
              <a:path h="2596359" w="1898587">
                <a:moveTo>
                  <a:pt x="0" y="0"/>
                </a:moveTo>
                <a:lnTo>
                  <a:pt x="1898587" y="0"/>
                </a:lnTo>
                <a:lnTo>
                  <a:pt x="1898587" y="2596359"/>
                </a:lnTo>
                <a:lnTo>
                  <a:pt x="0" y="25963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30020" y="6547709"/>
            <a:ext cx="18948040" cy="3899374"/>
            <a:chOff x="0" y="0"/>
            <a:chExt cx="4990430" cy="1026996"/>
          </a:xfrm>
        </p:grpSpPr>
        <p:sp>
          <p:nvSpPr>
            <p:cNvPr name="Freeform 4" id="4"/>
            <p:cNvSpPr/>
            <p:nvPr/>
          </p:nvSpPr>
          <p:spPr>
            <a:xfrm flipH="false" flipV="false" rot="0">
              <a:off x="0" y="0"/>
              <a:ext cx="4990430" cy="1026996"/>
            </a:xfrm>
            <a:custGeom>
              <a:avLst/>
              <a:gdLst/>
              <a:ahLst/>
              <a:cxnLst/>
              <a:rect r="r" b="b" t="t" l="l"/>
              <a:pathLst>
                <a:path h="1026996" w="4990430">
                  <a:moveTo>
                    <a:pt x="0" y="0"/>
                  </a:moveTo>
                  <a:lnTo>
                    <a:pt x="4990430" y="0"/>
                  </a:lnTo>
                  <a:lnTo>
                    <a:pt x="4990430" y="1026996"/>
                  </a:lnTo>
                  <a:lnTo>
                    <a:pt x="0" y="1026996"/>
                  </a:lnTo>
                  <a:close/>
                </a:path>
              </a:pathLst>
            </a:custGeom>
            <a:solidFill>
              <a:srgbClr val="98CBB1"/>
            </a:solidFill>
          </p:spPr>
        </p:sp>
        <p:sp>
          <p:nvSpPr>
            <p:cNvPr name="TextBox 5" id="5"/>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6" id="6"/>
          <p:cNvSpPr/>
          <p:nvPr/>
        </p:nvSpPr>
        <p:spPr>
          <a:xfrm flipH="false" flipV="false" rot="0">
            <a:off x="10070186" y="3941682"/>
            <a:ext cx="3376520" cy="3696920"/>
          </a:xfrm>
          <a:custGeom>
            <a:avLst/>
            <a:gdLst/>
            <a:ahLst/>
            <a:cxnLst/>
            <a:rect r="r" b="b" t="t" l="l"/>
            <a:pathLst>
              <a:path h="3696920" w="3376520">
                <a:moveTo>
                  <a:pt x="0" y="0"/>
                </a:moveTo>
                <a:lnTo>
                  <a:pt x="3376520" y="0"/>
                </a:lnTo>
                <a:lnTo>
                  <a:pt x="3376520" y="3696920"/>
                </a:lnTo>
                <a:lnTo>
                  <a:pt x="0" y="36969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76325" y="3941682"/>
            <a:ext cx="2004355" cy="2731659"/>
          </a:xfrm>
          <a:custGeom>
            <a:avLst/>
            <a:gdLst/>
            <a:ahLst/>
            <a:cxnLst/>
            <a:rect r="r" b="b" t="t" l="l"/>
            <a:pathLst>
              <a:path h="2731659" w="2004355">
                <a:moveTo>
                  <a:pt x="0" y="0"/>
                </a:moveTo>
                <a:lnTo>
                  <a:pt x="2004355" y="0"/>
                </a:lnTo>
                <a:lnTo>
                  <a:pt x="2004355" y="2731658"/>
                </a:lnTo>
                <a:lnTo>
                  <a:pt x="0" y="27316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8563420" y="4076982"/>
            <a:ext cx="1887769" cy="2596359"/>
          </a:xfrm>
          <a:custGeom>
            <a:avLst/>
            <a:gdLst/>
            <a:ahLst/>
            <a:cxnLst/>
            <a:rect r="r" b="b" t="t" l="l"/>
            <a:pathLst>
              <a:path h="2596359" w="1887769">
                <a:moveTo>
                  <a:pt x="0" y="0"/>
                </a:moveTo>
                <a:lnTo>
                  <a:pt x="1887770" y="0"/>
                </a:lnTo>
                <a:lnTo>
                  <a:pt x="1887770" y="2596358"/>
                </a:lnTo>
                <a:lnTo>
                  <a:pt x="0" y="25963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3207323" y="2829974"/>
            <a:ext cx="3892017" cy="3843366"/>
          </a:xfrm>
          <a:custGeom>
            <a:avLst/>
            <a:gdLst/>
            <a:ahLst/>
            <a:cxnLst/>
            <a:rect r="r" b="b" t="t" l="l"/>
            <a:pathLst>
              <a:path h="3843366" w="3892017">
                <a:moveTo>
                  <a:pt x="0" y="0"/>
                </a:moveTo>
                <a:lnTo>
                  <a:pt x="3892016" y="0"/>
                </a:lnTo>
                <a:lnTo>
                  <a:pt x="3892016" y="3843366"/>
                </a:lnTo>
                <a:lnTo>
                  <a:pt x="0" y="384336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3308922" y="3941682"/>
            <a:ext cx="1938339" cy="2731659"/>
          </a:xfrm>
          <a:custGeom>
            <a:avLst/>
            <a:gdLst/>
            <a:ahLst/>
            <a:cxnLst/>
            <a:rect r="r" b="b" t="t" l="l"/>
            <a:pathLst>
              <a:path h="2731659" w="1938339">
                <a:moveTo>
                  <a:pt x="0" y="0"/>
                </a:moveTo>
                <a:lnTo>
                  <a:pt x="1938339" y="0"/>
                </a:lnTo>
                <a:lnTo>
                  <a:pt x="1938339" y="2731658"/>
                </a:lnTo>
                <a:lnTo>
                  <a:pt x="0" y="273165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5475861" y="3457742"/>
            <a:ext cx="3049459" cy="3215599"/>
          </a:xfrm>
          <a:custGeom>
            <a:avLst/>
            <a:gdLst/>
            <a:ahLst/>
            <a:cxnLst/>
            <a:rect r="r" b="b" t="t" l="l"/>
            <a:pathLst>
              <a:path h="3215599" w="3049459">
                <a:moveTo>
                  <a:pt x="0" y="0"/>
                </a:moveTo>
                <a:lnTo>
                  <a:pt x="3049459" y="0"/>
                </a:lnTo>
                <a:lnTo>
                  <a:pt x="3049459" y="3215598"/>
                </a:lnTo>
                <a:lnTo>
                  <a:pt x="0" y="321559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2" id="12"/>
          <p:cNvSpPr txBox="true"/>
          <p:nvPr/>
        </p:nvSpPr>
        <p:spPr>
          <a:xfrm rot="0">
            <a:off x="815438" y="6792892"/>
            <a:ext cx="16657123" cy="323024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Your community can include a group of people, your neighborhood, your city, or your school, for example </a:t>
            </a:r>
          </a:p>
        </p:txBody>
      </p:sp>
      <p:grpSp>
        <p:nvGrpSpPr>
          <p:cNvPr name="Group 13" id="13"/>
          <p:cNvGrpSpPr/>
          <p:nvPr/>
        </p:nvGrpSpPr>
        <p:grpSpPr>
          <a:xfrm rot="0">
            <a:off x="7747481" y="168327"/>
            <a:ext cx="3060815" cy="3060815"/>
            <a:chOff x="0" y="0"/>
            <a:chExt cx="4081087" cy="4081087"/>
          </a:xfrm>
        </p:grpSpPr>
        <p:grpSp>
          <p:nvGrpSpPr>
            <p:cNvPr name="Group 14" id="14"/>
            <p:cNvGrpSpPr/>
            <p:nvPr/>
          </p:nvGrpSpPr>
          <p:grpSpPr>
            <a:xfrm rot="5400000">
              <a:off x="1813464" y="3671643"/>
              <a:ext cx="454158" cy="364730"/>
              <a:chOff x="0" y="0"/>
              <a:chExt cx="706752" cy="508000"/>
            </a:xfrm>
          </p:grpSpPr>
          <p:sp>
            <p:nvSpPr>
              <p:cNvPr name="Freeform 15" id="15"/>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6" id="16"/>
            <p:cNvGrpSpPr/>
            <p:nvPr/>
          </p:nvGrpSpPr>
          <p:grpSpPr>
            <a:xfrm rot="5400000">
              <a:off x="1813464" y="44714"/>
              <a:ext cx="454158" cy="364730"/>
              <a:chOff x="0" y="0"/>
              <a:chExt cx="706752" cy="508000"/>
            </a:xfrm>
          </p:grpSpPr>
          <p:sp>
            <p:nvSpPr>
              <p:cNvPr name="Freeform 17" id="1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8" id="18"/>
            <p:cNvGrpSpPr/>
            <p:nvPr/>
          </p:nvGrpSpPr>
          <p:grpSpPr>
            <a:xfrm rot="-10800000">
              <a:off x="0" y="1858178"/>
              <a:ext cx="454158" cy="364730"/>
              <a:chOff x="0" y="0"/>
              <a:chExt cx="706752" cy="508000"/>
            </a:xfrm>
          </p:grpSpPr>
          <p:sp>
            <p:nvSpPr>
              <p:cNvPr name="Freeform 19" id="19"/>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0" id="20"/>
            <p:cNvGrpSpPr/>
            <p:nvPr/>
          </p:nvGrpSpPr>
          <p:grpSpPr>
            <a:xfrm rot="-10800000">
              <a:off x="3626928" y="1858178"/>
              <a:ext cx="454158" cy="364730"/>
              <a:chOff x="0" y="0"/>
              <a:chExt cx="706752" cy="508000"/>
            </a:xfrm>
          </p:grpSpPr>
          <p:sp>
            <p:nvSpPr>
              <p:cNvPr name="Freeform 21" id="21"/>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2" id="22"/>
            <p:cNvGrpSpPr/>
            <p:nvPr/>
          </p:nvGrpSpPr>
          <p:grpSpPr>
            <a:xfrm rot="7314931">
              <a:off x="854743" y="3397498"/>
              <a:ext cx="454158" cy="364730"/>
              <a:chOff x="0" y="0"/>
              <a:chExt cx="706752" cy="508000"/>
            </a:xfrm>
          </p:grpSpPr>
          <p:sp>
            <p:nvSpPr>
              <p:cNvPr name="Freeform 23" id="23"/>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4" id="24"/>
            <p:cNvGrpSpPr/>
            <p:nvPr/>
          </p:nvGrpSpPr>
          <p:grpSpPr>
            <a:xfrm rot="7314931">
              <a:off x="2772185" y="318858"/>
              <a:ext cx="454158" cy="364730"/>
              <a:chOff x="0" y="0"/>
              <a:chExt cx="706752" cy="508000"/>
            </a:xfrm>
          </p:grpSpPr>
          <p:sp>
            <p:nvSpPr>
              <p:cNvPr name="Freeform 25" id="25"/>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6" id="26"/>
            <p:cNvGrpSpPr/>
            <p:nvPr/>
          </p:nvGrpSpPr>
          <p:grpSpPr>
            <a:xfrm rot="-8885068">
              <a:off x="274144" y="899457"/>
              <a:ext cx="454158" cy="364730"/>
              <a:chOff x="0" y="0"/>
              <a:chExt cx="706752" cy="508000"/>
            </a:xfrm>
          </p:grpSpPr>
          <p:sp>
            <p:nvSpPr>
              <p:cNvPr name="Freeform 27" id="2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8" id="28"/>
            <p:cNvGrpSpPr/>
            <p:nvPr/>
          </p:nvGrpSpPr>
          <p:grpSpPr>
            <a:xfrm rot="-8885068">
              <a:off x="3352784" y="2816899"/>
              <a:ext cx="454158" cy="364730"/>
              <a:chOff x="0" y="0"/>
              <a:chExt cx="706752" cy="508000"/>
            </a:xfrm>
          </p:grpSpPr>
          <p:sp>
            <p:nvSpPr>
              <p:cNvPr name="Freeform 29" id="29"/>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30" id="30"/>
            <p:cNvGrpSpPr/>
            <p:nvPr/>
          </p:nvGrpSpPr>
          <p:grpSpPr>
            <a:xfrm rot="9043094">
              <a:off x="231715" y="2745152"/>
              <a:ext cx="454158" cy="364730"/>
              <a:chOff x="0" y="0"/>
              <a:chExt cx="706752" cy="508000"/>
            </a:xfrm>
          </p:grpSpPr>
          <p:sp>
            <p:nvSpPr>
              <p:cNvPr name="Freeform 31" id="31"/>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32" id="32"/>
            <p:cNvGrpSpPr/>
            <p:nvPr/>
          </p:nvGrpSpPr>
          <p:grpSpPr>
            <a:xfrm rot="9043094">
              <a:off x="3395213" y="971204"/>
              <a:ext cx="454158" cy="364730"/>
              <a:chOff x="0" y="0"/>
              <a:chExt cx="706752" cy="508000"/>
            </a:xfrm>
          </p:grpSpPr>
          <p:sp>
            <p:nvSpPr>
              <p:cNvPr name="Freeform 33" id="33"/>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34" id="34"/>
            <p:cNvGrpSpPr/>
            <p:nvPr/>
          </p:nvGrpSpPr>
          <p:grpSpPr>
            <a:xfrm rot="-7156905">
              <a:off x="926490" y="276429"/>
              <a:ext cx="454158" cy="364730"/>
              <a:chOff x="0" y="0"/>
              <a:chExt cx="706752" cy="508000"/>
            </a:xfrm>
          </p:grpSpPr>
          <p:sp>
            <p:nvSpPr>
              <p:cNvPr name="Freeform 35" id="35"/>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36" id="36"/>
            <p:cNvGrpSpPr/>
            <p:nvPr/>
          </p:nvGrpSpPr>
          <p:grpSpPr>
            <a:xfrm rot="-7156905">
              <a:off x="2700438" y="3439927"/>
              <a:ext cx="454158" cy="364730"/>
              <a:chOff x="0" y="0"/>
              <a:chExt cx="706752" cy="508000"/>
            </a:xfrm>
          </p:grpSpPr>
          <p:sp>
            <p:nvSpPr>
              <p:cNvPr name="Freeform 37" id="3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sp>
          <p:nvSpPr>
            <p:cNvPr name="TextBox 38" id="38"/>
            <p:cNvSpPr txBox="true"/>
            <p:nvPr/>
          </p:nvSpPr>
          <p:spPr>
            <a:xfrm rot="0">
              <a:off x="541432" y="1875156"/>
              <a:ext cx="2998224" cy="477433"/>
            </a:xfrm>
            <a:prstGeom prst="rect">
              <a:avLst/>
            </a:prstGeom>
          </p:spPr>
          <p:txBody>
            <a:bodyPr anchor="t" rtlCol="false" tIns="0" lIns="0" bIns="0" rIns="0">
              <a:spAutoFit/>
            </a:bodyPr>
            <a:lstStyle/>
            <a:p>
              <a:pPr algn="ctr">
                <a:lnSpc>
                  <a:spcPts val="3024"/>
                </a:lnSpc>
                <a:spcBef>
                  <a:spcPct val="0"/>
                </a:spcBef>
              </a:pPr>
              <a:r>
                <a:rPr lang="en-US" sz="2160" spc="157">
                  <a:solidFill>
                    <a:srgbClr val="000000"/>
                  </a:solidFill>
                  <a:latin typeface="Josefin Sans Bold"/>
                </a:rPr>
                <a:t>BRAINSTORM</a:t>
              </a:r>
            </a:p>
          </p:txBody>
        </p:sp>
      </p:grpSp>
      <p:sp>
        <p:nvSpPr>
          <p:cNvPr name="Freeform 39" id="39"/>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7"/>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1774302">
            <a:off x="815991" y="3919155"/>
            <a:ext cx="2697701" cy="4018921"/>
          </a:xfrm>
          <a:custGeom>
            <a:avLst/>
            <a:gdLst/>
            <a:ahLst/>
            <a:cxnLst/>
            <a:rect r="r" b="b" t="t" l="l"/>
            <a:pathLst>
              <a:path h="4018921" w="2697701">
                <a:moveTo>
                  <a:pt x="0" y="0"/>
                </a:moveTo>
                <a:lnTo>
                  <a:pt x="2697701" y="0"/>
                </a:lnTo>
                <a:lnTo>
                  <a:pt x="2697701" y="4018920"/>
                </a:lnTo>
                <a:lnTo>
                  <a:pt x="0" y="40189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76186">
            <a:off x="7918216" y="2578566"/>
            <a:ext cx="3145792" cy="3126130"/>
          </a:xfrm>
          <a:custGeom>
            <a:avLst/>
            <a:gdLst/>
            <a:ahLst/>
            <a:cxnLst/>
            <a:rect r="r" b="b" t="t" l="l"/>
            <a:pathLst>
              <a:path h="3126130" w="3145792">
                <a:moveTo>
                  <a:pt x="0" y="0"/>
                </a:moveTo>
                <a:lnTo>
                  <a:pt x="3145791" y="0"/>
                </a:lnTo>
                <a:lnTo>
                  <a:pt x="3145791" y="3126130"/>
                </a:lnTo>
                <a:lnTo>
                  <a:pt x="0" y="31261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37771" y="5447099"/>
            <a:ext cx="18325771" cy="5331133"/>
          </a:xfrm>
          <a:custGeom>
            <a:avLst/>
            <a:gdLst/>
            <a:ahLst/>
            <a:cxnLst/>
            <a:rect r="r" b="b" t="t" l="l"/>
            <a:pathLst>
              <a:path h="5331133" w="18325771">
                <a:moveTo>
                  <a:pt x="0" y="0"/>
                </a:moveTo>
                <a:lnTo>
                  <a:pt x="18325771" y="0"/>
                </a:lnTo>
                <a:lnTo>
                  <a:pt x="18325771" y="5331134"/>
                </a:lnTo>
                <a:lnTo>
                  <a:pt x="0" y="53311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4449806" y="1182878"/>
            <a:ext cx="2809494" cy="1885873"/>
          </a:xfrm>
          <a:custGeom>
            <a:avLst/>
            <a:gdLst/>
            <a:ahLst/>
            <a:cxnLst/>
            <a:rect r="r" b="b" t="t" l="l"/>
            <a:pathLst>
              <a:path h="1885873" w="2809494">
                <a:moveTo>
                  <a:pt x="0" y="0"/>
                </a:moveTo>
                <a:lnTo>
                  <a:pt x="2809494" y="0"/>
                </a:lnTo>
                <a:lnTo>
                  <a:pt x="2809494" y="1885873"/>
                </a:lnTo>
                <a:lnTo>
                  <a:pt x="0" y="188587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2054122">
            <a:off x="14056010" y="6086036"/>
            <a:ext cx="4096646" cy="2422142"/>
          </a:xfrm>
          <a:custGeom>
            <a:avLst/>
            <a:gdLst/>
            <a:ahLst/>
            <a:cxnLst/>
            <a:rect r="r" b="b" t="t" l="l"/>
            <a:pathLst>
              <a:path h="2422142" w="4096646">
                <a:moveTo>
                  <a:pt x="0" y="0"/>
                </a:moveTo>
                <a:lnTo>
                  <a:pt x="4096646" y="0"/>
                </a:lnTo>
                <a:lnTo>
                  <a:pt x="4096646" y="2422142"/>
                </a:lnTo>
                <a:lnTo>
                  <a:pt x="0" y="24221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8118599" y="157477"/>
            <a:ext cx="2050802" cy="2050802"/>
          </a:xfrm>
          <a:custGeom>
            <a:avLst/>
            <a:gdLst/>
            <a:ahLst/>
            <a:cxnLst/>
            <a:rect r="r" b="b" t="t" l="l"/>
            <a:pathLst>
              <a:path h="2050802" w="2050802">
                <a:moveTo>
                  <a:pt x="0" y="0"/>
                </a:moveTo>
                <a:lnTo>
                  <a:pt x="2050802" y="0"/>
                </a:lnTo>
                <a:lnTo>
                  <a:pt x="2050802" y="2050802"/>
                </a:lnTo>
                <a:lnTo>
                  <a:pt x="0" y="205080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8" id="8"/>
          <p:cNvSpPr/>
          <p:nvPr/>
        </p:nvSpPr>
        <p:spPr>
          <a:xfrm flipH="false" flipV="false" rot="-1031912">
            <a:off x="4245671" y="3932787"/>
            <a:ext cx="3160627" cy="2223932"/>
          </a:xfrm>
          <a:custGeom>
            <a:avLst/>
            <a:gdLst/>
            <a:ahLst/>
            <a:cxnLst/>
            <a:rect r="r" b="b" t="t" l="l"/>
            <a:pathLst>
              <a:path h="2223932" w="3160627">
                <a:moveTo>
                  <a:pt x="0" y="0"/>
                </a:moveTo>
                <a:lnTo>
                  <a:pt x="3160627" y="0"/>
                </a:lnTo>
                <a:lnTo>
                  <a:pt x="3160627" y="2223933"/>
                </a:lnTo>
                <a:lnTo>
                  <a:pt x="0" y="222393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9" id="9"/>
          <p:cNvSpPr/>
          <p:nvPr/>
        </p:nvSpPr>
        <p:spPr>
          <a:xfrm flipH="false" flipV="false" rot="1330781">
            <a:off x="11333580" y="4328212"/>
            <a:ext cx="3869634" cy="2005174"/>
          </a:xfrm>
          <a:custGeom>
            <a:avLst/>
            <a:gdLst/>
            <a:ahLst/>
            <a:cxnLst/>
            <a:rect r="r" b="b" t="t" l="l"/>
            <a:pathLst>
              <a:path h="2005174" w="3869634">
                <a:moveTo>
                  <a:pt x="0" y="0"/>
                </a:moveTo>
                <a:lnTo>
                  <a:pt x="3869634" y="0"/>
                </a:lnTo>
                <a:lnTo>
                  <a:pt x="3869634" y="2005174"/>
                </a:lnTo>
                <a:lnTo>
                  <a:pt x="0" y="200517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0" id="10"/>
          <p:cNvSpPr txBox="true"/>
          <p:nvPr/>
        </p:nvSpPr>
        <p:spPr>
          <a:xfrm rot="0">
            <a:off x="3479994" y="7067935"/>
            <a:ext cx="10969812" cy="2070412"/>
          </a:xfrm>
          <a:prstGeom prst="rect">
            <a:avLst/>
          </a:prstGeom>
        </p:spPr>
        <p:txBody>
          <a:bodyPr anchor="t" rtlCol="false" tIns="0" lIns="0" bIns="0" rIns="0">
            <a:spAutoFit/>
          </a:bodyPr>
          <a:lstStyle/>
          <a:p>
            <a:pPr algn="ctr">
              <a:lnSpc>
                <a:spcPts val="8193"/>
              </a:lnSpc>
            </a:pPr>
            <a:r>
              <a:rPr lang="en-US" sz="6716">
                <a:solidFill>
                  <a:srgbClr val="000000"/>
                </a:solidFill>
                <a:latin typeface="Glacial Indifference"/>
              </a:rPr>
              <a:t>What does a healthy community look like?</a:t>
            </a:r>
          </a:p>
        </p:txBody>
      </p:sp>
      <p:sp>
        <p:nvSpPr>
          <p:cNvPr name="Freeform 11" id="11"/>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9"/>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1774302">
            <a:off x="815991" y="3919155"/>
            <a:ext cx="2697701" cy="4018921"/>
          </a:xfrm>
          <a:custGeom>
            <a:avLst/>
            <a:gdLst/>
            <a:ahLst/>
            <a:cxnLst/>
            <a:rect r="r" b="b" t="t" l="l"/>
            <a:pathLst>
              <a:path h="4018921" w="2697701">
                <a:moveTo>
                  <a:pt x="0" y="0"/>
                </a:moveTo>
                <a:lnTo>
                  <a:pt x="2697701" y="0"/>
                </a:lnTo>
                <a:lnTo>
                  <a:pt x="2697701" y="4018920"/>
                </a:lnTo>
                <a:lnTo>
                  <a:pt x="0" y="40189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76186">
            <a:off x="7918216" y="2578566"/>
            <a:ext cx="3145792" cy="3126130"/>
          </a:xfrm>
          <a:custGeom>
            <a:avLst/>
            <a:gdLst/>
            <a:ahLst/>
            <a:cxnLst/>
            <a:rect r="r" b="b" t="t" l="l"/>
            <a:pathLst>
              <a:path h="3126130" w="3145792">
                <a:moveTo>
                  <a:pt x="0" y="0"/>
                </a:moveTo>
                <a:lnTo>
                  <a:pt x="3145791" y="0"/>
                </a:lnTo>
                <a:lnTo>
                  <a:pt x="3145791" y="3126130"/>
                </a:lnTo>
                <a:lnTo>
                  <a:pt x="0" y="31261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37771" y="5447099"/>
            <a:ext cx="18325771" cy="5331133"/>
          </a:xfrm>
          <a:custGeom>
            <a:avLst/>
            <a:gdLst/>
            <a:ahLst/>
            <a:cxnLst/>
            <a:rect r="r" b="b" t="t" l="l"/>
            <a:pathLst>
              <a:path h="5331133" w="18325771">
                <a:moveTo>
                  <a:pt x="0" y="0"/>
                </a:moveTo>
                <a:lnTo>
                  <a:pt x="18325771" y="0"/>
                </a:lnTo>
                <a:lnTo>
                  <a:pt x="18325771" y="5331134"/>
                </a:lnTo>
                <a:lnTo>
                  <a:pt x="0" y="53311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4449806" y="1182878"/>
            <a:ext cx="2809494" cy="1885873"/>
          </a:xfrm>
          <a:custGeom>
            <a:avLst/>
            <a:gdLst/>
            <a:ahLst/>
            <a:cxnLst/>
            <a:rect r="r" b="b" t="t" l="l"/>
            <a:pathLst>
              <a:path h="1885873" w="2809494">
                <a:moveTo>
                  <a:pt x="0" y="0"/>
                </a:moveTo>
                <a:lnTo>
                  <a:pt x="2809494" y="0"/>
                </a:lnTo>
                <a:lnTo>
                  <a:pt x="2809494" y="1885873"/>
                </a:lnTo>
                <a:lnTo>
                  <a:pt x="0" y="188587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2054122">
            <a:off x="14056010" y="6086036"/>
            <a:ext cx="4096646" cy="2422142"/>
          </a:xfrm>
          <a:custGeom>
            <a:avLst/>
            <a:gdLst/>
            <a:ahLst/>
            <a:cxnLst/>
            <a:rect r="r" b="b" t="t" l="l"/>
            <a:pathLst>
              <a:path h="2422142" w="4096646">
                <a:moveTo>
                  <a:pt x="0" y="0"/>
                </a:moveTo>
                <a:lnTo>
                  <a:pt x="4096646" y="0"/>
                </a:lnTo>
                <a:lnTo>
                  <a:pt x="4096646" y="2422142"/>
                </a:lnTo>
                <a:lnTo>
                  <a:pt x="0" y="24221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8118599" y="157477"/>
            <a:ext cx="2050802" cy="2050802"/>
          </a:xfrm>
          <a:custGeom>
            <a:avLst/>
            <a:gdLst/>
            <a:ahLst/>
            <a:cxnLst/>
            <a:rect r="r" b="b" t="t" l="l"/>
            <a:pathLst>
              <a:path h="2050802" w="2050802">
                <a:moveTo>
                  <a:pt x="0" y="0"/>
                </a:moveTo>
                <a:lnTo>
                  <a:pt x="2050802" y="0"/>
                </a:lnTo>
                <a:lnTo>
                  <a:pt x="2050802" y="2050802"/>
                </a:lnTo>
                <a:lnTo>
                  <a:pt x="0" y="205080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8" id="8"/>
          <p:cNvSpPr/>
          <p:nvPr/>
        </p:nvSpPr>
        <p:spPr>
          <a:xfrm flipH="false" flipV="false" rot="-1031912">
            <a:off x="4245671" y="3932787"/>
            <a:ext cx="3160627" cy="2223932"/>
          </a:xfrm>
          <a:custGeom>
            <a:avLst/>
            <a:gdLst/>
            <a:ahLst/>
            <a:cxnLst/>
            <a:rect r="r" b="b" t="t" l="l"/>
            <a:pathLst>
              <a:path h="2223932" w="3160627">
                <a:moveTo>
                  <a:pt x="0" y="0"/>
                </a:moveTo>
                <a:lnTo>
                  <a:pt x="3160627" y="0"/>
                </a:lnTo>
                <a:lnTo>
                  <a:pt x="3160627" y="2223933"/>
                </a:lnTo>
                <a:lnTo>
                  <a:pt x="0" y="222393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9" id="9"/>
          <p:cNvSpPr/>
          <p:nvPr/>
        </p:nvSpPr>
        <p:spPr>
          <a:xfrm flipH="false" flipV="false" rot="1330781">
            <a:off x="11333580" y="4328212"/>
            <a:ext cx="3869634" cy="2005174"/>
          </a:xfrm>
          <a:custGeom>
            <a:avLst/>
            <a:gdLst/>
            <a:ahLst/>
            <a:cxnLst/>
            <a:rect r="r" b="b" t="t" l="l"/>
            <a:pathLst>
              <a:path h="2005174" w="3869634">
                <a:moveTo>
                  <a:pt x="0" y="0"/>
                </a:moveTo>
                <a:lnTo>
                  <a:pt x="3869634" y="0"/>
                </a:lnTo>
                <a:lnTo>
                  <a:pt x="3869634" y="2005174"/>
                </a:lnTo>
                <a:lnTo>
                  <a:pt x="0" y="200517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0" id="10"/>
          <p:cNvSpPr txBox="true"/>
          <p:nvPr/>
        </p:nvSpPr>
        <p:spPr>
          <a:xfrm rot="0">
            <a:off x="4484687" y="6381188"/>
            <a:ext cx="9280854" cy="3443906"/>
          </a:xfrm>
          <a:prstGeom prst="rect">
            <a:avLst/>
          </a:prstGeom>
        </p:spPr>
        <p:txBody>
          <a:bodyPr anchor="t" rtlCol="false" tIns="0" lIns="0" bIns="0" rIns="0">
            <a:spAutoFit/>
          </a:bodyPr>
          <a:lstStyle/>
          <a:p>
            <a:pPr algn="ctr">
              <a:lnSpc>
                <a:spcPts val="9094"/>
              </a:lnSpc>
            </a:pPr>
            <a:r>
              <a:rPr lang="en-US" sz="7454">
                <a:solidFill>
                  <a:srgbClr val="000000"/>
                </a:solidFill>
                <a:latin typeface="Glacial Indifference"/>
              </a:rPr>
              <a:t>How do you think cannabis can harm your community?</a:t>
            </a:r>
          </a:p>
        </p:txBody>
      </p:sp>
      <p:sp>
        <p:nvSpPr>
          <p:cNvPr name="Freeform 11" id="11"/>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9"/>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9721334" y="1277989"/>
            <a:ext cx="7731022" cy="7731022"/>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4" id="4"/>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false" flipV="false" rot="0">
            <a:off x="508138" y="2622553"/>
            <a:ext cx="8153667" cy="7664447"/>
          </a:xfrm>
          <a:custGeom>
            <a:avLst/>
            <a:gdLst/>
            <a:ahLst/>
            <a:cxnLst/>
            <a:rect r="r" b="b" t="t" l="l"/>
            <a:pathLst>
              <a:path h="7664447" w="8153667">
                <a:moveTo>
                  <a:pt x="0" y="0"/>
                </a:moveTo>
                <a:lnTo>
                  <a:pt x="8153667" y="0"/>
                </a:lnTo>
                <a:lnTo>
                  <a:pt x="8153667" y="7664447"/>
                </a:lnTo>
                <a:lnTo>
                  <a:pt x="0" y="7664447"/>
                </a:lnTo>
                <a:lnTo>
                  <a:pt x="0" y="0"/>
                </a:lnTo>
                <a:close/>
              </a:path>
            </a:pathLst>
          </a:custGeom>
          <a:blipFill>
            <a:blip r:embed="rId3"/>
            <a:stretch>
              <a:fillRect l="0" t="0" r="0" b="0"/>
            </a:stretch>
          </a:blipFill>
        </p:spPr>
      </p:sp>
      <p:sp>
        <p:nvSpPr>
          <p:cNvPr name="TextBox 6" id="6"/>
          <p:cNvSpPr txBox="true"/>
          <p:nvPr/>
        </p:nvSpPr>
        <p:spPr>
          <a:xfrm rot="0">
            <a:off x="9591825" y="4329154"/>
            <a:ext cx="8217291" cy="1600117"/>
          </a:xfrm>
          <a:prstGeom prst="rect">
            <a:avLst/>
          </a:prstGeom>
        </p:spPr>
        <p:txBody>
          <a:bodyPr anchor="t" rtlCol="false" tIns="0" lIns="0" bIns="0" rIns="0">
            <a:spAutoFit/>
          </a:bodyPr>
          <a:lstStyle/>
          <a:p>
            <a:pPr algn="ctr">
              <a:lnSpc>
                <a:spcPts val="12663"/>
              </a:lnSpc>
            </a:pPr>
            <a:r>
              <a:rPr lang="en-US" sz="10380">
                <a:solidFill>
                  <a:srgbClr val="000000"/>
                </a:solidFill>
                <a:latin typeface="Glacial Indifference"/>
              </a:rPr>
              <a:t>Environment</a:t>
            </a:r>
          </a:p>
        </p:txBody>
      </p:sp>
      <p:sp>
        <p:nvSpPr>
          <p:cNvPr name="Freeform 7" id="7"/>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4"/>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330020" y="6785834"/>
            <a:ext cx="18948040" cy="3899374"/>
            <a:chOff x="0" y="0"/>
            <a:chExt cx="4990430" cy="1026996"/>
          </a:xfrm>
        </p:grpSpPr>
        <p:sp>
          <p:nvSpPr>
            <p:cNvPr name="Freeform 3" id="3"/>
            <p:cNvSpPr/>
            <p:nvPr/>
          </p:nvSpPr>
          <p:spPr>
            <a:xfrm flipH="false" flipV="false" rot="0">
              <a:off x="0" y="0"/>
              <a:ext cx="4990430" cy="1026996"/>
            </a:xfrm>
            <a:custGeom>
              <a:avLst/>
              <a:gdLst/>
              <a:ahLst/>
              <a:cxnLst/>
              <a:rect r="r" b="b" t="t" l="l"/>
              <a:pathLst>
                <a:path h="1026996" w="4990430">
                  <a:moveTo>
                    <a:pt x="0" y="0"/>
                  </a:moveTo>
                  <a:lnTo>
                    <a:pt x="4990430" y="0"/>
                  </a:lnTo>
                  <a:lnTo>
                    <a:pt x="4990430" y="1026996"/>
                  </a:lnTo>
                  <a:lnTo>
                    <a:pt x="0" y="1026996"/>
                  </a:lnTo>
                  <a:close/>
                </a:path>
              </a:pathLst>
            </a:custGeom>
            <a:solidFill>
              <a:srgbClr val="98CBB1"/>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false" flipV="false" rot="0">
            <a:off x="1298616" y="391846"/>
            <a:ext cx="15690768" cy="6393988"/>
          </a:xfrm>
          <a:custGeom>
            <a:avLst/>
            <a:gdLst/>
            <a:ahLst/>
            <a:cxnLst/>
            <a:rect r="r" b="b" t="t" l="l"/>
            <a:pathLst>
              <a:path h="6393988" w="15690768">
                <a:moveTo>
                  <a:pt x="0" y="0"/>
                </a:moveTo>
                <a:lnTo>
                  <a:pt x="15690768" y="0"/>
                </a:lnTo>
                <a:lnTo>
                  <a:pt x="15690768" y="6393988"/>
                </a:lnTo>
                <a:lnTo>
                  <a:pt x="0" y="6393988"/>
                </a:lnTo>
                <a:lnTo>
                  <a:pt x="0" y="0"/>
                </a:lnTo>
                <a:close/>
              </a:path>
            </a:pathLst>
          </a:custGeom>
          <a:blipFill>
            <a:blip r:embed="rId3"/>
            <a:stretch>
              <a:fillRect l="0" t="0" r="0" b="0"/>
            </a:stretch>
          </a:blipFill>
        </p:spPr>
      </p:sp>
      <p:sp>
        <p:nvSpPr>
          <p:cNvPr name="TextBox 6" id="6"/>
          <p:cNvSpPr txBox="true"/>
          <p:nvPr/>
        </p:nvSpPr>
        <p:spPr>
          <a:xfrm rot="0">
            <a:off x="1738656" y="7465418"/>
            <a:ext cx="14810688" cy="2153920"/>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Where do cannabis products go? How should they be disposed?</a:t>
            </a:r>
          </a:p>
        </p:txBody>
      </p:sp>
      <p:sp>
        <p:nvSpPr>
          <p:cNvPr name="Freeform 7" id="7"/>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4"/>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2794257" y="7472002"/>
            <a:ext cx="21287398" cy="2814998"/>
            <a:chOff x="0" y="0"/>
            <a:chExt cx="4990430" cy="659923"/>
          </a:xfrm>
        </p:grpSpPr>
        <p:sp>
          <p:nvSpPr>
            <p:cNvPr name="Freeform 3" id="3"/>
            <p:cNvSpPr/>
            <p:nvPr/>
          </p:nvSpPr>
          <p:spPr>
            <a:xfrm flipH="false" flipV="false" rot="0">
              <a:off x="0" y="0"/>
              <a:ext cx="4990430" cy="659923"/>
            </a:xfrm>
            <a:custGeom>
              <a:avLst/>
              <a:gdLst/>
              <a:ahLst/>
              <a:cxnLst/>
              <a:rect r="r" b="b" t="t" l="l"/>
              <a:pathLst>
                <a:path h="659923" w="4990430">
                  <a:moveTo>
                    <a:pt x="0" y="0"/>
                  </a:moveTo>
                  <a:lnTo>
                    <a:pt x="4990430" y="0"/>
                  </a:lnTo>
                  <a:lnTo>
                    <a:pt x="4990430" y="659923"/>
                  </a:lnTo>
                  <a:lnTo>
                    <a:pt x="0" y="659923"/>
                  </a:lnTo>
                  <a:close/>
                </a:path>
              </a:pathLst>
            </a:custGeom>
            <a:solidFill>
              <a:srgbClr val="A69586"/>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grpSp>
        <p:nvGrpSpPr>
          <p:cNvPr name="Group 5" id="5"/>
          <p:cNvGrpSpPr/>
          <p:nvPr/>
        </p:nvGrpSpPr>
        <p:grpSpPr>
          <a:xfrm rot="0">
            <a:off x="-2794257" y="7368427"/>
            <a:ext cx="21287398" cy="114276"/>
            <a:chOff x="0" y="0"/>
            <a:chExt cx="4990430" cy="26790"/>
          </a:xfrm>
        </p:grpSpPr>
        <p:sp>
          <p:nvSpPr>
            <p:cNvPr name="Freeform 6" id="6"/>
            <p:cNvSpPr/>
            <p:nvPr/>
          </p:nvSpPr>
          <p:spPr>
            <a:xfrm flipH="false" flipV="false" rot="0">
              <a:off x="0" y="0"/>
              <a:ext cx="4990430" cy="26790"/>
            </a:xfrm>
            <a:custGeom>
              <a:avLst/>
              <a:gdLst/>
              <a:ahLst/>
              <a:cxnLst/>
              <a:rect r="r" b="b" t="t" l="l"/>
              <a:pathLst>
                <a:path h="26790" w="4990430">
                  <a:moveTo>
                    <a:pt x="0" y="0"/>
                  </a:moveTo>
                  <a:lnTo>
                    <a:pt x="4990430" y="0"/>
                  </a:lnTo>
                  <a:lnTo>
                    <a:pt x="4990430" y="26790"/>
                  </a:lnTo>
                  <a:lnTo>
                    <a:pt x="0" y="26790"/>
                  </a:lnTo>
                  <a:close/>
                </a:path>
              </a:pathLst>
            </a:custGeom>
            <a:solidFill>
              <a:srgbClr val="8BA928"/>
            </a:solidFill>
          </p:spPr>
        </p:sp>
        <p:sp>
          <p:nvSpPr>
            <p:cNvPr name="TextBox 7" id="7"/>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grpSp>
        <p:nvGrpSpPr>
          <p:cNvPr name="Group 8" id="8"/>
          <p:cNvGrpSpPr/>
          <p:nvPr/>
        </p:nvGrpSpPr>
        <p:grpSpPr>
          <a:xfrm rot="0">
            <a:off x="596878" y="522743"/>
            <a:ext cx="2588009" cy="2588009"/>
            <a:chOff x="0" y="0"/>
            <a:chExt cx="812800" cy="812800"/>
          </a:xfrm>
        </p:grpSpPr>
        <p:sp>
          <p:nvSpPr>
            <p:cNvPr name="Freeform 9" id="9"/>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10" id="10"/>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pic>
        <p:nvPicPr>
          <p:cNvPr name="Picture 11" id="11"/>
          <p:cNvPicPr>
            <a:picLocks noChangeAspect="true"/>
          </p:cNvPicPr>
          <p:nvPr/>
        </p:nvPicPr>
        <p:blipFill>
          <a:blip r:embed="rId3"/>
          <a:srcRect l="0" t="0" r="0" b="0"/>
          <a:stretch>
            <a:fillRect/>
          </a:stretch>
        </p:blipFill>
        <p:spPr>
          <a:xfrm flipH="false" flipV="false" rot="0">
            <a:off x="591046" y="351985"/>
            <a:ext cx="2906692" cy="2485222"/>
          </a:xfrm>
          <a:prstGeom prst="rect">
            <a:avLst/>
          </a:prstGeom>
        </p:spPr>
      </p:pic>
      <p:sp>
        <p:nvSpPr>
          <p:cNvPr name="Freeform 12" id="12"/>
          <p:cNvSpPr/>
          <p:nvPr/>
        </p:nvSpPr>
        <p:spPr>
          <a:xfrm flipH="true" flipV="false" rot="0">
            <a:off x="10975318" y="3195799"/>
            <a:ext cx="6828574" cy="4257675"/>
          </a:xfrm>
          <a:custGeom>
            <a:avLst/>
            <a:gdLst/>
            <a:ahLst/>
            <a:cxnLst/>
            <a:rect r="r" b="b" t="t" l="l"/>
            <a:pathLst>
              <a:path h="4257675" w="6828574">
                <a:moveTo>
                  <a:pt x="6828573" y="0"/>
                </a:moveTo>
                <a:lnTo>
                  <a:pt x="0" y="0"/>
                </a:lnTo>
                <a:lnTo>
                  <a:pt x="0" y="4257675"/>
                </a:lnTo>
                <a:lnTo>
                  <a:pt x="6828573" y="4257675"/>
                </a:lnTo>
                <a:lnTo>
                  <a:pt x="6828573" y="0"/>
                </a:lnTo>
                <a:close/>
              </a:path>
            </a:pathLst>
          </a:custGeom>
          <a:blipFill>
            <a:blip r:embed="rId4"/>
            <a:stretch>
              <a:fillRect l="0" t="0" r="0" b="-640"/>
            </a:stretch>
          </a:blipFill>
        </p:spPr>
      </p:sp>
      <p:sp>
        <p:nvSpPr>
          <p:cNvPr name="Freeform 13" id="13"/>
          <p:cNvSpPr/>
          <p:nvPr/>
        </p:nvSpPr>
        <p:spPr>
          <a:xfrm flipH="false" flipV="false" rot="0">
            <a:off x="2044392" y="4341763"/>
            <a:ext cx="7315200" cy="3026664"/>
          </a:xfrm>
          <a:custGeom>
            <a:avLst/>
            <a:gdLst/>
            <a:ahLst/>
            <a:cxnLst/>
            <a:rect r="r" b="b" t="t" l="l"/>
            <a:pathLst>
              <a:path h="3026664" w="7315200">
                <a:moveTo>
                  <a:pt x="0" y="0"/>
                </a:moveTo>
                <a:lnTo>
                  <a:pt x="7315200" y="0"/>
                </a:lnTo>
                <a:lnTo>
                  <a:pt x="7315200" y="3026664"/>
                </a:lnTo>
                <a:lnTo>
                  <a:pt x="0" y="30266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3497738" y="683286"/>
            <a:ext cx="11084700" cy="2153920"/>
          </a:xfrm>
          <a:prstGeom prst="rect">
            <a:avLst/>
          </a:prstGeom>
        </p:spPr>
        <p:txBody>
          <a:bodyPr anchor="t" rtlCol="false" tIns="0" lIns="0" bIns="0" rIns="0">
            <a:spAutoFit/>
          </a:bodyPr>
          <a:lstStyle/>
          <a:p>
            <a:pPr>
              <a:lnSpc>
                <a:spcPts val="8539"/>
              </a:lnSpc>
            </a:pPr>
            <a:r>
              <a:rPr lang="en-US" sz="6999">
                <a:solidFill>
                  <a:srgbClr val="000000"/>
                </a:solidFill>
                <a:latin typeface="Glacial Indifference"/>
              </a:rPr>
              <a:t>It's dangerous if cannabis vapes end up in the dump!</a:t>
            </a:r>
          </a:p>
        </p:txBody>
      </p:sp>
      <p:sp>
        <p:nvSpPr>
          <p:cNvPr name="TextBox 15" id="15"/>
          <p:cNvSpPr txBox="true"/>
          <p:nvPr/>
        </p:nvSpPr>
        <p:spPr>
          <a:xfrm rot="0">
            <a:off x="2221488" y="7793016"/>
            <a:ext cx="14168874" cy="2153920"/>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Cannabis vapes have an explosive battery and are made of plastic</a:t>
            </a:r>
          </a:p>
        </p:txBody>
      </p:sp>
      <p:sp>
        <p:nvSpPr>
          <p:cNvPr name="Freeform 16" id="16"/>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7"/>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9361216" y="1540669"/>
            <a:ext cx="7898084" cy="7898084"/>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4" id="4"/>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false" flipV="false" rot="0">
            <a:off x="1645211" y="1540669"/>
            <a:ext cx="6439486" cy="8746331"/>
          </a:xfrm>
          <a:custGeom>
            <a:avLst/>
            <a:gdLst/>
            <a:ahLst/>
            <a:cxnLst/>
            <a:rect r="r" b="b" t="t" l="l"/>
            <a:pathLst>
              <a:path h="8746331" w="6439486">
                <a:moveTo>
                  <a:pt x="0" y="0"/>
                </a:moveTo>
                <a:lnTo>
                  <a:pt x="6439486" y="0"/>
                </a:lnTo>
                <a:lnTo>
                  <a:pt x="6439486" y="8746331"/>
                </a:lnTo>
                <a:lnTo>
                  <a:pt x="0" y="8746331"/>
                </a:lnTo>
                <a:lnTo>
                  <a:pt x="0" y="0"/>
                </a:lnTo>
                <a:close/>
              </a:path>
            </a:pathLst>
          </a:custGeom>
          <a:blipFill>
            <a:blip r:embed="rId3"/>
            <a:stretch>
              <a:fillRect l="0" t="0" r="0" b="0"/>
            </a:stretch>
          </a:blipFill>
        </p:spPr>
      </p:sp>
      <p:sp>
        <p:nvSpPr>
          <p:cNvPr name="TextBox 6" id="6"/>
          <p:cNvSpPr txBox="true"/>
          <p:nvPr/>
        </p:nvSpPr>
        <p:spPr>
          <a:xfrm rot="0">
            <a:off x="10479836" y="2995476"/>
            <a:ext cx="5607182" cy="4959896"/>
          </a:xfrm>
          <a:prstGeom prst="rect">
            <a:avLst/>
          </a:prstGeom>
        </p:spPr>
        <p:txBody>
          <a:bodyPr anchor="t" rtlCol="false" tIns="0" lIns="0" bIns="0" rIns="0">
            <a:spAutoFit/>
          </a:bodyPr>
          <a:lstStyle/>
          <a:p>
            <a:pPr algn="ctr">
              <a:lnSpc>
                <a:spcPts val="13068"/>
              </a:lnSpc>
            </a:pPr>
            <a:r>
              <a:rPr lang="en-US" sz="10711">
                <a:solidFill>
                  <a:srgbClr val="000000"/>
                </a:solidFill>
                <a:latin typeface="Glacial Indifference"/>
              </a:rPr>
              <a:t>Stress </a:t>
            </a:r>
          </a:p>
          <a:p>
            <a:pPr algn="ctr">
              <a:lnSpc>
                <a:spcPts val="13068"/>
              </a:lnSpc>
            </a:pPr>
            <a:r>
              <a:rPr lang="en-US" sz="10711">
                <a:solidFill>
                  <a:srgbClr val="000000"/>
                </a:solidFill>
                <a:latin typeface="Glacial Indifference"/>
              </a:rPr>
              <a:t>&amp; Wellness</a:t>
            </a:r>
          </a:p>
        </p:txBody>
      </p:sp>
      <p:sp>
        <p:nvSpPr>
          <p:cNvPr name="Freeform 7" id="7"/>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4"/>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0">
            <a:off x="-1428415" y="2057400"/>
            <a:ext cx="4258818" cy="8229600"/>
          </a:xfrm>
          <a:custGeom>
            <a:avLst/>
            <a:gdLst/>
            <a:ahLst/>
            <a:cxnLst/>
            <a:rect r="r" b="b" t="t" l="l"/>
            <a:pathLst>
              <a:path h="8229600" w="4258818">
                <a:moveTo>
                  <a:pt x="0" y="0"/>
                </a:moveTo>
                <a:lnTo>
                  <a:pt x="4258818" y="0"/>
                </a:lnTo>
                <a:lnTo>
                  <a:pt x="4258818" y="8229600"/>
                </a:lnTo>
                <a:lnTo>
                  <a:pt x="0" y="8229600"/>
                </a:lnTo>
                <a:lnTo>
                  <a:pt x="0" y="0"/>
                </a:lnTo>
                <a:close/>
              </a:path>
            </a:pathLst>
          </a:custGeom>
          <a:blipFill>
            <a:blip r:embed="rId3"/>
            <a:stretch>
              <a:fillRect l="0" t="0" r="0" b="0"/>
            </a:stretch>
          </a:blipFill>
        </p:spPr>
      </p:sp>
      <p:pic>
        <p:nvPicPr>
          <p:cNvPr name="Picture 3" id="3">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0"/>
          <a:stretch>
            <a:fillRect/>
          </a:stretch>
        </p:blipFill>
        <p:spPr>
          <a:xfrm flipH="false" flipV="false" rot="0">
            <a:off x="1955022" y="2000527"/>
            <a:ext cx="14377956" cy="8087600"/>
          </a:xfrm>
          <a:prstGeom prst="rect">
            <a:avLst/>
          </a:prstGeom>
        </p:spPr>
      </p:pic>
      <p:sp>
        <p:nvSpPr>
          <p:cNvPr name="Freeform 4" id="4"/>
          <p:cNvSpPr/>
          <p:nvPr/>
        </p:nvSpPr>
        <p:spPr>
          <a:xfrm flipH="false" flipV="false" rot="0">
            <a:off x="15881042" y="4451851"/>
            <a:ext cx="5603090" cy="5674015"/>
          </a:xfrm>
          <a:custGeom>
            <a:avLst/>
            <a:gdLst/>
            <a:ahLst/>
            <a:cxnLst/>
            <a:rect r="r" b="b" t="t" l="l"/>
            <a:pathLst>
              <a:path h="5674015" w="5603090">
                <a:moveTo>
                  <a:pt x="0" y="0"/>
                </a:moveTo>
                <a:lnTo>
                  <a:pt x="5603090" y="0"/>
                </a:lnTo>
                <a:lnTo>
                  <a:pt x="5603090" y="5674015"/>
                </a:lnTo>
                <a:lnTo>
                  <a:pt x="0" y="5674015"/>
                </a:lnTo>
                <a:lnTo>
                  <a:pt x="0" y="0"/>
                </a:lnTo>
                <a:close/>
              </a:path>
            </a:pathLst>
          </a:custGeom>
          <a:blipFill>
            <a:blip r:embed="rId7"/>
            <a:stretch>
              <a:fillRect l="0" t="0" r="0" b="0"/>
            </a:stretch>
          </a:blipFill>
        </p:spPr>
      </p:sp>
      <p:sp>
        <p:nvSpPr>
          <p:cNvPr name="TextBox 5" id="5"/>
          <p:cNvSpPr txBox="true"/>
          <p:nvPr/>
        </p:nvSpPr>
        <p:spPr>
          <a:xfrm rot="0">
            <a:off x="2561847" y="187307"/>
            <a:ext cx="13164305" cy="1654211"/>
          </a:xfrm>
          <a:prstGeom prst="rect">
            <a:avLst/>
          </a:prstGeom>
        </p:spPr>
        <p:txBody>
          <a:bodyPr anchor="t" rtlCol="false" tIns="0" lIns="0" bIns="0" rIns="0">
            <a:spAutoFit/>
          </a:bodyPr>
          <a:lstStyle/>
          <a:p>
            <a:pPr algn="ctr">
              <a:lnSpc>
                <a:spcPts val="13068"/>
              </a:lnSpc>
            </a:pPr>
            <a:r>
              <a:rPr lang="en-US" sz="10711">
                <a:solidFill>
                  <a:srgbClr val="000000"/>
                </a:solidFill>
                <a:latin typeface="Glacial Indifference"/>
              </a:rPr>
              <a:t>5-4-3-2-1 Method</a:t>
            </a:r>
          </a:p>
        </p:txBody>
      </p:sp>
      <p:sp>
        <p:nvSpPr>
          <p:cNvPr name="Freeform 6" id="6"/>
          <p:cNvSpPr/>
          <p:nvPr/>
        </p:nvSpPr>
        <p:spPr>
          <a:xfrm flipH="false" flipV="false" rot="0">
            <a:off x="17259300" y="215882"/>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8"/>
            <a:stretch>
              <a:fillRect l="0" t="0" r="0" b="0"/>
            </a:stretch>
          </a:blipFill>
        </p:spPr>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984335" y="5752033"/>
            <a:ext cx="3686720" cy="3686720"/>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4" id="4"/>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grpSp>
        <p:nvGrpSpPr>
          <p:cNvPr name="Group 5" id="5"/>
          <p:cNvGrpSpPr/>
          <p:nvPr/>
        </p:nvGrpSpPr>
        <p:grpSpPr>
          <a:xfrm rot="0">
            <a:off x="5011314" y="5752033"/>
            <a:ext cx="3686720" cy="3686720"/>
            <a:chOff x="0" y="0"/>
            <a:chExt cx="812800" cy="812800"/>
          </a:xfrm>
        </p:grpSpPr>
        <p:sp>
          <p:nvSpPr>
            <p:cNvPr name="Freeform 6" id="6"/>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7" id="7"/>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grpSp>
        <p:nvGrpSpPr>
          <p:cNvPr name="Group 8" id="8"/>
          <p:cNvGrpSpPr/>
          <p:nvPr/>
        </p:nvGrpSpPr>
        <p:grpSpPr>
          <a:xfrm rot="0">
            <a:off x="9237762" y="5752033"/>
            <a:ext cx="3686720" cy="3686720"/>
            <a:chOff x="0" y="0"/>
            <a:chExt cx="812800" cy="812800"/>
          </a:xfrm>
        </p:grpSpPr>
        <p:sp>
          <p:nvSpPr>
            <p:cNvPr name="Freeform 9" id="9"/>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10" id="10"/>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grpSp>
        <p:nvGrpSpPr>
          <p:cNvPr name="Group 11" id="11"/>
          <p:cNvGrpSpPr/>
          <p:nvPr/>
        </p:nvGrpSpPr>
        <p:grpSpPr>
          <a:xfrm rot="0">
            <a:off x="13572580" y="5752033"/>
            <a:ext cx="3686720" cy="3686720"/>
            <a:chOff x="0" y="0"/>
            <a:chExt cx="812800" cy="812800"/>
          </a:xfrm>
        </p:grpSpPr>
        <p:sp>
          <p:nvSpPr>
            <p:cNvPr name="Freeform 12" id="12"/>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13" id="13"/>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sp>
        <p:nvSpPr>
          <p:cNvPr name="Freeform 14" id="14"/>
          <p:cNvSpPr/>
          <p:nvPr/>
        </p:nvSpPr>
        <p:spPr>
          <a:xfrm flipH="false" flipV="false" rot="0">
            <a:off x="1396592" y="1674013"/>
            <a:ext cx="2616279" cy="5298792"/>
          </a:xfrm>
          <a:custGeom>
            <a:avLst/>
            <a:gdLst/>
            <a:ahLst/>
            <a:cxnLst/>
            <a:rect r="r" b="b" t="t" l="l"/>
            <a:pathLst>
              <a:path h="5298792" w="2616279">
                <a:moveTo>
                  <a:pt x="0" y="0"/>
                </a:moveTo>
                <a:lnTo>
                  <a:pt x="2616279" y="0"/>
                </a:lnTo>
                <a:lnTo>
                  <a:pt x="2616279" y="5298792"/>
                </a:lnTo>
                <a:lnTo>
                  <a:pt x="0" y="5298792"/>
                </a:lnTo>
                <a:lnTo>
                  <a:pt x="0" y="0"/>
                </a:lnTo>
                <a:close/>
              </a:path>
            </a:pathLst>
          </a:custGeom>
          <a:blipFill>
            <a:blip r:embed="rId3"/>
            <a:stretch>
              <a:fillRect l="0" t="0" r="0" b="0"/>
            </a:stretch>
          </a:blipFill>
        </p:spPr>
      </p:sp>
      <p:sp>
        <p:nvSpPr>
          <p:cNvPr name="Freeform 15" id="15"/>
          <p:cNvSpPr/>
          <p:nvPr/>
        </p:nvSpPr>
        <p:spPr>
          <a:xfrm flipH="false" flipV="false" rot="0">
            <a:off x="8698034" y="1922311"/>
            <a:ext cx="4810793" cy="4522145"/>
          </a:xfrm>
          <a:custGeom>
            <a:avLst/>
            <a:gdLst/>
            <a:ahLst/>
            <a:cxnLst/>
            <a:rect r="r" b="b" t="t" l="l"/>
            <a:pathLst>
              <a:path h="4522145" w="4810793">
                <a:moveTo>
                  <a:pt x="0" y="0"/>
                </a:moveTo>
                <a:lnTo>
                  <a:pt x="4810793" y="0"/>
                </a:lnTo>
                <a:lnTo>
                  <a:pt x="4810793" y="4522145"/>
                </a:lnTo>
                <a:lnTo>
                  <a:pt x="0" y="4522145"/>
                </a:lnTo>
                <a:lnTo>
                  <a:pt x="0" y="0"/>
                </a:lnTo>
                <a:close/>
              </a:path>
            </a:pathLst>
          </a:custGeom>
          <a:blipFill>
            <a:blip r:embed="rId4"/>
            <a:stretch>
              <a:fillRect l="0" t="0" r="0" b="0"/>
            </a:stretch>
          </a:blipFill>
        </p:spPr>
      </p:sp>
      <p:sp>
        <p:nvSpPr>
          <p:cNvPr name="Freeform 16" id="16"/>
          <p:cNvSpPr/>
          <p:nvPr/>
        </p:nvSpPr>
        <p:spPr>
          <a:xfrm flipH="false" flipV="false" rot="0">
            <a:off x="13851727" y="2178694"/>
            <a:ext cx="3140667" cy="4265762"/>
          </a:xfrm>
          <a:custGeom>
            <a:avLst/>
            <a:gdLst/>
            <a:ahLst/>
            <a:cxnLst/>
            <a:rect r="r" b="b" t="t" l="l"/>
            <a:pathLst>
              <a:path h="4265762" w="3140667">
                <a:moveTo>
                  <a:pt x="0" y="0"/>
                </a:moveTo>
                <a:lnTo>
                  <a:pt x="3140667" y="0"/>
                </a:lnTo>
                <a:lnTo>
                  <a:pt x="3140667" y="4265762"/>
                </a:lnTo>
                <a:lnTo>
                  <a:pt x="0" y="4265762"/>
                </a:lnTo>
                <a:lnTo>
                  <a:pt x="0" y="0"/>
                </a:lnTo>
                <a:close/>
              </a:path>
            </a:pathLst>
          </a:custGeom>
          <a:blipFill>
            <a:blip r:embed="rId5"/>
            <a:stretch>
              <a:fillRect l="0" t="0" r="0" b="0"/>
            </a:stretch>
          </a:blipFill>
        </p:spPr>
      </p:sp>
      <p:sp>
        <p:nvSpPr>
          <p:cNvPr name="Freeform 17" id="17"/>
          <p:cNvSpPr/>
          <p:nvPr/>
        </p:nvSpPr>
        <p:spPr>
          <a:xfrm flipH="false" flipV="false" rot="0">
            <a:off x="4504097" y="3163387"/>
            <a:ext cx="4242440" cy="3187133"/>
          </a:xfrm>
          <a:custGeom>
            <a:avLst/>
            <a:gdLst/>
            <a:ahLst/>
            <a:cxnLst/>
            <a:rect r="r" b="b" t="t" l="l"/>
            <a:pathLst>
              <a:path h="3187133" w="4242440">
                <a:moveTo>
                  <a:pt x="0" y="0"/>
                </a:moveTo>
                <a:lnTo>
                  <a:pt x="4242439" y="0"/>
                </a:lnTo>
                <a:lnTo>
                  <a:pt x="4242439" y="3187133"/>
                </a:lnTo>
                <a:lnTo>
                  <a:pt x="0" y="3187133"/>
                </a:lnTo>
                <a:lnTo>
                  <a:pt x="0" y="0"/>
                </a:lnTo>
                <a:close/>
              </a:path>
            </a:pathLst>
          </a:custGeom>
          <a:blipFill>
            <a:blip r:embed="rId6"/>
            <a:stretch>
              <a:fillRect l="0" t="0" r="0" b="0"/>
            </a:stretch>
          </a:blipFill>
        </p:spPr>
      </p:sp>
      <p:sp>
        <p:nvSpPr>
          <p:cNvPr name="TextBox 18" id="18"/>
          <p:cNvSpPr txBox="true"/>
          <p:nvPr/>
        </p:nvSpPr>
        <p:spPr>
          <a:xfrm rot="0">
            <a:off x="5847594" y="318605"/>
            <a:ext cx="6592812" cy="1355408"/>
          </a:xfrm>
          <a:prstGeom prst="rect">
            <a:avLst/>
          </a:prstGeom>
        </p:spPr>
        <p:txBody>
          <a:bodyPr anchor="t" rtlCol="false" tIns="0" lIns="0" bIns="0" rIns="0">
            <a:spAutoFit/>
          </a:bodyPr>
          <a:lstStyle/>
          <a:p>
            <a:pPr algn="ctr">
              <a:lnSpc>
                <a:spcPts val="10781"/>
              </a:lnSpc>
            </a:pPr>
            <a:r>
              <a:rPr lang="en-US" sz="8837">
                <a:solidFill>
                  <a:srgbClr val="000000"/>
                </a:solidFill>
                <a:latin typeface="Glacial Indifference"/>
              </a:rPr>
              <a:t>Topics</a:t>
            </a:r>
          </a:p>
        </p:txBody>
      </p:sp>
      <p:sp>
        <p:nvSpPr>
          <p:cNvPr name="TextBox 19" id="19"/>
          <p:cNvSpPr txBox="true"/>
          <p:nvPr/>
        </p:nvSpPr>
        <p:spPr>
          <a:xfrm rot="0">
            <a:off x="186308" y="7177928"/>
            <a:ext cx="5282773" cy="768362"/>
          </a:xfrm>
          <a:prstGeom prst="rect">
            <a:avLst/>
          </a:prstGeom>
        </p:spPr>
        <p:txBody>
          <a:bodyPr anchor="t" rtlCol="false" tIns="0" lIns="0" bIns="0" rIns="0">
            <a:spAutoFit/>
          </a:bodyPr>
          <a:lstStyle/>
          <a:p>
            <a:pPr algn="ctr">
              <a:lnSpc>
                <a:spcPts val="6094"/>
              </a:lnSpc>
            </a:pPr>
            <a:r>
              <a:rPr lang="en-US" sz="4995">
                <a:solidFill>
                  <a:srgbClr val="000000"/>
                </a:solidFill>
                <a:latin typeface="Glacial Indifference"/>
              </a:rPr>
              <a:t>Marketing</a:t>
            </a:r>
          </a:p>
        </p:txBody>
      </p:sp>
      <p:sp>
        <p:nvSpPr>
          <p:cNvPr name="TextBox 20" id="20"/>
          <p:cNvSpPr txBox="true"/>
          <p:nvPr/>
        </p:nvSpPr>
        <p:spPr>
          <a:xfrm rot="0">
            <a:off x="4012871" y="7196931"/>
            <a:ext cx="5683606" cy="777875"/>
          </a:xfrm>
          <a:prstGeom prst="rect">
            <a:avLst/>
          </a:prstGeom>
        </p:spPr>
        <p:txBody>
          <a:bodyPr anchor="t" rtlCol="false" tIns="0" lIns="0" bIns="0" rIns="0">
            <a:spAutoFit/>
          </a:bodyPr>
          <a:lstStyle/>
          <a:p>
            <a:pPr algn="ctr">
              <a:lnSpc>
                <a:spcPts val="6100"/>
              </a:lnSpc>
            </a:pPr>
            <a:r>
              <a:rPr lang="en-US" sz="5000">
                <a:solidFill>
                  <a:srgbClr val="000000"/>
                </a:solidFill>
                <a:latin typeface="Glacial Indifference"/>
              </a:rPr>
              <a:t>Community</a:t>
            </a:r>
          </a:p>
        </p:txBody>
      </p:sp>
      <p:sp>
        <p:nvSpPr>
          <p:cNvPr name="TextBox 21" id="21"/>
          <p:cNvSpPr txBox="true"/>
          <p:nvPr/>
        </p:nvSpPr>
        <p:spPr>
          <a:xfrm rot="0">
            <a:off x="9176003" y="7211155"/>
            <a:ext cx="3918609" cy="758952"/>
          </a:xfrm>
          <a:prstGeom prst="rect">
            <a:avLst/>
          </a:prstGeom>
        </p:spPr>
        <p:txBody>
          <a:bodyPr anchor="t" rtlCol="false" tIns="0" lIns="0" bIns="0" rIns="0">
            <a:spAutoFit/>
          </a:bodyPr>
          <a:lstStyle/>
          <a:p>
            <a:pPr algn="ctr">
              <a:lnSpc>
                <a:spcPts val="6039"/>
              </a:lnSpc>
            </a:pPr>
            <a:r>
              <a:rPr lang="en-US" sz="4950">
                <a:solidFill>
                  <a:srgbClr val="000000"/>
                </a:solidFill>
                <a:latin typeface="Glacial Indifference"/>
              </a:rPr>
              <a:t>Environment</a:t>
            </a:r>
          </a:p>
        </p:txBody>
      </p:sp>
      <p:sp>
        <p:nvSpPr>
          <p:cNvPr name="TextBox 22" id="22"/>
          <p:cNvSpPr txBox="true"/>
          <p:nvPr/>
        </p:nvSpPr>
        <p:spPr>
          <a:xfrm rot="0">
            <a:off x="14094737" y="6425406"/>
            <a:ext cx="2617358" cy="2320925"/>
          </a:xfrm>
          <a:prstGeom prst="rect">
            <a:avLst/>
          </a:prstGeom>
        </p:spPr>
        <p:txBody>
          <a:bodyPr anchor="t" rtlCol="false" tIns="0" lIns="0" bIns="0" rIns="0">
            <a:spAutoFit/>
          </a:bodyPr>
          <a:lstStyle/>
          <a:p>
            <a:pPr algn="ctr">
              <a:lnSpc>
                <a:spcPts val="6100"/>
              </a:lnSpc>
            </a:pPr>
            <a:r>
              <a:rPr lang="en-US" sz="5000">
                <a:solidFill>
                  <a:srgbClr val="000000"/>
                </a:solidFill>
                <a:latin typeface="Glacial Indifference"/>
              </a:rPr>
              <a:t>Stress </a:t>
            </a:r>
          </a:p>
          <a:p>
            <a:pPr algn="ctr">
              <a:lnSpc>
                <a:spcPts val="6100"/>
              </a:lnSpc>
            </a:pPr>
            <a:r>
              <a:rPr lang="en-US" sz="5000">
                <a:solidFill>
                  <a:srgbClr val="000000"/>
                </a:solidFill>
                <a:latin typeface="Glacial Indifference"/>
              </a:rPr>
              <a:t>&amp; Wellness</a:t>
            </a:r>
          </a:p>
        </p:txBody>
      </p:sp>
      <p:sp>
        <p:nvSpPr>
          <p:cNvPr name="Freeform 23" id="23"/>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7"/>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9019121" y="0"/>
            <a:ext cx="9306979" cy="10344744"/>
            <a:chOff x="0" y="0"/>
            <a:chExt cx="2451221" cy="2724542"/>
          </a:xfrm>
        </p:grpSpPr>
        <p:sp>
          <p:nvSpPr>
            <p:cNvPr name="Freeform 3" id="3"/>
            <p:cNvSpPr/>
            <p:nvPr/>
          </p:nvSpPr>
          <p:spPr>
            <a:xfrm flipH="false" flipV="false" rot="0">
              <a:off x="0" y="0"/>
              <a:ext cx="2451221" cy="2724541"/>
            </a:xfrm>
            <a:custGeom>
              <a:avLst/>
              <a:gdLst/>
              <a:ahLst/>
              <a:cxnLst/>
              <a:rect r="r" b="b" t="t" l="l"/>
              <a:pathLst>
                <a:path h="2724541" w="2451221">
                  <a:moveTo>
                    <a:pt x="0" y="0"/>
                  </a:moveTo>
                  <a:lnTo>
                    <a:pt x="2451221" y="0"/>
                  </a:lnTo>
                  <a:lnTo>
                    <a:pt x="2451221" y="2724541"/>
                  </a:lnTo>
                  <a:lnTo>
                    <a:pt x="0" y="2724541"/>
                  </a:lnTo>
                  <a:close/>
                </a:path>
              </a:pathLst>
            </a:custGeom>
            <a:solidFill>
              <a:srgbClr val="CFAD57"/>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grpSp>
        <p:nvGrpSpPr>
          <p:cNvPr name="Group 5" id="5"/>
          <p:cNvGrpSpPr/>
          <p:nvPr/>
        </p:nvGrpSpPr>
        <p:grpSpPr>
          <a:xfrm rot="0">
            <a:off x="-2260" y="0"/>
            <a:ext cx="9146260" cy="10371233"/>
            <a:chOff x="0" y="0"/>
            <a:chExt cx="2408891" cy="2731518"/>
          </a:xfrm>
        </p:grpSpPr>
        <p:sp>
          <p:nvSpPr>
            <p:cNvPr name="Freeform 6" id="6"/>
            <p:cNvSpPr/>
            <p:nvPr/>
          </p:nvSpPr>
          <p:spPr>
            <a:xfrm flipH="false" flipV="false" rot="0">
              <a:off x="0" y="0"/>
              <a:ext cx="2408891" cy="2731518"/>
            </a:xfrm>
            <a:custGeom>
              <a:avLst/>
              <a:gdLst/>
              <a:ahLst/>
              <a:cxnLst/>
              <a:rect r="r" b="b" t="t" l="l"/>
              <a:pathLst>
                <a:path h="2731518" w="2408891">
                  <a:moveTo>
                    <a:pt x="0" y="0"/>
                  </a:moveTo>
                  <a:lnTo>
                    <a:pt x="2408891" y="0"/>
                  </a:lnTo>
                  <a:lnTo>
                    <a:pt x="2408891" y="2731518"/>
                  </a:lnTo>
                  <a:lnTo>
                    <a:pt x="0" y="2731518"/>
                  </a:lnTo>
                  <a:close/>
                </a:path>
              </a:pathLst>
            </a:custGeom>
            <a:solidFill>
              <a:srgbClr val="8F9F26"/>
            </a:solidFill>
          </p:spPr>
        </p:sp>
        <p:sp>
          <p:nvSpPr>
            <p:cNvPr name="TextBox 7" id="7"/>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8" id="8"/>
          <p:cNvSpPr/>
          <p:nvPr/>
        </p:nvSpPr>
        <p:spPr>
          <a:xfrm flipH="false" flipV="false" rot="0">
            <a:off x="3797433" y="1811399"/>
            <a:ext cx="10443378" cy="9033522"/>
          </a:xfrm>
          <a:custGeom>
            <a:avLst/>
            <a:gdLst/>
            <a:ahLst/>
            <a:cxnLst/>
            <a:rect r="r" b="b" t="t" l="l"/>
            <a:pathLst>
              <a:path h="9033522" w="10443378">
                <a:moveTo>
                  <a:pt x="0" y="0"/>
                </a:moveTo>
                <a:lnTo>
                  <a:pt x="10443377" y="0"/>
                </a:lnTo>
                <a:lnTo>
                  <a:pt x="10443377" y="9033522"/>
                </a:lnTo>
                <a:lnTo>
                  <a:pt x="0" y="9033522"/>
                </a:lnTo>
                <a:lnTo>
                  <a:pt x="0" y="0"/>
                </a:lnTo>
                <a:close/>
              </a:path>
            </a:pathLst>
          </a:custGeom>
          <a:blipFill>
            <a:blip r:embed="rId3"/>
            <a:stretch>
              <a:fillRect l="0" t="0" r="0" b="0"/>
            </a:stretch>
          </a:blipFill>
        </p:spPr>
      </p:sp>
      <p:sp>
        <p:nvSpPr>
          <p:cNvPr name="Freeform 9" id="9"/>
          <p:cNvSpPr/>
          <p:nvPr/>
        </p:nvSpPr>
        <p:spPr>
          <a:xfrm flipH="false" flipV="false" rot="0">
            <a:off x="11451396" y="76815"/>
            <a:ext cx="4442429" cy="1903771"/>
          </a:xfrm>
          <a:custGeom>
            <a:avLst/>
            <a:gdLst/>
            <a:ahLst/>
            <a:cxnLst/>
            <a:rect r="r" b="b" t="t" l="l"/>
            <a:pathLst>
              <a:path h="1903771" w="4442429">
                <a:moveTo>
                  <a:pt x="0" y="0"/>
                </a:moveTo>
                <a:lnTo>
                  <a:pt x="4442429" y="0"/>
                </a:lnTo>
                <a:lnTo>
                  <a:pt x="4442429" y="1903770"/>
                </a:lnTo>
                <a:lnTo>
                  <a:pt x="0" y="1903770"/>
                </a:lnTo>
                <a:lnTo>
                  <a:pt x="0" y="0"/>
                </a:lnTo>
                <a:close/>
              </a:path>
            </a:pathLst>
          </a:custGeom>
          <a:blipFill>
            <a:blip r:embed="rId4">
              <a:extLst>
                <a:ext uri="{96DAC541-7B7A-43D3-8B79-37D633B846F1}">
                  <asvg:svgBlip xmlns:asvg="http://schemas.microsoft.com/office/drawing/2016/SVG/main" r:embed="rId5"/>
                </a:ext>
              </a:extLst>
            </a:blip>
            <a:stretch>
              <a:fillRect l="0" t="0" r="0" b="-116139"/>
            </a:stretch>
          </a:blipFill>
        </p:spPr>
      </p:sp>
      <p:sp>
        <p:nvSpPr>
          <p:cNvPr name="Freeform 10" id="10"/>
          <p:cNvSpPr/>
          <p:nvPr/>
        </p:nvSpPr>
        <p:spPr>
          <a:xfrm flipH="false" flipV="false" rot="0">
            <a:off x="8863913" y="76815"/>
            <a:ext cx="3416977" cy="1875743"/>
          </a:xfrm>
          <a:custGeom>
            <a:avLst/>
            <a:gdLst/>
            <a:ahLst/>
            <a:cxnLst/>
            <a:rect r="r" b="b" t="t" l="l"/>
            <a:pathLst>
              <a:path h="1875743" w="3416977">
                <a:moveTo>
                  <a:pt x="0" y="0"/>
                </a:moveTo>
                <a:lnTo>
                  <a:pt x="3416977" y="0"/>
                </a:lnTo>
                <a:lnTo>
                  <a:pt x="3416977" y="1875743"/>
                </a:lnTo>
                <a:lnTo>
                  <a:pt x="0" y="1875743"/>
                </a:lnTo>
                <a:lnTo>
                  <a:pt x="0" y="0"/>
                </a:lnTo>
                <a:close/>
              </a:path>
            </a:pathLst>
          </a:custGeom>
          <a:blipFill>
            <a:blip r:embed="rId4">
              <a:extLst>
                <a:ext uri="{96DAC541-7B7A-43D3-8B79-37D633B846F1}">
                  <asvg:svgBlip xmlns:asvg="http://schemas.microsoft.com/office/drawing/2016/SVG/main" r:embed="rId5"/>
                </a:ext>
              </a:extLst>
            </a:blip>
            <a:stretch>
              <a:fillRect l="-13224" t="0" r="-16785" b="-119369"/>
            </a:stretch>
          </a:blipFill>
        </p:spPr>
      </p:sp>
      <p:sp>
        <p:nvSpPr>
          <p:cNvPr name="Freeform 11" id="11"/>
          <p:cNvSpPr/>
          <p:nvPr/>
        </p:nvSpPr>
        <p:spPr>
          <a:xfrm flipH="false" flipV="false" rot="0">
            <a:off x="2476210" y="76815"/>
            <a:ext cx="4442429" cy="1903771"/>
          </a:xfrm>
          <a:custGeom>
            <a:avLst/>
            <a:gdLst/>
            <a:ahLst/>
            <a:cxnLst/>
            <a:rect r="r" b="b" t="t" l="l"/>
            <a:pathLst>
              <a:path h="1903771" w="4442429">
                <a:moveTo>
                  <a:pt x="0" y="0"/>
                </a:moveTo>
                <a:lnTo>
                  <a:pt x="4442429" y="0"/>
                </a:lnTo>
                <a:lnTo>
                  <a:pt x="4442429" y="1903770"/>
                </a:lnTo>
                <a:lnTo>
                  <a:pt x="0" y="1903770"/>
                </a:lnTo>
                <a:lnTo>
                  <a:pt x="0" y="0"/>
                </a:lnTo>
                <a:close/>
              </a:path>
            </a:pathLst>
          </a:custGeom>
          <a:blipFill>
            <a:blip r:embed="rId4">
              <a:extLst>
                <a:ext uri="{96DAC541-7B7A-43D3-8B79-37D633B846F1}">
                  <asvg:svgBlip xmlns:asvg="http://schemas.microsoft.com/office/drawing/2016/SVG/main" r:embed="rId5"/>
                </a:ext>
              </a:extLst>
            </a:blip>
            <a:stretch>
              <a:fillRect l="0" t="0" r="0" b="-116139"/>
            </a:stretch>
          </a:blipFill>
        </p:spPr>
      </p:sp>
      <p:sp>
        <p:nvSpPr>
          <p:cNvPr name="Freeform 12" id="12"/>
          <p:cNvSpPr/>
          <p:nvPr/>
        </p:nvSpPr>
        <p:spPr>
          <a:xfrm flipH="false" flipV="false" rot="0">
            <a:off x="5446936" y="76815"/>
            <a:ext cx="3416977" cy="1875743"/>
          </a:xfrm>
          <a:custGeom>
            <a:avLst/>
            <a:gdLst/>
            <a:ahLst/>
            <a:cxnLst/>
            <a:rect r="r" b="b" t="t" l="l"/>
            <a:pathLst>
              <a:path h="1875743" w="3416977">
                <a:moveTo>
                  <a:pt x="0" y="0"/>
                </a:moveTo>
                <a:lnTo>
                  <a:pt x="3416977" y="0"/>
                </a:lnTo>
                <a:lnTo>
                  <a:pt x="3416977" y="1875743"/>
                </a:lnTo>
                <a:lnTo>
                  <a:pt x="0" y="1875743"/>
                </a:lnTo>
                <a:lnTo>
                  <a:pt x="0" y="0"/>
                </a:lnTo>
                <a:close/>
              </a:path>
            </a:pathLst>
          </a:custGeom>
          <a:blipFill>
            <a:blip r:embed="rId4">
              <a:extLst>
                <a:ext uri="{96DAC541-7B7A-43D3-8B79-37D633B846F1}">
                  <asvg:svgBlip xmlns:asvg="http://schemas.microsoft.com/office/drawing/2016/SVG/main" r:embed="rId5"/>
                </a:ext>
              </a:extLst>
            </a:blip>
            <a:stretch>
              <a:fillRect l="-13224" t="0" r="-16785" b="-119369"/>
            </a:stretch>
          </a:blipFill>
        </p:spPr>
      </p:sp>
      <p:sp>
        <p:nvSpPr>
          <p:cNvPr name="Freeform 13" id="13"/>
          <p:cNvSpPr/>
          <p:nvPr/>
        </p:nvSpPr>
        <p:spPr>
          <a:xfrm flipH="false" flipV="false" rot="0">
            <a:off x="449721" y="1980585"/>
            <a:ext cx="3035135" cy="2519162"/>
          </a:xfrm>
          <a:custGeom>
            <a:avLst/>
            <a:gdLst/>
            <a:ahLst/>
            <a:cxnLst/>
            <a:rect r="r" b="b" t="t" l="l"/>
            <a:pathLst>
              <a:path h="2519162" w="3035135">
                <a:moveTo>
                  <a:pt x="0" y="0"/>
                </a:moveTo>
                <a:lnTo>
                  <a:pt x="3035136" y="0"/>
                </a:lnTo>
                <a:lnTo>
                  <a:pt x="3035136" y="2519162"/>
                </a:lnTo>
                <a:lnTo>
                  <a:pt x="0" y="2519162"/>
                </a:lnTo>
                <a:lnTo>
                  <a:pt x="0" y="0"/>
                </a:lnTo>
                <a:close/>
              </a:path>
            </a:pathLst>
          </a:custGeom>
          <a:blipFill>
            <a:blip r:embed="rId6"/>
            <a:stretch>
              <a:fillRect l="0" t="0" r="0" b="0"/>
            </a:stretch>
          </a:blipFill>
        </p:spPr>
      </p:sp>
      <p:sp>
        <p:nvSpPr>
          <p:cNvPr name="Freeform 14" id="14"/>
          <p:cNvSpPr/>
          <p:nvPr/>
        </p:nvSpPr>
        <p:spPr>
          <a:xfrm flipH="false" flipV="false" rot="0">
            <a:off x="166417" y="5143500"/>
            <a:ext cx="6238205" cy="2240555"/>
          </a:xfrm>
          <a:custGeom>
            <a:avLst/>
            <a:gdLst/>
            <a:ahLst/>
            <a:cxnLst/>
            <a:rect r="r" b="b" t="t" l="l"/>
            <a:pathLst>
              <a:path h="2240555" w="6238205">
                <a:moveTo>
                  <a:pt x="0" y="0"/>
                </a:moveTo>
                <a:lnTo>
                  <a:pt x="6238205" y="0"/>
                </a:lnTo>
                <a:lnTo>
                  <a:pt x="6238205" y="2240555"/>
                </a:lnTo>
                <a:lnTo>
                  <a:pt x="0" y="22405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4121141" y="2075424"/>
            <a:ext cx="3990553" cy="2329485"/>
          </a:xfrm>
          <a:custGeom>
            <a:avLst/>
            <a:gdLst/>
            <a:ahLst/>
            <a:cxnLst/>
            <a:rect r="r" b="b" t="t" l="l"/>
            <a:pathLst>
              <a:path h="2329485" w="3990553">
                <a:moveTo>
                  <a:pt x="0" y="0"/>
                </a:moveTo>
                <a:lnTo>
                  <a:pt x="3990553" y="0"/>
                </a:lnTo>
                <a:lnTo>
                  <a:pt x="3990553" y="2329485"/>
                </a:lnTo>
                <a:lnTo>
                  <a:pt x="0" y="232948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903821" y="470535"/>
            <a:ext cx="16480357" cy="1087755"/>
          </a:xfrm>
          <a:prstGeom prst="rect">
            <a:avLst/>
          </a:prstGeom>
        </p:spPr>
        <p:txBody>
          <a:bodyPr anchor="t" rtlCol="false" tIns="0" lIns="0" bIns="0" rIns="0">
            <a:spAutoFit/>
          </a:bodyPr>
          <a:lstStyle/>
          <a:p>
            <a:pPr algn="ctr">
              <a:lnSpc>
                <a:spcPts val="8609"/>
              </a:lnSpc>
            </a:pPr>
            <a:r>
              <a:rPr lang="en-US" sz="6999">
                <a:solidFill>
                  <a:srgbClr val="000000"/>
                </a:solidFill>
                <a:latin typeface="Glacial Indifference"/>
              </a:rPr>
              <a:t>Positive Stress vs. Negative Stress</a:t>
            </a:r>
          </a:p>
        </p:txBody>
      </p:sp>
      <p:sp>
        <p:nvSpPr>
          <p:cNvPr name="TextBox 17" id="17"/>
          <p:cNvSpPr txBox="true"/>
          <p:nvPr/>
        </p:nvSpPr>
        <p:spPr>
          <a:xfrm rot="0">
            <a:off x="323167" y="7625835"/>
            <a:ext cx="6081455" cy="1777099"/>
          </a:xfrm>
          <a:prstGeom prst="rect">
            <a:avLst/>
          </a:prstGeom>
        </p:spPr>
        <p:txBody>
          <a:bodyPr anchor="t" rtlCol="false" tIns="0" lIns="0" bIns="0" rIns="0">
            <a:spAutoFit/>
          </a:bodyPr>
          <a:lstStyle/>
          <a:p>
            <a:pPr algn="ctr">
              <a:lnSpc>
                <a:spcPts val="4677"/>
              </a:lnSpc>
            </a:pPr>
            <a:r>
              <a:rPr lang="en-US" sz="3802">
                <a:solidFill>
                  <a:srgbClr val="000000"/>
                </a:solidFill>
                <a:latin typeface="Glacial Indifference"/>
              </a:rPr>
              <a:t>Positive stress is common, and it helps us achieve things in our every day life.</a:t>
            </a:r>
          </a:p>
        </p:txBody>
      </p:sp>
      <p:sp>
        <p:nvSpPr>
          <p:cNvPr name="TextBox 18" id="18"/>
          <p:cNvSpPr txBox="true"/>
          <p:nvPr/>
        </p:nvSpPr>
        <p:spPr>
          <a:xfrm rot="0">
            <a:off x="11451396" y="2509776"/>
            <a:ext cx="6358660" cy="2959570"/>
          </a:xfrm>
          <a:prstGeom prst="rect">
            <a:avLst/>
          </a:prstGeom>
        </p:spPr>
        <p:txBody>
          <a:bodyPr anchor="t" rtlCol="false" tIns="0" lIns="0" bIns="0" rIns="0">
            <a:spAutoFit/>
          </a:bodyPr>
          <a:lstStyle/>
          <a:p>
            <a:pPr algn="ctr">
              <a:lnSpc>
                <a:spcPts val="4668"/>
              </a:lnSpc>
            </a:pPr>
            <a:r>
              <a:rPr lang="en-US" sz="3795">
                <a:solidFill>
                  <a:srgbClr val="000000"/>
                </a:solidFill>
                <a:latin typeface="Glacial Indifference"/>
              </a:rPr>
              <a:t> Negative stress, also called distress,</a:t>
            </a:r>
            <a:r>
              <a:rPr lang="en-US" sz="3795">
                <a:solidFill>
                  <a:srgbClr val="000000"/>
                </a:solidFill>
                <a:latin typeface="Glacial Indifference"/>
              </a:rPr>
              <a:t> may make people feel they are not able to manage changes caused by normal life activities.</a:t>
            </a:r>
          </a:p>
        </p:txBody>
      </p:sp>
      <p:sp>
        <p:nvSpPr>
          <p:cNvPr name="Freeform 19" id="19"/>
          <p:cNvSpPr/>
          <p:nvPr/>
        </p:nvSpPr>
        <p:spPr>
          <a:xfrm flipH="false" flipV="false" rot="0">
            <a:off x="13354615" y="6036088"/>
            <a:ext cx="2274362" cy="4114800"/>
          </a:xfrm>
          <a:custGeom>
            <a:avLst/>
            <a:gdLst/>
            <a:ahLst/>
            <a:cxnLst/>
            <a:rect r="r" b="b" t="t" l="l"/>
            <a:pathLst>
              <a:path h="4114800" w="2274362">
                <a:moveTo>
                  <a:pt x="0" y="0"/>
                </a:moveTo>
                <a:lnTo>
                  <a:pt x="2274363" y="0"/>
                </a:lnTo>
                <a:lnTo>
                  <a:pt x="227436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5263422" y="6374173"/>
            <a:ext cx="2781036" cy="3776715"/>
          </a:xfrm>
          <a:custGeom>
            <a:avLst/>
            <a:gdLst/>
            <a:ahLst/>
            <a:cxnLst/>
            <a:rect r="r" b="b" t="t" l="l"/>
            <a:pathLst>
              <a:path h="3776715" w="2781036">
                <a:moveTo>
                  <a:pt x="0" y="0"/>
                </a:moveTo>
                <a:lnTo>
                  <a:pt x="2781036" y="0"/>
                </a:lnTo>
                <a:lnTo>
                  <a:pt x="2781036" y="3776715"/>
                </a:lnTo>
                <a:lnTo>
                  <a:pt x="0" y="377671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10893217" y="6172200"/>
            <a:ext cx="2461399" cy="4114800"/>
          </a:xfrm>
          <a:custGeom>
            <a:avLst/>
            <a:gdLst/>
            <a:ahLst/>
            <a:cxnLst/>
            <a:rect r="r" b="b" t="t" l="l"/>
            <a:pathLst>
              <a:path h="4114800" w="2461399">
                <a:moveTo>
                  <a:pt x="0" y="0"/>
                </a:moveTo>
                <a:lnTo>
                  <a:pt x="2461398" y="0"/>
                </a:lnTo>
                <a:lnTo>
                  <a:pt x="246139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2" id="22"/>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7"/>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660040" y="8182508"/>
            <a:ext cx="18948040" cy="3069774"/>
            <a:chOff x="0" y="0"/>
            <a:chExt cx="4990430" cy="808500"/>
          </a:xfrm>
        </p:grpSpPr>
        <p:sp>
          <p:nvSpPr>
            <p:cNvPr name="Freeform 3" id="3"/>
            <p:cNvSpPr/>
            <p:nvPr/>
          </p:nvSpPr>
          <p:spPr>
            <a:xfrm flipH="false" flipV="false" rot="0">
              <a:off x="0" y="0"/>
              <a:ext cx="4990430" cy="808500"/>
            </a:xfrm>
            <a:custGeom>
              <a:avLst/>
              <a:gdLst/>
              <a:ahLst/>
              <a:cxnLst/>
              <a:rect r="r" b="b" t="t" l="l"/>
              <a:pathLst>
                <a:path h="808500" w="4990430">
                  <a:moveTo>
                    <a:pt x="0" y="0"/>
                  </a:moveTo>
                  <a:lnTo>
                    <a:pt x="4990430" y="0"/>
                  </a:lnTo>
                  <a:lnTo>
                    <a:pt x="4990430" y="808500"/>
                  </a:lnTo>
                  <a:lnTo>
                    <a:pt x="0" y="808500"/>
                  </a:lnTo>
                  <a:close/>
                </a:path>
              </a:pathLst>
            </a:custGeom>
            <a:solidFill>
              <a:srgbClr val="4D865E"/>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false" flipV="false" rot="0">
            <a:off x="2721549" y="-2585099"/>
            <a:ext cx="10444844" cy="5170198"/>
          </a:xfrm>
          <a:custGeom>
            <a:avLst/>
            <a:gdLst/>
            <a:ahLst/>
            <a:cxnLst/>
            <a:rect r="r" b="b" t="t" l="l"/>
            <a:pathLst>
              <a:path h="5170198" w="10444844">
                <a:moveTo>
                  <a:pt x="0" y="0"/>
                </a:moveTo>
                <a:lnTo>
                  <a:pt x="10444844" y="0"/>
                </a:lnTo>
                <a:lnTo>
                  <a:pt x="10444844" y="5170198"/>
                </a:lnTo>
                <a:lnTo>
                  <a:pt x="0" y="5170198"/>
                </a:lnTo>
                <a:lnTo>
                  <a:pt x="0" y="0"/>
                </a:lnTo>
                <a:close/>
              </a:path>
            </a:pathLst>
          </a:custGeom>
          <a:blipFill>
            <a:blip r:embed="rId3"/>
            <a:stretch>
              <a:fillRect l="0" t="0" r="0" b="0"/>
            </a:stretch>
          </a:blipFill>
        </p:spPr>
      </p:sp>
      <p:sp>
        <p:nvSpPr>
          <p:cNvPr name="Freeform 6" id="6"/>
          <p:cNvSpPr/>
          <p:nvPr/>
        </p:nvSpPr>
        <p:spPr>
          <a:xfrm flipH="true" flipV="false" rot="0">
            <a:off x="145209" y="2087787"/>
            <a:ext cx="4033557" cy="3757930"/>
          </a:xfrm>
          <a:custGeom>
            <a:avLst/>
            <a:gdLst/>
            <a:ahLst/>
            <a:cxnLst/>
            <a:rect r="r" b="b" t="t" l="l"/>
            <a:pathLst>
              <a:path h="3757930" w="4033557">
                <a:moveTo>
                  <a:pt x="4033557" y="0"/>
                </a:moveTo>
                <a:lnTo>
                  <a:pt x="0" y="0"/>
                </a:lnTo>
                <a:lnTo>
                  <a:pt x="0" y="3757930"/>
                </a:lnTo>
                <a:lnTo>
                  <a:pt x="4033557" y="3757930"/>
                </a:lnTo>
                <a:lnTo>
                  <a:pt x="4033557" y="0"/>
                </a:lnTo>
                <a:close/>
              </a:path>
            </a:pathLst>
          </a:custGeom>
          <a:blipFill>
            <a:blip r:embed="rId4"/>
            <a:stretch>
              <a:fillRect l="0" t="0" r="0" b="0"/>
            </a:stretch>
          </a:blipFill>
        </p:spPr>
      </p:sp>
      <p:sp>
        <p:nvSpPr>
          <p:cNvPr name="Freeform 7" id="7"/>
          <p:cNvSpPr/>
          <p:nvPr/>
        </p:nvSpPr>
        <p:spPr>
          <a:xfrm flipH="false" flipV="false" rot="0">
            <a:off x="10998333" y="4072329"/>
            <a:ext cx="2301700" cy="4110179"/>
          </a:xfrm>
          <a:custGeom>
            <a:avLst/>
            <a:gdLst/>
            <a:ahLst/>
            <a:cxnLst/>
            <a:rect r="r" b="b" t="t" l="l"/>
            <a:pathLst>
              <a:path h="4110179" w="2301700">
                <a:moveTo>
                  <a:pt x="0" y="0"/>
                </a:moveTo>
                <a:lnTo>
                  <a:pt x="2301700" y="0"/>
                </a:lnTo>
                <a:lnTo>
                  <a:pt x="2301700" y="4110179"/>
                </a:lnTo>
                <a:lnTo>
                  <a:pt x="0" y="4110179"/>
                </a:lnTo>
                <a:lnTo>
                  <a:pt x="0" y="0"/>
                </a:lnTo>
                <a:close/>
              </a:path>
            </a:pathLst>
          </a:custGeom>
          <a:blipFill>
            <a:blip r:embed="rId5"/>
            <a:stretch>
              <a:fillRect l="0" t="0" r="0" b="0"/>
            </a:stretch>
          </a:blipFill>
        </p:spPr>
      </p:sp>
      <p:sp>
        <p:nvSpPr>
          <p:cNvPr name="Freeform 8" id="8"/>
          <p:cNvSpPr/>
          <p:nvPr/>
        </p:nvSpPr>
        <p:spPr>
          <a:xfrm flipH="false" flipV="false" rot="0">
            <a:off x="6383869" y="2223514"/>
            <a:ext cx="3540164" cy="4959949"/>
          </a:xfrm>
          <a:custGeom>
            <a:avLst/>
            <a:gdLst/>
            <a:ahLst/>
            <a:cxnLst/>
            <a:rect r="r" b="b" t="t" l="l"/>
            <a:pathLst>
              <a:path h="4959949" w="3540164">
                <a:moveTo>
                  <a:pt x="0" y="0"/>
                </a:moveTo>
                <a:lnTo>
                  <a:pt x="3540163" y="0"/>
                </a:lnTo>
                <a:lnTo>
                  <a:pt x="3540163" y="4959949"/>
                </a:lnTo>
                <a:lnTo>
                  <a:pt x="0" y="49599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3489138" y="5203591"/>
            <a:ext cx="3867145" cy="3688289"/>
          </a:xfrm>
          <a:custGeom>
            <a:avLst/>
            <a:gdLst/>
            <a:ahLst/>
            <a:cxnLst/>
            <a:rect r="r" b="b" t="t" l="l"/>
            <a:pathLst>
              <a:path h="3688289" w="3867145">
                <a:moveTo>
                  <a:pt x="0" y="0"/>
                </a:moveTo>
                <a:lnTo>
                  <a:pt x="3867145" y="0"/>
                </a:lnTo>
                <a:lnTo>
                  <a:pt x="3867145" y="3688290"/>
                </a:lnTo>
                <a:lnTo>
                  <a:pt x="0" y="36882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3166393" y="273652"/>
            <a:ext cx="4924492" cy="3608310"/>
          </a:xfrm>
          <a:custGeom>
            <a:avLst/>
            <a:gdLst/>
            <a:ahLst/>
            <a:cxnLst/>
            <a:rect r="r" b="b" t="t" l="l"/>
            <a:pathLst>
              <a:path h="3608310" w="4924492">
                <a:moveTo>
                  <a:pt x="0" y="0"/>
                </a:moveTo>
                <a:lnTo>
                  <a:pt x="4924492" y="0"/>
                </a:lnTo>
                <a:lnTo>
                  <a:pt x="4924492" y="3608309"/>
                </a:lnTo>
                <a:lnTo>
                  <a:pt x="0" y="360830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3862799" y="5143500"/>
            <a:ext cx="4606286" cy="3552598"/>
          </a:xfrm>
          <a:custGeom>
            <a:avLst/>
            <a:gdLst/>
            <a:ahLst/>
            <a:cxnLst/>
            <a:rect r="r" b="b" t="t" l="l"/>
            <a:pathLst>
              <a:path h="3552598" w="4606286">
                <a:moveTo>
                  <a:pt x="0" y="0"/>
                </a:moveTo>
                <a:lnTo>
                  <a:pt x="4606286" y="0"/>
                </a:lnTo>
                <a:lnTo>
                  <a:pt x="4606286" y="3552598"/>
                </a:lnTo>
                <a:lnTo>
                  <a:pt x="0" y="3552598"/>
                </a:lnTo>
                <a:lnTo>
                  <a:pt x="0" y="0"/>
                </a:lnTo>
                <a:close/>
              </a:path>
            </a:pathLst>
          </a:custGeom>
          <a:blipFill>
            <a:blip r:embed="rId12"/>
            <a:stretch>
              <a:fillRect l="0" t="0" r="0" b="0"/>
            </a:stretch>
          </a:blipFill>
        </p:spPr>
      </p:sp>
      <p:sp>
        <p:nvSpPr>
          <p:cNvPr name="Freeform 12" id="12"/>
          <p:cNvSpPr/>
          <p:nvPr/>
        </p:nvSpPr>
        <p:spPr>
          <a:xfrm flipH="false" flipV="false" rot="-906767">
            <a:off x="261247" y="7576321"/>
            <a:ext cx="2843238" cy="2381212"/>
          </a:xfrm>
          <a:custGeom>
            <a:avLst/>
            <a:gdLst/>
            <a:ahLst/>
            <a:cxnLst/>
            <a:rect r="r" b="b" t="t" l="l"/>
            <a:pathLst>
              <a:path h="2381212" w="2843238">
                <a:moveTo>
                  <a:pt x="0" y="0"/>
                </a:moveTo>
                <a:lnTo>
                  <a:pt x="2843238" y="0"/>
                </a:lnTo>
                <a:lnTo>
                  <a:pt x="2843238" y="2381212"/>
                </a:lnTo>
                <a:lnTo>
                  <a:pt x="0" y="238121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3" id="13"/>
          <p:cNvSpPr txBox="true"/>
          <p:nvPr/>
        </p:nvSpPr>
        <p:spPr>
          <a:xfrm rot="0">
            <a:off x="13449412" y="3805761"/>
            <a:ext cx="4075499" cy="762000"/>
          </a:xfrm>
          <a:prstGeom prst="rect">
            <a:avLst/>
          </a:prstGeom>
        </p:spPr>
        <p:txBody>
          <a:bodyPr anchor="t" rtlCol="false" tIns="0" lIns="0" bIns="0" rIns="0">
            <a:spAutoFit/>
          </a:bodyPr>
          <a:lstStyle/>
          <a:p>
            <a:pPr algn="ctr">
              <a:lnSpc>
                <a:spcPts val="6299"/>
              </a:lnSpc>
              <a:spcBef>
                <a:spcPct val="0"/>
              </a:spcBef>
            </a:pPr>
            <a:r>
              <a:rPr lang="en-US" sz="4500">
                <a:solidFill>
                  <a:srgbClr val="000000"/>
                </a:solidFill>
                <a:latin typeface="Sniglet"/>
              </a:rPr>
              <a:t>Making Friends</a:t>
            </a:r>
          </a:p>
        </p:txBody>
      </p:sp>
      <p:sp>
        <p:nvSpPr>
          <p:cNvPr name="Freeform 14" id="14"/>
          <p:cNvSpPr/>
          <p:nvPr/>
        </p:nvSpPr>
        <p:spPr>
          <a:xfrm flipH="false" flipV="false" rot="0">
            <a:off x="-3593740" y="-2946684"/>
            <a:ext cx="10444844" cy="5170198"/>
          </a:xfrm>
          <a:custGeom>
            <a:avLst/>
            <a:gdLst/>
            <a:ahLst/>
            <a:cxnLst/>
            <a:rect r="r" b="b" t="t" l="l"/>
            <a:pathLst>
              <a:path h="5170198" w="10444844">
                <a:moveTo>
                  <a:pt x="0" y="0"/>
                </a:moveTo>
                <a:lnTo>
                  <a:pt x="10444843" y="0"/>
                </a:lnTo>
                <a:lnTo>
                  <a:pt x="10444843" y="5170198"/>
                </a:lnTo>
                <a:lnTo>
                  <a:pt x="0" y="5170198"/>
                </a:lnTo>
                <a:lnTo>
                  <a:pt x="0" y="0"/>
                </a:lnTo>
                <a:close/>
              </a:path>
            </a:pathLst>
          </a:custGeom>
          <a:blipFill>
            <a:blip r:embed="rId3"/>
            <a:stretch>
              <a:fillRect l="0" t="0" r="0" b="0"/>
            </a:stretch>
          </a:blipFill>
        </p:spPr>
      </p:sp>
      <p:sp>
        <p:nvSpPr>
          <p:cNvPr name="TextBox 15" id="15"/>
          <p:cNvSpPr txBox="true"/>
          <p:nvPr/>
        </p:nvSpPr>
        <p:spPr>
          <a:xfrm rot="0">
            <a:off x="499012" y="385245"/>
            <a:ext cx="12372723" cy="1302491"/>
          </a:xfrm>
          <a:prstGeom prst="rect">
            <a:avLst/>
          </a:prstGeom>
        </p:spPr>
        <p:txBody>
          <a:bodyPr anchor="t" rtlCol="false" tIns="0" lIns="0" bIns="0" rIns="0">
            <a:spAutoFit/>
          </a:bodyPr>
          <a:lstStyle/>
          <a:p>
            <a:pPr>
              <a:lnSpc>
                <a:spcPts val="10354"/>
              </a:lnSpc>
            </a:pPr>
            <a:r>
              <a:rPr lang="en-US" sz="8487">
                <a:solidFill>
                  <a:srgbClr val="000000"/>
                </a:solidFill>
                <a:latin typeface="Glacial Indifference"/>
              </a:rPr>
              <a:t>What do you stress about?</a:t>
            </a:r>
          </a:p>
        </p:txBody>
      </p:sp>
      <p:sp>
        <p:nvSpPr>
          <p:cNvPr name="TextBox 16" id="16"/>
          <p:cNvSpPr txBox="true"/>
          <p:nvPr/>
        </p:nvSpPr>
        <p:spPr>
          <a:xfrm rot="0">
            <a:off x="3489138" y="8929981"/>
            <a:ext cx="3196235" cy="762000"/>
          </a:xfrm>
          <a:prstGeom prst="rect">
            <a:avLst/>
          </a:prstGeom>
        </p:spPr>
        <p:txBody>
          <a:bodyPr anchor="t" rtlCol="false" tIns="0" lIns="0" bIns="0" rIns="0">
            <a:spAutoFit/>
          </a:bodyPr>
          <a:lstStyle/>
          <a:p>
            <a:pPr algn="ctr">
              <a:lnSpc>
                <a:spcPts val="6299"/>
              </a:lnSpc>
              <a:spcBef>
                <a:spcPct val="0"/>
              </a:spcBef>
            </a:pPr>
            <a:r>
              <a:rPr lang="en-US" sz="4500">
                <a:solidFill>
                  <a:srgbClr val="000000"/>
                </a:solidFill>
                <a:latin typeface="Sniglet"/>
              </a:rPr>
              <a:t>Injuries</a:t>
            </a:r>
          </a:p>
        </p:txBody>
      </p:sp>
      <p:sp>
        <p:nvSpPr>
          <p:cNvPr name="TextBox 17" id="17"/>
          <p:cNvSpPr txBox="true"/>
          <p:nvPr/>
        </p:nvSpPr>
        <p:spPr>
          <a:xfrm rot="0">
            <a:off x="563870" y="5887003"/>
            <a:ext cx="3196235" cy="762000"/>
          </a:xfrm>
          <a:prstGeom prst="rect">
            <a:avLst/>
          </a:prstGeom>
        </p:spPr>
        <p:txBody>
          <a:bodyPr anchor="t" rtlCol="false" tIns="0" lIns="0" bIns="0" rIns="0">
            <a:spAutoFit/>
          </a:bodyPr>
          <a:lstStyle/>
          <a:p>
            <a:pPr algn="ctr">
              <a:lnSpc>
                <a:spcPts val="6299"/>
              </a:lnSpc>
              <a:spcBef>
                <a:spcPct val="0"/>
              </a:spcBef>
            </a:pPr>
            <a:r>
              <a:rPr lang="en-US" sz="4500">
                <a:solidFill>
                  <a:srgbClr val="000000"/>
                </a:solidFill>
                <a:latin typeface="Sniglet"/>
              </a:rPr>
              <a:t>Bullying</a:t>
            </a:r>
          </a:p>
        </p:txBody>
      </p:sp>
      <p:sp>
        <p:nvSpPr>
          <p:cNvPr name="TextBox 18" id="18"/>
          <p:cNvSpPr txBox="true"/>
          <p:nvPr/>
        </p:nvSpPr>
        <p:spPr>
          <a:xfrm rot="0">
            <a:off x="6851103" y="7151458"/>
            <a:ext cx="3311059" cy="832077"/>
          </a:xfrm>
          <a:prstGeom prst="rect">
            <a:avLst/>
          </a:prstGeom>
        </p:spPr>
        <p:txBody>
          <a:bodyPr anchor="t" rtlCol="false" tIns="0" lIns="0" bIns="0" rIns="0">
            <a:spAutoFit/>
          </a:bodyPr>
          <a:lstStyle/>
          <a:p>
            <a:pPr algn="ctr">
              <a:lnSpc>
                <a:spcPts val="6768"/>
              </a:lnSpc>
              <a:spcBef>
                <a:spcPct val="0"/>
              </a:spcBef>
            </a:pPr>
            <a:r>
              <a:rPr lang="en-US" sz="4834">
                <a:solidFill>
                  <a:srgbClr val="000000"/>
                </a:solidFill>
                <a:latin typeface="Sniglet"/>
              </a:rPr>
              <a:t>Family</a:t>
            </a:r>
          </a:p>
        </p:txBody>
      </p:sp>
      <p:sp>
        <p:nvSpPr>
          <p:cNvPr name="TextBox 19" id="19"/>
          <p:cNvSpPr txBox="true"/>
          <p:nvPr/>
        </p:nvSpPr>
        <p:spPr>
          <a:xfrm rot="0">
            <a:off x="10393255" y="8187031"/>
            <a:ext cx="3056157" cy="1562100"/>
          </a:xfrm>
          <a:prstGeom prst="rect">
            <a:avLst/>
          </a:prstGeom>
        </p:spPr>
        <p:txBody>
          <a:bodyPr anchor="t" rtlCol="false" tIns="0" lIns="0" bIns="0" rIns="0">
            <a:spAutoFit/>
          </a:bodyPr>
          <a:lstStyle/>
          <a:p>
            <a:pPr algn="ctr">
              <a:lnSpc>
                <a:spcPts val="6299"/>
              </a:lnSpc>
              <a:spcBef>
                <a:spcPct val="0"/>
              </a:spcBef>
            </a:pPr>
            <a:r>
              <a:rPr lang="en-US" sz="4500">
                <a:solidFill>
                  <a:srgbClr val="000000"/>
                </a:solidFill>
                <a:latin typeface="Sniglet"/>
              </a:rPr>
              <a:t>Doing well in school</a:t>
            </a:r>
          </a:p>
        </p:txBody>
      </p:sp>
      <p:sp>
        <p:nvSpPr>
          <p:cNvPr name="Freeform 20" id="20"/>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5"/>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454899" y="9350493"/>
            <a:ext cx="18948040" cy="2505647"/>
            <a:chOff x="0" y="0"/>
            <a:chExt cx="4990430" cy="659923"/>
          </a:xfrm>
        </p:grpSpPr>
        <p:sp>
          <p:nvSpPr>
            <p:cNvPr name="Freeform 3" id="3"/>
            <p:cNvSpPr/>
            <p:nvPr/>
          </p:nvSpPr>
          <p:spPr>
            <a:xfrm flipH="false" flipV="false" rot="0">
              <a:off x="0" y="0"/>
              <a:ext cx="4990430" cy="659923"/>
            </a:xfrm>
            <a:custGeom>
              <a:avLst/>
              <a:gdLst/>
              <a:ahLst/>
              <a:cxnLst/>
              <a:rect r="r" b="b" t="t" l="l"/>
              <a:pathLst>
                <a:path h="659923" w="4990430">
                  <a:moveTo>
                    <a:pt x="0" y="0"/>
                  </a:moveTo>
                  <a:lnTo>
                    <a:pt x="4990430" y="0"/>
                  </a:lnTo>
                  <a:lnTo>
                    <a:pt x="4990430" y="659923"/>
                  </a:lnTo>
                  <a:lnTo>
                    <a:pt x="0" y="659923"/>
                  </a:lnTo>
                  <a:close/>
                </a:path>
              </a:pathLst>
            </a:custGeom>
            <a:solidFill>
              <a:srgbClr val="A69586"/>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grpSp>
        <p:nvGrpSpPr>
          <p:cNvPr name="Group 5" id="5"/>
          <p:cNvGrpSpPr/>
          <p:nvPr/>
        </p:nvGrpSpPr>
        <p:grpSpPr>
          <a:xfrm rot="0">
            <a:off x="-454899" y="9258300"/>
            <a:ext cx="18948040" cy="101718"/>
            <a:chOff x="0" y="0"/>
            <a:chExt cx="4990430" cy="26790"/>
          </a:xfrm>
        </p:grpSpPr>
        <p:sp>
          <p:nvSpPr>
            <p:cNvPr name="Freeform 6" id="6"/>
            <p:cNvSpPr/>
            <p:nvPr/>
          </p:nvSpPr>
          <p:spPr>
            <a:xfrm flipH="false" flipV="false" rot="0">
              <a:off x="0" y="0"/>
              <a:ext cx="4990430" cy="26790"/>
            </a:xfrm>
            <a:custGeom>
              <a:avLst/>
              <a:gdLst/>
              <a:ahLst/>
              <a:cxnLst/>
              <a:rect r="r" b="b" t="t" l="l"/>
              <a:pathLst>
                <a:path h="26790" w="4990430">
                  <a:moveTo>
                    <a:pt x="0" y="0"/>
                  </a:moveTo>
                  <a:lnTo>
                    <a:pt x="4990430" y="0"/>
                  </a:lnTo>
                  <a:lnTo>
                    <a:pt x="4990430" y="26790"/>
                  </a:lnTo>
                  <a:lnTo>
                    <a:pt x="0" y="26790"/>
                  </a:lnTo>
                  <a:close/>
                </a:path>
              </a:pathLst>
            </a:custGeom>
            <a:solidFill>
              <a:srgbClr val="8BA928"/>
            </a:solidFill>
          </p:spPr>
        </p:sp>
        <p:sp>
          <p:nvSpPr>
            <p:cNvPr name="TextBox 7" id="7"/>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8" id="8"/>
          <p:cNvSpPr/>
          <p:nvPr/>
        </p:nvSpPr>
        <p:spPr>
          <a:xfrm flipH="false" flipV="false" rot="0">
            <a:off x="1028700" y="5735284"/>
            <a:ext cx="2308443" cy="2338202"/>
          </a:xfrm>
          <a:custGeom>
            <a:avLst/>
            <a:gdLst/>
            <a:ahLst/>
            <a:cxnLst/>
            <a:rect r="r" b="b" t="t" l="l"/>
            <a:pathLst>
              <a:path h="2338202" w="2308443">
                <a:moveTo>
                  <a:pt x="0" y="0"/>
                </a:moveTo>
                <a:lnTo>
                  <a:pt x="2308443" y="0"/>
                </a:lnTo>
                <a:lnTo>
                  <a:pt x="2308443" y="2338202"/>
                </a:lnTo>
                <a:lnTo>
                  <a:pt x="0" y="23382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4331957">
            <a:off x="10466886" y="-1919326"/>
            <a:ext cx="5191551" cy="5211092"/>
          </a:xfrm>
          <a:custGeom>
            <a:avLst/>
            <a:gdLst/>
            <a:ahLst/>
            <a:cxnLst/>
            <a:rect r="r" b="b" t="t" l="l"/>
            <a:pathLst>
              <a:path h="5211092" w="5191551">
                <a:moveTo>
                  <a:pt x="0" y="0"/>
                </a:moveTo>
                <a:lnTo>
                  <a:pt x="5191551" y="0"/>
                </a:lnTo>
                <a:lnTo>
                  <a:pt x="5191551" y="5211093"/>
                </a:lnTo>
                <a:lnTo>
                  <a:pt x="0" y="52110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832622" y="2911354"/>
            <a:ext cx="2954318" cy="2385612"/>
          </a:xfrm>
          <a:custGeom>
            <a:avLst/>
            <a:gdLst/>
            <a:ahLst/>
            <a:cxnLst/>
            <a:rect r="r" b="b" t="t" l="l"/>
            <a:pathLst>
              <a:path h="2385612" w="2954318">
                <a:moveTo>
                  <a:pt x="0" y="0"/>
                </a:moveTo>
                <a:lnTo>
                  <a:pt x="2954318" y="0"/>
                </a:lnTo>
                <a:lnTo>
                  <a:pt x="2954318" y="2385612"/>
                </a:lnTo>
                <a:lnTo>
                  <a:pt x="0" y="23856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true" flipV="false" rot="0">
            <a:off x="2312670" y="899158"/>
            <a:ext cx="3183800" cy="1607819"/>
          </a:xfrm>
          <a:custGeom>
            <a:avLst/>
            <a:gdLst/>
            <a:ahLst/>
            <a:cxnLst/>
            <a:rect r="r" b="b" t="t" l="l"/>
            <a:pathLst>
              <a:path h="1607819" w="3183800">
                <a:moveTo>
                  <a:pt x="3183801" y="0"/>
                </a:moveTo>
                <a:lnTo>
                  <a:pt x="0" y="0"/>
                </a:lnTo>
                <a:lnTo>
                  <a:pt x="0" y="1607819"/>
                </a:lnTo>
                <a:lnTo>
                  <a:pt x="3183801" y="1607819"/>
                </a:lnTo>
                <a:lnTo>
                  <a:pt x="318380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454899" y="7795772"/>
            <a:ext cx="7315200" cy="1702447"/>
          </a:xfrm>
          <a:custGeom>
            <a:avLst/>
            <a:gdLst/>
            <a:ahLst/>
            <a:cxnLst/>
            <a:rect r="r" b="b" t="t" l="l"/>
            <a:pathLst>
              <a:path h="1702447" w="7315200">
                <a:moveTo>
                  <a:pt x="0" y="0"/>
                </a:moveTo>
                <a:lnTo>
                  <a:pt x="7315200" y="0"/>
                </a:lnTo>
                <a:lnTo>
                  <a:pt x="7315200" y="1702446"/>
                </a:lnTo>
                <a:lnTo>
                  <a:pt x="0" y="170244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5920973" y="7795772"/>
            <a:ext cx="7315200" cy="1702447"/>
          </a:xfrm>
          <a:custGeom>
            <a:avLst/>
            <a:gdLst/>
            <a:ahLst/>
            <a:cxnLst/>
            <a:rect r="r" b="b" t="t" l="l"/>
            <a:pathLst>
              <a:path h="1702447" w="7315200">
                <a:moveTo>
                  <a:pt x="0" y="0"/>
                </a:moveTo>
                <a:lnTo>
                  <a:pt x="7315200" y="0"/>
                </a:lnTo>
                <a:lnTo>
                  <a:pt x="7315200" y="1702446"/>
                </a:lnTo>
                <a:lnTo>
                  <a:pt x="0" y="170244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11712606" y="7912013"/>
            <a:ext cx="7315200" cy="1702447"/>
          </a:xfrm>
          <a:custGeom>
            <a:avLst/>
            <a:gdLst/>
            <a:ahLst/>
            <a:cxnLst/>
            <a:rect r="r" b="b" t="t" l="l"/>
            <a:pathLst>
              <a:path h="1702447" w="7315200">
                <a:moveTo>
                  <a:pt x="0" y="0"/>
                </a:moveTo>
                <a:lnTo>
                  <a:pt x="7315200" y="0"/>
                </a:lnTo>
                <a:lnTo>
                  <a:pt x="7315200" y="1702447"/>
                </a:lnTo>
                <a:lnTo>
                  <a:pt x="0" y="170244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15130865" y="5296966"/>
            <a:ext cx="2412301" cy="4114800"/>
          </a:xfrm>
          <a:custGeom>
            <a:avLst/>
            <a:gdLst/>
            <a:ahLst/>
            <a:cxnLst/>
            <a:rect r="r" b="b" t="t" l="l"/>
            <a:pathLst>
              <a:path h="4114800" w="2412301">
                <a:moveTo>
                  <a:pt x="0" y="0"/>
                </a:moveTo>
                <a:lnTo>
                  <a:pt x="2412301" y="0"/>
                </a:lnTo>
                <a:lnTo>
                  <a:pt x="241230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0">
            <a:off x="14753703" y="3152193"/>
            <a:ext cx="3166626" cy="1903934"/>
          </a:xfrm>
          <a:custGeom>
            <a:avLst/>
            <a:gdLst/>
            <a:ahLst/>
            <a:cxnLst/>
            <a:rect r="r" b="b" t="t" l="l"/>
            <a:pathLst>
              <a:path h="1903934" w="3166626">
                <a:moveTo>
                  <a:pt x="0" y="0"/>
                </a:moveTo>
                <a:lnTo>
                  <a:pt x="3166626" y="0"/>
                </a:lnTo>
                <a:lnTo>
                  <a:pt x="3166626" y="1903934"/>
                </a:lnTo>
                <a:lnTo>
                  <a:pt x="0" y="190393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5496471" y="889633"/>
            <a:ext cx="7295058" cy="1222607"/>
          </a:xfrm>
          <a:prstGeom prst="rect">
            <a:avLst/>
          </a:prstGeom>
        </p:spPr>
        <p:txBody>
          <a:bodyPr anchor="t" rtlCol="false" tIns="0" lIns="0" bIns="0" rIns="0">
            <a:spAutoFit/>
          </a:bodyPr>
          <a:lstStyle/>
          <a:p>
            <a:pPr>
              <a:lnSpc>
                <a:spcPts val="9786"/>
              </a:lnSpc>
            </a:pPr>
            <a:r>
              <a:rPr lang="en-US" sz="8021">
                <a:solidFill>
                  <a:srgbClr val="000000"/>
                </a:solidFill>
                <a:latin typeface="Glacial Indifference"/>
              </a:rPr>
              <a:t>Reducing Stress</a:t>
            </a:r>
          </a:p>
        </p:txBody>
      </p:sp>
      <p:sp>
        <p:nvSpPr>
          <p:cNvPr name="TextBox 18" id="18"/>
          <p:cNvSpPr txBox="true"/>
          <p:nvPr/>
        </p:nvSpPr>
        <p:spPr>
          <a:xfrm rot="0">
            <a:off x="3786940" y="3616690"/>
            <a:ext cx="11583266" cy="1165225"/>
          </a:xfrm>
          <a:prstGeom prst="rect">
            <a:avLst/>
          </a:prstGeom>
        </p:spPr>
        <p:txBody>
          <a:bodyPr anchor="t" rtlCol="false" tIns="0" lIns="0" bIns="0" rIns="0">
            <a:spAutoFit/>
          </a:bodyPr>
          <a:lstStyle/>
          <a:p>
            <a:pPr>
              <a:lnSpc>
                <a:spcPts val="4400"/>
              </a:lnSpc>
            </a:pPr>
            <a:r>
              <a:rPr lang="en-US" sz="5000">
                <a:solidFill>
                  <a:srgbClr val="000000"/>
                </a:solidFill>
                <a:latin typeface="Glacial Indifference"/>
              </a:rPr>
              <a:t>Sometimes people use drugs to make them feel better.</a:t>
            </a:r>
          </a:p>
        </p:txBody>
      </p:sp>
      <p:sp>
        <p:nvSpPr>
          <p:cNvPr name="TextBox 19" id="19"/>
          <p:cNvSpPr txBox="true"/>
          <p:nvPr/>
        </p:nvSpPr>
        <p:spPr>
          <a:xfrm rot="0">
            <a:off x="3746690" y="6393210"/>
            <a:ext cx="9213754" cy="1165225"/>
          </a:xfrm>
          <a:prstGeom prst="rect">
            <a:avLst/>
          </a:prstGeom>
        </p:spPr>
        <p:txBody>
          <a:bodyPr anchor="t" rtlCol="false" tIns="0" lIns="0" bIns="0" rIns="0">
            <a:spAutoFit/>
          </a:bodyPr>
          <a:lstStyle/>
          <a:p>
            <a:pPr>
              <a:lnSpc>
                <a:spcPts val="4400"/>
              </a:lnSpc>
            </a:pPr>
            <a:r>
              <a:rPr lang="en-US" sz="5000">
                <a:solidFill>
                  <a:srgbClr val="000000"/>
                </a:solidFill>
                <a:latin typeface="Glacial Indifference"/>
              </a:rPr>
              <a:t>Itʻs ok to be stressed, but drugs donʻt help in the long run.</a:t>
            </a:r>
          </a:p>
        </p:txBody>
      </p:sp>
      <p:sp>
        <p:nvSpPr>
          <p:cNvPr name="Freeform 20" id="20"/>
          <p:cNvSpPr/>
          <p:nvPr/>
        </p:nvSpPr>
        <p:spPr>
          <a:xfrm flipH="false" flipV="false" rot="0">
            <a:off x="17109383" y="252437"/>
            <a:ext cx="867566" cy="867566"/>
          </a:xfrm>
          <a:custGeom>
            <a:avLst/>
            <a:gdLst/>
            <a:ahLst/>
            <a:cxnLst/>
            <a:rect r="r" b="b" t="t" l="l"/>
            <a:pathLst>
              <a:path h="867566" w="867566">
                <a:moveTo>
                  <a:pt x="0" y="0"/>
                </a:moveTo>
                <a:lnTo>
                  <a:pt x="867567" y="0"/>
                </a:lnTo>
                <a:lnTo>
                  <a:pt x="867567" y="867567"/>
                </a:lnTo>
                <a:lnTo>
                  <a:pt x="0" y="867567"/>
                </a:lnTo>
                <a:lnTo>
                  <a:pt x="0" y="0"/>
                </a:lnTo>
                <a:close/>
              </a:path>
            </a:pathLst>
          </a:custGeom>
          <a:blipFill>
            <a:blip r:embed="rId17"/>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DFF3FF"/>
        </a:solidFill>
      </p:bgPr>
    </p:bg>
    <p:spTree>
      <p:nvGrpSpPr>
        <p:cNvPr id="1" name=""/>
        <p:cNvGrpSpPr/>
        <p:nvPr/>
      </p:nvGrpSpPr>
      <p:grpSpPr>
        <a:xfrm>
          <a:off x="0" y="0"/>
          <a:ext cx="0" cy="0"/>
          <a:chOff x="0" y="0"/>
          <a:chExt cx="0" cy="0"/>
        </a:xfrm>
      </p:grpSpPr>
      <p:sp>
        <p:nvSpPr>
          <p:cNvPr name="Freeform 2" id="2"/>
          <p:cNvSpPr/>
          <p:nvPr/>
        </p:nvSpPr>
        <p:spPr>
          <a:xfrm flipH="false" flipV="false" rot="0">
            <a:off x="10578977" y="2416604"/>
            <a:ext cx="2525987" cy="2900403"/>
          </a:xfrm>
          <a:custGeom>
            <a:avLst/>
            <a:gdLst/>
            <a:ahLst/>
            <a:cxnLst/>
            <a:rect r="r" b="b" t="t" l="l"/>
            <a:pathLst>
              <a:path h="2900403" w="2525987">
                <a:moveTo>
                  <a:pt x="0" y="0"/>
                </a:moveTo>
                <a:lnTo>
                  <a:pt x="2525988" y="0"/>
                </a:lnTo>
                <a:lnTo>
                  <a:pt x="2525988" y="2900403"/>
                </a:lnTo>
                <a:lnTo>
                  <a:pt x="0" y="29004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34580" y="2301171"/>
            <a:ext cx="4234946" cy="2053949"/>
          </a:xfrm>
          <a:custGeom>
            <a:avLst/>
            <a:gdLst/>
            <a:ahLst/>
            <a:cxnLst/>
            <a:rect r="r" b="b" t="t" l="l"/>
            <a:pathLst>
              <a:path h="2053949" w="4234946">
                <a:moveTo>
                  <a:pt x="0" y="0"/>
                </a:moveTo>
                <a:lnTo>
                  <a:pt x="4234946" y="0"/>
                </a:lnTo>
                <a:lnTo>
                  <a:pt x="4234946" y="2053949"/>
                </a:lnTo>
                <a:lnTo>
                  <a:pt x="0" y="20539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3880837" y="6408561"/>
            <a:ext cx="3573627" cy="2546209"/>
          </a:xfrm>
          <a:custGeom>
            <a:avLst/>
            <a:gdLst/>
            <a:ahLst/>
            <a:cxnLst/>
            <a:rect r="r" b="b" t="t" l="l"/>
            <a:pathLst>
              <a:path h="2546209" w="3573627">
                <a:moveTo>
                  <a:pt x="0" y="0"/>
                </a:moveTo>
                <a:lnTo>
                  <a:pt x="3573628" y="0"/>
                </a:lnTo>
                <a:lnTo>
                  <a:pt x="3573628" y="2546209"/>
                </a:lnTo>
                <a:lnTo>
                  <a:pt x="0" y="2546209"/>
                </a:lnTo>
                <a:lnTo>
                  <a:pt x="0" y="0"/>
                </a:lnTo>
                <a:close/>
              </a:path>
            </a:pathLst>
          </a:custGeom>
          <a:blipFill>
            <a:blip r:embed="rId7"/>
            <a:stretch>
              <a:fillRect l="0" t="0" r="0" b="0"/>
            </a:stretch>
          </a:blipFill>
        </p:spPr>
      </p:sp>
      <p:sp>
        <p:nvSpPr>
          <p:cNvPr name="Freeform 5" id="5"/>
          <p:cNvSpPr/>
          <p:nvPr/>
        </p:nvSpPr>
        <p:spPr>
          <a:xfrm flipH="true" flipV="false" rot="0">
            <a:off x="14793089" y="3563041"/>
            <a:ext cx="3073905" cy="2970160"/>
          </a:xfrm>
          <a:custGeom>
            <a:avLst/>
            <a:gdLst/>
            <a:ahLst/>
            <a:cxnLst/>
            <a:rect r="r" b="b" t="t" l="l"/>
            <a:pathLst>
              <a:path h="2970160" w="3073905">
                <a:moveTo>
                  <a:pt x="3073905" y="0"/>
                </a:moveTo>
                <a:lnTo>
                  <a:pt x="0" y="0"/>
                </a:lnTo>
                <a:lnTo>
                  <a:pt x="0" y="2970161"/>
                </a:lnTo>
                <a:lnTo>
                  <a:pt x="3073905" y="2970161"/>
                </a:lnTo>
                <a:lnTo>
                  <a:pt x="3073905"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5560169" y="2205921"/>
            <a:ext cx="1720284" cy="2774651"/>
          </a:xfrm>
          <a:custGeom>
            <a:avLst/>
            <a:gdLst/>
            <a:ahLst/>
            <a:cxnLst/>
            <a:rect r="r" b="b" t="t" l="l"/>
            <a:pathLst>
              <a:path h="2774651" w="1720284">
                <a:moveTo>
                  <a:pt x="0" y="0"/>
                </a:moveTo>
                <a:lnTo>
                  <a:pt x="1720283" y="0"/>
                </a:lnTo>
                <a:lnTo>
                  <a:pt x="1720283" y="2774651"/>
                </a:lnTo>
                <a:lnTo>
                  <a:pt x="0" y="277465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45753" y="5276721"/>
            <a:ext cx="3804298" cy="3518976"/>
          </a:xfrm>
          <a:custGeom>
            <a:avLst/>
            <a:gdLst/>
            <a:ahLst/>
            <a:cxnLst/>
            <a:rect r="r" b="b" t="t" l="l"/>
            <a:pathLst>
              <a:path h="3518976" w="3804298">
                <a:moveTo>
                  <a:pt x="0" y="0"/>
                </a:moveTo>
                <a:lnTo>
                  <a:pt x="3804299" y="0"/>
                </a:lnTo>
                <a:lnTo>
                  <a:pt x="3804299" y="3518976"/>
                </a:lnTo>
                <a:lnTo>
                  <a:pt x="0" y="3518976"/>
                </a:lnTo>
                <a:lnTo>
                  <a:pt x="0" y="0"/>
                </a:lnTo>
                <a:close/>
              </a:path>
            </a:pathLst>
          </a:custGeom>
          <a:blipFill>
            <a:blip r:embed="rId12"/>
            <a:stretch>
              <a:fillRect l="0" t="0" r="0" b="0"/>
            </a:stretch>
          </a:blipFill>
        </p:spPr>
      </p:sp>
      <p:sp>
        <p:nvSpPr>
          <p:cNvPr name="Freeform 8" id="8"/>
          <p:cNvSpPr/>
          <p:nvPr/>
        </p:nvSpPr>
        <p:spPr>
          <a:xfrm flipH="false" flipV="false" rot="0">
            <a:off x="4013689" y="5618429"/>
            <a:ext cx="2201351" cy="3564941"/>
          </a:xfrm>
          <a:custGeom>
            <a:avLst/>
            <a:gdLst/>
            <a:ahLst/>
            <a:cxnLst/>
            <a:rect r="r" b="b" t="t" l="l"/>
            <a:pathLst>
              <a:path h="3564941" w="2201351">
                <a:moveTo>
                  <a:pt x="0" y="0"/>
                </a:moveTo>
                <a:lnTo>
                  <a:pt x="2201352" y="0"/>
                </a:lnTo>
                <a:lnTo>
                  <a:pt x="2201352" y="3564941"/>
                </a:lnTo>
                <a:lnTo>
                  <a:pt x="0" y="35649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7891720" y="2416604"/>
            <a:ext cx="2274850" cy="2714029"/>
          </a:xfrm>
          <a:custGeom>
            <a:avLst/>
            <a:gdLst/>
            <a:ahLst/>
            <a:cxnLst/>
            <a:rect r="r" b="b" t="t" l="l"/>
            <a:pathLst>
              <a:path h="2714029" w="2274850">
                <a:moveTo>
                  <a:pt x="0" y="0"/>
                </a:moveTo>
                <a:lnTo>
                  <a:pt x="2274850" y="0"/>
                </a:lnTo>
                <a:lnTo>
                  <a:pt x="2274850" y="2714029"/>
                </a:lnTo>
                <a:lnTo>
                  <a:pt x="0" y="271402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6710341" y="5748849"/>
            <a:ext cx="3434444" cy="3891721"/>
          </a:xfrm>
          <a:custGeom>
            <a:avLst/>
            <a:gdLst/>
            <a:ahLst/>
            <a:cxnLst/>
            <a:rect r="r" b="b" t="t" l="l"/>
            <a:pathLst>
              <a:path h="3891721" w="3434444">
                <a:moveTo>
                  <a:pt x="0" y="0"/>
                </a:moveTo>
                <a:lnTo>
                  <a:pt x="3434444" y="0"/>
                </a:lnTo>
                <a:lnTo>
                  <a:pt x="3434444" y="3891721"/>
                </a:lnTo>
                <a:lnTo>
                  <a:pt x="0" y="3891721"/>
                </a:lnTo>
                <a:lnTo>
                  <a:pt x="0" y="0"/>
                </a:lnTo>
                <a:close/>
              </a:path>
            </a:pathLst>
          </a:custGeom>
          <a:blipFill>
            <a:blip r:embed="rId17"/>
            <a:stretch>
              <a:fillRect l="0" t="0" r="0" b="0"/>
            </a:stretch>
          </a:blipFill>
        </p:spPr>
      </p:sp>
      <p:sp>
        <p:nvSpPr>
          <p:cNvPr name="Freeform 11" id="11"/>
          <p:cNvSpPr/>
          <p:nvPr/>
        </p:nvSpPr>
        <p:spPr>
          <a:xfrm flipH="false" flipV="false" rot="0">
            <a:off x="10166570" y="5683639"/>
            <a:ext cx="3218968" cy="3663121"/>
          </a:xfrm>
          <a:custGeom>
            <a:avLst/>
            <a:gdLst/>
            <a:ahLst/>
            <a:cxnLst/>
            <a:rect r="r" b="b" t="t" l="l"/>
            <a:pathLst>
              <a:path h="3663121" w="3218968">
                <a:moveTo>
                  <a:pt x="0" y="0"/>
                </a:moveTo>
                <a:lnTo>
                  <a:pt x="3218967" y="0"/>
                </a:lnTo>
                <a:lnTo>
                  <a:pt x="3218967" y="3663121"/>
                </a:lnTo>
                <a:lnTo>
                  <a:pt x="0" y="36631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2" id="12"/>
          <p:cNvSpPr/>
          <p:nvPr/>
        </p:nvSpPr>
        <p:spPr>
          <a:xfrm flipH="false" flipV="false" rot="0">
            <a:off x="-514289" y="-1698196"/>
            <a:ext cx="4527978" cy="4114800"/>
          </a:xfrm>
          <a:custGeom>
            <a:avLst/>
            <a:gdLst/>
            <a:ahLst/>
            <a:cxnLst/>
            <a:rect r="r" b="b" t="t" l="l"/>
            <a:pathLst>
              <a:path h="4114800" w="4527978">
                <a:moveTo>
                  <a:pt x="0" y="0"/>
                </a:moveTo>
                <a:lnTo>
                  <a:pt x="4527978" y="0"/>
                </a:lnTo>
                <a:lnTo>
                  <a:pt x="4527978"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3" id="13"/>
          <p:cNvSpPr txBox="true"/>
          <p:nvPr/>
        </p:nvSpPr>
        <p:spPr>
          <a:xfrm rot="0">
            <a:off x="3952406" y="-19050"/>
            <a:ext cx="10383188" cy="2069465"/>
          </a:xfrm>
          <a:prstGeom prst="rect">
            <a:avLst/>
          </a:prstGeom>
        </p:spPr>
        <p:txBody>
          <a:bodyPr anchor="t" rtlCol="false" tIns="0" lIns="0" bIns="0" rIns="0">
            <a:spAutoFit/>
          </a:bodyPr>
          <a:lstStyle/>
          <a:p>
            <a:pPr algn="ctr">
              <a:lnSpc>
                <a:spcPts val="8196"/>
              </a:lnSpc>
            </a:pPr>
            <a:r>
              <a:rPr lang="en-US" sz="6718">
                <a:solidFill>
                  <a:srgbClr val="000000"/>
                </a:solidFill>
                <a:latin typeface="Glacial Indifference"/>
              </a:rPr>
              <a:t>What are some healthy ways to cope with stress?</a:t>
            </a:r>
          </a:p>
        </p:txBody>
      </p:sp>
      <p:sp>
        <p:nvSpPr>
          <p:cNvPr name="Freeform 14" id="14"/>
          <p:cNvSpPr/>
          <p:nvPr/>
        </p:nvSpPr>
        <p:spPr>
          <a:xfrm flipH="false" flipV="false" rot="0">
            <a:off x="13760022" y="-1698196"/>
            <a:ext cx="4527978" cy="4114800"/>
          </a:xfrm>
          <a:custGeom>
            <a:avLst/>
            <a:gdLst/>
            <a:ahLst/>
            <a:cxnLst/>
            <a:rect r="r" b="b" t="t" l="l"/>
            <a:pathLst>
              <a:path h="4114800" w="4527978">
                <a:moveTo>
                  <a:pt x="0" y="0"/>
                </a:moveTo>
                <a:lnTo>
                  <a:pt x="4527978" y="0"/>
                </a:lnTo>
                <a:lnTo>
                  <a:pt x="4527978"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5" id="15"/>
          <p:cNvSpPr txBox="true"/>
          <p:nvPr/>
        </p:nvSpPr>
        <p:spPr>
          <a:xfrm rot="0">
            <a:off x="5123263" y="5017948"/>
            <a:ext cx="2594094" cy="5238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Listen to Music</a:t>
            </a:r>
          </a:p>
        </p:txBody>
      </p:sp>
      <p:sp>
        <p:nvSpPr>
          <p:cNvPr name="TextBox 16" id="16"/>
          <p:cNvSpPr txBox="true"/>
          <p:nvPr/>
        </p:nvSpPr>
        <p:spPr>
          <a:xfrm rot="0">
            <a:off x="14779307" y="3990847"/>
            <a:ext cx="1550734" cy="10572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Go to the beach</a:t>
            </a:r>
          </a:p>
        </p:txBody>
      </p:sp>
      <p:sp>
        <p:nvSpPr>
          <p:cNvPr name="TextBox 17" id="17"/>
          <p:cNvSpPr txBox="true"/>
          <p:nvPr/>
        </p:nvSpPr>
        <p:spPr>
          <a:xfrm rot="0">
            <a:off x="7717358" y="9345295"/>
            <a:ext cx="1609388" cy="5238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Exercise</a:t>
            </a:r>
          </a:p>
        </p:txBody>
      </p:sp>
      <p:sp>
        <p:nvSpPr>
          <p:cNvPr name="TextBox 18" id="18"/>
          <p:cNvSpPr txBox="true"/>
          <p:nvPr/>
        </p:nvSpPr>
        <p:spPr>
          <a:xfrm rot="0">
            <a:off x="790412" y="8888095"/>
            <a:ext cx="1719431" cy="5238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Bake</a:t>
            </a:r>
          </a:p>
        </p:txBody>
      </p:sp>
      <p:sp>
        <p:nvSpPr>
          <p:cNvPr name="TextBox 19" id="19"/>
          <p:cNvSpPr txBox="true"/>
          <p:nvPr/>
        </p:nvSpPr>
        <p:spPr>
          <a:xfrm rot="0">
            <a:off x="8522052" y="5159764"/>
            <a:ext cx="1206052" cy="5238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Read</a:t>
            </a:r>
          </a:p>
        </p:txBody>
      </p:sp>
      <p:sp>
        <p:nvSpPr>
          <p:cNvPr name="TextBox 20" id="20"/>
          <p:cNvSpPr txBox="true"/>
          <p:nvPr/>
        </p:nvSpPr>
        <p:spPr>
          <a:xfrm rot="0">
            <a:off x="11345118" y="5094554"/>
            <a:ext cx="2854372" cy="5238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Talk about it</a:t>
            </a:r>
          </a:p>
        </p:txBody>
      </p:sp>
      <p:sp>
        <p:nvSpPr>
          <p:cNvPr name="TextBox 21" id="21"/>
          <p:cNvSpPr txBox="true"/>
          <p:nvPr/>
        </p:nvSpPr>
        <p:spPr>
          <a:xfrm rot="0">
            <a:off x="4254447" y="9247115"/>
            <a:ext cx="1719835" cy="5238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Meditate</a:t>
            </a:r>
          </a:p>
        </p:txBody>
      </p:sp>
      <p:sp>
        <p:nvSpPr>
          <p:cNvPr name="TextBox 22" id="22"/>
          <p:cNvSpPr txBox="true"/>
          <p:nvPr/>
        </p:nvSpPr>
        <p:spPr>
          <a:xfrm rot="0">
            <a:off x="11064837" y="9345295"/>
            <a:ext cx="1238319" cy="5238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Garden</a:t>
            </a:r>
          </a:p>
        </p:txBody>
      </p:sp>
      <p:sp>
        <p:nvSpPr>
          <p:cNvPr name="TextBox 23" id="23"/>
          <p:cNvSpPr txBox="true"/>
          <p:nvPr/>
        </p:nvSpPr>
        <p:spPr>
          <a:xfrm rot="0">
            <a:off x="14277701" y="8980415"/>
            <a:ext cx="2779900" cy="10572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Spend time with your family</a:t>
            </a:r>
          </a:p>
        </p:txBody>
      </p:sp>
      <p:sp>
        <p:nvSpPr>
          <p:cNvPr name="TextBox 24" id="24"/>
          <p:cNvSpPr txBox="true"/>
          <p:nvPr/>
        </p:nvSpPr>
        <p:spPr>
          <a:xfrm rot="0">
            <a:off x="2487959" y="4191596"/>
            <a:ext cx="1270586" cy="523875"/>
          </a:xfrm>
          <a:prstGeom prst="rect">
            <a:avLst/>
          </a:prstGeom>
        </p:spPr>
        <p:txBody>
          <a:bodyPr anchor="t" rtlCol="false" tIns="0" lIns="0" bIns="0" rIns="0">
            <a:spAutoFit/>
          </a:bodyPr>
          <a:lstStyle/>
          <a:p>
            <a:pPr algn="ctr">
              <a:lnSpc>
                <a:spcPts val="4200"/>
              </a:lnSpc>
              <a:spcBef>
                <a:spcPct val="0"/>
              </a:spcBef>
            </a:pPr>
            <a:r>
              <a:rPr lang="en-US" sz="3000">
                <a:solidFill>
                  <a:srgbClr val="040606"/>
                </a:solidFill>
                <a:latin typeface="Sniglet"/>
              </a:rPr>
              <a:t>Sleep</a:t>
            </a:r>
          </a:p>
        </p:txBody>
      </p:sp>
      <p:sp>
        <p:nvSpPr>
          <p:cNvPr name="Freeform 25" id="25"/>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2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330020" y="6785834"/>
            <a:ext cx="18948040" cy="3899374"/>
            <a:chOff x="0" y="0"/>
            <a:chExt cx="4990430" cy="1026996"/>
          </a:xfrm>
        </p:grpSpPr>
        <p:sp>
          <p:nvSpPr>
            <p:cNvPr name="Freeform 3" id="3"/>
            <p:cNvSpPr/>
            <p:nvPr/>
          </p:nvSpPr>
          <p:spPr>
            <a:xfrm flipH="false" flipV="false" rot="0">
              <a:off x="0" y="0"/>
              <a:ext cx="4990430" cy="1026996"/>
            </a:xfrm>
            <a:custGeom>
              <a:avLst/>
              <a:gdLst/>
              <a:ahLst/>
              <a:cxnLst/>
              <a:rect r="r" b="b" t="t" l="l"/>
              <a:pathLst>
                <a:path h="1026996" w="4990430">
                  <a:moveTo>
                    <a:pt x="0" y="0"/>
                  </a:moveTo>
                  <a:lnTo>
                    <a:pt x="4990430" y="0"/>
                  </a:lnTo>
                  <a:lnTo>
                    <a:pt x="4990430" y="1026996"/>
                  </a:lnTo>
                  <a:lnTo>
                    <a:pt x="0" y="1026996"/>
                  </a:lnTo>
                  <a:close/>
                </a:path>
              </a:pathLst>
            </a:custGeom>
            <a:solidFill>
              <a:srgbClr val="98CBB1"/>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true" flipV="false" rot="0">
            <a:off x="12302505" y="-433914"/>
            <a:ext cx="5209904" cy="3497148"/>
          </a:xfrm>
          <a:custGeom>
            <a:avLst/>
            <a:gdLst/>
            <a:ahLst/>
            <a:cxnLst/>
            <a:rect r="r" b="b" t="t" l="l"/>
            <a:pathLst>
              <a:path h="3497148" w="5209904">
                <a:moveTo>
                  <a:pt x="5209904" y="0"/>
                </a:moveTo>
                <a:lnTo>
                  <a:pt x="0" y="0"/>
                </a:lnTo>
                <a:lnTo>
                  <a:pt x="0" y="3497148"/>
                </a:lnTo>
                <a:lnTo>
                  <a:pt x="5209904" y="3497148"/>
                </a:lnTo>
                <a:lnTo>
                  <a:pt x="520990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777707" y="0"/>
            <a:ext cx="8670004" cy="8735521"/>
          </a:xfrm>
          <a:custGeom>
            <a:avLst/>
            <a:gdLst/>
            <a:ahLst/>
            <a:cxnLst/>
            <a:rect r="r" b="b" t="t" l="l"/>
            <a:pathLst>
              <a:path h="8735521" w="8670004">
                <a:moveTo>
                  <a:pt x="0" y="0"/>
                </a:moveTo>
                <a:lnTo>
                  <a:pt x="8670004" y="0"/>
                </a:lnTo>
                <a:lnTo>
                  <a:pt x="8670004" y="8735521"/>
                </a:lnTo>
                <a:lnTo>
                  <a:pt x="0" y="87355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537493" y="6134116"/>
            <a:ext cx="7315200" cy="1303436"/>
          </a:xfrm>
          <a:custGeom>
            <a:avLst/>
            <a:gdLst/>
            <a:ahLst/>
            <a:cxnLst/>
            <a:rect r="r" b="b" t="t" l="l"/>
            <a:pathLst>
              <a:path h="1303436" w="7315200">
                <a:moveTo>
                  <a:pt x="0" y="0"/>
                </a:moveTo>
                <a:lnTo>
                  <a:pt x="7315200" y="0"/>
                </a:lnTo>
                <a:lnTo>
                  <a:pt x="7315200" y="1303436"/>
                </a:lnTo>
                <a:lnTo>
                  <a:pt x="0" y="13034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0" y="2671034"/>
            <a:ext cx="4777707" cy="4114800"/>
          </a:xfrm>
          <a:custGeom>
            <a:avLst/>
            <a:gdLst/>
            <a:ahLst/>
            <a:cxnLst/>
            <a:rect r="r" b="b" t="t" l="l"/>
            <a:pathLst>
              <a:path h="4114800" w="4777707">
                <a:moveTo>
                  <a:pt x="0" y="0"/>
                </a:moveTo>
                <a:lnTo>
                  <a:pt x="4777707" y="0"/>
                </a:lnTo>
                <a:lnTo>
                  <a:pt x="477770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4490842" y="2671034"/>
            <a:ext cx="2864930" cy="4114800"/>
          </a:xfrm>
          <a:custGeom>
            <a:avLst/>
            <a:gdLst/>
            <a:ahLst/>
            <a:cxnLst/>
            <a:rect r="r" b="b" t="t" l="l"/>
            <a:pathLst>
              <a:path h="4114800" w="2864930">
                <a:moveTo>
                  <a:pt x="0" y="0"/>
                </a:moveTo>
                <a:lnTo>
                  <a:pt x="2864929" y="0"/>
                </a:lnTo>
                <a:lnTo>
                  <a:pt x="286492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13698171" y="6134116"/>
            <a:ext cx="7315200" cy="1303436"/>
          </a:xfrm>
          <a:custGeom>
            <a:avLst/>
            <a:gdLst/>
            <a:ahLst/>
            <a:cxnLst/>
            <a:rect r="r" b="b" t="t" l="l"/>
            <a:pathLst>
              <a:path h="1303436" w="7315200">
                <a:moveTo>
                  <a:pt x="0" y="0"/>
                </a:moveTo>
                <a:lnTo>
                  <a:pt x="7315200" y="0"/>
                </a:lnTo>
                <a:lnTo>
                  <a:pt x="7315200" y="1303436"/>
                </a:lnTo>
                <a:lnTo>
                  <a:pt x="0" y="13034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5194079" y="467156"/>
            <a:ext cx="7823377" cy="7823377"/>
          </a:xfrm>
          <a:custGeom>
            <a:avLst/>
            <a:gdLst/>
            <a:ahLst/>
            <a:cxnLst/>
            <a:rect r="r" b="b" t="t" l="l"/>
            <a:pathLst>
              <a:path h="7823377" w="7823377">
                <a:moveTo>
                  <a:pt x="0" y="0"/>
                </a:moveTo>
                <a:lnTo>
                  <a:pt x="7823377" y="0"/>
                </a:lnTo>
                <a:lnTo>
                  <a:pt x="7823377" y="7823377"/>
                </a:lnTo>
                <a:lnTo>
                  <a:pt x="0" y="782337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2" id="12"/>
          <p:cNvSpPr txBox="true"/>
          <p:nvPr/>
        </p:nvSpPr>
        <p:spPr>
          <a:xfrm rot="0">
            <a:off x="1738656" y="8840118"/>
            <a:ext cx="14810688"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Photo Album Homework Project</a:t>
            </a:r>
          </a:p>
        </p:txBody>
      </p:sp>
      <p:sp>
        <p:nvSpPr>
          <p:cNvPr name="Freeform 13" id="13"/>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5"/>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DFF3FF"/>
        </a:solidFill>
      </p:bgPr>
    </p:bg>
    <p:spTree>
      <p:nvGrpSpPr>
        <p:cNvPr id="1" name=""/>
        <p:cNvGrpSpPr/>
        <p:nvPr/>
      </p:nvGrpSpPr>
      <p:grpSpPr>
        <a:xfrm>
          <a:off x="0" y="0"/>
          <a:ext cx="0" cy="0"/>
          <a:chOff x="0" y="0"/>
          <a:chExt cx="0" cy="0"/>
        </a:xfrm>
      </p:grpSpPr>
      <p:sp>
        <p:nvSpPr>
          <p:cNvPr name="AutoShape 2" id="2"/>
          <p:cNvSpPr/>
          <p:nvPr/>
        </p:nvSpPr>
        <p:spPr>
          <a:xfrm rot="0">
            <a:off x="3215952" y="583026"/>
            <a:ext cx="5223744" cy="9139907"/>
          </a:xfrm>
          <a:prstGeom prst="rect">
            <a:avLst/>
          </a:prstGeom>
          <a:solidFill>
            <a:srgbClr val="B4C6AF"/>
          </a:solidFill>
        </p:spPr>
      </p:sp>
      <p:sp>
        <p:nvSpPr>
          <p:cNvPr name="AutoShape 3" id="3"/>
          <p:cNvSpPr/>
          <p:nvPr/>
        </p:nvSpPr>
        <p:spPr>
          <a:xfrm rot="0">
            <a:off x="3215952" y="7507142"/>
            <a:ext cx="5223744" cy="2206312"/>
          </a:xfrm>
          <a:prstGeom prst="rect">
            <a:avLst/>
          </a:prstGeom>
          <a:solidFill>
            <a:srgbClr val="96B89F"/>
          </a:solidFill>
        </p:spPr>
      </p:sp>
      <p:sp>
        <p:nvSpPr>
          <p:cNvPr name="Freeform 4" id="4"/>
          <p:cNvSpPr/>
          <p:nvPr/>
        </p:nvSpPr>
        <p:spPr>
          <a:xfrm flipH="false" flipV="false" rot="0">
            <a:off x="4775397" y="6632857"/>
            <a:ext cx="3779887" cy="879683"/>
          </a:xfrm>
          <a:custGeom>
            <a:avLst/>
            <a:gdLst/>
            <a:ahLst/>
            <a:cxnLst/>
            <a:rect r="r" b="b" t="t" l="l"/>
            <a:pathLst>
              <a:path h="879683" w="3779887">
                <a:moveTo>
                  <a:pt x="0" y="0"/>
                </a:moveTo>
                <a:lnTo>
                  <a:pt x="3779886" y="0"/>
                </a:lnTo>
                <a:lnTo>
                  <a:pt x="3779886" y="879683"/>
                </a:lnTo>
                <a:lnTo>
                  <a:pt x="0" y="8796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3016207" y="6632857"/>
            <a:ext cx="3779887" cy="879683"/>
          </a:xfrm>
          <a:custGeom>
            <a:avLst/>
            <a:gdLst/>
            <a:ahLst/>
            <a:cxnLst/>
            <a:rect r="r" b="b" t="t" l="l"/>
            <a:pathLst>
              <a:path h="879683" w="3779887">
                <a:moveTo>
                  <a:pt x="0" y="0"/>
                </a:moveTo>
                <a:lnTo>
                  <a:pt x="3779886" y="0"/>
                </a:lnTo>
                <a:lnTo>
                  <a:pt x="3779886" y="879683"/>
                </a:lnTo>
                <a:lnTo>
                  <a:pt x="0" y="8796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rot="0">
            <a:off x="8663195" y="573546"/>
            <a:ext cx="6355051" cy="4088491"/>
          </a:xfrm>
          <a:prstGeom prst="rect">
            <a:avLst/>
          </a:prstGeom>
          <a:solidFill>
            <a:srgbClr val="B4C6AF"/>
          </a:solidFill>
        </p:spPr>
      </p:sp>
      <p:sp>
        <p:nvSpPr>
          <p:cNvPr name="AutoShape 7" id="7"/>
          <p:cNvSpPr/>
          <p:nvPr/>
        </p:nvSpPr>
        <p:spPr>
          <a:xfrm rot="0">
            <a:off x="8663195" y="3480344"/>
            <a:ext cx="6355051" cy="1181693"/>
          </a:xfrm>
          <a:prstGeom prst="rect">
            <a:avLst/>
          </a:prstGeom>
          <a:solidFill>
            <a:srgbClr val="96B89F"/>
          </a:solidFill>
        </p:spPr>
      </p:sp>
      <p:sp>
        <p:nvSpPr>
          <p:cNvPr name="Freeform 8" id="8"/>
          <p:cNvSpPr/>
          <p:nvPr/>
        </p:nvSpPr>
        <p:spPr>
          <a:xfrm flipH="false" flipV="false" rot="0">
            <a:off x="8466944" y="2751525"/>
            <a:ext cx="3779887" cy="879683"/>
          </a:xfrm>
          <a:custGeom>
            <a:avLst/>
            <a:gdLst/>
            <a:ahLst/>
            <a:cxnLst/>
            <a:rect r="r" b="b" t="t" l="l"/>
            <a:pathLst>
              <a:path h="879683" w="3779887">
                <a:moveTo>
                  <a:pt x="0" y="0"/>
                </a:moveTo>
                <a:lnTo>
                  <a:pt x="3779887" y="0"/>
                </a:lnTo>
                <a:lnTo>
                  <a:pt x="3779887" y="879683"/>
                </a:lnTo>
                <a:lnTo>
                  <a:pt x="0" y="8796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1326783" y="2786846"/>
            <a:ext cx="3779887" cy="879683"/>
          </a:xfrm>
          <a:custGeom>
            <a:avLst/>
            <a:gdLst/>
            <a:ahLst/>
            <a:cxnLst/>
            <a:rect r="r" b="b" t="t" l="l"/>
            <a:pathLst>
              <a:path h="879683" w="3779887">
                <a:moveTo>
                  <a:pt x="0" y="0"/>
                </a:moveTo>
                <a:lnTo>
                  <a:pt x="3779887" y="0"/>
                </a:lnTo>
                <a:lnTo>
                  <a:pt x="3779887" y="879683"/>
                </a:lnTo>
                <a:lnTo>
                  <a:pt x="0" y="8796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8737638" y="589704"/>
            <a:ext cx="3627894" cy="3345642"/>
          </a:xfrm>
          <a:custGeom>
            <a:avLst/>
            <a:gdLst/>
            <a:ahLst/>
            <a:cxnLst/>
            <a:rect r="r" b="b" t="t" l="l"/>
            <a:pathLst>
              <a:path h="3345642" w="3627894">
                <a:moveTo>
                  <a:pt x="0" y="0"/>
                </a:moveTo>
                <a:lnTo>
                  <a:pt x="3627895" y="0"/>
                </a:lnTo>
                <a:lnTo>
                  <a:pt x="3627895" y="3345642"/>
                </a:lnTo>
                <a:lnTo>
                  <a:pt x="0" y="3345642"/>
                </a:lnTo>
                <a:lnTo>
                  <a:pt x="0" y="0"/>
                </a:lnTo>
                <a:close/>
              </a:path>
            </a:pathLst>
          </a:custGeom>
          <a:blipFill>
            <a:blip r:embed="rId5">
              <a:extLst>
                <a:ext uri="{96DAC541-7B7A-43D3-8B79-37D633B846F1}">
                  <asvg:svgBlip xmlns:asvg="http://schemas.microsoft.com/office/drawing/2016/SVG/main" r:embed="rId6"/>
                </a:ext>
              </a:extLst>
            </a:blip>
            <a:stretch>
              <a:fillRect l="0" t="-88047" r="-2158" b="0"/>
            </a:stretch>
          </a:blipFill>
        </p:spPr>
      </p:sp>
      <p:sp>
        <p:nvSpPr>
          <p:cNvPr name="AutoShape 11" id="11"/>
          <p:cNvSpPr/>
          <p:nvPr/>
        </p:nvSpPr>
        <p:spPr>
          <a:xfrm rot="0">
            <a:off x="8663195" y="4923690"/>
            <a:ext cx="6355051" cy="4789764"/>
          </a:xfrm>
          <a:prstGeom prst="rect">
            <a:avLst/>
          </a:prstGeom>
          <a:solidFill>
            <a:srgbClr val="B4C6AF"/>
          </a:solidFill>
        </p:spPr>
      </p:sp>
      <p:sp>
        <p:nvSpPr>
          <p:cNvPr name="AutoShape 12" id="12"/>
          <p:cNvSpPr/>
          <p:nvPr/>
        </p:nvSpPr>
        <p:spPr>
          <a:xfrm rot="0">
            <a:off x="8663195" y="8541241"/>
            <a:ext cx="6355051" cy="1181693"/>
          </a:xfrm>
          <a:prstGeom prst="rect">
            <a:avLst/>
          </a:prstGeom>
          <a:solidFill>
            <a:srgbClr val="96B89F"/>
          </a:solidFill>
        </p:spPr>
      </p:sp>
      <p:sp>
        <p:nvSpPr>
          <p:cNvPr name="Freeform 13" id="13"/>
          <p:cNvSpPr/>
          <p:nvPr/>
        </p:nvSpPr>
        <p:spPr>
          <a:xfrm flipH="false" flipV="false" rot="0">
            <a:off x="2853601" y="1520814"/>
            <a:ext cx="3706207" cy="6291401"/>
          </a:xfrm>
          <a:custGeom>
            <a:avLst/>
            <a:gdLst/>
            <a:ahLst/>
            <a:cxnLst/>
            <a:rect r="r" b="b" t="t" l="l"/>
            <a:pathLst>
              <a:path h="6291401" w="3706207">
                <a:moveTo>
                  <a:pt x="0" y="0"/>
                </a:moveTo>
                <a:lnTo>
                  <a:pt x="3706207" y="0"/>
                </a:lnTo>
                <a:lnTo>
                  <a:pt x="3706207" y="6291401"/>
                </a:lnTo>
                <a:lnTo>
                  <a:pt x="0" y="62914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false" rot="-2587613">
            <a:off x="3540828" y="3513059"/>
            <a:ext cx="2495779" cy="2368721"/>
          </a:xfrm>
          <a:custGeom>
            <a:avLst/>
            <a:gdLst/>
            <a:ahLst/>
            <a:cxnLst/>
            <a:rect r="r" b="b" t="t" l="l"/>
            <a:pathLst>
              <a:path h="2368721" w="2495779">
                <a:moveTo>
                  <a:pt x="2495779" y="0"/>
                </a:moveTo>
                <a:lnTo>
                  <a:pt x="0" y="0"/>
                </a:lnTo>
                <a:lnTo>
                  <a:pt x="0" y="2368721"/>
                </a:lnTo>
                <a:lnTo>
                  <a:pt x="2495779" y="2368721"/>
                </a:lnTo>
                <a:lnTo>
                  <a:pt x="2495779"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true" flipV="false" rot="0">
            <a:off x="6044103" y="4662037"/>
            <a:ext cx="2764153" cy="2241476"/>
          </a:xfrm>
          <a:custGeom>
            <a:avLst/>
            <a:gdLst/>
            <a:ahLst/>
            <a:cxnLst/>
            <a:rect r="r" b="b" t="t" l="l"/>
            <a:pathLst>
              <a:path h="2241476" w="2764153">
                <a:moveTo>
                  <a:pt x="2764153" y="0"/>
                </a:moveTo>
                <a:lnTo>
                  <a:pt x="0" y="0"/>
                </a:lnTo>
                <a:lnTo>
                  <a:pt x="0" y="2241476"/>
                </a:lnTo>
                <a:lnTo>
                  <a:pt x="2764153" y="2241476"/>
                </a:lnTo>
                <a:lnTo>
                  <a:pt x="2764153"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true" flipV="false" rot="-1650537">
            <a:off x="4186559" y="5593276"/>
            <a:ext cx="2310492" cy="2192867"/>
          </a:xfrm>
          <a:custGeom>
            <a:avLst/>
            <a:gdLst/>
            <a:ahLst/>
            <a:cxnLst/>
            <a:rect r="r" b="b" t="t" l="l"/>
            <a:pathLst>
              <a:path h="2192867" w="2310492">
                <a:moveTo>
                  <a:pt x="2310492" y="0"/>
                </a:moveTo>
                <a:lnTo>
                  <a:pt x="0" y="0"/>
                </a:lnTo>
                <a:lnTo>
                  <a:pt x="0" y="2192867"/>
                </a:lnTo>
                <a:lnTo>
                  <a:pt x="2310492" y="2192867"/>
                </a:lnTo>
                <a:lnTo>
                  <a:pt x="2310492"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true" flipV="false" rot="0">
            <a:off x="14266376" y="1703005"/>
            <a:ext cx="2870570" cy="2724432"/>
          </a:xfrm>
          <a:custGeom>
            <a:avLst/>
            <a:gdLst/>
            <a:ahLst/>
            <a:cxnLst/>
            <a:rect r="r" b="b" t="t" l="l"/>
            <a:pathLst>
              <a:path h="2724432" w="2870570">
                <a:moveTo>
                  <a:pt x="2870571" y="0"/>
                </a:moveTo>
                <a:lnTo>
                  <a:pt x="0" y="0"/>
                </a:lnTo>
                <a:lnTo>
                  <a:pt x="0" y="2724432"/>
                </a:lnTo>
                <a:lnTo>
                  <a:pt x="2870571" y="2724432"/>
                </a:lnTo>
                <a:lnTo>
                  <a:pt x="2870571"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true" flipV="false" rot="1056923">
            <a:off x="10032234" y="360082"/>
            <a:ext cx="2791014" cy="2263259"/>
          </a:xfrm>
          <a:custGeom>
            <a:avLst/>
            <a:gdLst/>
            <a:ahLst/>
            <a:cxnLst/>
            <a:rect r="r" b="b" t="t" l="l"/>
            <a:pathLst>
              <a:path h="2263259" w="2791014">
                <a:moveTo>
                  <a:pt x="2791014" y="0"/>
                </a:moveTo>
                <a:lnTo>
                  <a:pt x="0" y="0"/>
                </a:lnTo>
                <a:lnTo>
                  <a:pt x="0" y="2263259"/>
                </a:lnTo>
                <a:lnTo>
                  <a:pt x="2791014" y="2263259"/>
                </a:lnTo>
                <a:lnTo>
                  <a:pt x="2791014"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0">
            <a:off x="8921408" y="1791338"/>
            <a:ext cx="1667603" cy="2875177"/>
          </a:xfrm>
          <a:custGeom>
            <a:avLst/>
            <a:gdLst/>
            <a:ahLst/>
            <a:cxnLst/>
            <a:rect r="r" b="b" t="t" l="l"/>
            <a:pathLst>
              <a:path h="2875177" w="1667603">
                <a:moveTo>
                  <a:pt x="0" y="0"/>
                </a:moveTo>
                <a:lnTo>
                  <a:pt x="1667603" y="0"/>
                </a:lnTo>
                <a:lnTo>
                  <a:pt x="1667603" y="2875177"/>
                </a:lnTo>
                <a:lnTo>
                  <a:pt x="0" y="287517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0" id="20"/>
          <p:cNvSpPr/>
          <p:nvPr/>
        </p:nvSpPr>
        <p:spPr>
          <a:xfrm flipH="false" flipV="false" rot="0">
            <a:off x="5882972" y="6850713"/>
            <a:ext cx="2337905" cy="2862740"/>
          </a:xfrm>
          <a:custGeom>
            <a:avLst/>
            <a:gdLst/>
            <a:ahLst/>
            <a:cxnLst/>
            <a:rect r="r" b="b" t="t" l="l"/>
            <a:pathLst>
              <a:path h="2862740" w="2337905">
                <a:moveTo>
                  <a:pt x="0" y="0"/>
                </a:moveTo>
                <a:lnTo>
                  <a:pt x="2337905" y="0"/>
                </a:lnTo>
                <a:lnTo>
                  <a:pt x="2337905" y="2862741"/>
                </a:lnTo>
                <a:lnTo>
                  <a:pt x="0" y="286274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1" id="21"/>
          <p:cNvSpPr/>
          <p:nvPr/>
        </p:nvSpPr>
        <p:spPr>
          <a:xfrm flipH="false" flipV="false" rot="0">
            <a:off x="11928070" y="1791338"/>
            <a:ext cx="2344404" cy="2870699"/>
          </a:xfrm>
          <a:custGeom>
            <a:avLst/>
            <a:gdLst/>
            <a:ahLst/>
            <a:cxnLst/>
            <a:rect r="r" b="b" t="t" l="l"/>
            <a:pathLst>
              <a:path h="2870699" w="2344404">
                <a:moveTo>
                  <a:pt x="0" y="0"/>
                </a:moveTo>
                <a:lnTo>
                  <a:pt x="2344405" y="0"/>
                </a:lnTo>
                <a:lnTo>
                  <a:pt x="2344405" y="2870699"/>
                </a:lnTo>
                <a:lnTo>
                  <a:pt x="0" y="287069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2" id="22"/>
          <p:cNvSpPr/>
          <p:nvPr/>
        </p:nvSpPr>
        <p:spPr>
          <a:xfrm flipH="false" flipV="false" rot="0">
            <a:off x="11427913" y="7687557"/>
            <a:ext cx="3779887" cy="879683"/>
          </a:xfrm>
          <a:custGeom>
            <a:avLst/>
            <a:gdLst/>
            <a:ahLst/>
            <a:cxnLst/>
            <a:rect r="r" b="b" t="t" l="l"/>
            <a:pathLst>
              <a:path h="879683" w="3779887">
                <a:moveTo>
                  <a:pt x="0" y="0"/>
                </a:moveTo>
                <a:lnTo>
                  <a:pt x="3779887" y="0"/>
                </a:lnTo>
                <a:lnTo>
                  <a:pt x="3779887" y="879683"/>
                </a:lnTo>
                <a:lnTo>
                  <a:pt x="0" y="8796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3" id="23"/>
          <p:cNvSpPr/>
          <p:nvPr/>
        </p:nvSpPr>
        <p:spPr>
          <a:xfrm flipH="false" flipV="false" rot="0">
            <a:off x="12741483" y="6620541"/>
            <a:ext cx="2502719" cy="3066118"/>
          </a:xfrm>
          <a:custGeom>
            <a:avLst/>
            <a:gdLst/>
            <a:ahLst/>
            <a:cxnLst/>
            <a:rect r="r" b="b" t="t" l="l"/>
            <a:pathLst>
              <a:path h="3066118" w="2502719">
                <a:moveTo>
                  <a:pt x="0" y="0"/>
                </a:moveTo>
                <a:lnTo>
                  <a:pt x="2502719" y="0"/>
                </a:lnTo>
                <a:lnTo>
                  <a:pt x="2502719" y="3066118"/>
                </a:lnTo>
                <a:lnTo>
                  <a:pt x="0" y="306611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24" id="24"/>
          <p:cNvSpPr txBox="true"/>
          <p:nvPr/>
        </p:nvSpPr>
        <p:spPr>
          <a:xfrm rot="0">
            <a:off x="8817781" y="4864427"/>
            <a:ext cx="448506" cy="701297"/>
          </a:xfrm>
          <a:prstGeom prst="rect">
            <a:avLst/>
          </a:prstGeom>
        </p:spPr>
        <p:txBody>
          <a:bodyPr anchor="t" rtlCol="false" tIns="0" lIns="0" bIns="0" rIns="0">
            <a:spAutoFit/>
          </a:bodyPr>
          <a:lstStyle/>
          <a:p>
            <a:pPr algn="l" marL="0" indent="0" lvl="0">
              <a:lnSpc>
                <a:spcPts val="5600"/>
              </a:lnSpc>
              <a:spcBef>
                <a:spcPct val="0"/>
              </a:spcBef>
            </a:pPr>
            <a:r>
              <a:rPr lang="en-US" sz="4000">
                <a:solidFill>
                  <a:srgbClr val="7B5028"/>
                </a:solidFill>
                <a:latin typeface="Marykate Bold"/>
              </a:rPr>
              <a:t>3.</a:t>
            </a:r>
          </a:p>
        </p:txBody>
      </p:sp>
      <p:sp>
        <p:nvSpPr>
          <p:cNvPr name="Freeform 25" id="25"/>
          <p:cNvSpPr/>
          <p:nvPr/>
        </p:nvSpPr>
        <p:spPr>
          <a:xfrm flipH="false" flipV="false" rot="0">
            <a:off x="8570741" y="7658982"/>
            <a:ext cx="3779887" cy="879683"/>
          </a:xfrm>
          <a:custGeom>
            <a:avLst/>
            <a:gdLst/>
            <a:ahLst/>
            <a:cxnLst/>
            <a:rect r="r" b="b" t="t" l="l"/>
            <a:pathLst>
              <a:path h="879683" w="3779887">
                <a:moveTo>
                  <a:pt x="0" y="0"/>
                </a:moveTo>
                <a:lnTo>
                  <a:pt x="3779887" y="0"/>
                </a:lnTo>
                <a:lnTo>
                  <a:pt x="3779887" y="879683"/>
                </a:lnTo>
                <a:lnTo>
                  <a:pt x="0" y="8796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6" id="26"/>
          <p:cNvSpPr/>
          <p:nvPr/>
        </p:nvSpPr>
        <p:spPr>
          <a:xfrm flipH="false" flipV="false" rot="0">
            <a:off x="8679485" y="4946964"/>
            <a:ext cx="3675127" cy="3879751"/>
          </a:xfrm>
          <a:custGeom>
            <a:avLst/>
            <a:gdLst/>
            <a:ahLst/>
            <a:cxnLst/>
            <a:rect r="r" b="b" t="t" l="l"/>
            <a:pathLst>
              <a:path h="3879751" w="3675127">
                <a:moveTo>
                  <a:pt x="0" y="0"/>
                </a:moveTo>
                <a:lnTo>
                  <a:pt x="3675127" y="0"/>
                </a:lnTo>
                <a:lnTo>
                  <a:pt x="3675127" y="3879750"/>
                </a:lnTo>
                <a:lnTo>
                  <a:pt x="0" y="3879750"/>
                </a:lnTo>
                <a:lnTo>
                  <a:pt x="0" y="0"/>
                </a:lnTo>
                <a:close/>
              </a:path>
            </a:pathLst>
          </a:custGeom>
          <a:blipFill>
            <a:blip r:embed="rId5">
              <a:extLst>
                <a:ext uri="{96DAC541-7B7A-43D3-8B79-37D633B846F1}">
                  <asvg:svgBlip xmlns:asvg="http://schemas.microsoft.com/office/drawing/2016/SVG/main" r:embed="rId6"/>
                </a:ext>
              </a:extLst>
            </a:blip>
            <a:stretch>
              <a:fillRect l="0" t="-62159" r="-845" b="0"/>
            </a:stretch>
          </a:blipFill>
        </p:spPr>
      </p:sp>
      <p:sp>
        <p:nvSpPr>
          <p:cNvPr name="Freeform 27" id="27"/>
          <p:cNvSpPr/>
          <p:nvPr/>
        </p:nvSpPr>
        <p:spPr>
          <a:xfrm flipH="false" flipV="false" rot="0">
            <a:off x="8817781" y="6620541"/>
            <a:ext cx="1714808" cy="2956565"/>
          </a:xfrm>
          <a:custGeom>
            <a:avLst/>
            <a:gdLst/>
            <a:ahLst/>
            <a:cxnLst/>
            <a:rect r="r" b="b" t="t" l="l"/>
            <a:pathLst>
              <a:path h="2956565" w="1714808">
                <a:moveTo>
                  <a:pt x="0" y="0"/>
                </a:moveTo>
                <a:lnTo>
                  <a:pt x="1714808" y="0"/>
                </a:lnTo>
                <a:lnTo>
                  <a:pt x="1714808" y="2956565"/>
                </a:lnTo>
                <a:lnTo>
                  <a:pt x="0" y="29565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8" id="28"/>
          <p:cNvSpPr/>
          <p:nvPr/>
        </p:nvSpPr>
        <p:spPr>
          <a:xfrm flipH="true" flipV="false" rot="-921542">
            <a:off x="10474828" y="5948078"/>
            <a:ext cx="2369890" cy="2249241"/>
          </a:xfrm>
          <a:custGeom>
            <a:avLst/>
            <a:gdLst/>
            <a:ahLst/>
            <a:cxnLst/>
            <a:rect r="r" b="b" t="t" l="l"/>
            <a:pathLst>
              <a:path h="2249241" w="2369890">
                <a:moveTo>
                  <a:pt x="2369890" y="0"/>
                </a:moveTo>
                <a:lnTo>
                  <a:pt x="0" y="0"/>
                </a:lnTo>
                <a:lnTo>
                  <a:pt x="0" y="2249241"/>
                </a:lnTo>
                <a:lnTo>
                  <a:pt x="2369890" y="2249241"/>
                </a:lnTo>
                <a:lnTo>
                  <a:pt x="236989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9" id="29"/>
          <p:cNvSpPr/>
          <p:nvPr/>
        </p:nvSpPr>
        <p:spPr>
          <a:xfrm flipH="false" flipV="false" rot="0">
            <a:off x="11427913" y="4531156"/>
            <a:ext cx="2984712" cy="2420330"/>
          </a:xfrm>
          <a:custGeom>
            <a:avLst/>
            <a:gdLst/>
            <a:ahLst/>
            <a:cxnLst/>
            <a:rect r="r" b="b" t="t" l="l"/>
            <a:pathLst>
              <a:path h="2420330" w="2984712">
                <a:moveTo>
                  <a:pt x="0" y="0"/>
                </a:moveTo>
                <a:lnTo>
                  <a:pt x="2984712" y="0"/>
                </a:lnTo>
                <a:lnTo>
                  <a:pt x="2984712" y="2420330"/>
                </a:lnTo>
                <a:lnTo>
                  <a:pt x="0" y="242033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30" id="30"/>
          <p:cNvSpPr txBox="true"/>
          <p:nvPr/>
        </p:nvSpPr>
        <p:spPr>
          <a:xfrm rot="0">
            <a:off x="8817781" y="478296"/>
            <a:ext cx="448506" cy="701297"/>
          </a:xfrm>
          <a:prstGeom prst="rect">
            <a:avLst/>
          </a:prstGeom>
        </p:spPr>
        <p:txBody>
          <a:bodyPr anchor="t" rtlCol="false" tIns="0" lIns="0" bIns="0" rIns="0">
            <a:spAutoFit/>
          </a:bodyPr>
          <a:lstStyle/>
          <a:p>
            <a:pPr algn="l" marL="0" indent="0" lvl="0">
              <a:lnSpc>
                <a:spcPts val="5600"/>
              </a:lnSpc>
              <a:spcBef>
                <a:spcPct val="0"/>
              </a:spcBef>
            </a:pPr>
            <a:r>
              <a:rPr lang="en-US" sz="4000">
                <a:solidFill>
                  <a:srgbClr val="7B5028"/>
                </a:solidFill>
                <a:latin typeface="Marykate Bold"/>
              </a:rPr>
              <a:t>2.</a:t>
            </a:r>
          </a:p>
        </p:txBody>
      </p:sp>
      <p:sp>
        <p:nvSpPr>
          <p:cNvPr name="TextBox 31" id="31"/>
          <p:cNvSpPr txBox="true"/>
          <p:nvPr/>
        </p:nvSpPr>
        <p:spPr>
          <a:xfrm rot="0">
            <a:off x="3519816" y="649981"/>
            <a:ext cx="448506" cy="701297"/>
          </a:xfrm>
          <a:prstGeom prst="rect">
            <a:avLst/>
          </a:prstGeom>
        </p:spPr>
        <p:txBody>
          <a:bodyPr anchor="t" rtlCol="false" tIns="0" lIns="0" bIns="0" rIns="0">
            <a:spAutoFit/>
          </a:bodyPr>
          <a:lstStyle/>
          <a:p>
            <a:pPr algn="l" marL="0" indent="0" lvl="0">
              <a:lnSpc>
                <a:spcPts val="5600"/>
              </a:lnSpc>
              <a:spcBef>
                <a:spcPct val="0"/>
              </a:spcBef>
            </a:pPr>
            <a:r>
              <a:rPr lang="en-US" sz="4000">
                <a:solidFill>
                  <a:srgbClr val="7B5028"/>
                </a:solidFill>
                <a:latin typeface="Marykate Bold"/>
              </a:rPr>
              <a:t>1.</a:t>
            </a:r>
          </a:p>
        </p:txBody>
      </p:sp>
      <p:sp>
        <p:nvSpPr>
          <p:cNvPr name="TextBox 32" id="32"/>
          <p:cNvSpPr txBox="true"/>
          <p:nvPr/>
        </p:nvSpPr>
        <p:spPr>
          <a:xfrm rot="0">
            <a:off x="3935632" y="4179700"/>
            <a:ext cx="1994171" cy="1071699"/>
          </a:xfrm>
          <a:prstGeom prst="rect">
            <a:avLst/>
          </a:prstGeom>
        </p:spPr>
        <p:txBody>
          <a:bodyPr anchor="t" rtlCol="false" tIns="0" lIns="0" bIns="0" rIns="0">
            <a:spAutoFit/>
          </a:bodyPr>
          <a:lstStyle/>
          <a:p>
            <a:pPr algn="ctr">
              <a:lnSpc>
                <a:spcPts val="4081"/>
              </a:lnSpc>
            </a:pPr>
            <a:r>
              <a:rPr lang="en-US" sz="2915">
                <a:solidFill>
                  <a:srgbClr val="7B5028"/>
                </a:solidFill>
                <a:latin typeface="Gaegu Bold"/>
              </a:rPr>
              <a:t>Hey what's wrong?...  </a:t>
            </a:r>
          </a:p>
        </p:txBody>
      </p:sp>
      <p:sp>
        <p:nvSpPr>
          <p:cNvPr name="TextBox 33" id="33"/>
          <p:cNvSpPr txBox="true"/>
          <p:nvPr/>
        </p:nvSpPr>
        <p:spPr>
          <a:xfrm rot="0">
            <a:off x="6059523" y="4804089"/>
            <a:ext cx="2511218" cy="1217442"/>
          </a:xfrm>
          <a:prstGeom prst="rect">
            <a:avLst/>
          </a:prstGeom>
        </p:spPr>
        <p:txBody>
          <a:bodyPr anchor="t" rtlCol="false" tIns="0" lIns="0" bIns="0" rIns="0">
            <a:spAutoFit/>
          </a:bodyPr>
          <a:lstStyle/>
          <a:p>
            <a:pPr algn="ctr">
              <a:lnSpc>
                <a:spcPts val="4563"/>
              </a:lnSpc>
            </a:pPr>
            <a:r>
              <a:rPr lang="en-US" sz="3259">
                <a:solidFill>
                  <a:srgbClr val="7B5028"/>
                </a:solidFill>
                <a:latin typeface="Gaegu Bold"/>
              </a:rPr>
              <a:t>I'm so stressed!</a:t>
            </a:r>
          </a:p>
        </p:txBody>
      </p:sp>
      <p:sp>
        <p:nvSpPr>
          <p:cNvPr name="TextBox 34" id="34"/>
          <p:cNvSpPr txBox="true"/>
          <p:nvPr/>
        </p:nvSpPr>
        <p:spPr>
          <a:xfrm rot="0">
            <a:off x="4577229" y="6163775"/>
            <a:ext cx="1745254" cy="1077298"/>
          </a:xfrm>
          <a:prstGeom prst="rect">
            <a:avLst/>
          </a:prstGeom>
        </p:spPr>
        <p:txBody>
          <a:bodyPr anchor="t" rtlCol="false" tIns="0" lIns="0" bIns="0" rIns="0">
            <a:spAutoFit/>
          </a:bodyPr>
          <a:lstStyle/>
          <a:p>
            <a:pPr algn="ctr">
              <a:lnSpc>
                <a:spcPts val="4126"/>
              </a:lnSpc>
            </a:pPr>
            <a:r>
              <a:rPr lang="en-US" sz="2947">
                <a:solidFill>
                  <a:srgbClr val="7B5028"/>
                </a:solidFill>
                <a:latin typeface="Gaegu Bold"/>
              </a:rPr>
              <a:t>Wanna talk about it?</a:t>
            </a:r>
          </a:p>
        </p:txBody>
      </p:sp>
      <p:sp>
        <p:nvSpPr>
          <p:cNvPr name="Freeform 35" id="35"/>
          <p:cNvSpPr/>
          <p:nvPr/>
        </p:nvSpPr>
        <p:spPr>
          <a:xfrm flipH="false" flipV="false" rot="0">
            <a:off x="1963853" y="5741321"/>
            <a:ext cx="2260952" cy="3898193"/>
          </a:xfrm>
          <a:custGeom>
            <a:avLst/>
            <a:gdLst/>
            <a:ahLst/>
            <a:cxnLst/>
            <a:rect r="r" b="b" t="t" l="l"/>
            <a:pathLst>
              <a:path h="3898193" w="2260952">
                <a:moveTo>
                  <a:pt x="0" y="0"/>
                </a:moveTo>
                <a:lnTo>
                  <a:pt x="2260951" y="0"/>
                </a:lnTo>
                <a:lnTo>
                  <a:pt x="2260951" y="3898193"/>
                </a:lnTo>
                <a:lnTo>
                  <a:pt x="0" y="389819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6" id="36"/>
          <p:cNvSpPr/>
          <p:nvPr/>
        </p:nvSpPr>
        <p:spPr>
          <a:xfrm flipH="false" flipV="true" rot="-11277188">
            <a:off x="2534663" y="5780938"/>
            <a:ext cx="1809501" cy="1637609"/>
          </a:xfrm>
          <a:custGeom>
            <a:avLst/>
            <a:gdLst/>
            <a:ahLst/>
            <a:cxnLst/>
            <a:rect r="r" b="b" t="t" l="l"/>
            <a:pathLst>
              <a:path h="1637609" w="1809501">
                <a:moveTo>
                  <a:pt x="1809500" y="861314"/>
                </a:moveTo>
                <a:lnTo>
                  <a:pt x="1291971" y="0"/>
                </a:lnTo>
                <a:lnTo>
                  <a:pt x="0" y="776294"/>
                </a:lnTo>
                <a:lnTo>
                  <a:pt x="517529" y="1637608"/>
                </a:lnTo>
                <a:lnTo>
                  <a:pt x="1809500" y="861314"/>
                </a:lnTo>
                <a:close/>
              </a:path>
            </a:pathLst>
          </a:custGeom>
          <a:blipFill>
            <a:blip r:embed="rId23">
              <a:extLst>
                <a:ext uri="{96DAC541-7B7A-43D3-8B79-37D633B846F1}">
                  <asvg:svgBlip xmlns:asvg="http://schemas.microsoft.com/office/drawing/2016/SVG/main" r:embed="rId24"/>
                </a:ext>
              </a:extLst>
            </a:blip>
            <a:stretch>
              <a:fillRect l="0" t="0" r="-72103" b="-120485"/>
            </a:stretch>
          </a:blipFill>
        </p:spPr>
      </p:sp>
      <p:sp>
        <p:nvSpPr>
          <p:cNvPr name="Freeform 37" id="37"/>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25"/>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TextBox 2" id="2"/>
          <p:cNvSpPr txBox="true"/>
          <p:nvPr/>
        </p:nvSpPr>
        <p:spPr>
          <a:xfrm rot="0">
            <a:off x="1131389" y="4876800"/>
            <a:ext cx="16025221" cy="4776168"/>
          </a:xfrm>
          <a:prstGeom prst="rect">
            <a:avLst/>
          </a:prstGeom>
        </p:spPr>
        <p:txBody>
          <a:bodyPr anchor="t" rtlCol="false" tIns="0" lIns="0" bIns="0" rIns="0">
            <a:spAutoFit/>
          </a:bodyPr>
          <a:lstStyle/>
          <a:p>
            <a:pPr algn="ctr">
              <a:lnSpc>
                <a:spcPts val="19196"/>
              </a:lnSpc>
            </a:pPr>
            <a:r>
              <a:rPr lang="en-US" sz="13711">
                <a:solidFill>
                  <a:srgbClr val="042A2F"/>
                </a:solidFill>
                <a:latin typeface="Rocking Horse"/>
              </a:rPr>
              <a:t>What can you do to help your community?</a:t>
            </a:r>
          </a:p>
        </p:txBody>
      </p:sp>
      <p:pic>
        <p:nvPicPr>
          <p:cNvPr name="Picture 3" id="3"/>
          <p:cNvPicPr>
            <a:picLocks noChangeAspect="true"/>
          </p:cNvPicPr>
          <p:nvPr/>
        </p:nvPicPr>
        <p:blipFill>
          <a:blip r:embed="rId3"/>
          <a:srcRect l="0" t="0" r="0" b="0"/>
          <a:stretch>
            <a:fillRect/>
          </a:stretch>
        </p:blipFill>
        <p:spPr>
          <a:xfrm flipH="false" flipV="false" rot="0">
            <a:off x="6923009" y="761609"/>
            <a:ext cx="4441982" cy="4579363"/>
          </a:xfrm>
          <a:prstGeom prst="rect">
            <a:avLst/>
          </a:prstGeom>
        </p:spPr>
      </p:pic>
      <p:sp>
        <p:nvSpPr>
          <p:cNvPr name="Freeform 4" id="4"/>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4"/>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0">
            <a:off x="15376744" y="5944915"/>
            <a:ext cx="3255269" cy="4536960"/>
          </a:xfrm>
          <a:custGeom>
            <a:avLst/>
            <a:gdLst/>
            <a:ahLst/>
            <a:cxnLst/>
            <a:rect r="r" b="b" t="t" l="l"/>
            <a:pathLst>
              <a:path h="4536960" w="3255269">
                <a:moveTo>
                  <a:pt x="0" y="0"/>
                </a:moveTo>
                <a:lnTo>
                  <a:pt x="3255269" y="0"/>
                </a:lnTo>
                <a:lnTo>
                  <a:pt x="3255269" y="4536960"/>
                </a:lnTo>
                <a:lnTo>
                  <a:pt x="0" y="4536960"/>
                </a:lnTo>
                <a:lnTo>
                  <a:pt x="0" y="0"/>
                </a:lnTo>
                <a:close/>
              </a:path>
            </a:pathLst>
          </a:custGeom>
          <a:blipFill>
            <a:blip r:embed="rId3"/>
            <a:stretch>
              <a:fillRect l="0" t="0" r="0" b="0"/>
            </a:stretch>
          </a:blipFill>
        </p:spPr>
      </p:sp>
      <p:sp>
        <p:nvSpPr>
          <p:cNvPr name="Freeform 3" id="3"/>
          <p:cNvSpPr/>
          <p:nvPr/>
        </p:nvSpPr>
        <p:spPr>
          <a:xfrm flipH="true" flipV="false" rot="0">
            <a:off x="-596617" y="6526070"/>
            <a:ext cx="3441002" cy="4114800"/>
          </a:xfrm>
          <a:custGeom>
            <a:avLst/>
            <a:gdLst/>
            <a:ahLst/>
            <a:cxnLst/>
            <a:rect r="r" b="b" t="t" l="l"/>
            <a:pathLst>
              <a:path h="4114800" w="3441002">
                <a:moveTo>
                  <a:pt x="3441002" y="0"/>
                </a:moveTo>
                <a:lnTo>
                  <a:pt x="0" y="0"/>
                </a:lnTo>
                <a:lnTo>
                  <a:pt x="0" y="4114800"/>
                </a:lnTo>
                <a:lnTo>
                  <a:pt x="3441002" y="4114800"/>
                </a:lnTo>
                <a:lnTo>
                  <a:pt x="344100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853393" y="7285169"/>
            <a:ext cx="4704143" cy="3001831"/>
          </a:xfrm>
          <a:custGeom>
            <a:avLst/>
            <a:gdLst/>
            <a:ahLst/>
            <a:cxnLst/>
            <a:rect r="r" b="b" t="t" l="l"/>
            <a:pathLst>
              <a:path h="3001831" w="4704143">
                <a:moveTo>
                  <a:pt x="0" y="0"/>
                </a:moveTo>
                <a:lnTo>
                  <a:pt x="4704144" y="0"/>
                </a:lnTo>
                <a:lnTo>
                  <a:pt x="4704144" y="3001831"/>
                </a:lnTo>
                <a:lnTo>
                  <a:pt x="0" y="30018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350436" y="404294"/>
            <a:ext cx="3154623" cy="3154623"/>
            <a:chOff x="0" y="0"/>
            <a:chExt cx="4206163" cy="4206163"/>
          </a:xfrm>
        </p:grpSpPr>
        <p:grpSp>
          <p:nvGrpSpPr>
            <p:cNvPr name="Group 6" id="6"/>
            <p:cNvGrpSpPr/>
            <p:nvPr/>
          </p:nvGrpSpPr>
          <p:grpSpPr>
            <a:xfrm rot="5400000">
              <a:off x="1869043" y="3784171"/>
              <a:ext cx="468077" cy="375908"/>
              <a:chOff x="0" y="0"/>
              <a:chExt cx="706752" cy="508000"/>
            </a:xfrm>
          </p:grpSpPr>
          <p:sp>
            <p:nvSpPr>
              <p:cNvPr name="Freeform 7" id="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8" id="8"/>
            <p:cNvGrpSpPr/>
            <p:nvPr/>
          </p:nvGrpSpPr>
          <p:grpSpPr>
            <a:xfrm rot="5400000">
              <a:off x="1869043" y="46085"/>
              <a:ext cx="468077" cy="375908"/>
              <a:chOff x="0" y="0"/>
              <a:chExt cx="706752" cy="508000"/>
            </a:xfrm>
          </p:grpSpPr>
          <p:sp>
            <p:nvSpPr>
              <p:cNvPr name="Freeform 9" id="9"/>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0" id="10"/>
            <p:cNvGrpSpPr/>
            <p:nvPr/>
          </p:nvGrpSpPr>
          <p:grpSpPr>
            <a:xfrm rot="-10800000">
              <a:off x="0" y="1915128"/>
              <a:ext cx="468077" cy="375908"/>
              <a:chOff x="0" y="0"/>
              <a:chExt cx="706752" cy="508000"/>
            </a:xfrm>
          </p:grpSpPr>
          <p:sp>
            <p:nvSpPr>
              <p:cNvPr name="Freeform 11" id="11"/>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2" id="12"/>
            <p:cNvGrpSpPr/>
            <p:nvPr/>
          </p:nvGrpSpPr>
          <p:grpSpPr>
            <a:xfrm rot="-10800000">
              <a:off x="3738086" y="1915128"/>
              <a:ext cx="468077" cy="375908"/>
              <a:chOff x="0" y="0"/>
              <a:chExt cx="706752" cy="508000"/>
            </a:xfrm>
          </p:grpSpPr>
          <p:sp>
            <p:nvSpPr>
              <p:cNvPr name="Freeform 13" id="13"/>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4" id="14"/>
            <p:cNvGrpSpPr/>
            <p:nvPr/>
          </p:nvGrpSpPr>
          <p:grpSpPr>
            <a:xfrm rot="7314931">
              <a:off x="880939" y="3501625"/>
              <a:ext cx="468077" cy="375908"/>
              <a:chOff x="0" y="0"/>
              <a:chExt cx="706752" cy="508000"/>
            </a:xfrm>
          </p:grpSpPr>
          <p:sp>
            <p:nvSpPr>
              <p:cNvPr name="Freeform 15" id="15"/>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6" id="16"/>
            <p:cNvGrpSpPr/>
            <p:nvPr/>
          </p:nvGrpSpPr>
          <p:grpSpPr>
            <a:xfrm rot="7314931">
              <a:off x="2857147" y="328631"/>
              <a:ext cx="468077" cy="375908"/>
              <a:chOff x="0" y="0"/>
              <a:chExt cx="706752" cy="508000"/>
            </a:xfrm>
          </p:grpSpPr>
          <p:sp>
            <p:nvSpPr>
              <p:cNvPr name="Freeform 17" id="1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18" id="18"/>
            <p:cNvGrpSpPr/>
            <p:nvPr/>
          </p:nvGrpSpPr>
          <p:grpSpPr>
            <a:xfrm rot="-8885068">
              <a:off x="282546" y="927024"/>
              <a:ext cx="468077" cy="375908"/>
              <a:chOff x="0" y="0"/>
              <a:chExt cx="706752" cy="508000"/>
            </a:xfrm>
          </p:grpSpPr>
          <p:sp>
            <p:nvSpPr>
              <p:cNvPr name="Freeform 19" id="19"/>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0" id="20"/>
            <p:cNvGrpSpPr/>
            <p:nvPr/>
          </p:nvGrpSpPr>
          <p:grpSpPr>
            <a:xfrm rot="-8885068">
              <a:off x="3455540" y="2903231"/>
              <a:ext cx="468077" cy="375908"/>
              <a:chOff x="0" y="0"/>
              <a:chExt cx="706752" cy="508000"/>
            </a:xfrm>
          </p:grpSpPr>
          <p:sp>
            <p:nvSpPr>
              <p:cNvPr name="Freeform 21" id="21"/>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2" id="22"/>
            <p:cNvGrpSpPr/>
            <p:nvPr/>
          </p:nvGrpSpPr>
          <p:grpSpPr>
            <a:xfrm rot="9043094">
              <a:off x="238817" y="2829285"/>
              <a:ext cx="468077" cy="375908"/>
              <a:chOff x="0" y="0"/>
              <a:chExt cx="706752" cy="508000"/>
            </a:xfrm>
          </p:grpSpPr>
          <p:sp>
            <p:nvSpPr>
              <p:cNvPr name="Freeform 23" id="23"/>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4" id="24"/>
            <p:cNvGrpSpPr/>
            <p:nvPr/>
          </p:nvGrpSpPr>
          <p:grpSpPr>
            <a:xfrm rot="9043094">
              <a:off x="3499269" y="1000970"/>
              <a:ext cx="468077" cy="375908"/>
              <a:chOff x="0" y="0"/>
              <a:chExt cx="706752" cy="508000"/>
            </a:xfrm>
          </p:grpSpPr>
          <p:sp>
            <p:nvSpPr>
              <p:cNvPr name="Freeform 25" id="25"/>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6" id="26"/>
            <p:cNvGrpSpPr/>
            <p:nvPr/>
          </p:nvGrpSpPr>
          <p:grpSpPr>
            <a:xfrm rot="-7156905">
              <a:off x="954885" y="284901"/>
              <a:ext cx="468077" cy="375908"/>
              <a:chOff x="0" y="0"/>
              <a:chExt cx="706752" cy="508000"/>
            </a:xfrm>
          </p:grpSpPr>
          <p:sp>
            <p:nvSpPr>
              <p:cNvPr name="Freeform 27" id="27"/>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grpSp>
          <p:nvGrpSpPr>
            <p:cNvPr name="Group 28" id="28"/>
            <p:cNvGrpSpPr/>
            <p:nvPr/>
          </p:nvGrpSpPr>
          <p:grpSpPr>
            <a:xfrm rot="-7156905">
              <a:off x="2783201" y="3545354"/>
              <a:ext cx="468077" cy="375908"/>
              <a:chOff x="0" y="0"/>
              <a:chExt cx="706752" cy="508000"/>
            </a:xfrm>
          </p:grpSpPr>
          <p:sp>
            <p:nvSpPr>
              <p:cNvPr name="Freeform 29" id="29"/>
              <p:cNvSpPr/>
              <p:nvPr/>
            </p:nvSpPr>
            <p:spPr>
              <a:xfrm flipH="false" flipV="false" rot="0">
                <a:off x="0" y="215900"/>
                <a:ext cx="706752" cy="76200"/>
              </a:xfrm>
              <a:custGeom>
                <a:avLst/>
                <a:gdLst/>
                <a:ahLst/>
                <a:cxnLst/>
                <a:rect r="r" b="b" t="t" l="l"/>
                <a:pathLst>
                  <a:path h="76200" w="706752">
                    <a:moveTo>
                      <a:pt x="0" y="0"/>
                    </a:moveTo>
                    <a:lnTo>
                      <a:pt x="706752" y="0"/>
                    </a:lnTo>
                    <a:lnTo>
                      <a:pt x="706752" y="76200"/>
                    </a:lnTo>
                    <a:lnTo>
                      <a:pt x="0" y="76200"/>
                    </a:lnTo>
                    <a:close/>
                  </a:path>
                </a:pathLst>
              </a:custGeom>
              <a:solidFill>
                <a:srgbClr val="000000"/>
              </a:solidFill>
            </p:spPr>
          </p:sp>
        </p:grpSp>
        <p:sp>
          <p:nvSpPr>
            <p:cNvPr name="TextBox 30" id="30"/>
            <p:cNvSpPr txBox="true"/>
            <p:nvPr/>
          </p:nvSpPr>
          <p:spPr>
            <a:xfrm rot="0">
              <a:off x="347131" y="1510590"/>
              <a:ext cx="3511901" cy="1287523"/>
            </a:xfrm>
            <a:prstGeom prst="rect">
              <a:avLst/>
            </a:prstGeom>
          </p:spPr>
          <p:txBody>
            <a:bodyPr anchor="t" rtlCol="false" tIns="0" lIns="0" bIns="0" rIns="0">
              <a:spAutoFit/>
            </a:bodyPr>
            <a:lstStyle/>
            <a:p>
              <a:pPr algn="ctr">
                <a:lnSpc>
                  <a:spcPts val="3989"/>
                </a:lnSpc>
                <a:spcBef>
                  <a:spcPct val="0"/>
                </a:spcBef>
              </a:pPr>
              <a:r>
                <a:rPr lang="en-US" sz="2849" spc="208">
                  <a:solidFill>
                    <a:srgbClr val="000000"/>
                  </a:solidFill>
                  <a:latin typeface="Josefin Sans Bold"/>
                </a:rPr>
                <a:t>KEY TAKEAWAYS</a:t>
              </a:r>
            </a:p>
          </p:txBody>
        </p:sp>
      </p:grpSp>
      <p:sp>
        <p:nvSpPr>
          <p:cNvPr name="Freeform 31" id="31"/>
          <p:cNvSpPr/>
          <p:nvPr/>
        </p:nvSpPr>
        <p:spPr>
          <a:xfrm flipH="false" flipV="false" rot="0">
            <a:off x="2500879" y="6912307"/>
            <a:ext cx="2860052" cy="3374693"/>
          </a:xfrm>
          <a:custGeom>
            <a:avLst/>
            <a:gdLst/>
            <a:ahLst/>
            <a:cxnLst/>
            <a:rect r="r" b="b" t="t" l="l"/>
            <a:pathLst>
              <a:path h="3374693" w="2860052">
                <a:moveTo>
                  <a:pt x="0" y="0"/>
                </a:moveTo>
                <a:lnTo>
                  <a:pt x="2860052" y="0"/>
                </a:lnTo>
                <a:lnTo>
                  <a:pt x="2860052" y="3374693"/>
                </a:lnTo>
                <a:lnTo>
                  <a:pt x="0" y="33746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2" id="32"/>
          <p:cNvSpPr/>
          <p:nvPr/>
        </p:nvSpPr>
        <p:spPr>
          <a:xfrm flipH="false" flipV="false" rot="0">
            <a:off x="8556319" y="6526070"/>
            <a:ext cx="2768985" cy="3760930"/>
          </a:xfrm>
          <a:custGeom>
            <a:avLst/>
            <a:gdLst/>
            <a:ahLst/>
            <a:cxnLst/>
            <a:rect r="r" b="b" t="t" l="l"/>
            <a:pathLst>
              <a:path h="3760930" w="2768985">
                <a:moveTo>
                  <a:pt x="0" y="0"/>
                </a:moveTo>
                <a:lnTo>
                  <a:pt x="2768985" y="0"/>
                </a:lnTo>
                <a:lnTo>
                  <a:pt x="2768985" y="3760930"/>
                </a:lnTo>
                <a:lnTo>
                  <a:pt x="0" y="3760930"/>
                </a:lnTo>
                <a:lnTo>
                  <a:pt x="0" y="0"/>
                </a:lnTo>
                <a:close/>
              </a:path>
            </a:pathLst>
          </a:custGeom>
          <a:blipFill>
            <a:blip r:embed="rId10"/>
            <a:stretch>
              <a:fillRect l="0" t="0" r="0" b="0"/>
            </a:stretch>
          </a:blipFill>
        </p:spPr>
      </p:sp>
      <p:sp>
        <p:nvSpPr>
          <p:cNvPr name="Freeform 33" id="33"/>
          <p:cNvSpPr/>
          <p:nvPr/>
        </p:nvSpPr>
        <p:spPr>
          <a:xfrm flipH="false" flipV="false" rot="0">
            <a:off x="5207296" y="7866853"/>
            <a:ext cx="3638291" cy="2615022"/>
          </a:xfrm>
          <a:custGeom>
            <a:avLst/>
            <a:gdLst/>
            <a:ahLst/>
            <a:cxnLst/>
            <a:rect r="r" b="b" t="t" l="l"/>
            <a:pathLst>
              <a:path h="2615022" w="3638291">
                <a:moveTo>
                  <a:pt x="0" y="0"/>
                </a:moveTo>
                <a:lnTo>
                  <a:pt x="3638291" y="0"/>
                </a:lnTo>
                <a:lnTo>
                  <a:pt x="3638291" y="2615022"/>
                </a:lnTo>
                <a:lnTo>
                  <a:pt x="0" y="2615022"/>
                </a:lnTo>
                <a:lnTo>
                  <a:pt x="0" y="0"/>
                </a:lnTo>
                <a:close/>
              </a:path>
            </a:pathLst>
          </a:custGeom>
          <a:blipFill>
            <a:blip r:embed="rId11"/>
            <a:stretch>
              <a:fillRect l="0" t="0" r="0" b="0"/>
            </a:stretch>
          </a:blipFill>
        </p:spPr>
      </p:sp>
      <p:sp>
        <p:nvSpPr>
          <p:cNvPr name="TextBox 34" id="34"/>
          <p:cNvSpPr txBox="true"/>
          <p:nvPr/>
        </p:nvSpPr>
        <p:spPr>
          <a:xfrm rot="0">
            <a:off x="1614692" y="188841"/>
            <a:ext cx="16161136" cy="5419725"/>
          </a:xfrm>
          <a:prstGeom prst="rect">
            <a:avLst/>
          </a:prstGeom>
        </p:spPr>
        <p:txBody>
          <a:bodyPr anchor="t" rtlCol="false" tIns="0" lIns="0" bIns="0" rIns="0">
            <a:spAutoFit/>
          </a:bodyPr>
          <a:lstStyle/>
          <a:p>
            <a:pPr algn="r">
              <a:lnSpc>
                <a:spcPts val="4295"/>
              </a:lnSpc>
            </a:pPr>
          </a:p>
          <a:p>
            <a:pPr algn="r">
              <a:lnSpc>
                <a:spcPts val="4295"/>
              </a:lnSpc>
            </a:pPr>
            <a:r>
              <a:rPr lang="en-US" sz="3579">
                <a:solidFill>
                  <a:srgbClr val="000000"/>
                </a:solidFill>
                <a:latin typeface="Gordita Bold"/>
              </a:rPr>
              <a:t>1. Cannabis use can harm your community</a:t>
            </a:r>
          </a:p>
          <a:p>
            <a:pPr algn="r">
              <a:lnSpc>
                <a:spcPts val="4295"/>
              </a:lnSpc>
            </a:pPr>
          </a:p>
          <a:p>
            <a:pPr algn="r">
              <a:lnSpc>
                <a:spcPts val="4295"/>
              </a:lnSpc>
            </a:pPr>
            <a:r>
              <a:rPr lang="en-US" sz="3579">
                <a:solidFill>
                  <a:srgbClr val="000000"/>
                </a:solidFill>
                <a:latin typeface="Gordita Bold"/>
              </a:rPr>
              <a:t>2. The Cannabis industry puts out ads that may target kids!</a:t>
            </a:r>
          </a:p>
          <a:p>
            <a:pPr algn="r">
              <a:lnSpc>
                <a:spcPts val="4295"/>
              </a:lnSpc>
            </a:pPr>
          </a:p>
          <a:p>
            <a:pPr algn="r">
              <a:lnSpc>
                <a:spcPts val="4295"/>
              </a:lnSpc>
            </a:pPr>
            <a:r>
              <a:rPr lang="en-US" sz="3579">
                <a:solidFill>
                  <a:srgbClr val="000000"/>
                </a:solidFill>
                <a:latin typeface="Gordita Bold"/>
              </a:rPr>
              <a:t>3. Cannabis products and consumption is not good for the environment</a:t>
            </a:r>
          </a:p>
          <a:p>
            <a:pPr algn="r">
              <a:lnSpc>
                <a:spcPts val="4295"/>
              </a:lnSpc>
            </a:pPr>
          </a:p>
          <a:p>
            <a:pPr algn="r">
              <a:lnSpc>
                <a:spcPts val="4295"/>
              </a:lnSpc>
            </a:pPr>
            <a:r>
              <a:rPr lang="en-US" sz="3579">
                <a:solidFill>
                  <a:srgbClr val="000000"/>
                </a:solidFill>
                <a:latin typeface="Gordita Bold"/>
              </a:rPr>
              <a:t>4. It's ok to be stressed and there are healthy ways to deal with that stress!</a:t>
            </a:r>
          </a:p>
        </p:txBody>
      </p:sp>
      <p:sp>
        <p:nvSpPr>
          <p:cNvPr name="Freeform 35" id="35"/>
          <p:cNvSpPr/>
          <p:nvPr/>
        </p:nvSpPr>
        <p:spPr>
          <a:xfrm flipH="false" flipV="false" rot="0">
            <a:off x="874226" y="6757944"/>
            <a:ext cx="867566" cy="867566"/>
          </a:xfrm>
          <a:custGeom>
            <a:avLst/>
            <a:gdLst/>
            <a:ahLst/>
            <a:cxnLst/>
            <a:rect r="r" b="b" t="t" l="l"/>
            <a:pathLst>
              <a:path h="867566" w="867566">
                <a:moveTo>
                  <a:pt x="0" y="0"/>
                </a:moveTo>
                <a:lnTo>
                  <a:pt x="867566" y="0"/>
                </a:lnTo>
                <a:lnTo>
                  <a:pt x="867566" y="867567"/>
                </a:lnTo>
                <a:lnTo>
                  <a:pt x="0" y="867567"/>
                </a:lnTo>
                <a:lnTo>
                  <a:pt x="0" y="0"/>
                </a:lnTo>
                <a:close/>
              </a:path>
            </a:pathLst>
          </a:custGeom>
          <a:blipFill>
            <a:blip r:embed="rId1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a:hlinkClick r:id="rId4" tooltip="https://create.kahoot.it/details/bacf6f60-e951-44e8-8a5b-94b0fa5a7e6a"/>
          </p:cNvPr>
          <p:cNvSpPr/>
          <p:nvPr/>
        </p:nvSpPr>
        <p:spPr>
          <a:xfrm flipH="false" flipV="false" rot="0">
            <a:off x="2747703" y="2074935"/>
            <a:ext cx="12792595" cy="6897968"/>
          </a:xfrm>
          <a:custGeom>
            <a:avLst/>
            <a:gdLst/>
            <a:ahLst/>
            <a:cxnLst/>
            <a:rect r="r" b="b" t="t" l="l"/>
            <a:pathLst>
              <a:path h="6897968" w="12792595">
                <a:moveTo>
                  <a:pt x="0" y="0"/>
                </a:moveTo>
                <a:lnTo>
                  <a:pt x="12792594" y="0"/>
                </a:lnTo>
                <a:lnTo>
                  <a:pt x="12792594" y="6897968"/>
                </a:lnTo>
                <a:lnTo>
                  <a:pt x="0" y="6897968"/>
                </a:lnTo>
                <a:lnTo>
                  <a:pt x="0" y="0"/>
                </a:lnTo>
                <a:close/>
              </a:path>
            </a:pathLst>
          </a:custGeom>
          <a:blipFill>
            <a:blip r:embed="rId3"/>
            <a:stretch>
              <a:fillRect l="0" t="0" r="0" b="0"/>
            </a:stretch>
          </a:blipFill>
        </p:spPr>
      </p:sp>
      <p:sp>
        <p:nvSpPr>
          <p:cNvPr name="Freeform 3" id="3"/>
          <p:cNvSpPr/>
          <p:nvPr/>
        </p:nvSpPr>
        <p:spPr>
          <a:xfrm flipH="false" flipV="false" rot="-1015578">
            <a:off x="1932682" y="1677574"/>
            <a:ext cx="4914854" cy="3074108"/>
          </a:xfrm>
          <a:custGeom>
            <a:avLst/>
            <a:gdLst/>
            <a:ahLst/>
            <a:cxnLst/>
            <a:rect r="r" b="b" t="t" l="l"/>
            <a:pathLst>
              <a:path h="3074108" w="4914854">
                <a:moveTo>
                  <a:pt x="0" y="0"/>
                </a:moveTo>
                <a:lnTo>
                  <a:pt x="4914854" y="0"/>
                </a:lnTo>
                <a:lnTo>
                  <a:pt x="4914854" y="3074108"/>
                </a:lnTo>
                <a:lnTo>
                  <a:pt x="0" y="3074108"/>
                </a:lnTo>
                <a:lnTo>
                  <a:pt x="0" y="0"/>
                </a:lnTo>
                <a:close/>
              </a:path>
            </a:pathLst>
          </a:custGeom>
          <a:blipFill>
            <a:blip r:embed="rId5"/>
            <a:stretch>
              <a:fillRect l="-165668" t="-31638" r="-3298" b="-45429"/>
            </a:stretch>
          </a:blipFill>
        </p:spPr>
      </p:sp>
      <p:sp>
        <p:nvSpPr>
          <p:cNvPr name="Freeform 4" id="4"/>
          <p:cNvSpPr/>
          <p:nvPr/>
        </p:nvSpPr>
        <p:spPr>
          <a:xfrm flipH="false" flipV="false" rot="0">
            <a:off x="-785775" y="5523919"/>
            <a:ext cx="19644595" cy="5196983"/>
          </a:xfrm>
          <a:custGeom>
            <a:avLst/>
            <a:gdLst/>
            <a:ahLst/>
            <a:cxnLst/>
            <a:rect r="r" b="b" t="t" l="l"/>
            <a:pathLst>
              <a:path h="5196983" w="19644595">
                <a:moveTo>
                  <a:pt x="0" y="0"/>
                </a:moveTo>
                <a:lnTo>
                  <a:pt x="19644595" y="0"/>
                </a:lnTo>
                <a:lnTo>
                  <a:pt x="19644595" y="5196983"/>
                </a:lnTo>
                <a:lnTo>
                  <a:pt x="0" y="5196983"/>
                </a:lnTo>
                <a:lnTo>
                  <a:pt x="0" y="0"/>
                </a:lnTo>
                <a:close/>
              </a:path>
            </a:pathLst>
          </a:custGeom>
          <a:blipFill>
            <a:blip r:embed="rId6"/>
            <a:stretch>
              <a:fillRect l="0" t="0" r="0" b="0"/>
            </a:stretch>
          </a:blipFill>
        </p:spPr>
      </p:sp>
      <p:sp>
        <p:nvSpPr>
          <p:cNvPr name="Freeform 5" id="5"/>
          <p:cNvSpPr/>
          <p:nvPr/>
        </p:nvSpPr>
        <p:spPr>
          <a:xfrm flipH="false" flipV="false" rot="0">
            <a:off x="0" y="-368788"/>
            <a:ext cx="7315200" cy="1709928"/>
          </a:xfrm>
          <a:custGeom>
            <a:avLst/>
            <a:gdLst/>
            <a:ahLst/>
            <a:cxnLst/>
            <a:rect r="r" b="b" t="t" l="l"/>
            <a:pathLst>
              <a:path h="1709928" w="7315200">
                <a:moveTo>
                  <a:pt x="0" y="0"/>
                </a:moveTo>
                <a:lnTo>
                  <a:pt x="7315200" y="0"/>
                </a:lnTo>
                <a:lnTo>
                  <a:pt x="7315200" y="1709928"/>
                </a:lnTo>
                <a:lnTo>
                  <a:pt x="0" y="170992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false" rot="0">
            <a:off x="6465411" y="-368788"/>
            <a:ext cx="7315200" cy="1709928"/>
          </a:xfrm>
          <a:custGeom>
            <a:avLst/>
            <a:gdLst/>
            <a:ahLst/>
            <a:cxnLst/>
            <a:rect r="r" b="b" t="t" l="l"/>
            <a:pathLst>
              <a:path h="1709928" w="7315200">
                <a:moveTo>
                  <a:pt x="7315200" y="0"/>
                </a:moveTo>
                <a:lnTo>
                  <a:pt x="0" y="0"/>
                </a:lnTo>
                <a:lnTo>
                  <a:pt x="0" y="1709928"/>
                </a:lnTo>
                <a:lnTo>
                  <a:pt x="7315200" y="1709928"/>
                </a:lnTo>
                <a:lnTo>
                  <a:pt x="731520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3241771" y="-368788"/>
            <a:ext cx="7315200" cy="1709928"/>
          </a:xfrm>
          <a:custGeom>
            <a:avLst/>
            <a:gdLst/>
            <a:ahLst/>
            <a:cxnLst/>
            <a:rect r="r" b="b" t="t" l="l"/>
            <a:pathLst>
              <a:path h="1709928" w="7315200">
                <a:moveTo>
                  <a:pt x="0" y="0"/>
                </a:moveTo>
                <a:lnTo>
                  <a:pt x="7315200" y="0"/>
                </a:lnTo>
                <a:lnTo>
                  <a:pt x="7315200" y="1709928"/>
                </a:lnTo>
                <a:lnTo>
                  <a:pt x="0" y="170992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7157703" y="9229725"/>
            <a:ext cx="901375" cy="901375"/>
          </a:xfrm>
          <a:custGeom>
            <a:avLst/>
            <a:gdLst/>
            <a:ahLst/>
            <a:cxnLst/>
            <a:rect r="r" b="b" t="t" l="l"/>
            <a:pathLst>
              <a:path h="901375" w="901375">
                <a:moveTo>
                  <a:pt x="0" y="0"/>
                </a:moveTo>
                <a:lnTo>
                  <a:pt x="901375" y="0"/>
                </a:lnTo>
                <a:lnTo>
                  <a:pt x="901375" y="901375"/>
                </a:lnTo>
                <a:lnTo>
                  <a:pt x="0" y="901375"/>
                </a:lnTo>
                <a:lnTo>
                  <a:pt x="0" y="0"/>
                </a:lnTo>
                <a:close/>
              </a:path>
            </a:pathLst>
          </a:custGeom>
          <a:blipFill>
            <a:blip r:embed="rId9"/>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464658" y="1205518"/>
            <a:ext cx="5729587" cy="5729587"/>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4" id="4"/>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false" flipV="false" rot="0">
            <a:off x="3317300" y="7820684"/>
            <a:ext cx="4021303" cy="2875232"/>
          </a:xfrm>
          <a:custGeom>
            <a:avLst/>
            <a:gdLst/>
            <a:ahLst/>
            <a:cxnLst/>
            <a:rect r="r" b="b" t="t" l="l"/>
            <a:pathLst>
              <a:path h="2875232" w="4021303">
                <a:moveTo>
                  <a:pt x="0" y="0"/>
                </a:moveTo>
                <a:lnTo>
                  <a:pt x="4021304" y="0"/>
                </a:lnTo>
                <a:lnTo>
                  <a:pt x="4021304" y="2875232"/>
                </a:lnTo>
                <a:lnTo>
                  <a:pt x="0" y="28752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8322483" y="7712108"/>
            <a:ext cx="4021303" cy="2875232"/>
          </a:xfrm>
          <a:custGeom>
            <a:avLst/>
            <a:gdLst/>
            <a:ahLst/>
            <a:cxnLst/>
            <a:rect r="r" b="b" t="t" l="l"/>
            <a:pathLst>
              <a:path h="2875232" w="4021303">
                <a:moveTo>
                  <a:pt x="0" y="0"/>
                </a:moveTo>
                <a:lnTo>
                  <a:pt x="4021303" y="0"/>
                </a:lnTo>
                <a:lnTo>
                  <a:pt x="4021303" y="2875231"/>
                </a:lnTo>
                <a:lnTo>
                  <a:pt x="0" y="28752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4243316" y="4232492"/>
            <a:ext cx="6208628" cy="6208628"/>
            <a:chOff x="0" y="0"/>
            <a:chExt cx="812800" cy="812800"/>
          </a:xfrm>
        </p:grpSpPr>
        <p:sp>
          <p:nvSpPr>
            <p:cNvPr name="Freeform 8" id="8"/>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9" id="9"/>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grpSp>
        <p:nvGrpSpPr>
          <p:cNvPr name="Group 10" id="10"/>
          <p:cNvGrpSpPr/>
          <p:nvPr/>
        </p:nvGrpSpPr>
        <p:grpSpPr>
          <a:xfrm rot="0">
            <a:off x="9356964" y="1352990"/>
            <a:ext cx="5649356" cy="5649356"/>
            <a:chOff x="0" y="0"/>
            <a:chExt cx="812800" cy="812800"/>
          </a:xfrm>
        </p:grpSpPr>
        <p:sp>
          <p:nvSpPr>
            <p:cNvPr name="Freeform 11" id="11"/>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12" id="12"/>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sp>
        <p:nvSpPr>
          <p:cNvPr name="Freeform 13" id="13"/>
          <p:cNvSpPr/>
          <p:nvPr/>
        </p:nvSpPr>
        <p:spPr>
          <a:xfrm flipH="false" flipV="false" rot="0">
            <a:off x="12343786" y="7712108"/>
            <a:ext cx="4021303" cy="2875232"/>
          </a:xfrm>
          <a:custGeom>
            <a:avLst/>
            <a:gdLst/>
            <a:ahLst/>
            <a:cxnLst/>
            <a:rect r="r" b="b" t="t" l="l"/>
            <a:pathLst>
              <a:path h="2875232" w="4021303">
                <a:moveTo>
                  <a:pt x="0" y="0"/>
                </a:moveTo>
                <a:lnTo>
                  <a:pt x="4021303" y="0"/>
                </a:lnTo>
                <a:lnTo>
                  <a:pt x="4021303" y="2875231"/>
                </a:lnTo>
                <a:lnTo>
                  <a:pt x="0" y="28752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0">
            <a:off x="13324861" y="5453655"/>
            <a:ext cx="5467200" cy="5467200"/>
            <a:chOff x="0" y="0"/>
            <a:chExt cx="812800" cy="812800"/>
          </a:xfrm>
        </p:grpSpPr>
        <p:sp>
          <p:nvSpPr>
            <p:cNvPr name="Freeform 15" id="15"/>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16" id="16"/>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sp>
        <p:nvSpPr>
          <p:cNvPr name="Freeform 17" id="17"/>
          <p:cNvSpPr/>
          <p:nvPr/>
        </p:nvSpPr>
        <p:spPr>
          <a:xfrm flipH="false" flipV="false" rot="0">
            <a:off x="-704003" y="7712108"/>
            <a:ext cx="4021303" cy="2875232"/>
          </a:xfrm>
          <a:custGeom>
            <a:avLst/>
            <a:gdLst/>
            <a:ahLst/>
            <a:cxnLst/>
            <a:rect r="r" b="b" t="t" l="l"/>
            <a:pathLst>
              <a:path h="2875232" w="4021303">
                <a:moveTo>
                  <a:pt x="0" y="0"/>
                </a:moveTo>
                <a:lnTo>
                  <a:pt x="4021303" y="0"/>
                </a:lnTo>
                <a:lnTo>
                  <a:pt x="4021303" y="2875231"/>
                </a:lnTo>
                <a:lnTo>
                  <a:pt x="0" y="28752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1147834" y="275395"/>
            <a:ext cx="16506854"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I Will Learn</a:t>
            </a:r>
          </a:p>
        </p:txBody>
      </p:sp>
      <p:sp>
        <p:nvSpPr>
          <p:cNvPr name="TextBox 19" id="19"/>
          <p:cNvSpPr txBox="true"/>
          <p:nvPr/>
        </p:nvSpPr>
        <p:spPr>
          <a:xfrm rot="0">
            <a:off x="6931554" y="4775909"/>
            <a:ext cx="832152"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2.</a:t>
            </a:r>
          </a:p>
        </p:txBody>
      </p:sp>
      <p:sp>
        <p:nvSpPr>
          <p:cNvPr name="TextBox 20" id="20"/>
          <p:cNvSpPr txBox="true"/>
          <p:nvPr/>
        </p:nvSpPr>
        <p:spPr>
          <a:xfrm rot="0">
            <a:off x="11765565" y="1836167"/>
            <a:ext cx="832152"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3.</a:t>
            </a:r>
          </a:p>
        </p:txBody>
      </p:sp>
      <p:sp>
        <p:nvSpPr>
          <p:cNvPr name="TextBox 21" id="21"/>
          <p:cNvSpPr txBox="true"/>
          <p:nvPr/>
        </p:nvSpPr>
        <p:spPr>
          <a:xfrm rot="0">
            <a:off x="14590243" y="6259211"/>
            <a:ext cx="832152"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4.</a:t>
            </a:r>
          </a:p>
        </p:txBody>
      </p:sp>
      <p:sp>
        <p:nvSpPr>
          <p:cNvPr name="TextBox 22" id="22"/>
          <p:cNvSpPr txBox="true"/>
          <p:nvPr/>
        </p:nvSpPr>
        <p:spPr>
          <a:xfrm rot="0">
            <a:off x="539787" y="2138318"/>
            <a:ext cx="4136332" cy="3854462"/>
          </a:xfrm>
          <a:prstGeom prst="rect">
            <a:avLst/>
          </a:prstGeom>
        </p:spPr>
        <p:txBody>
          <a:bodyPr anchor="t" rtlCol="false" tIns="0" lIns="0" bIns="0" rIns="0">
            <a:spAutoFit/>
          </a:bodyPr>
          <a:lstStyle/>
          <a:p>
            <a:pPr algn="ctr">
              <a:lnSpc>
                <a:spcPts val="6094"/>
              </a:lnSpc>
            </a:pPr>
            <a:r>
              <a:rPr lang="en-US" sz="4995">
                <a:solidFill>
                  <a:srgbClr val="000000"/>
                </a:solidFill>
                <a:latin typeface="Glacial Indifference"/>
              </a:rPr>
              <a:t>Marketing tricks that the cannabis industry uses to fool kids</a:t>
            </a:r>
          </a:p>
        </p:txBody>
      </p:sp>
      <p:sp>
        <p:nvSpPr>
          <p:cNvPr name="TextBox 23" id="23"/>
          <p:cNvSpPr txBox="true"/>
          <p:nvPr/>
        </p:nvSpPr>
        <p:spPr>
          <a:xfrm rot="0">
            <a:off x="314651" y="1836167"/>
            <a:ext cx="832152"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1.</a:t>
            </a:r>
          </a:p>
        </p:txBody>
      </p:sp>
      <p:sp>
        <p:nvSpPr>
          <p:cNvPr name="TextBox 24" id="24"/>
          <p:cNvSpPr txBox="true"/>
          <p:nvPr/>
        </p:nvSpPr>
        <p:spPr>
          <a:xfrm rot="0">
            <a:off x="5264929" y="6165877"/>
            <a:ext cx="4136332" cy="3082937"/>
          </a:xfrm>
          <a:prstGeom prst="rect">
            <a:avLst/>
          </a:prstGeom>
        </p:spPr>
        <p:txBody>
          <a:bodyPr anchor="t" rtlCol="false" tIns="0" lIns="0" bIns="0" rIns="0">
            <a:spAutoFit/>
          </a:bodyPr>
          <a:lstStyle/>
          <a:p>
            <a:pPr algn="ctr">
              <a:lnSpc>
                <a:spcPts val="6094"/>
              </a:lnSpc>
            </a:pPr>
            <a:r>
              <a:rPr lang="en-US" sz="4995">
                <a:solidFill>
                  <a:srgbClr val="000000"/>
                </a:solidFill>
                <a:latin typeface="Glacial Indifference"/>
              </a:rPr>
              <a:t>About what a healthy community means to me</a:t>
            </a:r>
          </a:p>
        </p:txBody>
      </p:sp>
      <p:sp>
        <p:nvSpPr>
          <p:cNvPr name="TextBox 25" id="25"/>
          <p:cNvSpPr txBox="true"/>
          <p:nvPr/>
        </p:nvSpPr>
        <p:spPr>
          <a:xfrm rot="0">
            <a:off x="10113475" y="3268171"/>
            <a:ext cx="4136332" cy="2311412"/>
          </a:xfrm>
          <a:prstGeom prst="rect">
            <a:avLst/>
          </a:prstGeom>
        </p:spPr>
        <p:txBody>
          <a:bodyPr anchor="t" rtlCol="false" tIns="0" lIns="0" bIns="0" rIns="0">
            <a:spAutoFit/>
          </a:bodyPr>
          <a:lstStyle/>
          <a:p>
            <a:pPr algn="ctr">
              <a:lnSpc>
                <a:spcPts val="6094"/>
              </a:lnSpc>
            </a:pPr>
            <a:r>
              <a:rPr lang="en-US" sz="4995">
                <a:solidFill>
                  <a:srgbClr val="000000"/>
                </a:solidFill>
                <a:latin typeface="Glacial Indifference"/>
              </a:rPr>
              <a:t>How cannabis use affects the environment</a:t>
            </a:r>
          </a:p>
        </p:txBody>
      </p:sp>
      <p:sp>
        <p:nvSpPr>
          <p:cNvPr name="TextBox 26" id="26"/>
          <p:cNvSpPr txBox="true"/>
          <p:nvPr/>
        </p:nvSpPr>
        <p:spPr>
          <a:xfrm rot="0">
            <a:off x="14226265" y="6512527"/>
            <a:ext cx="3664393" cy="3082937"/>
          </a:xfrm>
          <a:prstGeom prst="rect">
            <a:avLst/>
          </a:prstGeom>
        </p:spPr>
        <p:txBody>
          <a:bodyPr anchor="t" rtlCol="false" tIns="0" lIns="0" bIns="0" rIns="0">
            <a:spAutoFit/>
          </a:bodyPr>
          <a:lstStyle/>
          <a:p>
            <a:pPr algn="ctr">
              <a:lnSpc>
                <a:spcPts val="6094"/>
              </a:lnSpc>
            </a:pPr>
            <a:r>
              <a:rPr lang="en-US" sz="4995">
                <a:solidFill>
                  <a:srgbClr val="000000"/>
                </a:solidFill>
                <a:latin typeface="Glacial Indifference"/>
              </a:rPr>
              <a:t>Key strategies to cope with stress</a:t>
            </a:r>
          </a:p>
        </p:txBody>
      </p:sp>
      <p:sp>
        <p:nvSpPr>
          <p:cNvPr name="Freeform 27" id="27"/>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1"/>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8393485" y="1076569"/>
            <a:ext cx="8133862" cy="8133862"/>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name="TextBox 4" id="4"/>
            <p:cNvSpPr txBox="true"/>
            <p:nvPr/>
          </p:nvSpPr>
          <p:spPr>
            <a:xfrm>
              <a:off x="76200" y="-9525"/>
              <a:ext cx="660400" cy="7461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false" flipV="false" rot="0">
            <a:off x="1793700" y="295240"/>
            <a:ext cx="5011174" cy="10149213"/>
          </a:xfrm>
          <a:custGeom>
            <a:avLst/>
            <a:gdLst/>
            <a:ahLst/>
            <a:cxnLst/>
            <a:rect r="r" b="b" t="t" l="l"/>
            <a:pathLst>
              <a:path h="10149213" w="5011174">
                <a:moveTo>
                  <a:pt x="0" y="0"/>
                </a:moveTo>
                <a:lnTo>
                  <a:pt x="5011175" y="0"/>
                </a:lnTo>
                <a:lnTo>
                  <a:pt x="5011175" y="10149213"/>
                </a:lnTo>
                <a:lnTo>
                  <a:pt x="0" y="10149213"/>
                </a:lnTo>
                <a:lnTo>
                  <a:pt x="0" y="0"/>
                </a:lnTo>
                <a:close/>
              </a:path>
            </a:pathLst>
          </a:custGeom>
          <a:blipFill>
            <a:blip r:embed="rId3"/>
            <a:stretch>
              <a:fillRect l="0" t="0" r="0" b="0"/>
            </a:stretch>
          </a:blipFill>
        </p:spPr>
      </p:sp>
      <p:sp>
        <p:nvSpPr>
          <p:cNvPr name="TextBox 6" id="6"/>
          <p:cNvSpPr txBox="true"/>
          <p:nvPr/>
        </p:nvSpPr>
        <p:spPr>
          <a:xfrm rot="0">
            <a:off x="6632831" y="4214903"/>
            <a:ext cx="11655169" cy="1702766"/>
          </a:xfrm>
          <a:prstGeom prst="rect">
            <a:avLst/>
          </a:prstGeom>
        </p:spPr>
        <p:txBody>
          <a:bodyPr anchor="t" rtlCol="false" tIns="0" lIns="0" bIns="0" rIns="0">
            <a:spAutoFit/>
          </a:bodyPr>
          <a:lstStyle/>
          <a:p>
            <a:pPr algn="ctr">
              <a:lnSpc>
                <a:spcPts val="13445"/>
              </a:lnSpc>
            </a:pPr>
            <a:r>
              <a:rPr lang="en-US" sz="11020">
                <a:solidFill>
                  <a:srgbClr val="000000"/>
                </a:solidFill>
                <a:latin typeface="Glacial Indifference"/>
              </a:rPr>
              <a:t>Marketing</a:t>
            </a:r>
          </a:p>
        </p:txBody>
      </p:sp>
      <p:sp>
        <p:nvSpPr>
          <p:cNvPr name="Freeform 7" id="7"/>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0">
            <a:off x="10365465" y="6573643"/>
            <a:ext cx="1898587" cy="2596359"/>
          </a:xfrm>
          <a:custGeom>
            <a:avLst/>
            <a:gdLst/>
            <a:ahLst/>
            <a:cxnLst/>
            <a:rect r="r" b="b" t="t" l="l"/>
            <a:pathLst>
              <a:path h="2596359" w="1898587">
                <a:moveTo>
                  <a:pt x="0" y="0"/>
                </a:moveTo>
                <a:lnTo>
                  <a:pt x="1898587" y="0"/>
                </a:lnTo>
                <a:lnTo>
                  <a:pt x="1898587" y="2596359"/>
                </a:lnTo>
                <a:lnTo>
                  <a:pt x="0" y="25963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30020" y="6547709"/>
            <a:ext cx="18948040" cy="3899374"/>
            <a:chOff x="0" y="0"/>
            <a:chExt cx="4990430" cy="1026996"/>
          </a:xfrm>
        </p:grpSpPr>
        <p:sp>
          <p:nvSpPr>
            <p:cNvPr name="Freeform 4" id="4"/>
            <p:cNvSpPr/>
            <p:nvPr/>
          </p:nvSpPr>
          <p:spPr>
            <a:xfrm flipH="false" flipV="false" rot="0">
              <a:off x="0" y="0"/>
              <a:ext cx="4990430" cy="1026996"/>
            </a:xfrm>
            <a:custGeom>
              <a:avLst/>
              <a:gdLst/>
              <a:ahLst/>
              <a:cxnLst/>
              <a:rect r="r" b="b" t="t" l="l"/>
              <a:pathLst>
                <a:path h="1026996" w="4990430">
                  <a:moveTo>
                    <a:pt x="0" y="0"/>
                  </a:moveTo>
                  <a:lnTo>
                    <a:pt x="4990430" y="0"/>
                  </a:lnTo>
                  <a:lnTo>
                    <a:pt x="4990430" y="1026996"/>
                  </a:lnTo>
                  <a:lnTo>
                    <a:pt x="0" y="1026996"/>
                  </a:lnTo>
                  <a:close/>
                </a:path>
              </a:pathLst>
            </a:custGeom>
            <a:solidFill>
              <a:srgbClr val="98CBB1"/>
            </a:solidFill>
          </p:spPr>
        </p:sp>
        <p:sp>
          <p:nvSpPr>
            <p:cNvPr name="TextBox 5" id="5"/>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6" id="6"/>
          <p:cNvSpPr/>
          <p:nvPr/>
        </p:nvSpPr>
        <p:spPr>
          <a:xfrm flipH="false" flipV="false" rot="0">
            <a:off x="-723212" y="298274"/>
            <a:ext cx="4151631" cy="6362653"/>
          </a:xfrm>
          <a:custGeom>
            <a:avLst/>
            <a:gdLst/>
            <a:ahLst/>
            <a:cxnLst/>
            <a:rect r="r" b="b" t="t" l="l"/>
            <a:pathLst>
              <a:path h="6362653" w="4151631">
                <a:moveTo>
                  <a:pt x="0" y="0"/>
                </a:moveTo>
                <a:lnTo>
                  <a:pt x="4151631" y="0"/>
                </a:lnTo>
                <a:lnTo>
                  <a:pt x="4151631" y="6362653"/>
                </a:lnTo>
                <a:lnTo>
                  <a:pt x="0" y="63626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2989285" y="4365435"/>
            <a:ext cx="7315200" cy="2207860"/>
          </a:xfrm>
          <a:custGeom>
            <a:avLst/>
            <a:gdLst/>
            <a:ahLst/>
            <a:cxnLst/>
            <a:rect r="r" b="b" t="t" l="l"/>
            <a:pathLst>
              <a:path h="2207860" w="7315200">
                <a:moveTo>
                  <a:pt x="0" y="0"/>
                </a:moveTo>
                <a:lnTo>
                  <a:pt x="7315200" y="0"/>
                </a:lnTo>
                <a:lnTo>
                  <a:pt x="7315200" y="2207860"/>
                </a:lnTo>
                <a:lnTo>
                  <a:pt x="0" y="22078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6103925" y="1485225"/>
            <a:ext cx="6080151" cy="6067991"/>
          </a:xfrm>
          <a:custGeom>
            <a:avLst/>
            <a:gdLst/>
            <a:ahLst/>
            <a:cxnLst/>
            <a:rect r="r" b="b" t="t" l="l"/>
            <a:pathLst>
              <a:path h="6067991" w="6080151">
                <a:moveTo>
                  <a:pt x="0" y="0"/>
                </a:moveTo>
                <a:lnTo>
                  <a:pt x="6080150" y="0"/>
                </a:lnTo>
                <a:lnTo>
                  <a:pt x="6080150" y="6067991"/>
                </a:lnTo>
                <a:lnTo>
                  <a:pt x="0" y="6067991"/>
                </a:lnTo>
                <a:lnTo>
                  <a:pt x="0" y="0"/>
                </a:lnTo>
                <a:close/>
              </a:path>
            </a:pathLst>
          </a:custGeom>
          <a:blipFill>
            <a:blip r:embed="rId9"/>
            <a:stretch>
              <a:fillRect l="0" t="0" r="0" b="0"/>
            </a:stretch>
          </a:blipFill>
        </p:spPr>
      </p:sp>
      <p:sp>
        <p:nvSpPr>
          <p:cNvPr name="TextBox 9" id="9"/>
          <p:cNvSpPr txBox="true"/>
          <p:nvPr/>
        </p:nvSpPr>
        <p:spPr>
          <a:xfrm rot="0">
            <a:off x="815438" y="8478346"/>
            <a:ext cx="16657123"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What is this?</a:t>
            </a:r>
          </a:p>
        </p:txBody>
      </p:sp>
      <p:sp>
        <p:nvSpPr>
          <p:cNvPr name="Freeform 10" id="10"/>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0"/>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0">
            <a:off x="10365465" y="6573643"/>
            <a:ext cx="1898587" cy="2596359"/>
          </a:xfrm>
          <a:custGeom>
            <a:avLst/>
            <a:gdLst/>
            <a:ahLst/>
            <a:cxnLst/>
            <a:rect r="r" b="b" t="t" l="l"/>
            <a:pathLst>
              <a:path h="2596359" w="1898587">
                <a:moveTo>
                  <a:pt x="0" y="0"/>
                </a:moveTo>
                <a:lnTo>
                  <a:pt x="1898587" y="0"/>
                </a:lnTo>
                <a:lnTo>
                  <a:pt x="1898587" y="2596359"/>
                </a:lnTo>
                <a:lnTo>
                  <a:pt x="0" y="25963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30020" y="6547709"/>
            <a:ext cx="18948040" cy="3899374"/>
            <a:chOff x="0" y="0"/>
            <a:chExt cx="4990430" cy="1026996"/>
          </a:xfrm>
        </p:grpSpPr>
        <p:sp>
          <p:nvSpPr>
            <p:cNvPr name="Freeform 4" id="4"/>
            <p:cNvSpPr/>
            <p:nvPr/>
          </p:nvSpPr>
          <p:spPr>
            <a:xfrm flipH="false" flipV="false" rot="0">
              <a:off x="0" y="0"/>
              <a:ext cx="4990430" cy="1026996"/>
            </a:xfrm>
            <a:custGeom>
              <a:avLst/>
              <a:gdLst/>
              <a:ahLst/>
              <a:cxnLst/>
              <a:rect r="r" b="b" t="t" l="l"/>
              <a:pathLst>
                <a:path h="1026996" w="4990430">
                  <a:moveTo>
                    <a:pt x="0" y="0"/>
                  </a:moveTo>
                  <a:lnTo>
                    <a:pt x="4990430" y="0"/>
                  </a:lnTo>
                  <a:lnTo>
                    <a:pt x="4990430" y="1026996"/>
                  </a:lnTo>
                  <a:lnTo>
                    <a:pt x="0" y="1026996"/>
                  </a:lnTo>
                  <a:close/>
                </a:path>
              </a:pathLst>
            </a:custGeom>
            <a:solidFill>
              <a:srgbClr val="98CBB1"/>
            </a:solidFill>
          </p:spPr>
        </p:sp>
        <p:sp>
          <p:nvSpPr>
            <p:cNvPr name="TextBox 5" id="5"/>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6" id="6"/>
          <p:cNvSpPr/>
          <p:nvPr/>
        </p:nvSpPr>
        <p:spPr>
          <a:xfrm flipH="false" flipV="false" rot="0">
            <a:off x="12715836" y="6005257"/>
            <a:ext cx="7315200" cy="771421"/>
          </a:xfrm>
          <a:custGeom>
            <a:avLst/>
            <a:gdLst/>
            <a:ahLst/>
            <a:cxnLst/>
            <a:rect r="r" b="b" t="t" l="l"/>
            <a:pathLst>
              <a:path h="771421" w="7315200">
                <a:moveTo>
                  <a:pt x="0" y="0"/>
                </a:moveTo>
                <a:lnTo>
                  <a:pt x="7315200" y="0"/>
                </a:lnTo>
                <a:lnTo>
                  <a:pt x="7315200" y="771421"/>
                </a:lnTo>
                <a:lnTo>
                  <a:pt x="0" y="7714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true" flipV="false" rot="0">
            <a:off x="13126441" y="3358016"/>
            <a:ext cx="5491580" cy="3189692"/>
          </a:xfrm>
          <a:custGeom>
            <a:avLst/>
            <a:gdLst/>
            <a:ahLst/>
            <a:cxnLst/>
            <a:rect r="r" b="b" t="t" l="l"/>
            <a:pathLst>
              <a:path h="3189692" w="5491580">
                <a:moveTo>
                  <a:pt x="5491579" y="0"/>
                </a:moveTo>
                <a:lnTo>
                  <a:pt x="0" y="0"/>
                </a:lnTo>
                <a:lnTo>
                  <a:pt x="0" y="3189693"/>
                </a:lnTo>
                <a:lnTo>
                  <a:pt x="5491579" y="3189693"/>
                </a:lnTo>
                <a:lnTo>
                  <a:pt x="5491579"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327213" y="6005257"/>
            <a:ext cx="7315200" cy="771421"/>
          </a:xfrm>
          <a:custGeom>
            <a:avLst/>
            <a:gdLst/>
            <a:ahLst/>
            <a:cxnLst/>
            <a:rect r="r" b="b" t="t" l="l"/>
            <a:pathLst>
              <a:path h="771421" w="7315200">
                <a:moveTo>
                  <a:pt x="0" y="0"/>
                </a:moveTo>
                <a:lnTo>
                  <a:pt x="7315200" y="0"/>
                </a:lnTo>
                <a:lnTo>
                  <a:pt x="7315200" y="771421"/>
                </a:lnTo>
                <a:lnTo>
                  <a:pt x="0" y="7714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5572164" y="840373"/>
            <a:ext cx="7143671" cy="7143671"/>
          </a:xfrm>
          <a:custGeom>
            <a:avLst/>
            <a:gdLst/>
            <a:ahLst/>
            <a:cxnLst/>
            <a:rect r="r" b="b" t="t" l="l"/>
            <a:pathLst>
              <a:path h="7143671" w="7143671">
                <a:moveTo>
                  <a:pt x="0" y="0"/>
                </a:moveTo>
                <a:lnTo>
                  <a:pt x="7143672" y="0"/>
                </a:lnTo>
                <a:lnTo>
                  <a:pt x="7143672" y="7143672"/>
                </a:lnTo>
                <a:lnTo>
                  <a:pt x="0" y="7143672"/>
                </a:lnTo>
                <a:lnTo>
                  <a:pt x="0" y="0"/>
                </a:lnTo>
                <a:close/>
              </a:path>
            </a:pathLst>
          </a:custGeom>
          <a:blipFill>
            <a:blip r:embed="rId9"/>
            <a:stretch>
              <a:fillRect l="0" t="0" r="0" b="0"/>
            </a:stretch>
          </a:blipFill>
        </p:spPr>
      </p:sp>
      <p:sp>
        <p:nvSpPr>
          <p:cNvPr name="Freeform 10" id="10"/>
          <p:cNvSpPr/>
          <p:nvPr/>
        </p:nvSpPr>
        <p:spPr>
          <a:xfrm flipH="false" flipV="false" rot="0">
            <a:off x="1374164" y="3358016"/>
            <a:ext cx="1227357" cy="2647241"/>
          </a:xfrm>
          <a:custGeom>
            <a:avLst/>
            <a:gdLst/>
            <a:ahLst/>
            <a:cxnLst/>
            <a:rect r="r" b="b" t="t" l="l"/>
            <a:pathLst>
              <a:path h="2647241" w="1227357">
                <a:moveTo>
                  <a:pt x="0" y="0"/>
                </a:moveTo>
                <a:lnTo>
                  <a:pt x="1227357" y="0"/>
                </a:lnTo>
                <a:lnTo>
                  <a:pt x="1227357" y="2647241"/>
                </a:lnTo>
                <a:lnTo>
                  <a:pt x="0" y="264724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815438" y="8355273"/>
            <a:ext cx="16657123"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What is this?</a:t>
            </a:r>
          </a:p>
        </p:txBody>
      </p:sp>
      <p:sp>
        <p:nvSpPr>
          <p:cNvPr name="Freeform 12" id="12"/>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sp>
        <p:nvSpPr>
          <p:cNvPr name="Freeform 2" id="2"/>
          <p:cNvSpPr/>
          <p:nvPr/>
        </p:nvSpPr>
        <p:spPr>
          <a:xfrm flipH="false" flipV="false" rot="0">
            <a:off x="10365465" y="6573643"/>
            <a:ext cx="1898587" cy="2596359"/>
          </a:xfrm>
          <a:custGeom>
            <a:avLst/>
            <a:gdLst/>
            <a:ahLst/>
            <a:cxnLst/>
            <a:rect r="r" b="b" t="t" l="l"/>
            <a:pathLst>
              <a:path h="2596359" w="1898587">
                <a:moveTo>
                  <a:pt x="0" y="0"/>
                </a:moveTo>
                <a:lnTo>
                  <a:pt x="1898587" y="0"/>
                </a:lnTo>
                <a:lnTo>
                  <a:pt x="1898587" y="2596359"/>
                </a:lnTo>
                <a:lnTo>
                  <a:pt x="0" y="25963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30020" y="6547709"/>
            <a:ext cx="18948040" cy="3899374"/>
            <a:chOff x="0" y="0"/>
            <a:chExt cx="4990430" cy="1026996"/>
          </a:xfrm>
        </p:grpSpPr>
        <p:sp>
          <p:nvSpPr>
            <p:cNvPr name="Freeform 4" id="4"/>
            <p:cNvSpPr/>
            <p:nvPr/>
          </p:nvSpPr>
          <p:spPr>
            <a:xfrm flipH="false" flipV="false" rot="0">
              <a:off x="0" y="0"/>
              <a:ext cx="4990430" cy="1026996"/>
            </a:xfrm>
            <a:custGeom>
              <a:avLst/>
              <a:gdLst/>
              <a:ahLst/>
              <a:cxnLst/>
              <a:rect r="r" b="b" t="t" l="l"/>
              <a:pathLst>
                <a:path h="1026996" w="4990430">
                  <a:moveTo>
                    <a:pt x="0" y="0"/>
                  </a:moveTo>
                  <a:lnTo>
                    <a:pt x="4990430" y="0"/>
                  </a:lnTo>
                  <a:lnTo>
                    <a:pt x="4990430" y="1026996"/>
                  </a:lnTo>
                  <a:lnTo>
                    <a:pt x="0" y="1026996"/>
                  </a:lnTo>
                  <a:close/>
                </a:path>
              </a:pathLst>
            </a:custGeom>
            <a:solidFill>
              <a:srgbClr val="98CBB1"/>
            </a:solidFill>
          </p:spPr>
        </p:sp>
        <p:sp>
          <p:nvSpPr>
            <p:cNvPr name="TextBox 5" id="5"/>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TextBox 6" id="6"/>
          <p:cNvSpPr txBox="true"/>
          <p:nvPr/>
        </p:nvSpPr>
        <p:spPr>
          <a:xfrm rot="0">
            <a:off x="815438" y="8355273"/>
            <a:ext cx="16657123" cy="1077595"/>
          </a:xfrm>
          <a:prstGeom prst="rect">
            <a:avLst/>
          </a:prstGeom>
        </p:spPr>
        <p:txBody>
          <a:bodyPr anchor="t" rtlCol="false" tIns="0" lIns="0" bIns="0" rIns="0">
            <a:spAutoFit/>
          </a:bodyPr>
          <a:lstStyle/>
          <a:p>
            <a:pPr algn="ctr">
              <a:lnSpc>
                <a:spcPts val="8539"/>
              </a:lnSpc>
            </a:pPr>
            <a:r>
              <a:rPr lang="en-US" sz="6999">
                <a:solidFill>
                  <a:srgbClr val="000000"/>
                </a:solidFill>
                <a:latin typeface="Glacial Indifference"/>
              </a:rPr>
              <a:t>Who is this?</a:t>
            </a:r>
          </a:p>
        </p:txBody>
      </p:sp>
      <p:sp>
        <p:nvSpPr>
          <p:cNvPr name="Freeform 7" id="7"/>
          <p:cNvSpPr/>
          <p:nvPr/>
        </p:nvSpPr>
        <p:spPr>
          <a:xfrm flipH="false" flipV="false" rot="0">
            <a:off x="-855148" y="2458843"/>
            <a:ext cx="6886695" cy="4114800"/>
          </a:xfrm>
          <a:custGeom>
            <a:avLst/>
            <a:gdLst/>
            <a:ahLst/>
            <a:cxnLst/>
            <a:rect r="r" b="b" t="t" l="l"/>
            <a:pathLst>
              <a:path h="4114800" w="6886695">
                <a:moveTo>
                  <a:pt x="0" y="0"/>
                </a:moveTo>
                <a:lnTo>
                  <a:pt x="6886694" y="0"/>
                </a:lnTo>
                <a:lnTo>
                  <a:pt x="688669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4953519" y="4260524"/>
            <a:ext cx="1720103" cy="2488395"/>
          </a:xfrm>
          <a:custGeom>
            <a:avLst/>
            <a:gdLst/>
            <a:ahLst/>
            <a:cxnLst/>
            <a:rect r="r" b="b" t="t" l="l"/>
            <a:pathLst>
              <a:path h="2488395" w="1720103">
                <a:moveTo>
                  <a:pt x="0" y="0"/>
                </a:moveTo>
                <a:lnTo>
                  <a:pt x="1720103" y="0"/>
                </a:lnTo>
                <a:lnTo>
                  <a:pt x="1720103" y="2488395"/>
                </a:lnTo>
                <a:lnTo>
                  <a:pt x="0" y="24883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5509638" y="1400608"/>
            <a:ext cx="7268723" cy="6471214"/>
          </a:xfrm>
          <a:custGeom>
            <a:avLst/>
            <a:gdLst/>
            <a:ahLst/>
            <a:cxnLst/>
            <a:rect r="r" b="b" t="t" l="l"/>
            <a:pathLst>
              <a:path h="6471214" w="7268723">
                <a:moveTo>
                  <a:pt x="0" y="0"/>
                </a:moveTo>
                <a:lnTo>
                  <a:pt x="7268724" y="0"/>
                </a:lnTo>
                <a:lnTo>
                  <a:pt x="7268724" y="6471214"/>
                </a:lnTo>
                <a:lnTo>
                  <a:pt x="0" y="6471214"/>
                </a:lnTo>
                <a:lnTo>
                  <a:pt x="0" y="0"/>
                </a:lnTo>
                <a:close/>
              </a:path>
            </a:pathLst>
          </a:custGeom>
          <a:blipFill>
            <a:blip r:embed="rId9"/>
            <a:stretch>
              <a:fillRect l="0" t="0" r="0" b="0"/>
            </a:stretch>
          </a:blipFill>
        </p:spPr>
      </p:sp>
      <p:sp>
        <p:nvSpPr>
          <p:cNvPr name="Freeform 10" id="10"/>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0"/>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CCBD4"/>
        </a:solidFill>
      </p:bgPr>
    </p:bg>
    <p:spTree>
      <p:nvGrpSpPr>
        <p:cNvPr id="1" name=""/>
        <p:cNvGrpSpPr/>
        <p:nvPr/>
      </p:nvGrpSpPr>
      <p:grpSpPr>
        <a:xfrm>
          <a:off x="0" y="0"/>
          <a:ext cx="0" cy="0"/>
          <a:chOff x="0" y="0"/>
          <a:chExt cx="0" cy="0"/>
        </a:xfrm>
      </p:grpSpPr>
      <p:grpSp>
        <p:nvGrpSpPr>
          <p:cNvPr name="Group 2" id="2"/>
          <p:cNvGrpSpPr/>
          <p:nvPr/>
        </p:nvGrpSpPr>
        <p:grpSpPr>
          <a:xfrm rot="0">
            <a:off x="-454899" y="7781353"/>
            <a:ext cx="18948040" cy="2505647"/>
            <a:chOff x="0" y="0"/>
            <a:chExt cx="4990430" cy="659923"/>
          </a:xfrm>
        </p:grpSpPr>
        <p:sp>
          <p:nvSpPr>
            <p:cNvPr name="Freeform 3" id="3"/>
            <p:cNvSpPr/>
            <p:nvPr/>
          </p:nvSpPr>
          <p:spPr>
            <a:xfrm flipH="false" flipV="false" rot="0">
              <a:off x="0" y="0"/>
              <a:ext cx="4990430" cy="659923"/>
            </a:xfrm>
            <a:custGeom>
              <a:avLst/>
              <a:gdLst/>
              <a:ahLst/>
              <a:cxnLst/>
              <a:rect r="r" b="b" t="t" l="l"/>
              <a:pathLst>
                <a:path h="659923" w="4990430">
                  <a:moveTo>
                    <a:pt x="0" y="0"/>
                  </a:moveTo>
                  <a:lnTo>
                    <a:pt x="4990430" y="0"/>
                  </a:lnTo>
                  <a:lnTo>
                    <a:pt x="4990430" y="659923"/>
                  </a:lnTo>
                  <a:lnTo>
                    <a:pt x="0" y="659923"/>
                  </a:lnTo>
                  <a:close/>
                </a:path>
              </a:pathLst>
            </a:custGeom>
            <a:solidFill>
              <a:srgbClr val="4D865E"/>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5" id="5"/>
          <p:cNvSpPr/>
          <p:nvPr/>
        </p:nvSpPr>
        <p:spPr>
          <a:xfrm flipH="true" flipV="false" rot="914393">
            <a:off x="2889098" y="-200531"/>
            <a:ext cx="7711571" cy="7711571"/>
          </a:xfrm>
          <a:custGeom>
            <a:avLst/>
            <a:gdLst/>
            <a:ahLst/>
            <a:cxnLst/>
            <a:rect r="r" b="b" t="t" l="l"/>
            <a:pathLst>
              <a:path h="7711571" w="7711571">
                <a:moveTo>
                  <a:pt x="7711571" y="0"/>
                </a:moveTo>
                <a:lnTo>
                  <a:pt x="0" y="0"/>
                </a:lnTo>
                <a:lnTo>
                  <a:pt x="0" y="7711571"/>
                </a:lnTo>
                <a:lnTo>
                  <a:pt x="7711571" y="7711571"/>
                </a:lnTo>
                <a:lnTo>
                  <a:pt x="771157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2857729" y="-2092419"/>
            <a:ext cx="10444844" cy="5170198"/>
          </a:xfrm>
          <a:custGeom>
            <a:avLst/>
            <a:gdLst/>
            <a:ahLst/>
            <a:cxnLst/>
            <a:rect r="r" b="b" t="t" l="l"/>
            <a:pathLst>
              <a:path h="5170198" w="10444844">
                <a:moveTo>
                  <a:pt x="0" y="0"/>
                </a:moveTo>
                <a:lnTo>
                  <a:pt x="10444843" y="0"/>
                </a:lnTo>
                <a:lnTo>
                  <a:pt x="10444843" y="5170197"/>
                </a:lnTo>
                <a:lnTo>
                  <a:pt x="0" y="5170197"/>
                </a:lnTo>
                <a:lnTo>
                  <a:pt x="0" y="0"/>
                </a:lnTo>
                <a:close/>
              </a:path>
            </a:pathLst>
          </a:custGeom>
          <a:blipFill>
            <a:blip r:embed="rId5"/>
            <a:stretch>
              <a:fillRect l="0" t="0" r="0" b="0"/>
            </a:stretch>
          </a:blipFill>
        </p:spPr>
      </p:sp>
      <p:sp>
        <p:nvSpPr>
          <p:cNvPr name="Freeform 7" id="7"/>
          <p:cNvSpPr/>
          <p:nvPr/>
        </p:nvSpPr>
        <p:spPr>
          <a:xfrm flipH="false" flipV="false" rot="0">
            <a:off x="976833" y="2129571"/>
            <a:ext cx="6347912" cy="5705186"/>
          </a:xfrm>
          <a:custGeom>
            <a:avLst/>
            <a:gdLst/>
            <a:ahLst/>
            <a:cxnLst/>
            <a:rect r="r" b="b" t="t" l="l"/>
            <a:pathLst>
              <a:path h="5705186" w="6347912">
                <a:moveTo>
                  <a:pt x="0" y="0"/>
                </a:moveTo>
                <a:lnTo>
                  <a:pt x="6347912" y="0"/>
                </a:lnTo>
                <a:lnTo>
                  <a:pt x="6347912" y="5705186"/>
                </a:lnTo>
                <a:lnTo>
                  <a:pt x="0" y="5705186"/>
                </a:lnTo>
                <a:lnTo>
                  <a:pt x="0" y="0"/>
                </a:lnTo>
                <a:close/>
              </a:path>
            </a:pathLst>
          </a:custGeom>
          <a:blipFill>
            <a:blip r:embed="rId6"/>
            <a:stretch>
              <a:fillRect l="0" t="0" r="0" b="0"/>
            </a:stretch>
          </a:blipFill>
        </p:spPr>
      </p:sp>
      <p:sp>
        <p:nvSpPr>
          <p:cNvPr name="Freeform 8" id="8"/>
          <p:cNvSpPr/>
          <p:nvPr/>
        </p:nvSpPr>
        <p:spPr>
          <a:xfrm flipH="false" flipV="false" rot="0">
            <a:off x="12244086" y="1304725"/>
            <a:ext cx="5353228" cy="5353228"/>
          </a:xfrm>
          <a:custGeom>
            <a:avLst/>
            <a:gdLst/>
            <a:ahLst/>
            <a:cxnLst/>
            <a:rect r="r" b="b" t="t" l="l"/>
            <a:pathLst>
              <a:path h="5353228" w="5353228">
                <a:moveTo>
                  <a:pt x="0" y="0"/>
                </a:moveTo>
                <a:lnTo>
                  <a:pt x="5353229" y="0"/>
                </a:lnTo>
                <a:lnTo>
                  <a:pt x="5353229" y="5353228"/>
                </a:lnTo>
                <a:lnTo>
                  <a:pt x="0" y="535322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788852" y="7368077"/>
            <a:ext cx="8126730" cy="8229600"/>
          </a:xfrm>
          <a:custGeom>
            <a:avLst/>
            <a:gdLst/>
            <a:ahLst/>
            <a:cxnLst/>
            <a:rect r="r" b="b" t="t" l="l"/>
            <a:pathLst>
              <a:path h="8229600" w="8126730">
                <a:moveTo>
                  <a:pt x="0" y="0"/>
                </a:moveTo>
                <a:lnTo>
                  <a:pt x="8126730" y="0"/>
                </a:lnTo>
                <a:lnTo>
                  <a:pt x="8126730" y="8229600"/>
                </a:lnTo>
                <a:lnTo>
                  <a:pt x="0" y="8229600"/>
                </a:lnTo>
                <a:lnTo>
                  <a:pt x="0" y="0"/>
                </a:lnTo>
                <a:close/>
              </a:path>
            </a:pathLst>
          </a:custGeom>
          <a:blipFill>
            <a:blip r:embed="rId9"/>
            <a:stretch>
              <a:fillRect l="0" t="0" r="0" b="0"/>
            </a:stretch>
          </a:blipFill>
        </p:spPr>
      </p:sp>
      <p:sp>
        <p:nvSpPr>
          <p:cNvPr name="Freeform 10" id="10"/>
          <p:cNvSpPr/>
          <p:nvPr/>
        </p:nvSpPr>
        <p:spPr>
          <a:xfrm flipH="false" flipV="false" rot="0">
            <a:off x="10330022" y="8388982"/>
            <a:ext cx="4105286" cy="2006458"/>
          </a:xfrm>
          <a:custGeom>
            <a:avLst/>
            <a:gdLst/>
            <a:ahLst/>
            <a:cxnLst/>
            <a:rect r="r" b="b" t="t" l="l"/>
            <a:pathLst>
              <a:path h="2006458" w="4105286">
                <a:moveTo>
                  <a:pt x="0" y="0"/>
                </a:moveTo>
                <a:lnTo>
                  <a:pt x="4105286" y="0"/>
                </a:lnTo>
                <a:lnTo>
                  <a:pt x="4105286" y="2006459"/>
                </a:lnTo>
                <a:lnTo>
                  <a:pt x="0" y="20064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6077446" y="7043443"/>
            <a:ext cx="1791168" cy="1728477"/>
          </a:xfrm>
          <a:custGeom>
            <a:avLst/>
            <a:gdLst/>
            <a:ahLst/>
            <a:cxnLst/>
            <a:rect r="r" b="b" t="t" l="l"/>
            <a:pathLst>
              <a:path h="1728477" w="1791168">
                <a:moveTo>
                  <a:pt x="0" y="0"/>
                </a:moveTo>
                <a:lnTo>
                  <a:pt x="1791168" y="0"/>
                </a:lnTo>
                <a:lnTo>
                  <a:pt x="1791168" y="1728477"/>
                </a:lnTo>
                <a:lnTo>
                  <a:pt x="0" y="172847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443243" y="8691088"/>
            <a:ext cx="2276989" cy="1402246"/>
          </a:xfrm>
          <a:custGeom>
            <a:avLst/>
            <a:gdLst/>
            <a:ahLst/>
            <a:cxnLst/>
            <a:rect r="r" b="b" t="t" l="l"/>
            <a:pathLst>
              <a:path h="1402246" w="2276989">
                <a:moveTo>
                  <a:pt x="0" y="0"/>
                </a:moveTo>
                <a:lnTo>
                  <a:pt x="2276989" y="0"/>
                </a:lnTo>
                <a:lnTo>
                  <a:pt x="2276989" y="1402246"/>
                </a:lnTo>
                <a:lnTo>
                  <a:pt x="0" y="140224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3" id="13"/>
          <p:cNvSpPr txBox="true"/>
          <p:nvPr/>
        </p:nvSpPr>
        <p:spPr>
          <a:xfrm rot="0">
            <a:off x="3452450" y="464105"/>
            <a:ext cx="8930215" cy="1087755"/>
          </a:xfrm>
          <a:prstGeom prst="rect">
            <a:avLst/>
          </a:prstGeom>
        </p:spPr>
        <p:txBody>
          <a:bodyPr anchor="t" rtlCol="false" tIns="0" lIns="0" bIns="0" rIns="0">
            <a:spAutoFit/>
          </a:bodyPr>
          <a:lstStyle/>
          <a:p>
            <a:pPr algn="r">
              <a:lnSpc>
                <a:spcPts val="8609"/>
              </a:lnSpc>
            </a:pPr>
            <a:r>
              <a:rPr lang="en-US" sz="6999">
                <a:solidFill>
                  <a:srgbClr val="000000"/>
                </a:solidFill>
                <a:latin typeface="Glacial Indifference"/>
              </a:rPr>
              <a:t>The Cannabis Industry</a:t>
            </a:r>
          </a:p>
        </p:txBody>
      </p:sp>
      <p:sp>
        <p:nvSpPr>
          <p:cNvPr name="Freeform 14" id="14"/>
          <p:cNvSpPr/>
          <p:nvPr/>
        </p:nvSpPr>
        <p:spPr>
          <a:xfrm flipH="false" flipV="false" rot="0">
            <a:off x="6390449" y="6905088"/>
            <a:ext cx="4445611" cy="2005188"/>
          </a:xfrm>
          <a:custGeom>
            <a:avLst/>
            <a:gdLst/>
            <a:ahLst/>
            <a:cxnLst/>
            <a:rect r="r" b="b" t="t" l="l"/>
            <a:pathLst>
              <a:path h="2005188" w="4445611">
                <a:moveTo>
                  <a:pt x="0" y="0"/>
                </a:moveTo>
                <a:lnTo>
                  <a:pt x="4445611" y="0"/>
                </a:lnTo>
                <a:lnTo>
                  <a:pt x="4445611" y="2005188"/>
                </a:lnTo>
                <a:lnTo>
                  <a:pt x="0" y="2005188"/>
                </a:lnTo>
                <a:lnTo>
                  <a:pt x="0" y="0"/>
                </a:lnTo>
                <a:close/>
              </a:path>
            </a:pathLst>
          </a:custGeom>
          <a:blipFill>
            <a:blip r:embed="rId16"/>
            <a:stretch>
              <a:fillRect l="0" t="0" r="0" b="0"/>
            </a:stretch>
          </a:blipFill>
        </p:spPr>
      </p:sp>
      <p:sp>
        <p:nvSpPr>
          <p:cNvPr name="Freeform 15" id="15"/>
          <p:cNvSpPr/>
          <p:nvPr/>
        </p:nvSpPr>
        <p:spPr>
          <a:xfrm flipH="false" flipV="false" rot="0">
            <a:off x="13887119" y="7275149"/>
            <a:ext cx="1375186" cy="2117062"/>
          </a:xfrm>
          <a:custGeom>
            <a:avLst/>
            <a:gdLst/>
            <a:ahLst/>
            <a:cxnLst/>
            <a:rect r="r" b="b" t="t" l="l"/>
            <a:pathLst>
              <a:path h="2117062" w="1375186">
                <a:moveTo>
                  <a:pt x="0" y="0"/>
                </a:moveTo>
                <a:lnTo>
                  <a:pt x="1375185" y="0"/>
                </a:lnTo>
                <a:lnTo>
                  <a:pt x="1375185" y="2117062"/>
                </a:lnTo>
                <a:lnTo>
                  <a:pt x="0" y="2117062"/>
                </a:lnTo>
                <a:lnTo>
                  <a:pt x="0" y="0"/>
                </a:lnTo>
                <a:close/>
              </a:path>
            </a:pathLst>
          </a:custGeom>
          <a:blipFill>
            <a:blip r:embed="rId17"/>
            <a:stretch>
              <a:fillRect l="0" t="0" r="0" b="0"/>
            </a:stretch>
          </a:blipFill>
        </p:spPr>
      </p:sp>
      <p:sp>
        <p:nvSpPr>
          <p:cNvPr name="Freeform 16" id="16"/>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8"/>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0EDFF"/>
        </a:solidFill>
      </p:bgPr>
    </p:bg>
    <p:spTree>
      <p:nvGrpSpPr>
        <p:cNvPr id="1" name=""/>
        <p:cNvGrpSpPr/>
        <p:nvPr/>
      </p:nvGrpSpPr>
      <p:grpSpPr>
        <a:xfrm>
          <a:off x="0" y="0"/>
          <a:ext cx="0" cy="0"/>
          <a:chOff x="0" y="0"/>
          <a:chExt cx="0" cy="0"/>
        </a:xfrm>
      </p:grpSpPr>
      <p:grpSp>
        <p:nvGrpSpPr>
          <p:cNvPr name="Group 2" id="2"/>
          <p:cNvGrpSpPr/>
          <p:nvPr/>
        </p:nvGrpSpPr>
        <p:grpSpPr>
          <a:xfrm rot="0">
            <a:off x="-127138" y="6120242"/>
            <a:ext cx="9146260" cy="4195884"/>
            <a:chOff x="0" y="0"/>
            <a:chExt cx="2408891" cy="1105089"/>
          </a:xfrm>
        </p:grpSpPr>
        <p:sp>
          <p:nvSpPr>
            <p:cNvPr name="Freeform 3" id="3"/>
            <p:cNvSpPr/>
            <p:nvPr/>
          </p:nvSpPr>
          <p:spPr>
            <a:xfrm flipH="false" flipV="false" rot="0">
              <a:off x="0" y="0"/>
              <a:ext cx="2408891" cy="1105089"/>
            </a:xfrm>
            <a:custGeom>
              <a:avLst/>
              <a:gdLst/>
              <a:ahLst/>
              <a:cxnLst/>
              <a:rect r="r" b="b" t="t" l="l"/>
              <a:pathLst>
                <a:path h="1105089" w="2408891">
                  <a:moveTo>
                    <a:pt x="0" y="0"/>
                  </a:moveTo>
                  <a:lnTo>
                    <a:pt x="2408891" y="0"/>
                  </a:lnTo>
                  <a:lnTo>
                    <a:pt x="2408891" y="1105089"/>
                  </a:lnTo>
                  <a:lnTo>
                    <a:pt x="0" y="1105089"/>
                  </a:lnTo>
                  <a:close/>
                </a:path>
              </a:pathLst>
            </a:custGeom>
            <a:solidFill>
              <a:srgbClr val="8F9F26"/>
            </a:solidFill>
          </p:spPr>
        </p:sp>
        <p:sp>
          <p:nvSpPr>
            <p:cNvPr name="TextBox 4" id="4"/>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grpSp>
        <p:nvGrpSpPr>
          <p:cNvPr name="Group 5" id="5"/>
          <p:cNvGrpSpPr/>
          <p:nvPr/>
        </p:nvGrpSpPr>
        <p:grpSpPr>
          <a:xfrm rot="0">
            <a:off x="9019121" y="6120242"/>
            <a:ext cx="9593770" cy="4224501"/>
            <a:chOff x="0" y="0"/>
            <a:chExt cx="2526754" cy="1112626"/>
          </a:xfrm>
        </p:grpSpPr>
        <p:sp>
          <p:nvSpPr>
            <p:cNvPr name="Freeform 6" id="6"/>
            <p:cNvSpPr/>
            <p:nvPr/>
          </p:nvSpPr>
          <p:spPr>
            <a:xfrm flipH="false" flipV="false" rot="0">
              <a:off x="0" y="0"/>
              <a:ext cx="2526754" cy="1112626"/>
            </a:xfrm>
            <a:custGeom>
              <a:avLst/>
              <a:gdLst/>
              <a:ahLst/>
              <a:cxnLst/>
              <a:rect r="r" b="b" t="t" l="l"/>
              <a:pathLst>
                <a:path h="1112626" w="2526754">
                  <a:moveTo>
                    <a:pt x="0" y="0"/>
                  </a:moveTo>
                  <a:lnTo>
                    <a:pt x="2526754" y="0"/>
                  </a:lnTo>
                  <a:lnTo>
                    <a:pt x="2526754" y="1112626"/>
                  </a:lnTo>
                  <a:lnTo>
                    <a:pt x="0" y="1112626"/>
                  </a:lnTo>
                  <a:close/>
                </a:path>
              </a:pathLst>
            </a:custGeom>
            <a:solidFill>
              <a:srgbClr val="CFAD57"/>
            </a:solidFill>
          </p:spPr>
        </p:sp>
        <p:sp>
          <p:nvSpPr>
            <p:cNvPr name="TextBox 7" id="7"/>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grpSp>
        <p:nvGrpSpPr>
          <p:cNvPr name="Group 8" id="8"/>
          <p:cNvGrpSpPr/>
          <p:nvPr/>
        </p:nvGrpSpPr>
        <p:grpSpPr>
          <a:xfrm rot="0">
            <a:off x="9019121" y="1841351"/>
            <a:ext cx="9268879" cy="4278891"/>
            <a:chOff x="0" y="0"/>
            <a:chExt cx="2441186" cy="1126951"/>
          </a:xfrm>
        </p:grpSpPr>
        <p:sp>
          <p:nvSpPr>
            <p:cNvPr name="Freeform 9" id="9"/>
            <p:cNvSpPr/>
            <p:nvPr/>
          </p:nvSpPr>
          <p:spPr>
            <a:xfrm flipH="false" flipV="false" rot="0">
              <a:off x="0" y="0"/>
              <a:ext cx="2441186" cy="1126951"/>
            </a:xfrm>
            <a:custGeom>
              <a:avLst/>
              <a:gdLst/>
              <a:ahLst/>
              <a:cxnLst/>
              <a:rect r="r" b="b" t="t" l="l"/>
              <a:pathLst>
                <a:path h="1126951" w="2441186">
                  <a:moveTo>
                    <a:pt x="0" y="0"/>
                  </a:moveTo>
                  <a:lnTo>
                    <a:pt x="2441186" y="0"/>
                  </a:lnTo>
                  <a:lnTo>
                    <a:pt x="2441186" y="1126951"/>
                  </a:lnTo>
                  <a:lnTo>
                    <a:pt x="0" y="1126951"/>
                  </a:lnTo>
                  <a:close/>
                </a:path>
              </a:pathLst>
            </a:custGeom>
            <a:solidFill>
              <a:srgbClr val="8F9F26"/>
            </a:solidFill>
          </p:spPr>
        </p:sp>
        <p:sp>
          <p:nvSpPr>
            <p:cNvPr name="TextBox 10" id="10"/>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grpSp>
        <p:nvGrpSpPr>
          <p:cNvPr name="Group 11" id="11"/>
          <p:cNvGrpSpPr/>
          <p:nvPr/>
        </p:nvGrpSpPr>
        <p:grpSpPr>
          <a:xfrm rot="0">
            <a:off x="-574648" y="1841351"/>
            <a:ext cx="9593770" cy="4278891"/>
            <a:chOff x="0" y="0"/>
            <a:chExt cx="2526754" cy="1126951"/>
          </a:xfrm>
        </p:grpSpPr>
        <p:sp>
          <p:nvSpPr>
            <p:cNvPr name="Freeform 12" id="12"/>
            <p:cNvSpPr/>
            <p:nvPr/>
          </p:nvSpPr>
          <p:spPr>
            <a:xfrm flipH="false" flipV="false" rot="0">
              <a:off x="0" y="0"/>
              <a:ext cx="2526754" cy="1126951"/>
            </a:xfrm>
            <a:custGeom>
              <a:avLst/>
              <a:gdLst/>
              <a:ahLst/>
              <a:cxnLst/>
              <a:rect r="r" b="b" t="t" l="l"/>
              <a:pathLst>
                <a:path h="1126951" w="2526754">
                  <a:moveTo>
                    <a:pt x="0" y="0"/>
                  </a:moveTo>
                  <a:lnTo>
                    <a:pt x="2526754" y="0"/>
                  </a:lnTo>
                  <a:lnTo>
                    <a:pt x="2526754" y="1126951"/>
                  </a:lnTo>
                  <a:lnTo>
                    <a:pt x="0" y="1126951"/>
                  </a:lnTo>
                  <a:close/>
                </a:path>
              </a:pathLst>
            </a:custGeom>
            <a:solidFill>
              <a:srgbClr val="CFAD57"/>
            </a:solidFill>
          </p:spPr>
        </p:sp>
        <p:sp>
          <p:nvSpPr>
            <p:cNvPr name="TextBox 13" id="13"/>
            <p:cNvSpPr txBox="true"/>
            <p:nvPr/>
          </p:nvSpPr>
          <p:spPr>
            <a:xfrm>
              <a:off x="0" y="-85725"/>
              <a:ext cx="812800" cy="898525"/>
            </a:xfrm>
            <a:prstGeom prst="rect">
              <a:avLst/>
            </a:prstGeom>
          </p:spPr>
          <p:txBody>
            <a:bodyPr anchor="ctr" rtlCol="false" tIns="50800" lIns="50800" bIns="50800" rIns="50800"/>
            <a:lstStyle/>
            <a:p>
              <a:pPr algn="ctr">
                <a:lnSpc>
                  <a:spcPts val="2848"/>
                </a:lnSpc>
              </a:pPr>
            </a:p>
          </p:txBody>
        </p:sp>
      </p:grpSp>
      <p:sp>
        <p:nvSpPr>
          <p:cNvPr name="Freeform 14" id="14"/>
          <p:cNvSpPr/>
          <p:nvPr/>
        </p:nvSpPr>
        <p:spPr>
          <a:xfrm flipH="false" flipV="false" rot="0">
            <a:off x="0" y="5865188"/>
            <a:ext cx="4837237" cy="510109"/>
          </a:xfrm>
          <a:custGeom>
            <a:avLst/>
            <a:gdLst/>
            <a:ahLst/>
            <a:cxnLst/>
            <a:rect r="r" b="b" t="t" l="l"/>
            <a:pathLst>
              <a:path h="510109" w="4837237">
                <a:moveTo>
                  <a:pt x="0" y="0"/>
                </a:moveTo>
                <a:lnTo>
                  <a:pt x="4837237" y="0"/>
                </a:lnTo>
                <a:lnTo>
                  <a:pt x="4837237" y="510109"/>
                </a:lnTo>
                <a:lnTo>
                  <a:pt x="0" y="510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4398367" y="5865188"/>
            <a:ext cx="4837237" cy="510109"/>
          </a:xfrm>
          <a:custGeom>
            <a:avLst/>
            <a:gdLst/>
            <a:ahLst/>
            <a:cxnLst/>
            <a:rect r="r" b="b" t="t" l="l"/>
            <a:pathLst>
              <a:path h="510109" w="4837237">
                <a:moveTo>
                  <a:pt x="0" y="0"/>
                </a:moveTo>
                <a:lnTo>
                  <a:pt x="4837236" y="0"/>
                </a:lnTo>
                <a:lnTo>
                  <a:pt x="4837236" y="510109"/>
                </a:lnTo>
                <a:lnTo>
                  <a:pt x="0" y="510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8816324" y="5865188"/>
            <a:ext cx="4837237" cy="510109"/>
          </a:xfrm>
          <a:custGeom>
            <a:avLst/>
            <a:gdLst/>
            <a:ahLst/>
            <a:cxnLst/>
            <a:rect r="r" b="b" t="t" l="l"/>
            <a:pathLst>
              <a:path h="510109" w="4837237">
                <a:moveTo>
                  <a:pt x="0" y="0"/>
                </a:moveTo>
                <a:lnTo>
                  <a:pt x="4837237" y="0"/>
                </a:lnTo>
                <a:lnTo>
                  <a:pt x="4837237" y="510109"/>
                </a:lnTo>
                <a:lnTo>
                  <a:pt x="0" y="510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3223595" y="5865188"/>
            <a:ext cx="4837237" cy="510109"/>
          </a:xfrm>
          <a:custGeom>
            <a:avLst/>
            <a:gdLst/>
            <a:ahLst/>
            <a:cxnLst/>
            <a:rect r="r" b="b" t="t" l="l"/>
            <a:pathLst>
              <a:path h="510109" w="4837237">
                <a:moveTo>
                  <a:pt x="0" y="0"/>
                </a:moveTo>
                <a:lnTo>
                  <a:pt x="4837237" y="0"/>
                </a:lnTo>
                <a:lnTo>
                  <a:pt x="4837237" y="510109"/>
                </a:lnTo>
                <a:lnTo>
                  <a:pt x="0" y="510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17508472" y="5865188"/>
            <a:ext cx="4837237" cy="510109"/>
          </a:xfrm>
          <a:custGeom>
            <a:avLst/>
            <a:gdLst/>
            <a:ahLst/>
            <a:cxnLst/>
            <a:rect r="r" b="b" t="t" l="l"/>
            <a:pathLst>
              <a:path h="510109" w="4837237">
                <a:moveTo>
                  <a:pt x="0" y="0"/>
                </a:moveTo>
                <a:lnTo>
                  <a:pt x="4837236" y="0"/>
                </a:lnTo>
                <a:lnTo>
                  <a:pt x="4837236" y="510109"/>
                </a:lnTo>
                <a:lnTo>
                  <a:pt x="0" y="510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5400000">
            <a:off x="6652760" y="4004915"/>
            <a:ext cx="4837237" cy="510109"/>
          </a:xfrm>
          <a:custGeom>
            <a:avLst/>
            <a:gdLst/>
            <a:ahLst/>
            <a:cxnLst/>
            <a:rect r="r" b="b" t="t" l="l"/>
            <a:pathLst>
              <a:path h="510109" w="4837237">
                <a:moveTo>
                  <a:pt x="0" y="0"/>
                </a:moveTo>
                <a:lnTo>
                  <a:pt x="4837237" y="0"/>
                </a:lnTo>
                <a:lnTo>
                  <a:pt x="4837237" y="510109"/>
                </a:lnTo>
                <a:lnTo>
                  <a:pt x="0" y="510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5400000">
            <a:off x="6652760" y="8436206"/>
            <a:ext cx="4837237" cy="510109"/>
          </a:xfrm>
          <a:custGeom>
            <a:avLst/>
            <a:gdLst/>
            <a:ahLst/>
            <a:cxnLst/>
            <a:rect r="r" b="b" t="t" l="l"/>
            <a:pathLst>
              <a:path h="510109" w="4837237">
                <a:moveTo>
                  <a:pt x="0" y="0"/>
                </a:moveTo>
                <a:lnTo>
                  <a:pt x="4837237" y="0"/>
                </a:lnTo>
                <a:lnTo>
                  <a:pt x="4837237" y="510109"/>
                </a:lnTo>
                <a:lnTo>
                  <a:pt x="0" y="510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6226477" y="319538"/>
            <a:ext cx="684847" cy="1562928"/>
          </a:xfrm>
          <a:custGeom>
            <a:avLst/>
            <a:gdLst/>
            <a:ahLst/>
            <a:cxnLst/>
            <a:rect r="r" b="b" t="t" l="l"/>
            <a:pathLst>
              <a:path h="1562928" w="684847">
                <a:moveTo>
                  <a:pt x="0" y="0"/>
                </a:moveTo>
                <a:lnTo>
                  <a:pt x="684847" y="0"/>
                </a:lnTo>
                <a:lnTo>
                  <a:pt x="684847" y="1562928"/>
                </a:lnTo>
                <a:lnTo>
                  <a:pt x="0" y="1562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5263625" y="2288732"/>
            <a:ext cx="3337042" cy="3170190"/>
          </a:xfrm>
          <a:custGeom>
            <a:avLst/>
            <a:gdLst/>
            <a:ahLst/>
            <a:cxnLst/>
            <a:rect r="r" b="b" t="t" l="l"/>
            <a:pathLst>
              <a:path h="3170190" w="3337042">
                <a:moveTo>
                  <a:pt x="0" y="0"/>
                </a:moveTo>
                <a:lnTo>
                  <a:pt x="3337042" y="0"/>
                </a:lnTo>
                <a:lnTo>
                  <a:pt x="3337042" y="3170190"/>
                </a:lnTo>
                <a:lnTo>
                  <a:pt x="0" y="31701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3" id="23"/>
          <p:cNvSpPr txBox="true"/>
          <p:nvPr/>
        </p:nvSpPr>
        <p:spPr>
          <a:xfrm rot="0">
            <a:off x="6255277" y="208733"/>
            <a:ext cx="5777447" cy="1394460"/>
          </a:xfrm>
          <a:prstGeom prst="rect">
            <a:avLst/>
          </a:prstGeom>
        </p:spPr>
        <p:txBody>
          <a:bodyPr anchor="t" rtlCol="false" tIns="0" lIns="0" bIns="0" rIns="0">
            <a:spAutoFit/>
          </a:bodyPr>
          <a:lstStyle/>
          <a:p>
            <a:pPr algn="ctr">
              <a:lnSpc>
                <a:spcPts val="11070"/>
              </a:lnSpc>
            </a:pPr>
            <a:r>
              <a:rPr lang="en-US" sz="9000">
                <a:solidFill>
                  <a:srgbClr val="000000"/>
                </a:solidFill>
                <a:latin typeface="Glacial Indifference"/>
              </a:rPr>
              <a:t>Tricks</a:t>
            </a:r>
          </a:p>
        </p:txBody>
      </p:sp>
      <p:sp>
        <p:nvSpPr>
          <p:cNvPr name="Freeform 24" id="24"/>
          <p:cNvSpPr/>
          <p:nvPr/>
        </p:nvSpPr>
        <p:spPr>
          <a:xfrm flipH="false" flipV="false" rot="0">
            <a:off x="11347876" y="278423"/>
            <a:ext cx="684847" cy="1562928"/>
          </a:xfrm>
          <a:custGeom>
            <a:avLst/>
            <a:gdLst/>
            <a:ahLst/>
            <a:cxnLst/>
            <a:rect r="r" b="b" t="t" l="l"/>
            <a:pathLst>
              <a:path h="1562928" w="684847">
                <a:moveTo>
                  <a:pt x="0" y="0"/>
                </a:moveTo>
                <a:lnTo>
                  <a:pt x="684847" y="0"/>
                </a:lnTo>
                <a:lnTo>
                  <a:pt x="684847" y="1562928"/>
                </a:lnTo>
                <a:lnTo>
                  <a:pt x="0" y="1562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13816006" y="6678588"/>
            <a:ext cx="3376334" cy="3334130"/>
          </a:xfrm>
          <a:custGeom>
            <a:avLst/>
            <a:gdLst/>
            <a:ahLst/>
            <a:cxnLst/>
            <a:rect r="r" b="b" t="t" l="l"/>
            <a:pathLst>
              <a:path h="3334130" w="3376334">
                <a:moveTo>
                  <a:pt x="0" y="0"/>
                </a:moveTo>
                <a:lnTo>
                  <a:pt x="3376335" y="0"/>
                </a:lnTo>
                <a:lnTo>
                  <a:pt x="3376335" y="3334130"/>
                </a:lnTo>
                <a:lnTo>
                  <a:pt x="0" y="33341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6" id="26"/>
          <p:cNvSpPr/>
          <p:nvPr/>
        </p:nvSpPr>
        <p:spPr>
          <a:xfrm flipH="false" flipV="false" rot="0">
            <a:off x="673470" y="6534843"/>
            <a:ext cx="3772522" cy="3621621"/>
          </a:xfrm>
          <a:custGeom>
            <a:avLst/>
            <a:gdLst/>
            <a:ahLst/>
            <a:cxnLst/>
            <a:rect r="r" b="b" t="t" l="l"/>
            <a:pathLst>
              <a:path h="3621621" w="3772522">
                <a:moveTo>
                  <a:pt x="0" y="0"/>
                </a:moveTo>
                <a:lnTo>
                  <a:pt x="3772522" y="0"/>
                </a:lnTo>
                <a:lnTo>
                  <a:pt x="3772522" y="3621620"/>
                </a:lnTo>
                <a:lnTo>
                  <a:pt x="0" y="36216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7" id="27"/>
          <p:cNvSpPr/>
          <p:nvPr/>
        </p:nvSpPr>
        <p:spPr>
          <a:xfrm flipH="false" flipV="false" rot="0">
            <a:off x="10236725" y="2093314"/>
            <a:ext cx="3320657" cy="3561026"/>
          </a:xfrm>
          <a:custGeom>
            <a:avLst/>
            <a:gdLst/>
            <a:ahLst/>
            <a:cxnLst/>
            <a:rect r="r" b="b" t="t" l="l"/>
            <a:pathLst>
              <a:path h="3561026" w="3320657">
                <a:moveTo>
                  <a:pt x="0" y="0"/>
                </a:moveTo>
                <a:lnTo>
                  <a:pt x="3320657" y="0"/>
                </a:lnTo>
                <a:lnTo>
                  <a:pt x="3320657" y="3561026"/>
                </a:lnTo>
                <a:lnTo>
                  <a:pt x="0" y="356102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8" id="28"/>
          <p:cNvSpPr txBox="true"/>
          <p:nvPr/>
        </p:nvSpPr>
        <p:spPr>
          <a:xfrm rot="0">
            <a:off x="5263625" y="7244563"/>
            <a:ext cx="2937862" cy="2173605"/>
          </a:xfrm>
          <a:prstGeom prst="rect">
            <a:avLst/>
          </a:prstGeom>
        </p:spPr>
        <p:txBody>
          <a:bodyPr anchor="t" rtlCol="false" tIns="0" lIns="0" bIns="0" rIns="0">
            <a:spAutoFit/>
          </a:bodyPr>
          <a:lstStyle/>
          <a:p>
            <a:pPr>
              <a:lnSpc>
                <a:spcPts val="8609"/>
              </a:lnSpc>
            </a:pPr>
            <a:r>
              <a:rPr lang="en-US" sz="6999">
                <a:solidFill>
                  <a:srgbClr val="000000"/>
                </a:solidFill>
                <a:latin typeface="Glacial Indifference"/>
              </a:rPr>
              <a:t>"Cool" Factor</a:t>
            </a:r>
          </a:p>
        </p:txBody>
      </p:sp>
      <p:sp>
        <p:nvSpPr>
          <p:cNvPr name="TextBox 29" id="29"/>
          <p:cNvSpPr txBox="true"/>
          <p:nvPr/>
        </p:nvSpPr>
        <p:spPr>
          <a:xfrm rot="0">
            <a:off x="9687714" y="7787488"/>
            <a:ext cx="3700055" cy="1087755"/>
          </a:xfrm>
          <a:prstGeom prst="rect">
            <a:avLst/>
          </a:prstGeom>
        </p:spPr>
        <p:txBody>
          <a:bodyPr anchor="t" rtlCol="false" tIns="0" lIns="0" bIns="0" rIns="0">
            <a:spAutoFit/>
          </a:bodyPr>
          <a:lstStyle/>
          <a:p>
            <a:pPr algn="ctr">
              <a:lnSpc>
                <a:spcPts val="8609"/>
              </a:lnSpc>
            </a:pPr>
            <a:r>
              <a:rPr lang="en-US" sz="6999">
                <a:solidFill>
                  <a:srgbClr val="000000"/>
                </a:solidFill>
                <a:latin typeface="Glacial Indifference"/>
              </a:rPr>
              <a:t>Media</a:t>
            </a:r>
          </a:p>
        </p:txBody>
      </p:sp>
      <p:sp>
        <p:nvSpPr>
          <p:cNvPr name="TextBox 30" id="30"/>
          <p:cNvSpPr txBox="true"/>
          <p:nvPr/>
        </p:nvSpPr>
        <p:spPr>
          <a:xfrm rot="0">
            <a:off x="191390" y="2772737"/>
            <a:ext cx="5831563" cy="2173605"/>
          </a:xfrm>
          <a:prstGeom prst="rect">
            <a:avLst/>
          </a:prstGeom>
        </p:spPr>
        <p:txBody>
          <a:bodyPr anchor="t" rtlCol="false" tIns="0" lIns="0" bIns="0" rIns="0">
            <a:spAutoFit/>
          </a:bodyPr>
          <a:lstStyle/>
          <a:p>
            <a:pPr>
              <a:lnSpc>
                <a:spcPts val="8609"/>
              </a:lnSpc>
            </a:pPr>
            <a:r>
              <a:rPr lang="en-US" sz="6999">
                <a:solidFill>
                  <a:srgbClr val="000000"/>
                </a:solidFill>
                <a:latin typeface="Glacial Indifference"/>
              </a:rPr>
              <a:t>Bright Colors and Designs</a:t>
            </a:r>
          </a:p>
        </p:txBody>
      </p:sp>
      <p:sp>
        <p:nvSpPr>
          <p:cNvPr name="TextBox 31" id="31"/>
          <p:cNvSpPr txBox="true"/>
          <p:nvPr/>
        </p:nvSpPr>
        <p:spPr>
          <a:xfrm rot="0">
            <a:off x="13816006" y="2879708"/>
            <a:ext cx="4026203" cy="2173602"/>
          </a:xfrm>
          <a:prstGeom prst="rect">
            <a:avLst/>
          </a:prstGeom>
        </p:spPr>
        <p:txBody>
          <a:bodyPr anchor="t" rtlCol="false" tIns="0" lIns="0" bIns="0" rIns="0">
            <a:spAutoFit/>
          </a:bodyPr>
          <a:lstStyle/>
          <a:p>
            <a:pPr algn="r">
              <a:lnSpc>
                <a:spcPts val="8610"/>
              </a:lnSpc>
            </a:pPr>
            <a:r>
              <a:rPr lang="en-US" sz="7000">
                <a:solidFill>
                  <a:srgbClr val="000000"/>
                </a:solidFill>
                <a:latin typeface="Glacial Indifference"/>
              </a:rPr>
              <a:t>Different Products</a:t>
            </a:r>
          </a:p>
        </p:txBody>
      </p:sp>
      <p:sp>
        <p:nvSpPr>
          <p:cNvPr name="Freeform 32" id="32"/>
          <p:cNvSpPr/>
          <p:nvPr/>
        </p:nvSpPr>
        <p:spPr>
          <a:xfrm flipH="false" flipV="false" rot="0">
            <a:off x="17259300" y="9258300"/>
            <a:ext cx="867566" cy="867566"/>
          </a:xfrm>
          <a:custGeom>
            <a:avLst/>
            <a:gdLst/>
            <a:ahLst/>
            <a:cxnLst/>
            <a:rect r="r" b="b" t="t" l="l"/>
            <a:pathLst>
              <a:path h="867566" w="867566">
                <a:moveTo>
                  <a:pt x="0" y="0"/>
                </a:moveTo>
                <a:lnTo>
                  <a:pt x="867566" y="0"/>
                </a:lnTo>
                <a:lnTo>
                  <a:pt x="867566" y="867566"/>
                </a:lnTo>
                <a:lnTo>
                  <a:pt x="0" y="867566"/>
                </a:lnTo>
                <a:lnTo>
                  <a:pt x="0" y="0"/>
                </a:lnTo>
                <a:close/>
              </a:path>
            </a:pathLst>
          </a:custGeom>
          <a:blipFill>
            <a:blip r:embed="rId1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DAFj9aIpueI</dc:identifier>
  <dcterms:modified xsi:type="dcterms:W3CDTF">2011-08-01T06:04:30Z</dcterms:modified>
  <cp:revision>1</cp:revision>
  <dc:title>Smart Talk: Lesson 2 ES</dc:title>
</cp:coreProperties>
</file>