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1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0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5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09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4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80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9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3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0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3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9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BF7B33-5E34-4289-8A09-A7A3B8106E0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CB15-A349-4CD6-820B-313E284F3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9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Maximizing the Office Visit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DJ Kaley RN, MSN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getting sick?  Call your CF nurse</a:t>
            </a:r>
          </a:p>
          <a:p>
            <a:r>
              <a:rPr lang="en-US" dirty="0" smtClean="0"/>
              <a:t>General question? Email your CF team via </a:t>
            </a:r>
            <a:r>
              <a:rPr lang="en-US" dirty="0" err="1" smtClean="0"/>
              <a:t>MyChart</a:t>
            </a:r>
            <a:r>
              <a:rPr lang="en-US" dirty="0" smtClean="0"/>
              <a:t> or call nurse</a:t>
            </a:r>
          </a:p>
          <a:p>
            <a:pPr lvl="1"/>
            <a:r>
              <a:rPr lang="en-US" dirty="0" smtClean="0"/>
              <a:t>Each member of team (MD, RN, RD, RT, MSW, </a:t>
            </a:r>
            <a:r>
              <a:rPr lang="en-US" dirty="0" err="1" smtClean="0"/>
              <a:t>etc</a:t>
            </a:r>
            <a:r>
              <a:rPr lang="en-US" dirty="0" smtClean="0"/>
              <a:t>) has email via </a:t>
            </a:r>
            <a:r>
              <a:rPr lang="en-US" dirty="0" err="1" smtClean="0"/>
              <a:t>MyChart</a:t>
            </a:r>
            <a:endParaRPr lang="en-US" dirty="0"/>
          </a:p>
          <a:p>
            <a:r>
              <a:rPr lang="en-US" dirty="0" smtClean="0"/>
              <a:t>Obtaining results: Email via </a:t>
            </a:r>
            <a:r>
              <a:rPr lang="en-US" dirty="0" err="1" smtClean="0"/>
              <a:t>MyChart</a:t>
            </a:r>
            <a:r>
              <a:rPr lang="en-US" dirty="0" smtClean="0"/>
              <a:t> or call nurse</a:t>
            </a:r>
          </a:p>
          <a:p>
            <a:r>
              <a:rPr lang="en-US" dirty="0" smtClean="0"/>
              <a:t>Problems receiving equipment or medications: email or call nurse</a:t>
            </a:r>
          </a:p>
          <a:p>
            <a:r>
              <a:rPr lang="en-US" dirty="0" smtClean="0"/>
              <a:t>Need paperwork for school: email or </a:t>
            </a:r>
            <a:r>
              <a:rPr lang="en-US" smtClean="0"/>
              <a:t>fax nurse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0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out of the visit?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status?</a:t>
            </a:r>
          </a:p>
          <a:p>
            <a:r>
              <a:rPr lang="en-US" dirty="0" smtClean="0"/>
              <a:t>Lab results?</a:t>
            </a:r>
          </a:p>
          <a:p>
            <a:r>
              <a:rPr lang="en-US" dirty="0" smtClean="0"/>
              <a:t>Prognosis?</a:t>
            </a:r>
          </a:p>
          <a:p>
            <a:r>
              <a:rPr lang="en-US" dirty="0" smtClean="0"/>
              <a:t>Treatment plan?</a:t>
            </a:r>
          </a:p>
          <a:p>
            <a:r>
              <a:rPr lang="en-US" dirty="0" smtClean="0"/>
              <a:t>Upcoming therapies?</a:t>
            </a:r>
          </a:p>
          <a:p>
            <a:r>
              <a:rPr lang="en-US" dirty="0" smtClean="0"/>
              <a:t>Upcoming research?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all your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Doctor prescribed</a:t>
            </a:r>
          </a:p>
          <a:p>
            <a:pPr marL="0" indent="0">
              <a:buNone/>
            </a:pPr>
            <a:r>
              <a:rPr lang="en-US" dirty="0" smtClean="0"/>
              <a:t>Over-the-counter</a:t>
            </a:r>
          </a:p>
          <a:p>
            <a:pPr marL="0" indent="0">
              <a:buNone/>
            </a:pPr>
            <a:r>
              <a:rPr lang="en-US" dirty="0" smtClean="0"/>
              <a:t>Natural remedies</a:t>
            </a:r>
          </a:p>
          <a:p>
            <a:pPr marL="0" indent="0">
              <a:buNone/>
            </a:pPr>
            <a:r>
              <a:rPr lang="en-US" dirty="0" smtClean="0"/>
              <a:t>Herbal remedies</a:t>
            </a:r>
          </a:p>
          <a:p>
            <a:pPr marL="0" indent="0">
              <a:buNone/>
            </a:pPr>
            <a:r>
              <a:rPr lang="en-US" dirty="0" smtClean="0"/>
              <a:t>Dietary supplements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Diary of symptoms</a:t>
            </a:r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Stomach aches</a:t>
            </a:r>
          </a:p>
          <a:p>
            <a:pPr lvl="1"/>
            <a:r>
              <a:rPr lang="en-US" dirty="0" smtClean="0"/>
              <a:t>Sinus/allergy problems</a:t>
            </a:r>
          </a:p>
          <a:p>
            <a:pPr lvl="1"/>
            <a:r>
              <a:rPr lang="en-US" dirty="0" smtClean="0"/>
              <a:t>Difficulty breathing</a:t>
            </a:r>
          </a:p>
          <a:p>
            <a:pPr lvl="2"/>
            <a:r>
              <a:rPr lang="en-US" dirty="0" smtClean="0"/>
              <a:t>When-mornings only?, all day?</a:t>
            </a:r>
          </a:p>
          <a:p>
            <a:pPr lvl="2"/>
            <a:r>
              <a:rPr lang="en-US" dirty="0" smtClean="0"/>
              <a:t>Triggers-cold weather? Fatty foods? </a:t>
            </a:r>
          </a:p>
          <a:p>
            <a:pPr lvl="2"/>
            <a:r>
              <a:rPr lang="en-US" dirty="0" smtClean="0"/>
              <a:t>Duration-one week ago? Since last visit?</a:t>
            </a:r>
          </a:p>
          <a:p>
            <a:pPr lvl="2"/>
            <a:r>
              <a:rPr lang="en-US" dirty="0" smtClean="0"/>
              <a:t>How often-every day?, week?</a:t>
            </a:r>
          </a:p>
          <a:p>
            <a:pPr lvl="2"/>
            <a:r>
              <a:rPr lang="en-US" dirty="0" smtClean="0"/>
              <a:t>What helps relieve them-breathing </a:t>
            </a:r>
            <a:r>
              <a:rPr lang="en-US" dirty="0" err="1" smtClean="0"/>
              <a:t>tx</a:t>
            </a:r>
            <a:r>
              <a:rPr lang="en-US" dirty="0" smtClean="0"/>
              <a:t>? Sinus rinses? Going to BR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questions you want to ask</a:t>
            </a:r>
          </a:p>
          <a:p>
            <a:r>
              <a:rPr lang="en-US" dirty="0" smtClean="0"/>
              <a:t>Answers to above questions</a:t>
            </a:r>
          </a:p>
          <a:p>
            <a:r>
              <a:rPr lang="en-US" dirty="0" smtClean="0"/>
              <a:t>Provide team the following contact information:</a:t>
            </a:r>
          </a:p>
          <a:p>
            <a:pPr lvl="1"/>
            <a:r>
              <a:rPr lang="en-US" dirty="0" smtClean="0"/>
              <a:t>Emergency contact</a:t>
            </a:r>
          </a:p>
          <a:p>
            <a:pPr lvl="1"/>
            <a:r>
              <a:rPr lang="en-US" dirty="0" smtClean="0"/>
              <a:t>All medical providers</a:t>
            </a:r>
          </a:p>
          <a:p>
            <a:pPr lvl="1"/>
            <a:r>
              <a:rPr lang="en-US" dirty="0" smtClean="0"/>
              <a:t>Pharmacy</a:t>
            </a:r>
          </a:p>
          <a:p>
            <a:pPr lvl="1"/>
            <a:r>
              <a:rPr lang="en-US" dirty="0" smtClean="0"/>
              <a:t>DME co </a:t>
            </a:r>
          </a:p>
          <a:p>
            <a:pPr lvl="1"/>
            <a:r>
              <a:rPr lang="en-US" dirty="0" smtClean="0"/>
              <a:t>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someone to take notes</a:t>
            </a:r>
          </a:p>
          <a:p>
            <a:r>
              <a:rPr lang="en-US" dirty="0" smtClean="0"/>
              <a:t>Ask for further explanation</a:t>
            </a:r>
          </a:p>
          <a:p>
            <a:r>
              <a:rPr lang="en-US" dirty="0" smtClean="0"/>
              <a:t>Get plan in writing</a:t>
            </a:r>
          </a:p>
          <a:p>
            <a:r>
              <a:rPr lang="en-US" dirty="0" smtClean="0"/>
              <a:t>Alert team to any difficulties doing care</a:t>
            </a:r>
          </a:p>
          <a:p>
            <a:pPr lvl="1"/>
            <a:r>
              <a:rPr lang="en-US" dirty="0" smtClean="0"/>
              <a:t>Anxiety, depression</a:t>
            </a:r>
          </a:p>
          <a:p>
            <a:pPr lvl="1"/>
            <a:r>
              <a:rPr lang="en-US" dirty="0" smtClean="0"/>
              <a:t>Behavioral issues</a:t>
            </a:r>
          </a:p>
          <a:p>
            <a:pPr lvl="1"/>
            <a:r>
              <a:rPr lang="en-US" dirty="0" smtClean="0"/>
              <a:t>Problem obtaining medications</a:t>
            </a:r>
          </a:p>
          <a:p>
            <a:pPr lvl="1"/>
            <a:r>
              <a:rPr lang="en-US" dirty="0" smtClean="0"/>
              <a:t>Problems with equipment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Decreasing Child’s Anxiety Around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a toy doctor kit</a:t>
            </a:r>
          </a:p>
          <a:p>
            <a:r>
              <a:rPr lang="en-US" dirty="0" smtClean="0"/>
              <a:t>Let child play with the toy equipment</a:t>
            </a:r>
          </a:p>
          <a:p>
            <a:r>
              <a:rPr lang="en-US" dirty="0" smtClean="0"/>
              <a:t>Let child examine you</a:t>
            </a:r>
          </a:p>
          <a:p>
            <a:r>
              <a:rPr lang="en-US" dirty="0" smtClean="0"/>
              <a:t>Practice what parts of exam produces anxiety</a:t>
            </a:r>
          </a:p>
          <a:p>
            <a:pPr lvl="1"/>
            <a:r>
              <a:rPr lang="en-US" dirty="0" smtClean="0"/>
              <a:t>Blood pressure</a:t>
            </a:r>
          </a:p>
          <a:p>
            <a:pPr lvl="1"/>
            <a:r>
              <a:rPr lang="en-US" dirty="0" smtClean="0"/>
              <a:t>Opening mouth for culture</a:t>
            </a:r>
          </a:p>
          <a:p>
            <a:pPr lvl="1"/>
            <a:r>
              <a:rPr lang="en-US" dirty="0" smtClean="0"/>
              <a:t>Looking in ears or nose</a:t>
            </a:r>
          </a:p>
          <a:p>
            <a:r>
              <a:rPr lang="en-US" dirty="0" smtClean="0"/>
              <a:t>Bring doctor kit with you to appointments</a:t>
            </a:r>
          </a:p>
          <a:p>
            <a:r>
              <a:rPr lang="en-US" dirty="0" smtClean="0"/>
              <a:t>Plan a small reward for improving at visit</a:t>
            </a:r>
          </a:p>
          <a:p>
            <a:pPr lvl="1"/>
            <a:r>
              <a:rPr lang="en-US" dirty="0" smtClean="0"/>
              <a:t>Stickers, dollar store toy, reading a favorite book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Decreasing pre-teen, teen anxiety over fear of being admitted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symptom diary</a:t>
            </a:r>
          </a:p>
          <a:p>
            <a:r>
              <a:rPr lang="en-US" dirty="0" smtClean="0"/>
              <a:t>Point out cooperation with treatments and supplements</a:t>
            </a:r>
          </a:p>
          <a:p>
            <a:r>
              <a:rPr lang="en-US" dirty="0" smtClean="0"/>
              <a:t>Remind of times when successfully treated at home</a:t>
            </a:r>
          </a:p>
          <a:p>
            <a:r>
              <a:rPr lang="en-US" dirty="0" smtClean="0"/>
              <a:t>Remind that admission is sometimes just a fact of life with CF-not a punishment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with child/teen </a:t>
            </a:r>
          </a:p>
          <a:p>
            <a:pPr lvl="1"/>
            <a:r>
              <a:rPr lang="en-US" dirty="0" smtClean="0"/>
              <a:t>What went well</a:t>
            </a:r>
          </a:p>
          <a:p>
            <a:pPr lvl="1"/>
            <a:r>
              <a:rPr lang="en-US" dirty="0" smtClean="0"/>
              <a:t>What didn’t go well</a:t>
            </a:r>
          </a:p>
          <a:p>
            <a:pPr lvl="1"/>
            <a:r>
              <a:rPr lang="en-US" dirty="0" smtClean="0"/>
              <a:t>What to work on for next visit </a:t>
            </a:r>
          </a:p>
          <a:p>
            <a:pPr lvl="1"/>
            <a:r>
              <a:rPr lang="en-US" dirty="0" smtClean="0"/>
              <a:t>How does child/teen think visits can be improved?</a:t>
            </a:r>
          </a:p>
          <a:p>
            <a:pPr lvl="1"/>
            <a:r>
              <a:rPr lang="en-US" dirty="0" smtClean="0"/>
              <a:t>Let the CF Team know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374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Maximizing the Office Visit</vt:lpstr>
      <vt:lpstr>What do You want out of the visit?</vt:lpstr>
      <vt:lpstr>Bring all your medications</vt:lpstr>
      <vt:lpstr>Current symptoms</vt:lpstr>
      <vt:lpstr>Documentation</vt:lpstr>
      <vt:lpstr>Helpful Hints</vt:lpstr>
      <vt:lpstr>Decreasing Child’s Anxiety Around Visits</vt:lpstr>
      <vt:lpstr>Decreasing pre-teen, teen anxiety over fear of being admitted </vt:lpstr>
      <vt:lpstr>After the Visit</vt:lpstr>
      <vt:lpstr>Between Visits</vt:lpstr>
      <vt:lpstr>Thank You</vt:lpstr>
    </vt:vector>
  </TitlesOfParts>
  <Company>Lucile Packard Children's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the Office Visit</dc:title>
  <dc:creator>Kaley, Deborah</dc:creator>
  <cp:lastModifiedBy>Pediatrics</cp:lastModifiedBy>
  <cp:revision>7</cp:revision>
  <dcterms:created xsi:type="dcterms:W3CDTF">2017-12-21T23:14:19Z</dcterms:created>
  <dcterms:modified xsi:type="dcterms:W3CDTF">2018-03-12T18:38:22Z</dcterms:modified>
</cp:coreProperties>
</file>