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60" r:id="rId3"/>
    <p:sldId id="258" r:id="rId4"/>
    <p:sldId id="261" r:id="rId5"/>
    <p:sldId id="262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78BC5A6-2A29-4931-9714-08A6644D1C97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F936070-79C5-4DAF-9C48-F1A9E4E3A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2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900" dirty="0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0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i="1" dirty="0" smtClean="0">
                  <a:solidFill>
                    <a:srgbClr val="000000"/>
                  </a:solidFill>
                  <a:latin typeface="Arial" pitchFamily="34" charset="0"/>
                </a:rPr>
                <a:t>Stanford</a:t>
              </a:r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EBE28EF-B8E0-4140-8762-39961A9594DC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367" y="0"/>
            <a:ext cx="138223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62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DDCC9-DD40-473D-9A27-9B08A4839C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25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AC75C-5651-4B70-AC8E-9F645A3BFF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0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71321-9528-4E24-87C2-C44511D7FF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38223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13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82FF3-B3AE-4151-A283-9ADD980F9E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6A862-3457-4ECC-B125-924653D989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9B7F1-AE73-4FBB-B2B2-5E2D24426B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99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239E4-C42B-4866-B5BA-5001403467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386" y="228600"/>
            <a:ext cx="138223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50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73B0E-3F0C-4E6F-8430-9416474333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8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95798-BCA2-4457-B4F5-C1E3EC8DE5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6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DB75D-44CC-4CC2-B7F9-711E072502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9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b="1" i="1" dirty="0" smtClean="0">
                <a:solidFill>
                  <a:srgbClr val="000000"/>
                </a:solidFill>
              </a:rPr>
              <a:t>Stanford</a:t>
            </a:r>
            <a:endParaRPr kumimoji="1" lang="en-US" sz="1050" b="1" i="1" dirty="0" smtClean="0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3F66C2-2A8F-427F-A3FC-D833FD1FB0E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25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dvorak@stanfordhealthcare.org" TargetMode="External"/><Relationship Id="rId2" Type="http://schemas.openxmlformats.org/officeDocument/2006/relationships/hyperlink" Target="mailto:cedunn@stanford.ed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Cystic Fibrosis Patient and Family Advisory Council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/>
              <a:t>Partnering Inward and Reaching Outward</a:t>
            </a:r>
          </a:p>
          <a:p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Angel </a:t>
            </a:r>
            <a:r>
              <a:rPr lang="en-US" sz="2000" i="1" dirty="0" err="1" smtClean="0"/>
              <a:t>Mammino</a:t>
            </a:r>
            <a:r>
              <a:rPr lang="en-US" sz="2000" i="1" dirty="0" smtClean="0"/>
              <a:t>-Haynes, Secretary CF PFAC</a:t>
            </a:r>
            <a:br>
              <a:rPr lang="en-US" sz="2000" i="1" dirty="0" smtClean="0"/>
            </a:br>
            <a:r>
              <a:rPr lang="en-US" sz="2000" i="1" dirty="0" smtClean="0"/>
              <a:t>March 7, 2015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66769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CF PFAC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pPr marL="0" indent="0" algn="ctr">
              <a:buNone/>
            </a:pPr>
            <a:r>
              <a:rPr lang="en-US" sz="2400" b="1" i="1" dirty="0" smtClean="0"/>
              <a:t>Committed to excellence and the betterment of the healthcare experience for the CF patient</a:t>
            </a:r>
          </a:p>
          <a:p>
            <a:endParaRPr lang="en-US" sz="2400" dirty="0" smtClean="0"/>
          </a:p>
          <a:p>
            <a:r>
              <a:rPr lang="en-US" sz="2400" dirty="0" smtClean="0"/>
              <a:t>Partnering Inward</a:t>
            </a:r>
          </a:p>
          <a:p>
            <a:pPr lvl="1"/>
            <a:r>
              <a:rPr lang="en-US" sz="2000" dirty="0" smtClean="0"/>
              <a:t>Partnering with the </a:t>
            </a:r>
            <a:r>
              <a:rPr lang="en-US" sz="2000" i="1" dirty="0" smtClean="0"/>
              <a:t>Stanford CF clinic</a:t>
            </a:r>
            <a:r>
              <a:rPr lang="en-US" sz="2000" dirty="0" smtClean="0"/>
              <a:t>, the </a:t>
            </a:r>
            <a:r>
              <a:rPr lang="en-US" sz="2000" i="1" dirty="0" smtClean="0"/>
              <a:t>Stanford Patients and Family Partners</a:t>
            </a:r>
            <a:r>
              <a:rPr lang="en-US" sz="2000" dirty="0" smtClean="0"/>
              <a:t> program, and the </a:t>
            </a:r>
            <a:r>
              <a:rPr lang="en-US" sz="2000" i="1" dirty="0" err="1" smtClean="0"/>
              <a:t>MyHealth</a:t>
            </a:r>
            <a:r>
              <a:rPr lang="en-US" sz="2000" dirty="0" smtClean="0"/>
              <a:t> team to continuously improve patient care and support</a:t>
            </a:r>
          </a:p>
          <a:p>
            <a:endParaRPr lang="en-US" sz="1600" dirty="0"/>
          </a:p>
          <a:p>
            <a:r>
              <a:rPr lang="en-US" sz="2400" dirty="0" smtClean="0"/>
              <a:t>Reaching Outward</a:t>
            </a:r>
          </a:p>
          <a:p>
            <a:pPr lvl="1"/>
            <a:r>
              <a:rPr lang="en-US" sz="2000" dirty="0" smtClean="0"/>
              <a:t>Working with the CFF and Dartmouth University to improve the standards of CF care across the 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40664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and Support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019" y="2388752"/>
            <a:ext cx="1752685" cy="122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12089" y="2540329"/>
            <a:ext cx="1014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Blog/</a:t>
            </a:r>
            <a:br>
              <a:rPr lang="en-US" i="1" dirty="0" smtClean="0"/>
            </a:br>
            <a:r>
              <a:rPr lang="en-US" i="1" dirty="0" smtClean="0"/>
              <a:t>Website</a:t>
            </a:r>
            <a:endParaRPr lang="en-US" i="1" dirty="0"/>
          </a:p>
        </p:txBody>
      </p:sp>
      <p:sp>
        <p:nvSpPr>
          <p:cNvPr id="7" name="Rectangle 6"/>
          <p:cNvSpPr/>
          <p:nvPr/>
        </p:nvSpPr>
        <p:spPr>
          <a:xfrm>
            <a:off x="7272787" y="2678829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Patient Only Facebook Page</a:t>
            </a:r>
            <a:endParaRPr lang="en-US" i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988472"/>
            <a:ext cx="1838235" cy="106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533400" y="4336797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err="1" smtClean="0"/>
              <a:t>MyHealth</a:t>
            </a:r>
            <a:endParaRPr lang="en-US" i="1" dirty="0"/>
          </a:p>
        </p:txBody>
      </p:sp>
      <p:sp>
        <p:nvSpPr>
          <p:cNvPr id="10" name="Rectangle 9"/>
          <p:cNvSpPr/>
          <p:nvPr/>
        </p:nvSpPr>
        <p:spPr>
          <a:xfrm>
            <a:off x="7272787" y="4198298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Patient Questionnaire</a:t>
            </a:r>
            <a:endParaRPr lang="en-US" i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954" y="2308681"/>
            <a:ext cx="1153846" cy="99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05579"/>
            <a:ext cx="1828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486400" y="5562600"/>
            <a:ext cx="190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Reaching Out – External Collaboration</a:t>
            </a:r>
            <a:endParaRPr 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700" y="3897965"/>
            <a:ext cx="972500" cy="124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77" y="2567646"/>
            <a:ext cx="1052976" cy="1049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86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CF Encounters</a:t>
            </a:r>
          </a:p>
          <a:p>
            <a:pPr lvl="1"/>
            <a:r>
              <a:rPr lang="en-US" sz="2400" dirty="0" smtClean="0"/>
              <a:t>Develop patient case studies to assist clinic personnel in the understanding of patient feelings for common discussions</a:t>
            </a:r>
          </a:p>
          <a:p>
            <a:r>
              <a:rPr lang="en-US" sz="2800" dirty="0" smtClean="0"/>
              <a:t>Issue Escalation</a:t>
            </a:r>
          </a:p>
          <a:p>
            <a:pPr lvl="1"/>
            <a:r>
              <a:rPr lang="en-US" sz="2400" dirty="0" smtClean="0"/>
              <a:t>Working with the clinic, define the appropriate escalation path when the patient has concerns on care or perceived inappropriate behavior</a:t>
            </a:r>
          </a:p>
          <a:p>
            <a:r>
              <a:rPr lang="en-US" sz="2800" dirty="0" smtClean="0"/>
              <a:t>Virtual Healthcare and Online Collaboration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08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Us!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/>
        </p:spPr>
        <p:txBody>
          <a:bodyPr lIns="182562" tIns="46038" rIns="182562" bIns="46038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800" b="1" i="1" dirty="0" smtClean="0"/>
              <a:t>Contacts</a:t>
            </a:r>
          </a:p>
          <a:p>
            <a:endParaRPr lang="en-US" sz="2800" dirty="0" smtClean="0"/>
          </a:p>
          <a:p>
            <a:r>
              <a:rPr lang="en-US" sz="2800" dirty="0" smtClean="0"/>
              <a:t>CF PFAC Membership Chair, Colleen Dunn</a:t>
            </a:r>
          </a:p>
          <a:p>
            <a:pPr lvl="1"/>
            <a:r>
              <a:rPr lang="en-US" sz="2400" i="1" dirty="0" smtClean="0"/>
              <a:t>Phone: 650 </a:t>
            </a:r>
            <a:r>
              <a:rPr lang="en-US" sz="2400" i="1" dirty="0"/>
              <a:t>736-0388 </a:t>
            </a:r>
          </a:p>
          <a:p>
            <a:pPr lvl="1"/>
            <a:r>
              <a:rPr lang="en-US" sz="2400" i="1" dirty="0" smtClean="0"/>
              <a:t>Email</a:t>
            </a:r>
            <a:r>
              <a:rPr lang="en-US" sz="2400" i="1" dirty="0"/>
              <a:t>: </a:t>
            </a:r>
            <a:r>
              <a:rPr lang="en-US" sz="2400" i="1" dirty="0" smtClean="0">
                <a:hlinkClick r:id="rId2"/>
              </a:rPr>
              <a:t>cedunn@stanford.edu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endParaRPr lang="en-US" sz="1800" dirty="0" smtClean="0"/>
          </a:p>
          <a:p>
            <a:r>
              <a:rPr lang="en-US" sz="2800" dirty="0" smtClean="0"/>
              <a:t>Patient Only Facebook Page - Meg Dvorak</a:t>
            </a:r>
          </a:p>
          <a:p>
            <a:pPr lvl="1"/>
            <a:r>
              <a:rPr lang="en-US" sz="2400" i="1" dirty="0" smtClean="0"/>
              <a:t>Phone: 650-518-9976</a:t>
            </a:r>
            <a:endParaRPr lang="en-US" sz="2400" i="1" dirty="0"/>
          </a:p>
          <a:p>
            <a:pPr lvl="1"/>
            <a:r>
              <a:rPr lang="en-US" sz="2400" i="1" dirty="0" smtClean="0"/>
              <a:t>Email: </a:t>
            </a:r>
            <a:r>
              <a:rPr lang="en-US" i="1" dirty="0" smtClean="0">
                <a:hlinkClick r:id="rId3"/>
              </a:rPr>
              <a:t>mdvorak@stanfordhealthcare.org</a:t>
            </a:r>
            <a:endParaRPr lang="en-US" i="1" dirty="0" smtClean="0"/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64878247"/>
      </p:ext>
    </p:extLst>
  </p:cSld>
  <p:clrMapOvr>
    <a:masterClrMapping/>
  </p:clrMapOvr>
</p:sld>
</file>

<file path=ppt/theme/theme1.xml><?xml version="1.0" encoding="utf-8"?>
<a:theme xmlns:a="http://schemas.openxmlformats.org/drawingml/2006/main" name="Staff training presentation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40563</TotalTime>
  <Words>159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Staff training presentation</vt:lpstr>
      <vt:lpstr>Cystic Fibrosis Patient and Family Advisory Council</vt:lpstr>
      <vt:lpstr>CF PFAC</vt:lpstr>
      <vt:lpstr>Collaboration and Support</vt:lpstr>
      <vt:lpstr>Current Activities</vt:lpstr>
      <vt:lpstr>Join Us!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Dunn</dc:creator>
  <cp:lastModifiedBy>Pediatrics</cp:lastModifiedBy>
  <cp:revision>34</cp:revision>
  <cp:lastPrinted>2013-02-25T16:06:40Z</cp:lastPrinted>
  <dcterms:created xsi:type="dcterms:W3CDTF">2013-02-22T22:44:25Z</dcterms:created>
  <dcterms:modified xsi:type="dcterms:W3CDTF">2015-03-10T20:32:15Z</dcterms:modified>
</cp:coreProperties>
</file>