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0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6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1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3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1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1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98443-BC6A-4E79-ADF8-42F9013889D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EEC7-C183-4560-8E89-066E467E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444208" y="6433902"/>
            <a:ext cx="2340000" cy="19434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ln>
                <a:solidFill>
                  <a:srgbClr val="980000"/>
                </a:solidFill>
              </a:ln>
            </a:endParaRPr>
          </a:p>
        </p:txBody>
      </p:sp>
      <p:pic>
        <p:nvPicPr>
          <p:cNvPr id="6" name="Picture 5" descr="SU_CVI_2Ln_leftH_RGB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" t="22691" r="4499" b="27388"/>
          <a:stretch/>
        </p:blipFill>
        <p:spPr>
          <a:xfrm>
            <a:off x="152400" y="6168954"/>
            <a:ext cx="3209636" cy="659027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62073"/>
            <a:ext cx="1621408" cy="47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Title of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Joe Wu</dc:creator>
  <cp:lastModifiedBy>Preston, David L.M.</cp:lastModifiedBy>
  <cp:revision>5</cp:revision>
  <cp:lastPrinted>2013-10-21T19:26:35Z</cp:lastPrinted>
  <dcterms:created xsi:type="dcterms:W3CDTF">2013-04-26T21:41:46Z</dcterms:created>
  <dcterms:modified xsi:type="dcterms:W3CDTF">2014-11-18T22:50:59Z</dcterms:modified>
</cp:coreProperties>
</file>